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3"/>
  </p:notesMasterIdLst>
  <p:sldIdLst>
    <p:sldId id="963" r:id="rId3"/>
    <p:sldId id="979" r:id="rId4"/>
    <p:sldId id="980" r:id="rId5"/>
    <p:sldId id="982" r:id="rId6"/>
    <p:sldId id="967" r:id="rId7"/>
    <p:sldId id="983" r:id="rId8"/>
    <p:sldId id="984" r:id="rId9"/>
    <p:sldId id="985" r:id="rId10"/>
    <p:sldId id="7911" r:id="rId11"/>
    <p:sldId id="7912" r:id="rId12"/>
    <p:sldId id="7913" r:id="rId13"/>
    <p:sldId id="7914" r:id="rId14"/>
    <p:sldId id="969" r:id="rId15"/>
    <p:sldId id="970" r:id="rId16"/>
    <p:sldId id="971" r:id="rId17"/>
    <p:sldId id="972" r:id="rId18"/>
    <p:sldId id="973" r:id="rId19"/>
    <p:sldId id="7927" r:id="rId20"/>
    <p:sldId id="974" r:id="rId21"/>
    <p:sldId id="975" r:id="rId22"/>
    <p:sldId id="987" r:id="rId23"/>
    <p:sldId id="7928" r:id="rId24"/>
    <p:sldId id="7917" r:id="rId25"/>
    <p:sldId id="7918" r:id="rId26"/>
    <p:sldId id="7919" r:id="rId27"/>
    <p:sldId id="7916" r:id="rId28"/>
    <p:sldId id="7929" r:id="rId29"/>
    <p:sldId id="7930" r:id="rId30"/>
    <p:sldId id="7931" r:id="rId31"/>
    <p:sldId id="7939" r:id="rId32"/>
    <p:sldId id="7940" r:id="rId33"/>
    <p:sldId id="7923" r:id="rId34"/>
    <p:sldId id="7925" r:id="rId35"/>
    <p:sldId id="7926" r:id="rId36"/>
    <p:sldId id="7924" r:id="rId37"/>
    <p:sldId id="7915" r:id="rId38"/>
    <p:sldId id="7922" r:id="rId39"/>
    <p:sldId id="7932" r:id="rId40"/>
    <p:sldId id="7933" r:id="rId41"/>
    <p:sldId id="6665" r:id="rId42"/>
  </p:sldIdLst>
  <p:sldSz cx="12192000" cy="6858000"/>
  <p:notesSz cx="6858000" cy="9144000"/>
  <p:embeddedFontLst>
    <p:embeddedFont>
      <p:font typeface="ＭＳ Ｐゴシック" panose="020B0600070205080204" pitchFamily="34" charset="-128"/>
      <p:regular r:id="rId44"/>
    </p:embeddedFont>
    <p:embeddedFont>
      <p:font typeface="Georgia" panose="02040502050405020303" pitchFamily="18" charset="0"/>
      <p:regular r:id="rId45"/>
      <p:bold r:id="rId46"/>
      <p:italic r:id="rId47"/>
      <p:boldItalic r:id="rId48"/>
    </p:embeddedFont>
    <p:embeddedFont>
      <p:font typeface="Papyrus" panose="03070502060502030205" pitchFamily="66" charset="0"/>
      <p:regular r:id="rId49"/>
    </p:embeddedFont>
  </p:embeddedFontLst>
  <p:defaultTextStyle>
    <a:defPPr>
      <a:defRPr lang="en-US"/>
    </a:defPPr>
    <a:lvl1pPr algn="l" rtl="0" fontAlgn="base">
      <a:spcBef>
        <a:spcPct val="50000"/>
      </a:spcBef>
      <a:spcAft>
        <a:spcPct val="0"/>
      </a:spcAft>
      <a:defRPr sz="4400" kern="1200">
        <a:solidFill>
          <a:srgbClr val="ECECEC"/>
        </a:solidFill>
        <a:latin typeface="Arial" panose="020B0604020202020204" pitchFamily="34" charset="0"/>
        <a:ea typeface="+mn-ea"/>
        <a:cs typeface="+mn-cs"/>
      </a:defRPr>
    </a:lvl1pPr>
    <a:lvl2pPr marL="457200" algn="l" rtl="0" fontAlgn="base">
      <a:spcBef>
        <a:spcPct val="50000"/>
      </a:spcBef>
      <a:spcAft>
        <a:spcPct val="0"/>
      </a:spcAft>
      <a:defRPr sz="4400" kern="1200">
        <a:solidFill>
          <a:srgbClr val="ECECEC"/>
        </a:solidFill>
        <a:latin typeface="Arial" panose="020B0604020202020204" pitchFamily="34" charset="0"/>
        <a:ea typeface="+mn-ea"/>
        <a:cs typeface="+mn-cs"/>
      </a:defRPr>
    </a:lvl2pPr>
    <a:lvl3pPr marL="914400" algn="l" rtl="0" fontAlgn="base">
      <a:spcBef>
        <a:spcPct val="50000"/>
      </a:spcBef>
      <a:spcAft>
        <a:spcPct val="0"/>
      </a:spcAft>
      <a:defRPr sz="4400" kern="1200">
        <a:solidFill>
          <a:srgbClr val="ECECEC"/>
        </a:solidFill>
        <a:latin typeface="Arial" panose="020B0604020202020204" pitchFamily="34" charset="0"/>
        <a:ea typeface="+mn-ea"/>
        <a:cs typeface="+mn-cs"/>
      </a:defRPr>
    </a:lvl3pPr>
    <a:lvl4pPr marL="1371600" algn="l" rtl="0" fontAlgn="base">
      <a:spcBef>
        <a:spcPct val="50000"/>
      </a:spcBef>
      <a:spcAft>
        <a:spcPct val="0"/>
      </a:spcAft>
      <a:defRPr sz="4400" kern="1200">
        <a:solidFill>
          <a:srgbClr val="ECECEC"/>
        </a:solidFill>
        <a:latin typeface="Arial" panose="020B0604020202020204" pitchFamily="34" charset="0"/>
        <a:ea typeface="+mn-ea"/>
        <a:cs typeface="+mn-cs"/>
      </a:defRPr>
    </a:lvl4pPr>
    <a:lvl5pPr marL="1828800" algn="l" rtl="0" fontAlgn="base">
      <a:spcBef>
        <a:spcPct val="50000"/>
      </a:spcBef>
      <a:spcAft>
        <a:spcPct val="0"/>
      </a:spcAft>
      <a:defRPr sz="4400" kern="1200">
        <a:solidFill>
          <a:srgbClr val="ECECEC"/>
        </a:solidFill>
        <a:latin typeface="Arial" panose="020B0604020202020204" pitchFamily="34" charset="0"/>
        <a:ea typeface="+mn-ea"/>
        <a:cs typeface="+mn-cs"/>
      </a:defRPr>
    </a:lvl5pPr>
    <a:lvl6pPr marL="2286000" algn="l" defTabSz="914400" rtl="0" eaLnBrk="1" latinLnBrk="0" hangingPunct="1">
      <a:defRPr sz="4400" kern="1200">
        <a:solidFill>
          <a:srgbClr val="ECECEC"/>
        </a:solidFill>
        <a:latin typeface="Arial" panose="020B0604020202020204" pitchFamily="34" charset="0"/>
        <a:ea typeface="+mn-ea"/>
        <a:cs typeface="+mn-cs"/>
      </a:defRPr>
    </a:lvl6pPr>
    <a:lvl7pPr marL="2743200" algn="l" defTabSz="914400" rtl="0" eaLnBrk="1" latinLnBrk="0" hangingPunct="1">
      <a:defRPr sz="4400" kern="1200">
        <a:solidFill>
          <a:srgbClr val="ECECEC"/>
        </a:solidFill>
        <a:latin typeface="Arial" panose="020B0604020202020204" pitchFamily="34" charset="0"/>
        <a:ea typeface="+mn-ea"/>
        <a:cs typeface="+mn-cs"/>
      </a:defRPr>
    </a:lvl7pPr>
    <a:lvl8pPr marL="3200400" algn="l" defTabSz="914400" rtl="0" eaLnBrk="1" latinLnBrk="0" hangingPunct="1">
      <a:defRPr sz="4400" kern="1200">
        <a:solidFill>
          <a:srgbClr val="ECECEC"/>
        </a:solidFill>
        <a:latin typeface="Arial" panose="020B0604020202020204" pitchFamily="34" charset="0"/>
        <a:ea typeface="+mn-ea"/>
        <a:cs typeface="+mn-cs"/>
      </a:defRPr>
    </a:lvl8pPr>
    <a:lvl9pPr marL="3657600" algn="l" defTabSz="914400" rtl="0" eaLnBrk="1" latinLnBrk="0" hangingPunct="1">
      <a:defRPr sz="4400" kern="1200">
        <a:solidFill>
          <a:srgbClr val="ECECEC"/>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061C"/>
    <a:srgbClr val="0D0D37"/>
    <a:srgbClr val="320000"/>
    <a:srgbClr val="483000"/>
    <a:srgbClr val="5C3D00"/>
    <a:srgbClr val="6E4900"/>
    <a:srgbClr val="825700"/>
    <a:srgbClr val="362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2D77F-472D-4017-B585-48DC53CFA66B}" v="2243" dt="2025-03-05T14:12:5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89925" autoAdjust="0"/>
  </p:normalViewPr>
  <p:slideViewPr>
    <p:cSldViewPr>
      <p:cViewPr varScale="1">
        <p:scale>
          <a:sx n="60" d="100"/>
          <a:sy n="60" d="100"/>
        </p:scale>
        <p:origin x="888" y="56"/>
      </p:cViewPr>
      <p:guideLst>
        <p:guide orient="horz" pos="2160"/>
        <p:guide pos="3840"/>
      </p:guideLst>
    </p:cSldViewPr>
  </p:slideViewPr>
  <p:outlineViewPr>
    <p:cViewPr>
      <p:scale>
        <a:sx n="33" d="100"/>
        <a:sy n="33" d="100"/>
      </p:scale>
      <p:origin x="0" y="37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sleyC" userId="6644bd74-60a6-4aaa-93d2-d5cea98baa0a" providerId="ADAL" clId="{AD52D77F-472D-4017-B585-48DC53CFA66B}"/>
    <pc:docChg chg="undo custSel addSld delSld modSld sldOrd">
      <pc:chgData name="RisleyC" userId="6644bd74-60a6-4aaa-93d2-d5cea98baa0a" providerId="ADAL" clId="{AD52D77F-472D-4017-B585-48DC53CFA66B}" dt="2025-03-05T14:13:12.713" v="2878" actId="20577"/>
      <pc:docMkLst>
        <pc:docMk/>
      </pc:docMkLst>
      <pc:sldChg chg="del">
        <pc:chgData name="RisleyC" userId="6644bd74-60a6-4aaa-93d2-d5cea98baa0a" providerId="ADAL" clId="{AD52D77F-472D-4017-B585-48DC53CFA66B}" dt="2025-03-05T11:55:01.928" v="405" actId="47"/>
        <pc:sldMkLst>
          <pc:docMk/>
          <pc:sldMk cId="0" sldId="962"/>
        </pc:sldMkLst>
      </pc:sldChg>
      <pc:sldChg chg="del">
        <pc:chgData name="RisleyC" userId="6644bd74-60a6-4aaa-93d2-d5cea98baa0a" providerId="ADAL" clId="{AD52D77F-472D-4017-B585-48DC53CFA66B}" dt="2025-03-05T11:55:04.492" v="406" actId="47"/>
        <pc:sldMkLst>
          <pc:docMk/>
          <pc:sldMk cId="0" sldId="964"/>
        </pc:sldMkLst>
      </pc:sldChg>
      <pc:sldChg chg="del">
        <pc:chgData name="RisleyC" userId="6644bd74-60a6-4aaa-93d2-d5cea98baa0a" providerId="ADAL" clId="{AD52D77F-472D-4017-B585-48DC53CFA66B}" dt="2025-03-05T11:55:05.324" v="407" actId="47"/>
        <pc:sldMkLst>
          <pc:docMk/>
          <pc:sldMk cId="0" sldId="965"/>
        </pc:sldMkLst>
      </pc:sldChg>
      <pc:sldChg chg="modSp modTransition">
        <pc:chgData name="RisleyC" userId="6644bd74-60a6-4aaa-93d2-d5cea98baa0a" providerId="ADAL" clId="{AD52D77F-472D-4017-B585-48DC53CFA66B}" dt="2025-03-05T13:05:25.093" v="2315"/>
        <pc:sldMkLst>
          <pc:docMk/>
          <pc:sldMk cId="0" sldId="967"/>
        </pc:sldMkLst>
        <pc:spChg chg="mod">
          <ac:chgData name="RisleyC" userId="6644bd74-60a6-4aaa-93d2-d5cea98baa0a" providerId="ADAL" clId="{AD52D77F-472D-4017-B585-48DC53CFA66B}" dt="2025-03-05T11:23:50.220" v="6" actId="20577"/>
          <ac:spMkLst>
            <pc:docMk/>
            <pc:sldMk cId="0" sldId="967"/>
            <ac:spMk id="3" creationId="{0711DAFC-4CB8-71EC-342C-CD03394C65F7}"/>
          </ac:spMkLst>
        </pc:spChg>
      </pc:sldChg>
      <pc:sldChg chg="modTransition">
        <pc:chgData name="RisleyC" userId="6644bd74-60a6-4aaa-93d2-d5cea98baa0a" providerId="ADAL" clId="{AD52D77F-472D-4017-B585-48DC53CFA66B}" dt="2025-03-05T13:05:25.093" v="2315"/>
        <pc:sldMkLst>
          <pc:docMk/>
          <pc:sldMk cId="0" sldId="969"/>
        </pc:sldMkLst>
      </pc:sldChg>
      <pc:sldChg chg="modSp modTransition">
        <pc:chgData name="RisleyC" userId="6644bd74-60a6-4aaa-93d2-d5cea98baa0a" providerId="ADAL" clId="{AD52D77F-472D-4017-B585-48DC53CFA66B}" dt="2025-03-05T13:05:25.093" v="2315"/>
        <pc:sldMkLst>
          <pc:docMk/>
          <pc:sldMk cId="0" sldId="970"/>
        </pc:sldMkLst>
        <pc:spChg chg="mod">
          <ac:chgData name="RisleyC" userId="6644bd74-60a6-4aaa-93d2-d5cea98baa0a" providerId="ADAL" clId="{AD52D77F-472D-4017-B585-48DC53CFA66B}" dt="2025-03-05T12:01:16.056" v="439" actId="20577"/>
          <ac:spMkLst>
            <pc:docMk/>
            <pc:sldMk cId="0" sldId="970"/>
            <ac:spMk id="5" creationId="{BFB86219-8F56-3FB8-A1E2-A89E1600577F}"/>
          </ac:spMkLst>
        </pc:spChg>
      </pc:sldChg>
      <pc:sldChg chg="modTransition">
        <pc:chgData name="RisleyC" userId="6644bd74-60a6-4aaa-93d2-d5cea98baa0a" providerId="ADAL" clId="{AD52D77F-472D-4017-B585-48DC53CFA66B}" dt="2025-03-05T13:05:25.093" v="2315"/>
        <pc:sldMkLst>
          <pc:docMk/>
          <pc:sldMk cId="0" sldId="971"/>
        </pc:sldMkLst>
      </pc:sldChg>
      <pc:sldChg chg="modTransition">
        <pc:chgData name="RisleyC" userId="6644bd74-60a6-4aaa-93d2-d5cea98baa0a" providerId="ADAL" clId="{AD52D77F-472D-4017-B585-48DC53CFA66B}" dt="2025-03-05T13:05:25.093" v="2315"/>
        <pc:sldMkLst>
          <pc:docMk/>
          <pc:sldMk cId="0" sldId="972"/>
        </pc:sldMkLst>
      </pc:sldChg>
      <pc:sldChg chg="modSp mod modTransition">
        <pc:chgData name="RisleyC" userId="6644bd74-60a6-4aaa-93d2-d5cea98baa0a" providerId="ADAL" clId="{AD52D77F-472D-4017-B585-48DC53CFA66B}" dt="2025-03-05T13:05:25.093" v="2315"/>
        <pc:sldMkLst>
          <pc:docMk/>
          <pc:sldMk cId="0" sldId="973"/>
        </pc:sldMkLst>
        <pc:spChg chg="mod">
          <ac:chgData name="RisleyC" userId="6644bd74-60a6-4aaa-93d2-d5cea98baa0a" providerId="ADAL" clId="{AD52D77F-472D-4017-B585-48DC53CFA66B}" dt="2025-03-05T12:28:52.108" v="1049" actId="20577"/>
          <ac:spMkLst>
            <pc:docMk/>
            <pc:sldMk cId="0" sldId="973"/>
            <ac:spMk id="12294" creationId="{D9ED55E5-AA89-E7F6-1639-AD3F13CDC5FB}"/>
          </ac:spMkLst>
        </pc:spChg>
      </pc:sldChg>
      <pc:sldChg chg="modSp mod modTransition modAnim">
        <pc:chgData name="RisleyC" userId="6644bd74-60a6-4aaa-93d2-d5cea98baa0a" providerId="ADAL" clId="{AD52D77F-472D-4017-B585-48DC53CFA66B}" dt="2025-03-05T14:07:26.324" v="2842" actId="20577"/>
        <pc:sldMkLst>
          <pc:docMk/>
          <pc:sldMk cId="0" sldId="974"/>
        </pc:sldMkLst>
        <pc:spChg chg="mod">
          <ac:chgData name="RisleyC" userId="6644bd74-60a6-4aaa-93d2-d5cea98baa0a" providerId="ADAL" clId="{AD52D77F-472D-4017-B585-48DC53CFA66B}" dt="2025-03-05T14:07:26.324" v="2842" actId="20577"/>
          <ac:spMkLst>
            <pc:docMk/>
            <pc:sldMk cId="0" sldId="974"/>
            <ac:spMk id="3" creationId="{858D5A9E-FFDA-0EFC-5835-D9B3E2F569A5}"/>
          </ac:spMkLst>
        </pc:spChg>
        <pc:spChg chg="mod">
          <ac:chgData name="RisleyC" userId="6644bd74-60a6-4aaa-93d2-d5cea98baa0a" providerId="ADAL" clId="{AD52D77F-472D-4017-B585-48DC53CFA66B}" dt="2025-03-05T11:31:41.950" v="347" actId="1076"/>
          <ac:spMkLst>
            <pc:docMk/>
            <pc:sldMk cId="0" sldId="974"/>
            <ac:spMk id="4" creationId="{AD52F64A-4869-18BF-10F3-AA545936995F}"/>
          </ac:spMkLst>
        </pc:spChg>
        <pc:spChg chg="mod">
          <ac:chgData name="RisleyC" userId="6644bd74-60a6-4aaa-93d2-d5cea98baa0a" providerId="ADAL" clId="{AD52D77F-472D-4017-B585-48DC53CFA66B}" dt="2025-03-05T12:29:22.938" v="1069" actId="20577"/>
          <ac:spMkLst>
            <pc:docMk/>
            <pc:sldMk cId="0" sldId="974"/>
            <ac:spMk id="13314" creationId="{E13AE5F5-7E68-4D91-0841-71172156CEB0}"/>
          </ac:spMkLst>
        </pc:spChg>
      </pc:sldChg>
      <pc:sldChg chg="addSp delSp modSp mod modTransition modAnim">
        <pc:chgData name="RisleyC" userId="6644bd74-60a6-4aaa-93d2-d5cea98baa0a" providerId="ADAL" clId="{AD52D77F-472D-4017-B585-48DC53CFA66B}" dt="2025-03-05T13:05:25.093" v="2315"/>
        <pc:sldMkLst>
          <pc:docMk/>
          <pc:sldMk cId="0" sldId="975"/>
        </pc:sldMkLst>
        <pc:spChg chg="add mod">
          <ac:chgData name="RisleyC" userId="6644bd74-60a6-4aaa-93d2-d5cea98baa0a" providerId="ADAL" clId="{AD52D77F-472D-4017-B585-48DC53CFA66B}" dt="2025-03-05T11:32:01.795" v="358" actId="20577"/>
          <ac:spMkLst>
            <pc:docMk/>
            <pc:sldMk cId="0" sldId="975"/>
            <ac:spMk id="2" creationId="{D881FD17-2059-99D6-BCAF-748CB8DB49A5}"/>
          </ac:spMkLst>
        </pc:spChg>
        <pc:spChg chg="mod">
          <ac:chgData name="RisleyC" userId="6644bd74-60a6-4aaa-93d2-d5cea98baa0a" providerId="ADAL" clId="{AD52D77F-472D-4017-B585-48DC53CFA66B}" dt="2025-03-05T11:33:06.081" v="404" actId="20577"/>
          <ac:spMkLst>
            <pc:docMk/>
            <pc:sldMk cId="0" sldId="975"/>
            <ac:spMk id="3" creationId="{3C3D8992-1556-6133-6885-96BDF85AA9F3}"/>
          </ac:spMkLst>
        </pc:spChg>
        <pc:spChg chg="mod">
          <ac:chgData name="RisleyC" userId="6644bd74-60a6-4aaa-93d2-d5cea98baa0a" providerId="ADAL" clId="{AD52D77F-472D-4017-B585-48DC53CFA66B}" dt="2025-03-05T12:29:30.715" v="1070"/>
          <ac:spMkLst>
            <pc:docMk/>
            <pc:sldMk cId="0" sldId="975"/>
            <ac:spMk id="14338" creationId="{00783232-08C6-2106-E9A2-49F4016F19FF}"/>
          </ac:spMkLst>
        </pc:spChg>
        <pc:spChg chg="del">
          <ac:chgData name="RisleyC" userId="6644bd74-60a6-4aaa-93d2-d5cea98baa0a" providerId="ADAL" clId="{AD52D77F-472D-4017-B585-48DC53CFA66B}" dt="2025-03-05T11:31:55.741" v="348" actId="478"/>
          <ac:spMkLst>
            <pc:docMk/>
            <pc:sldMk cId="0" sldId="975"/>
            <ac:spMk id="14340" creationId="{DA8CFF62-50E1-AB9D-6AFB-3FBCC4F30C21}"/>
          </ac:spMkLst>
        </pc:spChg>
      </pc:sldChg>
      <pc:sldChg chg="delSp modSp del mod">
        <pc:chgData name="RisleyC" userId="6644bd74-60a6-4aaa-93d2-d5cea98baa0a" providerId="ADAL" clId="{AD52D77F-472D-4017-B585-48DC53CFA66B}" dt="2025-03-05T12:32:32.046" v="1272" actId="47"/>
        <pc:sldMkLst>
          <pc:docMk/>
          <pc:sldMk cId="0" sldId="976"/>
        </pc:sldMkLst>
        <pc:spChg chg="mod">
          <ac:chgData name="RisleyC" userId="6644bd74-60a6-4aaa-93d2-d5cea98baa0a" providerId="ADAL" clId="{AD52D77F-472D-4017-B585-48DC53CFA66B}" dt="2025-03-05T12:30:28.732" v="1090" actId="20577"/>
          <ac:spMkLst>
            <pc:docMk/>
            <pc:sldMk cId="0" sldId="976"/>
            <ac:spMk id="15362" creationId="{F133F72A-1641-4CEE-3782-BBAFEA115343}"/>
          </ac:spMkLst>
        </pc:spChg>
        <pc:spChg chg="del">
          <ac:chgData name="RisleyC" userId="6644bd74-60a6-4aaa-93d2-d5cea98baa0a" providerId="ADAL" clId="{AD52D77F-472D-4017-B585-48DC53CFA66B}" dt="2025-03-05T12:30:32.466" v="1091" actId="478"/>
          <ac:spMkLst>
            <pc:docMk/>
            <pc:sldMk cId="0" sldId="976"/>
            <ac:spMk id="15364" creationId="{6EEC0862-A35C-A86E-776B-F745E8A7E098}"/>
          </ac:spMkLst>
        </pc:spChg>
      </pc:sldChg>
      <pc:sldChg chg="addSp delSp mod modAnim">
        <pc:chgData name="RisleyC" userId="6644bd74-60a6-4aaa-93d2-d5cea98baa0a" providerId="ADAL" clId="{AD52D77F-472D-4017-B585-48DC53CFA66B}" dt="2025-03-05T13:24:48.992" v="2441"/>
        <pc:sldMkLst>
          <pc:docMk/>
          <pc:sldMk cId="0" sldId="977"/>
        </pc:sldMkLst>
        <pc:spChg chg="del">
          <ac:chgData name="RisleyC" userId="6644bd74-60a6-4aaa-93d2-d5cea98baa0a" providerId="ADAL" clId="{AD52D77F-472D-4017-B585-48DC53CFA66B}" dt="2025-03-05T13:02:35.929" v="2148" actId="478"/>
          <ac:spMkLst>
            <pc:docMk/>
            <pc:sldMk cId="0" sldId="977"/>
            <ac:spMk id="7" creationId="{DDAF008D-97E7-2215-350D-D42CC3328CD2}"/>
          </ac:spMkLst>
        </pc:spChg>
        <pc:spChg chg="del">
          <ac:chgData name="RisleyC" userId="6644bd74-60a6-4aaa-93d2-d5cea98baa0a" providerId="ADAL" clId="{AD52D77F-472D-4017-B585-48DC53CFA66B}" dt="2025-03-05T13:02:33.877" v="2146" actId="478"/>
          <ac:spMkLst>
            <pc:docMk/>
            <pc:sldMk cId="0" sldId="977"/>
            <ac:spMk id="15363" creationId="{B8324686-8F17-36D0-330D-EFB60ED9E642}"/>
          </ac:spMkLst>
        </pc:spChg>
        <pc:spChg chg="del">
          <ac:chgData name="RisleyC" userId="6644bd74-60a6-4aaa-93d2-d5cea98baa0a" providerId="ADAL" clId="{AD52D77F-472D-4017-B585-48DC53CFA66B}" dt="2025-03-05T13:02:33.080" v="2145" actId="478"/>
          <ac:spMkLst>
            <pc:docMk/>
            <pc:sldMk cId="0" sldId="977"/>
            <ac:spMk id="15364" creationId="{0EF59282-341A-1178-132E-ADBAA88D9CB4}"/>
          </ac:spMkLst>
        </pc:spChg>
        <pc:spChg chg="del">
          <ac:chgData name="RisleyC" userId="6644bd74-60a6-4aaa-93d2-d5cea98baa0a" providerId="ADAL" clId="{AD52D77F-472D-4017-B585-48DC53CFA66B}" dt="2025-03-05T13:02:32.131" v="2144" actId="478"/>
          <ac:spMkLst>
            <pc:docMk/>
            <pc:sldMk cId="0" sldId="977"/>
            <ac:spMk id="15365" creationId="{5103FD5E-EBC9-4CDA-EB9A-F5FC90170B4F}"/>
          </ac:spMkLst>
        </pc:spChg>
        <pc:spChg chg="del">
          <ac:chgData name="RisleyC" userId="6644bd74-60a6-4aaa-93d2-d5cea98baa0a" providerId="ADAL" clId="{AD52D77F-472D-4017-B585-48DC53CFA66B}" dt="2025-03-05T13:02:35.135" v="2147" actId="478"/>
          <ac:spMkLst>
            <pc:docMk/>
            <pc:sldMk cId="0" sldId="977"/>
            <ac:spMk id="15366" creationId="{8BFE033A-70AB-2EEB-BF02-3E844CE08B06}"/>
          </ac:spMkLst>
        </pc:spChg>
        <pc:picChg chg="add">
          <ac:chgData name="RisleyC" userId="6644bd74-60a6-4aaa-93d2-d5cea98baa0a" providerId="ADAL" clId="{AD52D77F-472D-4017-B585-48DC53CFA66B}" dt="2025-03-05T13:06:19.861" v="2316"/>
          <ac:picMkLst>
            <pc:docMk/>
            <pc:sldMk cId="0" sldId="977"/>
            <ac:picMk id="8194" creationId="{340C1A97-F9E6-1A7F-93CF-F7F1F7FB0CB7}"/>
          </ac:picMkLst>
        </pc:picChg>
      </pc:sldChg>
      <pc:sldChg chg="modAnim">
        <pc:chgData name="RisleyC" userId="6644bd74-60a6-4aaa-93d2-d5cea98baa0a" providerId="ADAL" clId="{AD52D77F-472D-4017-B585-48DC53CFA66B}" dt="2025-03-05T12:45:04.460" v="1610"/>
        <pc:sldMkLst>
          <pc:docMk/>
          <pc:sldMk cId="0" sldId="978"/>
        </pc:sldMkLst>
      </pc:sldChg>
      <pc:sldChg chg="modTransition modAnim">
        <pc:chgData name="RisleyC" userId="6644bd74-60a6-4aaa-93d2-d5cea98baa0a" providerId="ADAL" clId="{AD52D77F-472D-4017-B585-48DC53CFA66B}" dt="2025-03-05T13:05:25.093" v="2315"/>
        <pc:sldMkLst>
          <pc:docMk/>
          <pc:sldMk cId="2255123420" sldId="979"/>
        </pc:sldMkLst>
      </pc:sldChg>
      <pc:sldChg chg="addSp delSp modSp mod modTransition modAnim">
        <pc:chgData name="RisleyC" userId="6644bd74-60a6-4aaa-93d2-d5cea98baa0a" providerId="ADAL" clId="{AD52D77F-472D-4017-B585-48DC53CFA66B}" dt="2025-03-05T13:05:25.093" v="2315"/>
        <pc:sldMkLst>
          <pc:docMk/>
          <pc:sldMk cId="166650694" sldId="980"/>
        </pc:sldMkLst>
        <pc:spChg chg="del">
          <ac:chgData name="RisleyC" userId="6644bd74-60a6-4aaa-93d2-d5cea98baa0a" providerId="ADAL" clId="{AD52D77F-472D-4017-B585-48DC53CFA66B}" dt="2025-03-05T11:23:24.217" v="1" actId="478"/>
          <ac:spMkLst>
            <pc:docMk/>
            <pc:sldMk cId="166650694" sldId="980"/>
            <ac:spMk id="3" creationId="{0EC315B9-4051-6F0A-4AC0-C9B15889317C}"/>
          </ac:spMkLst>
        </pc:spChg>
        <pc:spChg chg="add del mod">
          <ac:chgData name="RisleyC" userId="6644bd74-60a6-4aaa-93d2-d5cea98baa0a" providerId="ADAL" clId="{AD52D77F-472D-4017-B585-48DC53CFA66B}" dt="2025-03-05T11:23:26.956" v="2" actId="478"/>
          <ac:spMkLst>
            <pc:docMk/>
            <pc:sldMk cId="166650694" sldId="980"/>
            <ac:spMk id="4" creationId="{3738E0F6-153C-183C-9C6C-2BFCFDF823CC}"/>
          </ac:spMkLst>
        </pc:spChg>
        <pc:spChg chg="add mod">
          <ac:chgData name="RisleyC" userId="6644bd74-60a6-4aaa-93d2-d5cea98baa0a" providerId="ADAL" clId="{AD52D77F-472D-4017-B585-48DC53CFA66B}" dt="2025-03-05T11:28:17.707" v="333" actId="403"/>
          <ac:spMkLst>
            <pc:docMk/>
            <pc:sldMk cId="166650694" sldId="980"/>
            <ac:spMk id="5" creationId="{536B7522-4A87-FD90-4515-E9B18DB43AA7}"/>
          </ac:spMkLst>
        </pc:spChg>
        <pc:picChg chg="add del">
          <ac:chgData name="RisleyC" userId="6644bd74-60a6-4aaa-93d2-d5cea98baa0a" providerId="ADAL" clId="{AD52D77F-472D-4017-B585-48DC53CFA66B}" dt="2025-03-05T11:27:53.481" v="331" actId="478"/>
          <ac:picMkLst>
            <pc:docMk/>
            <pc:sldMk cId="166650694" sldId="980"/>
            <ac:picMk id="2" creationId="{8AA0F2DC-A800-2AED-3F64-FBE23D410B95}"/>
          </ac:picMkLst>
        </pc:picChg>
      </pc:sldChg>
      <pc:sldChg chg="modSp add del mod">
        <pc:chgData name="RisleyC" userId="6644bd74-60a6-4aaa-93d2-d5cea98baa0a" providerId="ADAL" clId="{AD52D77F-472D-4017-B585-48DC53CFA66B}" dt="2025-03-05T11:27:47.778" v="330" actId="47"/>
        <pc:sldMkLst>
          <pc:docMk/>
          <pc:sldMk cId="3084970644" sldId="981"/>
        </pc:sldMkLst>
        <pc:spChg chg="mod">
          <ac:chgData name="RisleyC" userId="6644bd74-60a6-4aaa-93d2-d5cea98baa0a" providerId="ADAL" clId="{AD52D77F-472D-4017-B585-48DC53CFA66B}" dt="2025-03-05T11:27:21.542" v="326"/>
          <ac:spMkLst>
            <pc:docMk/>
            <pc:sldMk cId="3084970644" sldId="981"/>
            <ac:spMk id="5" creationId="{7C5741C3-DEA1-29C8-EBFC-434C974D49B9}"/>
          </ac:spMkLst>
        </pc:spChg>
      </pc:sldChg>
      <pc:sldChg chg="modSp add modTransition modAnim">
        <pc:chgData name="RisleyC" userId="6644bd74-60a6-4aaa-93d2-d5cea98baa0a" providerId="ADAL" clId="{AD52D77F-472D-4017-B585-48DC53CFA66B}" dt="2025-03-05T13:05:25.093" v="2315"/>
        <pc:sldMkLst>
          <pc:docMk/>
          <pc:sldMk cId="2913967773" sldId="982"/>
        </pc:sldMkLst>
        <pc:spChg chg="mod">
          <ac:chgData name="RisleyC" userId="6644bd74-60a6-4aaa-93d2-d5cea98baa0a" providerId="ADAL" clId="{AD52D77F-472D-4017-B585-48DC53CFA66B}" dt="2025-03-05T11:28:28.364" v="336" actId="20577"/>
          <ac:spMkLst>
            <pc:docMk/>
            <pc:sldMk cId="2913967773" sldId="982"/>
            <ac:spMk id="5" creationId="{C19377E5-E16B-1CE5-D9B8-E2F5B15C8B0C}"/>
          </ac:spMkLst>
        </pc:spChg>
      </pc:sldChg>
      <pc:sldChg chg="modSp add mod modTransition modAnim">
        <pc:chgData name="RisleyC" userId="6644bd74-60a6-4aaa-93d2-d5cea98baa0a" providerId="ADAL" clId="{AD52D77F-472D-4017-B585-48DC53CFA66B}" dt="2025-03-05T13:05:25.093" v="2315"/>
        <pc:sldMkLst>
          <pc:docMk/>
          <pc:sldMk cId="1712048438" sldId="983"/>
        </pc:sldMkLst>
        <pc:spChg chg="mod">
          <ac:chgData name="RisleyC" userId="6644bd74-60a6-4aaa-93d2-d5cea98baa0a" providerId="ADAL" clId="{AD52D77F-472D-4017-B585-48DC53CFA66B}" dt="2025-03-05T11:29:14.906" v="338"/>
          <ac:spMkLst>
            <pc:docMk/>
            <pc:sldMk cId="1712048438" sldId="983"/>
            <ac:spMk id="3" creationId="{9FB8C4F3-433B-F61D-DD35-4827797463D2}"/>
          </ac:spMkLst>
        </pc:spChg>
      </pc:sldChg>
      <pc:sldChg chg="modSp add mod modTransition modAnim">
        <pc:chgData name="RisleyC" userId="6644bd74-60a6-4aaa-93d2-d5cea98baa0a" providerId="ADAL" clId="{AD52D77F-472D-4017-B585-48DC53CFA66B}" dt="2025-03-05T13:05:25.093" v="2315"/>
        <pc:sldMkLst>
          <pc:docMk/>
          <pc:sldMk cId="799251071" sldId="984"/>
        </pc:sldMkLst>
        <pc:spChg chg="mod">
          <ac:chgData name="RisleyC" userId="6644bd74-60a6-4aaa-93d2-d5cea98baa0a" providerId="ADAL" clId="{AD52D77F-472D-4017-B585-48DC53CFA66B}" dt="2025-03-05T11:30:01.105" v="341" actId="20577"/>
          <ac:spMkLst>
            <pc:docMk/>
            <pc:sldMk cId="799251071" sldId="984"/>
            <ac:spMk id="3" creationId="{3DDD7ACF-DDBE-B0CB-0E32-0CA37F60939B}"/>
          </ac:spMkLst>
        </pc:spChg>
      </pc:sldChg>
      <pc:sldChg chg="modSp add mod modTransition">
        <pc:chgData name="RisleyC" userId="6644bd74-60a6-4aaa-93d2-d5cea98baa0a" providerId="ADAL" clId="{AD52D77F-472D-4017-B585-48DC53CFA66B}" dt="2025-03-05T13:05:25.093" v="2315"/>
        <pc:sldMkLst>
          <pc:docMk/>
          <pc:sldMk cId="1125827134" sldId="985"/>
        </pc:sldMkLst>
        <pc:spChg chg="mod">
          <ac:chgData name="RisleyC" userId="6644bd74-60a6-4aaa-93d2-d5cea98baa0a" providerId="ADAL" clId="{AD52D77F-472D-4017-B585-48DC53CFA66B}" dt="2025-03-05T11:30:13.612" v="343" actId="115"/>
          <ac:spMkLst>
            <pc:docMk/>
            <pc:sldMk cId="1125827134" sldId="985"/>
            <ac:spMk id="3" creationId="{995EA464-D89D-C33F-2232-D2889A49DF42}"/>
          </ac:spMkLst>
        </pc:spChg>
      </pc:sldChg>
      <pc:sldChg chg="addSp delSp modSp add del modAnim">
        <pc:chgData name="RisleyC" userId="6644bd74-60a6-4aaa-93d2-d5cea98baa0a" providerId="ADAL" clId="{AD52D77F-472D-4017-B585-48DC53CFA66B}" dt="2025-03-05T12:21:01.412" v="830" actId="47"/>
        <pc:sldMkLst>
          <pc:docMk/>
          <pc:sldMk cId="4173405873" sldId="986"/>
        </pc:sldMkLst>
        <pc:spChg chg="mod">
          <ac:chgData name="RisleyC" userId="6644bd74-60a6-4aaa-93d2-d5cea98baa0a" providerId="ADAL" clId="{AD52D77F-472D-4017-B585-48DC53CFA66B}" dt="2025-03-05T11:32:26.217" v="386" actId="20577"/>
          <ac:spMkLst>
            <pc:docMk/>
            <pc:sldMk cId="4173405873" sldId="986"/>
            <ac:spMk id="2" creationId="{48FAD11B-6082-EA08-A398-A4FEC22A8D69}"/>
          </ac:spMkLst>
        </pc:spChg>
        <pc:spChg chg="del mod">
          <ac:chgData name="RisleyC" userId="6644bd74-60a6-4aaa-93d2-d5cea98baa0a" providerId="ADAL" clId="{AD52D77F-472D-4017-B585-48DC53CFA66B}" dt="2025-03-05T12:09:49.242" v="631"/>
          <ac:spMkLst>
            <pc:docMk/>
            <pc:sldMk cId="4173405873" sldId="986"/>
            <ac:spMk id="3" creationId="{02E0D6D6-25E9-AF9F-673E-CFB397198422}"/>
          </ac:spMkLst>
        </pc:spChg>
        <pc:spChg chg="add mod">
          <ac:chgData name="RisleyC" userId="6644bd74-60a6-4aaa-93d2-d5cea98baa0a" providerId="ADAL" clId="{AD52D77F-472D-4017-B585-48DC53CFA66B}" dt="2025-03-05T12:10:27.994" v="635" actId="478"/>
          <ac:spMkLst>
            <pc:docMk/>
            <pc:sldMk cId="4173405873" sldId="986"/>
            <ac:spMk id="4" creationId="{2EE38B30-D83F-0ED9-7A7C-6CECBEA4D63E}"/>
          </ac:spMkLst>
        </pc:spChg>
        <pc:picChg chg="add del mod">
          <ac:chgData name="RisleyC" userId="6644bd74-60a6-4aaa-93d2-d5cea98baa0a" providerId="ADAL" clId="{AD52D77F-472D-4017-B585-48DC53CFA66B}" dt="2025-03-05T12:10:27.994" v="635" actId="478"/>
          <ac:picMkLst>
            <pc:docMk/>
            <pc:sldMk cId="4173405873" sldId="986"/>
            <ac:picMk id="2050" creationId="{845E70FC-B87F-173A-5D6F-30C81F55F8D1}"/>
          </ac:picMkLst>
        </pc:picChg>
      </pc:sldChg>
      <pc:sldChg chg="addSp delSp modSp add mod ord modTransition delAnim modAnim">
        <pc:chgData name="RisleyC" userId="6644bd74-60a6-4aaa-93d2-d5cea98baa0a" providerId="ADAL" clId="{AD52D77F-472D-4017-B585-48DC53CFA66B}" dt="2025-03-05T14:09:28.178" v="2843" actId="21"/>
        <pc:sldMkLst>
          <pc:docMk/>
          <pc:sldMk cId="2653254654" sldId="987"/>
        </pc:sldMkLst>
        <pc:spChg chg="mod">
          <ac:chgData name="RisleyC" userId="6644bd74-60a6-4aaa-93d2-d5cea98baa0a" providerId="ADAL" clId="{AD52D77F-472D-4017-B585-48DC53CFA66B}" dt="2025-03-05T12:21:06.302" v="832" actId="20577"/>
          <ac:spMkLst>
            <pc:docMk/>
            <pc:sldMk cId="2653254654" sldId="987"/>
            <ac:spMk id="2" creationId="{FCDD146A-0E33-6674-6E7D-50C322F920CC}"/>
          </ac:spMkLst>
        </pc:spChg>
        <pc:spChg chg="mod">
          <ac:chgData name="RisleyC" userId="6644bd74-60a6-4aaa-93d2-d5cea98baa0a" providerId="ADAL" clId="{AD52D77F-472D-4017-B585-48DC53CFA66B}" dt="2025-03-05T12:18:34.320" v="805" actId="20577"/>
          <ac:spMkLst>
            <pc:docMk/>
            <pc:sldMk cId="2653254654" sldId="987"/>
            <ac:spMk id="3" creationId="{23BC2C65-A59A-29E2-F826-0A8AB84C1F6B}"/>
          </ac:spMkLst>
        </pc:spChg>
        <pc:spChg chg="add del mod">
          <ac:chgData name="RisleyC" userId="6644bd74-60a6-4aaa-93d2-d5cea98baa0a" providerId="ADAL" clId="{AD52D77F-472D-4017-B585-48DC53CFA66B}" dt="2025-03-05T14:09:28.178" v="2843" actId="21"/>
          <ac:spMkLst>
            <pc:docMk/>
            <pc:sldMk cId="2653254654" sldId="987"/>
            <ac:spMk id="4" creationId="{D7F82920-8173-3772-392F-F80DA0CBEED4}"/>
          </ac:spMkLst>
        </pc:spChg>
        <pc:spChg chg="mod">
          <ac:chgData name="RisleyC" userId="6644bd74-60a6-4aaa-93d2-d5cea98baa0a" providerId="ADAL" clId="{AD52D77F-472D-4017-B585-48DC53CFA66B}" dt="2025-03-05T12:29:35.712" v="1071"/>
          <ac:spMkLst>
            <pc:docMk/>
            <pc:sldMk cId="2653254654" sldId="987"/>
            <ac:spMk id="14338" creationId="{B07FA5A5-6F64-B151-FD65-9491FBF7FC15}"/>
          </ac:spMkLst>
        </pc:spChg>
      </pc:sldChg>
      <pc:sldChg chg="new del">
        <pc:chgData name="RisleyC" userId="6644bd74-60a6-4aaa-93d2-d5cea98baa0a" providerId="ADAL" clId="{AD52D77F-472D-4017-B585-48DC53CFA66B}" dt="2025-03-05T12:00:53.317" v="435" actId="47"/>
        <pc:sldMkLst>
          <pc:docMk/>
          <pc:sldMk cId="2593311122" sldId="988"/>
        </pc:sldMkLst>
      </pc:sldChg>
      <pc:sldChg chg="delSp modSp add mod">
        <pc:chgData name="RisleyC" userId="6644bd74-60a6-4aaa-93d2-d5cea98baa0a" providerId="ADAL" clId="{AD52D77F-472D-4017-B585-48DC53CFA66B}" dt="2025-03-05T14:13:12.713" v="2878" actId="20577"/>
        <pc:sldMkLst>
          <pc:docMk/>
          <pc:sldMk cId="0" sldId="6665"/>
        </pc:sldMkLst>
        <pc:spChg chg="del">
          <ac:chgData name="RisleyC" userId="6644bd74-60a6-4aaa-93d2-d5cea98baa0a" providerId="ADAL" clId="{AD52D77F-472D-4017-B585-48DC53CFA66B}" dt="2025-03-05T14:13:09.415" v="2869" actId="478"/>
          <ac:spMkLst>
            <pc:docMk/>
            <pc:sldMk cId="0" sldId="6665"/>
            <ac:spMk id="5" creationId="{00000000-0000-0000-0000-000000000000}"/>
          </ac:spMkLst>
        </pc:spChg>
        <pc:spChg chg="mod">
          <ac:chgData name="RisleyC" userId="6644bd74-60a6-4aaa-93d2-d5cea98baa0a" providerId="ADAL" clId="{AD52D77F-472D-4017-B585-48DC53CFA66B}" dt="2025-03-05T14:13:12.713" v="2878" actId="20577"/>
          <ac:spMkLst>
            <pc:docMk/>
            <pc:sldMk cId="0" sldId="6665"/>
            <ac:spMk id="63491" creationId="{00000000-0000-0000-0000-000000000000}"/>
          </ac:spMkLst>
        </pc:spChg>
      </pc:sldChg>
      <pc:sldChg chg="addSp delSp modSp modTransition">
        <pc:chgData name="RisleyC" userId="6644bd74-60a6-4aaa-93d2-d5cea98baa0a" providerId="ADAL" clId="{AD52D77F-472D-4017-B585-48DC53CFA66B}" dt="2025-03-05T13:05:25.093" v="2315"/>
        <pc:sldMkLst>
          <pc:docMk/>
          <pc:sldMk cId="3213122489" sldId="7911"/>
        </pc:sldMkLst>
        <pc:spChg chg="mod">
          <ac:chgData name="RisleyC" userId="6644bd74-60a6-4aaa-93d2-d5cea98baa0a" providerId="ADAL" clId="{AD52D77F-472D-4017-B585-48DC53CFA66B}" dt="2025-03-05T11:59:45.208" v="421" actId="20577"/>
          <ac:spMkLst>
            <pc:docMk/>
            <pc:sldMk cId="3213122489" sldId="7911"/>
            <ac:spMk id="7" creationId="{62D077B9-8969-4C96-B5D1-ACD6F955C199}"/>
          </ac:spMkLst>
        </pc:spChg>
        <pc:picChg chg="del">
          <ac:chgData name="RisleyC" userId="6644bd74-60a6-4aaa-93d2-d5cea98baa0a" providerId="ADAL" clId="{AD52D77F-472D-4017-B585-48DC53CFA66B}" dt="2025-03-05T11:58:13.487" v="409" actId="478"/>
          <ac:picMkLst>
            <pc:docMk/>
            <pc:sldMk cId="3213122489" sldId="7911"/>
            <ac:picMk id="2" creationId="{6D3D0E69-7BBF-4BA0-9446-50D855140D5E}"/>
          </ac:picMkLst>
        </pc:picChg>
        <pc:picChg chg="add mod">
          <ac:chgData name="RisleyC" userId="6644bd74-60a6-4aaa-93d2-d5cea98baa0a" providerId="ADAL" clId="{AD52D77F-472D-4017-B585-48DC53CFA66B}" dt="2025-03-05T11:58:53.997" v="418" actId="1038"/>
          <ac:picMkLst>
            <pc:docMk/>
            <pc:sldMk cId="3213122489" sldId="7911"/>
            <ac:picMk id="1026" creationId="{F6417C58-EA05-4066-CD27-4BB4D765D0FA}"/>
          </ac:picMkLst>
        </pc:picChg>
      </pc:sldChg>
      <pc:sldChg chg="modSp add modTransition modAnim">
        <pc:chgData name="RisleyC" userId="6644bd74-60a6-4aaa-93d2-d5cea98baa0a" providerId="ADAL" clId="{AD52D77F-472D-4017-B585-48DC53CFA66B}" dt="2025-03-05T13:05:25.093" v="2315"/>
        <pc:sldMkLst>
          <pc:docMk/>
          <pc:sldMk cId="3563088257" sldId="7912"/>
        </pc:sldMkLst>
        <pc:spChg chg="mod">
          <ac:chgData name="RisleyC" userId="6644bd74-60a6-4aaa-93d2-d5cea98baa0a" providerId="ADAL" clId="{AD52D77F-472D-4017-B585-48DC53CFA66B}" dt="2025-03-05T12:00:04.159" v="425" actId="20577"/>
          <ac:spMkLst>
            <pc:docMk/>
            <pc:sldMk cId="3563088257" sldId="7912"/>
            <ac:spMk id="7" creationId="{E560F1DE-44C1-7E8C-9E96-690F9E9CADEF}"/>
          </ac:spMkLst>
        </pc:spChg>
      </pc:sldChg>
      <pc:sldChg chg="modSp add modTransition modAnim">
        <pc:chgData name="RisleyC" userId="6644bd74-60a6-4aaa-93d2-d5cea98baa0a" providerId="ADAL" clId="{AD52D77F-472D-4017-B585-48DC53CFA66B}" dt="2025-03-05T13:05:25.093" v="2315"/>
        <pc:sldMkLst>
          <pc:docMk/>
          <pc:sldMk cId="262336042" sldId="7913"/>
        </pc:sldMkLst>
        <pc:spChg chg="mod">
          <ac:chgData name="RisleyC" userId="6644bd74-60a6-4aaa-93d2-d5cea98baa0a" providerId="ADAL" clId="{AD52D77F-472D-4017-B585-48DC53CFA66B}" dt="2025-03-05T12:00:31.130" v="433" actId="20577"/>
          <ac:spMkLst>
            <pc:docMk/>
            <pc:sldMk cId="262336042" sldId="7913"/>
            <ac:spMk id="7" creationId="{5BFF96D4-8ED6-ADFC-203E-156018BB9D65}"/>
          </ac:spMkLst>
        </pc:spChg>
      </pc:sldChg>
      <pc:sldChg chg="modSp add modTransition modAnim">
        <pc:chgData name="RisleyC" userId="6644bd74-60a6-4aaa-93d2-d5cea98baa0a" providerId="ADAL" clId="{AD52D77F-472D-4017-B585-48DC53CFA66B}" dt="2025-03-05T13:05:25.093" v="2315"/>
        <pc:sldMkLst>
          <pc:docMk/>
          <pc:sldMk cId="179445600" sldId="7914"/>
        </pc:sldMkLst>
        <pc:spChg chg="mod">
          <ac:chgData name="RisleyC" userId="6644bd74-60a6-4aaa-93d2-d5cea98baa0a" providerId="ADAL" clId="{AD52D77F-472D-4017-B585-48DC53CFA66B}" dt="2025-03-05T12:28:29.777" v="1042" actId="115"/>
          <ac:spMkLst>
            <pc:docMk/>
            <pc:sldMk cId="179445600" sldId="7914"/>
            <ac:spMk id="7" creationId="{7D0E9C31-67C5-216E-0F09-475439B6007D}"/>
          </ac:spMkLst>
        </pc:spChg>
      </pc:sldChg>
      <pc:sldChg chg="addSp delSp modSp add mod modTransition delAnim modAnim modNotesTx">
        <pc:chgData name="RisleyC" userId="6644bd74-60a6-4aaa-93d2-d5cea98baa0a" providerId="ADAL" clId="{AD52D77F-472D-4017-B585-48DC53CFA66B}" dt="2025-03-05T13:05:25.093" v="2315"/>
        <pc:sldMkLst>
          <pc:docMk/>
          <pc:sldMk cId="1536778009" sldId="7915"/>
        </pc:sldMkLst>
        <pc:spChg chg="add mod">
          <ac:chgData name="RisleyC" userId="6644bd74-60a6-4aaa-93d2-d5cea98baa0a" providerId="ADAL" clId="{AD52D77F-472D-4017-B585-48DC53CFA66B}" dt="2025-03-05T12:50:46.019" v="1703" actId="14100"/>
          <ac:spMkLst>
            <pc:docMk/>
            <pc:sldMk cId="1536778009" sldId="7915"/>
            <ac:spMk id="2" creationId="{696D9A01-E0D2-1048-D123-3771376B5D7D}"/>
          </ac:spMkLst>
        </pc:spChg>
        <pc:spChg chg="mod">
          <ac:chgData name="RisleyC" userId="6644bd74-60a6-4aaa-93d2-d5cea98baa0a" providerId="ADAL" clId="{AD52D77F-472D-4017-B585-48DC53CFA66B}" dt="2025-03-05T12:04:07.271" v="590" actId="403"/>
          <ac:spMkLst>
            <pc:docMk/>
            <pc:sldMk cId="1536778009" sldId="7915"/>
            <ac:spMk id="3" creationId="{525B634B-A808-97C4-6E1B-B534BE74C106}"/>
          </ac:spMkLst>
        </pc:spChg>
        <pc:spChg chg="add mod">
          <ac:chgData name="RisleyC" userId="6644bd74-60a6-4aaa-93d2-d5cea98baa0a" providerId="ADAL" clId="{AD52D77F-472D-4017-B585-48DC53CFA66B}" dt="2025-03-05T12:50:48.923" v="1707" actId="1035"/>
          <ac:spMkLst>
            <pc:docMk/>
            <pc:sldMk cId="1536778009" sldId="7915"/>
            <ac:spMk id="4" creationId="{900B2E6F-7B5D-7BC2-AB9E-BA4E0A173148}"/>
          </ac:spMkLst>
        </pc:spChg>
        <pc:spChg chg="del">
          <ac:chgData name="RisleyC" userId="6644bd74-60a6-4aaa-93d2-d5cea98baa0a" providerId="ADAL" clId="{AD52D77F-472D-4017-B585-48DC53CFA66B}" dt="2025-03-05T12:02:46.833" v="472" actId="478"/>
          <ac:spMkLst>
            <pc:docMk/>
            <pc:sldMk cId="1536778009" sldId="7915"/>
            <ac:spMk id="5" creationId="{06A1BA12-41C8-11EB-94D1-9BCE4E38545B}"/>
          </ac:spMkLst>
        </pc:spChg>
        <pc:spChg chg="mod">
          <ac:chgData name="RisleyC" userId="6644bd74-60a6-4aaa-93d2-d5cea98baa0a" providerId="ADAL" clId="{AD52D77F-472D-4017-B585-48DC53CFA66B}" dt="2025-03-05T12:02:38.366" v="470" actId="20577"/>
          <ac:spMkLst>
            <pc:docMk/>
            <pc:sldMk cId="1536778009" sldId="7915"/>
            <ac:spMk id="15362" creationId="{6E07B86E-ED23-CC1C-4AA9-E492C7110C15}"/>
          </ac:spMkLst>
        </pc:spChg>
        <pc:spChg chg="del">
          <ac:chgData name="RisleyC" userId="6644bd74-60a6-4aaa-93d2-d5cea98baa0a" providerId="ADAL" clId="{AD52D77F-472D-4017-B585-48DC53CFA66B}" dt="2025-03-05T12:02:44.476" v="471" actId="478"/>
          <ac:spMkLst>
            <pc:docMk/>
            <pc:sldMk cId="1536778009" sldId="7915"/>
            <ac:spMk id="15364" creationId="{45CF0317-2C53-BB0C-5776-5E4355F5CB43}"/>
          </ac:spMkLst>
        </pc:spChg>
      </pc:sldChg>
      <pc:sldChg chg="addSp modSp add mod ord modTransition modAnim">
        <pc:chgData name="RisleyC" userId="6644bd74-60a6-4aaa-93d2-d5cea98baa0a" providerId="ADAL" clId="{AD52D77F-472D-4017-B585-48DC53CFA66B}" dt="2025-03-05T13:05:25.093" v="2315"/>
        <pc:sldMkLst>
          <pc:docMk/>
          <pc:sldMk cId="2871061102" sldId="7916"/>
        </pc:sldMkLst>
        <pc:spChg chg="mod">
          <ac:chgData name="RisleyC" userId="6644bd74-60a6-4aaa-93d2-d5cea98baa0a" providerId="ADAL" clId="{AD52D77F-472D-4017-B585-48DC53CFA66B}" dt="2025-03-05T12:21:10.381" v="834" actId="20577"/>
          <ac:spMkLst>
            <pc:docMk/>
            <pc:sldMk cId="2871061102" sldId="7916"/>
            <ac:spMk id="2" creationId="{173EF908-43CF-2148-7ACC-B324F6A9BBC1}"/>
          </ac:spMkLst>
        </pc:spChg>
        <pc:spChg chg="add mod">
          <ac:chgData name="RisleyC" userId="6644bd74-60a6-4aaa-93d2-d5cea98baa0a" providerId="ADAL" clId="{AD52D77F-472D-4017-B585-48DC53CFA66B}" dt="2025-03-05T12:56:11.813" v="1925" actId="20577"/>
          <ac:spMkLst>
            <pc:docMk/>
            <pc:sldMk cId="2871061102" sldId="7916"/>
            <ac:spMk id="3" creationId="{E02AE8C4-93F9-3F91-F5D9-72C9F3D8F35C}"/>
          </ac:spMkLst>
        </pc:spChg>
        <pc:spChg chg="mod">
          <ac:chgData name="RisleyC" userId="6644bd74-60a6-4aaa-93d2-d5cea98baa0a" providerId="ADAL" clId="{AD52D77F-472D-4017-B585-48DC53CFA66B}" dt="2025-03-05T12:29:41.399" v="1072"/>
          <ac:spMkLst>
            <pc:docMk/>
            <pc:sldMk cId="2871061102" sldId="7916"/>
            <ac:spMk id="14338" creationId="{23E4303E-2BC9-BFB8-0994-D54552911D74}"/>
          </ac:spMkLst>
        </pc:spChg>
      </pc:sldChg>
      <pc:sldChg chg="addSp delSp modSp add modTransition modAnim">
        <pc:chgData name="RisleyC" userId="6644bd74-60a6-4aaa-93d2-d5cea98baa0a" providerId="ADAL" clId="{AD52D77F-472D-4017-B585-48DC53CFA66B}" dt="2025-03-05T13:05:25.093" v="2315"/>
        <pc:sldMkLst>
          <pc:docMk/>
          <pc:sldMk cId="2110820744" sldId="7917"/>
        </pc:sldMkLst>
        <pc:spChg chg="mod">
          <ac:chgData name="RisleyC" userId="6644bd74-60a6-4aaa-93d2-d5cea98baa0a" providerId="ADAL" clId="{AD52D77F-472D-4017-B585-48DC53CFA66B}" dt="2025-03-05T12:13:34.960" v="655"/>
          <ac:spMkLst>
            <pc:docMk/>
            <pc:sldMk cId="2110820744" sldId="7917"/>
            <ac:spMk id="7" creationId="{5F051EF2-63AF-0971-751C-69EC069A0E00}"/>
          </ac:spMkLst>
        </pc:spChg>
        <pc:picChg chg="del">
          <ac:chgData name="RisleyC" userId="6644bd74-60a6-4aaa-93d2-d5cea98baa0a" providerId="ADAL" clId="{AD52D77F-472D-4017-B585-48DC53CFA66B}" dt="2025-03-05T12:11:58.378" v="652" actId="478"/>
          <ac:picMkLst>
            <pc:docMk/>
            <pc:sldMk cId="2110820744" sldId="7917"/>
            <ac:picMk id="1026" creationId="{EEEAF31C-1AF2-92D0-5222-6833227C1961}"/>
          </ac:picMkLst>
        </pc:picChg>
        <pc:picChg chg="add mod">
          <ac:chgData name="RisleyC" userId="6644bd74-60a6-4aaa-93d2-d5cea98baa0a" providerId="ADAL" clId="{AD52D77F-472D-4017-B585-48DC53CFA66B}" dt="2025-03-05T12:12:01.273" v="654" actId="1076"/>
          <ac:picMkLst>
            <pc:docMk/>
            <pc:sldMk cId="2110820744" sldId="7917"/>
            <ac:picMk id="6146" creationId="{F1687D53-4E8D-ABF1-B865-3B365AB8B4FF}"/>
          </ac:picMkLst>
        </pc:picChg>
      </pc:sldChg>
      <pc:sldChg chg="modSp add modTransition modAnim">
        <pc:chgData name="RisleyC" userId="6644bd74-60a6-4aaa-93d2-d5cea98baa0a" providerId="ADAL" clId="{AD52D77F-472D-4017-B585-48DC53CFA66B}" dt="2025-03-05T13:05:25.093" v="2315"/>
        <pc:sldMkLst>
          <pc:docMk/>
          <pc:sldMk cId="3509862931" sldId="7918"/>
        </pc:sldMkLst>
        <pc:spChg chg="mod">
          <ac:chgData name="RisleyC" userId="6644bd74-60a6-4aaa-93d2-d5cea98baa0a" providerId="ADAL" clId="{AD52D77F-472D-4017-B585-48DC53CFA66B}" dt="2025-03-05T12:14:02.579" v="659" actId="20577"/>
          <ac:spMkLst>
            <pc:docMk/>
            <pc:sldMk cId="3509862931" sldId="7918"/>
            <ac:spMk id="7" creationId="{C8D1FB59-1422-BC9F-D58E-47FC9FB027C3}"/>
          </ac:spMkLst>
        </pc:spChg>
      </pc:sldChg>
      <pc:sldChg chg="modSp add modTransition modAnim">
        <pc:chgData name="RisleyC" userId="6644bd74-60a6-4aaa-93d2-d5cea98baa0a" providerId="ADAL" clId="{AD52D77F-472D-4017-B585-48DC53CFA66B}" dt="2025-03-05T13:05:25.093" v="2315"/>
        <pc:sldMkLst>
          <pc:docMk/>
          <pc:sldMk cId="3133628626" sldId="7919"/>
        </pc:sldMkLst>
        <pc:spChg chg="mod">
          <ac:chgData name="RisleyC" userId="6644bd74-60a6-4aaa-93d2-d5cea98baa0a" providerId="ADAL" clId="{AD52D77F-472D-4017-B585-48DC53CFA66B}" dt="2025-03-05T12:14:10.325" v="661" actId="20577"/>
          <ac:spMkLst>
            <pc:docMk/>
            <pc:sldMk cId="3133628626" sldId="7919"/>
            <ac:spMk id="7" creationId="{2BDB41A0-C2B5-D939-E0F1-660084CD3189}"/>
          </ac:spMkLst>
        </pc:spChg>
      </pc:sldChg>
      <pc:sldChg chg="modSp add del modAnim">
        <pc:chgData name="RisleyC" userId="6644bd74-60a6-4aaa-93d2-d5cea98baa0a" providerId="ADAL" clId="{AD52D77F-472D-4017-B585-48DC53CFA66B}" dt="2025-03-05T12:30:15.514" v="1073" actId="47"/>
        <pc:sldMkLst>
          <pc:docMk/>
          <pc:sldMk cId="3439107870" sldId="7920"/>
        </pc:sldMkLst>
        <pc:spChg chg="mod">
          <ac:chgData name="RisleyC" userId="6644bd74-60a6-4aaa-93d2-d5cea98baa0a" providerId="ADAL" clId="{AD52D77F-472D-4017-B585-48DC53CFA66B}" dt="2025-03-05T12:16:08.980" v="663"/>
          <ac:spMkLst>
            <pc:docMk/>
            <pc:sldMk cId="3439107870" sldId="7920"/>
            <ac:spMk id="7" creationId="{70BC43F2-753D-8703-EA64-9310EA96DE4D}"/>
          </ac:spMkLst>
        </pc:spChg>
      </pc:sldChg>
      <pc:sldChg chg="modSp add del">
        <pc:chgData name="RisleyC" userId="6644bd74-60a6-4aaa-93d2-d5cea98baa0a" providerId="ADAL" clId="{AD52D77F-472D-4017-B585-48DC53CFA66B}" dt="2025-03-05T12:30:15.514" v="1073" actId="47"/>
        <pc:sldMkLst>
          <pc:docMk/>
          <pc:sldMk cId="3165177463" sldId="7921"/>
        </pc:sldMkLst>
        <pc:spChg chg="mod">
          <ac:chgData name="RisleyC" userId="6644bd74-60a6-4aaa-93d2-d5cea98baa0a" providerId="ADAL" clId="{AD52D77F-472D-4017-B585-48DC53CFA66B}" dt="2025-03-05T12:16:38.761" v="676" actId="20577"/>
          <ac:spMkLst>
            <pc:docMk/>
            <pc:sldMk cId="3165177463" sldId="7921"/>
            <ac:spMk id="7" creationId="{1FE76DC9-0399-24DA-60C8-63F2603F47A8}"/>
          </ac:spMkLst>
        </pc:spChg>
      </pc:sldChg>
      <pc:sldChg chg="modSp add mod modTransition modAnim modNotesTx">
        <pc:chgData name="RisleyC" userId="6644bd74-60a6-4aaa-93d2-d5cea98baa0a" providerId="ADAL" clId="{AD52D77F-472D-4017-B585-48DC53CFA66B}" dt="2025-03-05T14:00:34.073" v="2472" actId="20577"/>
        <pc:sldMkLst>
          <pc:docMk/>
          <pc:sldMk cId="3003898687" sldId="7922"/>
        </pc:sldMkLst>
        <pc:spChg chg="mod">
          <ac:chgData name="RisleyC" userId="6644bd74-60a6-4aaa-93d2-d5cea98baa0a" providerId="ADAL" clId="{AD52D77F-472D-4017-B585-48DC53CFA66B}" dt="2025-03-05T12:51:03.960" v="1725" actId="1037"/>
          <ac:spMkLst>
            <pc:docMk/>
            <pc:sldMk cId="3003898687" sldId="7922"/>
            <ac:spMk id="2" creationId="{5DD06949-4AA0-3703-D72D-8F10D763B901}"/>
          </ac:spMkLst>
        </pc:spChg>
        <pc:spChg chg="mod">
          <ac:chgData name="RisleyC" userId="6644bd74-60a6-4aaa-93d2-d5cea98baa0a" providerId="ADAL" clId="{AD52D77F-472D-4017-B585-48DC53CFA66B}" dt="2025-03-05T14:00:34.073" v="2472" actId="20577"/>
          <ac:spMkLst>
            <pc:docMk/>
            <pc:sldMk cId="3003898687" sldId="7922"/>
            <ac:spMk id="3" creationId="{AC597B0B-E40D-4430-EE8E-65E8BE7AC5B6}"/>
          </ac:spMkLst>
        </pc:spChg>
      </pc:sldChg>
      <pc:sldChg chg="addSp delSp modSp add mod modTransition delAnim modAnim">
        <pc:chgData name="RisleyC" userId="6644bd74-60a6-4aaa-93d2-d5cea98baa0a" providerId="ADAL" clId="{AD52D77F-472D-4017-B585-48DC53CFA66B}" dt="2025-03-05T14:05:47.934" v="2813" actId="20577"/>
        <pc:sldMkLst>
          <pc:docMk/>
          <pc:sldMk cId="2564587646" sldId="7923"/>
        </pc:sldMkLst>
        <pc:spChg chg="add mod">
          <ac:chgData name="RisleyC" userId="6644bd74-60a6-4aaa-93d2-d5cea98baa0a" providerId="ADAL" clId="{AD52D77F-472D-4017-B585-48DC53CFA66B}" dt="2025-03-05T12:33:45.891" v="1377" actId="1036"/>
          <ac:spMkLst>
            <pc:docMk/>
            <pc:sldMk cId="2564587646" sldId="7923"/>
            <ac:spMk id="2" creationId="{8776C9ED-DAC2-65E8-D03E-A49DFAFC9126}"/>
          </ac:spMkLst>
        </pc:spChg>
        <pc:spChg chg="mod">
          <ac:chgData name="RisleyC" userId="6644bd74-60a6-4aaa-93d2-d5cea98baa0a" providerId="ADAL" clId="{AD52D77F-472D-4017-B585-48DC53CFA66B}" dt="2025-03-05T14:05:47.934" v="2813" actId="20577"/>
          <ac:spMkLst>
            <pc:docMk/>
            <pc:sldMk cId="2564587646" sldId="7923"/>
            <ac:spMk id="3" creationId="{B553450C-6DA1-2667-19A0-D5733C397310}"/>
          </ac:spMkLst>
        </pc:spChg>
        <pc:spChg chg="del">
          <ac:chgData name="RisleyC" userId="6644bd74-60a6-4aaa-93d2-d5cea98baa0a" providerId="ADAL" clId="{AD52D77F-472D-4017-B585-48DC53CFA66B}" dt="2025-03-05T12:30:58.616" v="1093" actId="478"/>
          <ac:spMkLst>
            <pc:docMk/>
            <pc:sldMk cId="2564587646" sldId="7923"/>
            <ac:spMk id="5" creationId="{58298AA7-4AEE-DF25-002D-82832D9ACCD5}"/>
          </ac:spMkLst>
        </pc:spChg>
      </pc:sldChg>
      <pc:sldChg chg="addSp modSp add modTransition modAnim">
        <pc:chgData name="RisleyC" userId="6644bd74-60a6-4aaa-93d2-d5cea98baa0a" providerId="ADAL" clId="{AD52D77F-472D-4017-B585-48DC53CFA66B}" dt="2025-03-05T13:05:25.093" v="2315"/>
        <pc:sldMkLst>
          <pc:docMk/>
          <pc:sldMk cId="2023320849" sldId="7924"/>
        </pc:sldMkLst>
        <pc:spChg chg="add mod">
          <ac:chgData name="RisleyC" userId="6644bd74-60a6-4aaa-93d2-d5cea98baa0a" providerId="ADAL" clId="{AD52D77F-472D-4017-B585-48DC53CFA66B}" dt="2025-03-05T12:41:24.470" v="1604" actId="20577"/>
          <ac:spMkLst>
            <pc:docMk/>
            <pc:sldMk cId="2023320849" sldId="7924"/>
            <ac:spMk id="2" creationId="{72D02A38-1732-31BA-21FF-E3ED9B05B9A5}"/>
          </ac:spMkLst>
        </pc:spChg>
      </pc:sldChg>
      <pc:sldChg chg="modSp add mod modTransition modAnim">
        <pc:chgData name="RisleyC" userId="6644bd74-60a6-4aaa-93d2-d5cea98baa0a" providerId="ADAL" clId="{AD52D77F-472D-4017-B585-48DC53CFA66B}" dt="2025-03-05T13:05:25.093" v="2315"/>
        <pc:sldMkLst>
          <pc:docMk/>
          <pc:sldMk cId="4191555448" sldId="7925"/>
        </pc:sldMkLst>
        <pc:spChg chg="mod">
          <ac:chgData name="RisleyC" userId="6644bd74-60a6-4aaa-93d2-d5cea98baa0a" providerId="ADAL" clId="{AD52D77F-472D-4017-B585-48DC53CFA66B}" dt="2025-03-05T12:38:56.699" v="1423" actId="1076"/>
          <ac:spMkLst>
            <pc:docMk/>
            <pc:sldMk cId="4191555448" sldId="7925"/>
            <ac:spMk id="2" creationId="{CEA0297D-6BB0-46B4-6225-8392032C11D5}"/>
          </ac:spMkLst>
        </pc:spChg>
        <pc:spChg chg="mod">
          <ac:chgData name="RisleyC" userId="6644bd74-60a6-4aaa-93d2-d5cea98baa0a" providerId="ADAL" clId="{AD52D77F-472D-4017-B585-48DC53CFA66B}" dt="2025-03-05T12:34:02.119" v="1409" actId="20577"/>
          <ac:spMkLst>
            <pc:docMk/>
            <pc:sldMk cId="4191555448" sldId="7925"/>
            <ac:spMk id="3" creationId="{9E84B808-EBD5-5400-F157-57365EB3934F}"/>
          </ac:spMkLst>
        </pc:spChg>
      </pc:sldChg>
      <pc:sldChg chg="addSp modSp add mod modTransition modAnim">
        <pc:chgData name="RisleyC" userId="6644bd74-60a6-4aaa-93d2-d5cea98baa0a" providerId="ADAL" clId="{AD52D77F-472D-4017-B585-48DC53CFA66B}" dt="2025-03-05T14:09:44.724" v="2848" actId="1036"/>
        <pc:sldMkLst>
          <pc:docMk/>
          <pc:sldMk cId="2362929204" sldId="7926"/>
        </pc:sldMkLst>
        <pc:spChg chg="mod">
          <ac:chgData name="RisleyC" userId="6644bd74-60a6-4aaa-93d2-d5cea98baa0a" providerId="ADAL" clId="{AD52D77F-472D-4017-B585-48DC53CFA66B}" dt="2025-03-05T14:09:38.431" v="2845" actId="1076"/>
          <ac:spMkLst>
            <pc:docMk/>
            <pc:sldMk cId="2362929204" sldId="7926"/>
            <ac:spMk id="2" creationId="{E9BDCAA2-AD48-90B7-1999-CC225D5F61F8}"/>
          </ac:spMkLst>
        </pc:spChg>
        <pc:spChg chg="mod">
          <ac:chgData name="RisleyC" userId="6644bd74-60a6-4aaa-93d2-d5cea98baa0a" providerId="ADAL" clId="{AD52D77F-472D-4017-B585-48DC53CFA66B}" dt="2025-03-05T12:39:12.101" v="1454" actId="20577"/>
          <ac:spMkLst>
            <pc:docMk/>
            <pc:sldMk cId="2362929204" sldId="7926"/>
            <ac:spMk id="3" creationId="{48D519DD-EDB5-187C-538A-45C5C2E30EEA}"/>
          </ac:spMkLst>
        </pc:spChg>
        <pc:spChg chg="add mod">
          <ac:chgData name="RisleyC" userId="6644bd74-60a6-4aaa-93d2-d5cea98baa0a" providerId="ADAL" clId="{AD52D77F-472D-4017-B585-48DC53CFA66B}" dt="2025-03-05T14:09:44.724" v="2848" actId="1036"/>
          <ac:spMkLst>
            <pc:docMk/>
            <pc:sldMk cId="2362929204" sldId="7926"/>
            <ac:spMk id="4" creationId="{D7F82920-8173-3772-392F-F80DA0CBEED4}"/>
          </ac:spMkLst>
        </pc:spChg>
      </pc:sldChg>
      <pc:sldChg chg="modSp add mod modTransition modAnim">
        <pc:chgData name="RisleyC" userId="6644bd74-60a6-4aaa-93d2-d5cea98baa0a" providerId="ADAL" clId="{AD52D77F-472D-4017-B585-48DC53CFA66B}" dt="2025-03-05T13:05:25.093" v="2315"/>
        <pc:sldMkLst>
          <pc:docMk/>
          <pc:sldMk cId="79929711" sldId="7927"/>
        </pc:sldMkLst>
        <pc:spChg chg="mod">
          <ac:chgData name="RisleyC" userId="6644bd74-60a6-4aaa-93d2-d5cea98baa0a" providerId="ADAL" clId="{AD52D77F-472D-4017-B585-48DC53CFA66B}" dt="2025-03-05T12:47:20.491" v="1628" actId="20577"/>
          <ac:spMkLst>
            <pc:docMk/>
            <pc:sldMk cId="79929711" sldId="7927"/>
            <ac:spMk id="7" creationId="{EEDC5DF6-312C-3F20-612B-53FC96AC23E2}"/>
          </ac:spMkLst>
        </pc:spChg>
      </pc:sldChg>
      <pc:sldChg chg="add ord modTransition">
        <pc:chgData name="RisleyC" userId="6644bd74-60a6-4aaa-93d2-d5cea98baa0a" providerId="ADAL" clId="{AD52D77F-472D-4017-B585-48DC53CFA66B}" dt="2025-03-05T13:05:25.093" v="2315"/>
        <pc:sldMkLst>
          <pc:docMk/>
          <pc:sldMk cId="3579723638" sldId="7928"/>
        </pc:sldMkLst>
      </pc:sldChg>
      <pc:sldChg chg="modSp add mod ord modTransition">
        <pc:chgData name="RisleyC" userId="6644bd74-60a6-4aaa-93d2-d5cea98baa0a" providerId="ADAL" clId="{AD52D77F-472D-4017-B585-48DC53CFA66B}" dt="2025-03-05T13:05:25.093" v="2315"/>
        <pc:sldMkLst>
          <pc:docMk/>
          <pc:sldMk cId="2364014191" sldId="7929"/>
        </pc:sldMkLst>
        <pc:spChg chg="mod">
          <ac:chgData name="RisleyC" userId="6644bd74-60a6-4aaa-93d2-d5cea98baa0a" providerId="ADAL" clId="{AD52D77F-472D-4017-B585-48DC53CFA66B}" dt="2025-03-05T12:56:02.833" v="1909" actId="20577"/>
          <ac:spMkLst>
            <pc:docMk/>
            <pc:sldMk cId="2364014191" sldId="7929"/>
            <ac:spMk id="3" creationId="{E555F76D-0DDA-4405-5ACC-61C6FAE3F45D}"/>
          </ac:spMkLst>
        </pc:spChg>
      </pc:sldChg>
      <pc:sldChg chg="modSp add modTransition modAnim">
        <pc:chgData name="RisleyC" userId="6644bd74-60a6-4aaa-93d2-d5cea98baa0a" providerId="ADAL" clId="{AD52D77F-472D-4017-B585-48DC53CFA66B}" dt="2025-03-05T13:05:25.093" v="2315"/>
        <pc:sldMkLst>
          <pc:docMk/>
          <pc:sldMk cId="3625785823" sldId="7930"/>
        </pc:sldMkLst>
        <pc:spChg chg="mod">
          <ac:chgData name="RisleyC" userId="6644bd74-60a6-4aaa-93d2-d5cea98baa0a" providerId="ADAL" clId="{AD52D77F-472D-4017-B585-48DC53CFA66B}" dt="2025-03-05T12:57:31.864" v="1936" actId="20577"/>
          <ac:spMkLst>
            <pc:docMk/>
            <pc:sldMk cId="3625785823" sldId="7930"/>
            <ac:spMk id="7" creationId="{2EB0CC92-4EA5-F0CD-C0EF-B5BC6B655B85}"/>
          </ac:spMkLst>
        </pc:spChg>
      </pc:sldChg>
      <pc:sldChg chg="addSp modSp add mod modTransition modAnim">
        <pc:chgData name="RisleyC" userId="6644bd74-60a6-4aaa-93d2-d5cea98baa0a" providerId="ADAL" clId="{AD52D77F-472D-4017-B585-48DC53CFA66B}" dt="2025-03-05T13:05:25.093" v="2315"/>
        <pc:sldMkLst>
          <pc:docMk/>
          <pc:sldMk cId="4203304299" sldId="7931"/>
        </pc:sldMkLst>
        <pc:spChg chg="add mod">
          <ac:chgData name="RisleyC" userId="6644bd74-60a6-4aaa-93d2-d5cea98baa0a" providerId="ADAL" clId="{AD52D77F-472D-4017-B585-48DC53CFA66B}" dt="2025-03-05T12:58:36.289" v="2133" actId="1076"/>
          <ac:spMkLst>
            <pc:docMk/>
            <pc:sldMk cId="4203304299" sldId="7931"/>
            <ac:spMk id="2" creationId="{29086B31-5BC6-9953-FE02-BE7B8DE385AE}"/>
          </ac:spMkLst>
        </pc:spChg>
        <pc:spChg chg="mod">
          <ac:chgData name="RisleyC" userId="6644bd74-60a6-4aaa-93d2-d5cea98baa0a" providerId="ADAL" clId="{AD52D77F-472D-4017-B585-48DC53CFA66B}" dt="2025-03-05T12:57:36.661" v="1937" actId="6549"/>
          <ac:spMkLst>
            <pc:docMk/>
            <pc:sldMk cId="4203304299" sldId="7931"/>
            <ac:spMk id="7" creationId="{EACDC450-AFF1-0863-75CC-D73E17123A3E}"/>
          </ac:spMkLst>
        </pc:spChg>
      </pc:sldChg>
      <pc:sldChg chg="addSp delSp modSp add mod modTransition delAnim modAnim">
        <pc:chgData name="RisleyC" userId="6644bd74-60a6-4aaa-93d2-d5cea98baa0a" providerId="ADAL" clId="{AD52D77F-472D-4017-B585-48DC53CFA66B}" dt="2025-03-05T14:04:06.730" v="2766" actId="20577"/>
        <pc:sldMkLst>
          <pc:docMk/>
          <pc:sldMk cId="456642643" sldId="7932"/>
        </pc:sldMkLst>
        <pc:spChg chg="del mod">
          <ac:chgData name="RisleyC" userId="6644bd74-60a6-4aaa-93d2-d5cea98baa0a" providerId="ADAL" clId="{AD52D77F-472D-4017-B585-48DC53CFA66B}" dt="2025-03-05T14:03:25.374" v="2705" actId="478"/>
          <ac:spMkLst>
            <pc:docMk/>
            <pc:sldMk cId="456642643" sldId="7932"/>
            <ac:spMk id="2" creationId="{520F68F8-3B29-29B5-6695-E5477D143C1E}"/>
          </ac:spMkLst>
        </pc:spChg>
        <pc:spChg chg="mod">
          <ac:chgData name="RisleyC" userId="6644bd74-60a6-4aaa-93d2-d5cea98baa0a" providerId="ADAL" clId="{AD52D77F-472D-4017-B585-48DC53CFA66B}" dt="2025-03-05T14:03:19.825" v="2704" actId="20577"/>
          <ac:spMkLst>
            <pc:docMk/>
            <pc:sldMk cId="456642643" sldId="7932"/>
            <ac:spMk id="3" creationId="{FE5687BA-9C09-0208-1CB3-DEA4A9180DC2}"/>
          </ac:spMkLst>
        </pc:spChg>
        <pc:spChg chg="add mod">
          <ac:chgData name="RisleyC" userId="6644bd74-60a6-4aaa-93d2-d5cea98baa0a" providerId="ADAL" clId="{AD52D77F-472D-4017-B585-48DC53CFA66B}" dt="2025-03-05T14:04:06.730" v="2766" actId="20577"/>
          <ac:spMkLst>
            <pc:docMk/>
            <pc:sldMk cId="456642643" sldId="7932"/>
            <ac:spMk id="4" creationId="{F33C11AC-4192-7E72-CA54-B9C1D017F8F7}"/>
          </ac:spMkLst>
        </pc:spChg>
      </pc:sldChg>
      <pc:sldChg chg="addSp delSp modSp add mod modAnim">
        <pc:chgData name="RisleyC" userId="6644bd74-60a6-4aaa-93d2-d5cea98baa0a" providerId="ADAL" clId="{AD52D77F-472D-4017-B585-48DC53CFA66B}" dt="2025-03-05T13:25:09.833" v="2445"/>
        <pc:sldMkLst>
          <pc:docMk/>
          <pc:sldMk cId="3387644278" sldId="7933"/>
        </pc:sldMkLst>
        <pc:spChg chg="add mod">
          <ac:chgData name="RisleyC" userId="6644bd74-60a6-4aaa-93d2-d5cea98baa0a" providerId="ADAL" clId="{AD52D77F-472D-4017-B585-48DC53CFA66B}" dt="2025-03-05T13:08:08.812" v="2375" actId="14100"/>
          <ac:spMkLst>
            <pc:docMk/>
            <pc:sldMk cId="3387644278" sldId="7933"/>
            <ac:spMk id="2" creationId="{A0042B47-FE9B-3AF6-DA3D-8754E50CC732}"/>
          </ac:spMkLst>
        </pc:spChg>
        <pc:spChg chg="add mod">
          <ac:chgData name="RisleyC" userId="6644bd74-60a6-4aaa-93d2-d5cea98baa0a" providerId="ADAL" clId="{AD52D77F-472D-4017-B585-48DC53CFA66B}" dt="2025-03-05T13:08:13.274" v="2377" actId="14100"/>
          <ac:spMkLst>
            <pc:docMk/>
            <pc:sldMk cId="3387644278" sldId="7933"/>
            <ac:spMk id="3" creationId="{60B7D6B6-90AE-8C8E-D4CF-339370F961D2}"/>
          </ac:spMkLst>
        </pc:spChg>
        <pc:spChg chg="add mod">
          <ac:chgData name="RisleyC" userId="6644bd74-60a6-4aaa-93d2-d5cea98baa0a" providerId="ADAL" clId="{AD52D77F-472D-4017-B585-48DC53CFA66B}" dt="2025-03-05T13:08:19.136" v="2382" actId="1036"/>
          <ac:spMkLst>
            <pc:docMk/>
            <pc:sldMk cId="3387644278" sldId="7933"/>
            <ac:spMk id="4" creationId="{B15FFB34-C0D8-54A3-8557-AC8B884F07F1}"/>
          </ac:spMkLst>
        </pc:spChg>
        <pc:spChg chg="add mod">
          <ac:chgData name="RisleyC" userId="6644bd74-60a6-4aaa-93d2-d5cea98baa0a" providerId="ADAL" clId="{AD52D77F-472D-4017-B585-48DC53CFA66B}" dt="2025-03-05T13:08:30.299" v="2420" actId="1036"/>
          <ac:spMkLst>
            <pc:docMk/>
            <pc:sldMk cId="3387644278" sldId="7933"/>
            <ac:spMk id="5" creationId="{2DC571EB-6259-67E7-E54B-BE8A3159118C}"/>
          </ac:spMkLst>
        </pc:spChg>
        <pc:picChg chg="del">
          <ac:chgData name="RisleyC" userId="6644bd74-60a6-4aaa-93d2-d5cea98baa0a" providerId="ADAL" clId="{AD52D77F-472D-4017-B585-48DC53CFA66B}" dt="2025-03-05T13:06:31.421" v="2318" actId="478"/>
          <ac:picMkLst>
            <pc:docMk/>
            <pc:sldMk cId="3387644278" sldId="7933"/>
            <ac:picMk id="8194" creationId="{8F0A70F0-902B-A7C9-0201-55B186F50044}"/>
          </ac:picMkLst>
        </pc:picChg>
      </pc:sldChg>
      <pc:sldChg chg="addSp delSp add">
        <pc:chgData name="RisleyC" userId="6644bd74-60a6-4aaa-93d2-d5cea98baa0a" providerId="ADAL" clId="{AD52D77F-472D-4017-B585-48DC53CFA66B}" dt="2025-03-05T13:56:11.959" v="2449" actId="478"/>
        <pc:sldMkLst>
          <pc:docMk/>
          <pc:sldMk cId="3156688887" sldId="7939"/>
        </pc:sldMkLst>
        <pc:picChg chg="add del">
          <ac:chgData name="RisleyC" userId="6644bd74-60a6-4aaa-93d2-d5cea98baa0a" providerId="ADAL" clId="{AD52D77F-472D-4017-B585-48DC53CFA66B}" dt="2025-03-05T13:56:11.959" v="2449" actId="478"/>
          <ac:picMkLst>
            <pc:docMk/>
            <pc:sldMk cId="3156688887" sldId="7939"/>
            <ac:picMk id="16386" creationId="{868773D4-F9C0-F0F5-EA3C-DBB17944F178}"/>
          </ac:picMkLst>
        </pc:picChg>
      </pc:sldChg>
      <pc:sldChg chg="modSp add modAnim">
        <pc:chgData name="RisleyC" userId="6644bd74-60a6-4aaa-93d2-d5cea98baa0a" providerId="ADAL" clId="{AD52D77F-472D-4017-B585-48DC53CFA66B}" dt="2025-03-05T13:56:21.876" v="2452" actId="14100"/>
        <pc:sldMkLst>
          <pc:docMk/>
          <pc:sldMk cId="2005564925" sldId="7940"/>
        </pc:sldMkLst>
        <pc:picChg chg="mod">
          <ac:chgData name="RisleyC" userId="6644bd74-60a6-4aaa-93d2-d5cea98baa0a" providerId="ADAL" clId="{AD52D77F-472D-4017-B585-48DC53CFA66B}" dt="2025-03-05T13:56:21.876" v="2452" actId="14100"/>
          <ac:picMkLst>
            <pc:docMk/>
            <pc:sldMk cId="2005564925" sldId="7940"/>
            <ac:picMk id="16386" creationId="{4ABE78BA-6B2F-8E1F-E271-00BB7B3E32B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76D00A-48BE-9DCF-2F0A-9281716A223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defRPr>
            </a:lvl1pPr>
          </a:lstStyle>
          <a:p>
            <a:pPr>
              <a:defRPr/>
            </a:pPr>
            <a:endParaRPr lang="en-US"/>
          </a:p>
        </p:txBody>
      </p:sp>
      <p:sp>
        <p:nvSpPr>
          <p:cNvPr id="5123" name="Rectangle 3">
            <a:extLst>
              <a:ext uri="{FF2B5EF4-FFF2-40B4-BE49-F238E27FC236}">
                <a16:creationId xmlns:a16="http://schemas.microsoft.com/office/drawing/2014/main" id="{91166A13-2F90-8EBA-EE2D-3B9BFBC16253}"/>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defRPr>
            </a:lvl1pPr>
          </a:lstStyle>
          <a:p>
            <a:pPr>
              <a:defRPr/>
            </a:pPr>
            <a:endParaRPr lang="en-US"/>
          </a:p>
        </p:txBody>
      </p:sp>
      <p:sp>
        <p:nvSpPr>
          <p:cNvPr id="17412" name="Rectangle 4">
            <a:extLst>
              <a:ext uri="{FF2B5EF4-FFF2-40B4-BE49-F238E27FC236}">
                <a16:creationId xmlns:a16="http://schemas.microsoft.com/office/drawing/2014/main" id="{A3BDDF60-9E35-9FBA-148C-2066DE08C81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FD5A5DDB-7DF8-4057-9B73-1DF4CE4D6B1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0CE66691-814C-E74C-C4E9-DFFAFE9BEAD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defRPr>
            </a:lvl1pPr>
          </a:lstStyle>
          <a:p>
            <a:pPr>
              <a:defRPr/>
            </a:pPr>
            <a:endParaRPr lang="en-US"/>
          </a:p>
        </p:txBody>
      </p:sp>
      <p:sp>
        <p:nvSpPr>
          <p:cNvPr id="5127" name="Rectangle 7">
            <a:extLst>
              <a:ext uri="{FF2B5EF4-FFF2-40B4-BE49-F238E27FC236}">
                <a16:creationId xmlns:a16="http://schemas.microsoft.com/office/drawing/2014/main" id="{B3592A70-2D50-D90B-FE28-8328C37C9EE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solidFill>
                  <a:schemeClr val="tx1"/>
                </a:solidFill>
                <a:latin typeface="Times New Roman" panose="02020603050405020304" pitchFamily="18" charset="0"/>
              </a:defRPr>
            </a:lvl1pPr>
          </a:lstStyle>
          <a:p>
            <a:fld id="{85617EBE-A9FF-4956-9779-18A29982D03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9675938A-3A67-3CD7-8F42-DA8E01C220DF}"/>
              </a:ext>
            </a:extLst>
          </p:cNvPr>
          <p:cNvSpPr>
            <a:spLocks noGrp="1" noRot="1" noChangeAspect="1" noTextEdit="1"/>
          </p:cNvSpPr>
          <p:nvPr>
            <p:ph type="sldImg"/>
          </p:nvPr>
        </p:nvSpPr>
        <p:spPr>
          <a:xfrm>
            <a:off x="381000" y="685800"/>
            <a:ext cx="6096000" cy="3429000"/>
          </a:xfrm>
          <a:ln/>
        </p:spPr>
      </p:sp>
      <p:sp>
        <p:nvSpPr>
          <p:cNvPr id="18435" name="Notes Placeholder 2">
            <a:extLst>
              <a:ext uri="{FF2B5EF4-FFF2-40B4-BE49-F238E27FC236}">
                <a16:creationId xmlns:a16="http://schemas.microsoft.com/office/drawing/2014/main" id="{3652BFE0-7AE5-8743-C95A-0E9297AC4A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3159AB5F-905C-760D-60B2-41FCFA4D04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78245E31-7631-4E0C-8D6C-8276466E86C7}" type="slidenum">
              <a:rPr lang="en-US" altLang="en-US" sz="120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B7B2EA6-89EB-2612-68C0-FB84E46B9481}"/>
              </a:ext>
            </a:extLst>
          </p:cNvPr>
          <p:cNvSpPr>
            <a:spLocks noGrp="1" noRot="1" noChangeAspect="1" noTextEdit="1"/>
          </p:cNvSpPr>
          <p:nvPr>
            <p:ph type="sldImg"/>
          </p:nvPr>
        </p:nvSpPr>
        <p:spPr>
          <a:xfrm>
            <a:off x="381000" y="685800"/>
            <a:ext cx="6096000" cy="3429000"/>
          </a:xfrm>
          <a:ln/>
        </p:spPr>
      </p:sp>
      <p:sp>
        <p:nvSpPr>
          <p:cNvPr id="25603" name="Notes Placeholder 2">
            <a:extLst>
              <a:ext uri="{FF2B5EF4-FFF2-40B4-BE49-F238E27FC236}">
                <a16:creationId xmlns:a16="http://schemas.microsoft.com/office/drawing/2014/main" id="{B9BA2EAE-A837-181C-A93B-9465AC5234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604" name="Slide Number Placeholder 3">
            <a:extLst>
              <a:ext uri="{FF2B5EF4-FFF2-40B4-BE49-F238E27FC236}">
                <a16:creationId xmlns:a16="http://schemas.microsoft.com/office/drawing/2014/main" id="{3275EC79-5111-03FF-D330-16B42EBCE5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4399D27A-0F86-40B8-A526-E6F0E7219E24}" type="slidenum">
              <a:rPr lang="en-US" altLang="en-US" sz="120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9565527-F1AC-2934-CE4A-DA488CB1AAF6}"/>
              </a:ext>
            </a:extLst>
          </p:cNvPr>
          <p:cNvSpPr>
            <a:spLocks noGrp="1" noRot="1" noChangeAspect="1" noTextEdit="1"/>
          </p:cNvSpPr>
          <p:nvPr>
            <p:ph type="sldImg"/>
          </p:nvPr>
        </p:nvSpPr>
        <p:spPr>
          <a:xfrm>
            <a:off x="381000" y="685800"/>
            <a:ext cx="6096000" cy="3429000"/>
          </a:xfrm>
          <a:ln/>
        </p:spPr>
      </p:sp>
      <p:sp>
        <p:nvSpPr>
          <p:cNvPr id="26627" name="Notes Placeholder 2">
            <a:extLst>
              <a:ext uri="{FF2B5EF4-FFF2-40B4-BE49-F238E27FC236}">
                <a16:creationId xmlns:a16="http://schemas.microsoft.com/office/drawing/2014/main" id="{D6F229D4-7FA4-27DF-095F-0262348AD4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2D2C6BB4-3D89-8647-F320-8C48BB5C6ED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75FC820-E293-401E-BFA5-B222DC879085}" type="slidenum">
              <a:rPr lang="en-US" altLang="en-US" sz="1200">
                <a:solidFill>
                  <a:schemeClr val="tx1"/>
                </a:solidFill>
                <a:latin typeface="Times New Roman" panose="02020603050405020304" pitchFamily="18" charset="0"/>
              </a:rPr>
              <a:pPr/>
              <a:t>15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8341E93-4066-ADCC-BE0E-205549522629}"/>
              </a:ext>
            </a:extLst>
          </p:cNvPr>
          <p:cNvSpPr>
            <a:spLocks noGrp="1" noRot="1" noChangeAspect="1" noTextEdit="1"/>
          </p:cNvSpPr>
          <p:nvPr>
            <p:ph type="sldImg"/>
          </p:nvPr>
        </p:nvSpPr>
        <p:spPr>
          <a:xfrm>
            <a:off x="381000" y="685800"/>
            <a:ext cx="6096000" cy="3429000"/>
          </a:xfrm>
          <a:ln/>
        </p:spPr>
      </p:sp>
      <p:sp>
        <p:nvSpPr>
          <p:cNvPr id="27651" name="Notes Placeholder 2">
            <a:extLst>
              <a:ext uri="{FF2B5EF4-FFF2-40B4-BE49-F238E27FC236}">
                <a16:creationId xmlns:a16="http://schemas.microsoft.com/office/drawing/2014/main" id="{88BFA449-2547-BB35-445B-06286417BA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2E1908CE-CEF1-58FB-C514-B2C3A26661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B66BA0D-497A-4054-9BCF-8CE5AC121F18}" type="slidenum">
              <a:rPr lang="en-US" altLang="en-US" sz="120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4C0208A-E836-DDD7-1A38-38748E3C68A2}"/>
              </a:ext>
            </a:extLst>
          </p:cNvPr>
          <p:cNvSpPr>
            <a:spLocks noGrp="1" noRot="1" noChangeAspect="1" noTextEdit="1"/>
          </p:cNvSpPr>
          <p:nvPr>
            <p:ph type="sldImg"/>
          </p:nvPr>
        </p:nvSpPr>
        <p:spPr>
          <a:xfrm>
            <a:off x="381000" y="685800"/>
            <a:ext cx="6096000" cy="3429000"/>
          </a:xfrm>
          <a:ln/>
        </p:spPr>
      </p:sp>
      <p:sp>
        <p:nvSpPr>
          <p:cNvPr id="28675" name="Notes Placeholder 2">
            <a:extLst>
              <a:ext uri="{FF2B5EF4-FFF2-40B4-BE49-F238E27FC236}">
                <a16:creationId xmlns:a16="http://schemas.microsoft.com/office/drawing/2014/main" id="{1F888A7D-E662-804F-2A98-C4863DA44E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E2F97559-492F-860B-BDCB-F7A1C68921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4CAA2558-9533-4128-8FCB-E234F0AFD8A7}" type="slidenum">
              <a:rPr lang="en-US" altLang="en-US" sz="120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62F18A0-B44E-42FB-DA94-AB226F83E6EE}"/>
              </a:ext>
            </a:extLst>
          </p:cNvPr>
          <p:cNvSpPr>
            <a:spLocks noGrp="1" noRot="1" noChangeAspect="1" noTextEdit="1"/>
          </p:cNvSpPr>
          <p:nvPr>
            <p:ph type="sldImg"/>
          </p:nvPr>
        </p:nvSpPr>
        <p:spPr>
          <a:xfrm>
            <a:off x="381000" y="685800"/>
            <a:ext cx="6096000" cy="3429000"/>
          </a:xfrm>
          <a:ln/>
        </p:spPr>
      </p:sp>
      <p:sp>
        <p:nvSpPr>
          <p:cNvPr id="29699" name="Notes Placeholder 2">
            <a:extLst>
              <a:ext uri="{FF2B5EF4-FFF2-40B4-BE49-F238E27FC236}">
                <a16:creationId xmlns:a16="http://schemas.microsoft.com/office/drawing/2014/main" id="{4430D059-20EC-88CD-94BD-0F7B288DA8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48B0745F-6A3E-A5AA-75A7-AD11FDF34B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B7EE9BB6-D4DC-4380-B592-8FD07A37DD5A}" type="slidenum">
              <a:rPr lang="en-US" altLang="en-US" sz="120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A299411-BBA8-8310-23CF-6A8E74DB739F}"/>
              </a:ext>
            </a:extLst>
          </p:cNvPr>
          <p:cNvSpPr>
            <a:spLocks noGrp="1" noRot="1" noChangeAspect="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5115F968-2F82-6AB8-8300-DBBE76559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EFD57B71-237F-0C14-02D7-E3E81AF09A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3D819CA-4871-4A6E-96A7-706E3791E81C}" type="slidenum">
              <a:rPr lang="en-US" altLang="en-US" sz="1200">
                <a:solidFill>
                  <a:schemeClr val="tx1"/>
                </a:solidFill>
                <a:latin typeface="Times New Roman" panose="02020603050405020304" pitchFamily="18" charset="0"/>
              </a:rPr>
              <a:pPr/>
              <a:t>20</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87D67-5CD5-BD22-5694-9F24D1BDB0F0}"/>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574C3F5-DAAD-8574-F84A-955D6C879010}"/>
              </a:ext>
            </a:extLst>
          </p:cNvPr>
          <p:cNvSpPr>
            <a:spLocks noGrp="1" noRot="1" noChangeAspect="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21289564-467B-C83F-1E5E-E930E28FFF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30E7911A-6DA5-1E1F-E4AE-E8AB6F5B3D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3D819CA-4871-4A6E-96A7-706E3791E81C}" type="slidenum">
              <a:rPr lang="en-US" altLang="en-US" sz="1200">
                <a:solidFill>
                  <a:schemeClr val="tx1"/>
                </a:solidFill>
                <a:latin typeface="Times New Roman" panose="02020603050405020304" pitchFamily="18" charset="0"/>
              </a:rPr>
              <a:pPr/>
              <a:t>21</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880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7A850-2984-2E2A-AD76-E0C2D5611EB2}"/>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B5F1AA7-1EF8-2D3D-215C-A5F937CC10BE}"/>
              </a:ext>
            </a:extLst>
          </p:cNvPr>
          <p:cNvSpPr>
            <a:spLocks noGrp="1" noRot="1" noChangeAspect="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42C62D04-9113-E226-03F9-6DFE9B1727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68518674-67B9-85BE-DBC6-C3F969DF3F6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3D819CA-4871-4A6E-96A7-706E3791E81C}" type="slidenum">
              <a:rPr lang="en-US" altLang="en-US" sz="120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0952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34C58-2B1A-744B-C97E-9907586A534A}"/>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0C60666-0E4C-44FE-76D6-0D65231CFE87}"/>
              </a:ext>
            </a:extLst>
          </p:cNvPr>
          <p:cNvSpPr>
            <a:spLocks noGrp="1" noRot="1" noChangeAspect="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EFA92AC7-A113-F9F5-92A5-2AEC0829A0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DBD69214-0B26-7ED1-5EC9-1B080454B2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3D819CA-4871-4A6E-96A7-706E3791E81C}" type="slidenum">
              <a:rPr lang="en-US" altLang="en-US" sz="1200">
                <a:solidFill>
                  <a:schemeClr val="tx1"/>
                </a:solidFill>
                <a:latin typeface="Times New Roman" panose="02020603050405020304" pitchFamily="18" charset="0"/>
              </a:rPr>
              <a:pPr/>
              <a:t>26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8214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AA96-339F-6948-D99E-41509D22ECE5}"/>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131FB68-1501-B006-1435-1208865AFEB7}"/>
              </a:ext>
            </a:extLst>
          </p:cNvPr>
          <p:cNvSpPr>
            <a:spLocks noGrp="1" noRot="1" noChangeAspect="1" noTextEdit="1"/>
          </p:cNvSpPr>
          <p:nvPr>
            <p:ph type="sldImg"/>
          </p:nvPr>
        </p:nvSpPr>
        <p:spPr>
          <a:xfrm>
            <a:off x="381000" y="685800"/>
            <a:ext cx="6096000" cy="3429000"/>
          </a:xfrm>
          <a:ln/>
        </p:spPr>
      </p:sp>
      <p:sp>
        <p:nvSpPr>
          <p:cNvPr id="30723" name="Notes Placeholder 2">
            <a:extLst>
              <a:ext uri="{FF2B5EF4-FFF2-40B4-BE49-F238E27FC236}">
                <a16:creationId xmlns:a16="http://schemas.microsoft.com/office/drawing/2014/main" id="{5952258F-E8B7-23EA-392A-DF0C8F7BD0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a:extLst>
              <a:ext uri="{FF2B5EF4-FFF2-40B4-BE49-F238E27FC236}">
                <a16:creationId xmlns:a16="http://schemas.microsoft.com/office/drawing/2014/main" id="{8E2D712E-1FD4-123D-CE06-A5A8A8C2CE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C3D819CA-4871-4A6E-96A7-706E3791E81C}" type="slidenum">
              <a:rPr lang="en-US" altLang="en-US" sz="1200">
                <a:solidFill>
                  <a:schemeClr val="tx1"/>
                </a:solidFill>
                <a:latin typeface="Times New Roman" panose="02020603050405020304" pitchFamily="18" charset="0"/>
              </a:rPr>
              <a:pPr/>
              <a:t>27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6900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8358-38ED-DB9D-FE97-9B40958F9353}"/>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95E423C-7B22-CE38-0CB6-B7839E4F580B}"/>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A93F69FC-4977-3691-BDC7-7EE723ECCD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B7A4A31E-30BD-9F91-5EE4-1CD509A025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20584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B6800-8CAB-23EB-8AC7-2E736F89AB75}"/>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8419272-F16A-C909-080E-9B9D5DC3D8B6}"/>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EC04D4FC-5DBA-8AFA-BF66-EB95C1BE6C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07EF5182-C94A-EC29-D09F-2CFFD81A82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52086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85838-04C0-7EDB-4F51-50549C720DDF}"/>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6F0A9EB-CE7E-C282-0D33-FD21FB50458C}"/>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677F7D41-B307-6D85-1C88-E72A9639CC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B2713432-81F2-7B0F-D8C9-7CC7CEC519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0800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D6948-D8A5-5817-8952-44BF2C70EFB1}"/>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C0C5879-7694-E4B1-21A2-EA7DD73A2C06}"/>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968302C2-6954-2E48-E6CE-944D646CF5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3DFA9EE6-DA9F-517B-4D39-95B691F5F4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5225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0BB20-163E-F87F-E3D5-F2A13A052827}"/>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4D42E1E-1659-C790-CEE6-CCA2F5F1E247}"/>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A60A6061-DD4E-BCE3-1E66-46390A0529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5FFA2CD9-19F9-97C6-8F25-98806C98CFA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35</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4386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351-F1D5-4AFB-6BB6-A0E71C886412}"/>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47F5220-1D4F-6E88-2FFE-53E7BF8C735A}"/>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A2A55163-CA8D-D176-1361-C29C7069FF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1748" name="Slide Number Placeholder 3">
            <a:extLst>
              <a:ext uri="{FF2B5EF4-FFF2-40B4-BE49-F238E27FC236}">
                <a16:creationId xmlns:a16="http://schemas.microsoft.com/office/drawing/2014/main" id="{C0407756-179D-17F4-7759-75A2990671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1271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FB368-4C0C-33EB-5EDF-C68BE169E973}"/>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0AF50D2-13B6-0EB0-09D2-FC3FD0C85601}"/>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5DAF28B9-F0E3-3B42-6E82-2A6F9F8988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1748" name="Slide Number Placeholder 3">
            <a:extLst>
              <a:ext uri="{FF2B5EF4-FFF2-40B4-BE49-F238E27FC236}">
                <a16:creationId xmlns:a16="http://schemas.microsoft.com/office/drawing/2014/main" id="{1FD09E5F-94C9-47DF-A44A-8CCEB36D05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76988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960B1-875C-63C2-8B4E-54A0D7A5AF59}"/>
            </a:ext>
          </a:extLst>
        </p:cNvPr>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AE7ED3F-9443-C489-33E7-078F57409357}"/>
              </a:ext>
            </a:extLst>
          </p:cNvPr>
          <p:cNvSpPr>
            <a:spLocks noGrp="1" noRot="1" noChangeAspect="1" noTextEdit="1"/>
          </p:cNvSpPr>
          <p:nvPr>
            <p:ph type="sldImg"/>
          </p:nvPr>
        </p:nvSpPr>
        <p:spPr>
          <a:xfrm>
            <a:off x="381000" y="685800"/>
            <a:ext cx="6096000" cy="3429000"/>
          </a:xfrm>
          <a:ln/>
        </p:spPr>
      </p:sp>
      <p:sp>
        <p:nvSpPr>
          <p:cNvPr id="31747" name="Notes Placeholder 2">
            <a:extLst>
              <a:ext uri="{FF2B5EF4-FFF2-40B4-BE49-F238E27FC236}">
                <a16:creationId xmlns:a16="http://schemas.microsoft.com/office/drawing/2014/main" id="{08B21E4A-E7C6-EF05-3F02-83AD734B9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1748" name="Slide Number Placeholder 3">
            <a:extLst>
              <a:ext uri="{FF2B5EF4-FFF2-40B4-BE49-F238E27FC236}">
                <a16:creationId xmlns:a16="http://schemas.microsoft.com/office/drawing/2014/main" id="{1758C866-7291-EA7E-9C87-6ACF77E431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5A9FFB26-7EBF-4590-A7F8-97D1D6DB7DB0}" type="slidenum">
              <a:rPr lang="en-US" altLang="en-US" sz="1200">
                <a:solidFill>
                  <a:schemeClr val="tx1"/>
                </a:solidFill>
                <a:latin typeface="Times New Roman" panose="02020603050405020304" pitchFamily="18" charset="0"/>
              </a:rPr>
              <a:pPr/>
              <a:t>38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29687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8FE6C-61EC-EBA4-A641-1367C918E393}"/>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280E1CE-0B38-F96D-1107-7D2A1BC75FBC}"/>
              </a:ext>
            </a:extLst>
          </p:cNvPr>
          <p:cNvSpPr>
            <a:spLocks noGrp="1" noRot="1" noChangeAspect="1" noTextEdit="1"/>
          </p:cNvSpPr>
          <p:nvPr>
            <p:ph type="sldImg"/>
          </p:nvPr>
        </p:nvSpPr>
        <p:spPr>
          <a:xfrm>
            <a:off x="381000" y="685800"/>
            <a:ext cx="6096000" cy="3429000"/>
          </a:xfrm>
          <a:ln/>
        </p:spPr>
      </p:sp>
      <p:sp>
        <p:nvSpPr>
          <p:cNvPr id="32771" name="Notes Placeholder 2">
            <a:extLst>
              <a:ext uri="{FF2B5EF4-FFF2-40B4-BE49-F238E27FC236}">
                <a16:creationId xmlns:a16="http://schemas.microsoft.com/office/drawing/2014/main" id="{98A32750-401B-DC3A-3628-5E2B97546E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02F6BF0B-311F-043B-3ED0-AB3B7090B5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AE2B770A-D8E0-4580-B7AA-6EBC6E24DD7B}" type="slidenum">
              <a:rPr lang="en-US" altLang="en-US" sz="1200">
                <a:solidFill>
                  <a:schemeClr val="tx1"/>
                </a:solidFill>
                <a:latin typeface="Times New Roman" panose="02020603050405020304" pitchFamily="18" charset="0"/>
              </a:rPr>
              <a:pPr/>
              <a:t>39</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5453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406400" y="696913"/>
            <a:ext cx="6197600" cy="348615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DDD93-655D-0F8E-F1B0-754E7689F244}"/>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2977139-B792-4556-BB17-D31E5BCFA155}"/>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76A651EE-8186-AF60-A530-D4E857C8B2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6C3D8EF8-A799-A5F6-F339-7892F814A9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3150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7F2F7-E110-348E-04AF-4F10C1CFB765}"/>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5F1C5F47-F297-B1BC-5CF7-AEA1D612DD49}"/>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BF8CBBF6-E6B9-59D6-66F2-CD7D7D2BA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0F2943A9-3582-8ACD-8FC6-EFF38A24C8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47732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D2077E2-C868-B0B5-1E2A-6DF562D4B2F7}"/>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419E6D16-EFC9-AEDA-98D6-A6FD236B28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5C422B38-6A85-BC67-0CE8-58638315F11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93B67-0991-2C97-D75E-B66FDC817EFE}"/>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E7B9B1E1-9CE1-CCB1-96A3-639361BEBA85}"/>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4EBCFE5B-ECD6-A53C-D60F-C1093664A5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5D130E61-47F6-F3F7-1D8B-D02DA9F270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62519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8F7A8-FC4C-7867-AC02-E7E494A1E429}"/>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B576C43-0C5D-D975-DF17-582DE7D8D39C}"/>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9DB604B7-548C-F374-63A8-85B6825D86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E4C40928-2EE2-FABF-67EC-3E7AECEF64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4649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EA1D2-4994-374A-2E08-E56B26A86112}"/>
            </a:ext>
          </a:extLst>
        </p:cNvPr>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A2126FB-D9FD-81E8-11FD-79A1F91A15D1}"/>
              </a:ext>
            </a:extLst>
          </p:cNvPr>
          <p:cNvSpPr>
            <a:spLocks noGrp="1" noRot="1" noChangeAspect="1" noTextEdit="1"/>
          </p:cNvSpPr>
          <p:nvPr>
            <p:ph type="sldImg"/>
          </p:nvPr>
        </p:nvSpPr>
        <p:spPr>
          <a:xfrm>
            <a:off x="381000" y="685800"/>
            <a:ext cx="6096000" cy="3429000"/>
          </a:xfrm>
          <a:ln/>
        </p:spPr>
      </p:sp>
      <p:sp>
        <p:nvSpPr>
          <p:cNvPr id="23555" name="Notes Placeholder 2">
            <a:extLst>
              <a:ext uri="{FF2B5EF4-FFF2-40B4-BE49-F238E27FC236}">
                <a16:creationId xmlns:a16="http://schemas.microsoft.com/office/drawing/2014/main" id="{507F933D-EA29-FBAF-8DA5-A5B0168F64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E6448D62-2EB4-EC87-BC0E-C96BC83E8E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2DED6DB1-650F-4170-96A0-632AD7C0D14A}" type="slidenum">
              <a:rPr lang="en-US" altLang="en-US" sz="120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4857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B83D08D-2693-E7A2-08D4-D78699177E81}"/>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3CE17B7F-0BF3-6ED8-4A25-C4D91AAEDF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12BBA596-C995-2418-DD0B-BCC69AABCC6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fld id="{8C315D1B-0BF9-44EB-9786-26B6AAE8937C}" type="slidenum">
              <a:rPr lang="en-US" altLang="en-US" sz="1200">
                <a:solidFill>
                  <a:schemeClr val="tx1"/>
                </a:solidFill>
                <a:latin typeface="Times New Roman" panose="02020603050405020304" pitchFamily="18" charset="0"/>
              </a:rPr>
              <a:pPr/>
              <a:t>13</a:t>
            </a:fld>
            <a:endParaRPr lang="en-US" altLang="en-US" sz="1200">
              <a:solidFill>
                <a:schemeClr val="tx1"/>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6204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84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4200" y="152400"/>
            <a:ext cx="25146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0400" y="152400"/>
            <a:ext cx="7340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18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6159" y="6172200"/>
            <a:ext cx="4638041" cy="578777"/>
          </a:xfrm>
        </p:spPr>
        <p:txBody>
          <a:bodyPr anchor="t"/>
          <a:lstStyle>
            <a:lvl1pPr algn="ctr">
              <a:defRPr sz="216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7376160" y="95251"/>
            <a:ext cx="4638040" cy="6076949"/>
          </a:xfrm>
        </p:spPr>
        <p:txBody>
          <a:bodyPr/>
          <a:lstStyle>
            <a:lvl1pPr marL="0" indent="0" algn="ctr">
              <a:buNone/>
              <a:defRPr sz="3360" baseline="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203203" y="95252"/>
            <a:ext cx="7081518" cy="6625589"/>
          </a:xfrm>
        </p:spPr>
        <p:txBody>
          <a:bodyPr/>
          <a:lstStyle>
            <a:lvl1pPr marL="274320" indent="-274320">
              <a:lnSpc>
                <a:spcPct val="90000"/>
              </a:lnSpc>
              <a:buNone/>
              <a:defRPr sz="4320" baseline="0">
                <a:latin typeface="Georgia" panose="02040502050405020303" pitchFamily="18" charset="0"/>
                <a:cs typeface="Calibri Light" panose="020F0302020204030204" pitchFamily="34" charset="0"/>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Quote goes here</a:t>
            </a:r>
          </a:p>
        </p:txBody>
      </p:sp>
    </p:spTree>
    <p:extLst>
      <p:ext uri="{BB962C8B-B14F-4D97-AF65-F5344CB8AC3E}">
        <p14:creationId xmlns:p14="http://schemas.microsoft.com/office/powerpoint/2010/main" val="352978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6002" y="2130429"/>
            <a:ext cx="10158548"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17604" y="3886200"/>
            <a:ext cx="9956800" cy="1752600"/>
          </a:xfrm>
        </p:spPr>
        <p:txBody>
          <a:bodyPr/>
          <a:lstStyle>
            <a:lvl1pPr marL="0" indent="0" algn="ctr">
              <a:buNone/>
              <a:defRPr sz="4320">
                <a:solidFill>
                  <a:schemeClr val="bg1"/>
                </a:solidFill>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330941" y="5999117"/>
            <a:ext cx="800100" cy="800100"/>
          </a:xfrm>
          <a:prstGeom prst="rect">
            <a:avLst/>
          </a:prstGeom>
          <a:solidFill>
            <a:schemeClr val="bg2">
              <a:alpha val="82000"/>
            </a:schemeClr>
          </a:solidFill>
        </p:spPr>
      </p:pic>
    </p:spTree>
    <p:extLst>
      <p:ext uri="{BB962C8B-B14F-4D97-AF65-F5344CB8AC3E}">
        <p14:creationId xmlns:p14="http://schemas.microsoft.com/office/powerpoint/2010/main" val="329593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625600" y="5943600"/>
            <a:ext cx="10363200" cy="762000"/>
          </a:xfrm>
          <a:prstGeom prst="rect">
            <a:avLst/>
          </a:prstGeom>
          <a:noFill/>
          <a:ln w="9525">
            <a:noFill/>
            <a:miter lim="800000"/>
            <a:headEnd/>
            <a:tailEnd/>
          </a:ln>
        </p:spPr>
        <p:txBody>
          <a:bodyPr anchor="ctr"/>
          <a:lstStyle/>
          <a:p>
            <a:pPr algn="r" eaLnBrk="0" hangingPunct="0">
              <a:defRPr/>
            </a:pPr>
            <a:endParaRPr lang="en-US" sz="576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741922" y="6105638"/>
            <a:ext cx="4246880" cy="642637"/>
          </a:xfrm>
        </p:spPr>
        <p:txBody>
          <a:bodyPr anchor="b" anchorCtr="0">
            <a:noAutofit/>
          </a:bodyPr>
          <a:lstStyle>
            <a:lvl1pPr algn="r">
              <a:lnSpc>
                <a:spcPct val="80000"/>
              </a:lnSpc>
              <a:defRPr sz="432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203202" y="137160"/>
            <a:ext cx="11785600" cy="580644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2533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41922" y="6096004"/>
            <a:ext cx="4246880" cy="653143"/>
          </a:xfrm>
        </p:spPr>
        <p:txBody>
          <a:bodyPr wrap="square" anchor="b" anchorCtr="0">
            <a:noAutofit/>
          </a:bodyPr>
          <a:lstStyle>
            <a:lvl1pPr algn="r">
              <a:lnSpc>
                <a:spcPct val="80000"/>
              </a:lnSpc>
              <a:defRPr sz="432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203202" y="137160"/>
            <a:ext cx="11785600" cy="580644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203203" y="6096004"/>
            <a:ext cx="8910319" cy="653143"/>
          </a:xfrm>
        </p:spPr>
        <p:txBody>
          <a:bodyPr anchor="b" anchorCtr="0"/>
          <a:lstStyle>
            <a:lvl1pPr algn="l">
              <a:defRPr sz="4320" baseline="0">
                <a:solidFill>
                  <a:schemeClr val="tx1">
                    <a:lumMod val="50000"/>
                    <a:lumOff val="50000"/>
                  </a:schemeClr>
                </a:solidFill>
              </a:defRPr>
            </a:lvl1pPr>
            <a:lvl5pPr>
              <a:defRPr/>
            </a:lvl5pPr>
          </a:lstStyle>
          <a:p>
            <a:pPr lvl="0"/>
            <a:r>
              <a:rPr lang="en-US" dirty="0" err="1"/>
              <a:t>Subpoint</a:t>
            </a:r>
            <a:r>
              <a:rPr lang="en-US" dirty="0"/>
              <a:t> goes here</a:t>
            </a:r>
          </a:p>
        </p:txBody>
      </p:sp>
    </p:spTree>
    <p:extLst>
      <p:ext uri="{BB962C8B-B14F-4D97-AF65-F5344CB8AC3E}">
        <p14:creationId xmlns:p14="http://schemas.microsoft.com/office/powerpoint/2010/main" val="2074716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p>
        </p:txBody>
      </p:sp>
      <p:sp>
        <p:nvSpPr>
          <p:cNvPr id="2" name="Title 1"/>
          <p:cNvSpPr>
            <a:spLocks noGrp="1"/>
          </p:cNvSpPr>
          <p:nvPr>
            <p:ph type="title" hasCustomPrompt="1"/>
          </p:nvPr>
        </p:nvSpPr>
        <p:spPr>
          <a:xfrm>
            <a:off x="228602" y="119062"/>
            <a:ext cx="9321800" cy="749618"/>
          </a:xfrm>
        </p:spPr>
        <p:txBody>
          <a:bodyPr anchor="t"/>
          <a:lstStyle>
            <a:lvl1pPr algn="ctr">
              <a:defRPr sz="4800" b="0"/>
            </a:lvl1pPr>
          </a:lstStyle>
          <a:p>
            <a:r>
              <a:rPr lang="en-US" dirty="0"/>
              <a:t>Author</a:t>
            </a:r>
          </a:p>
        </p:txBody>
      </p:sp>
      <p:sp>
        <p:nvSpPr>
          <p:cNvPr id="3" name="Picture Placeholder 2"/>
          <p:cNvSpPr>
            <a:spLocks noGrp="1"/>
          </p:cNvSpPr>
          <p:nvPr>
            <p:ph type="pic" idx="1" hasCustomPrompt="1"/>
          </p:nvPr>
        </p:nvSpPr>
        <p:spPr>
          <a:xfrm>
            <a:off x="9753600" y="95253"/>
            <a:ext cx="2260600" cy="2327910"/>
          </a:xfrm>
        </p:spPr>
        <p:txBody>
          <a:bodyPr/>
          <a:lstStyle>
            <a:lvl1pPr marL="0" indent="0" algn="ctr">
              <a:buNone/>
              <a:defRPr sz="3360" baseline="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203202" y="2514600"/>
            <a:ext cx="11785600" cy="4206240"/>
          </a:xfrm>
        </p:spPr>
        <p:txBody>
          <a:bodyPr/>
          <a:lstStyle>
            <a:lvl1pPr marL="274320" indent="-274320">
              <a:lnSpc>
                <a:spcPct val="90000"/>
              </a:lnSpc>
              <a:buNone/>
              <a:defRPr sz="4320" baseline="0">
                <a:latin typeface="Georgia" pitchFamily="18" charset="0"/>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Quote goes here</a:t>
            </a:r>
          </a:p>
        </p:txBody>
      </p:sp>
      <p:sp>
        <p:nvSpPr>
          <p:cNvPr id="6" name="Text Placeholder 3"/>
          <p:cNvSpPr>
            <a:spLocks noGrp="1"/>
          </p:cNvSpPr>
          <p:nvPr>
            <p:ph type="body" sz="half" idx="10" hasCustomPrompt="1"/>
          </p:nvPr>
        </p:nvSpPr>
        <p:spPr>
          <a:xfrm>
            <a:off x="203200" y="1371604"/>
            <a:ext cx="9350570" cy="1051559"/>
          </a:xfrm>
        </p:spPr>
        <p:txBody>
          <a:bodyPr/>
          <a:lstStyle>
            <a:lvl1pPr marL="0" indent="0" algn="ctr">
              <a:lnSpc>
                <a:spcPct val="90000"/>
              </a:lnSpc>
              <a:buNone/>
              <a:defRPr sz="2160" i="1" baseline="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Bibliographic info for quote</a:t>
            </a:r>
          </a:p>
        </p:txBody>
      </p:sp>
      <p:sp>
        <p:nvSpPr>
          <p:cNvPr id="8" name="Text Placeholder 3"/>
          <p:cNvSpPr>
            <a:spLocks noGrp="1"/>
          </p:cNvSpPr>
          <p:nvPr>
            <p:ph type="body" sz="half" idx="11" hasCustomPrompt="1"/>
          </p:nvPr>
        </p:nvSpPr>
        <p:spPr>
          <a:xfrm>
            <a:off x="203200" y="894083"/>
            <a:ext cx="9350570" cy="523240"/>
          </a:xfrm>
        </p:spPr>
        <p:txBody>
          <a:bodyPr/>
          <a:lstStyle>
            <a:lvl1pPr marL="0" indent="0" algn="ctr">
              <a:lnSpc>
                <a:spcPct val="90000"/>
              </a:lnSpc>
              <a:buNone/>
              <a:defRPr sz="2400" i="0" baseline="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Who is this person (incl. worldview)</a:t>
            </a:r>
          </a:p>
        </p:txBody>
      </p:sp>
    </p:spTree>
    <p:extLst>
      <p:ext uri="{BB962C8B-B14F-4D97-AF65-F5344CB8AC3E}">
        <p14:creationId xmlns:p14="http://schemas.microsoft.com/office/powerpoint/2010/main" val="425442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9694" r="8418"/>
          <a:stretch/>
        </p:blipFill>
        <p:spPr bwMode="auto">
          <a:xfrm>
            <a:off x="31570" y="-26126"/>
            <a:ext cx="12131040" cy="69037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625600" y="5943600"/>
            <a:ext cx="10363200" cy="762000"/>
          </a:xfrm>
          <a:prstGeom prst="rect">
            <a:avLst/>
          </a:prstGeom>
          <a:noFill/>
          <a:ln w="9525">
            <a:noFill/>
            <a:miter lim="800000"/>
            <a:headEnd/>
            <a:tailEnd/>
          </a:ln>
        </p:spPr>
        <p:txBody>
          <a:bodyPr anchor="ctr"/>
          <a:lstStyle/>
          <a:p>
            <a:pPr algn="r" eaLnBrk="0" hangingPunct="0">
              <a:defRPr/>
            </a:pPr>
            <a:endParaRPr lang="en-US" sz="576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7741922" y="6093446"/>
            <a:ext cx="4246880" cy="642637"/>
          </a:xfrm>
        </p:spPr>
        <p:txBody>
          <a:bodyPr anchor="b" anchorCtr="0">
            <a:noAutofit/>
          </a:bodyPr>
          <a:lstStyle>
            <a:lvl1pPr algn="r">
              <a:lnSpc>
                <a:spcPct val="80000"/>
              </a:lnSpc>
              <a:defRPr sz="432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52400" y="228600"/>
            <a:ext cx="11887200" cy="57150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343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2" y="152400"/>
            <a:ext cx="11785600" cy="838200"/>
          </a:xfrm>
        </p:spPr>
        <p:txBody>
          <a:bodyPr/>
          <a:lstStyle/>
          <a:p>
            <a:r>
              <a:rPr lang="en-US" dirty="0"/>
              <a:t>Click to edit Master title style</a:t>
            </a:r>
          </a:p>
        </p:txBody>
      </p:sp>
      <p:sp>
        <p:nvSpPr>
          <p:cNvPr id="3" name="Content Placeholder 2"/>
          <p:cNvSpPr>
            <a:spLocks noGrp="1"/>
          </p:cNvSpPr>
          <p:nvPr>
            <p:ph idx="1"/>
          </p:nvPr>
        </p:nvSpPr>
        <p:spPr>
          <a:xfrm>
            <a:off x="203202" y="1066800"/>
            <a:ext cx="117856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8158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625600" y="5943600"/>
            <a:ext cx="10363200" cy="762000"/>
          </a:xfrm>
          <a:prstGeom prst="rect">
            <a:avLst/>
          </a:prstGeom>
          <a:noFill/>
          <a:ln w="9525">
            <a:noFill/>
            <a:miter lim="800000"/>
            <a:headEnd/>
            <a:tailEnd/>
          </a:ln>
        </p:spPr>
        <p:txBody>
          <a:bodyPr anchor="ctr"/>
          <a:lstStyle/>
          <a:p>
            <a:pPr algn="r" eaLnBrk="0" hangingPunct="0">
              <a:defRPr/>
            </a:pPr>
            <a:endParaRPr lang="en-US" sz="576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203202" y="152400"/>
            <a:ext cx="11785600" cy="838200"/>
          </a:xfrm>
        </p:spPr>
        <p:txBody>
          <a:bodyPr/>
          <a:lstStyle/>
          <a:p>
            <a:r>
              <a:rPr lang="en-US" dirty="0"/>
              <a:t>Click to edit Master title style</a:t>
            </a:r>
          </a:p>
        </p:txBody>
      </p:sp>
      <p:sp>
        <p:nvSpPr>
          <p:cNvPr id="3" name="Content Placeholder 2"/>
          <p:cNvSpPr>
            <a:spLocks noGrp="1"/>
          </p:cNvSpPr>
          <p:nvPr>
            <p:ph idx="1"/>
          </p:nvPr>
        </p:nvSpPr>
        <p:spPr>
          <a:xfrm>
            <a:off x="203202" y="1066800"/>
            <a:ext cx="11785600" cy="48768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203202" y="6057900"/>
            <a:ext cx="11785600" cy="609600"/>
          </a:xfrm>
        </p:spPr>
        <p:txBody>
          <a:bodyPr anchor="ctr" anchorCtr="0"/>
          <a:lstStyle>
            <a:lvl1pPr algn="r">
              <a:spcBef>
                <a:spcPts val="0"/>
              </a:spcBef>
              <a:defRPr sz="4800"/>
            </a:lvl1pPr>
            <a:lvl5pPr>
              <a:defRPr/>
            </a:lvl5pPr>
          </a:lstStyle>
          <a:p>
            <a:pPr lvl="0"/>
            <a:endParaRPr lang="en-US" dirty="0"/>
          </a:p>
        </p:txBody>
      </p:sp>
    </p:spTree>
    <p:extLst>
      <p:ext uri="{BB962C8B-B14F-4D97-AF65-F5344CB8AC3E}">
        <p14:creationId xmlns:p14="http://schemas.microsoft.com/office/powerpoint/2010/main" val="29809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527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p>
        </p:txBody>
      </p:sp>
    </p:spTree>
    <p:extLst>
      <p:ext uri="{BB962C8B-B14F-4D97-AF65-F5344CB8AC3E}">
        <p14:creationId xmlns:p14="http://schemas.microsoft.com/office/powerpoint/2010/main" val="3664496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p>
        </p:txBody>
      </p:sp>
      <p:sp>
        <p:nvSpPr>
          <p:cNvPr id="2" name="Title 1"/>
          <p:cNvSpPr>
            <a:spLocks noGrp="1"/>
          </p:cNvSpPr>
          <p:nvPr>
            <p:ph type="title"/>
          </p:nvPr>
        </p:nvSpPr>
        <p:spPr>
          <a:xfrm>
            <a:off x="76202" y="5905500"/>
            <a:ext cx="11988800" cy="838200"/>
          </a:xfrm>
        </p:spPr>
        <p:txBody>
          <a:bodyPr/>
          <a:lstStyle>
            <a:lvl1pPr>
              <a:defRPr sz="5760"/>
            </a:lvl1pPr>
          </a:lstStyle>
          <a:p>
            <a:r>
              <a:rPr lang="en-US" dirty="0"/>
              <a:t>Click to edit Master title style</a:t>
            </a:r>
          </a:p>
        </p:txBody>
      </p:sp>
    </p:spTree>
    <p:extLst>
      <p:ext uri="{BB962C8B-B14F-4D97-AF65-F5344CB8AC3E}">
        <p14:creationId xmlns:p14="http://schemas.microsoft.com/office/powerpoint/2010/main" val="2604701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cs typeface="+mn-cs"/>
            </a:endParaRPr>
          </a:p>
        </p:txBody>
      </p:sp>
      <p:sp>
        <p:nvSpPr>
          <p:cNvPr id="2" name="Title 1"/>
          <p:cNvSpPr>
            <a:spLocks noGrp="1"/>
          </p:cNvSpPr>
          <p:nvPr>
            <p:ph type="title"/>
          </p:nvPr>
        </p:nvSpPr>
        <p:spPr>
          <a:xfrm>
            <a:off x="76202" y="76200"/>
            <a:ext cx="11988800" cy="838200"/>
          </a:xfrm>
        </p:spPr>
        <p:txBody>
          <a:bodyPr/>
          <a:lstStyle>
            <a:lvl1pPr>
              <a:defRPr sz="5760"/>
            </a:lvl1pPr>
          </a:lstStyle>
          <a:p>
            <a:r>
              <a:rPr lang="en-US" dirty="0"/>
              <a:t>Click to edit Master title style</a:t>
            </a:r>
          </a:p>
        </p:txBody>
      </p:sp>
    </p:spTree>
    <p:extLst>
      <p:ext uri="{BB962C8B-B14F-4D97-AF65-F5344CB8AC3E}">
        <p14:creationId xmlns:p14="http://schemas.microsoft.com/office/powerpoint/2010/main" val="637893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p>
        </p:txBody>
      </p:sp>
      <p:sp>
        <p:nvSpPr>
          <p:cNvPr id="2" name="Title 1"/>
          <p:cNvSpPr>
            <a:spLocks noGrp="1"/>
          </p:cNvSpPr>
          <p:nvPr>
            <p:ph type="title"/>
          </p:nvPr>
        </p:nvSpPr>
        <p:spPr>
          <a:xfrm>
            <a:off x="76202" y="5905500"/>
            <a:ext cx="11988800" cy="838200"/>
          </a:xfrm>
        </p:spPr>
        <p:txBody>
          <a:bodyPr/>
          <a:lstStyle>
            <a:lvl1pPr>
              <a:defRPr sz="5760"/>
            </a:lvl1pPr>
          </a:lstStyle>
          <a:p>
            <a:r>
              <a:rPr lang="en-US" dirty="0"/>
              <a:t>Click to edit Master title style</a:t>
            </a:r>
          </a:p>
        </p:txBody>
      </p:sp>
      <p:sp>
        <p:nvSpPr>
          <p:cNvPr id="4" name="Content Placeholder 2"/>
          <p:cNvSpPr>
            <a:spLocks noGrp="1"/>
          </p:cNvSpPr>
          <p:nvPr>
            <p:ph idx="1"/>
          </p:nvPr>
        </p:nvSpPr>
        <p:spPr>
          <a:xfrm>
            <a:off x="161158" y="228600"/>
            <a:ext cx="118872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0031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800" dirty="0">
              <a:cs typeface="+mn-cs"/>
            </a:endParaRPr>
          </a:p>
        </p:txBody>
      </p:sp>
      <p:sp>
        <p:nvSpPr>
          <p:cNvPr id="2" name="Title 1"/>
          <p:cNvSpPr>
            <a:spLocks noGrp="1"/>
          </p:cNvSpPr>
          <p:nvPr>
            <p:ph type="title"/>
          </p:nvPr>
        </p:nvSpPr>
        <p:spPr>
          <a:xfrm>
            <a:off x="76202" y="152400"/>
            <a:ext cx="11988800" cy="838200"/>
          </a:xfrm>
        </p:spPr>
        <p:txBody>
          <a:bodyPr/>
          <a:lstStyle>
            <a:lvl1pPr>
              <a:defRPr sz="5760"/>
            </a:lvl1pPr>
          </a:lstStyle>
          <a:p>
            <a:r>
              <a:rPr lang="en-US" dirty="0"/>
              <a:t>Click to edit Master title style</a:t>
            </a:r>
          </a:p>
        </p:txBody>
      </p:sp>
      <p:sp>
        <p:nvSpPr>
          <p:cNvPr id="4" name="Content Placeholder 2"/>
          <p:cNvSpPr>
            <a:spLocks noGrp="1"/>
          </p:cNvSpPr>
          <p:nvPr>
            <p:ph idx="1"/>
          </p:nvPr>
        </p:nvSpPr>
        <p:spPr>
          <a:xfrm>
            <a:off x="161158" y="1143000"/>
            <a:ext cx="11887200" cy="55626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559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Tree>
    <p:extLst>
      <p:ext uri="{BB962C8B-B14F-4D97-AF65-F5344CB8AC3E}">
        <p14:creationId xmlns:p14="http://schemas.microsoft.com/office/powerpoint/2010/main" val="1209941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 y="1066800"/>
            <a:ext cx="5760720" cy="55626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442" y="1066800"/>
            <a:ext cx="5801360" cy="55626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5313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442" y="137160"/>
            <a:ext cx="11886413"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60442" y="1535113"/>
            <a:ext cx="5844118"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60442" y="2174875"/>
            <a:ext cx="5844118" cy="4545965"/>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42" y="1535113"/>
            <a:ext cx="5859418"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dirty="0"/>
              <a:t>Click to edit Master text styles</a:t>
            </a:r>
          </a:p>
        </p:txBody>
      </p:sp>
      <p:sp>
        <p:nvSpPr>
          <p:cNvPr id="6" name="Content Placeholder 5"/>
          <p:cNvSpPr>
            <a:spLocks noGrp="1"/>
          </p:cNvSpPr>
          <p:nvPr>
            <p:ph sz="quarter" idx="4"/>
          </p:nvPr>
        </p:nvSpPr>
        <p:spPr>
          <a:xfrm>
            <a:off x="6187442" y="2174875"/>
            <a:ext cx="5859418" cy="4545965"/>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673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8010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84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8793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3587909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Tree>
    <p:extLst>
      <p:ext uri="{BB962C8B-B14F-4D97-AF65-F5344CB8AC3E}">
        <p14:creationId xmlns:p14="http://schemas.microsoft.com/office/powerpoint/2010/main" val="1936858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470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4200" y="152400"/>
            <a:ext cx="25146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30402" y="152400"/>
            <a:ext cx="7340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31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6159" y="6172200"/>
            <a:ext cx="4638041" cy="578777"/>
          </a:xfrm>
        </p:spPr>
        <p:txBody>
          <a:bodyPr anchor="t"/>
          <a:lstStyle>
            <a:lvl1pPr algn="ctr">
              <a:defRPr sz="216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7376160" y="95251"/>
            <a:ext cx="4638040" cy="6076949"/>
          </a:xfrm>
        </p:spPr>
        <p:txBody>
          <a:bodyPr/>
          <a:lstStyle>
            <a:lvl1pPr marL="0" indent="0" algn="ctr">
              <a:buNone/>
              <a:defRPr sz="3360" baseline="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203203" y="95252"/>
            <a:ext cx="7081518" cy="6625589"/>
          </a:xfrm>
        </p:spPr>
        <p:txBody>
          <a:bodyPr/>
          <a:lstStyle>
            <a:lvl1pPr marL="274320" indent="-274320">
              <a:lnSpc>
                <a:spcPct val="90000"/>
              </a:lnSpc>
              <a:buNone/>
              <a:defRPr sz="4320" baseline="0">
                <a:latin typeface="Georgia" panose="02040502050405020303" pitchFamily="18" charset="0"/>
                <a:cs typeface="Calibri Light" panose="020F0302020204030204" pitchFamily="34" charset="0"/>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Quote goes here</a:t>
            </a:r>
          </a:p>
        </p:txBody>
      </p:sp>
    </p:spTree>
    <p:extLst>
      <p:ext uri="{BB962C8B-B14F-4D97-AF65-F5344CB8AC3E}">
        <p14:creationId xmlns:p14="http://schemas.microsoft.com/office/powerpoint/2010/main" val="237429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30400" y="1066800"/>
            <a:ext cx="4927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61200" y="1066800"/>
            <a:ext cx="4927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29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43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435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3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916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664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18D86F-63CB-0F2D-D42D-4D38DFA7D1DE}"/>
              </a:ext>
            </a:extLst>
          </p:cNvPr>
          <p:cNvSpPr>
            <a:spLocks noGrp="1" noChangeArrowheads="1"/>
          </p:cNvSpPr>
          <p:nvPr>
            <p:ph type="title"/>
          </p:nvPr>
        </p:nvSpPr>
        <p:spPr bwMode="auto">
          <a:xfrm>
            <a:off x="203200" y="152400"/>
            <a:ext cx="1178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CD5250-53CA-A8A3-2D27-DFB9629AC668}"/>
              </a:ext>
            </a:extLst>
          </p:cNvPr>
          <p:cNvSpPr>
            <a:spLocks noGrp="1" noChangeArrowheads="1"/>
          </p:cNvSpPr>
          <p:nvPr>
            <p:ph type="body" idx="1"/>
          </p:nvPr>
        </p:nvSpPr>
        <p:spPr bwMode="auto">
          <a:xfrm>
            <a:off x="203200" y="1066800"/>
            <a:ext cx="11785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Lst>
  <p:txStyles>
    <p:titleStyle>
      <a:lvl1pPr algn="ctr" rtl="0" eaLnBrk="0" fontAlgn="base" hangingPunct="0">
        <a:spcBef>
          <a:spcPct val="0"/>
        </a:spcBef>
        <a:spcAft>
          <a:spcPct val="0"/>
        </a:spcAft>
        <a:defRPr sz="4800">
          <a:solidFill>
            <a:schemeClr val="bg1"/>
          </a:solidFill>
          <a:latin typeface="+mj-lt"/>
          <a:ea typeface="+mj-ea"/>
          <a:cs typeface="+mj-cs"/>
        </a:defRPr>
      </a:lvl1pPr>
      <a:lvl2pPr algn="ctr" rtl="0" eaLnBrk="0" fontAlgn="base" hangingPunct="0">
        <a:spcBef>
          <a:spcPct val="0"/>
        </a:spcBef>
        <a:spcAft>
          <a:spcPct val="0"/>
        </a:spcAft>
        <a:defRPr sz="4800">
          <a:solidFill>
            <a:schemeClr val="bg1"/>
          </a:solidFill>
          <a:latin typeface="Arial" charset="0"/>
        </a:defRPr>
      </a:lvl2pPr>
      <a:lvl3pPr algn="ctr" rtl="0" eaLnBrk="0" fontAlgn="base" hangingPunct="0">
        <a:spcBef>
          <a:spcPct val="0"/>
        </a:spcBef>
        <a:spcAft>
          <a:spcPct val="0"/>
        </a:spcAft>
        <a:defRPr sz="4800">
          <a:solidFill>
            <a:schemeClr val="bg1"/>
          </a:solidFill>
          <a:latin typeface="Arial" charset="0"/>
        </a:defRPr>
      </a:lvl3pPr>
      <a:lvl4pPr algn="ctr" rtl="0" eaLnBrk="0" fontAlgn="base" hangingPunct="0">
        <a:spcBef>
          <a:spcPct val="0"/>
        </a:spcBef>
        <a:spcAft>
          <a:spcPct val="0"/>
        </a:spcAft>
        <a:defRPr sz="4800">
          <a:solidFill>
            <a:schemeClr val="bg1"/>
          </a:solidFill>
          <a:latin typeface="Arial" charset="0"/>
        </a:defRPr>
      </a:lvl4pPr>
      <a:lvl5pPr algn="ctr" rtl="0" eaLnBrk="0" fontAlgn="base" hangingPunct="0">
        <a:spcBef>
          <a:spcPct val="0"/>
        </a:spcBef>
        <a:spcAft>
          <a:spcPct val="0"/>
        </a:spcAft>
        <a:defRPr sz="4800">
          <a:solidFill>
            <a:schemeClr val="bg1"/>
          </a:solidFill>
          <a:latin typeface="Arial" charset="0"/>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2" y="152400"/>
            <a:ext cx="1178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203202" y="1066800"/>
            <a:ext cx="11785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98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ctr" rtl="0" eaLnBrk="0" fontAlgn="base" hangingPunct="0">
        <a:spcBef>
          <a:spcPct val="0"/>
        </a:spcBef>
        <a:spcAft>
          <a:spcPct val="0"/>
        </a:spcAft>
        <a:defRPr sz="5760">
          <a:solidFill>
            <a:schemeClr val="bg1"/>
          </a:solidFill>
          <a:latin typeface="+mj-lt"/>
          <a:ea typeface="ＭＳ Ｐゴシック" charset="-128"/>
          <a:cs typeface="+mj-cs"/>
        </a:defRPr>
      </a:lvl1pPr>
      <a:lvl2pPr algn="ctr" rtl="0" eaLnBrk="0" fontAlgn="base" hangingPunct="0">
        <a:spcBef>
          <a:spcPct val="0"/>
        </a:spcBef>
        <a:spcAft>
          <a:spcPct val="0"/>
        </a:spcAft>
        <a:defRPr sz="5760">
          <a:solidFill>
            <a:schemeClr val="bg1"/>
          </a:solidFill>
          <a:latin typeface="Arial" charset="0"/>
          <a:ea typeface="ＭＳ Ｐゴシック" charset="-128"/>
        </a:defRPr>
      </a:lvl2pPr>
      <a:lvl3pPr algn="ctr" rtl="0" eaLnBrk="0" fontAlgn="base" hangingPunct="0">
        <a:spcBef>
          <a:spcPct val="0"/>
        </a:spcBef>
        <a:spcAft>
          <a:spcPct val="0"/>
        </a:spcAft>
        <a:defRPr sz="5760">
          <a:solidFill>
            <a:schemeClr val="bg1"/>
          </a:solidFill>
          <a:latin typeface="Arial" charset="0"/>
          <a:ea typeface="ＭＳ Ｐゴシック" charset="-128"/>
        </a:defRPr>
      </a:lvl3pPr>
      <a:lvl4pPr algn="ctr" rtl="0" eaLnBrk="0" fontAlgn="base" hangingPunct="0">
        <a:spcBef>
          <a:spcPct val="0"/>
        </a:spcBef>
        <a:spcAft>
          <a:spcPct val="0"/>
        </a:spcAft>
        <a:defRPr sz="5760">
          <a:solidFill>
            <a:schemeClr val="bg1"/>
          </a:solidFill>
          <a:latin typeface="Arial" charset="0"/>
          <a:ea typeface="ＭＳ Ｐゴシック" charset="-128"/>
        </a:defRPr>
      </a:lvl4pPr>
      <a:lvl5pPr algn="ctr" rtl="0" eaLnBrk="0" fontAlgn="base" hangingPunct="0">
        <a:spcBef>
          <a:spcPct val="0"/>
        </a:spcBef>
        <a:spcAft>
          <a:spcPct val="0"/>
        </a:spcAft>
        <a:defRPr sz="5760">
          <a:solidFill>
            <a:schemeClr val="bg1"/>
          </a:solidFill>
          <a:latin typeface="Arial" charset="0"/>
          <a:ea typeface="ＭＳ Ｐゴシック" charset="-128"/>
        </a:defRPr>
      </a:lvl5pPr>
      <a:lvl6pPr marL="548640" algn="ctr" rtl="0" fontAlgn="base">
        <a:spcBef>
          <a:spcPct val="0"/>
        </a:spcBef>
        <a:spcAft>
          <a:spcPct val="0"/>
        </a:spcAft>
        <a:defRPr sz="5760">
          <a:solidFill>
            <a:schemeClr val="bg1"/>
          </a:solidFill>
          <a:latin typeface="Arial" charset="0"/>
        </a:defRPr>
      </a:lvl6pPr>
      <a:lvl7pPr marL="1097280" algn="ctr" rtl="0" fontAlgn="base">
        <a:spcBef>
          <a:spcPct val="0"/>
        </a:spcBef>
        <a:spcAft>
          <a:spcPct val="0"/>
        </a:spcAft>
        <a:defRPr sz="5760">
          <a:solidFill>
            <a:schemeClr val="bg1"/>
          </a:solidFill>
          <a:latin typeface="Arial" charset="0"/>
        </a:defRPr>
      </a:lvl7pPr>
      <a:lvl8pPr marL="1645920" algn="ctr" rtl="0" fontAlgn="base">
        <a:spcBef>
          <a:spcPct val="0"/>
        </a:spcBef>
        <a:spcAft>
          <a:spcPct val="0"/>
        </a:spcAft>
        <a:defRPr sz="5760">
          <a:solidFill>
            <a:schemeClr val="bg1"/>
          </a:solidFill>
          <a:latin typeface="Arial" charset="0"/>
        </a:defRPr>
      </a:lvl8pPr>
      <a:lvl9pPr marL="2194560" algn="ctr" rtl="0" fontAlgn="base">
        <a:spcBef>
          <a:spcPct val="0"/>
        </a:spcBef>
        <a:spcAft>
          <a:spcPct val="0"/>
        </a:spcAft>
        <a:defRPr sz="5760">
          <a:solidFill>
            <a:schemeClr val="bg1"/>
          </a:solidFill>
          <a:latin typeface="Arial" charset="0"/>
        </a:defRPr>
      </a:lvl9pPr>
    </p:titleStyle>
    <p:bodyStyle>
      <a:lvl1pPr marL="411480" indent="-411480" algn="l" rtl="0" eaLnBrk="0" fontAlgn="base" hangingPunct="0">
        <a:lnSpc>
          <a:spcPct val="95000"/>
        </a:lnSpc>
        <a:spcBef>
          <a:spcPct val="20000"/>
        </a:spcBef>
        <a:spcAft>
          <a:spcPct val="0"/>
        </a:spcAft>
        <a:defRPr sz="4320">
          <a:solidFill>
            <a:schemeClr val="bg1"/>
          </a:solidFill>
          <a:latin typeface="+mn-lt"/>
          <a:ea typeface="ＭＳ Ｐゴシック" charset="-128"/>
          <a:cs typeface="+mn-cs"/>
        </a:defRPr>
      </a:lvl1pPr>
      <a:lvl2pPr marL="891540" indent="-342900" algn="l" rtl="0" eaLnBrk="0" fontAlgn="base" hangingPunct="0">
        <a:lnSpc>
          <a:spcPct val="95000"/>
        </a:lnSpc>
        <a:spcBef>
          <a:spcPct val="20000"/>
        </a:spcBef>
        <a:spcAft>
          <a:spcPct val="0"/>
        </a:spcAft>
        <a:buChar char="–"/>
        <a:defRPr sz="3840">
          <a:solidFill>
            <a:schemeClr val="bg1"/>
          </a:solidFill>
          <a:latin typeface="+mn-lt"/>
          <a:ea typeface="ＭＳ Ｐゴシック" charset="-128"/>
        </a:defRPr>
      </a:lvl2pPr>
      <a:lvl3pPr marL="1371600" indent="-274320" algn="l" rtl="0" eaLnBrk="0" fontAlgn="base" hangingPunct="0">
        <a:lnSpc>
          <a:spcPct val="95000"/>
        </a:lnSpc>
        <a:spcBef>
          <a:spcPct val="20000"/>
        </a:spcBef>
        <a:spcAft>
          <a:spcPct val="0"/>
        </a:spcAft>
        <a:buChar char="•"/>
        <a:defRPr sz="3360">
          <a:solidFill>
            <a:schemeClr val="bg1"/>
          </a:solidFill>
          <a:latin typeface="+mn-lt"/>
          <a:ea typeface="ＭＳ Ｐゴシック" charset="-128"/>
        </a:defRPr>
      </a:lvl3pPr>
      <a:lvl4pPr marL="1920240" indent="-274320" algn="l" rtl="0" eaLnBrk="0" fontAlgn="base" hangingPunct="0">
        <a:lnSpc>
          <a:spcPct val="95000"/>
        </a:lnSpc>
        <a:spcBef>
          <a:spcPct val="20000"/>
        </a:spcBef>
        <a:spcAft>
          <a:spcPct val="0"/>
        </a:spcAft>
        <a:buChar char="–"/>
        <a:defRPr sz="2880">
          <a:solidFill>
            <a:schemeClr val="bg1"/>
          </a:solidFill>
          <a:latin typeface="+mn-lt"/>
          <a:ea typeface="ＭＳ Ｐゴシック" charset="-128"/>
        </a:defRPr>
      </a:lvl4pPr>
      <a:lvl5pPr marL="2468880" indent="-274320" algn="l" rtl="0" eaLnBrk="0" fontAlgn="base" hangingPunct="0">
        <a:lnSpc>
          <a:spcPct val="95000"/>
        </a:lnSpc>
        <a:spcBef>
          <a:spcPct val="20000"/>
        </a:spcBef>
        <a:spcAft>
          <a:spcPct val="0"/>
        </a:spcAft>
        <a:buChar char="»"/>
        <a:defRPr sz="2880">
          <a:solidFill>
            <a:schemeClr val="bg1"/>
          </a:solidFill>
          <a:latin typeface="+mn-lt"/>
          <a:ea typeface="ＭＳ Ｐゴシック" charset="-128"/>
        </a:defRPr>
      </a:lvl5pPr>
      <a:lvl6pPr marL="3017520" indent="-274320" algn="l" rtl="0" fontAlgn="base">
        <a:spcBef>
          <a:spcPct val="20000"/>
        </a:spcBef>
        <a:spcAft>
          <a:spcPct val="0"/>
        </a:spcAft>
        <a:buChar char="»"/>
        <a:defRPr sz="2400">
          <a:solidFill>
            <a:schemeClr val="bg1"/>
          </a:solidFill>
          <a:latin typeface="+mn-lt"/>
        </a:defRPr>
      </a:lvl6pPr>
      <a:lvl7pPr marL="3566160" indent="-274320" algn="l" rtl="0" fontAlgn="base">
        <a:spcBef>
          <a:spcPct val="20000"/>
        </a:spcBef>
        <a:spcAft>
          <a:spcPct val="0"/>
        </a:spcAft>
        <a:buChar char="»"/>
        <a:defRPr sz="2400">
          <a:solidFill>
            <a:schemeClr val="bg1"/>
          </a:solidFill>
          <a:latin typeface="+mn-lt"/>
        </a:defRPr>
      </a:lvl7pPr>
      <a:lvl8pPr marL="4114800" indent="-274320" algn="l" rtl="0" fontAlgn="base">
        <a:spcBef>
          <a:spcPct val="20000"/>
        </a:spcBef>
        <a:spcAft>
          <a:spcPct val="0"/>
        </a:spcAft>
        <a:buChar char="»"/>
        <a:defRPr sz="2400">
          <a:solidFill>
            <a:schemeClr val="bg1"/>
          </a:solidFill>
          <a:latin typeface="+mn-lt"/>
        </a:defRPr>
      </a:lvl8pPr>
      <a:lvl9pPr marL="4663440" indent="-274320" algn="l" rtl="0" fontAlgn="base">
        <a:spcBef>
          <a:spcPct val="20000"/>
        </a:spcBef>
        <a:spcAft>
          <a:spcPct val="0"/>
        </a:spcAft>
        <a:buChar char="»"/>
        <a:defRPr sz="2400">
          <a:solidFill>
            <a:schemeClr val="bg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F99D422B-5F1A-8B9A-0DC1-F98293F95B5A}"/>
              </a:ext>
            </a:extLst>
          </p:cNvPr>
          <p:cNvSpPr>
            <a:spLocks noGrp="1"/>
          </p:cNvSpPr>
          <p:nvPr>
            <p:ph type="ctrTitle"/>
          </p:nvPr>
        </p:nvSpPr>
        <p:spPr/>
        <p:txBody>
          <a:bodyPr/>
          <a:lstStyle/>
          <a:p>
            <a:r>
              <a:rPr lang="en-US" altLang="en-US" dirty="0"/>
              <a:t>Parenting and Ministry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C2F4C-E9EE-D165-24F8-DBFFB17352F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560F1DE-44C1-7E8C-9E96-690F9E9CADEF}"/>
              </a:ext>
            </a:extLst>
          </p:cNvPr>
          <p:cNvSpPr>
            <a:spLocks noGrp="1"/>
          </p:cNvSpPr>
          <p:nvPr>
            <p:ph type="body" sz="half" idx="2"/>
          </p:nvPr>
        </p:nvSpPr>
        <p:spPr/>
        <p:txBody>
          <a:bodyPr/>
          <a:lstStyle/>
          <a:p>
            <a:r>
              <a:rPr lang="en-US" dirty="0"/>
              <a:t>He buttressed this challenge by stating his own commitment to do the same along with his family: </a:t>
            </a:r>
          </a:p>
          <a:p>
            <a:r>
              <a:rPr lang="en-US" dirty="0"/>
              <a:t>“But as for me and my house, we will serve the LORD.” (v15)</a:t>
            </a:r>
          </a:p>
        </p:txBody>
      </p:sp>
      <p:pic>
        <p:nvPicPr>
          <p:cNvPr id="1026" name="Picture 2" descr="‎The Family Life of a Christian Leader">
            <a:extLst>
              <a:ext uri="{FF2B5EF4-FFF2-40B4-BE49-F238E27FC236}">
                <a16:creationId xmlns:a16="http://schemas.microsoft.com/office/drawing/2014/main" id="{2B6E974D-9283-8F94-5F68-1D0BA7DDFC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882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4D701-8E85-4844-03D7-F329DE08158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BFF96D4-8ED6-ADFC-203E-156018BB9D65}"/>
              </a:ext>
            </a:extLst>
          </p:cNvPr>
          <p:cNvSpPr>
            <a:spLocks noGrp="1"/>
          </p:cNvSpPr>
          <p:nvPr>
            <p:ph type="body" sz="half" idx="2"/>
          </p:nvPr>
        </p:nvSpPr>
        <p:spPr/>
        <p:txBody>
          <a:bodyPr/>
          <a:lstStyle/>
          <a:p>
            <a:r>
              <a:rPr lang="en-US" dirty="0"/>
              <a:t>Yet [we] are not immune to the temptation to make decisions for the family that are influenced by the world’s standards and that violate God’s will. </a:t>
            </a:r>
          </a:p>
        </p:txBody>
      </p:sp>
      <p:pic>
        <p:nvPicPr>
          <p:cNvPr id="1026" name="Picture 2" descr="‎The Family Life of a Christian Leader">
            <a:extLst>
              <a:ext uri="{FF2B5EF4-FFF2-40B4-BE49-F238E27FC236}">
                <a16:creationId xmlns:a16="http://schemas.microsoft.com/office/drawing/2014/main" id="{1C365C35-0ADA-6303-07E5-12EB5217BC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604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FF546-0EBD-D95E-19B0-CB20831F756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D0E9C31-67C5-216E-0F09-475439B6007D}"/>
              </a:ext>
            </a:extLst>
          </p:cNvPr>
          <p:cNvSpPr>
            <a:spLocks noGrp="1"/>
          </p:cNvSpPr>
          <p:nvPr>
            <p:ph type="body" sz="half" idx="2"/>
          </p:nvPr>
        </p:nvSpPr>
        <p:spPr/>
        <p:txBody>
          <a:bodyPr/>
          <a:lstStyle/>
          <a:p>
            <a:r>
              <a:rPr lang="en-US" dirty="0"/>
              <a:t>How easy it is for us to ignore the fact that, if we follow God’s way, </a:t>
            </a:r>
            <a:r>
              <a:rPr lang="en-US" u="sng" dirty="0"/>
              <a:t>he will provide</a:t>
            </a:r>
            <a:r>
              <a:rPr lang="en-US" dirty="0"/>
              <a:t> everything we need for the best life possible.</a:t>
            </a:r>
          </a:p>
        </p:txBody>
      </p:sp>
      <p:pic>
        <p:nvPicPr>
          <p:cNvPr id="1026" name="Picture 2" descr="‎The Family Life of a Christian Leader">
            <a:extLst>
              <a:ext uri="{FF2B5EF4-FFF2-40B4-BE49-F238E27FC236}">
                <a16:creationId xmlns:a16="http://schemas.microsoft.com/office/drawing/2014/main" id="{8EB5AD3B-EFDA-E109-45B6-C3A6DA5D27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456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6D08863-32C6-5AA3-CF09-281B204BB40A}"/>
              </a:ext>
            </a:extLst>
          </p:cNvPr>
          <p:cNvSpPr>
            <a:spLocks noGrp="1"/>
          </p:cNvSpPr>
          <p:nvPr>
            <p:ph type="title"/>
          </p:nvPr>
        </p:nvSpPr>
        <p:spPr>
          <a:xfrm>
            <a:off x="1676400" y="76200"/>
            <a:ext cx="8839200" cy="838200"/>
          </a:xfrm>
        </p:spPr>
        <p:txBody>
          <a:bodyPr/>
          <a:lstStyle/>
          <a:p>
            <a:r>
              <a:rPr lang="en-US" altLang="en-US" sz="4000"/>
              <a:t>Child- vs. Christ-Centered Parenting</a:t>
            </a:r>
          </a:p>
        </p:txBody>
      </p:sp>
      <p:sp>
        <p:nvSpPr>
          <p:cNvPr id="4" name="Content Placeholder 2">
            <a:extLst>
              <a:ext uri="{FF2B5EF4-FFF2-40B4-BE49-F238E27FC236}">
                <a16:creationId xmlns:a16="http://schemas.microsoft.com/office/drawing/2014/main" id="{2C493622-1987-A728-71CD-998B0339A303}"/>
              </a:ext>
            </a:extLst>
          </p:cNvPr>
          <p:cNvSpPr>
            <a:spLocks noGrp="1"/>
          </p:cNvSpPr>
          <p:nvPr>
            <p:ph idx="1"/>
          </p:nvPr>
        </p:nvSpPr>
        <p:spPr>
          <a:xfrm>
            <a:off x="1676400" y="914400"/>
            <a:ext cx="4419600" cy="5715000"/>
          </a:xfrm>
          <a:ln>
            <a:solidFill>
              <a:schemeClr val="bg1"/>
            </a:solidFill>
            <a:miter lim="800000"/>
            <a:headEnd/>
            <a:tailEnd/>
          </a:ln>
        </p:spPr>
        <p:txBody>
          <a:bodyPr/>
          <a:lstStyle/>
          <a:p>
            <a:pPr marL="0" indent="0" algn="ctr">
              <a:buNone/>
            </a:pPr>
            <a:r>
              <a:rPr lang="en-US" altLang="en-US" sz="3600"/>
              <a:t>Child-centered</a:t>
            </a:r>
          </a:p>
          <a:p>
            <a:pPr marL="0" indent="0" algn="ctr">
              <a:buNone/>
            </a:pPr>
            <a:r>
              <a:rPr lang="en-US" altLang="en-US" sz="3600"/>
              <a:t>Your children’s needs take priority</a:t>
            </a:r>
          </a:p>
          <a:p>
            <a:pPr marL="0" indent="0" algn="ctr">
              <a:buNone/>
            </a:pPr>
            <a:endParaRPr lang="en-US" altLang="en-US" sz="3600"/>
          </a:p>
          <a:p>
            <a:pPr marL="0" indent="0" algn="ctr">
              <a:buNone/>
            </a:pPr>
            <a:r>
              <a:rPr lang="en-US" altLang="en-US" sz="3600"/>
              <a:t>Everything in the family is structured around the child</a:t>
            </a:r>
          </a:p>
        </p:txBody>
      </p:sp>
      <p:sp>
        <p:nvSpPr>
          <p:cNvPr id="5" name="Content Placeholder 2">
            <a:extLst>
              <a:ext uri="{FF2B5EF4-FFF2-40B4-BE49-F238E27FC236}">
                <a16:creationId xmlns:a16="http://schemas.microsoft.com/office/drawing/2014/main" id="{10B2A403-03F0-F7E3-7334-B06DE75BA4E2}"/>
              </a:ext>
            </a:extLst>
          </p:cNvPr>
          <p:cNvSpPr txBox="1">
            <a:spLocks/>
          </p:cNvSpPr>
          <p:nvPr/>
        </p:nvSpPr>
        <p:spPr bwMode="auto">
          <a:xfrm>
            <a:off x="6096000" y="914400"/>
            <a:ext cx="4419600" cy="5715000"/>
          </a:xfrm>
          <a:prstGeom prst="rect">
            <a:avLst/>
          </a:prstGeom>
          <a:noFill/>
          <a:ln w="9525">
            <a:solidFill>
              <a:schemeClr val="bg1"/>
            </a:solidFill>
            <a:miter lim="800000"/>
            <a:headEnd/>
            <a:tailEnd/>
          </a:ln>
        </p:spPr>
        <p:txBody>
          <a:bodyPr/>
          <a:lstStyle/>
          <a:p>
            <a:pPr algn="ctr" eaLnBrk="0" hangingPunct="0">
              <a:spcBef>
                <a:spcPct val="20000"/>
              </a:spcBef>
              <a:defRPr/>
            </a:pPr>
            <a:r>
              <a:rPr lang="en-US" sz="3600" kern="0" dirty="0">
                <a:solidFill>
                  <a:schemeClr val="bg1"/>
                </a:solidFill>
                <a:latin typeface="+mn-lt"/>
              </a:rPr>
              <a:t>Christ-centered</a:t>
            </a:r>
          </a:p>
          <a:p>
            <a:pPr algn="ctr" eaLnBrk="0" hangingPunct="0">
              <a:spcBef>
                <a:spcPct val="20000"/>
              </a:spcBef>
              <a:defRPr/>
            </a:pPr>
            <a:r>
              <a:rPr lang="en-US" sz="3600" kern="0" dirty="0">
                <a:solidFill>
                  <a:schemeClr val="bg1"/>
                </a:solidFill>
                <a:latin typeface="+mn-lt"/>
              </a:rPr>
              <a:t>Christ’s commands take priority</a:t>
            </a:r>
          </a:p>
          <a:p>
            <a:pPr algn="ctr" eaLnBrk="0" hangingPunct="0">
              <a:spcBef>
                <a:spcPct val="20000"/>
              </a:spcBef>
              <a:defRPr/>
            </a:pPr>
            <a:endParaRPr lang="en-US" sz="3600" kern="0" dirty="0">
              <a:solidFill>
                <a:schemeClr val="bg1"/>
              </a:solidFill>
              <a:latin typeface="+mn-lt"/>
            </a:endParaRPr>
          </a:p>
          <a:p>
            <a:pPr algn="ctr" eaLnBrk="0" hangingPunct="0">
              <a:spcBef>
                <a:spcPct val="20000"/>
              </a:spcBef>
              <a:defRPr/>
            </a:pPr>
            <a:r>
              <a:rPr lang="en-US" sz="3600" kern="0" dirty="0">
                <a:solidFill>
                  <a:schemeClr val="bg1"/>
                </a:solidFill>
                <a:latin typeface="+mn-lt"/>
              </a:rPr>
              <a:t>Everything in the family is structured around biblical values</a:t>
            </a:r>
          </a:p>
        </p:txBody>
      </p:sp>
      <p:cxnSp>
        <p:nvCxnSpPr>
          <p:cNvPr id="8197" name="Straight Connector 6">
            <a:extLst>
              <a:ext uri="{FF2B5EF4-FFF2-40B4-BE49-F238E27FC236}">
                <a16:creationId xmlns:a16="http://schemas.microsoft.com/office/drawing/2014/main" id="{98770081-0B54-0288-DB27-366AA3DBE226}"/>
              </a:ext>
            </a:extLst>
          </p:cNvPr>
          <p:cNvCxnSpPr>
            <a:cxnSpLocks noChangeShapeType="1"/>
          </p:cNvCxnSpPr>
          <p:nvPr/>
        </p:nvCxnSpPr>
        <p:spPr bwMode="auto">
          <a:xfrm>
            <a:off x="1676400" y="1524000"/>
            <a:ext cx="88392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53C066D-628F-515A-BEA9-9CC891B12E5D}"/>
              </a:ext>
            </a:extLst>
          </p:cNvPr>
          <p:cNvSpPr>
            <a:spLocks noGrp="1"/>
          </p:cNvSpPr>
          <p:nvPr>
            <p:ph type="title"/>
          </p:nvPr>
        </p:nvSpPr>
        <p:spPr>
          <a:xfrm>
            <a:off x="1676400" y="76200"/>
            <a:ext cx="8839200" cy="838200"/>
          </a:xfrm>
        </p:spPr>
        <p:txBody>
          <a:bodyPr/>
          <a:lstStyle/>
          <a:p>
            <a:r>
              <a:rPr lang="en-US" altLang="en-US" sz="4000"/>
              <a:t>Child- vs. Christ-Centered Parenting</a:t>
            </a:r>
          </a:p>
        </p:txBody>
      </p:sp>
      <p:sp>
        <p:nvSpPr>
          <p:cNvPr id="4" name="Content Placeholder 2">
            <a:extLst>
              <a:ext uri="{FF2B5EF4-FFF2-40B4-BE49-F238E27FC236}">
                <a16:creationId xmlns:a16="http://schemas.microsoft.com/office/drawing/2014/main" id="{C0C00655-81F2-5F13-2683-1116A4DAACAE}"/>
              </a:ext>
            </a:extLst>
          </p:cNvPr>
          <p:cNvSpPr>
            <a:spLocks noGrp="1"/>
          </p:cNvSpPr>
          <p:nvPr>
            <p:ph idx="1"/>
          </p:nvPr>
        </p:nvSpPr>
        <p:spPr>
          <a:xfrm>
            <a:off x="1676400" y="914400"/>
            <a:ext cx="4419600" cy="5715000"/>
          </a:xfrm>
          <a:ln>
            <a:solidFill>
              <a:schemeClr val="bg1"/>
            </a:solidFill>
            <a:miter lim="800000"/>
            <a:headEnd/>
            <a:tailEnd/>
          </a:ln>
        </p:spPr>
        <p:txBody>
          <a:bodyPr/>
          <a:lstStyle/>
          <a:p>
            <a:pPr marL="0" indent="0" algn="ctr">
              <a:buNone/>
            </a:pPr>
            <a:r>
              <a:rPr lang="en-US" altLang="en-US" sz="3600"/>
              <a:t>Child-centered</a:t>
            </a:r>
          </a:p>
          <a:p>
            <a:pPr marL="0" indent="0" algn="ctr">
              <a:buNone/>
            </a:pPr>
            <a:r>
              <a:rPr lang="en-US" altLang="en-US" sz="3600"/>
              <a:t>Anything that makes the child uncomfortable is unloving</a:t>
            </a:r>
          </a:p>
        </p:txBody>
      </p:sp>
      <p:sp>
        <p:nvSpPr>
          <p:cNvPr id="5" name="Content Placeholder 2">
            <a:extLst>
              <a:ext uri="{FF2B5EF4-FFF2-40B4-BE49-F238E27FC236}">
                <a16:creationId xmlns:a16="http://schemas.microsoft.com/office/drawing/2014/main" id="{BFB86219-8F56-3FB8-A1E2-A89E1600577F}"/>
              </a:ext>
            </a:extLst>
          </p:cNvPr>
          <p:cNvSpPr txBox="1">
            <a:spLocks/>
          </p:cNvSpPr>
          <p:nvPr/>
        </p:nvSpPr>
        <p:spPr bwMode="auto">
          <a:xfrm>
            <a:off x="6096000" y="914400"/>
            <a:ext cx="4419600" cy="5715000"/>
          </a:xfrm>
          <a:prstGeom prst="rect">
            <a:avLst/>
          </a:prstGeom>
          <a:noFill/>
          <a:ln w="9525">
            <a:solidFill>
              <a:schemeClr val="bg1"/>
            </a:solidFill>
            <a:miter lim="800000"/>
            <a:headEnd/>
            <a:tailEnd/>
          </a:ln>
        </p:spPr>
        <p:txBody>
          <a:bodyPr/>
          <a:lstStyle/>
          <a:p>
            <a:pPr algn="ctr" eaLnBrk="0" hangingPunct="0">
              <a:spcBef>
                <a:spcPct val="20000"/>
              </a:spcBef>
              <a:defRPr/>
            </a:pPr>
            <a:r>
              <a:rPr lang="en-US" sz="3600" kern="0" dirty="0">
                <a:solidFill>
                  <a:schemeClr val="bg1"/>
                </a:solidFill>
                <a:latin typeface="+mn-lt"/>
              </a:rPr>
              <a:t>Christ-centered</a:t>
            </a:r>
          </a:p>
          <a:p>
            <a:pPr algn="ctr" eaLnBrk="0" hangingPunct="0">
              <a:spcBef>
                <a:spcPct val="20000"/>
              </a:spcBef>
              <a:defRPr/>
            </a:pPr>
            <a:r>
              <a:rPr lang="en-US" sz="3600" kern="0" dirty="0">
                <a:solidFill>
                  <a:schemeClr val="bg1"/>
                </a:solidFill>
                <a:latin typeface="+mn-lt"/>
              </a:rPr>
              <a:t>Children need to learn to follow God’s way, and it can be hard sometimes</a:t>
            </a:r>
          </a:p>
        </p:txBody>
      </p:sp>
      <p:cxnSp>
        <p:nvCxnSpPr>
          <p:cNvPr id="9221" name="Straight Connector 6">
            <a:extLst>
              <a:ext uri="{FF2B5EF4-FFF2-40B4-BE49-F238E27FC236}">
                <a16:creationId xmlns:a16="http://schemas.microsoft.com/office/drawing/2014/main" id="{09B89A5F-F524-F8A2-2E92-AF17E47D24CB}"/>
              </a:ext>
            </a:extLst>
          </p:cNvPr>
          <p:cNvCxnSpPr>
            <a:cxnSpLocks noChangeShapeType="1"/>
          </p:cNvCxnSpPr>
          <p:nvPr/>
        </p:nvCxnSpPr>
        <p:spPr bwMode="auto">
          <a:xfrm>
            <a:off x="1676400" y="1524000"/>
            <a:ext cx="88392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12DD836-5385-4C89-E4F1-1001C5F53258}"/>
              </a:ext>
            </a:extLst>
          </p:cNvPr>
          <p:cNvSpPr>
            <a:spLocks noGrp="1"/>
          </p:cNvSpPr>
          <p:nvPr>
            <p:ph type="title"/>
          </p:nvPr>
        </p:nvSpPr>
        <p:spPr>
          <a:xfrm>
            <a:off x="1676400" y="76200"/>
            <a:ext cx="8839200" cy="838200"/>
          </a:xfrm>
        </p:spPr>
        <p:txBody>
          <a:bodyPr/>
          <a:lstStyle/>
          <a:p>
            <a:r>
              <a:rPr lang="en-US" altLang="en-US" sz="4000"/>
              <a:t>Child- vs. Christ-Centered Parenting</a:t>
            </a:r>
          </a:p>
        </p:txBody>
      </p:sp>
      <p:sp>
        <p:nvSpPr>
          <p:cNvPr id="4" name="Content Placeholder 2">
            <a:extLst>
              <a:ext uri="{FF2B5EF4-FFF2-40B4-BE49-F238E27FC236}">
                <a16:creationId xmlns:a16="http://schemas.microsoft.com/office/drawing/2014/main" id="{4C170C98-D431-C7CD-1768-269A2A5C652A}"/>
              </a:ext>
            </a:extLst>
          </p:cNvPr>
          <p:cNvSpPr>
            <a:spLocks noGrp="1"/>
          </p:cNvSpPr>
          <p:nvPr>
            <p:ph idx="1"/>
          </p:nvPr>
        </p:nvSpPr>
        <p:spPr>
          <a:xfrm>
            <a:off x="1676400" y="914400"/>
            <a:ext cx="4419600" cy="5715000"/>
          </a:xfrm>
          <a:ln>
            <a:solidFill>
              <a:schemeClr val="bg1"/>
            </a:solidFill>
            <a:miter lim="800000"/>
            <a:headEnd/>
            <a:tailEnd/>
          </a:ln>
        </p:spPr>
        <p:txBody>
          <a:bodyPr/>
          <a:lstStyle/>
          <a:p>
            <a:pPr marL="0" indent="0" algn="ctr">
              <a:buNone/>
            </a:pPr>
            <a:r>
              <a:rPr lang="en-US" altLang="en-US" sz="3600"/>
              <a:t>Child-centered</a:t>
            </a:r>
          </a:p>
          <a:p>
            <a:pPr marL="0" indent="0" algn="ctr">
              <a:buNone/>
            </a:pPr>
            <a:r>
              <a:rPr lang="en-US" altLang="en-US" sz="3600"/>
              <a:t>Your child’s feelings are of paramount importance; he must feel good to feel loved</a:t>
            </a:r>
          </a:p>
        </p:txBody>
      </p:sp>
      <p:sp>
        <p:nvSpPr>
          <p:cNvPr id="5" name="Content Placeholder 2">
            <a:extLst>
              <a:ext uri="{FF2B5EF4-FFF2-40B4-BE49-F238E27FC236}">
                <a16:creationId xmlns:a16="http://schemas.microsoft.com/office/drawing/2014/main" id="{163849B3-A213-BF96-A450-9C2EC6A072EC}"/>
              </a:ext>
            </a:extLst>
          </p:cNvPr>
          <p:cNvSpPr txBox="1">
            <a:spLocks/>
          </p:cNvSpPr>
          <p:nvPr/>
        </p:nvSpPr>
        <p:spPr bwMode="auto">
          <a:xfrm>
            <a:off x="6096000" y="914400"/>
            <a:ext cx="4419600" cy="5715000"/>
          </a:xfrm>
          <a:prstGeom prst="rect">
            <a:avLst/>
          </a:prstGeom>
          <a:noFill/>
          <a:ln w="9525">
            <a:solidFill>
              <a:schemeClr val="bg1"/>
            </a:solidFill>
            <a:miter lim="800000"/>
            <a:headEnd/>
            <a:tailEnd/>
          </a:ln>
        </p:spPr>
        <p:txBody>
          <a:bodyPr/>
          <a:lstStyle/>
          <a:p>
            <a:pPr algn="ctr" eaLnBrk="0" hangingPunct="0">
              <a:spcBef>
                <a:spcPct val="20000"/>
              </a:spcBef>
              <a:defRPr/>
            </a:pPr>
            <a:r>
              <a:rPr lang="en-US" sz="3600" kern="0" dirty="0">
                <a:solidFill>
                  <a:schemeClr val="bg1"/>
                </a:solidFill>
                <a:latin typeface="+mn-lt"/>
              </a:rPr>
              <a:t>Christ-centered</a:t>
            </a:r>
          </a:p>
          <a:p>
            <a:pPr algn="ctr" eaLnBrk="0" hangingPunct="0">
              <a:spcBef>
                <a:spcPct val="20000"/>
              </a:spcBef>
              <a:defRPr/>
            </a:pPr>
            <a:r>
              <a:rPr lang="en-US" sz="3600" kern="0" dirty="0">
                <a:solidFill>
                  <a:schemeClr val="bg1"/>
                </a:solidFill>
                <a:latin typeface="+mn-lt"/>
              </a:rPr>
              <a:t>Submission to God is of paramount importance; he must learn this to have any hope in this life</a:t>
            </a:r>
          </a:p>
        </p:txBody>
      </p:sp>
      <p:cxnSp>
        <p:nvCxnSpPr>
          <p:cNvPr id="10245" name="Straight Connector 6">
            <a:extLst>
              <a:ext uri="{FF2B5EF4-FFF2-40B4-BE49-F238E27FC236}">
                <a16:creationId xmlns:a16="http://schemas.microsoft.com/office/drawing/2014/main" id="{92D4DA3C-0AF8-0B67-9789-CC50BB464002}"/>
              </a:ext>
            </a:extLst>
          </p:cNvPr>
          <p:cNvCxnSpPr>
            <a:cxnSpLocks noChangeShapeType="1"/>
          </p:cNvCxnSpPr>
          <p:nvPr/>
        </p:nvCxnSpPr>
        <p:spPr bwMode="auto">
          <a:xfrm>
            <a:off x="1676400" y="1524000"/>
            <a:ext cx="88392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D7C7CB96-C50C-F262-3724-440CA69D678F}"/>
              </a:ext>
            </a:extLst>
          </p:cNvPr>
          <p:cNvSpPr txBox="1">
            <a:spLocks noChangeArrowheads="1"/>
          </p:cNvSpPr>
          <p:nvPr/>
        </p:nvSpPr>
        <p:spPr bwMode="auto">
          <a:xfrm>
            <a:off x="2057400" y="4419601"/>
            <a:ext cx="8153400" cy="2085975"/>
          </a:xfrm>
          <a:prstGeom prst="rect">
            <a:avLst/>
          </a:prstGeom>
          <a:solidFill>
            <a:srgbClr val="06061C"/>
          </a:solidFill>
          <a:ln w="9525">
            <a:solidFill>
              <a:schemeClr val="bg1"/>
            </a:solidFill>
            <a:miter lim="800000"/>
            <a:headEnd/>
            <a:tailEnd/>
          </a:ln>
        </p:spPr>
        <p:txBody>
          <a:bodyPr>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a:t>Parents who are easily manipulated may be convinced that negative emotional experiences are risky for their child.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6D7EA2E-A975-201C-4D91-6169496120D2}"/>
              </a:ext>
            </a:extLst>
          </p:cNvPr>
          <p:cNvSpPr>
            <a:spLocks noGrp="1"/>
          </p:cNvSpPr>
          <p:nvPr>
            <p:ph type="title"/>
          </p:nvPr>
        </p:nvSpPr>
        <p:spPr>
          <a:xfrm>
            <a:off x="1676400" y="76200"/>
            <a:ext cx="8839200" cy="838200"/>
          </a:xfrm>
        </p:spPr>
        <p:txBody>
          <a:bodyPr/>
          <a:lstStyle/>
          <a:p>
            <a:r>
              <a:rPr lang="en-US" altLang="en-US" sz="4000"/>
              <a:t>Child- vs. Christ-Centered Parenting</a:t>
            </a:r>
          </a:p>
        </p:txBody>
      </p:sp>
      <p:sp>
        <p:nvSpPr>
          <p:cNvPr id="11267" name="Content Placeholder 2">
            <a:extLst>
              <a:ext uri="{FF2B5EF4-FFF2-40B4-BE49-F238E27FC236}">
                <a16:creationId xmlns:a16="http://schemas.microsoft.com/office/drawing/2014/main" id="{94CE3836-2E95-9FC4-702D-E1C37F967C4E}"/>
              </a:ext>
            </a:extLst>
          </p:cNvPr>
          <p:cNvSpPr>
            <a:spLocks noGrp="1"/>
          </p:cNvSpPr>
          <p:nvPr>
            <p:ph idx="1"/>
          </p:nvPr>
        </p:nvSpPr>
        <p:spPr>
          <a:xfrm>
            <a:off x="1676400" y="914400"/>
            <a:ext cx="4419600" cy="5715000"/>
          </a:xfrm>
          <a:ln>
            <a:solidFill>
              <a:schemeClr val="bg1"/>
            </a:solidFill>
            <a:miter lim="800000"/>
            <a:headEnd/>
            <a:tailEnd/>
          </a:ln>
        </p:spPr>
        <p:txBody>
          <a:bodyPr/>
          <a:lstStyle/>
          <a:p>
            <a:pPr marL="0" indent="0" algn="ctr">
              <a:buNone/>
            </a:pPr>
            <a:r>
              <a:rPr lang="en-US" altLang="en-US" sz="3600"/>
              <a:t>Child-centered</a:t>
            </a:r>
          </a:p>
          <a:p>
            <a:pPr marL="0" indent="0" algn="ctr">
              <a:buNone/>
            </a:pPr>
            <a:r>
              <a:rPr lang="en-US" altLang="en-US" sz="3600"/>
              <a:t>Your child’s feelings are of paramount importance; he must feel good to feel loved</a:t>
            </a:r>
          </a:p>
        </p:txBody>
      </p:sp>
      <p:sp>
        <p:nvSpPr>
          <p:cNvPr id="5" name="Content Placeholder 2">
            <a:extLst>
              <a:ext uri="{FF2B5EF4-FFF2-40B4-BE49-F238E27FC236}">
                <a16:creationId xmlns:a16="http://schemas.microsoft.com/office/drawing/2014/main" id="{5D747E3E-112E-F13A-9819-3122E3EBBBCD}"/>
              </a:ext>
            </a:extLst>
          </p:cNvPr>
          <p:cNvSpPr txBox="1">
            <a:spLocks/>
          </p:cNvSpPr>
          <p:nvPr/>
        </p:nvSpPr>
        <p:spPr bwMode="auto">
          <a:xfrm>
            <a:off x="6096000" y="914400"/>
            <a:ext cx="4419600" cy="5715000"/>
          </a:xfrm>
          <a:prstGeom prst="rect">
            <a:avLst/>
          </a:prstGeom>
          <a:noFill/>
          <a:ln w="9525">
            <a:solidFill>
              <a:schemeClr val="bg1"/>
            </a:solidFill>
            <a:miter lim="800000"/>
            <a:headEnd/>
            <a:tailEnd/>
          </a:ln>
        </p:spPr>
        <p:txBody>
          <a:bodyPr/>
          <a:lstStyle/>
          <a:p>
            <a:pPr algn="ctr" eaLnBrk="0" hangingPunct="0">
              <a:spcBef>
                <a:spcPct val="20000"/>
              </a:spcBef>
              <a:defRPr/>
            </a:pPr>
            <a:r>
              <a:rPr lang="en-US" sz="3600" kern="0" dirty="0">
                <a:solidFill>
                  <a:schemeClr val="bg1"/>
                </a:solidFill>
                <a:latin typeface="+mn-lt"/>
              </a:rPr>
              <a:t>Christ-centered</a:t>
            </a:r>
          </a:p>
          <a:p>
            <a:pPr algn="ctr" eaLnBrk="0" hangingPunct="0">
              <a:spcBef>
                <a:spcPct val="20000"/>
              </a:spcBef>
              <a:defRPr/>
            </a:pPr>
            <a:r>
              <a:rPr lang="en-US" sz="3600" kern="0" dirty="0">
                <a:solidFill>
                  <a:schemeClr val="bg1"/>
                </a:solidFill>
                <a:latin typeface="+mn-lt"/>
              </a:rPr>
              <a:t>Submission to God is of paramount importance; he must learn this to have any hope in this life</a:t>
            </a:r>
          </a:p>
        </p:txBody>
      </p:sp>
      <p:cxnSp>
        <p:nvCxnSpPr>
          <p:cNvPr id="11269" name="Straight Connector 6">
            <a:extLst>
              <a:ext uri="{FF2B5EF4-FFF2-40B4-BE49-F238E27FC236}">
                <a16:creationId xmlns:a16="http://schemas.microsoft.com/office/drawing/2014/main" id="{6C5EFF16-6592-6564-FA07-AD35D8CE7364}"/>
              </a:ext>
            </a:extLst>
          </p:cNvPr>
          <p:cNvCxnSpPr>
            <a:cxnSpLocks noChangeShapeType="1"/>
          </p:cNvCxnSpPr>
          <p:nvPr/>
        </p:nvCxnSpPr>
        <p:spPr bwMode="auto">
          <a:xfrm>
            <a:off x="1676400" y="1524000"/>
            <a:ext cx="88392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11270" name="TextBox 5">
            <a:extLst>
              <a:ext uri="{FF2B5EF4-FFF2-40B4-BE49-F238E27FC236}">
                <a16:creationId xmlns:a16="http://schemas.microsoft.com/office/drawing/2014/main" id="{C09B1C48-04C4-8914-2C0F-0B432FFFE7D7}"/>
              </a:ext>
            </a:extLst>
          </p:cNvPr>
          <p:cNvSpPr txBox="1">
            <a:spLocks noChangeArrowheads="1"/>
          </p:cNvSpPr>
          <p:nvPr/>
        </p:nvSpPr>
        <p:spPr bwMode="auto">
          <a:xfrm>
            <a:off x="2057400" y="4419601"/>
            <a:ext cx="8153400" cy="2085975"/>
          </a:xfrm>
          <a:prstGeom prst="rect">
            <a:avLst/>
          </a:prstGeom>
          <a:solidFill>
            <a:srgbClr val="06061C"/>
          </a:solidFill>
          <a:ln w="9525">
            <a:solidFill>
              <a:schemeClr val="bg1"/>
            </a:solidFill>
            <a:miter lim="800000"/>
            <a:headEnd/>
            <a:tailEnd/>
          </a:ln>
        </p:spPr>
        <p:txBody>
          <a:bodyPr>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dirty="0"/>
              <a:t>The child doesn’t know this, but learns, through trial and error, that his parents will capitulate when he displays certain emotions.</a:t>
            </a:r>
            <a:r>
              <a:rPr lang="en-US" altLang="en-US" sz="2400" dirty="0"/>
              <a:t> </a:t>
            </a:r>
            <a:r>
              <a:rPr lang="en-US" altLang="en-US" sz="1800" dirty="0"/>
              <a:t>–</a:t>
            </a:r>
            <a:r>
              <a:rPr lang="en-US" altLang="en-US" sz="1600" dirty="0"/>
              <a:t> </a:t>
            </a:r>
            <a:r>
              <a:rPr lang="en-US" altLang="en-US" sz="1600" i="1" dirty="0"/>
              <a:t>The </a:t>
            </a:r>
            <a:r>
              <a:rPr lang="en-US" altLang="en-US" sz="1400" i="1" dirty="0"/>
              <a:t>Manipulative Child</a:t>
            </a:r>
            <a:r>
              <a:rPr lang="en-US" altLang="en-US" sz="1400" dirty="0"/>
              <a:t>, 45</a:t>
            </a:r>
            <a:endParaRPr lang="en-US" altLang="en-US" sz="3600" dirty="0"/>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CBDB35-EE0E-CA52-07AE-624DE4A7C377}"/>
              </a:ext>
            </a:extLst>
          </p:cNvPr>
          <p:cNvSpPr>
            <a:spLocks noGrp="1"/>
          </p:cNvSpPr>
          <p:nvPr>
            <p:ph type="title"/>
          </p:nvPr>
        </p:nvSpPr>
        <p:spPr>
          <a:xfrm>
            <a:off x="1676400" y="76200"/>
            <a:ext cx="8839200" cy="838200"/>
          </a:xfrm>
        </p:spPr>
        <p:txBody>
          <a:bodyPr/>
          <a:lstStyle/>
          <a:p>
            <a:r>
              <a:rPr lang="en-US" altLang="en-US" sz="4000"/>
              <a:t>Child- vs. Christ-Centered Parenting</a:t>
            </a:r>
          </a:p>
        </p:txBody>
      </p:sp>
      <p:sp>
        <p:nvSpPr>
          <p:cNvPr id="12291" name="Content Placeholder 2">
            <a:extLst>
              <a:ext uri="{FF2B5EF4-FFF2-40B4-BE49-F238E27FC236}">
                <a16:creationId xmlns:a16="http://schemas.microsoft.com/office/drawing/2014/main" id="{BF8C6F27-C29D-63B3-6154-3623301E66C9}"/>
              </a:ext>
            </a:extLst>
          </p:cNvPr>
          <p:cNvSpPr>
            <a:spLocks noGrp="1"/>
          </p:cNvSpPr>
          <p:nvPr>
            <p:ph idx="1"/>
          </p:nvPr>
        </p:nvSpPr>
        <p:spPr>
          <a:xfrm>
            <a:off x="1676400" y="914400"/>
            <a:ext cx="4419600" cy="5715000"/>
          </a:xfrm>
          <a:ln>
            <a:solidFill>
              <a:schemeClr val="bg1"/>
            </a:solidFill>
            <a:miter lim="800000"/>
            <a:headEnd/>
            <a:tailEnd/>
          </a:ln>
        </p:spPr>
        <p:txBody>
          <a:bodyPr/>
          <a:lstStyle/>
          <a:p>
            <a:pPr marL="0" indent="0" algn="ctr">
              <a:buNone/>
            </a:pPr>
            <a:r>
              <a:rPr lang="en-US" altLang="en-US" sz="3600"/>
              <a:t>Child-centered</a:t>
            </a:r>
          </a:p>
          <a:p>
            <a:pPr marL="0" indent="0" algn="ctr">
              <a:buNone/>
            </a:pPr>
            <a:r>
              <a:rPr lang="en-US" altLang="en-US" sz="3600"/>
              <a:t>Your child’s feelings are of paramount importance; he must feel good to feel loved</a:t>
            </a:r>
          </a:p>
        </p:txBody>
      </p:sp>
      <p:sp>
        <p:nvSpPr>
          <p:cNvPr id="5" name="Content Placeholder 2">
            <a:extLst>
              <a:ext uri="{FF2B5EF4-FFF2-40B4-BE49-F238E27FC236}">
                <a16:creationId xmlns:a16="http://schemas.microsoft.com/office/drawing/2014/main" id="{F723E61E-FEC9-169E-F945-9BB8B76BCA58}"/>
              </a:ext>
            </a:extLst>
          </p:cNvPr>
          <p:cNvSpPr txBox="1">
            <a:spLocks/>
          </p:cNvSpPr>
          <p:nvPr/>
        </p:nvSpPr>
        <p:spPr bwMode="auto">
          <a:xfrm>
            <a:off x="6096000" y="914400"/>
            <a:ext cx="4419600" cy="5715000"/>
          </a:xfrm>
          <a:prstGeom prst="rect">
            <a:avLst/>
          </a:prstGeom>
          <a:noFill/>
          <a:ln w="9525">
            <a:solidFill>
              <a:schemeClr val="bg1"/>
            </a:solidFill>
            <a:miter lim="800000"/>
            <a:headEnd/>
            <a:tailEnd/>
          </a:ln>
        </p:spPr>
        <p:txBody>
          <a:bodyPr/>
          <a:lstStyle/>
          <a:p>
            <a:pPr algn="ctr" eaLnBrk="0" hangingPunct="0">
              <a:spcBef>
                <a:spcPct val="20000"/>
              </a:spcBef>
              <a:defRPr/>
            </a:pPr>
            <a:r>
              <a:rPr lang="en-US" sz="3600" kern="0" dirty="0">
                <a:solidFill>
                  <a:schemeClr val="bg1"/>
                </a:solidFill>
                <a:latin typeface="+mn-lt"/>
              </a:rPr>
              <a:t>Christ-centered</a:t>
            </a:r>
          </a:p>
          <a:p>
            <a:pPr algn="ctr" eaLnBrk="0" hangingPunct="0">
              <a:spcBef>
                <a:spcPct val="20000"/>
              </a:spcBef>
              <a:defRPr/>
            </a:pPr>
            <a:r>
              <a:rPr lang="en-US" sz="3600" kern="0" dirty="0">
                <a:solidFill>
                  <a:schemeClr val="bg1"/>
                </a:solidFill>
                <a:latin typeface="+mn-lt"/>
              </a:rPr>
              <a:t>Submission to God is of paramount importance; he must learn this to have any hope in this life</a:t>
            </a:r>
          </a:p>
        </p:txBody>
      </p:sp>
      <p:cxnSp>
        <p:nvCxnSpPr>
          <p:cNvPr id="12293" name="Straight Connector 6">
            <a:extLst>
              <a:ext uri="{FF2B5EF4-FFF2-40B4-BE49-F238E27FC236}">
                <a16:creationId xmlns:a16="http://schemas.microsoft.com/office/drawing/2014/main" id="{085FEE08-6E6D-D79B-0731-7548E91AE691}"/>
              </a:ext>
            </a:extLst>
          </p:cNvPr>
          <p:cNvCxnSpPr>
            <a:cxnSpLocks noChangeShapeType="1"/>
          </p:cNvCxnSpPr>
          <p:nvPr/>
        </p:nvCxnSpPr>
        <p:spPr bwMode="auto">
          <a:xfrm>
            <a:off x="1676400" y="1524000"/>
            <a:ext cx="8839200" cy="0"/>
          </a:xfrm>
          <a:prstGeom prst="line">
            <a:avLst/>
          </a:prstGeom>
          <a:noFill/>
          <a:ln w="9525" algn="ctr">
            <a:solidFill>
              <a:schemeClr val="bg1"/>
            </a:solidFill>
            <a:round/>
            <a:headEnd/>
            <a:tailEnd/>
          </a:ln>
          <a:extLst>
            <a:ext uri="{909E8E84-426E-40DD-AFC4-6F175D3DCCD1}">
              <a14:hiddenFill xmlns:a14="http://schemas.microsoft.com/office/drawing/2010/main">
                <a:noFill/>
              </a14:hiddenFill>
            </a:ext>
          </a:extLst>
        </p:spPr>
      </p:cxnSp>
      <p:sp>
        <p:nvSpPr>
          <p:cNvPr id="12294" name="TextBox 5">
            <a:extLst>
              <a:ext uri="{FF2B5EF4-FFF2-40B4-BE49-F238E27FC236}">
                <a16:creationId xmlns:a16="http://schemas.microsoft.com/office/drawing/2014/main" id="{D9ED55E5-AA89-E7F6-1639-AD3F13CDC5FB}"/>
              </a:ext>
            </a:extLst>
          </p:cNvPr>
          <p:cNvSpPr txBox="1">
            <a:spLocks noChangeArrowheads="1"/>
          </p:cNvSpPr>
          <p:nvPr/>
        </p:nvSpPr>
        <p:spPr bwMode="auto">
          <a:xfrm>
            <a:off x="2057400" y="4419601"/>
            <a:ext cx="8153400" cy="2085975"/>
          </a:xfrm>
          <a:prstGeom prst="rect">
            <a:avLst/>
          </a:prstGeom>
          <a:solidFill>
            <a:srgbClr val="06061C"/>
          </a:solidFill>
          <a:ln w="9525">
            <a:solidFill>
              <a:schemeClr val="bg1"/>
            </a:solidFill>
            <a:miter lim="800000"/>
            <a:headEnd/>
            <a:tailEnd/>
          </a:ln>
        </p:spPr>
        <p:txBody>
          <a:bodyPr>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spcBef>
                <a:spcPct val="0"/>
              </a:spcBef>
            </a:pPr>
            <a:r>
              <a:rPr lang="en-US" altLang="en-US" sz="3600" dirty="0"/>
              <a:t>If our kids learn to be self-centered for 18 years, what do you think they will be like at age 19?</a:t>
            </a:r>
          </a:p>
          <a:p>
            <a:pPr eaLnBrk="1" hangingPunct="1">
              <a:lnSpc>
                <a:spcPct val="90000"/>
              </a:lnSpc>
              <a:spcBef>
                <a:spcPct val="0"/>
              </a:spcBef>
            </a:pPr>
            <a:endParaRPr lang="en-US" altLang="en-US" sz="3600" dirty="0"/>
          </a:p>
        </p:txBody>
      </p:sp>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524E-3157-FEAC-93F7-35394FA823F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EDC5DF6-312C-3F20-612B-53FC96AC23E2}"/>
              </a:ext>
            </a:extLst>
          </p:cNvPr>
          <p:cNvSpPr>
            <a:spLocks noGrp="1"/>
          </p:cNvSpPr>
          <p:nvPr>
            <p:ph type="body" sz="half" idx="2"/>
          </p:nvPr>
        </p:nvSpPr>
        <p:spPr/>
        <p:txBody>
          <a:bodyPr/>
          <a:lstStyle/>
          <a:p>
            <a:r>
              <a:rPr lang="en-US" dirty="0"/>
              <a:t>When God asks us to do something, it is only because it is the best thing for us…</a:t>
            </a:r>
          </a:p>
          <a:p>
            <a:r>
              <a:rPr lang="en-US" dirty="0"/>
              <a:t>We believe in the goodness of God’s will and make decisions that seem like sacrifices, only to find that they are the pathway to blessing. </a:t>
            </a:r>
          </a:p>
        </p:txBody>
      </p:sp>
      <p:pic>
        <p:nvPicPr>
          <p:cNvPr id="1026" name="Picture 2" descr="‎The Family Life of a Christian Leader">
            <a:extLst>
              <a:ext uri="{FF2B5EF4-FFF2-40B4-BE49-F238E27FC236}">
                <a16:creationId xmlns:a16="http://schemas.microsoft.com/office/drawing/2014/main" id="{A2723FA7-9705-9CED-AA86-D7C7A2CB4F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297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13AE5F5-7E68-4D91-0841-71172156CEB0}"/>
              </a:ext>
            </a:extLst>
          </p:cNvPr>
          <p:cNvSpPr>
            <a:spLocks noGrp="1"/>
          </p:cNvSpPr>
          <p:nvPr>
            <p:ph type="title"/>
          </p:nvPr>
        </p:nvSpPr>
        <p:spPr/>
        <p:txBody>
          <a:bodyPr/>
          <a:lstStyle/>
          <a:p>
            <a:r>
              <a:rPr lang="en-US" altLang="en-US" sz="4400" dirty="0"/>
              <a:t>Barriers to Christ-Centered Parenting</a:t>
            </a:r>
          </a:p>
        </p:txBody>
      </p:sp>
      <p:sp>
        <p:nvSpPr>
          <p:cNvPr id="3" name="Content Placeholder 2">
            <a:extLst>
              <a:ext uri="{FF2B5EF4-FFF2-40B4-BE49-F238E27FC236}">
                <a16:creationId xmlns:a16="http://schemas.microsoft.com/office/drawing/2014/main" id="{858D5A9E-FFDA-0EFC-5835-D9B3E2F569A5}"/>
              </a:ext>
            </a:extLst>
          </p:cNvPr>
          <p:cNvSpPr>
            <a:spLocks noGrp="1"/>
          </p:cNvSpPr>
          <p:nvPr>
            <p:ph idx="1"/>
          </p:nvPr>
        </p:nvSpPr>
        <p:spPr/>
        <p:txBody>
          <a:bodyPr/>
          <a:lstStyle/>
          <a:p>
            <a:pPr marL="336550" indent="-336550">
              <a:spcBef>
                <a:spcPct val="0"/>
              </a:spcBef>
              <a:buNone/>
            </a:pPr>
            <a:r>
              <a:rPr lang="en-US" altLang="en-US" sz="3600" dirty="0"/>
              <a:t>There are my character weaknesses and failings…</a:t>
            </a:r>
          </a:p>
          <a:p>
            <a:pPr marL="336550" indent="-336550">
              <a:spcBef>
                <a:spcPct val="0"/>
              </a:spcBef>
              <a:buNone/>
            </a:pPr>
            <a:r>
              <a:rPr lang="en-US" altLang="en-US" sz="3600" dirty="0"/>
              <a:t>There’s my attitude toward being a mom at times…</a:t>
            </a:r>
          </a:p>
          <a:p>
            <a:pPr marL="336550" indent="-336550">
              <a:spcBef>
                <a:spcPct val="0"/>
              </a:spcBef>
              <a:buNone/>
            </a:pPr>
            <a:r>
              <a:rPr lang="en-US" altLang="en-US" sz="3600" dirty="0"/>
              <a:t>There are all the mistakes I’ve made…</a:t>
            </a:r>
          </a:p>
          <a:p>
            <a:pPr marL="336550" indent="-336550">
              <a:spcBef>
                <a:spcPct val="0"/>
              </a:spcBef>
              <a:buNone/>
            </a:pPr>
            <a:r>
              <a:rPr lang="en-US" altLang="en-US" sz="3600" dirty="0"/>
              <a:t>Am I effective at </a:t>
            </a:r>
            <a:r>
              <a:rPr lang="en-US" altLang="en-US" sz="3600" i="1" dirty="0"/>
              <a:t>anything??</a:t>
            </a:r>
            <a:endParaRPr lang="en-US" altLang="en-US" sz="3600" dirty="0"/>
          </a:p>
        </p:txBody>
      </p:sp>
      <p:sp>
        <p:nvSpPr>
          <p:cNvPr id="4" name="TextBox 3">
            <a:extLst>
              <a:ext uri="{FF2B5EF4-FFF2-40B4-BE49-F238E27FC236}">
                <a16:creationId xmlns:a16="http://schemas.microsoft.com/office/drawing/2014/main" id="{AD52F64A-4869-18BF-10F3-AA545936995F}"/>
              </a:ext>
            </a:extLst>
          </p:cNvPr>
          <p:cNvSpPr txBox="1">
            <a:spLocks noChangeArrowheads="1"/>
          </p:cNvSpPr>
          <p:nvPr/>
        </p:nvSpPr>
        <p:spPr bwMode="auto">
          <a:xfrm>
            <a:off x="9037198" y="5859462"/>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1. Guilt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4FA5-464B-2BC2-A635-C251190B40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560E492-D79C-9BB1-1A86-CA4A6E1A3CD5}"/>
              </a:ext>
            </a:extLst>
          </p:cNvPr>
          <p:cNvSpPr>
            <a:spLocks noGrp="1"/>
          </p:cNvSpPr>
          <p:nvPr>
            <p:ph type="title"/>
          </p:nvPr>
        </p:nvSpPr>
        <p:spPr/>
        <p:txBody>
          <a:bodyPr/>
          <a:lstStyle/>
          <a:p>
            <a:r>
              <a:rPr lang="en-US" altLang="en-US"/>
              <a:t>Abraham and Isaac</a:t>
            </a:r>
          </a:p>
        </p:txBody>
      </p:sp>
      <p:sp>
        <p:nvSpPr>
          <p:cNvPr id="3" name="Content Placeholder 2">
            <a:extLst>
              <a:ext uri="{FF2B5EF4-FFF2-40B4-BE49-F238E27FC236}">
                <a16:creationId xmlns:a16="http://schemas.microsoft.com/office/drawing/2014/main" id="{BE3513FF-220D-34DC-E7E4-CF954B93168F}"/>
              </a:ext>
            </a:extLst>
          </p:cNvPr>
          <p:cNvSpPr>
            <a:spLocks noGrp="1"/>
          </p:cNvSpPr>
          <p:nvPr>
            <p:ph idx="1"/>
          </p:nvPr>
        </p:nvSpPr>
        <p:spPr/>
        <p:txBody>
          <a:bodyPr/>
          <a:lstStyle/>
          <a:p>
            <a:pPr>
              <a:buFontTx/>
              <a:buNone/>
            </a:pPr>
            <a:r>
              <a:rPr lang="en-US" altLang="en-US" sz="4000" dirty="0"/>
              <a:t>Genesis 22:1-2 - Some time later, God tested Abraham’s faith. “Abraham!” God called. “Yes,” he replied. “Here I am.” </a:t>
            </a:r>
          </a:p>
          <a:p>
            <a:pPr>
              <a:buFontTx/>
              <a:buNone/>
            </a:pPr>
            <a:r>
              <a:rPr lang="en-US" altLang="en-US" sz="4000" dirty="0"/>
              <a:t>“Take your son, your only son—yes, Isaac, whom you love so much—and go to the land of Moriah. </a:t>
            </a:r>
          </a:p>
          <a:p>
            <a:pPr>
              <a:buFontTx/>
              <a:buNone/>
            </a:pPr>
            <a:r>
              <a:rPr lang="en-US" altLang="en-US" sz="4000" dirty="0"/>
              <a:t>Go and sacrifice him as a burnt offering on one of the mountains, which I will show you.” </a:t>
            </a:r>
          </a:p>
        </p:txBody>
      </p:sp>
    </p:spTree>
    <p:extLst>
      <p:ext uri="{BB962C8B-B14F-4D97-AF65-F5344CB8AC3E}">
        <p14:creationId xmlns:p14="http://schemas.microsoft.com/office/powerpoint/2010/main" val="22551234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0783232-08C6-2106-E9A2-49F4016F19FF}"/>
              </a:ext>
            </a:extLst>
          </p:cNvPr>
          <p:cNvSpPr>
            <a:spLocks noGrp="1"/>
          </p:cNvSpPr>
          <p:nvPr>
            <p:ph type="title"/>
          </p:nvPr>
        </p:nvSpPr>
        <p:spPr/>
        <p:txBody>
          <a:bodyPr/>
          <a:lstStyle/>
          <a:p>
            <a:r>
              <a:rPr lang="en-US" altLang="en-US" sz="4400" dirty="0"/>
              <a:t>Barriers to Christ-Centered Parenting</a:t>
            </a:r>
          </a:p>
        </p:txBody>
      </p:sp>
      <p:sp>
        <p:nvSpPr>
          <p:cNvPr id="3" name="Content Placeholder 2">
            <a:extLst>
              <a:ext uri="{FF2B5EF4-FFF2-40B4-BE49-F238E27FC236}">
                <a16:creationId xmlns:a16="http://schemas.microsoft.com/office/drawing/2014/main" id="{3C3D8992-1556-6133-6885-96BDF85AA9F3}"/>
              </a:ext>
            </a:extLst>
          </p:cNvPr>
          <p:cNvSpPr>
            <a:spLocks noGrp="1"/>
          </p:cNvSpPr>
          <p:nvPr>
            <p:ph idx="1"/>
          </p:nvPr>
        </p:nvSpPr>
        <p:spPr/>
        <p:txBody>
          <a:bodyPr/>
          <a:lstStyle/>
          <a:p>
            <a:pPr marL="336550" indent="-336550">
              <a:spcBef>
                <a:spcPct val="0"/>
              </a:spcBef>
              <a:buNone/>
            </a:pPr>
            <a:r>
              <a:rPr lang="en-US" altLang="en-US" sz="3600" dirty="0"/>
              <a:t>Milestones</a:t>
            </a:r>
          </a:p>
          <a:p>
            <a:pPr marL="336550" indent="-336550">
              <a:spcBef>
                <a:spcPct val="0"/>
              </a:spcBef>
              <a:buNone/>
            </a:pPr>
            <a:r>
              <a:rPr lang="en-US" altLang="en-US" sz="3600" dirty="0"/>
              <a:t>Where will Sophie attend high school?</a:t>
            </a:r>
          </a:p>
          <a:p>
            <a:pPr marL="336550" indent="-336550">
              <a:spcBef>
                <a:spcPct val="0"/>
              </a:spcBef>
              <a:buNone/>
            </a:pPr>
            <a:r>
              <a:rPr lang="en-US" altLang="en-US" sz="3600" dirty="0"/>
              <a:t>Wild thoughts and fears</a:t>
            </a:r>
          </a:p>
          <a:p>
            <a:pPr marL="336550" indent="-336550">
              <a:spcBef>
                <a:spcPct val="0"/>
              </a:spcBef>
              <a:buNone/>
            </a:pPr>
            <a:r>
              <a:rPr lang="en-US" altLang="en-US" sz="3600" dirty="0"/>
              <a:t>Never-ending “to do” list</a:t>
            </a:r>
          </a:p>
          <a:p>
            <a:pPr marL="336550" indent="-336550">
              <a:spcBef>
                <a:spcPct val="0"/>
              </a:spcBef>
              <a:buNone/>
            </a:pPr>
            <a:r>
              <a:rPr lang="en-US" altLang="en-US" sz="3600" dirty="0"/>
              <a:t>Projecting today’s problems out into the future</a:t>
            </a:r>
          </a:p>
        </p:txBody>
      </p:sp>
      <p:sp>
        <p:nvSpPr>
          <p:cNvPr id="2" name="TextBox 1">
            <a:extLst>
              <a:ext uri="{FF2B5EF4-FFF2-40B4-BE49-F238E27FC236}">
                <a16:creationId xmlns:a16="http://schemas.microsoft.com/office/drawing/2014/main" id="{D881FD17-2059-99D6-BCAF-748CB8DB49A5}"/>
              </a:ext>
            </a:extLst>
          </p:cNvPr>
          <p:cNvSpPr txBox="1">
            <a:spLocks noChangeArrowheads="1"/>
          </p:cNvSpPr>
          <p:nvPr/>
        </p:nvSpPr>
        <p:spPr bwMode="auto">
          <a:xfrm>
            <a:off x="9037198" y="5859462"/>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2. Anxiety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D04D6-95F6-52BD-AB8A-8B9AB084452A}"/>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B07FA5A5-6F64-B151-FD65-9491FBF7FC15}"/>
              </a:ext>
            </a:extLst>
          </p:cNvPr>
          <p:cNvSpPr>
            <a:spLocks noGrp="1"/>
          </p:cNvSpPr>
          <p:nvPr>
            <p:ph type="title"/>
          </p:nvPr>
        </p:nvSpPr>
        <p:spPr/>
        <p:txBody>
          <a:bodyPr/>
          <a:lstStyle/>
          <a:p>
            <a:r>
              <a:rPr lang="en-US" altLang="en-US" sz="4400" dirty="0"/>
              <a:t>Barriers to Christ-Centered Parenting</a:t>
            </a:r>
          </a:p>
        </p:txBody>
      </p:sp>
      <p:sp>
        <p:nvSpPr>
          <p:cNvPr id="3" name="Content Placeholder 2">
            <a:extLst>
              <a:ext uri="{FF2B5EF4-FFF2-40B4-BE49-F238E27FC236}">
                <a16:creationId xmlns:a16="http://schemas.microsoft.com/office/drawing/2014/main" id="{23BC2C65-A59A-29E2-F826-0A8AB84C1F6B}"/>
              </a:ext>
            </a:extLst>
          </p:cNvPr>
          <p:cNvSpPr>
            <a:spLocks noGrp="1"/>
          </p:cNvSpPr>
          <p:nvPr>
            <p:ph idx="1"/>
          </p:nvPr>
        </p:nvSpPr>
        <p:spPr/>
        <p:txBody>
          <a:bodyPr/>
          <a:lstStyle/>
          <a:p>
            <a:pPr marL="336550" indent="-336550">
              <a:spcBef>
                <a:spcPct val="0"/>
              </a:spcBef>
              <a:buNone/>
            </a:pPr>
            <a:r>
              <a:rPr lang="en-US" altLang="en-US" sz="3600" dirty="0"/>
              <a:t>I never asked for enough help or support</a:t>
            </a:r>
          </a:p>
          <a:p>
            <a:pPr marL="336550" indent="-336550">
              <a:spcBef>
                <a:spcPct val="0"/>
              </a:spcBef>
              <a:buNone/>
            </a:pPr>
            <a:r>
              <a:rPr lang="en-US" altLang="en-US" sz="3600" dirty="0"/>
              <a:t>Instead of trying harder, can we get creative?</a:t>
            </a:r>
          </a:p>
        </p:txBody>
      </p:sp>
      <p:sp>
        <p:nvSpPr>
          <p:cNvPr id="2" name="TextBox 1">
            <a:extLst>
              <a:ext uri="{FF2B5EF4-FFF2-40B4-BE49-F238E27FC236}">
                <a16:creationId xmlns:a16="http://schemas.microsoft.com/office/drawing/2014/main" id="{FCDD146A-0E33-6674-6E7D-50C322F920CC}"/>
              </a:ext>
            </a:extLst>
          </p:cNvPr>
          <p:cNvSpPr txBox="1">
            <a:spLocks noChangeArrowheads="1"/>
          </p:cNvSpPr>
          <p:nvPr/>
        </p:nvSpPr>
        <p:spPr bwMode="auto">
          <a:xfrm>
            <a:off x="3733800" y="5859462"/>
            <a:ext cx="82751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3. Autonomy</a:t>
            </a:r>
          </a:p>
        </p:txBody>
      </p:sp>
    </p:spTree>
    <p:extLst>
      <p:ext uri="{BB962C8B-B14F-4D97-AF65-F5344CB8AC3E}">
        <p14:creationId xmlns:p14="http://schemas.microsoft.com/office/powerpoint/2010/main" val="26532546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7B802-A02F-D42D-13B1-45B34EEAF815}"/>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1BCFE231-97F8-DEB8-D759-478CB13C5AEF}"/>
              </a:ext>
            </a:extLst>
          </p:cNvPr>
          <p:cNvSpPr>
            <a:spLocks noGrp="1"/>
          </p:cNvSpPr>
          <p:nvPr>
            <p:ph type="title"/>
          </p:nvPr>
        </p:nvSpPr>
        <p:spPr/>
        <p:txBody>
          <a:bodyPr/>
          <a:lstStyle/>
          <a:p>
            <a:r>
              <a:rPr lang="en-US" altLang="en-US" sz="4400" dirty="0"/>
              <a:t>Barriers to Christ-Centered Parenting</a:t>
            </a:r>
          </a:p>
        </p:txBody>
      </p:sp>
      <p:sp>
        <p:nvSpPr>
          <p:cNvPr id="2" name="TextBox 1">
            <a:extLst>
              <a:ext uri="{FF2B5EF4-FFF2-40B4-BE49-F238E27FC236}">
                <a16:creationId xmlns:a16="http://schemas.microsoft.com/office/drawing/2014/main" id="{2E844F4F-0EC0-9CE6-A0E7-BE0622C2972A}"/>
              </a:ext>
            </a:extLst>
          </p:cNvPr>
          <p:cNvSpPr txBox="1">
            <a:spLocks noChangeArrowheads="1"/>
          </p:cNvSpPr>
          <p:nvPr/>
        </p:nvSpPr>
        <p:spPr bwMode="auto">
          <a:xfrm>
            <a:off x="3733800" y="5859462"/>
            <a:ext cx="82751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4. The efficiency trap</a:t>
            </a:r>
          </a:p>
        </p:txBody>
      </p:sp>
      <p:sp>
        <p:nvSpPr>
          <p:cNvPr id="3" name="Content Placeholder 2">
            <a:extLst>
              <a:ext uri="{FF2B5EF4-FFF2-40B4-BE49-F238E27FC236}">
                <a16:creationId xmlns:a16="http://schemas.microsoft.com/office/drawing/2014/main" id="{1640A62F-4D0A-4C1E-453B-EB171C9E25A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797236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E4121-D9BA-2BA9-3C23-C2EF5B0F115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F051EF2-63AF-0971-751C-69EC069A0E00}"/>
              </a:ext>
            </a:extLst>
          </p:cNvPr>
          <p:cNvSpPr>
            <a:spLocks noGrp="1"/>
          </p:cNvSpPr>
          <p:nvPr>
            <p:ph type="body" sz="half" idx="2"/>
          </p:nvPr>
        </p:nvSpPr>
        <p:spPr/>
        <p:txBody>
          <a:bodyPr/>
          <a:lstStyle/>
          <a:p>
            <a:r>
              <a:rPr lang="en-US" dirty="0"/>
              <a:t>The moral is that if you make time for the most important things first, you’ll get them all done and have plenty of room for less important things besides. But if you don’t approach your to-do list in this order, you’ll never fit the bigger things in at all.</a:t>
            </a:r>
          </a:p>
        </p:txBody>
      </p:sp>
      <p:pic>
        <p:nvPicPr>
          <p:cNvPr id="6146" name="Picture 2" descr="Four Thousand Weeks: Time Management for Mortals">
            <a:extLst>
              <a:ext uri="{FF2B5EF4-FFF2-40B4-BE49-F238E27FC236}">
                <a16:creationId xmlns:a16="http://schemas.microsoft.com/office/drawing/2014/main" id="{F1687D53-4E8D-ABF1-B865-3B365AB8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24788"/>
            <a:ext cx="32385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8207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5CE9-5201-3C0D-31FF-CC13D476FA1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8D1FB59-1422-BC9F-D58E-47FC9FB027C3}"/>
              </a:ext>
            </a:extLst>
          </p:cNvPr>
          <p:cNvSpPr>
            <a:spLocks noGrp="1"/>
          </p:cNvSpPr>
          <p:nvPr>
            <p:ph type="body" sz="half" idx="2"/>
          </p:nvPr>
        </p:nvSpPr>
        <p:spPr/>
        <p:txBody>
          <a:bodyPr/>
          <a:lstStyle/>
          <a:p>
            <a:r>
              <a:rPr lang="en-US" dirty="0"/>
              <a:t>Here the story ends—but it’s a lie. The smug teacher is being dishonest. He has rigged his demonstration by bringing only a few big rocks into the classroom, knowing they’ll all fit into the jar. </a:t>
            </a:r>
          </a:p>
        </p:txBody>
      </p:sp>
      <p:pic>
        <p:nvPicPr>
          <p:cNvPr id="6146" name="Picture 2" descr="Four Thousand Weeks: Time Management for Mortals">
            <a:extLst>
              <a:ext uri="{FF2B5EF4-FFF2-40B4-BE49-F238E27FC236}">
                <a16:creationId xmlns:a16="http://schemas.microsoft.com/office/drawing/2014/main" id="{0CF5F0F3-C97F-2ECA-4CFB-4E417F70C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24788"/>
            <a:ext cx="32385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62931"/>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A7E2-D815-518C-880E-C7761C1CB11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BDB41A0-C2B5-D939-E0F1-660084CD3189}"/>
              </a:ext>
            </a:extLst>
          </p:cNvPr>
          <p:cNvSpPr>
            <a:spLocks noGrp="1"/>
          </p:cNvSpPr>
          <p:nvPr>
            <p:ph type="body" sz="half" idx="2"/>
          </p:nvPr>
        </p:nvSpPr>
        <p:spPr/>
        <p:txBody>
          <a:bodyPr/>
          <a:lstStyle/>
          <a:p>
            <a:r>
              <a:rPr lang="en-US" dirty="0"/>
              <a:t>The real problem of time management today, though, isn’t that we’re bad at prioritizing the big rocks. </a:t>
            </a:r>
          </a:p>
          <a:p>
            <a:r>
              <a:rPr lang="en-US" dirty="0"/>
              <a:t>It’s that there are too many rocks—and most of them are never making it anywhere near that jar.</a:t>
            </a:r>
          </a:p>
        </p:txBody>
      </p:sp>
      <p:pic>
        <p:nvPicPr>
          <p:cNvPr id="6146" name="Picture 2" descr="Four Thousand Weeks: Time Management for Mortals">
            <a:extLst>
              <a:ext uri="{FF2B5EF4-FFF2-40B4-BE49-F238E27FC236}">
                <a16:creationId xmlns:a16="http://schemas.microsoft.com/office/drawing/2014/main" id="{A311F3B6-B37C-2224-78EE-9AE6C0132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0" y="24788"/>
            <a:ext cx="32385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86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4EE47-3B09-ED80-8EA0-9FCA7DD7815E}"/>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23E4303E-2BC9-BFB8-0994-D54552911D74}"/>
              </a:ext>
            </a:extLst>
          </p:cNvPr>
          <p:cNvSpPr>
            <a:spLocks noGrp="1"/>
          </p:cNvSpPr>
          <p:nvPr>
            <p:ph type="title"/>
          </p:nvPr>
        </p:nvSpPr>
        <p:spPr/>
        <p:txBody>
          <a:bodyPr/>
          <a:lstStyle/>
          <a:p>
            <a:r>
              <a:rPr lang="en-US" altLang="en-US" sz="4400" dirty="0"/>
              <a:t>Barriers to Christ-Centered Parenting</a:t>
            </a:r>
          </a:p>
        </p:txBody>
      </p:sp>
      <p:sp>
        <p:nvSpPr>
          <p:cNvPr id="2" name="TextBox 1">
            <a:extLst>
              <a:ext uri="{FF2B5EF4-FFF2-40B4-BE49-F238E27FC236}">
                <a16:creationId xmlns:a16="http://schemas.microsoft.com/office/drawing/2014/main" id="{173EF908-43CF-2148-7ACC-B324F6A9BBC1}"/>
              </a:ext>
            </a:extLst>
          </p:cNvPr>
          <p:cNvSpPr txBox="1">
            <a:spLocks noChangeArrowheads="1"/>
          </p:cNvSpPr>
          <p:nvPr/>
        </p:nvSpPr>
        <p:spPr bwMode="auto">
          <a:xfrm>
            <a:off x="3733800" y="5859462"/>
            <a:ext cx="82751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4. The efficiency trap</a:t>
            </a:r>
          </a:p>
        </p:txBody>
      </p:sp>
      <p:sp>
        <p:nvSpPr>
          <p:cNvPr id="3" name="TextBox 5">
            <a:extLst>
              <a:ext uri="{FF2B5EF4-FFF2-40B4-BE49-F238E27FC236}">
                <a16:creationId xmlns:a16="http://schemas.microsoft.com/office/drawing/2014/main" id="{E02AE8C4-93F9-3F91-F5D9-72C9F3D8F35C}"/>
              </a:ext>
            </a:extLst>
          </p:cNvPr>
          <p:cNvSpPr txBox="1">
            <a:spLocks noChangeArrowheads="1"/>
          </p:cNvSpPr>
          <p:nvPr/>
        </p:nvSpPr>
        <p:spPr bwMode="auto">
          <a:xfrm>
            <a:off x="5867400" y="1143000"/>
            <a:ext cx="6324600" cy="3139321"/>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dirty="0"/>
              <a:t>Prov 31:15, 20 – </a:t>
            </a:r>
          </a:p>
          <a:p>
            <a:pPr eaLnBrk="1" hangingPunct="1">
              <a:lnSpc>
                <a:spcPct val="90000"/>
              </a:lnSpc>
            </a:pPr>
            <a:endParaRPr lang="en-US" altLang="en-US" sz="3600" dirty="0"/>
          </a:p>
          <a:p>
            <a:pPr eaLnBrk="1" hangingPunct="1">
              <a:lnSpc>
                <a:spcPct val="90000"/>
              </a:lnSpc>
            </a:pPr>
            <a:r>
              <a:rPr lang="en-US" altLang="en-US" sz="3600" dirty="0"/>
              <a:t>She provides food for her family…She opens her arms to the poor.</a:t>
            </a:r>
          </a:p>
        </p:txBody>
      </p:sp>
      <p:sp>
        <p:nvSpPr>
          <p:cNvPr id="4" name="Content Placeholder 3">
            <a:extLst>
              <a:ext uri="{FF2B5EF4-FFF2-40B4-BE49-F238E27FC236}">
                <a16:creationId xmlns:a16="http://schemas.microsoft.com/office/drawing/2014/main" id="{82315E79-B117-7B7C-C36A-E453856A798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710611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03516-4F7E-8FA4-A227-761ABB169FEC}"/>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4FED1360-1F31-FCAD-F00A-4BF34F0255F9}"/>
              </a:ext>
            </a:extLst>
          </p:cNvPr>
          <p:cNvSpPr>
            <a:spLocks noGrp="1"/>
          </p:cNvSpPr>
          <p:nvPr>
            <p:ph type="title"/>
          </p:nvPr>
        </p:nvSpPr>
        <p:spPr/>
        <p:txBody>
          <a:bodyPr/>
          <a:lstStyle/>
          <a:p>
            <a:r>
              <a:rPr lang="en-US" altLang="en-US" sz="4400" dirty="0"/>
              <a:t>Barriers to Christ-Centered Parenting</a:t>
            </a:r>
          </a:p>
        </p:txBody>
      </p:sp>
      <p:sp>
        <p:nvSpPr>
          <p:cNvPr id="2" name="TextBox 1">
            <a:extLst>
              <a:ext uri="{FF2B5EF4-FFF2-40B4-BE49-F238E27FC236}">
                <a16:creationId xmlns:a16="http://schemas.microsoft.com/office/drawing/2014/main" id="{E25804C9-3B97-C2D3-31EA-BA712D6031D8}"/>
              </a:ext>
            </a:extLst>
          </p:cNvPr>
          <p:cNvSpPr txBox="1">
            <a:spLocks noChangeArrowheads="1"/>
          </p:cNvSpPr>
          <p:nvPr/>
        </p:nvSpPr>
        <p:spPr bwMode="auto">
          <a:xfrm>
            <a:off x="3733800" y="5859462"/>
            <a:ext cx="82751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algn="r" eaLnBrk="1" hangingPunct="1"/>
            <a:r>
              <a:rPr lang="en-US" altLang="en-US" dirty="0"/>
              <a:t>4. The efficiency trap</a:t>
            </a:r>
          </a:p>
        </p:txBody>
      </p:sp>
      <p:sp>
        <p:nvSpPr>
          <p:cNvPr id="3" name="TextBox 5">
            <a:extLst>
              <a:ext uri="{FF2B5EF4-FFF2-40B4-BE49-F238E27FC236}">
                <a16:creationId xmlns:a16="http://schemas.microsoft.com/office/drawing/2014/main" id="{E555F76D-0DDA-4405-5ACC-61C6FAE3F45D}"/>
              </a:ext>
            </a:extLst>
          </p:cNvPr>
          <p:cNvSpPr txBox="1">
            <a:spLocks noChangeArrowheads="1"/>
          </p:cNvSpPr>
          <p:nvPr/>
        </p:nvSpPr>
        <p:spPr bwMode="auto">
          <a:xfrm>
            <a:off x="5867400" y="1143000"/>
            <a:ext cx="6324600" cy="3139321"/>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dirty="0"/>
              <a:t>Prov 31:15, 20 – </a:t>
            </a:r>
          </a:p>
          <a:p>
            <a:pPr eaLnBrk="1" hangingPunct="1">
              <a:lnSpc>
                <a:spcPct val="90000"/>
              </a:lnSpc>
            </a:pPr>
            <a:r>
              <a:rPr lang="en-US" altLang="en-US" sz="3600" dirty="0"/>
              <a:t>She rises while it is still night</a:t>
            </a:r>
          </a:p>
          <a:p>
            <a:pPr eaLnBrk="1" hangingPunct="1">
              <a:lnSpc>
                <a:spcPct val="90000"/>
              </a:lnSpc>
            </a:pPr>
            <a:r>
              <a:rPr lang="en-US" altLang="en-US" sz="3600" dirty="0"/>
              <a:t>She provides food for her family…She opens her arms to the poor.</a:t>
            </a:r>
          </a:p>
        </p:txBody>
      </p:sp>
      <p:sp>
        <p:nvSpPr>
          <p:cNvPr id="4" name="Content Placeholder 3">
            <a:extLst>
              <a:ext uri="{FF2B5EF4-FFF2-40B4-BE49-F238E27FC236}">
                <a16:creationId xmlns:a16="http://schemas.microsoft.com/office/drawing/2014/main" id="{55F067E3-E56A-95BC-4DD7-8B0163CAF7D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6401419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AD8E-AEA1-1694-0BB1-B99496FA73A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EB0CC92-4EA5-F0CD-C0EF-B5BC6B655B85}"/>
              </a:ext>
            </a:extLst>
          </p:cNvPr>
          <p:cNvSpPr>
            <a:spLocks noGrp="1"/>
          </p:cNvSpPr>
          <p:nvPr>
            <p:ph type="body" sz="half" idx="2"/>
          </p:nvPr>
        </p:nvSpPr>
        <p:spPr/>
        <p:txBody>
          <a:bodyPr/>
          <a:lstStyle/>
          <a:p>
            <a:r>
              <a:rPr lang="en-US" dirty="0"/>
              <a:t>Christians are called to a balanced life. That does not mean doing everything in moderation; rather it means being obedient in every area of life. </a:t>
            </a:r>
          </a:p>
          <a:p>
            <a:r>
              <a:rPr lang="en-US" dirty="0"/>
              <a:t>That is a difficult task in this busy world. </a:t>
            </a:r>
          </a:p>
        </p:txBody>
      </p:sp>
      <p:pic>
        <p:nvPicPr>
          <p:cNvPr id="1026" name="Picture 2" descr="‎The Family Life of a Christian Leader">
            <a:extLst>
              <a:ext uri="{FF2B5EF4-FFF2-40B4-BE49-F238E27FC236}">
                <a16:creationId xmlns:a16="http://schemas.microsoft.com/office/drawing/2014/main" id="{454A6571-0C8F-9B98-1FD1-1BE364DE4D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858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B0501-74F0-7D81-86DD-B6000007CB3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ACDC450-AFF1-0863-75CC-D73E17123A3E}"/>
              </a:ext>
            </a:extLst>
          </p:cNvPr>
          <p:cNvSpPr>
            <a:spLocks noGrp="1"/>
          </p:cNvSpPr>
          <p:nvPr>
            <p:ph type="body" sz="half" idx="2"/>
          </p:nvPr>
        </p:nvSpPr>
        <p:spPr/>
        <p:txBody>
          <a:bodyPr/>
          <a:lstStyle/>
          <a:p>
            <a:r>
              <a:rPr lang="en-US" dirty="0"/>
              <a:t>Being committed to doing our jobs or studies well while being active in church and also being good family members can be very tiring.</a:t>
            </a:r>
          </a:p>
        </p:txBody>
      </p:sp>
      <p:pic>
        <p:nvPicPr>
          <p:cNvPr id="1026" name="Picture 2" descr="‎The Family Life of a Christian Leader">
            <a:extLst>
              <a:ext uri="{FF2B5EF4-FFF2-40B4-BE49-F238E27FC236}">
                <a16:creationId xmlns:a16="http://schemas.microsoft.com/office/drawing/2014/main" id="{5CD388EA-6A76-D02A-0F7B-DE62775075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5">
            <a:extLst>
              <a:ext uri="{FF2B5EF4-FFF2-40B4-BE49-F238E27FC236}">
                <a16:creationId xmlns:a16="http://schemas.microsoft.com/office/drawing/2014/main" id="{29086B31-5BC6-9953-FE02-BE7B8DE385AE}"/>
              </a:ext>
            </a:extLst>
          </p:cNvPr>
          <p:cNvSpPr txBox="1">
            <a:spLocks noChangeArrowheads="1"/>
          </p:cNvSpPr>
          <p:nvPr/>
        </p:nvSpPr>
        <p:spPr bwMode="auto">
          <a:xfrm>
            <a:off x="838200" y="4724400"/>
            <a:ext cx="6324600" cy="1588127"/>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dirty="0"/>
              <a:t>Matt 19:26 – With man it is impossible, but with God all things are possible.</a:t>
            </a:r>
          </a:p>
        </p:txBody>
      </p:sp>
    </p:spTree>
    <p:extLst>
      <p:ext uri="{BB962C8B-B14F-4D97-AF65-F5344CB8AC3E}">
        <p14:creationId xmlns:p14="http://schemas.microsoft.com/office/powerpoint/2010/main" val="42033042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BD7E-573B-F21E-C902-C2520F3CC6E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66D11692-9A91-99E2-6091-FC992D9E12DE}"/>
              </a:ext>
            </a:extLst>
          </p:cNvPr>
          <p:cNvSpPr>
            <a:spLocks noGrp="1"/>
          </p:cNvSpPr>
          <p:nvPr>
            <p:ph type="title"/>
          </p:nvPr>
        </p:nvSpPr>
        <p:spPr/>
        <p:txBody>
          <a:bodyPr/>
          <a:lstStyle/>
          <a:p>
            <a:r>
              <a:rPr lang="en-US" altLang="en-US"/>
              <a:t>Abraham and Isaac</a:t>
            </a:r>
          </a:p>
        </p:txBody>
      </p:sp>
      <p:sp>
        <p:nvSpPr>
          <p:cNvPr id="5" name="TextBox 4">
            <a:extLst>
              <a:ext uri="{FF2B5EF4-FFF2-40B4-BE49-F238E27FC236}">
                <a16:creationId xmlns:a16="http://schemas.microsoft.com/office/drawing/2014/main" id="{536B7522-4A87-FD90-4515-E9B18DB43AA7}"/>
              </a:ext>
            </a:extLst>
          </p:cNvPr>
          <p:cNvSpPr txBox="1">
            <a:spLocks noChangeArrowheads="1"/>
          </p:cNvSpPr>
          <p:nvPr/>
        </p:nvSpPr>
        <p:spPr bwMode="auto">
          <a:xfrm>
            <a:off x="124246" y="4930271"/>
            <a:ext cx="11991554" cy="1754326"/>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9 When they arrived at the place where God had told him to go, Abraham built an altar and arranged the wood on it.</a:t>
            </a:r>
          </a:p>
        </p:txBody>
      </p:sp>
    </p:spTree>
    <p:extLst>
      <p:ext uri="{BB962C8B-B14F-4D97-AF65-F5344CB8AC3E}">
        <p14:creationId xmlns:p14="http://schemas.microsoft.com/office/powerpoint/2010/main" val="16665069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D077B9-8969-4C96-B5D1-ACD6F955C199}"/>
              </a:ext>
            </a:extLst>
          </p:cNvPr>
          <p:cNvSpPr>
            <a:spLocks noGrp="1"/>
          </p:cNvSpPr>
          <p:nvPr>
            <p:ph type="body" sz="half" idx="2"/>
          </p:nvPr>
        </p:nvSpPr>
        <p:spPr/>
        <p:txBody>
          <a:bodyPr/>
          <a:lstStyle/>
          <a:p>
            <a:r>
              <a:rPr lang="en-US" dirty="0"/>
              <a:t>Might I be permitted a speculation: </a:t>
            </a:r>
          </a:p>
          <a:p>
            <a:r>
              <a:rPr lang="en-US" dirty="0"/>
              <a:t>If all the [screens] disappeared from the earth, </a:t>
            </a:r>
          </a:p>
          <a:p>
            <a:r>
              <a:rPr lang="en-US" dirty="0"/>
              <a:t>might 75 percent of all our balance problems be solved? </a:t>
            </a:r>
          </a:p>
        </p:txBody>
      </p:sp>
      <p:pic>
        <p:nvPicPr>
          <p:cNvPr id="6148" name="Picture 4" descr="Paperback In Search of Balance Book">
            <a:extLst>
              <a:ext uri="{FF2B5EF4-FFF2-40B4-BE49-F238E27FC236}">
                <a16:creationId xmlns:a16="http://schemas.microsoft.com/office/drawing/2014/main" id="{6FE4BEBA-2335-481C-9971-5652DCFA7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440" y="95252"/>
            <a:ext cx="3589020" cy="53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6888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52C51-37B0-4FD9-B572-588C130187D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2F83141-E49C-F4C4-DFDE-093DF30E98B8}"/>
              </a:ext>
            </a:extLst>
          </p:cNvPr>
          <p:cNvSpPr>
            <a:spLocks noGrp="1"/>
          </p:cNvSpPr>
          <p:nvPr>
            <p:ph type="body" sz="half" idx="2"/>
          </p:nvPr>
        </p:nvSpPr>
        <p:spPr/>
        <p:txBody>
          <a:bodyPr/>
          <a:lstStyle/>
          <a:p>
            <a:r>
              <a:rPr lang="en-US" dirty="0"/>
              <a:t>Might I be permitted a speculation: </a:t>
            </a:r>
          </a:p>
          <a:p>
            <a:r>
              <a:rPr lang="en-US" dirty="0"/>
              <a:t>If all the [screens] disappeared from the earth, </a:t>
            </a:r>
          </a:p>
          <a:p>
            <a:r>
              <a:rPr lang="en-US" dirty="0"/>
              <a:t>might 75 percent of all our balance problems be solved? </a:t>
            </a:r>
          </a:p>
        </p:txBody>
      </p:sp>
      <p:pic>
        <p:nvPicPr>
          <p:cNvPr id="6148" name="Picture 4" descr="Paperback In Search of Balance Book">
            <a:extLst>
              <a:ext uri="{FF2B5EF4-FFF2-40B4-BE49-F238E27FC236}">
                <a16:creationId xmlns:a16="http://schemas.microsoft.com/office/drawing/2014/main" id="{CD6259BA-34BB-E358-2DFC-ECFB07E6A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3440" y="95252"/>
            <a:ext cx="3589020" cy="536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56492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6F53-38B0-63A7-73B0-64DF63D89A19}"/>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C9A29CD-B127-86F9-59D0-0400623C6892}"/>
              </a:ext>
            </a:extLst>
          </p:cNvPr>
          <p:cNvSpPr>
            <a:spLocks noGrp="1"/>
          </p:cNvSpPr>
          <p:nvPr>
            <p:ph type="title"/>
          </p:nvPr>
        </p:nvSpPr>
        <p:spPr/>
        <p:txBody>
          <a:bodyPr/>
          <a:lstStyle/>
          <a:p>
            <a:r>
              <a:rPr lang="en-US" altLang="en-US" sz="4400" dirty="0"/>
              <a:t>God’s Provisions</a:t>
            </a:r>
          </a:p>
        </p:txBody>
      </p:sp>
      <p:sp>
        <p:nvSpPr>
          <p:cNvPr id="3" name="Content Placeholder 2">
            <a:extLst>
              <a:ext uri="{FF2B5EF4-FFF2-40B4-BE49-F238E27FC236}">
                <a16:creationId xmlns:a16="http://schemas.microsoft.com/office/drawing/2014/main" id="{B553450C-6DA1-2667-19A0-D5733C397310}"/>
              </a:ext>
            </a:extLst>
          </p:cNvPr>
          <p:cNvSpPr>
            <a:spLocks noGrp="1"/>
          </p:cNvSpPr>
          <p:nvPr>
            <p:ph idx="1"/>
          </p:nvPr>
        </p:nvSpPr>
        <p:spPr/>
        <p:txBody>
          <a:bodyPr/>
          <a:lstStyle/>
          <a:p>
            <a:pPr marL="742950" indent="-742950">
              <a:spcBef>
                <a:spcPct val="0"/>
              </a:spcBef>
              <a:buFontTx/>
              <a:buAutoNum type="arabicPeriod"/>
            </a:pPr>
            <a:r>
              <a:rPr lang="en-US" altLang="en-US" sz="3600" dirty="0"/>
              <a:t>God’s grace for guilt</a:t>
            </a:r>
          </a:p>
        </p:txBody>
      </p:sp>
      <p:sp>
        <p:nvSpPr>
          <p:cNvPr id="2" name="TextBox 1">
            <a:extLst>
              <a:ext uri="{FF2B5EF4-FFF2-40B4-BE49-F238E27FC236}">
                <a16:creationId xmlns:a16="http://schemas.microsoft.com/office/drawing/2014/main" id="{8776C9ED-DAC2-65E8-D03E-A49DFAFC9126}"/>
              </a:ext>
            </a:extLst>
          </p:cNvPr>
          <p:cNvSpPr txBox="1">
            <a:spLocks noChangeArrowheads="1"/>
          </p:cNvSpPr>
          <p:nvPr/>
        </p:nvSpPr>
        <p:spPr bwMode="auto">
          <a:xfrm>
            <a:off x="457200" y="4590871"/>
            <a:ext cx="10972800" cy="1200329"/>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2 Cor 12:9 – “My grace is sufficient for you, for power is perfected in weakness.”</a:t>
            </a:r>
          </a:p>
        </p:txBody>
      </p:sp>
    </p:spTree>
    <p:extLst>
      <p:ext uri="{BB962C8B-B14F-4D97-AF65-F5344CB8AC3E}">
        <p14:creationId xmlns:p14="http://schemas.microsoft.com/office/powerpoint/2010/main" val="25645876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9C7A0-EB4B-0AEC-F689-843A4BE035CE}"/>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A4D28BD8-ECF1-8248-AA04-E2484AE116B2}"/>
              </a:ext>
            </a:extLst>
          </p:cNvPr>
          <p:cNvSpPr>
            <a:spLocks noGrp="1"/>
          </p:cNvSpPr>
          <p:nvPr>
            <p:ph type="title"/>
          </p:nvPr>
        </p:nvSpPr>
        <p:spPr/>
        <p:txBody>
          <a:bodyPr/>
          <a:lstStyle/>
          <a:p>
            <a:r>
              <a:rPr lang="en-US" altLang="en-US" sz="4400" dirty="0"/>
              <a:t>God’s Provisions</a:t>
            </a:r>
          </a:p>
        </p:txBody>
      </p:sp>
      <p:sp>
        <p:nvSpPr>
          <p:cNvPr id="3" name="Content Placeholder 2">
            <a:extLst>
              <a:ext uri="{FF2B5EF4-FFF2-40B4-BE49-F238E27FC236}">
                <a16:creationId xmlns:a16="http://schemas.microsoft.com/office/drawing/2014/main" id="{9E84B808-EBD5-5400-F157-57365EB3934F}"/>
              </a:ext>
            </a:extLst>
          </p:cNvPr>
          <p:cNvSpPr>
            <a:spLocks noGrp="1"/>
          </p:cNvSpPr>
          <p:nvPr>
            <p:ph idx="1"/>
          </p:nvPr>
        </p:nvSpPr>
        <p:spPr/>
        <p:txBody>
          <a:bodyPr/>
          <a:lstStyle/>
          <a:p>
            <a:pPr marL="742950" indent="-742950">
              <a:spcBef>
                <a:spcPct val="0"/>
              </a:spcBef>
              <a:buFontTx/>
              <a:buAutoNum type="arabicPeriod"/>
            </a:pPr>
            <a:r>
              <a:rPr lang="en-US" altLang="en-US" sz="3600" dirty="0"/>
              <a:t>God’s grace for guilt</a:t>
            </a:r>
          </a:p>
          <a:p>
            <a:pPr marL="742950" indent="-742950">
              <a:spcBef>
                <a:spcPct val="0"/>
              </a:spcBef>
              <a:buFontTx/>
              <a:buAutoNum type="arabicPeriod"/>
            </a:pPr>
            <a:r>
              <a:rPr lang="en-US" altLang="en-US" sz="3600" dirty="0"/>
              <a:t>God’s sovereignty for anxiety</a:t>
            </a:r>
          </a:p>
        </p:txBody>
      </p:sp>
      <p:sp>
        <p:nvSpPr>
          <p:cNvPr id="2" name="TextBox 1">
            <a:extLst>
              <a:ext uri="{FF2B5EF4-FFF2-40B4-BE49-F238E27FC236}">
                <a16:creationId xmlns:a16="http://schemas.microsoft.com/office/drawing/2014/main" id="{CEA0297D-6BB0-46B4-6225-8392032C11D5}"/>
              </a:ext>
            </a:extLst>
          </p:cNvPr>
          <p:cNvSpPr txBox="1">
            <a:spLocks noChangeArrowheads="1"/>
          </p:cNvSpPr>
          <p:nvPr/>
        </p:nvSpPr>
        <p:spPr bwMode="auto">
          <a:xfrm>
            <a:off x="457200" y="3869216"/>
            <a:ext cx="10972800" cy="2862322"/>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Luke 12:6-7 – Are not five sparrows sold for two pennies? Yet not one of them is forgotten by God. 7 Indeed, the very hairs of your head are all numbered. Don’t be afraid; you are worth more than many sparrows. </a:t>
            </a:r>
          </a:p>
        </p:txBody>
      </p:sp>
    </p:spTree>
    <p:extLst>
      <p:ext uri="{BB962C8B-B14F-4D97-AF65-F5344CB8AC3E}">
        <p14:creationId xmlns:p14="http://schemas.microsoft.com/office/powerpoint/2010/main" val="41915554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6167-6D68-F6CF-A13D-429BE5F29570}"/>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B918847D-45CC-19A9-3F88-4FB59523CD37}"/>
              </a:ext>
            </a:extLst>
          </p:cNvPr>
          <p:cNvSpPr>
            <a:spLocks noGrp="1"/>
          </p:cNvSpPr>
          <p:nvPr>
            <p:ph type="title"/>
          </p:nvPr>
        </p:nvSpPr>
        <p:spPr/>
        <p:txBody>
          <a:bodyPr/>
          <a:lstStyle/>
          <a:p>
            <a:r>
              <a:rPr lang="en-US" altLang="en-US" sz="4400" dirty="0"/>
              <a:t>God’s Provisions</a:t>
            </a:r>
          </a:p>
        </p:txBody>
      </p:sp>
      <p:sp>
        <p:nvSpPr>
          <p:cNvPr id="3" name="Content Placeholder 2">
            <a:extLst>
              <a:ext uri="{FF2B5EF4-FFF2-40B4-BE49-F238E27FC236}">
                <a16:creationId xmlns:a16="http://schemas.microsoft.com/office/drawing/2014/main" id="{48D519DD-EDB5-187C-538A-45C5C2E30EEA}"/>
              </a:ext>
            </a:extLst>
          </p:cNvPr>
          <p:cNvSpPr>
            <a:spLocks noGrp="1"/>
          </p:cNvSpPr>
          <p:nvPr>
            <p:ph idx="1"/>
          </p:nvPr>
        </p:nvSpPr>
        <p:spPr/>
        <p:txBody>
          <a:bodyPr/>
          <a:lstStyle/>
          <a:p>
            <a:pPr marL="742950" indent="-742950">
              <a:spcBef>
                <a:spcPct val="0"/>
              </a:spcBef>
              <a:buFontTx/>
              <a:buAutoNum type="arabicPeriod"/>
            </a:pPr>
            <a:r>
              <a:rPr lang="en-US" altLang="en-US" sz="3600" dirty="0"/>
              <a:t>God’s grace for guilt</a:t>
            </a:r>
          </a:p>
          <a:p>
            <a:pPr marL="742950" indent="-742950">
              <a:spcBef>
                <a:spcPct val="0"/>
              </a:spcBef>
              <a:buFontTx/>
              <a:buAutoNum type="arabicPeriod"/>
            </a:pPr>
            <a:r>
              <a:rPr lang="en-US" altLang="en-US" sz="3600" dirty="0"/>
              <a:t>God’s sovereignty for anxiety</a:t>
            </a:r>
          </a:p>
          <a:p>
            <a:pPr marL="742950" indent="-742950">
              <a:spcBef>
                <a:spcPct val="0"/>
              </a:spcBef>
              <a:buFontTx/>
              <a:buAutoNum type="arabicPeriod"/>
            </a:pPr>
            <a:r>
              <a:rPr lang="en-US" altLang="en-US" sz="3600" dirty="0"/>
              <a:t>God’s community for autonomy</a:t>
            </a:r>
          </a:p>
        </p:txBody>
      </p:sp>
      <p:sp>
        <p:nvSpPr>
          <p:cNvPr id="2" name="TextBox 1">
            <a:extLst>
              <a:ext uri="{FF2B5EF4-FFF2-40B4-BE49-F238E27FC236}">
                <a16:creationId xmlns:a16="http://schemas.microsoft.com/office/drawing/2014/main" id="{E9BDCAA2-AD48-90B7-1999-CC225D5F61F8}"/>
              </a:ext>
            </a:extLst>
          </p:cNvPr>
          <p:cNvSpPr txBox="1">
            <a:spLocks noChangeArrowheads="1"/>
          </p:cNvSpPr>
          <p:nvPr/>
        </p:nvSpPr>
        <p:spPr bwMode="auto">
          <a:xfrm>
            <a:off x="220643" y="2895600"/>
            <a:ext cx="10972800" cy="1754326"/>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Ex 18:17-18 – “What you are doing is not good…The work is too heavy for you; you cannot handle it alone.”</a:t>
            </a:r>
          </a:p>
        </p:txBody>
      </p:sp>
      <p:sp>
        <p:nvSpPr>
          <p:cNvPr id="4" name="TextBox 5">
            <a:extLst>
              <a:ext uri="{FF2B5EF4-FFF2-40B4-BE49-F238E27FC236}">
                <a16:creationId xmlns:a16="http://schemas.microsoft.com/office/drawing/2014/main" id="{D7F82920-8173-3772-392F-F80DA0CBEED4}"/>
              </a:ext>
            </a:extLst>
          </p:cNvPr>
          <p:cNvSpPr txBox="1">
            <a:spLocks noChangeArrowheads="1"/>
          </p:cNvSpPr>
          <p:nvPr/>
        </p:nvSpPr>
        <p:spPr bwMode="auto">
          <a:xfrm>
            <a:off x="1295400" y="4812673"/>
            <a:ext cx="9448800" cy="1588127"/>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dirty="0"/>
              <a:t>a whole glorious web of believer-to-believer relationships that become the hidden structure of community. </a:t>
            </a:r>
            <a:r>
              <a:rPr lang="en-US" altLang="en-US" sz="1800" dirty="0"/>
              <a:t>–</a:t>
            </a:r>
            <a:r>
              <a:rPr lang="en-US" altLang="en-US" sz="1600" dirty="0"/>
              <a:t> </a:t>
            </a:r>
            <a:r>
              <a:rPr lang="en-US" altLang="en-US" sz="1600" i="1" dirty="0"/>
              <a:t>Radical Renewal</a:t>
            </a:r>
            <a:r>
              <a:rPr lang="en-US" altLang="en-US" sz="1400" dirty="0"/>
              <a:t>, 112</a:t>
            </a:r>
            <a:endParaRPr lang="en-US" altLang="en-US" sz="3600" dirty="0"/>
          </a:p>
        </p:txBody>
      </p:sp>
    </p:spTree>
    <p:extLst>
      <p:ext uri="{BB962C8B-B14F-4D97-AF65-F5344CB8AC3E}">
        <p14:creationId xmlns:p14="http://schemas.microsoft.com/office/powerpoint/2010/main" val="23629292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2E468-9D10-28EE-B66E-964C04670A64}"/>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8B9AFA50-0672-2840-FEDE-0357D0DABCAD}"/>
              </a:ext>
            </a:extLst>
          </p:cNvPr>
          <p:cNvSpPr>
            <a:spLocks noGrp="1"/>
          </p:cNvSpPr>
          <p:nvPr>
            <p:ph type="title"/>
          </p:nvPr>
        </p:nvSpPr>
        <p:spPr/>
        <p:txBody>
          <a:bodyPr/>
          <a:lstStyle/>
          <a:p>
            <a:r>
              <a:rPr lang="en-US" altLang="en-US" sz="4400" dirty="0"/>
              <a:t>God’s Provisions</a:t>
            </a:r>
          </a:p>
        </p:txBody>
      </p:sp>
      <p:sp>
        <p:nvSpPr>
          <p:cNvPr id="3" name="Content Placeholder 2">
            <a:extLst>
              <a:ext uri="{FF2B5EF4-FFF2-40B4-BE49-F238E27FC236}">
                <a16:creationId xmlns:a16="http://schemas.microsoft.com/office/drawing/2014/main" id="{60D8CA2F-CA81-201B-021B-7BBDF1586BDC}"/>
              </a:ext>
            </a:extLst>
          </p:cNvPr>
          <p:cNvSpPr>
            <a:spLocks noGrp="1"/>
          </p:cNvSpPr>
          <p:nvPr>
            <p:ph idx="1"/>
          </p:nvPr>
        </p:nvSpPr>
        <p:spPr/>
        <p:txBody>
          <a:bodyPr/>
          <a:lstStyle/>
          <a:p>
            <a:pPr marL="742950" indent="-742950">
              <a:spcBef>
                <a:spcPct val="0"/>
              </a:spcBef>
              <a:buFontTx/>
              <a:buAutoNum type="arabicPeriod"/>
            </a:pPr>
            <a:r>
              <a:rPr lang="en-US" altLang="en-US" sz="3600" dirty="0"/>
              <a:t>God’s grace for guilt</a:t>
            </a:r>
          </a:p>
          <a:p>
            <a:pPr marL="742950" indent="-742950">
              <a:spcBef>
                <a:spcPct val="0"/>
              </a:spcBef>
              <a:buFontTx/>
              <a:buAutoNum type="arabicPeriod"/>
            </a:pPr>
            <a:r>
              <a:rPr lang="en-US" altLang="en-US" sz="3600" dirty="0"/>
              <a:t>God’s sovereignty for anxiety</a:t>
            </a:r>
          </a:p>
          <a:p>
            <a:pPr marL="742950" indent="-742950">
              <a:spcBef>
                <a:spcPct val="0"/>
              </a:spcBef>
              <a:buFontTx/>
              <a:buAutoNum type="arabicPeriod"/>
            </a:pPr>
            <a:r>
              <a:rPr lang="en-US" altLang="en-US" sz="3600" dirty="0"/>
              <a:t>God’s community for autonomy</a:t>
            </a:r>
          </a:p>
          <a:p>
            <a:pPr marL="742950" indent="-742950">
              <a:spcBef>
                <a:spcPct val="0"/>
              </a:spcBef>
              <a:buFontTx/>
              <a:buAutoNum type="arabicPeriod"/>
            </a:pPr>
            <a:r>
              <a:rPr lang="en-US" altLang="en-US" sz="3600" dirty="0"/>
              <a:t>God’s priorities for “efficiency”</a:t>
            </a:r>
          </a:p>
        </p:txBody>
      </p:sp>
      <p:sp>
        <p:nvSpPr>
          <p:cNvPr id="2" name="TextBox 1">
            <a:extLst>
              <a:ext uri="{FF2B5EF4-FFF2-40B4-BE49-F238E27FC236}">
                <a16:creationId xmlns:a16="http://schemas.microsoft.com/office/drawing/2014/main" id="{72D02A38-1732-31BA-21FF-E3ED9B05B9A5}"/>
              </a:ext>
            </a:extLst>
          </p:cNvPr>
          <p:cNvSpPr txBox="1">
            <a:spLocks noChangeArrowheads="1"/>
          </p:cNvSpPr>
          <p:nvPr/>
        </p:nvSpPr>
        <p:spPr bwMode="auto">
          <a:xfrm>
            <a:off x="457200" y="3869216"/>
            <a:ext cx="10972800" cy="1754326"/>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Matt 6:33 – But seek first His kingdom and His righteousness, and all these things will be added to you.</a:t>
            </a:r>
          </a:p>
        </p:txBody>
      </p:sp>
    </p:spTree>
    <p:extLst>
      <p:ext uri="{BB962C8B-B14F-4D97-AF65-F5344CB8AC3E}">
        <p14:creationId xmlns:p14="http://schemas.microsoft.com/office/powerpoint/2010/main" val="20233208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23B7-7B0B-CFF1-C87C-987F4B8FB769}"/>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E07B86E-ED23-CC1C-4AA9-E492C7110C15}"/>
              </a:ext>
            </a:extLst>
          </p:cNvPr>
          <p:cNvSpPr>
            <a:spLocks noGrp="1"/>
          </p:cNvSpPr>
          <p:nvPr>
            <p:ph type="title"/>
          </p:nvPr>
        </p:nvSpPr>
        <p:spPr/>
        <p:txBody>
          <a:bodyPr/>
          <a:lstStyle/>
          <a:p>
            <a:r>
              <a:rPr lang="en-US" altLang="en-US" sz="4400" dirty="0"/>
              <a:t>Practical Principles</a:t>
            </a:r>
          </a:p>
        </p:txBody>
      </p:sp>
      <p:sp>
        <p:nvSpPr>
          <p:cNvPr id="3" name="Content Placeholder 2">
            <a:extLst>
              <a:ext uri="{FF2B5EF4-FFF2-40B4-BE49-F238E27FC236}">
                <a16:creationId xmlns:a16="http://schemas.microsoft.com/office/drawing/2014/main" id="{525B634B-A808-97C4-6E1B-B534BE74C106}"/>
              </a:ext>
            </a:extLst>
          </p:cNvPr>
          <p:cNvSpPr>
            <a:spLocks noGrp="1"/>
          </p:cNvSpPr>
          <p:nvPr>
            <p:ph idx="1"/>
          </p:nvPr>
        </p:nvSpPr>
        <p:spPr/>
        <p:txBody>
          <a:bodyPr/>
          <a:lstStyle/>
          <a:p>
            <a:pPr marL="742950" indent="-742950">
              <a:spcBef>
                <a:spcPct val="0"/>
              </a:spcBef>
              <a:buFontTx/>
              <a:buAutoNum type="arabicPeriod"/>
            </a:pPr>
            <a:r>
              <a:rPr lang="en-US" altLang="en-US" sz="4000" dirty="0"/>
              <a:t>There is a proper order:</a:t>
            </a:r>
          </a:p>
          <a:p>
            <a:pPr marL="857250" lvl="1" indent="-457200">
              <a:spcBef>
                <a:spcPct val="0"/>
              </a:spcBef>
              <a:buFontTx/>
              <a:buChar char="-"/>
            </a:pPr>
            <a:r>
              <a:rPr lang="en-US" altLang="en-US" sz="3600" dirty="0"/>
              <a:t>God</a:t>
            </a:r>
          </a:p>
          <a:p>
            <a:pPr marL="857250" lvl="1" indent="-457200">
              <a:spcBef>
                <a:spcPct val="0"/>
              </a:spcBef>
              <a:buFontTx/>
              <a:buChar char="-"/>
            </a:pPr>
            <a:r>
              <a:rPr lang="en-US" altLang="en-US" sz="3600" dirty="0"/>
              <a:t>My marriage</a:t>
            </a:r>
          </a:p>
          <a:p>
            <a:pPr marL="857250" lvl="1" indent="-457200">
              <a:spcBef>
                <a:spcPct val="0"/>
              </a:spcBef>
              <a:buFontTx/>
              <a:buChar char="-"/>
            </a:pPr>
            <a:r>
              <a:rPr lang="en-US" altLang="en-US" sz="3600" dirty="0"/>
              <a:t>My ministry – parenting, serving</a:t>
            </a:r>
          </a:p>
        </p:txBody>
      </p:sp>
      <p:sp>
        <p:nvSpPr>
          <p:cNvPr id="2" name="TextBox 1">
            <a:extLst>
              <a:ext uri="{FF2B5EF4-FFF2-40B4-BE49-F238E27FC236}">
                <a16:creationId xmlns:a16="http://schemas.microsoft.com/office/drawing/2014/main" id="{696D9A01-E0D2-1048-D123-3771376B5D7D}"/>
              </a:ext>
            </a:extLst>
          </p:cNvPr>
          <p:cNvSpPr txBox="1">
            <a:spLocks noChangeArrowheads="1"/>
          </p:cNvSpPr>
          <p:nvPr/>
        </p:nvSpPr>
        <p:spPr bwMode="auto">
          <a:xfrm>
            <a:off x="457200" y="3594100"/>
            <a:ext cx="9525000" cy="646331"/>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1 Tim 6:12 – Fight the good fight of faith</a:t>
            </a:r>
          </a:p>
        </p:txBody>
      </p:sp>
      <p:sp>
        <p:nvSpPr>
          <p:cNvPr id="4" name="TextBox 3">
            <a:extLst>
              <a:ext uri="{FF2B5EF4-FFF2-40B4-BE49-F238E27FC236}">
                <a16:creationId xmlns:a16="http://schemas.microsoft.com/office/drawing/2014/main" id="{900B2E6F-7B5D-7BC2-AB9E-BA4E0A173148}"/>
              </a:ext>
            </a:extLst>
          </p:cNvPr>
          <p:cNvSpPr txBox="1">
            <a:spLocks noChangeArrowheads="1"/>
          </p:cNvSpPr>
          <p:nvPr/>
        </p:nvSpPr>
        <p:spPr bwMode="auto">
          <a:xfrm>
            <a:off x="609600" y="4648200"/>
            <a:ext cx="11379200" cy="1754326"/>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1 Thess 3:12 – And may the Lord make your love for one another and for all people grow and overflow, just as our love for you overflow</a:t>
            </a:r>
          </a:p>
        </p:txBody>
      </p:sp>
    </p:spTree>
    <p:extLst>
      <p:ext uri="{BB962C8B-B14F-4D97-AF65-F5344CB8AC3E}">
        <p14:creationId xmlns:p14="http://schemas.microsoft.com/office/powerpoint/2010/main" val="15367780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F893D-C505-D82C-1978-BBDE77336E6F}"/>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4E370601-2079-D789-66C4-902837124A1A}"/>
              </a:ext>
            </a:extLst>
          </p:cNvPr>
          <p:cNvSpPr>
            <a:spLocks noGrp="1"/>
          </p:cNvSpPr>
          <p:nvPr>
            <p:ph type="title"/>
          </p:nvPr>
        </p:nvSpPr>
        <p:spPr/>
        <p:txBody>
          <a:bodyPr/>
          <a:lstStyle/>
          <a:p>
            <a:r>
              <a:rPr lang="en-US" altLang="en-US" sz="4400" dirty="0"/>
              <a:t>Practical Principles</a:t>
            </a:r>
          </a:p>
        </p:txBody>
      </p:sp>
      <p:sp>
        <p:nvSpPr>
          <p:cNvPr id="3" name="Content Placeholder 2">
            <a:extLst>
              <a:ext uri="{FF2B5EF4-FFF2-40B4-BE49-F238E27FC236}">
                <a16:creationId xmlns:a16="http://schemas.microsoft.com/office/drawing/2014/main" id="{AC597B0B-E40D-4430-EE8E-65E8BE7AC5B6}"/>
              </a:ext>
            </a:extLst>
          </p:cNvPr>
          <p:cNvSpPr>
            <a:spLocks noGrp="1"/>
          </p:cNvSpPr>
          <p:nvPr>
            <p:ph idx="1"/>
          </p:nvPr>
        </p:nvSpPr>
        <p:spPr/>
        <p:txBody>
          <a:bodyPr/>
          <a:lstStyle/>
          <a:p>
            <a:pPr marL="742950" indent="-742950">
              <a:spcBef>
                <a:spcPct val="0"/>
              </a:spcBef>
              <a:buFont typeface="+mj-lt"/>
              <a:buAutoNum type="arabicPeriod" startAt="2"/>
            </a:pPr>
            <a:r>
              <a:rPr lang="en-US" altLang="en-US" sz="4000" dirty="0"/>
              <a:t>Prioritize godly advice</a:t>
            </a:r>
          </a:p>
          <a:p>
            <a:pPr marL="0" indent="0">
              <a:spcBef>
                <a:spcPct val="0"/>
              </a:spcBef>
              <a:buNone/>
            </a:pPr>
            <a:r>
              <a:rPr lang="en-US" altLang="en-US" sz="4000" dirty="0"/>
              <a:t>	- Schedules</a:t>
            </a:r>
          </a:p>
          <a:p>
            <a:pPr marL="0" indent="0">
              <a:spcBef>
                <a:spcPct val="0"/>
              </a:spcBef>
              <a:buNone/>
            </a:pPr>
            <a:r>
              <a:rPr lang="en-US" altLang="en-US" sz="4000" dirty="0"/>
              <a:t>	- What kids can handle</a:t>
            </a:r>
          </a:p>
        </p:txBody>
      </p:sp>
      <p:sp>
        <p:nvSpPr>
          <p:cNvPr id="2" name="TextBox 1">
            <a:extLst>
              <a:ext uri="{FF2B5EF4-FFF2-40B4-BE49-F238E27FC236}">
                <a16:creationId xmlns:a16="http://schemas.microsoft.com/office/drawing/2014/main" id="{5DD06949-4AA0-3703-D72D-8F10D763B901}"/>
              </a:ext>
            </a:extLst>
          </p:cNvPr>
          <p:cNvSpPr txBox="1">
            <a:spLocks noChangeArrowheads="1"/>
          </p:cNvSpPr>
          <p:nvPr/>
        </p:nvSpPr>
        <p:spPr bwMode="auto">
          <a:xfrm>
            <a:off x="838200" y="3581400"/>
            <a:ext cx="9525000" cy="1200329"/>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Prov 14:12 – There is a way that seems right to man but it ends in destruction.</a:t>
            </a:r>
          </a:p>
        </p:txBody>
      </p:sp>
    </p:spTree>
    <p:extLst>
      <p:ext uri="{BB962C8B-B14F-4D97-AF65-F5344CB8AC3E}">
        <p14:creationId xmlns:p14="http://schemas.microsoft.com/office/powerpoint/2010/main" val="30038986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884AD-246E-4C6C-51E0-D7564EC7E58D}"/>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ED60064F-62C3-23B7-0900-589F5BD43C77}"/>
              </a:ext>
            </a:extLst>
          </p:cNvPr>
          <p:cNvSpPr>
            <a:spLocks noGrp="1"/>
          </p:cNvSpPr>
          <p:nvPr>
            <p:ph type="title"/>
          </p:nvPr>
        </p:nvSpPr>
        <p:spPr/>
        <p:txBody>
          <a:bodyPr/>
          <a:lstStyle/>
          <a:p>
            <a:r>
              <a:rPr lang="en-US" altLang="en-US" sz="4400" dirty="0"/>
              <a:t>Practical Principles</a:t>
            </a:r>
          </a:p>
        </p:txBody>
      </p:sp>
      <p:sp>
        <p:nvSpPr>
          <p:cNvPr id="3" name="Content Placeholder 2">
            <a:extLst>
              <a:ext uri="{FF2B5EF4-FFF2-40B4-BE49-F238E27FC236}">
                <a16:creationId xmlns:a16="http://schemas.microsoft.com/office/drawing/2014/main" id="{FE5687BA-9C09-0208-1CB3-DEA4A9180DC2}"/>
              </a:ext>
            </a:extLst>
          </p:cNvPr>
          <p:cNvSpPr>
            <a:spLocks noGrp="1"/>
          </p:cNvSpPr>
          <p:nvPr>
            <p:ph idx="1"/>
          </p:nvPr>
        </p:nvSpPr>
        <p:spPr/>
        <p:txBody>
          <a:bodyPr/>
          <a:lstStyle/>
          <a:p>
            <a:pPr marL="742950" indent="-742950">
              <a:spcBef>
                <a:spcPct val="0"/>
              </a:spcBef>
              <a:buFont typeface="+mj-lt"/>
              <a:buAutoNum type="arabicPeriod" startAt="3"/>
            </a:pPr>
            <a:r>
              <a:rPr lang="en-US" altLang="en-US" sz="4000" dirty="0"/>
              <a:t>The goal is not an easy life; it’s a godly family</a:t>
            </a:r>
          </a:p>
        </p:txBody>
      </p:sp>
      <p:sp>
        <p:nvSpPr>
          <p:cNvPr id="4" name="TextBox 3">
            <a:extLst>
              <a:ext uri="{FF2B5EF4-FFF2-40B4-BE49-F238E27FC236}">
                <a16:creationId xmlns:a16="http://schemas.microsoft.com/office/drawing/2014/main" id="{F33C11AC-4192-7E72-CA54-B9C1D017F8F7}"/>
              </a:ext>
            </a:extLst>
          </p:cNvPr>
          <p:cNvSpPr txBox="1">
            <a:spLocks noChangeArrowheads="1"/>
          </p:cNvSpPr>
          <p:nvPr/>
        </p:nvSpPr>
        <p:spPr bwMode="auto">
          <a:xfrm>
            <a:off x="838200" y="3581400"/>
            <a:ext cx="9525000" cy="1200329"/>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Phil 4:13 – I can do all things thru God who gives me strength.</a:t>
            </a:r>
          </a:p>
        </p:txBody>
      </p:sp>
    </p:spTree>
    <p:extLst>
      <p:ext uri="{BB962C8B-B14F-4D97-AF65-F5344CB8AC3E}">
        <p14:creationId xmlns:p14="http://schemas.microsoft.com/office/powerpoint/2010/main" val="4566426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25EC7-FD0B-2BCD-4664-4AD595F12F5D}"/>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A0042B47-FE9B-3AF6-DA3D-8754E50CC732}"/>
              </a:ext>
            </a:extLst>
          </p:cNvPr>
          <p:cNvSpPr/>
          <p:nvPr/>
        </p:nvSpPr>
        <p:spPr bwMode="auto">
          <a:xfrm>
            <a:off x="5022772" y="2362200"/>
            <a:ext cx="2368627" cy="2514600"/>
          </a:xfrm>
          <a:prstGeom prst="ellipse">
            <a:avLst/>
          </a:prstGeom>
          <a:noFill/>
          <a:ln w="1270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39725" marR="0" indent="-339725" algn="l" defTabSz="914400" rtl="0" eaLnBrk="1" fontAlgn="base" latinLnBrk="0" hangingPunct="1">
              <a:lnSpc>
                <a:spcPct val="100000"/>
              </a:lnSpc>
              <a:spcBef>
                <a:spcPct val="50000"/>
              </a:spcBef>
              <a:spcAft>
                <a:spcPct val="0"/>
              </a:spcAft>
              <a:buClrTx/>
              <a:buSzTx/>
              <a:buFontTx/>
              <a:buNone/>
              <a:tabLst/>
            </a:pPr>
            <a:endParaRPr kumimoji="0" lang="en-US" sz="4400" b="0" i="0" u="none" strike="noStrike" cap="none" normalizeH="0" baseline="0">
              <a:ln>
                <a:noFill/>
              </a:ln>
              <a:solidFill>
                <a:srgbClr val="ECECEC"/>
              </a:solidFill>
              <a:effectLst/>
              <a:latin typeface="Arial" charset="0"/>
            </a:endParaRPr>
          </a:p>
        </p:txBody>
      </p:sp>
      <p:sp>
        <p:nvSpPr>
          <p:cNvPr id="3" name="TextBox 2">
            <a:extLst>
              <a:ext uri="{FF2B5EF4-FFF2-40B4-BE49-F238E27FC236}">
                <a16:creationId xmlns:a16="http://schemas.microsoft.com/office/drawing/2014/main" id="{60B7D6B6-90AE-8C8E-D4CF-339370F961D2}"/>
              </a:ext>
            </a:extLst>
          </p:cNvPr>
          <p:cNvSpPr txBox="1"/>
          <p:nvPr/>
        </p:nvSpPr>
        <p:spPr>
          <a:xfrm>
            <a:off x="5393666" y="2895600"/>
            <a:ext cx="1845333" cy="1446550"/>
          </a:xfrm>
          <a:prstGeom prst="rect">
            <a:avLst/>
          </a:prstGeom>
          <a:noFill/>
        </p:spPr>
        <p:txBody>
          <a:bodyPr wrap="square" rtlCol="0">
            <a:spAutoFit/>
          </a:bodyPr>
          <a:lstStyle/>
          <a:p>
            <a:r>
              <a:rPr lang="en-US" dirty="0"/>
              <a:t>God’s love</a:t>
            </a:r>
          </a:p>
        </p:txBody>
      </p:sp>
      <p:sp>
        <p:nvSpPr>
          <p:cNvPr id="4" name="Oval 3">
            <a:extLst>
              <a:ext uri="{FF2B5EF4-FFF2-40B4-BE49-F238E27FC236}">
                <a16:creationId xmlns:a16="http://schemas.microsoft.com/office/drawing/2014/main" id="{B15FFB34-C0D8-54A3-8557-AC8B884F07F1}"/>
              </a:ext>
            </a:extLst>
          </p:cNvPr>
          <p:cNvSpPr/>
          <p:nvPr/>
        </p:nvSpPr>
        <p:spPr bwMode="auto">
          <a:xfrm>
            <a:off x="4184573" y="1600200"/>
            <a:ext cx="3968827" cy="3886200"/>
          </a:xfrm>
          <a:prstGeom prst="ellipse">
            <a:avLst/>
          </a:prstGeom>
          <a:noFill/>
          <a:ln w="1270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39725" marR="0" indent="-339725" algn="l" defTabSz="914400" rtl="0" eaLnBrk="1" fontAlgn="base" latinLnBrk="0" hangingPunct="1">
              <a:lnSpc>
                <a:spcPct val="100000"/>
              </a:lnSpc>
              <a:spcBef>
                <a:spcPct val="50000"/>
              </a:spcBef>
              <a:spcAft>
                <a:spcPct val="0"/>
              </a:spcAft>
              <a:buClrTx/>
              <a:buSzTx/>
              <a:buFontTx/>
              <a:buNone/>
              <a:tabLst/>
            </a:pPr>
            <a:endParaRPr kumimoji="0" lang="en-US" sz="4400" b="0" i="0" u="none" strike="noStrike" cap="none" normalizeH="0" baseline="0">
              <a:ln>
                <a:noFill/>
              </a:ln>
              <a:solidFill>
                <a:srgbClr val="ECECEC"/>
              </a:solidFill>
              <a:effectLst/>
              <a:latin typeface="Arial" charset="0"/>
            </a:endParaRPr>
          </a:p>
        </p:txBody>
      </p:sp>
      <p:sp>
        <p:nvSpPr>
          <p:cNvPr id="5" name="Oval 4">
            <a:extLst>
              <a:ext uri="{FF2B5EF4-FFF2-40B4-BE49-F238E27FC236}">
                <a16:creationId xmlns:a16="http://schemas.microsoft.com/office/drawing/2014/main" id="{2DC571EB-6259-67E7-E54B-BE8A3159118C}"/>
              </a:ext>
            </a:extLst>
          </p:cNvPr>
          <p:cNvSpPr/>
          <p:nvPr/>
        </p:nvSpPr>
        <p:spPr bwMode="auto">
          <a:xfrm>
            <a:off x="3270173" y="838200"/>
            <a:ext cx="5797627" cy="5410200"/>
          </a:xfrm>
          <a:prstGeom prst="ellipse">
            <a:avLst/>
          </a:prstGeom>
          <a:noFill/>
          <a:ln w="1270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39725" marR="0" indent="-339725" algn="l" defTabSz="914400" rtl="0" eaLnBrk="1" fontAlgn="base" latinLnBrk="0" hangingPunct="1">
              <a:lnSpc>
                <a:spcPct val="100000"/>
              </a:lnSpc>
              <a:spcBef>
                <a:spcPct val="50000"/>
              </a:spcBef>
              <a:spcAft>
                <a:spcPct val="0"/>
              </a:spcAft>
              <a:buClrTx/>
              <a:buSzTx/>
              <a:buFontTx/>
              <a:buNone/>
              <a:tabLst/>
            </a:pPr>
            <a:endParaRPr kumimoji="0" lang="en-US" sz="4400" b="0" i="0" u="none" strike="noStrike" cap="none" normalizeH="0" baseline="0">
              <a:ln>
                <a:noFill/>
              </a:ln>
              <a:solidFill>
                <a:srgbClr val="ECECEC"/>
              </a:solidFill>
              <a:effectLst/>
              <a:latin typeface="Arial" charset="0"/>
            </a:endParaRPr>
          </a:p>
        </p:txBody>
      </p:sp>
    </p:spTree>
    <p:extLst>
      <p:ext uri="{BB962C8B-B14F-4D97-AF65-F5344CB8AC3E}">
        <p14:creationId xmlns:p14="http://schemas.microsoft.com/office/powerpoint/2010/main" val="338764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0C64-6235-73D6-70A6-A743505E39AA}"/>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290E3B8F-079F-D2F4-76EB-022707109C5D}"/>
              </a:ext>
            </a:extLst>
          </p:cNvPr>
          <p:cNvSpPr>
            <a:spLocks noGrp="1"/>
          </p:cNvSpPr>
          <p:nvPr>
            <p:ph type="title"/>
          </p:nvPr>
        </p:nvSpPr>
        <p:spPr/>
        <p:txBody>
          <a:bodyPr/>
          <a:lstStyle/>
          <a:p>
            <a:r>
              <a:rPr lang="en-US" altLang="en-US"/>
              <a:t>Abraham and Isaac</a:t>
            </a:r>
          </a:p>
        </p:txBody>
      </p:sp>
      <p:sp>
        <p:nvSpPr>
          <p:cNvPr id="5" name="TextBox 4">
            <a:extLst>
              <a:ext uri="{FF2B5EF4-FFF2-40B4-BE49-F238E27FC236}">
                <a16:creationId xmlns:a16="http://schemas.microsoft.com/office/drawing/2014/main" id="{C19377E5-E16B-1CE5-D9B8-E2F5B15C8B0C}"/>
              </a:ext>
            </a:extLst>
          </p:cNvPr>
          <p:cNvSpPr txBox="1">
            <a:spLocks noChangeArrowheads="1"/>
          </p:cNvSpPr>
          <p:nvPr/>
        </p:nvSpPr>
        <p:spPr bwMode="auto">
          <a:xfrm>
            <a:off x="124246" y="4930271"/>
            <a:ext cx="11991554" cy="1754326"/>
          </a:xfrm>
          <a:prstGeom prst="rect">
            <a:avLst/>
          </a:prstGeom>
          <a:solidFill>
            <a:srgbClr val="06061C"/>
          </a:solidFill>
          <a:ln w="9525">
            <a:solidFill>
              <a:schemeClr val="bg1"/>
            </a:solidFill>
            <a:miter lim="800000"/>
            <a:headEnd/>
            <a:tailEnd/>
          </a:ln>
        </p:spPr>
        <p:txBody>
          <a:bodyPr wrap="square">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4000" dirty="0"/>
              <a:t>Then he tied his son, Isaac, and laid him on the altar on top of the wood. 10 And Abraham picked up the knife to kill his son as a sacrifice.</a:t>
            </a:r>
          </a:p>
        </p:txBody>
      </p:sp>
    </p:spTree>
    <p:extLst>
      <p:ext uri="{BB962C8B-B14F-4D97-AF65-F5344CB8AC3E}">
        <p14:creationId xmlns:p14="http://schemas.microsoft.com/office/powerpoint/2010/main" val="2913967773"/>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3360" dirty="0">
              <a:ea typeface="ＭＳ Ｐゴシック" pitchFamily="34" charset="-128"/>
            </a:endParaRPr>
          </a:p>
          <a:p>
            <a:pPr eaLnBrk="1" hangingPunct="1"/>
            <a:endParaRPr lang="en-US" sz="4080" dirty="0">
              <a:ea typeface="ＭＳ Ｐゴシック" pitchFamily="34" charset="-128"/>
            </a:endParaRPr>
          </a:p>
          <a:p>
            <a:pPr algn="r" eaLnBrk="1" hangingPunct="1">
              <a:lnSpc>
                <a:spcPct val="90000"/>
              </a:lnSpc>
            </a:pPr>
            <a:endParaRPr lang="en-US" sz="3360" dirty="0">
              <a:ea typeface="ＭＳ Ｐゴシック" pitchFamily="34" charset="-128"/>
            </a:endParaRPr>
          </a:p>
          <a:p>
            <a:pPr algn="r" eaLnBrk="1" hangingPunct="1">
              <a:lnSpc>
                <a:spcPct val="90000"/>
              </a:lnSpc>
            </a:pPr>
            <a:endParaRPr lang="en-US" sz="3360" dirty="0">
              <a:ea typeface="ＭＳ Ｐゴシック" pitchFamily="34" charset="-128"/>
            </a:endParaRPr>
          </a:p>
          <a:p>
            <a:pPr algn="r" eaLnBrk="1" hangingPunct="1">
              <a:lnSpc>
                <a:spcPct val="90000"/>
              </a:lnSpc>
            </a:pPr>
            <a:r>
              <a:rPr lang="en-US" sz="2880" dirty="0">
                <a:ea typeface="ＭＳ Ｐゴシック" pitchFamily="34" charset="-128"/>
              </a:rPr>
              <a:t>risleyc@dwellcc.org</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Parenting and Ministry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F40800F-2BAC-BD52-561F-DBF459431F76}"/>
              </a:ext>
            </a:extLst>
          </p:cNvPr>
          <p:cNvSpPr>
            <a:spLocks noGrp="1"/>
          </p:cNvSpPr>
          <p:nvPr>
            <p:ph type="title"/>
          </p:nvPr>
        </p:nvSpPr>
        <p:spPr/>
        <p:txBody>
          <a:bodyPr/>
          <a:lstStyle/>
          <a:p>
            <a:r>
              <a:rPr lang="en-US" altLang="en-US"/>
              <a:t>Abraham and Isaac</a:t>
            </a:r>
          </a:p>
        </p:txBody>
      </p:sp>
      <p:sp>
        <p:nvSpPr>
          <p:cNvPr id="3" name="Content Placeholder 2">
            <a:extLst>
              <a:ext uri="{FF2B5EF4-FFF2-40B4-BE49-F238E27FC236}">
                <a16:creationId xmlns:a16="http://schemas.microsoft.com/office/drawing/2014/main" id="{0711DAFC-4CB8-71EC-342C-CD03394C65F7}"/>
              </a:ext>
            </a:extLst>
          </p:cNvPr>
          <p:cNvSpPr>
            <a:spLocks noGrp="1"/>
          </p:cNvSpPr>
          <p:nvPr>
            <p:ph idx="1"/>
          </p:nvPr>
        </p:nvSpPr>
        <p:spPr/>
        <p:txBody>
          <a:bodyPr/>
          <a:lstStyle/>
          <a:p>
            <a:pPr>
              <a:buFontTx/>
              <a:buNone/>
            </a:pPr>
            <a:r>
              <a:rPr lang="en-US" altLang="en-US" sz="4000" dirty="0"/>
              <a:t>“Son suffers emotional abuse at the hands of his elderly father.”</a:t>
            </a:r>
          </a:p>
          <a:p>
            <a:pPr>
              <a:buFontTx/>
              <a:buNone/>
            </a:pPr>
            <a:r>
              <a:rPr lang="en-US" altLang="en-US" sz="4000" dirty="0"/>
              <a:t>“Man attempts to sacrifice his own son. Says ‘God told me to do it.’”</a:t>
            </a:r>
          </a:p>
          <a:p>
            <a:pPr>
              <a:buFontTx/>
              <a:buNone/>
            </a:pPr>
            <a:endParaRPr lang="en-US" altLang="en-US" sz="4000" dirty="0"/>
          </a:p>
          <a:p>
            <a:pPr>
              <a:buFontTx/>
              <a:buNone/>
            </a:pPr>
            <a:endParaRPr lang="en-US" altLang="en-US" sz="4000" dirty="0"/>
          </a:p>
        </p:txBody>
      </p:sp>
      <p:sp>
        <p:nvSpPr>
          <p:cNvPr id="4" name="TextBox 3">
            <a:extLst>
              <a:ext uri="{FF2B5EF4-FFF2-40B4-BE49-F238E27FC236}">
                <a16:creationId xmlns:a16="http://schemas.microsoft.com/office/drawing/2014/main" id="{FEB41332-C219-C71D-6F78-7F455BBA59E9}"/>
              </a:ext>
            </a:extLst>
          </p:cNvPr>
          <p:cNvSpPr txBox="1">
            <a:spLocks noChangeArrowheads="1"/>
          </p:cNvSpPr>
          <p:nvPr/>
        </p:nvSpPr>
        <p:spPr bwMode="auto">
          <a:xfrm>
            <a:off x="2438400" y="4508500"/>
            <a:ext cx="7467600" cy="1587500"/>
          </a:xfrm>
          <a:prstGeom prst="rect">
            <a:avLst/>
          </a:prstGeom>
          <a:solidFill>
            <a:srgbClr val="06061C"/>
          </a:solidFill>
          <a:ln w="9525">
            <a:solidFill>
              <a:schemeClr val="bg1"/>
            </a:solidFill>
            <a:miter lim="800000"/>
            <a:headEnd/>
            <a:tailEnd/>
          </a:ln>
        </p:spPr>
        <p:txBody>
          <a:bodyPr>
            <a:spAutoFit/>
          </a:bodyPr>
          <a:lstStyle>
            <a:lvl1pPr marL="223838" indent="-223838" eaLnBrk="0" hangingPunct="0">
              <a:defRPr sz="4400">
                <a:solidFill>
                  <a:srgbClr val="ECECEC"/>
                </a:solidFill>
                <a:latin typeface="Arial" panose="020B0604020202020204" pitchFamily="34" charset="0"/>
              </a:defRPr>
            </a:lvl1pPr>
            <a:lvl2pPr marL="742950" indent="-285750" eaLnBrk="0" hangingPunct="0">
              <a:defRPr sz="4400">
                <a:solidFill>
                  <a:srgbClr val="ECECEC"/>
                </a:solidFill>
                <a:latin typeface="Arial" panose="020B0604020202020204" pitchFamily="34" charset="0"/>
              </a:defRPr>
            </a:lvl2pPr>
            <a:lvl3pPr marL="1143000" indent="-228600" eaLnBrk="0" hangingPunct="0">
              <a:defRPr sz="4400">
                <a:solidFill>
                  <a:srgbClr val="ECECEC"/>
                </a:solidFill>
                <a:latin typeface="Arial" panose="020B0604020202020204" pitchFamily="34" charset="0"/>
              </a:defRPr>
            </a:lvl3pPr>
            <a:lvl4pPr marL="1600200" indent="-228600" eaLnBrk="0" hangingPunct="0">
              <a:defRPr sz="4400">
                <a:solidFill>
                  <a:srgbClr val="ECECEC"/>
                </a:solidFill>
                <a:latin typeface="Arial" panose="020B0604020202020204" pitchFamily="34" charset="0"/>
              </a:defRPr>
            </a:lvl4pPr>
            <a:lvl5pPr marL="2057400" indent="-228600" eaLnBrk="0" hangingPunct="0">
              <a:defRPr sz="4400">
                <a:solidFill>
                  <a:srgbClr val="ECECEC"/>
                </a:solidFill>
                <a:latin typeface="Arial" panose="020B0604020202020204" pitchFamily="34" charset="0"/>
              </a:defRPr>
            </a:lvl5pPr>
            <a:lvl6pPr marL="2514600" indent="-228600" eaLnBrk="0" fontAlgn="base" hangingPunct="0">
              <a:spcBef>
                <a:spcPct val="50000"/>
              </a:spcBef>
              <a:spcAft>
                <a:spcPct val="0"/>
              </a:spcAft>
              <a:defRPr sz="4400">
                <a:solidFill>
                  <a:srgbClr val="ECECEC"/>
                </a:solidFill>
                <a:latin typeface="Arial" panose="020B0604020202020204" pitchFamily="34" charset="0"/>
              </a:defRPr>
            </a:lvl6pPr>
            <a:lvl7pPr marL="2971800" indent="-228600" eaLnBrk="0" fontAlgn="base" hangingPunct="0">
              <a:spcBef>
                <a:spcPct val="50000"/>
              </a:spcBef>
              <a:spcAft>
                <a:spcPct val="0"/>
              </a:spcAft>
              <a:defRPr sz="4400">
                <a:solidFill>
                  <a:srgbClr val="ECECEC"/>
                </a:solidFill>
                <a:latin typeface="Arial" panose="020B0604020202020204" pitchFamily="34" charset="0"/>
              </a:defRPr>
            </a:lvl7pPr>
            <a:lvl8pPr marL="3429000" indent="-228600" eaLnBrk="0" fontAlgn="base" hangingPunct="0">
              <a:spcBef>
                <a:spcPct val="50000"/>
              </a:spcBef>
              <a:spcAft>
                <a:spcPct val="0"/>
              </a:spcAft>
              <a:defRPr sz="4400">
                <a:solidFill>
                  <a:srgbClr val="ECECEC"/>
                </a:solidFill>
                <a:latin typeface="Arial" panose="020B0604020202020204" pitchFamily="34" charset="0"/>
              </a:defRPr>
            </a:lvl8pPr>
            <a:lvl9pPr marL="3886200" indent="-228600" eaLnBrk="0" fontAlgn="base" hangingPunct="0">
              <a:spcBef>
                <a:spcPct val="50000"/>
              </a:spcBef>
              <a:spcAft>
                <a:spcPct val="0"/>
              </a:spcAft>
              <a:defRPr sz="4400">
                <a:solidFill>
                  <a:srgbClr val="ECECEC"/>
                </a:solidFill>
                <a:latin typeface="Arial" panose="020B0604020202020204" pitchFamily="34" charset="0"/>
              </a:defRPr>
            </a:lvl9pPr>
          </a:lstStyle>
          <a:p>
            <a:pPr eaLnBrk="1" hangingPunct="1">
              <a:lnSpc>
                <a:spcPct val="90000"/>
              </a:lnSpc>
            </a:pPr>
            <a:r>
              <a:rPr lang="en-US" altLang="en-US" sz="3600"/>
              <a:t>Matt 10:37 – Anyone who loves their son or daughter more than me is not worthy of me.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AC23E-D390-07D1-2D9F-C3E0CFCE1F88}"/>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45A1A2F-7AF7-00ED-AB7C-7EB68A314295}"/>
              </a:ext>
            </a:extLst>
          </p:cNvPr>
          <p:cNvSpPr>
            <a:spLocks noGrp="1"/>
          </p:cNvSpPr>
          <p:nvPr>
            <p:ph type="title"/>
          </p:nvPr>
        </p:nvSpPr>
        <p:spPr/>
        <p:txBody>
          <a:bodyPr/>
          <a:lstStyle/>
          <a:p>
            <a:r>
              <a:rPr lang="en-US" altLang="en-US"/>
              <a:t>Abraham and Isaac</a:t>
            </a:r>
          </a:p>
        </p:txBody>
      </p:sp>
      <p:sp>
        <p:nvSpPr>
          <p:cNvPr id="3" name="Content Placeholder 2">
            <a:extLst>
              <a:ext uri="{FF2B5EF4-FFF2-40B4-BE49-F238E27FC236}">
                <a16:creationId xmlns:a16="http://schemas.microsoft.com/office/drawing/2014/main" id="{9FB8C4F3-433B-F61D-DD35-4827797463D2}"/>
              </a:ext>
            </a:extLst>
          </p:cNvPr>
          <p:cNvSpPr>
            <a:spLocks noGrp="1"/>
          </p:cNvSpPr>
          <p:nvPr>
            <p:ph idx="1"/>
          </p:nvPr>
        </p:nvSpPr>
        <p:spPr/>
        <p:txBody>
          <a:bodyPr/>
          <a:lstStyle/>
          <a:p>
            <a:pPr>
              <a:buFontTx/>
              <a:buNone/>
            </a:pPr>
            <a:r>
              <a:rPr lang="en-US" altLang="en-US" sz="4000" dirty="0"/>
              <a:t>11 At that moment the angel of the LORD called to him from heaven, “Abraham! Abraham!” </a:t>
            </a:r>
          </a:p>
          <a:p>
            <a:pPr>
              <a:buFontTx/>
              <a:buNone/>
            </a:pPr>
            <a:r>
              <a:rPr lang="en-US" altLang="en-US" sz="4000" dirty="0"/>
              <a:t>“Yes,” Abraham replied. “Here I am!” </a:t>
            </a:r>
          </a:p>
          <a:p>
            <a:pPr>
              <a:buFontTx/>
              <a:buNone/>
            </a:pPr>
            <a:r>
              <a:rPr lang="en-US" altLang="en-US" sz="4000" dirty="0"/>
              <a:t>12 “Don’t lay a hand on the boy!” the angel said. “Do not hurt him in any way, for now I know that you truly fear God. You have not withheld from me even your son, your only son.” </a:t>
            </a:r>
          </a:p>
        </p:txBody>
      </p:sp>
    </p:spTree>
    <p:extLst>
      <p:ext uri="{BB962C8B-B14F-4D97-AF65-F5344CB8AC3E}">
        <p14:creationId xmlns:p14="http://schemas.microsoft.com/office/powerpoint/2010/main" val="17120484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E1C6-6DA6-3176-DC33-09236EC82BF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66579B1-CD58-4FEB-A2E1-06BF0A67E27B}"/>
              </a:ext>
            </a:extLst>
          </p:cNvPr>
          <p:cNvSpPr>
            <a:spLocks noGrp="1"/>
          </p:cNvSpPr>
          <p:nvPr>
            <p:ph type="title"/>
          </p:nvPr>
        </p:nvSpPr>
        <p:spPr/>
        <p:txBody>
          <a:bodyPr/>
          <a:lstStyle/>
          <a:p>
            <a:r>
              <a:rPr lang="en-US" altLang="en-US"/>
              <a:t>Abraham and Isaac</a:t>
            </a:r>
          </a:p>
        </p:txBody>
      </p:sp>
      <p:sp>
        <p:nvSpPr>
          <p:cNvPr id="3" name="Content Placeholder 2">
            <a:extLst>
              <a:ext uri="{FF2B5EF4-FFF2-40B4-BE49-F238E27FC236}">
                <a16:creationId xmlns:a16="http://schemas.microsoft.com/office/drawing/2014/main" id="{3DDD7ACF-DDBE-B0CB-0E32-0CA37F60939B}"/>
              </a:ext>
            </a:extLst>
          </p:cNvPr>
          <p:cNvSpPr>
            <a:spLocks noGrp="1"/>
          </p:cNvSpPr>
          <p:nvPr>
            <p:ph idx="1"/>
          </p:nvPr>
        </p:nvSpPr>
        <p:spPr/>
        <p:txBody>
          <a:bodyPr/>
          <a:lstStyle/>
          <a:p>
            <a:pPr>
              <a:buFontTx/>
              <a:buNone/>
            </a:pPr>
            <a:r>
              <a:rPr lang="en-US" altLang="en-US" sz="4000" dirty="0"/>
              <a:t>13 Then Abraham looked up and saw a ram caught by its horns in a thicket. So he took the ram and sacrificed it as a burnt offering in place of his son. </a:t>
            </a:r>
          </a:p>
          <a:p>
            <a:pPr>
              <a:buFontTx/>
              <a:buNone/>
            </a:pPr>
            <a:r>
              <a:rPr lang="en-US" altLang="en-US" sz="4000" dirty="0"/>
              <a:t>14 Abraham named the place Yahweh-</a:t>
            </a:r>
            <a:r>
              <a:rPr lang="en-US" altLang="en-US" sz="4000" dirty="0" err="1"/>
              <a:t>Yireh</a:t>
            </a:r>
            <a:r>
              <a:rPr lang="en-US" altLang="en-US" sz="4000" dirty="0"/>
              <a:t> (which means “the LORD will provide”). To this day, people still use that name as a proverb: “On the mountain of the LORD it will be provided.” </a:t>
            </a:r>
          </a:p>
        </p:txBody>
      </p:sp>
    </p:spTree>
    <p:extLst>
      <p:ext uri="{BB962C8B-B14F-4D97-AF65-F5344CB8AC3E}">
        <p14:creationId xmlns:p14="http://schemas.microsoft.com/office/powerpoint/2010/main" val="799251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4E5C2-0C66-9ECF-D3A2-07C2DF28013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C2AC8DE9-FF16-E965-F6A2-A3744FBEF7A4}"/>
              </a:ext>
            </a:extLst>
          </p:cNvPr>
          <p:cNvSpPr>
            <a:spLocks noGrp="1"/>
          </p:cNvSpPr>
          <p:nvPr>
            <p:ph type="title"/>
          </p:nvPr>
        </p:nvSpPr>
        <p:spPr/>
        <p:txBody>
          <a:bodyPr/>
          <a:lstStyle/>
          <a:p>
            <a:r>
              <a:rPr lang="en-US" altLang="en-US"/>
              <a:t>Abraham and Isaac</a:t>
            </a:r>
          </a:p>
        </p:txBody>
      </p:sp>
      <p:sp>
        <p:nvSpPr>
          <p:cNvPr id="3" name="Content Placeholder 2">
            <a:extLst>
              <a:ext uri="{FF2B5EF4-FFF2-40B4-BE49-F238E27FC236}">
                <a16:creationId xmlns:a16="http://schemas.microsoft.com/office/drawing/2014/main" id="{995EA464-D89D-C33F-2232-D2889A49DF42}"/>
              </a:ext>
            </a:extLst>
          </p:cNvPr>
          <p:cNvSpPr>
            <a:spLocks noGrp="1"/>
          </p:cNvSpPr>
          <p:nvPr>
            <p:ph idx="1"/>
          </p:nvPr>
        </p:nvSpPr>
        <p:spPr/>
        <p:txBody>
          <a:bodyPr/>
          <a:lstStyle/>
          <a:p>
            <a:pPr>
              <a:buFontTx/>
              <a:buNone/>
            </a:pPr>
            <a:r>
              <a:rPr lang="en-US" altLang="en-US" sz="4000" dirty="0"/>
              <a:t>13 Then Abraham looked up and saw a ram caught by its horns in a thicket. So he took the ram and sacrificed it as a burnt offering in place of his son. </a:t>
            </a:r>
          </a:p>
          <a:p>
            <a:pPr>
              <a:buFontTx/>
              <a:buNone/>
            </a:pPr>
            <a:r>
              <a:rPr lang="en-US" altLang="en-US" sz="4000" dirty="0"/>
              <a:t>14 Abraham named the place Yahweh-</a:t>
            </a:r>
            <a:r>
              <a:rPr lang="en-US" altLang="en-US" sz="4000" dirty="0" err="1"/>
              <a:t>Yireh</a:t>
            </a:r>
            <a:r>
              <a:rPr lang="en-US" altLang="en-US" sz="4000" dirty="0"/>
              <a:t> (which means “</a:t>
            </a:r>
            <a:r>
              <a:rPr lang="en-US" altLang="en-US" sz="4000" u="sng" dirty="0"/>
              <a:t>the LORD will provide</a:t>
            </a:r>
            <a:r>
              <a:rPr lang="en-US" altLang="en-US" sz="4000" dirty="0"/>
              <a:t>”). To this day, people still use that name as a proverb: “On the mountain of the LORD it will be provided.” </a:t>
            </a:r>
          </a:p>
        </p:txBody>
      </p:sp>
    </p:spTree>
    <p:extLst>
      <p:ext uri="{BB962C8B-B14F-4D97-AF65-F5344CB8AC3E}">
        <p14:creationId xmlns:p14="http://schemas.microsoft.com/office/powerpoint/2010/main" val="112582713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2D077B9-8969-4C96-B5D1-ACD6F955C199}"/>
              </a:ext>
            </a:extLst>
          </p:cNvPr>
          <p:cNvSpPr>
            <a:spLocks noGrp="1"/>
          </p:cNvSpPr>
          <p:nvPr>
            <p:ph type="body" sz="half" idx="2"/>
          </p:nvPr>
        </p:nvSpPr>
        <p:spPr/>
        <p:txBody>
          <a:bodyPr/>
          <a:lstStyle/>
          <a:p>
            <a:r>
              <a:rPr lang="en-US" dirty="0"/>
              <a:t>In his famous speech to Israel, like a good leader, Joshua urged the people to total dedication to God. Joshua 24:14 - “So fear the LORD and serve him wholeheartedly…Serve the LORD alone.”</a:t>
            </a:r>
          </a:p>
        </p:txBody>
      </p:sp>
      <p:pic>
        <p:nvPicPr>
          <p:cNvPr id="1026" name="Picture 2" descr="‎The Family Life of a Christian Leader">
            <a:extLst>
              <a:ext uri="{FF2B5EF4-FFF2-40B4-BE49-F238E27FC236}">
                <a16:creationId xmlns:a16="http://schemas.microsoft.com/office/drawing/2014/main" id="{F6417C58-EA05-4066-CD27-4BB4D765D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7" t="11333" r="36666" b="11333"/>
          <a:stretch/>
        </p:blipFill>
        <p:spPr bwMode="auto">
          <a:xfrm>
            <a:off x="8229600" y="45720"/>
            <a:ext cx="3962400" cy="574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224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39725" marR="0" indent="-339725" algn="l" defTabSz="914400" rtl="0" eaLnBrk="1" fontAlgn="base" latinLnBrk="0" hangingPunct="1">
          <a:lnSpc>
            <a:spcPct val="100000"/>
          </a:lnSpc>
          <a:spcBef>
            <a:spcPct val="50000"/>
          </a:spcBef>
          <a:spcAft>
            <a:spcPct val="0"/>
          </a:spcAft>
          <a:buClrTx/>
          <a:buSzTx/>
          <a:buFontTx/>
          <a:buNone/>
          <a:tabLst/>
          <a:defRPr kumimoji="0" lang="en-US" sz="4400" b="0" i="0" u="none" strike="noStrike" cap="none" normalizeH="0" baseline="0" smtClean="0">
            <a:ln>
              <a:noFill/>
            </a:ln>
            <a:solidFill>
              <a:srgbClr val="ECECEC"/>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39725" marR="0" indent="-339725" algn="l" defTabSz="914400" rtl="0" eaLnBrk="1" fontAlgn="base" latinLnBrk="0" hangingPunct="1">
          <a:lnSpc>
            <a:spcPct val="100000"/>
          </a:lnSpc>
          <a:spcBef>
            <a:spcPct val="50000"/>
          </a:spcBef>
          <a:spcAft>
            <a:spcPct val="0"/>
          </a:spcAft>
          <a:buClrTx/>
          <a:buSzTx/>
          <a:buFontTx/>
          <a:buNone/>
          <a:tabLst/>
          <a:defRPr kumimoji="0" lang="en-US" sz="4400" b="0" i="0" u="none" strike="noStrike" cap="none" normalizeH="0" baseline="0" smtClean="0">
            <a:ln>
              <a:noFill/>
            </a:ln>
            <a:solidFill>
              <a:srgbClr val="ECECEC"/>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29826</TotalTime>
  <Words>1668</Words>
  <Application>Microsoft Office PowerPoint</Application>
  <PresentationFormat>Widescreen</PresentationFormat>
  <Paragraphs>177</Paragraphs>
  <Slides>40</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Calibri Light</vt:lpstr>
      <vt:lpstr>Arial</vt:lpstr>
      <vt:lpstr>Times New Roman</vt:lpstr>
      <vt:lpstr>Georgia</vt:lpstr>
      <vt:lpstr>ＭＳ Ｐゴシック</vt:lpstr>
      <vt:lpstr>Papyrus</vt:lpstr>
      <vt:lpstr>Default Design</vt:lpstr>
      <vt:lpstr>1_Default Design</vt:lpstr>
      <vt:lpstr>Parenting and Ministry</vt:lpstr>
      <vt:lpstr>Abraham and Isaac</vt:lpstr>
      <vt:lpstr>Abraham and Isaac</vt:lpstr>
      <vt:lpstr>Abraham and Isaac</vt:lpstr>
      <vt:lpstr>Abraham and Isaac</vt:lpstr>
      <vt:lpstr>Abraham and Isaac</vt:lpstr>
      <vt:lpstr>Abraham and Isaac</vt:lpstr>
      <vt:lpstr>Abraham and Isaac</vt:lpstr>
      <vt:lpstr>PowerPoint Presentation</vt:lpstr>
      <vt:lpstr>PowerPoint Presentation</vt:lpstr>
      <vt:lpstr>PowerPoint Presentation</vt:lpstr>
      <vt:lpstr>PowerPoint Presentation</vt:lpstr>
      <vt:lpstr>Child- vs. Christ-Centered Parenting</vt:lpstr>
      <vt:lpstr>Child- vs. Christ-Centered Parenting</vt:lpstr>
      <vt:lpstr>Child- vs. Christ-Centered Parenting</vt:lpstr>
      <vt:lpstr>Child- vs. Christ-Centered Parenting</vt:lpstr>
      <vt:lpstr>Child- vs. Christ-Centered Parenting</vt:lpstr>
      <vt:lpstr>PowerPoint Presentation</vt:lpstr>
      <vt:lpstr>Barriers to Christ-Centered Parenting</vt:lpstr>
      <vt:lpstr>Barriers to Christ-Centered Parenting</vt:lpstr>
      <vt:lpstr>Barriers to Christ-Centered Parenting</vt:lpstr>
      <vt:lpstr>Barriers to Christ-Centered Parenting</vt:lpstr>
      <vt:lpstr>PowerPoint Presentation</vt:lpstr>
      <vt:lpstr>PowerPoint Presentation</vt:lpstr>
      <vt:lpstr>PowerPoint Presentation</vt:lpstr>
      <vt:lpstr>Barriers to Christ-Centered Parenting</vt:lpstr>
      <vt:lpstr>Barriers to Christ-Centered Parenting</vt:lpstr>
      <vt:lpstr>PowerPoint Presentation</vt:lpstr>
      <vt:lpstr>PowerPoint Presentation</vt:lpstr>
      <vt:lpstr>PowerPoint Presentation</vt:lpstr>
      <vt:lpstr>PowerPoint Presentation</vt:lpstr>
      <vt:lpstr>God’s Provisions</vt:lpstr>
      <vt:lpstr>God’s Provisions</vt:lpstr>
      <vt:lpstr>God’s Provisions</vt:lpstr>
      <vt:lpstr>God’s Provisions</vt:lpstr>
      <vt:lpstr>Practical Principles</vt:lpstr>
      <vt:lpstr>Practical Principles</vt:lpstr>
      <vt:lpstr>Practical Principles</vt:lpstr>
      <vt:lpstr>PowerPoint Presentation</vt:lpstr>
      <vt:lpstr>Parenting and Ministry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RisleyC</dc:creator>
  <cp:lastModifiedBy>Haley</cp:lastModifiedBy>
  <cp:revision>2866</cp:revision>
  <dcterms:created xsi:type="dcterms:W3CDTF">1601-01-01T00:00:00Z</dcterms:created>
  <dcterms:modified xsi:type="dcterms:W3CDTF">2025-03-24T05:05:37Z</dcterms:modified>
</cp:coreProperties>
</file>