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7081" r:id="rId2"/>
    <p:sldId id="7083" r:id="rId3"/>
    <p:sldId id="7950" r:id="rId4"/>
    <p:sldId id="7951" r:id="rId5"/>
    <p:sldId id="7952" r:id="rId6"/>
    <p:sldId id="7953" r:id="rId7"/>
    <p:sldId id="7954" r:id="rId8"/>
    <p:sldId id="7955" r:id="rId9"/>
    <p:sldId id="7956" r:id="rId10"/>
    <p:sldId id="7957" r:id="rId11"/>
    <p:sldId id="7958" r:id="rId12"/>
    <p:sldId id="7959" r:id="rId13"/>
    <p:sldId id="7963" r:id="rId14"/>
    <p:sldId id="7962" r:id="rId15"/>
    <p:sldId id="7965" r:id="rId16"/>
    <p:sldId id="7966" r:id="rId17"/>
    <p:sldId id="7967" r:id="rId18"/>
    <p:sldId id="7969" r:id="rId19"/>
    <p:sldId id="7970" r:id="rId20"/>
    <p:sldId id="7971" r:id="rId21"/>
    <p:sldId id="7972" r:id="rId22"/>
    <p:sldId id="7973" r:id="rId23"/>
    <p:sldId id="7974" r:id="rId24"/>
    <p:sldId id="7976" r:id="rId25"/>
    <p:sldId id="7977" r:id="rId26"/>
    <p:sldId id="7978" r:id="rId27"/>
    <p:sldId id="7979" r:id="rId28"/>
    <p:sldId id="7980" r:id="rId29"/>
    <p:sldId id="7982" r:id="rId30"/>
    <p:sldId id="7983" r:id="rId31"/>
    <p:sldId id="7984" r:id="rId32"/>
    <p:sldId id="7985" r:id="rId33"/>
    <p:sldId id="7987" r:id="rId34"/>
    <p:sldId id="7988" r:id="rId35"/>
    <p:sldId id="7989" r:id="rId36"/>
    <p:sldId id="8002" r:id="rId37"/>
    <p:sldId id="7990" r:id="rId38"/>
    <p:sldId id="7991" r:id="rId39"/>
    <p:sldId id="7992" r:id="rId40"/>
    <p:sldId id="7993" r:id="rId41"/>
    <p:sldId id="7996" r:id="rId42"/>
    <p:sldId id="7997" r:id="rId43"/>
    <p:sldId id="8000" r:id="rId44"/>
    <p:sldId id="8003" r:id="rId45"/>
    <p:sldId id="8004" r:id="rId46"/>
    <p:sldId id="8005" r:id="rId47"/>
    <p:sldId id="8006" r:id="rId48"/>
    <p:sldId id="7943" r:id="rId49"/>
    <p:sldId id="7082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3C2710"/>
    <a:srgbClr val="7C4B21"/>
    <a:srgbClr val="67431B"/>
    <a:srgbClr val="34411B"/>
    <a:srgbClr val="005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8E18C9-5955-4794-AE61-8CB1131F02F5}" v="1" dt="2025-02-24T15:16:54.6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90" autoAdjust="0"/>
    <p:restoredTop sz="95423" autoAdjust="0"/>
  </p:normalViewPr>
  <p:slideViewPr>
    <p:cSldViewPr>
      <p:cViewPr varScale="1">
        <p:scale>
          <a:sx n="67" d="100"/>
          <a:sy n="67" d="100"/>
        </p:scale>
        <p:origin x="780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15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8" Type="http://schemas.microsoft.com/office/2015/10/relationships/revisionInfo" Target="revisionInfo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6/11/relationships/changesInfo" Target="changesInfos/changesInfo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ustB" userId="036fd538-e6a0-4478-b832-b99ce6775b9a" providerId="ADAL" clId="{418E18C9-5955-4794-AE61-8CB1131F02F5}"/>
    <pc:docChg chg="undo custSel addSld delSld modSld sldOrd modMainMaster modNotesMaster">
      <pc:chgData name="FoustB" userId="036fd538-e6a0-4478-b832-b99ce6775b9a" providerId="ADAL" clId="{418E18C9-5955-4794-AE61-8CB1131F02F5}" dt="2025-03-14T15:14:40.323" v="3593" actId="20577"/>
      <pc:docMkLst>
        <pc:docMk/>
      </pc:docMkLst>
      <pc:sldChg chg="modSp del mod">
        <pc:chgData name="FoustB" userId="036fd538-e6a0-4478-b832-b99ce6775b9a" providerId="ADAL" clId="{418E18C9-5955-4794-AE61-8CB1131F02F5}" dt="2025-03-12T14:29:00.341" v="627" actId="47"/>
        <pc:sldMkLst>
          <pc:docMk/>
          <pc:sldMk cId="0" sldId="1572"/>
        </pc:sldMkLst>
      </pc:sldChg>
      <pc:sldChg chg="modSp del">
        <pc:chgData name="FoustB" userId="036fd538-e6a0-4478-b832-b99ce6775b9a" providerId="ADAL" clId="{418E18C9-5955-4794-AE61-8CB1131F02F5}" dt="2025-03-14T14:23:05.015" v="3560" actId="47"/>
        <pc:sldMkLst>
          <pc:docMk/>
          <pc:sldMk cId="2151358311" sldId="2399"/>
        </pc:sldMkLst>
      </pc:sldChg>
      <pc:sldChg chg="add">
        <pc:chgData name="FoustB" userId="036fd538-e6a0-4478-b832-b99ce6775b9a" providerId="ADAL" clId="{418E18C9-5955-4794-AE61-8CB1131F02F5}" dt="2025-03-12T14:29:34.136" v="631"/>
        <pc:sldMkLst>
          <pc:docMk/>
          <pc:sldMk cId="1032779991" sldId="2486"/>
        </pc:sldMkLst>
      </pc:sldChg>
      <pc:sldChg chg="add">
        <pc:chgData name="FoustB" userId="036fd538-e6a0-4478-b832-b99ce6775b9a" providerId="ADAL" clId="{418E18C9-5955-4794-AE61-8CB1131F02F5}" dt="2025-03-12T14:29:34.136" v="631"/>
        <pc:sldMkLst>
          <pc:docMk/>
          <pc:sldMk cId="726093796" sldId="2487"/>
        </pc:sldMkLst>
      </pc:sldChg>
      <pc:sldChg chg="modSp del">
        <pc:chgData name="FoustB" userId="036fd538-e6a0-4478-b832-b99ce6775b9a" providerId="ADAL" clId="{418E18C9-5955-4794-AE61-8CB1131F02F5}" dt="2025-03-14T14:23:06.909" v="3561" actId="47"/>
        <pc:sldMkLst>
          <pc:docMk/>
          <pc:sldMk cId="282639663" sldId="2612"/>
        </pc:sldMkLst>
      </pc:sldChg>
      <pc:sldChg chg="modSp del">
        <pc:chgData name="FoustB" userId="036fd538-e6a0-4478-b832-b99ce6775b9a" providerId="ADAL" clId="{418E18C9-5955-4794-AE61-8CB1131F02F5}" dt="2025-03-12T15:30:22.959" v="968" actId="47"/>
        <pc:sldMkLst>
          <pc:docMk/>
          <pc:sldMk cId="77619579" sldId="3038"/>
        </pc:sldMkLst>
      </pc:sldChg>
      <pc:sldChg chg="modSp del">
        <pc:chgData name="FoustB" userId="036fd538-e6a0-4478-b832-b99ce6775b9a" providerId="ADAL" clId="{418E18C9-5955-4794-AE61-8CB1131F02F5}" dt="2025-03-12T15:30:24.091" v="969" actId="47"/>
        <pc:sldMkLst>
          <pc:docMk/>
          <pc:sldMk cId="2118809489" sldId="3039"/>
        </pc:sldMkLst>
      </pc:sldChg>
      <pc:sldChg chg="modSp del">
        <pc:chgData name="FoustB" userId="036fd538-e6a0-4478-b832-b99ce6775b9a" providerId="ADAL" clId="{418E18C9-5955-4794-AE61-8CB1131F02F5}" dt="2025-03-12T15:30:25.130" v="970" actId="47"/>
        <pc:sldMkLst>
          <pc:docMk/>
          <pc:sldMk cId="4235557937" sldId="3042"/>
        </pc:sldMkLst>
      </pc:sldChg>
      <pc:sldChg chg="modSp del">
        <pc:chgData name="FoustB" userId="036fd538-e6a0-4478-b832-b99ce6775b9a" providerId="ADAL" clId="{418E18C9-5955-4794-AE61-8CB1131F02F5}" dt="2025-03-12T15:37:04.938" v="1045" actId="47"/>
        <pc:sldMkLst>
          <pc:docMk/>
          <pc:sldMk cId="2158245300" sldId="3043"/>
        </pc:sldMkLst>
      </pc:sldChg>
      <pc:sldChg chg="modSp del mod">
        <pc:chgData name="FoustB" userId="036fd538-e6a0-4478-b832-b99ce6775b9a" providerId="ADAL" clId="{418E18C9-5955-4794-AE61-8CB1131F02F5}" dt="2025-03-12T15:37:06.518" v="1046" actId="47"/>
        <pc:sldMkLst>
          <pc:docMk/>
          <pc:sldMk cId="691958445" sldId="3044"/>
        </pc:sldMkLst>
      </pc:sldChg>
      <pc:sldChg chg="modSp del">
        <pc:chgData name="FoustB" userId="036fd538-e6a0-4478-b832-b99ce6775b9a" providerId="ADAL" clId="{418E18C9-5955-4794-AE61-8CB1131F02F5}" dt="2025-03-12T15:46:57.190" v="1112" actId="47"/>
        <pc:sldMkLst>
          <pc:docMk/>
          <pc:sldMk cId="3690519700" sldId="3045"/>
        </pc:sldMkLst>
      </pc:sldChg>
      <pc:sldChg chg="modSp del">
        <pc:chgData name="FoustB" userId="036fd538-e6a0-4478-b832-b99ce6775b9a" providerId="ADAL" clId="{418E18C9-5955-4794-AE61-8CB1131F02F5}" dt="2025-03-12T15:51:56.336" v="1131" actId="47"/>
        <pc:sldMkLst>
          <pc:docMk/>
          <pc:sldMk cId="1717027756" sldId="3046"/>
        </pc:sldMkLst>
      </pc:sldChg>
      <pc:sldChg chg="modSp del">
        <pc:chgData name="FoustB" userId="036fd538-e6a0-4478-b832-b99ce6775b9a" providerId="ADAL" clId="{418E18C9-5955-4794-AE61-8CB1131F02F5}" dt="2025-03-12T15:55:31.921" v="1222" actId="47"/>
        <pc:sldMkLst>
          <pc:docMk/>
          <pc:sldMk cId="1382060937" sldId="3047"/>
        </pc:sldMkLst>
      </pc:sldChg>
      <pc:sldChg chg="modSp del">
        <pc:chgData name="FoustB" userId="036fd538-e6a0-4478-b832-b99ce6775b9a" providerId="ADAL" clId="{418E18C9-5955-4794-AE61-8CB1131F02F5}" dt="2025-03-12T16:29:15.454" v="1372" actId="47"/>
        <pc:sldMkLst>
          <pc:docMk/>
          <pc:sldMk cId="1840720303" sldId="3048"/>
        </pc:sldMkLst>
      </pc:sldChg>
      <pc:sldChg chg="modSp del">
        <pc:chgData name="FoustB" userId="036fd538-e6a0-4478-b832-b99ce6775b9a" providerId="ADAL" clId="{418E18C9-5955-4794-AE61-8CB1131F02F5}" dt="2025-03-12T16:35:41.312" v="1526" actId="47"/>
        <pc:sldMkLst>
          <pc:docMk/>
          <pc:sldMk cId="3087705653" sldId="3050"/>
        </pc:sldMkLst>
      </pc:sldChg>
      <pc:sldChg chg="modSp del">
        <pc:chgData name="FoustB" userId="036fd538-e6a0-4478-b832-b99ce6775b9a" providerId="ADAL" clId="{418E18C9-5955-4794-AE61-8CB1131F02F5}" dt="2025-03-12T17:07:43.414" v="1778" actId="47"/>
        <pc:sldMkLst>
          <pc:docMk/>
          <pc:sldMk cId="770035910" sldId="3052"/>
        </pc:sldMkLst>
      </pc:sldChg>
      <pc:sldChg chg="modSp del">
        <pc:chgData name="FoustB" userId="036fd538-e6a0-4478-b832-b99ce6775b9a" providerId="ADAL" clId="{418E18C9-5955-4794-AE61-8CB1131F02F5}" dt="2025-03-12T17:07:45.134" v="1779" actId="47"/>
        <pc:sldMkLst>
          <pc:docMk/>
          <pc:sldMk cId="3376808546" sldId="3053"/>
        </pc:sldMkLst>
      </pc:sldChg>
      <pc:sldChg chg="modSp del">
        <pc:chgData name="FoustB" userId="036fd538-e6a0-4478-b832-b99ce6775b9a" providerId="ADAL" clId="{418E18C9-5955-4794-AE61-8CB1131F02F5}" dt="2025-03-12T17:07:45.189" v="1780" actId="47"/>
        <pc:sldMkLst>
          <pc:docMk/>
          <pc:sldMk cId="2574611929" sldId="3055"/>
        </pc:sldMkLst>
      </pc:sldChg>
      <pc:sldChg chg="modSp del">
        <pc:chgData name="FoustB" userId="036fd538-e6a0-4478-b832-b99ce6775b9a" providerId="ADAL" clId="{418E18C9-5955-4794-AE61-8CB1131F02F5}" dt="2025-03-12T17:17:29.836" v="1930" actId="47"/>
        <pc:sldMkLst>
          <pc:docMk/>
          <pc:sldMk cId="1363587874" sldId="3065"/>
        </pc:sldMkLst>
      </pc:sldChg>
      <pc:sldChg chg="modSp del mod">
        <pc:chgData name="FoustB" userId="036fd538-e6a0-4478-b832-b99ce6775b9a" providerId="ADAL" clId="{418E18C9-5955-4794-AE61-8CB1131F02F5}" dt="2025-03-12T17:37:50.608" v="2224" actId="47"/>
        <pc:sldMkLst>
          <pc:docMk/>
          <pc:sldMk cId="3096406246" sldId="3068"/>
        </pc:sldMkLst>
      </pc:sldChg>
      <pc:sldChg chg="modSp del">
        <pc:chgData name="FoustB" userId="036fd538-e6a0-4478-b832-b99ce6775b9a" providerId="ADAL" clId="{418E18C9-5955-4794-AE61-8CB1131F02F5}" dt="2025-03-12T17:37:52.364" v="2225" actId="47"/>
        <pc:sldMkLst>
          <pc:docMk/>
          <pc:sldMk cId="2868690949" sldId="3069"/>
        </pc:sldMkLst>
      </pc:sldChg>
      <pc:sldChg chg="modSp del">
        <pc:chgData name="FoustB" userId="036fd538-e6a0-4478-b832-b99ce6775b9a" providerId="ADAL" clId="{418E18C9-5955-4794-AE61-8CB1131F02F5}" dt="2025-03-12T17:42:51.783" v="2283" actId="47"/>
        <pc:sldMkLst>
          <pc:docMk/>
          <pc:sldMk cId="70414565" sldId="3070"/>
        </pc:sldMkLst>
      </pc:sldChg>
      <pc:sldChg chg="modSp del">
        <pc:chgData name="FoustB" userId="036fd538-e6a0-4478-b832-b99ce6775b9a" providerId="ADAL" clId="{418E18C9-5955-4794-AE61-8CB1131F02F5}" dt="2025-03-12T17:42:52.338" v="2284" actId="47"/>
        <pc:sldMkLst>
          <pc:docMk/>
          <pc:sldMk cId="2463108560" sldId="3071"/>
        </pc:sldMkLst>
      </pc:sldChg>
      <pc:sldChg chg="modSp del">
        <pc:chgData name="FoustB" userId="036fd538-e6a0-4478-b832-b99ce6775b9a" providerId="ADAL" clId="{418E18C9-5955-4794-AE61-8CB1131F02F5}" dt="2025-03-12T17:42:52.801" v="2285" actId="47"/>
        <pc:sldMkLst>
          <pc:docMk/>
          <pc:sldMk cId="3061063592" sldId="3072"/>
        </pc:sldMkLst>
      </pc:sldChg>
      <pc:sldChg chg="modSp del">
        <pc:chgData name="FoustB" userId="036fd538-e6a0-4478-b832-b99ce6775b9a" providerId="ADAL" clId="{418E18C9-5955-4794-AE61-8CB1131F02F5}" dt="2025-03-12T17:42:54.257" v="2286" actId="47"/>
        <pc:sldMkLst>
          <pc:docMk/>
          <pc:sldMk cId="890822758" sldId="3073"/>
        </pc:sldMkLst>
      </pc:sldChg>
      <pc:sldChg chg="modSp del">
        <pc:chgData name="FoustB" userId="036fd538-e6a0-4478-b832-b99ce6775b9a" providerId="ADAL" clId="{418E18C9-5955-4794-AE61-8CB1131F02F5}" dt="2025-03-12T17:42:55.525" v="2287" actId="47"/>
        <pc:sldMkLst>
          <pc:docMk/>
          <pc:sldMk cId="963891236" sldId="3074"/>
        </pc:sldMkLst>
      </pc:sldChg>
      <pc:sldChg chg="modSp del">
        <pc:chgData name="FoustB" userId="036fd538-e6a0-4478-b832-b99ce6775b9a" providerId="ADAL" clId="{418E18C9-5955-4794-AE61-8CB1131F02F5}" dt="2025-03-12T17:46:28.412" v="2353" actId="47"/>
        <pc:sldMkLst>
          <pc:docMk/>
          <pc:sldMk cId="3972733386" sldId="3075"/>
        </pc:sldMkLst>
      </pc:sldChg>
      <pc:sldChg chg="modSp del">
        <pc:chgData name="FoustB" userId="036fd538-e6a0-4478-b832-b99ce6775b9a" providerId="ADAL" clId="{418E18C9-5955-4794-AE61-8CB1131F02F5}" dt="2025-03-12T18:29:32.720" v="2420" actId="47"/>
        <pc:sldMkLst>
          <pc:docMk/>
          <pc:sldMk cId="4107684606" sldId="3076"/>
        </pc:sldMkLst>
      </pc:sldChg>
      <pc:sldChg chg="modSp del">
        <pc:chgData name="FoustB" userId="036fd538-e6a0-4478-b832-b99ce6775b9a" providerId="ADAL" clId="{418E18C9-5955-4794-AE61-8CB1131F02F5}" dt="2025-03-12T18:29:33.955" v="2421" actId="47"/>
        <pc:sldMkLst>
          <pc:docMk/>
          <pc:sldMk cId="873086945" sldId="3077"/>
        </pc:sldMkLst>
      </pc:sldChg>
      <pc:sldChg chg="modSp del">
        <pc:chgData name="FoustB" userId="036fd538-e6a0-4478-b832-b99ce6775b9a" providerId="ADAL" clId="{418E18C9-5955-4794-AE61-8CB1131F02F5}" dt="2025-03-12T18:29:35.035" v="2422" actId="47"/>
        <pc:sldMkLst>
          <pc:docMk/>
          <pc:sldMk cId="1055431161" sldId="3078"/>
        </pc:sldMkLst>
      </pc:sldChg>
      <pc:sldChg chg="modSp del">
        <pc:chgData name="FoustB" userId="036fd538-e6a0-4478-b832-b99ce6775b9a" providerId="ADAL" clId="{418E18C9-5955-4794-AE61-8CB1131F02F5}" dt="2025-03-12T18:29:37.564" v="2423" actId="47"/>
        <pc:sldMkLst>
          <pc:docMk/>
          <pc:sldMk cId="1752504218" sldId="3079"/>
        </pc:sldMkLst>
      </pc:sldChg>
      <pc:sldChg chg="modSp del">
        <pc:chgData name="FoustB" userId="036fd538-e6a0-4478-b832-b99ce6775b9a" providerId="ADAL" clId="{418E18C9-5955-4794-AE61-8CB1131F02F5}" dt="2025-03-12T18:31:45.937" v="2524" actId="47"/>
        <pc:sldMkLst>
          <pc:docMk/>
          <pc:sldMk cId="2828044740" sldId="3084"/>
        </pc:sldMkLst>
      </pc:sldChg>
      <pc:sldChg chg="modSp del">
        <pc:chgData name="FoustB" userId="036fd538-e6a0-4478-b832-b99ce6775b9a" providerId="ADAL" clId="{418E18C9-5955-4794-AE61-8CB1131F02F5}" dt="2025-03-14T14:22:54.645" v="3547" actId="47"/>
        <pc:sldMkLst>
          <pc:docMk/>
          <pc:sldMk cId="3892949690" sldId="3086"/>
        </pc:sldMkLst>
      </pc:sldChg>
      <pc:sldChg chg="modSp del">
        <pc:chgData name="FoustB" userId="036fd538-e6a0-4478-b832-b99ce6775b9a" providerId="ADAL" clId="{418E18C9-5955-4794-AE61-8CB1131F02F5}" dt="2025-03-14T14:22:55.254" v="3548" actId="47"/>
        <pc:sldMkLst>
          <pc:docMk/>
          <pc:sldMk cId="410951833" sldId="3087"/>
        </pc:sldMkLst>
      </pc:sldChg>
      <pc:sldChg chg="modSp del">
        <pc:chgData name="FoustB" userId="036fd538-e6a0-4478-b832-b99ce6775b9a" providerId="ADAL" clId="{418E18C9-5955-4794-AE61-8CB1131F02F5}" dt="2025-03-14T14:22:57.290" v="3551" actId="47"/>
        <pc:sldMkLst>
          <pc:docMk/>
          <pc:sldMk cId="1169124272" sldId="3089"/>
        </pc:sldMkLst>
      </pc:sldChg>
      <pc:sldChg chg="modSp del">
        <pc:chgData name="FoustB" userId="036fd538-e6a0-4478-b832-b99ce6775b9a" providerId="ADAL" clId="{418E18C9-5955-4794-AE61-8CB1131F02F5}" dt="2025-03-14T14:22:56.041" v="3549" actId="47"/>
        <pc:sldMkLst>
          <pc:docMk/>
          <pc:sldMk cId="2358163666" sldId="3091"/>
        </pc:sldMkLst>
      </pc:sldChg>
      <pc:sldChg chg="modSp del">
        <pc:chgData name="FoustB" userId="036fd538-e6a0-4478-b832-b99ce6775b9a" providerId="ADAL" clId="{418E18C9-5955-4794-AE61-8CB1131F02F5}" dt="2025-03-14T14:22:56.673" v="3550" actId="47"/>
        <pc:sldMkLst>
          <pc:docMk/>
          <pc:sldMk cId="3086484277" sldId="3092"/>
        </pc:sldMkLst>
      </pc:sldChg>
      <pc:sldChg chg="modSp del">
        <pc:chgData name="FoustB" userId="036fd538-e6a0-4478-b832-b99ce6775b9a" providerId="ADAL" clId="{418E18C9-5955-4794-AE61-8CB1131F02F5}" dt="2025-03-14T14:23:03.401" v="3559" actId="47"/>
        <pc:sldMkLst>
          <pc:docMk/>
          <pc:sldMk cId="3174492734" sldId="3093"/>
        </pc:sldMkLst>
      </pc:sldChg>
      <pc:sldChg chg="modSp del">
        <pc:chgData name="FoustB" userId="036fd538-e6a0-4478-b832-b99ce6775b9a" providerId="ADAL" clId="{418E18C9-5955-4794-AE61-8CB1131F02F5}" dt="2025-03-12T17:07:46.755" v="1781" actId="47"/>
        <pc:sldMkLst>
          <pc:docMk/>
          <pc:sldMk cId="249289962" sldId="3099"/>
        </pc:sldMkLst>
      </pc:sldChg>
      <pc:sldChg chg="modSp del">
        <pc:chgData name="FoustB" userId="036fd538-e6a0-4478-b832-b99ce6775b9a" providerId="ADAL" clId="{418E18C9-5955-4794-AE61-8CB1131F02F5}" dt="2025-03-12T17:07:47.906" v="1782" actId="47"/>
        <pc:sldMkLst>
          <pc:docMk/>
          <pc:sldMk cId="2713941744" sldId="3100"/>
        </pc:sldMkLst>
      </pc:sldChg>
      <pc:sldChg chg="modSp del">
        <pc:chgData name="FoustB" userId="036fd538-e6a0-4478-b832-b99ce6775b9a" providerId="ADAL" clId="{418E18C9-5955-4794-AE61-8CB1131F02F5}" dt="2025-03-12T17:07:48.602" v="1783" actId="47"/>
        <pc:sldMkLst>
          <pc:docMk/>
          <pc:sldMk cId="136098857" sldId="3101"/>
        </pc:sldMkLst>
      </pc:sldChg>
      <pc:sldChg chg="modSp del">
        <pc:chgData name="FoustB" userId="036fd538-e6a0-4478-b832-b99ce6775b9a" providerId="ADAL" clId="{418E18C9-5955-4794-AE61-8CB1131F02F5}" dt="2025-03-12T17:07:49.757" v="1784" actId="47"/>
        <pc:sldMkLst>
          <pc:docMk/>
          <pc:sldMk cId="1398168658" sldId="3102"/>
        </pc:sldMkLst>
      </pc:sldChg>
      <pc:sldChg chg="modSp del">
        <pc:chgData name="FoustB" userId="036fd538-e6a0-4478-b832-b99ce6775b9a" providerId="ADAL" clId="{418E18C9-5955-4794-AE61-8CB1131F02F5}" dt="2025-03-12T17:10:09.226" v="1789" actId="47"/>
        <pc:sldMkLst>
          <pc:docMk/>
          <pc:sldMk cId="2709858801" sldId="3103"/>
        </pc:sldMkLst>
      </pc:sldChg>
      <pc:sldChg chg="modSp del">
        <pc:chgData name="FoustB" userId="036fd538-e6a0-4478-b832-b99ce6775b9a" providerId="ADAL" clId="{418E18C9-5955-4794-AE61-8CB1131F02F5}" dt="2025-03-12T17:12:00.809" v="1902" actId="47"/>
        <pc:sldMkLst>
          <pc:docMk/>
          <pc:sldMk cId="2273411185" sldId="3104"/>
        </pc:sldMkLst>
      </pc:sldChg>
      <pc:sldChg chg="modSp del">
        <pc:chgData name="FoustB" userId="036fd538-e6a0-4478-b832-b99ce6775b9a" providerId="ADAL" clId="{418E18C9-5955-4794-AE61-8CB1131F02F5}" dt="2025-03-12T17:31:37.712" v="2106" actId="47"/>
        <pc:sldMkLst>
          <pc:docMk/>
          <pc:sldMk cId="1753243042" sldId="3105"/>
        </pc:sldMkLst>
      </pc:sldChg>
      <pc:sldChg chg="modSp del">
        <pc:chgData name="FoustB" userId="036fd538-e6a0-4478-b832-b99ce6775b9a" providerId="ADAL" clId="{418E18C9-5955-4794-AE61-8CB1131F02F5}" dt="2025-03-14T14:22:49.149" v="3543" actId="47"/>
        <pc:sldMkLst>
          <pc:docMk/>
          <pc:sldMk cId="2495694613" sldId="3107"/>
        </pc:sldMkLst>
      </pc:sldChg>
      <pc:sldChg chg="modSp del">
        <pc:chgData name="FoustB" userId="036fd538-e6a0-4478-b832-b99ce6775b9a" providerId="ADAL" clId="{418E18C9-5955-4794-AE61-8CB1131F02F5}" dt="2025-03-14T14:22:49.926" v="3544" actId="47"/>
        <pc:sldMkLst>
          <pc:docMk/>
          <pc:sldMk cId="3694460886" sldId="3109"/>
        </pc:sldMkLst>
      </pc:sldChg>
      <pc:sldChg chg="modSp del">
        <pc:chgData name="FoustB" userId="036fd538-e6a0-4478-b832-b99ce6775b9a" providerId="ADAL" clId="{418E18C9-5955-4794-AE61-8CB1131F02F5}" dt="2025-03-14T14:22:51.846" v="3545" actId="47"/>
        <pc:sldMkLst>
          <pc:docMk/>
          <pc:sldMk cId="89373962" sldId="3110"/>
        </pc:sldMkLst>
      </pc:sldChg>
      <pc:sldChg chg="modSp del">
        <pc:chgData name="FoustB" userId="036fd538-e6a0-4478-b832-b99ce6775b9a" providerId="ADAL" clId="{418E18C9-5955-4794-AE61-8CB1131F02F5}" dt="2025-03-14T14:22:53.735" v="3546" actId="47"/>
        <pc:sldMkLst>
          <pc:docMk/>
          <pc:sldMk cId="3630536345" sldId="3113"/>
        </pc:sldMkLst>
      </pc:sldChg>
      <pc:sldChg chg="modSp del">
        <pc:chgData name="FoustB" userId="036fd538-e6a0-4478-b832-b99ce6775b9a" providerId="ADAL" clId="{418E18C9-5955-4794-AE61-8CB1131F02F5}" dt="2025-03-12T15:08:07.130" v="686" actId="47"/>
        <pc:sldMkLst>
          <pc:docMk/>
          <pc:sldMk cId="3087199108" sldId="3134"/>
        </pc:sldMkLst>
      </pc:sldChg>
      <pc:sldChg chg="modSp del">
        <pc:chgData name="FoustB" userId="036fd538-e6a0-4478-b832-b99ce6775b9a" providerId="ADAL" clId="{418E18C9-5955-4794-AE61-8CB1131F02F5}" dt="2025-03-12T15:08:09.747" v="687" actId="47"/>
        <pc:sldMkLst>
          <pc:docMk/>
          <pc:sldMk cId="3803109480" sldId="3135"/>
        </pc:sldMkLst>
      </pc:sldChg>
      <pc:sldChg chg="modSp del">
        <pc:chgData name="FoustB" userId="036fd538-e6a0-4478-b832-b99ce6775b9a" providerId="ADAL" clId="{418E18C9-5955-4794-AE61-8CB1131F02F5}" dt="2025-03-12T15:10:07.553" v="748" actId="47"/>
        <pc:sldMkLst>
          <pc:docMk/>
          <pc:sldMk cId="3535933167" sldId="3136"/>
        </pc:sldMkLst>
      </pc:sldChg>
      <pc:sldChg chg="delSp modSp del mod delAnim">
        <pc:chgData name="FoustB" userId="036fd538-e6a0-4478-b832-b99ce6775b9a" providerId="ADAL" clId="{418E18C9-5955-4794-AE61-8CB1131F02F5}" dt="2025-03-12T15:15:27.575" v="813" actId="47"/>
        <pc:sldMkLst>
          <pc:docMk/>
          <pc:sldMk cId="2955687415" sldId="3137"/>
        </pc:sldMkLst>
      </pc:sldChg>
      <pc:sldChg chg="modSp del">
        <pc:chgData name="FoustB" userId="036fd538-e6a0-4478-b832-b99ce6775b9a" providerId="ADAL" clId="{418E18C9-5955-4794-AE61-8CB1131F02F5}" dt="2025-03-14T14:22:57.951" v="3552" actId="47"/>
        <pc:sldMkLst>
          <pc:docMk/>
          <pc:sldMk cId="855405690" sldId="3147"/>
        </pc:sldMkLst>
      </pc:sldChg>
      <pc:sldChg chg="modSp del">
        <pc:chgData name="FoustB" userId="036fd538-e6a0-4478-b832-b99ce6775b9a" providerId="ADAL" clId="{418E18C9-5955-4794-AE61-8CB1131F02F5}" dt="2025-03-14T14:22:59.594" v="3553" actId="47"/>
        <pc:sldMkLst>
          <pc:docMk/>
          <pc:sldMk cId="3663672454" sldId="3148"/>
        </pc:sldMkLst>
      </pc:sldChg>
      <pc:sldChg chg="modSp del">
        <pc:chgData name="FoustB" userId="036fd538-e6a0-4478-b832-b99ce6775b9a" providerId="ADAL" clId="{418E18C9-5955-4794-AE61-8CB1131F02F5}" dt="2025-03-14T14:23:00.179" v="3554" actId="47"/>
        <pc:sldMkLst>
          <pc:docMk/>
          <pc:sldMk cId="1279134569" sldId="3149"/>
        </pc:sldMkLst>
      </pc:sldChg>
      <pc:sldChg chg="modSp del">
        <pc:chgData name="FoustB" userId="036fd538-e6a0-4478-b832-b99ce6775b9a" providerId="ADAL" clId="{418E18C9-5955-4794-AE61-8CB1131F02F5}" dt="2025-03-14T14:23:00.743" v="3555" actId="47"/>
        <pc:sldMkLst>
          <pc:docMk/>
          <pc:sldMk cId="286977050" sldId="3150"/>
        </pc:sldMkLst>
      </pc:sldChg>
      <pc:sldChg chg="modSp del">
        <pc:chgData name="FoustB" userId="036fd538-e6a0-4478-b832-b99ce6775b9a" providerId="ADAL" clId="{418E18C9-5955-4794-AE61-8CB1131F02F5}" dt="2025-03-14T14:23:01.365" v="3556" actId="47"/>
        <pc:sldMkLst>
          <pc:docMk/>
          <pc:sldMk cId="1302284511" sldId="3151"/>
        </pc:sldMkLst>
      </pc:sldChg>
      <pc:sldChg chg="modSp del">
        <pc:chgData name="FoustB" userId="036fd538-e6a0-4478-b832-b99ce6775b9a" providerId="ADAL" clId="{418E18C9-5955-4794-AE61-8CB1131F02F5}" dt="2025-03-14T14:23:02.700" v="3558" actId="47"/>
        <pc:sldMkLst>
          <pc:docMk/>
          <pc:sldMk cId="1376653059" sldId="3153"/>
        </pc:sldMkLst>
      </pc:sldChg>
      <pc:sldChg chg="modSp del">
        <pc:chgData name="FoustB" userId="036fd538-e6a0-4478-b832-b99ce6775b9a" providerId="ADAL" clId="{418E18C9-5955-4794-AE61-8CB1131F02F5}" dt="2025-03-14T14:23:01.998" v="3557" actId="47"/>
        <pc:sldMkLst>
          <pc:docMk/>
          <pc:sldMk cId="769645058" sldId="3154"/>
        </pc:sldMkLst>
      </pc:sldChg>
      <pc:sldChg chg="modSp del">
        <pc:chgData name="FoustB" userId="036fd538-e6a0-4478-b832-b99ce6775b9a" providerId="ADAL" clId="{418E18C9-5955-4794-AE61-8CB1131F02F5}" dt="2025-03-12T17:31:36.917" v="2105" actId="47"/>
        <pc:sldMkLst>
          <pc:docMk/>
          <pc:sldMk cId="3174441940" sldId="3155"/>
        </pc:sldMkLst>
      </pc:sldChg>
      <pc:sldChg chg="modSp add del mod">
        <pc:chgData name="FoustB" userId="036fd538-e6a0-4478-b832-b99ce6775b9a" providerId="ADAL" clId="{418E18C9-5955-4794-AE61-8CB1131F02F5}" dt="2025-03-12T14:29:01.364" v="628" actId="47"/>
        <pc:sldMkLst>
          <pc:docMk/>
          <pc:sldMk cId="297202110" sldId="3156"/>
        </pc:sldMkLst>
      </pc:sldChg>
      <pc:sldChg chg="add">
        <pc:chgData name="FoustB" userId="036fd538-e6a0-4478-b832-b99ce6775b9a" providerId="ADAL" clId="{418E18C9-5955-4794-AE61-8CB1131F02F5}" dt="2025-03-12T14:29:22.657" v="630"/>
        <pc:sldMkLst>
          <pc:docMk/>
          <pc:sldMk cId="2545056813" sldId="7081"/>
        </pc:sldMkLst>
      </pc:sldChg>
      <pc:sldChg chg="add">
        <pc:chgData name="FoustB" userId="036fd538-e6a0-4478-b832-b99ce6775b9a" providerId="ADAL" clId="{418E18C9-5955-4794-AE61-8CB1131F02F5}" dt="2025-03-12T14:29:34.136" v="631"/>
        <pc:sldMkLst>
          <pc:docMk/>
          <pc:sldMk cId="2172021816" sldId="7082"/>
        </pc:sldMkLst>
      </pc:sldChg>
      <pc:sldChg chg="addSp delSp modSp add mod delAnim modAnim">
        <pc:chgData name="FoustB" userId="036fd538-e6a0-4478-b832-b99ce6775b9a" providerId="ADAL" clId="{418E18C9-5955-4794-AE61-8CB1131F02F5}" dt="2025-03-12T15:07:01.007" v="672" actId="14100"/>
        <pc:sldMkLst>
          <pc:docMk/>
          <pc:sldMk cId="0" sldId="7083"/>
        </pc:sldMkLst>
        <pc:spChg chg="mod">
          <ac:chgData name="FoustB" userId="036fd538-e6a0-4478-b832-b99ce6775b9a" providerId="ADAL" clId="{418E18C9-5955-4794-AE61-8CB1131F02F5}" dt="2025-03-12T15:07:01.007" v="672" actId="14100"/>
          <ac:spMkLst>
            <pc:docMk/>
            <pc:sldMk cId="0" sldId="7083"/>
            <ac:spMk id="10" creationId="{00000000-0000-0000-0000-000000000000}"/>
          </ac:spMkLst>
        </pc:spChg>
      </pc:sldChg>
      <pc:sldChg chg="add ord">
        <pc:chgData name="FoustB" userId="036fd538-e6a0-4478-b832-b99ce6775b9a" providerId="ADAL" clId="{418E18C9-5955-4794-AE61-8CB1131F02F5}" dt="2025-03-14T14:23:15.922" v="3568"/>
        <pc:sldMkLst>
          <pc:docMk/>
          <pc:sldMk cId="1182128457" sldId="7943"/>
        </pc:sldMkLst>
      </pc:sldChg>
      <pc:sldChg chg="add del">
        <pc:chgData name="FoustB" userId="036fd538-e6a0-4478-b832-b99ce6775b9a" providerId="ADAL" clId="{418E18C9-5955-4794-AE61-8CB1131F02F5}" dt="2025-03-12T15:08:05.931" v="685" actId="47"/>
        <pc:sldMkLst>
          <pc:docMk/>
          <pc:sldMk cId="4210941502" sldId="7944"/>
        </pc:sldMkLst>
      </pc:sldChg>
      <pc:sldChg chg="addSp new del">
        <pc:chgData name="FoustB" userId="036fd538-e6a0-4478-b832-b99ce6775b9a" providerId="ADAL" clId="{418E18C9-5955-4794-AE61-8CB1131F02F5}" dt="2025-03-14T14:23:07.743" v="3562" actId="47"/>
        <pc:sldMkLst>
          <pc:docMk/>
          <pc:sldMk cId="1455070855" sldId="7945"/>
        </pc:sldMkLst>
      </pc:sldChg>
      <pc:sldChg chg="addSp new del">
        <pc:chgData name="FoustB" userId="036fd538-e6a0-4478-b832-b99ce6775b9a" providerId="ADAL" clId="{418E18C9-5955-4794-AE61-8CB1131F02F5}" dt="2025-03-14T14:23:10.836" v="3563" actId="47"/>
        <pc:sldMkLst>
          <pc:docMk/>
          <pc:sldMk cId="2907679821" sldId="7946"/>
        </pc:sldMkLst>
      </pc:sldChg>
      <pc:sldChg chg="addSp new del">
        <pc:chgData name="FoustB" userId="036fd538-e6a0-4478-b832-b99ce6775b9a" providerId="ADAL" clId="{418E18C9-5955-4794-AE61-8CB1131F02F5}" dt="2025-03-14T14:23:11.556" v="3564" actId="47"/>
        <pc:sldMkLst>
          <pc:docMk/>
          <pc:sldMk cId="1893185417" sldId="7947"/>
        </pc:sldMkLst>
      </pc:sldChg>
      <pc:sldChg chg="addSp new del">
        <pc:chgData name="FoustB" userId="036fd538-e6a0-4478-b832-b99ce6775b9a" providerId="ADAL" clId="{418E18C9-5955-4794-AE61-8CB1131F02F5}" dt="2025-03-14T14:23:12.196" v="3565" actId="47"/>
        <pc:sldMkLst>
          <pc:docMk/>
          <pc:sldMk cId="722510709" sldId="7948"/>
        </pc:sldMkLst>
      </pc:sldChg>
      <pc:sldChg chg="addSp new del">
        <pc:chgData name="FoustB" userId="036fd538-e6a0-4478-b832-b99ce6775b9a" providerId="ADAL" clId="{418E18C9-5955-4794-AE61-8CB1131F02F5}" dt="2025-03-14T14:23:13.030" v="3566" actId="47"/>
        <pc:sldMkLst>
          <pc:docMk/>
          <pc:sldMk cId="4142594422" sldId="7949"/>
        </pc:sldMkLst>
      </pc:sldChg>
      <pc:sldChg chg="addSp delSp modSp add mod modAnim">
        <pc:chgData name="FoustB" userId="036fd538-e6a0-4478-b832-b99ce6775b9a" providerId="ADAL" clId="{418E18C9-5955-4794-AE61-8CB1131F02F5}" dt="2025-03-12T15:10:03.352" v="747" actId="20577"/>
        <pc:sldMkLst>
          <pc:docMk/>
          <pc:sldMk cId="1493352278" sldId="7950"/>
        </pc:sldMkLst>
        <pc:spChg chg="mod">
          <ac:chgData name="FoustB" userId="036fd538-e6a0-4478-b832-b99ce6775b9a" providerId="ADAL" clId="{418E18C9-5955-4794-AE61-8CB1131F02F5}" dt="2025-03-12T15:07:15.991" v="675" actId="1076"/>
          <ac:spMkLst>
            <pc:docMk/>
            <pc:sldMk cId="1493352278" sldId="7950"/>
            <ac:spMk id="3" creationId="{D4595729-4225-64AE-6A67-43A1A6BCFA45}"/>
          </ac:spMkLst>
        </pc:spChg>
        <pc:spChg chg="add mod">
          <ac:chgData name="FoustB" userId="036fd538-e6a0-4478-b832-b99ce6775b9a" providerId="ADAL" clId="{418E18C9-5955-4794-AE61-8CB1131F02F5}" dt="2025-03-12T15:07:07.945" v="674"/>
          <ac:spMkLst>
            <pc:docMk/>
            <pc:sldMk cId="1493352278" sldId="7950"/>
            <ac:spMk id="5" creationId="{3AA322AC-6AE4-2DF2-21E6-058416D35E8E}"/>
          </ac:spMkLst>
        </pc:spChg>
        <pc:spChg chg="add mod">
          <ac:chgData name="FoustB" userId="036fd538-e6a0-4478-b832-b99ce6775b9a" providerId="ADAL" clId="{418E18C9-5955-4794-AE61-8CB1131F02F5}" dt="2025-03-12T15:07:26.279" v="677" actId="1076"/>
          <ac:spMkLst>
            <pc:docMk/>
            <pc:sldMk cId="1493352278" sldId="7950"/>
            <ac:spMk id="6" creationId="{F341A544-80D5-0445-A540-BB510A5298F7}"/>
          </ac:spMkLst>
        </pc:spChg>
        <pc:spChg chg="add mod">
          <ac:chgData name="FoustB" userId="036fd538-e6a0-4478-b832-b99ce6775b9a" providerId="ADAL" clId="{418E18C9-5955-4794-AE61-8CB1131F02F5}" dt="2025-03-12T15:10:03.352" v="747" actId="20577"/>
          <ac:spMkLst>
            <pc:docMk/>
            <pc:sldMk cId="1493352278" sldId="7950"/>
            <ac:spMk id="9" creationId="{6D1FDFC7-D631-D26D-26E8-DEFD0693B77E}"/>
          </ac:spMkLst>
        </pc:spChg>
      </pc:sldChg>
      <pc:sldChg chg="delSp modSp add mod modAnim">
        <pc:chgData name="FoustB" userId="036fd538-e6a0-4478-b832-b99ce6775b9a" providerId="ADAL" clId="{418E18C9-5955-4794-AE61-8CB1131F02F5}" dt="2025-03-12T15:12:09.746" v="777" actId="478"/>
        <pc:sldMkLst>
          <pc:docMk/>
          <pc:sldMk cId="990193063" sldId="7951"/>
        </pc:sldMkLst>
        <pc:spChg chg="mod">
          <ac:chgData name="FoustB" userId="036fd538-e6a0-4478-b832-b99ce6775b9a" providerId="ADAL" clId="{418E18C9-5955-4794-AE61-8CB1131F02F5}" dt="2025-03-12T15:11:09.027" v="776" actId="20577"/>
          <ac:spMkLst>
            <pc:docMk/>
            <pc:sldMk cId="990193063" sldId="7951"/>
            <ac:spMk id="9" creationId="{73FBC8B7-5201-F02B-A5A0-617328375567}"/>
          </ac:spMkLst>
        </pc:spChg>
      </pc:sldChg>
      <pc:sldChg chg="modSp add mod">
        <pc:chgData name="FoustB" userId="036fd538-e6a0-4478-b832-b99ce6775b9a" providerId="ADAL" clId="{418E18C9-5955-4794-AE61-8CB1131F02F5}" dt="2025-03-12T15:12:25.263" v="784" actId="207"/>
        <pc:sldMkLst>
          <pc:docMk/>
          <pc:sldMk cId="2615863635" sldId="7952"/>
        </pc:sldMkLst>
        <pc:spChg chg="mod">
          <ac:chgData name="FoustB" userId="036fd538-e6a0-4478-b832-b99ce6775b9a" providerId="ADAL" clId="{418E18C9-5955-4794-AE61-8CB1131F02F5}" dt="2025-03-12T15:12:25.263" v="784" actId="207"/>
          <ac:spMkLst>
            <pc:docMk/>
            <pc:sldMk cId="2615863635" sldId="7952"/>
            <ac:spMk id="9" creationId="{EACA3CFF-C0B8-7C92-DE5B-3CFDF803AF38}"/>
          </ac:spMkLst>
        </pc:spChg>
      </pc:sldChg>
      <pc:sldChg chg="add del">
        <pc:chgData name="FoustB" userId="036fd538-e6a0-4478-b832-b99ce6775b9a" providerId="ADAL" clId="{418E18C9-5955-4794-AE61-8CB1131F02F5}" dt="2025-03-12T15:10:42.074" v="754" actId="47"/>
        <pc:sldMkLst>
          <pc:docMk/>
          <pc:sldMk cId="4095161043" sldId="7952"/>
        </pc:sldMkLst>
      </pc:sldChg>
      <pc:sldChg chg="modSp add mod">
        <pc:chgData name="FoustB" userId="036fd538-e6a0-4478-b832-b99ce6775b9a" providerId="ADAL" clId="{418E18C9-5955-4794-AE61-8CB1131F02F5}" dt="2025-03-12T15:13:51.487" v="809" actId="115"/>
        <pc:sldMkLst>
          <pc:docMk/>
          <pc:sldMk cId="2580670267" sldId="7953"/>
        </pc:sldMkLst>
        <pc:spChg chg="mod">
          <ac:chgData name="FoustB" userId="036fd538-e6a0-4478-b832-b99ce6775b9a" providerId="ADAL" clId="{418E18C9-5955-4794-AE61-8CB1131F02F5}" dt="2025-03-12T15:13:51.487" v="809" actId="115"/>
          <ac:spMkLst>
            <pc:docMk/>
            <pc:sldMk cId="2580670267" sldId="7953"/>
            <ac:spMk id="9" creationId="{531C98B4-EA16-95CD-91E0-CDD049B4000B}"/>
          </ac:spMkLst>
        </pc:spChg>
      </pc:sldChg>
      <pc:sldChg chg="modSp add mod">
        <pc:chgData name="FoustB" userId="036fd538-e6a0-4478-b832-b99ce6775b9a" providerId="ADAL" clId="{418E18C9-5955-4794-AE61-8CB1131F02F5}" dt="2025-03-12T15:14:00.718" v="812" actId="207"/>
        <pc:sldMkLst>
          <pc:docMk/>
          <pc:sldMk cId="3575517205" sldId="7954"/>
        </pc:sldMkLst>
        <pc:spChg chg="mod">
          <ac:chgData name="FoustB" userId="036fd538-e6a0-4478-b832-b99ce6775b9a" providerId="ADAL" clId="{418E18C9-5955-4794-AE61-8CB1131F02F5}" dt="2025-03-12T15:14:00.718" v="812" actId="207"/>
          <ac:spMkLst>
            <pc:docMk/>
            <pc:sldMk cId="3575517205" sldId="7954"/>
            <ac:spMk id="9" creationId="{1DE87719-B2D7-AB8C-91CC-82731A42F26B}"/>
          </ac:spMkLst>
        </pc:spChg>
      </pc:sldChg>
      <pc:sldChg chg="addSp delSp modSp add mod delAnim modAnim">
        <pc:chgData name="FoustB" userId="036fd538-e6a0-4478-b832-b99ce6775b9a" providerId="ADAL" clId="{418E18C9-5955-4794-AE61-8CB1131F02F5}" dt="2025-03-13T17:26:42.539" v="3037"/>
        <pc:sldMkLst>
          <pc:docMk/>
          <pc:sldMk cId="156546053" sldId="7955"/>
        </pc:sldMkLst>
        <pc:spChg chg="add mod">
          <ac:chgData name="FoustB" userId="036fd538-e6a0-4478-b832-b99ce6775b9a" providerId="ADAL" clId="{418E18C9-5955-4794-AE61-8CB1131F02F5}" dt="2025-03-12T15:18:31.541" v="834" actId="14100"/>
          <ac:spMkLst>
            <pc:docMk/>
            <pc:sldMk cId="156546053" sldId="7955"/>
            <ac:spMk id="10" creationId="{CDE124A2-EE28-6164-8BFA-52883E7EDEE2}"/>
          </ac:spMkLst>
        </pc:spChg>
        <pc:spChg chg="add del mod">
          <ac:chgData name="FoustB" userId="036fd538-e6a0-4478-b832-b99ce6775b9a" providerId="ADAL" clId="{418E18C9-5955-4794-AE61-8CB1131F02F5}" dt="2025-03-13T17:21:40.197" v="3030" actId="478"/>
          <ac:spMkLst>
            <pc:docMk/>
            <pc:sldMk cId="156546053" sldId="7955"/>
            <ac:spMk id="11" creationId="{2A58A396-9FAC-5587-17C3-75ECF8017BA9}"/>
          </ac:spMkLst>
        </pc:spChg>
        <pc:spChg chg="add mod">
          <ac:chgData name="FoustB" userId="036fd538-e6a0-4478-b832-b99ce6775b9a" providerId="ADAL" clId="{418E18C9-5955-4794-AE61-8CB1131F02F5}" dt="2025-03-12T15:18:57.375" v="838" actId="1076"/>
          <ac:spMkLst>
            <pc:docMk/>
            <pc:sldMk cId="156546053" sldId="7955"/>
            <ac:spMk id="12" creationId="{6FCAF6A6-1FA2-D9A3-EDB2-0C696AEACF55}"/>
          </ac:spMkLst>
        </pc:spChg>
        <pc:spChg chg="add mod">
          <ac:chgData name="FoustB" userId="036fd538-e6a0-4478-b832-b99ce6775b9a" providerId="ADAL" clId="{418E18C9-5955-4794-AE61-8CB1131F02F5}" dt="2025-03-12T15:20:16.333" v="845" actId="1076"/>
          <ac:spMkLst>
            <pc:docMk/>
            <pc:sldMk cId="156546053" sldId="7955"/>
            <ac:spMk id="13" creationId="{A9FB11D9-6BF9-A635-4C31-1344BB06D445}"/>
          </ac:spMkLst>
        </pc:spChg>
        <pc:spChg chg="add mod ord">
          <ac:chgData name="FoustB" userId="036fd538-e6a0-4478-b832-b99ce6775b9a" providerId="ADAL" clId="{418E18C9-5955-4794-AE61-8CB1131F02F5}" dt="2025-03-12T15:24:12.383" v="872" actId="171"/>
          <ac:spMkLst>
            <pc:docMk/>
            <pc:sldMk cId="156546053" sldId="7955"/>
            <ac:spMk id="14" creationId="{BCE39F3D-3F70-1151-8CD5-089FD78093AF}"/>
          </ac:spMkLst>
        </pc:spChg>
        <pc:picChg chg="add mod ord modCrop">
          <ac:chgData name="FoustB" userId="036fd538-e6a0-4478-b832-b99ce6775b9a" providerId="ADAL" clId="{418E18C9-5955-4794-AE61-8CB1131F02F5}" dt="2025-03-12T15:16:42.799" v="825" actId="732"/>
          <ac:picMkLst>
            <pc:docMk/>
            <pc:sldMk cId="156546053" sldId="7955"/>
            <ac:picMk id="2" creationId="{F0B3C93D-5498-C70D-0C62-88F799A817E1}"/>
          </ac:picMkLst>
        </pc:picChg>
        <pc:picChg chg="add mod">
          <ac:chgData name="FoustB" userId="036fd538-e6a0-4478-b832-b99ce6775b9a" providerId="ADAL" clId="{418E18C9-5955-4794-AE61-8CB1131F02F5}" dt="2025-03-12T15:18:24.087" v="832" actId="1076"/>
          <ac:picMkLst>
            <pc:docMk/>
            <pc:sldMk cId="156546053" sldId="7955"/>
            <ac:picMk id="6" creationId="{C570831A-29C5-DE9C-9FBC-5DE74F5C585B}"/>
          </ac:picMkLst>
        </pc:picChg>
      </pc:sldChg>
      <pc:sldChg chg="addSp delSp modSp add mod delAnim modAnim">
        <pc:chgData name="FoustB" userId="036fd538-e6a0-4478-b832-b99ce6775b9a" providerId="ADAL" clId="{418E18C9-5955-4794-AE61-8CB1131F02F5}" dt="2025-03-12T15:28:35.958" v="948" actId="478"/>
        <pc:sldMkLst>
          <pc:docMk/>
          <pc:sldMk cId="1903942964" sldId="7956"/>
        </pc:sldMkLst>
        <pc:spChg chg="add mod">
          <ac:chgData name="FoustB" userId="036fd538-e6a0-4478-b832-b99ce6775b9a" providerId="ADAL" clId="{418E18C9-5955-4794-AE61-8CB1131F02F5}" dt="2025-03-12T15:22:20.796" v="864" actId="1076"/>
          <ac:spMkLst>
            <pc:docMk/>
            <pc:sldMk cId="1903942964" sldId="7956"/>
            <ac:spMk id="3" creationId="{28E69902-C52E-C9AA-234E-6462FEADE02C}"/>
          </ac:spMkLst>
        </pc:spChg>
        <pc:spChg chg="add mod">
          <ac:chgData name="FoustB" userId="036fd538-e6a0-4478-b832-b99ce6775b9a" providerId="ADAL" clId="{418E18C9-5955-4794-AE61-8CB1131F02F5}" dt="2025-03-12T15:26:59.604" v="933" actId="1076"/>
          <ac:spMkLst>
            <pc:docMk/>
            <pc:sldMk cId="1903942964" sldId="7956"/>
            <ac:spMk id="4" creationId="{CBAC212E-84A6-0535-3A0B-5DB36EFB5EF9}"/>
          </ac:spMkLst>
        </pc:spChg>
        <pc:spChg chg="mod">
          <ac:chgData name="FoustB" userId="036fd538-e6a0-4478-b832-b99ce6775b9a" providerId="ADAL" clId="{418E18C9-5955-4794-AE61-8CB1131F02F5}" dt="2025-03-12T15:27:01.812" v="934" actId="1076"/>
          <ac:spMkLst>
            <pc:docMk/>
            <pc:sldMk cId="1903942964" sldId="7956"/>
            <ac:spMk id="12" creationId="{8974CE8A-C992-05BB-590B-CA557BBD4DE8}"/>
          </ac:spMkLst>
        </pc:spChg>
        <pc:spChg chg="ord">
          <ac:chgData name="FoustB" userId="036fd538-e6a0-4478-b832-b99ce6775b9a" providerId="ADAL" clId="{418E18C9-5955-4794-AE61-8CB1131F02F5}" dt="2025-03-12T15:22:17.736" v="863" actId="166"/>
          <ac:spMkLst>
            <pc:docMk/>
            <pc:sldMk cId="1903942964" sldId="7956"/>
            <ac:spMk id="13" creationId="{FC55FB3C-4C6A-82CE-B348-A07FA36D99D5}"/>
          </ac:spMkLst>
        </pc:spChg>
      </pc:sldChg>
      <pc:sldChg chg="addSp modSp add mod modAnim">
        <pc:chgData name="FoustB" userId="036fd538-e6a0-4478-b832-b99ce6775b9a" providerId="ADAL" clId="{418E18C9-5955-4794-AE61-8CB1131F02F5}" dt="2025-03-12T15:30:05.592" v="967"/>
        <pc:sldMkLst>
          <pc:docMk/>
          <pc:sldMk cId="3691419147" sldId="7957"/>
        </pc:sldMkLst>
        <pc:spChg chg="add mod">
          <ac:chgData name="FoustB" userId="036fd538-e6a0-4478-b832-b99ce6775b9a" providerId="ADAL" clId="{418E18C9-5955-4794-AE61-8CB1131F02F5}" dt="2025-03-12T15:29:59.090" v="966" actId="1037"/>
          <ac:spMkLst>
            <pc:docMk/>
            <pc:sldMk cId="3691419147" sldId="7957"/>
            <ac:spMk id="6" creationId="{6B9CB607-16A4-5049-7263-0E5ECD86A365}"/>
          </ac:spMkLst>
        </pc:spChg>
      </pc:sldChg>
      <pc:sldChg chg="add del">
        <pc:chgData name="FoustB" userId="036fd538-e6a0-4478-b832-b99ce6775b9a" providerId="ADAL" clId="{418E18C9-5955-4794-AE61-8CB1131F02F5}" dt="2025-03-12T15:28:48.139" v="950" actId="47"/>
        <pc:sldMkLst>
          <pc:docMk/>
          <pc:sldMk cId="3974625368" sldId="7957"/>
        </pc:sldMkLst>
      </pc:sldChg>
      <pc:sldChg chg="addSp modSp add mod modAnim">
        <pc:chgData name="FoustB" userId="036fd538-e6a0-4478-b832-b99ce6775b9a" providerId="ADAL" clId="{418E18C9-5955-4794-AE61-8CB1131F02F5}" dt="2025-03-12T15:33:29.350" v="1032"/>
        <pc:sldMkLst>
          <pc:docMk/>
          <pc:sldMk cId="70507981" sldId="7958"/>
        </pc:sldMkLst>
        <pc:spChg chg="add mod">
          <ac:chgData name="FoustB" userId="036fd538-e6a0-4478-b832-b99ce6775b9a" providerId="ADAL" clId="{418E18C9-5955-4794-AE61-8CB1131F02F5}" dt="2025-03-12T15:32:07.595" v="973" actId="1076"/>
          <ac:spMkLst>
            <pc:docMk/>
            <pc:sldMk cId="70507981" sldId="7958"/>
            <ac:spMk id="2" creationId="{8102C2D1-9588-053F-22B2-72EC677B22DD}"/>
          </ac:spMkLst>
        </pc:spChg>
        <pc:spChg chg="add mod">
          <ac:chgData name="FoustB" userId="036fd538-e6a0-4478-b832-b99ce6775b9a" providerId="ADAL" clId="{418E18C9-5955-4794-AE61-8CB1131F02F5}" dt="2025-03-12T15:32:07.595" v="973" actId="1076"/>
          <ac:spMkLst>
            <pc:docMk/>
            <pc:sldMk cId="70507981" sldId="7958"/>
            <ac:spMk id="3" creationId="{1A6D021A-EA82-6AA1-1B5E-2AA6A41CAB63}"/>
          </ac:spMkLst>
        </pc:spChg>
        <pc:spChg chg="mod">
          <ac:chgData name="FoustB" userId="036fd538-e6a0-4478-b832-b99ce6775b9a" providerId="ADAL" clId="{418E18C9-5955-4794-AE61-8CB1131F02F5}" dt="2025-03-12T15:32:33.595" v="1020" actId="14100"/>
          <ac:spMkLst>
            <pc:docMk/>
            <pc:sldMk cId="70507981" sldId="7958"/>
            <ac:spMk id="8" creationId="{8CF1DE81-E9C5-417B-E125-A5CBC25AEE17}"/>
          </ac:spMkLst>
        </pc:spChg>
      </pc:sldChg>
      <pc:sldChg chg="add del">
        <pc:chgData name="FoustB" userId="036fd538-e6a0-4478-b832-b99ce6775b9a" providerId="ADAL" clId="{418E18C9-5955-4794-AE61-8CB1131F02F5}" dt="2025-03-12T15:28:54.159" v="951" actId="47"/>
        <pc:sldMkLst>
          <pc:docMk/>
          <pc:sldMk cId="3574007127" sldId="7958"/>
        </pc:sldMkLst>
      </pc:sldChg>
      <pc:sldChg chg="modSp add modAnim">
        <pc:chgData name="FoustB" userId="036fd538-e6a0-4478-b832-b99ce6775b9a" providerId="ADAL" clId="{418E18C9-5955-4794-AE61-8CB1131F02F5}" dt="2025-03-12T15:34:16.618" v="1042" actId="207"/>
        <pc:sldMkLst>
          <pc:docMk/>
          <pc:sldMk cId="3935061490" sldId="7959"/>
        </pc:sldMkLst>
        <pc:spChg chg="mod">
          <ac:chgData name="FoustB" userId="036fd538-e6a0-4478-b832-b99ce6775b9a" providerId="ADAL" clId="{418E18C9-5955-4794-AE61-8CB1131F02F5}" dt="2025-03-12T15:34:16.618" v="1042" actId="207"/>
          <ac:spMkLst>
            <pc:docMk/>
            <pc:sldMk cId="3935061490" sldId="7959"/>
            <ac:spMk id="9" creationId="{D8E091E8-E857-D214-4264-2C5E36005F96}"/>
          </ac:spMkLst>
        </pc:spChg>
      </pc:sldChg>
      <pc:sldChg chg="new del">
        <pc:chgData name="FoustB" userId="036fd538-e6a0-4478-b832-b99ce6775b9a" providerId="ADAL" clId="{418E18C9-5955-4794-AE61-8CB1131F02F5}" dt="2025-03-14T14:22:43.594" v="3541" actId="47"/>
        <pc:sldMkLst>
          <pc:docMk/>
          <pc:sldMk cId="4104104769" sldId="7960"/>
        </pc:sldMkLst>
      </pc:sldChg>
      <pc:sldChg chg="new del">
        <pc:chgData name="FoustB" userId="036fd538-e6a0-4478-b832-b99ce6775b9a" providerId="ADAL" clId="{418E18C9-5955-4794-AE61-8CB1131F02F5}" dt="2025-03-14T14:23:16.606" v="3569" actId="47"/>
        <pc:sldMkLst>
          <pc:docMk/>
          <pc:sldMk cId="1477847068" sldId="7961"/>
        </pc:sldMkLst>
      </pc:sldChg>
      <pc:sldChg chg="addSp modSp add mod modTransition modAnim">
        <pc:chgData name="FoustB" userId="036fd538-e6a0-4478-b832-b99ce6775b9a" providerId="ADAL" clId="{418E18C9-5955-4794-AE61-8CB1131F02F5}" dt="2025-03-12T15:53:35.817" v="1208"/>
        <pc:sldMkLst>
          <pc:docMk/>
          <pc:sldMk cId="3220192192" sldId="7962"/>
        </pc:sldMkLst>
        <pc:spChg chg="add mod">
          <ac:chgData name="FoustB" userId="036fd538-e6a0-4478-b832-b99ce6775b9a" providerId="ADAL" clId="{418E18C9-5955-4794-AE61-8CB1131F02F5}" dt="2025-03-12T15:46:02.706" v="1110" actId="1076"/>
          <ac:spMkLst>
            <pc:docMk/>
            <pc:sldMk cId="3220192192" sldId="7962"/>
            <ac:spMk id="6" creationId="{C08C208D-8E68-6736-C72F-DA1AAE34B482}"/>
          </ac:spMkLst>
        </pc:spChg>
        <pc:spChg chg="ord">
          <ac:chgData name="FoustB" userId="036fd538-e6a0-4478-b832-b99ce6775b9a" providerId="ADAL" clId="{418E18C9-5955-4794-AE61-8CB1131F02F5}" dt="2025-03-12T15:39:05.544" v="1057" actId="166"/>
          <ac:spMkLst>
            <pc:docMk/>
            <pc:sldMk cId="3220192192" sldId="7962"/>
            <ac:spMk id="9" creationId="{F59F6179-3844-CCF2-F9F1-5F93F7DDDAF3}"/>
          </ac:spMkLst>
        </pc:spChg>
        <pc:spChg chg="add mod">
          <ac:chgData name="FoustB" userId="036fd538-e6a0-4478-b832-b99ce6775b9a" providerId="ADAL" clId="{418E18C9-5955-4794-AE61-8CB1131F02F5}" dt="2025-03-12T15:52:38.079" v="1149" actId="1036"/>
          <ac:spMkLst>
            <pc:docMk/>
            <pc:sldMk cId="3220192192" sldId="7962"/>
            <ac:spMk id="10" creationId="{9D226836-68BB-BA0B-1B0A-F1285B7CB549}"/>
          </ac:spMkLst>
        </pc:spChg>
        <pc:picChg chg="add mod">
          <ac:chgData name="FoustB" userId="036fd538-e6a0-4478-b832-b99ce6775b9a" providerId="ADAL" clId="{418E18C9-5955-4794-AE61-8CB1131F02F5}" dt="2025-03-12T15:39:20.274" v="1058" actId="732"/>
          <ac:picMkLst>
            <pc:docMk/>
            <pc:sldMk cId="3220192192" sldId="7962"/>
            <ac:picMk id="4" creationId="{A4E1518A-A1DB-C57C-3B93-6B6A5455C2D5}"/>
          </ac:picMkLst>
        </pc:picChg>
      </pc:sldChg>
      <pc:sldChg chg="addSp modSp add mod modTransition">
        <pc:chgData name="FoustB" userId="036fd538-e6a0-4478-b832-b99ce6775b9a" providerId="ADAL" clId="{418E18C9-5955-4794-AE61-8CB1131F02F5}" dt="2025-03-12T15:53:33.523" v="1207"/>
        <pc:sldMkLst>
          <pc:docMk/>
          <pc:sldMk cId="1830833037" sldId="7963"/>
        </pc:sldMkLst>
        <pc:spChg chg="mod ord">
          <ac:chgData name="FoustB" userId="036fd538-e6a0-4478-b832-b99ce6775b9a" providerId="ADAL" clId="{418E18C9-5955-4794-AE61-8CB1131F02F5}" dt="2025-03-12T15:43:41.513" v="1086" actId="1036"/>
          <ac:spMkLst>
            <pc:docMk/>
            <pc:sldMk cId="1830833037" sldId="7963"/>
            <ac:spMk id="9" creationId="{F65199D7-AD15-ED4C-3671-5CD4F4462605}"/>
          </ac:spMkLst>
        </pc:spChg>
        <pc:picChg chg="add mod">
          <ac:chgData name="FoustB" userId="036fd538-e6a0-4478-b832-b99ce6775b9a" providerId="ADAL" clId="{418E18C9-5955-4794-AE61-8CB1131F02F5}" dt="2025-03-12T15:43:43.719" v="1087" actId="1036"/>
          <ac:picMkLst>
            <pc:docMk/>
            <pc:sldMk cId="1830833037" sldId="7963"/>
            <ac:picMk id="4" creationId="{05F06A45-B942-CB66-C9CC-9A83B4A850FE}"/>
          </ac:picMkLst>
        </pc:picChg>
      </pc:sldChg>
      <pc:sldChg chg="modSp add mod modAnim">
        <pc:chgData name="FoustB" userId="036fd538-e6a0-4478-b832-b99ce6775b9a" providerId="ADAL" clId="{418E18C9-5955-4794-AE61-8CB1131F02F5}" dt="2025-03-12T15:52:32.866" v="1141" actId="1036"/>
        <pc:sldMkLst>
          <pc:docMk/>
          <pc:sldMk cId="1839675575" sldId="7964"/>
        </pc:sldMkLst>
        <pc:spChg chg="mod">
          <ac:chgData name="FoustB" userId="036fd538-e6a0-4478-b832-b99ce6775b9a" providerId="ADAL" clId="{418E18C9-5955-4794-AE61-8CB1131F02F5}" dt="2025-03-12T15:52:32.866" v="1141" actId="1036"/>
          <ac:spMkLst>
            <pc:docMk/>
            <pc:sldMk cId="1839675575" sldId="7964"/>
            <ac:spMk id="10" creationId="{B9A3C9E7-68C6-76C4-BE0D-CDC0C47548CB}"/>
          </ac:spMkLst>
        </pc:spChg>
      </pc:sldChg>
      <pc:sldChg chg="addSp delSp modSp add mod delAnim modAnim">
        <pc:chgData name="FoustB" userId="036fd538-e6a0-4478-b832-b99ce6775b9a" providerId="ADAL" clId="{418E18C9-5955-4794-AE61-8CB1131F02F5}" dt="2025-03-12T15:56:38.123" v="1326"/>
        <pc:sldMkLst>
          <pc:docMk/>
          <pc:sldMk cId="1998516972" sldId="7965"/>
        </pc:sldMkLst>
        <pc:spChg chg="add mod">
          <ac:chgData name="FoustB" userId="036fd538-e6a0-4478-b832-b99ce6775b9a" providerId="ADAL" clId="{418E18C9-5955-4794-AE61-8CB1131F02F5}" dt="2025-03-12T15:55:15.462" v="1221" actId="1076"/>
          <ac:spMkLst>
            <pc:docMk/>
            <pc:sldMk cId="1998516972" sldId="7965"/>
            <ac:spMk id="11" creationId="{E6E4D0DB-AB82-89D2-CEF1-3F797200496F}"/>
          </ac:spMkLst>
        </pc:spChg>
        <pc:spChg chg="add mod">
          <ac:chgData name="FoustB" userId="036fd538-e6a0-4478-b832-b99ce6775b9a" providerId="ADAL" clId="{418E18C9-5955-4794-AE61-8CB1131F02F5}" dt="2025-03-12T15:56:34.456" v="1323"/>
          <ac:spMkLst>
            <pc:docMk/>
            <pc:sldMk cId="1998516972" sldId="7965"/>
            <ac:spMk id="12" creationId="{5A447FCA-A64F-BC4A-9031-4728DCDF8862}"/>
          </ac:spMkLst>
        </pc:spChg>
      </pc:sldChg>
      <pc:sldChg chg="addSp delSp modSp add mod delAnim modAnim">
        <pc:chgData name="FoustB" userId="036fd538-e6a0-4478-b832-b99ce6775b9a" providerId="ADAL" clId="{418E18C9-5955-4794-AE61-8CB1131F02F5}" dt="2025-03-12T15:56:27.432" v="1321" actId="1037"/>
        <pc:sldMkLst>
          <pc:docMk/>
          <pc:sldMk cId="3103804792" sldId="7966"/>
        </pc:sldMkLst>
        <pc:spChg chg="mod">
          <ac:chgData name="FoustB" userId="036fd538-e6a0-4478-b832-b99ce6775b9a" providerId="ADAL" clId="{418E18C9-5955-4794-AE61-8CB1131F02F5}" dt="2025-03-12T15:56:20.303" v="1319" actId="1037"/>
          <ac:spMkLst>
            <pc:docMk/>
            <pc:sldMk cId="3103804792" sldId="7966"/>
            <ac:spMk id="6" creationId="{DE56A009-7B9F-9316-F23F-148A69C5599A}"/>
          </ac:spMkLst>
        </pc:spChg>
        <pc:spChg chg="add mod">
          <ac:chgData name="FoustB" userId="036fd538-e6a0-4478-b832-b99ce6775b9a" providerId="ADAL" clId="{418E18C9-5955-4794-AE61-8CB1131F02F5}" dt="2025-03-12T15:56:27.432" v="1321" actId="1037"/>
          <ac:spMkLst>
            <pc:docMk/>
            <pc:sldMk cId="3103804792" sldId="7966"/>
            <ac:spMk id="10" creationId="{4AA65DFA-D093-AE6C-EA4E-8E6A86FFD28E}"/>
          </ac:spMkLst>
        </pc:spChg>
      </pc:sldChg>
      <pc:sldChg chg="addSp modSp add mod modAnim">
        <pc:chgData name="FoustB" userId="036fd538-e6a0-4478-b832-b99ce6775b9a" providerId="ADAL" clId="{418E18C9-5955-4794-AE61-8CB1131F02F5}" dt="2025-03-12T16:29:07.956" v="1370" actId="14100"/>
        <pc:sldMkLst>
          <pc:docMk/>
          <pc:sldMk cId="317129628" sldId="7967"/>
        </pc:sldMkLst>
        <pc:spChg chg="mod">
          <ac:chgData name="FoustB" userId="036fd538-e6a0-4478-b832-b99ce6775b9a" providerId="ADAL" clId="{418E18C9-5955-4794-AE61-8CB1131F02F5}" dt="2025-03-12T15:57:38.136" v="1334" actId="207"/>
          <ac:spMkLst>
            <pc:docMk/>
            <pc:sldMk cId="317129628" sldId="7967"/>
            <ac:spMk id="9" creationId="{2ABCB0BD-7955-0D31-1371-68AA04DDFFAD}"/>
          </ac:spMkLst>
        </pc:spChg>
        <pc:spChg chg="add mod">
          <ac:chgData name="FoustB" userId="036fd538-e6a0-4478-b832-b99ce6775b9a" providerId="ADAL" clId="{418E18C9-5955-4794-AE61-8CB1131F02F5}" dt="2025-03-12T15:58:12.256" v="1344" actId="14100"/>
          <ac:spMkLst>
            <pc:docMk/>
            <pc:sldMk cId="317129628" sldId="7967"/>
            <ac:spMk id="11" creationId="{D861090C-6A81-1C46-5AE9-EE54319F9FD4}"/>
          </ac:spMkLst>
        </pc:spChg>
        <pc:spChg chg="add mod">
          <ac:chgData name="FoustB" userId="036fd538-e6a0-4478-b832-b99ce6775b9a" providerId="ADAL" clId="{418E18C9-5955-4794-AE61-8CB1131F02F5}" dt="2025-03-12T16:29:07.956" v="1370" actId="14100"/>
          <ac:spMkLst>
            <pc:docMk/>
            <pc:sldMk cId="317129628" sldId="7967"/>
            <ac:spMk id="12" creationId="{DB4780FA-8503-EB74-AD79-DFC2F45EF772}"/>
          </ac:spMkLst>
        </pc:spChg>
      </pc:sldChg>
      <pc:sldChg chg="addSp delSp modSp add del mod delAnim modAnim">
        <pc:chgData name="FoustB" userId="036fd538-e6a0-4478-b832-b99ce6775b9a" providerId="ADAL" clId="{418E18C9-5955-4794-AE61-8CB1131F02F5}" dt="2025-03-12T16:38:06.166" v="1597" actId="47"/>
        <pc:sldMkLst>
          <pc:docMk/>
          <pc:sldMk cId="1956834663" sldId="7968"/>
        </pc:sldMkLst>
      </pc:sldChg>
      <pc:sldChg chg="addSp delSp modSp add mod ord delAnim modAnim">
        <pc:chgData name="FoustB" userId="036fd538-e6a0-4478-b832-b99ce6775b9a" providerId="ADAL" clId="{418E18C9-5955-4794-AE61-8CB1131F02F5}" dt="2025-03-12T16:35:03.871" v="1509" actId="166"/>
        <pc:sldMkLst>
          <pc:docMk/>
          <pc:sldMk cId="582537941" sldId="7969"/>
        </pc:sldMkLst>
        <pc:spChg chg="add mod">
          <ac:chgData name="FoustB" userId="036fd538-e6a0-4478-b832-b99ce6775b9a" providerId="ADAL" clId="{418E18C9-5955-4794-AE61-8CB1131F02F5}" dt="2025-03-12T16:35:00.579" v="1508" actId="1076"/>
          <ac:spMkLst>
            <pc:docMk/>
            <pc:sldMk cId="582537941" sldId="7969"/>
            <ac:spMk id="6" creationId="{1D46790F-E6FE-BC82-B2D0-69B080FF79F3}"/>
          </ac:spMkLst>
        </pc:spChg>
        <pc:spChg chg="mod">
          <ac:chgData name="FoustB" userId="036fd538-e6a0-4478-b832-b99ce6775b9a" providerId="ADAL" clId="{418E18C9-5955-4794-AE61-8CB1131F02F5}" dt="2025-03-12T16:34:24.422" v="1501" actId="1076"/>
          <ac:spMkLst>
            <pc:docMk/>
            <pc:sldMk cId="582537941" sldId="7969"/>
            <ac:spMk id="14" creationId="{911805CF-DE8F-2182-8AA0-09D71CBEFA1F}"/>
          </ac:spMkLst>
        </pc:spChg>
        <pc:spChg chg="mod ord">
          <ac:chgData name="FoustB" userId="036fd538-e6a0-4478-b832-b99ce6775b9a" providerId="ADAL" clId="{418E18C9-5955-4794-AE61-8CB1131F02F5}" dt="2025-03-12T16:35:03.871" v="1509" actId="166"/>
          <ac:spMkLst>
            <pc:docMk/>
            <pc:sldMk cId="582537941" sldId="7969"/>
            <ac:spMk id="15" creationId="{14777B12-1989-6D32-88A5-A7F005838128}"/>
          </ac:spMkLst>
        </pc:spChg>
      </pc:sldChg>
      <pc:sldChg chg="modSp add modAnim">
        <pc:chgData name="FoustB" userId="036fd538-e6a0-4478-b832-b99ce6775b9a" providerId="ADAL" clId="{418E18C9-5955-4794-AE61-8CB1131F02F5}" dt="2025-03-12T16:35:35.287" v="1524" actId="115"/>
        <pc:sldMkLst>
          <pc:docMk/>
          <pc:sldMk cId="771695950" sldId="7970"/>
        </pc:sldMkLst>
        <pc:spChg chg="mod">
          <ac:chgData name="FoustB" userId="036fd538-e6a0-4478-b832-b99ce6775b9a" providerId="ADAL" clId="{418E18C9-5955-4794-AE61-8CB1131F02F5}" dt="2025-03-12T16:35:35.287" v="1524" actId="115"/>
          <ac:spMkLst>
            <pc:docMk/>
            <pc:sldMk cId="771695950" sldId="7970"/>
            <ac:spMk id="6" creationId="{FB9FD8C3-4C05-7AA7-3810-84E3ECE860AB}"/>
          </ac:spMkLst>
        </pc:spChg>
      </pc:sldChg>
      <pc:sldChg chg="modSp add mod">
        <pc:chgData name="FoustB" userId="036fd538-e6a0-4478-b832-b99ce6775b9a" providerId="ADAL" clId="{418E18C9-5955-4794-AE61-8CB1131F02F5}" dt="2025-03-12T16:36:13.647" v="1545" actId="20577"/>
        <pc:sldMkLst>
          <pc:docMk/>
          <pc:sldMk cId="3233217600" sldId="7971"/>
        </pc:sldMkLst>
        <pc:spChg chg="mod">
          <ac:chgData name="FoustB" userId="036fd538-e6a0-4478-b832-b99ce6775b9a" providerId="ADAL" clId="{418E18C9-5955-4794-AE61-8CB1131F02F5}" dt="2025-03-12T16:36:13.647" v="1545" actId="20577"/>
          <ac:spMkLst>
            <pc:docMk/>
            <pc:sldMk cId="3233217600" sldId="7971"/>
            <ac:spMk id="6" creationId="{83727D93-7142-3499-D20D-CB62FE7AC130}"/>
          </ac:spMkLst>
        </pc:spChg>
      </pc:sldChg>
      <pc:sldChg chg="addSp delSp modSp add mod delAnim modAnim">
        <pc:chgData name="FoustB" userId="036fd538-e6a0-4478-b832-b99ce6775b9a" providerId="ADAL" clId="{418E18C9-5955-4794-AE61-8CB1131F02F5}" dt="2025-03-13T18:13:48.039" v="3046"/>
        <pc:sldMkLst>
          <pc:docMk/>
          <pc:sldMk cId="440980544" sldId="7972"/>
        </pc:sldMkLst>
        <pc:spChg chg="add mod">
          <ac:chgData name="FoustB" userId="036fd538-e6a0-4478-b832-b99ce6775b9a" providerId="ADAL" clId="{418E18C9-5955-4794-AE61-8CB1131F02F5}" dt="2025-03-13T18:09:55.310" v="3041"/>
          <ac:spMkLst>
            <pc:docMk/>
            <pc:sldMk cId="440980544" sldId="7972"/>
            <ac:spMk id="6" creationId="{6A4C3A4D-ADAB-60B6-4259-76AC721B4EAB}"/>
          </ac:spMkLst>
        </pc:spChg>
        <pc:spChg chg="add mod">
          <ac:chgData name="FoustB" userId="036fd538-e6a0-4478-b832-b99ce6775b9a" providerId="ADAL" clId="{418E18C9-5955-4794-AE61-8CB1131F02F5}" dt="2025-03-12T16:36:37.158" v="1549" actId="1076"/>
          <ac:spMkLst>
            <pc:docMk/>
            <pc:sldMk cId="440980544" sldId="7972"/>
            <ac:spMk id="10" creationId="{D1973982-0F0F-75FE-4D39-2BF3312EF763}"/>
          </ac:spMkLst>
        </pc:spChg>
        <pc:spChg chg="add del mod">
          <ac:chgData name="FoustB" userId="036fd538-e6a0-4478-b832-b99ce6775b9a" providerId="ADAL" clId="{418E18C9-5955-4794-AE61-8CB1131F02F5}" dt="2025-03-13T18:09:54.899" v="3040" actId="478"/>
          <ac:spMkLst>
            <pc:docMk/>
            <pc:sldMk cId="440980544" sldId="7972"/>
            <ac:spMk id="11" creationId="{44189A52-C1F7-EA34-29EE-C5CCFE609271}"/>
          </ac:spMkLst>
        </pc:spChg>
      </pc:sldChg>
      <pc:sldChg chg="addSp delSp modSp add mod modAnim">
        <pc:chgData name="FoustB" userId="036fd538-e6a0-4478-b832-b99ce6775b9a" providerId="ADAL" clId="{418E18C9-5955-4794-AE61-8CB1131F02F5}" dt="2025-03-13T18:10:25.024" v="3044"/>
        <pc:sldMkLst>
          <pc:docMk/>
          <pc:sldMk cId="1227715314" sldId="7973"/>
        </pc:sldMkLst>
        <pc:spChg chg="add mod">
          <ac:chgData name="FoustB" userId="036fd538-e6a0-4478-b832-b99ce6775b9a" providerId="ADAL" clId="{418E18C9-5955-4794-AE61-8CB1131F02F5}" dt="2025-03-12T16:59:25.643" v="1610" actId="115"/>
          <ac:spMkLst>
            <pc:docMk/>
            <pc:sldMk cId="1227715314" sldId="7973"/>
            <ac:spMk id="6" creationId="{4D336566-BE03-CE9F-2BC9-4C2B66506089}"/>
          </ac:spMkLst>
        </pc:spChg>
        <pc:spChg chg="mod">
          <ac:chgData name="FoustB" userId="036fd538-e6a0-4478-b832-b99ce6775b9a" providerId="ADAL" clId="{418E18C9-5955-4794-AE61-8CB1131F02F5}" dt="2025-03-12T17:06:31.022" v="1772" actId="207"/>
          <ac:spMkLst>
            <pc:docMk/>
            <pc:sldMk cId="1227715314" sldId="7973"/>
            <ac:spMk id="11" creationId="{9C426603-F200-4339-F24F-9D8EAB692DC8}"/>
          </ac:spMkLst>
        </pc:spChg>
      </pc:sldChg>
      <pc:sldChg chg="addSp delSp modSp add mod modAnim">
        <pc:chgData name="FoustB" userId="036fd538-e6a0-4478-b832-b99ce6775b9a" providerId="ADAL" clId="{418E18C9-5955-4794-AE61-8CB1131F02F5}" dt="2025-03-13T18:17:03.137" v="3072" actId="1038"/>
        <pc:sldMkLst>
          <pc:docMk/>
          <pc:sldMk cId="5752298" sldId="7974"/>
        </pc:sldMkLst>
        <pc:spChg chg="add mod">
          <ac:chgData name="FoustB" userId="036fd538-e6a0-4478-b832-b99ce6775b9a" providerId="ADAL" clId="{418E18C9-5955-4794-AE61-8CB1131F02F5}" dt="2025-03-13T18:17:03.137" v="3072" actId="1038"/>
          <ac:spMkLst>
            <pc:docMk/>
            <pc:sldMk cId="5752298" sldId="7974"/>
            <ac:spMk id="5" creationId="{ADE1CC1E-44C2-DE76-B7FA-3358456B938A}"/>
          </ac:spMkLst>
        </pc:spChg>
        <pc:spChg chg="mod">
          <ac:chgData name="FoustB" userId="036fd538-e6a0-4478-b832-b99ce6775b9a" providerId="ADAL" clId="{418E18C9-5955-4794-AE61-8CB1131F02F5}" dt="2025-03-12T17:06:24.439" v="1771" actId="207"/>
          <ac:spMkLst>
            <pc:docMk/>
            <pc:sldMk cId="5752298" sldId="7974"/>
            <ac:spMk id="11" creationId="{AAA95838-37F3-1DD5-462B-F5AA8B7C3D7E}"/>
          </ac:spMkLst>
        </pc:spChg>
        <pc:spChg chg="mod">
          <ac:chgData name="FoustB" userId="036fd538-e6a0-4478-b832-b99ce6775b9a" providerId="ADAL" clId="{418E18C9-5955-4794-AE61-8CB1131F02F5}" dt="2025-03-12T17:05:55.720" v="1764" actId="1076"/>
          <ac:spMkLst>
            <pc:docMk/>
            <pc:sldMk cId="5752298" sldId="7974"/>
            <ac:spMk id="14" creationId="{0D042CD6-A7A2-4BAF-9C31-F8F80E09CCCB}"/>
          </ac:spMkLst>
        </pc:spChg>
        <pc:spChg chg="mod">
          <ac:chgData name="FoustB" userId="036fd538-e6a0-4478-b832-b99ce6775b9a" providerId="ADAL" clId="{418E18C9-5955-4794-AE61-8CB1131F02F5}" dt="2025-03-12T17:06:14.496" v="1769" actId="1076"/>
          <ac:spMkLst>
            <pc:docMk/>
            <pc:sldMk cId="5752298" sldId="7974"/>
            <ac:spMk id="15" creationId="{2D4571D2-DD72-9675-8ABF-C32C950BE281}"/>
          </ac:spMkLst>
        </pc:spChg>
      </pc:sldChg>
      <pc:sldChg chg="add del">
        <pc:chgData name="FoustB" userId="036fd538-e6a0-4478-b832-b99ce6775b9a" providerId="ADAL" clId="{418E18C9-5955-4794-AE61-8CB1131F02F5}" dt="2025-03-13T18:19:18.104" v="3073" actId="47"/>
        <pc:sldMkLst>
          <pc:docMk/>
          <pc:sldMk cId="638153187" sldId="7975"/>
        </pc:sldMkLst>
      </pc:sldChg>
      <pc:sldChg chg="addSp delSp modSp add mod delAnim modAnim">
        <pc:chgData name="FoustB" userId="036fd538-e6a0-4478-b832-b99ce6775b9a" providerId="ADAL" clId="{418E18C9-5955-4794-AE61-8CB1131F02F5}" dt="2025-03-13T18:19:43.342" v="3074" actId="20577"/>
        <pc:sldMkLst>
          <pc:docMk/>
          <pc:sldMk cId="229293098" sldId="7976"/>
        </pc:sldMkLst>
        <pc:spChg chg="add mod">
          <ac:chgData name="FoustB" userId="036fd538-e6a0-4478-b832-b99ce6775b9a" providerId="ADAL" clId="{418E18C9-5955-4794-AE61-8CB1131F02F5}" dt="2025-03-12T17:09:59.344" v="1788"/>
          <ac:spMkLst>
            <pc:docMk/>
            <pc:sldMk cId="229293098" sldId="7976"/>
            <ac:spMk id="9" creationId="{A1411406-1FAC-63EC-EA02-55E3C8D9CF9D}"/>
          </ac:spMkLst>
        </pc:spChg>
        <pc:spChg chg="add mod">
          <ac:chgData name="FoustB" userId="036fd538-e6a0-4478-b832-b99ce6775b9a" providerId="ADAL" clId="{418E18C9-5955-4794-AE61-8CB1131F02F5}" dt="2025-03-12T17:12:30.740" v="1910" actId="1076"/>
          <ac:spMkLst>
            <pc:docMk/>
            <pc:sldMk cId="229293098" sldId="7976"/>
            <ac:spMk id="10" creationId="{C12AD96E-1250-5E32-D9A3-0EE017EC83A8}"/>
          </ac:spMkLst>
        </pc:spChg>
        <pc:spChg chg="mod">
          <ac:chgData name="FoustB" userId="036fd538-e6a0-4478-b832-b99ce6775b9a" providerId="ADAL" clId="{418E18C9-5955-4794-AE61-8CB1131F02F5}" dt="2025-03-13T18:19:43.342" v="3074" actId="20577"/>
          <ac:spMkLst>
            <pc:docMk/>
            <pc:sldMk cId="229293098" sldId="7976"/>
            <ac:spMk id="11" creationId="{05EA2A6A-7220-A16D-3E2A-441CE1A7526C}"/>
          </ac:spMkLst>
        </pc:spChg>
      </pc:sldChg>
      <pc:sldChg chg="addSp delSp modSp add mod delAnim modAnim">
        <pc:chgData name="FoustB" userId="036fd538-e6a0-4478-b832-b99ce6775b9a" providerId="ADAL" clId="{418E18C9-5955-4794-AE61-8CB1131F02F5}" dt="2025-03-12T17:13:46.576" v="1929"/>
        <pc:sldMkLst>
          <pc:docMk/>
          <pc:sldMk cId="2492468689" sldId="7977"/>
        </pc:sldMkLst>
        <pc:spChg chg="add mod">
          <ac:chgData name="FoustB" userId="036fd538-e6a0-4478-b832-b99ce6775b9a" providerId="ADAL" clId="{418E18C9-5955-4794-AE61-8CB1131F02F5}" dt="2025-03-12T17:13:40.913" v="1926" actId="1076"/>
          <ac:spMkLst>
            <pc:docMk/>
            <pc:sldMk cId="2492468689" sldId="7977"/>
            <ac:spMk id="5" creationId="{6BF9D8FD-7B99-32D1-E097-B4B952178D0E}"/>
          </ac:spMkLst>
        </pc:spChg>
      </pc:sldChg>
      <pc:sldChg chg="addSp delSp modSp add mod delAnim modAnim">
        <pc:chgData name="FoustB" userId="036fd538-e6a0-4478-b832-b99ce6775b9a" providerId="ADAL" clId="{418E18C9-5955-4794-AE61-8CB1131F02F5}" dt="2025-03-12T17:19:26.920" v="2029"/>
        <pc:sldMkLst>
          <pc:docMk/>
          <pc:sldMk cId="54892642" sldId="7978"/>
        </pc:sldMkLst>
        <pc:spChg chg="add mod">
          <ac:chgData name="FoustB" userId="036fd538-e6a0-4478-b832-b99ce6775b9a" providerId="ADAL" clId="{418E18C9-5955-4794-AE61-8CB1131F02F5}" dt="2025-03-12T17:19:16.735" v="2024" actId="14100"/>
          <ac:spMkLst>
            <pc:docMk/>
            <pc:sldMk cId="54892642" sldId="7978"/>
            <ac:spMk id="6" creationId="{3E26A513-6576-5248-CD91-513E0E269317}"/>
          </ac:spMkLst>
        </pc:spChg>
        <pc:spChg chg="add mod">
          <ac:chgData name="FoustB" userId="036fd538-e6a0-4478-b832-b99ce6775b9a" providerId="ADAL" clId="{418E18C9-5955-4794-AE61-8CB1131F02F5}" dt="2025-03-12T17:19:08.550" v="2009" actId="1076"/>
          <ac:spMkLst>
            <pc:docMk/>
            <pc:sldMk cId="54892642" sldId="7978"/>
            <ac:spMk id="11" creationId="{26E18034-93F6-6B8F-86EE-A72F5119CCE3}"/>
          </ac:spMkLst>
        </pc:spChg>
      </pc:sldChg>
      <pc:sldChg chg="addSp delSp modSp add mod delAnim modAnim">
        <pc:chgData name="FoustB" userId="036fd538-e6a0-4478-b832-b99ce6775b9a" providerId="ADAL" clId="{418E18C9-5955-4794-AE61-8CB1131F02F5}" dt="2025-03-12T17:23:00.509" v="2104" actId="1076"/>
        <pc:sldMkLst>
          <pc:docMk/>
          <pc:sldMk cId="177291947" sldId="7979"/>
        </pc:sldMkLst>
        <pc:spChg chg="add mod">
          <ac:chgData name="FoustB" userId="036fd538-e6a0-4478-b832-b99ce6775b9a" providerId="ADAL" clId="{418E18C9-5955-4794-AE61-8CB1131F02F5}" dt="2025-03-12T17:23:00.509" v="2104" actId="1076"/>
          <ac:spMkLst>
            <pc:docMk/>
            <pc:sldMk cId="177291947" sldId="7979"/>
            <ac:spMk id="5" creationId="{85E42292-5FDE-B12F-01E3-BCB43F88ABD7}"/>
          </ac:spMkLst>
        </pc:spChg>
      </pc:sldChg>
      <pc:sldChg chg="addSp delSp modSp add mod delAnim modAnim">
        <pc:chgData name="FoustB" userId="036fd538-e6a0-4478-b832-b99ce6775b9a" providerId="ADAL" clId="{418E18C9-5955-4794-AE61-8CB1131F02F5}" dt="2025-03-12T17:36:56.691" v="2214"/>
        <pc:sldMkLst>
          <pc:docMk/>
          <pc:sldMk cId="1143487910" sldId="7980"/>
        </pc:sldMkLst>
        <pc:spChg chg="mod">
          <ac:chgData name="FoustB" userId="036fd538-e6a0-4478-b832-b99ce6775b9a" providerId="ADAL" clId="{418E18C9-5955-4794-AE61-8CB1131F02F5}" dt="2025-03-12T17:33:44.438" v="2121" actId="14100"/>
          <ac:spMkLst>
            <pc:docMk/>
            <pc:sldMk cId="1143487910" sldId="7980"/>
            <ac:spMk id="9" creationId="{3429ABBB-6E3B-DD9D-1A54-B8774B98A343}"/>
          </ac:spMkLst>
        </pc:spChg>
        <pc:spChg chg="add mod">
          <ac:chgData name="FoustB" userId="036fd538-e6a0-4478-b832-b99ce6775b9a" providerId="ADAL" clId="{418E18C9-5955-4794-AE61-8CB1131F02F5}" dt="2025-03-12T17:36:55.873" v="2213" actId="1076"/>
          <ac:spMkLst>
            <pc:docMk/>
            <pc:sldMk cId="1143487910" sldId="7980"/>
            <ac:spMk id="10" creationId="{A4849849-163D-48A2-6837-264EB6F75D48}"/>
          </ac:spMkLst>
        </pc:spChg>
      </pc:sldChg>
      <pc:sldChg chg="add del">
        <pc:chgData name="FoustB" userId="036fd538-e6a0-4478-b832-b99ce6775b9a" providerId="ADAL" clId="{418E18C9-5955-4794-AE61-8CB1131F02F5}" dt="2025-03-12T17:38:18.871" v="2233" actId="47"/>
        <pc:sldMkLst>
          <pc:docMk/>
          <pc:sldMk cId="448325587" sldId="7981"/>
        </pc:sldMkLst>
      </pc:sldChg>
      <pc:sldChg chg="addSp modSp add mod modAnim">
        <pc:chgData name="FoustB" userId="036fd538-e6a0-4478-b832-b99ce6775b9a" providerId="ADAL" clId="{418E18C9-5955-4794-AE61-8CB1131F02F5}" dt="2025-03-14T15:14:40.323" v="3593" actId="20577"/>
        <pc:sldMkLst>
          <pc:docMk/>
          <pc:sldMk cId="1462617330" sldId="7982"/>
        </pc:sldMkLst>
        <pc:spChg chg="add mod">
          <ac:chgData name="FoustB" userId="036fd538-e6a0-4478-b832-b99ce6775b9a" providerId="ADAL" clId="{418E18C9-5955-4794-AE61-8CB1131F02F5}" dt="2025-03-13T18:30:45.856" v="3134" actId="1038"/>
          <ac:spMkLst>
            <pc:docMk/>
            <pc:sldMk cId="1462617330" sldId="7982"/>
            <ac:spMk id="5" creationId="{F5C0FC70-1F56-7D40-6202-93E7321BC9E0}"/>
          </ac:spMkLst>
        </pc:spChg>
        <pc:spChg chg="add mod">
          <ac:chgData name="FoustB" userId="036fd538-e6a0-4478-b832-b99ce6775b9a" providerId="ADAL" clId="{418E18C9-5955-4794-AE61-8CB1131F02F5}" dt="2025-03-14T15:14:40.323" v="3593" actId="20577"/>
          <ac:spMkLst>
            <pc:docMk/>
            <pc:sldMk cId="1462617330" sldId="7982"/>
            <ac:spMk id="6" creationId="{2FA2BF63-C977-41A8-C74A-1256142DDBF6}"/>
          </ac:spMkLst>
        </pc:spChg>
        <pc:spChg chg="mod">
          <ac:chgData name="FoustB" userId="036fd538-e6a0-4478-b832-b99ce6775b9a" providerId="ADAL" clId="{418E18C9-5955-4794-AE61-8CB1131F02F5}" dt="2025-03-12T17:37:15.507" v="2221" actId="207"/>
          <ac:spMkLst>
            <pc:docMk/>
            <pc:sldMk cId="1462617330" sldId="7982"/>
            <ac:spMk id="9" creationId="{CF96F61E-4CD8-261F-8B4F-15C8525BC537}"/>
          </ac:spMkLst>
        </pc:spChg>
        <pc:picChg chg="mod">
          <ac:chgData name="FoustB" userId="036fd538-e6a0-4478-b832-b99ce6775b9a" providerId="ADAL" clId="{418E18C9-5955-4794-AE61-8CB1131F02F5}" dt="2025-03-13T18:30:31.458" v="3077" actId="1076"/>
          <ac:picMkLst>
            <pc:docMk/>
            <pc:sldMk cId="1462617330" sldId="7982"/>
            <ac:picMk id="4" creationId="{3426ADC2-B573-70E5-1982-92048380977D}"/>
          </ac:picMkLst>
        </pc:picChg>
      </pc:sldChg>
      <pc:sldChg chg="delSp modSp add mod delAnim">
        <pc:chgData name="FoustB" userId="036fd538-e6a0-4478-b832-b99ce6775b9a" providerId="ADAL" clId="{418E18C9-5955-4794-AE61-8CB1131F02F5}" dt="2025-03-12T17:41:08.099" v="2251" actId="207"/>
        <pc:sldMkLst>
          <pc:docMk/>
          <pc:sldMk cId="403839050" sldId="7983"/>
        </pc:sldMkLst>
        <pc:spChg chg="mod">
          <ac:chgData name="FoustB" userId="036fd538-e6a0-4478-b832-b99ce6775b9a" providerId="ADAL" clId="{418E18C9-5955-4794-AE61-8CB1131F02F5}" dt="2025-03-12T17:41:08.099" v="2251" actId="207"/>
          <ac:spMkLst>
            <pc:docMk/>
            <pc:sldMk cId="403839050" sldId="7983"/>
            <ac:spMk id="9" creationId="{F673F745-4D59-5176-F2E2-2892F04BB7FB}"/>
          </ac:spMkLst>
        </pc:spChg>
      </pc:sldChg>
      <pc:sldChg chg="modSp add mod modAnim">
        <pc:chgData name="FoustB" userId="036fd538-e6a0-4478-b832-b99ce6775b9a" providerId="ADAL" clId="{418E18C9-5955-4794-AE61-8CB1131F02F5}" dt="2025-03-12T17:41:56.713" v="2269"/>
        <pc:sldMkLst>
          <pc:docMk/>
          <pc:sldMk cId="1940915122" sldId="7984"/>
        </pc:sldMkLst>
        <pc:spChg chg="mod">
          <ac:chgData name="FoustB" userId="036fd538-e6a0-4478-b832-b99ce6775b9a" providerId="ADAL" clId="{418E18C9-5955-4794-AE61-8CB1131F02F5}" dt="2025-03-12T17:41:26.416" v="2267" actId="14100"/>
          <ac:spMkLst>
            <pc:docMk/>
            <pc:sldMk cId="1940915122" sldId="7984"/>
            <ac:spMk id="10" creationId="{A9CA9688-BF10-9A65-EC64-24CEBD4E13DF}"/>
          </ac:spMkLst>
        </pc:spChg>
      </pc:sldChg>
      <pc:sldChg chg="modSp add mod modAnim">
        <pc:chgData name="FoustB" userId="036fd538-e6a0-4478-b832-b99ce6775b9a" providerId="ADAL" clId="{418E18C9-5955-4794-AE61-8CB1131F02F5}" dt="2025-03-12T17:42:40.813" v="2282"/>
        <pc:sldMkLst>
          <pc:docMk/>
          <pc:sldMk cId="508691191" sldId="7985"/>
        </pc:sldMkLst>
        <pc:spChg chg="mod">
          <ac:chgData name="FoustB" userId="036fd538-e6a0-4478-b832-b99ce6775b9a" providerId="ADAL" clId="{418E18C9-5955-4794-AE61-8CB1131F02F5}" dt="2025-03-12T17:42:35.011" v="2281" actId="115"/>
          <ac:spMkLst>
            <pc:docMk/>
            <pc:sldMk cId="508691191" sldId="7985"/>
            <ac:spMk id="9" creationId="{74CD7D5C-E074-250D-71BE-9695CB8361C5}"/>
          </ac:spMkLst>
        </pc:spChg>
      </pc:sldChg>
      <pc:sldChg chg="addSp delSp modSp add del mod delAnim modAnim">
        <pc:chgData name="FoustB" userId="036fd538-e6a0-4478-b832-b99ce6775b9a" providerId="ADAL" clId="{418E18C9-5955-4794-AE61-8CB1131F02F5}" dt="2025-03-13T18:33:48.777" v="3146" actId="47"/>
        <pc:sldMkLst>
          <pc:docMk/>
          <pc:sldMk cId="4166324565" sldId="7986"/>
        </pc:sldMkLst>
        <pc:spChg chg="add mod">
          <ac:chgData name="FoustB" userId="036fd538-e6a0-4478-b832-b99ce6775b9a" providerId="ADAL" clId="{418E18C9-5955-4794-AE61-8CB1131F02F5}" dt="2025-03-13T18:33:28.143" v="3142"/>
          <ac:spMkLst>
            <pc:docMk/>
            <pc:sldMk cId="4166324565" sldId="7986"/>
            <ac:spMk id="5" creationId="{31CC74FE-5BAF-0182-37E6-9ED660E34526}"/>
          </ac:spMkLst>
        </pc:spChg>
        <pc:spChg chg="del mod">
          <ac:chgData name="FoustB" userId="036fd538-e6a0-4478-b832-b99ce6775b9a" providerId="ADAL" clId="{418E18C9-5955-4794-AE61-8CB1131F02F5}" dt="2025-03-13T18:33:23.489" v="3141" actId="478"/>
          <ac:spMkLst>
            <pc:docMk/>
            <pc:sldMk cId="4166324565" sldId="7986"/>
            <ac:spMk id="10" creationId="{30E1D0C5-7E80-033B-9829-A28E62AE9248}"/>
          </ac:spMkLst>
        </pc:spChg>
      </pc:sldChg>
      <pc:sldChg chg="addSp delSp modSp add mod modAnim">
        <pc:chgData name="FoustB" userId="036fd538-e6a0-4478-b832-b99ce6775b9a" providerId="ADAL" clId="{418E18C9-5955-4794-AE61-8CB1131F02F5}" dt="2025-03-13T18:33:30.168" v="3143"/>
        <pc:sldMkLst>
          <pc:docMk/>
          <pc:sldMk cId="720832182" sldId="7987"/>
        </pc:sldMkLst>
        <pc:spChg chg="add mod">
          <ac:chgData name="FoustB" userId="036fd538-e6a0-4478-b832-b99ce6775b9a" providerId="ADAL" clId="{418E18C9-5955-4794-AE61-8CB1131F02F5}" dt="2025-03-13T18:33:30.168" v="3143"/>
          <ac:spMkLst>
            <pc:docMk/>
            <pc:sldMk cId="720832182" sldId="7987"/>
            <ac:spMk id="6" creationId="{DBFE6416-450B-C047-9A81-438B4B174A3A}"/>
          </ac:spMkLst>
        </pc:spChg>
        <pc:spChg chg="mod ord">
          <ac:chgData name="FoustB" userId="036fd538-e6a0-4478-b832-b99ce6775b9a" providerId="ADAL" clId="{418E18C9-5955-4794-AE61-8CB1131F02F5}" dt="2025-03-12T17:45:09.372" v="2343" actId="166"/>
          <ac:spMkLst>
            <pc:docMk/>
            <pc:sldMk cId="720832182" sldId="7987"/>
            <ac:spMk id="9" creationId="{F5DA5B89-9FC8-6FA6-26D6-E41BD82199D5}"/>
          </ac:spMkLst>
        </pc:spChg>
        <pc:spChg chg="del ord">
          <ac:chgData name="FoustB" userId="036fd538-e6a0-4478-b832-b99ce6775b9a" providerId="ADAL" clId="{418E18C9-5955-4794-AE61-8CB1131F02F5}" dt="2025-03-13T18:33:19.741" v="3140" actId="478"/>
          <ac:spMkLst>
            <pc:docMk/>
            <pc:sldMk cId="720832182" sldId="7987"/>
            <ac:spMk id="10" creationId="{D8594909-4EC8-961E-FE56-2FECB4CF4ACC}"/>
          </ac:spMkLst>
        </pc:spChg>
        <pc:picChg chg="add mod">
          <ac:chgData name="FoustB" userId="036fd538-e6a0-4478-b832-b99ce6775b9a" providerId="ADAL" clId="{418E18C9-5955-4794-AE61-8CB1131F02F5}" dt="2025-03-12T17:46:00.794" v="2350" actId="732"/>
          <ac:picMkLst>
            <pc:docMk/>
            <pc:sldMk cId="720832182" sldId="7987"/>
            <ac:picMk id="5" creationId="{6C5246DF-1E2A-72DE-4B45-189A180544CD}"/>
          </ac:picMkLst>
        </pc:picChg>
      </pc:sldChg>
      <pc:sldChg chg="addSp delSp modSp add mod modAnim">
        <pc:chgData name="FoustB" userId="036fd538-e6a0-4478-b832-b99ce6775b9a" providerId="ADAL" clId="{418E18C9-5955-4794-AE61-8CB1131F02F5}" dt="2025-03-13T18:33:31.285" v="3144"/>
        <pc:sldMkLst>
          <pc:docMk/>
          <pc:sldMk cId="992735390" sldId="7988"/>
        </pc:sldMkLst>
        <pc:spChg chg="add mod">
          <ac:chgData name="FoustB" userId="036fd538-e6a0-4478-b832-b99ce6775b9a" providerId="ADAL" clId="{418E18C9-5955-4794-AE61-8CB1131F02F5}" dt="2025-03-13T18:33:31.285" v="3144"/>
          <ac:spMkLst>
            <pc:docMk/>
            <pc:sldMk cId="992735390" sldId="7988"/>
            <ac:spMk id="6" creationId="{09E5ADE6-6815-D345-57D4-2F27B825734D}"/>
          </ac:spMkLst>
        </pc:spChg>
        <pc:spChg chg="mod">
          <ac:chgData name="FoustB" userId="036fd538-e6a0-4478-b832-b99ce6775b9a" providerId="ADAL" clId="{418E18C9-5955-4794-AE61-8CB1131F02F5}" dt="2025-03-12T17:47:08.024" v="2372" actId="20577"/>
          <ac:spMkLst>
            <pc:docMk/>
            <pc:sldMk cId="992735390" sldId="7988"/>
            <ac:spMk id="9" creationId="{E2BF4395-32A1-A26A-7040-5819476A910C}"/>
          </ac:spMkLst>
        </pc:spChg>
        <pc:spChg chg="del">
          <ac:chgData name="FoustB" userId="036fd538-e6a0-4478-b832-b99ce6775b9a" providerId="ADAL" clId="{418E18C9-5955-4794-AE61-8CB1131F02F5}" dt="2025-03-13T18:33:17.585" v="3139" actId="478"/>
          <ac:spMkLst>
            <pc:docMk/>
            <pc:sldMk cId="992735390" sldId="7988"/>
            <ac:spMk id="10" creationId="{35D28529-FB36-A980-DEF3-A2AE4902B129}"/>
          </ac:spMkLst>
        </pc:spChg>
      </pc:sldChg>
      <pc:sldChg chg="addSp delSp modSp add mod">
        <pc:chgData name="FoustB" userId="036fd538-e6a0-4478-b832-b99ce6775b9a" providerId="ADAL" clId="{418E18C9-5955-4794-AE61-8CB1131F02F5}" dt="2025-03-13T18:33:32.623" v="3145"/>
        <pc:sldMkLst>
          <pc:docMk/>
          <pc:sldMk cId="3080472385" sldId="7989"/>
        </pc:sldMkLst>
        <pc:spChg chg="add mod">
          <ac:chgData name="FoustB" userId="036fd538-e6a0-4478-b832-b99ce6775b9a" providerId="ADAL" clId="{418E18C9-5955-4794-AE61-8CB1131F02F5}" dt="2025-03-13T18:33:32.623" v="3145"/>
          <ac:spMkLst>
            <pc:docMk/>
            <pc:sldMk cId="3080472385" sldId="7989"/>
            <ac:spMk id="6" creationId="{2CE6A4DB-F30A-AE5C-AD40-95732650EA6A}"/>
          </ac:spMkLst>
        </pc:spChg>
        <pc:spChg chg="mod">
          <ac:chgData name="FoustB" userId="036fd538-e6a0-4478-b832-b99ce6775b9a" providerId="ADAL" clId="{418E18C9-5955-4794-AE61-8CB1131F02F5}" dt="2025-03-12T18:27:43.774" v="2381" actId="207"/>
          <ac:spMkLst>
            <pc:docMk/>
            <pc:sldMk cId="3080472385" sldId="7989"/>
            <ac:spMk id="9" creationId="{0151AAFE-399C-4212-B1F6-BC9B7E8BA45C}"/>
          </ac:spMkLst>
        </pc:spChg>
        <pc:spChg chg="del">
          <ac:chgData name="FoustB" userId="036fd538-e6a0-4478-b832-b99ce6775b9a" providerId="ADAL" clId="{418E18C9-5955-4794-AE61-8CB1131F02F5}" dt="2025-03-13T18:33:15.239" v="3138" actId="478"/>
          <ac:spMkLst>
            <pc:docMk/>
            <pc:sldMk cId="3080472385" sldId="7989"/>
            <ac:spMk id="10" creationId="{3B532B7B-3D1C-8E2A-EAFA-162D4A998DB2}"/>
          </ac:spMkLst>
        </pc:spChg>
      </pc:sldChg>
      <pc:sldChg chg="modSp add mod">
        <pc:chgData name="FoustB" userId="036fd538-e6a0-4478-b832-b99ce6775b9a" providerId="ADAL" clId="{418E18C9-5955-4794-AE61-8CB1131F02F5}" dt="2025-03-12T18:29:19.607" v="2419" actId="115"/>
        <pc:sldMkLst>
          <pc:docMk/>
          <pc:sldMk cId="2332661311" sldId="7990"/>
        </pc:sldMkLst>
        <pc:spChg chg="mod">
          <ac:chgData name="FoustB" userId="036fd538-e6a0-4478-b832-b99ce6775b9a" providerId="ADAL" clId="{418E18C9-5955-4794-AE61-8CB1131F02F5}" dt="2025-03-12T18:29:19.607" v="2419" actId="115"/>
          <ac:spMkLst>
            <pc:docMk/>
            <pc:sldMk cId="2332661311" sldId="7990"/>
            <ac:spMk id="9" creationId="{866F727C-848A-FE92-4C7E-713CFE9ED9C3}"/>
          </ac:spMkLst>
        </pc:spChg>
      </pc:sldChg>
      <pc:sldChg chg="addSp delSp modSp add mod modAnim">
        <pc:chgData name="FoustB" userId="036fd538-e6a0-4478-b832-b99ce6775b9a" providerId="ADAL" clId="{418E18C9-5955-4794-AE61-8CB1131F02F5}" dt="2025-03-13T18:38:14.405" v="3152"/>
        <pc:sldMkLst>
          <pc:docMk/>
          <pc:sldMk cId="1120493218" sldId="7991"/>
        </pc:sldMkLst>
        <pc:spChg chg="add mod">
          <ac:chgData name="FoustB" userId="036fd538-e6a0-4478-b832-b99ce6775b9a" providerId="ADAL" clId="{418E18C9-5955-4794-AE61-8CB1131F02F5}" dt="2025-03-13T18:37:16.120" v="3149" actId="1076"/>
          <ac:spMkLst>
            <pc:docMk/>
            <pc:sldMk cId="1120493218" sldId="7991"/>
            <ac:spMk id="6" creationId="{19C08FD5-EFA7-9F62-2C6E-728A2DFD2CB4}"/>
          </ac:spMkLst>
        </pc:spChg>
        <pc:spChg chg="mod">
          <ac:chgData name="FoustB" userId="036fd538-e6a0-4478-b832-b99ce6775b9a" providerId="ADAL" clId="{418E18C9-5955-4794-AE61-8CB1131F02F5}" dt="2025-03-12T19:21:56.667" v="2526" actId="20577"/>
          <ac:spMkLst>
            <pc:docMk/>
            <pc:sldMk cId="1120493218" sldId="7991"/>
            <ac:spMk id="9" creationId="{FEF84C6A-8009-AF3C-3DE5-0446171BECF6}"/>
          </ac:spMkLst>
        </pc:spChg>
        <pc:spChg chg="add mod">
          <ac:chgData name="FoustB" userId="036fd538-e6a0-4478-b832-b99ce6775b9a" providerId="ADAL" clId="{418E18C9-5955-4794-AE61-8CB1131F02F5}" dt="2025-03-13T18:37:12.619" v="3148" actId="1076"/>
          <ac:spMkLst>
            <pc:docMk/>
            <pc:sldMk cId="1120493218" sldId="7991"/>
            <ac:spMk id="10" creationId="{72CE2C23-4385-5D36-23EA-841D33F3D705}"/>
          </ac:spMkLst>
        </pc:spChg>
        <pc:spChg chg="add mod">
          <ac:chgData name="FoustB" userId="036fd538-e6a0-4478-b832-b99ce6775b9a" providerId="ADAL" clId="{418E18C9-5955-4794-AE61-8CB1131F02F5}" dt="2025-03-13T18:37:12.619" v="3148" actId="1076"/>
          <ac:spMkLst>
            <pc:docMk/>
            <pc:sldMk cId="1120493218" sldId="7991"/>
            <ac:spMk id="11" creationId="{E7D4DC0D-3B9B-8123-167E-417A9A919921}"/>
          </ac:spMkLst>
        </pc:spChg>
      </pc:sldChg>
      <pc:sldChg chg="addSp modSp add mod modTransition modAnim">
        <pc:chgData name="FoustB" userId="036fd538-e6a0-4478-b832-b99ce6775b9a" providerId="ADAL" clId="{418E18C9-5955-4794-AE61-8CB1131F02F5}" dt="2025-03-13T18:38:35.124" v="3154"/>
        <pc:sldMkLst>
          <pc:docMk/>
          <pc:sldMk cId="2926711534" sldId="7992"/>
        </pc:sldMkLst>
        <pc:picChg chg="add mod">
          <ac:chgData name="FoustB" userId="036fd538-e6a0-4478-b832-b99ce6775b9a" providerId="ADAL" clId="{418E18C9-5955-4794-AE61-8CB1131F02F5}" dt="2025-03-12T19:37:38.083" v="2532" actId="1038"/>
          <ac:picMkLst>
            <pc:docMk/>
            <pc:sldMk cId="2926711534" sldId="7992"/>
            <ac:picMk id="10" creationId="{60C28F1C-D849-55FC-F511-3CA613A55DDB}"/>
          </ac:picMkLst>
        </pc:picChg>
      </pc:sldChg>
      <pc:sldChg chg="addSp delSp modSp add mod delAnim modAnim">
        <pc:chgData name="FoustB" userId="036fd538-e6a0-4478-b832-b99ce6775b9a" providerId="ADAL" clId="{418E18C9-5955-4794-AE61-8CB1131F02F5}" dt="2025-03-12T19:40:49.644" v="2653" actId="1076"/>
        <pc:sldMkLst>
          <pc:docMk/>
          <pc:sldMk cId="465731756" sldId="7993"/>
        </pc:sldMkLst>
        <pc:spChg chg="add mod">
          <ac:chgData name="FoustB" userId="036fd538-e6a0-4478-b832-b99ce6775b9a" providerId="ADAL" clId="{418E18C9-5955-4794-AE61-8CB1131F02F5}" dt="2025-03-12T19:40:49.644" v="2653" actId="1076"/>
          <ac:spMkLst>
            <pc:docMk/>
            <pc:sldMk cId="465731756" sldId="7993"/>
            <ac:spMk id="10" creationId="{83FB5300-85EB-4663-4276-23A48AD7E000}"/>
          </ac:spMkLst>
        </pc:spChg>
        <pc:spChg chg="add mod">
          <ac:chgData name="FoustB" userId="036fd538-e6a0-4478-b832-b99ce6775b9a" providerId="ADAL" clId="{418E18C9-5955-4794-AE61-8CB1131F02F5}" dt="2025-03-12T19:38:58.612" v="2618" actId="14100"/>
          <ac:spMkLst>
            <pc:docMk/>
            <pc:sldMk cId="465731756" sldId="7993"/>
            <ac:spMk id="11" creationId="{10B72BDF-D709-076D-CD6B-1CB84D11906E}"/>
          </ac:spMkLst>
        </pc:spChg>
        <pc:spChg chg="add mod">
          <ac:chgData name="FoustB" userId="036fd538-e6a0-4478-b832-b99ce6775b9a" providerId="ADAL" clId="{418E18C9-5955-4794-AE61-8CB1131F02F5}" dt="2025-03-12T19:40:25.152" v="2647" actId="1076"/>
          <ac:spMkLst>
            <pc:docMk/>
            <pc:sldMk cId="465731756" sldId="7993"/>
            <ac:spMk id="12" creationId="{3D873B08-4496-3D3D-5AA8-9129DF214054}"/>
          </ac:spMkLst>
        </pc:spChg>
      </pc:sldChg>
      <pc:sldChg chg="add del">
        <pc:chgData name="FoustB" userId="036fd538-e6a0-4478-b832-b99ce6775b9a" providerId="ADAL" clId="{418E18C9-5955-4794-AE61-8CB1131F02F5}" dt="2025-03-14T14:22:47.571" v="3542" actId="47"/>
        <pc:sldMkLst>
          <pc:docMk/>
          <pc:sldMk cId="1803107931" sldId="7994"/>
        </pc:sldMkLst>
      </pc:sldChg>
      <pc:sldChg chg="modSp add del mod modAnim">
        <pc:chgData name="FoustB" userId="036fd538-e6a0-4478-b832-b99ce6775b9a" providerId="ADAL" clId="{418E18C9-5955-4794-AE61-8CB1131F02F5}" dt="2025-03-13T18:53:09.490" v="3155" actId="47"/>
        <pc:sldMkLst>
          <pc:docMk/>
          <pc:sldMk cId="3093003041" sldId="7995"/>
        </pc:sldMkLst>
      </pc:sldChg>
      <pc:sldChg chg="addSp modSp add mod modAnim">
        <pc:chgData name="FoustB" userId="036fd538-e6a0-4478-b832-b99ce6775b9a" providerId="ADAL" clId="{418E18C9-5955-4794-AE61-8CB1131F02F5}" dt="2025-03-13T18:53:40.482" v="3156" actId="20577"/>
        <pc:sldMkLst>
          <pc:docMk/>
          <pc:sldMk cId="3454759330" sldId="7996"/>
        </pc:sldMkLst>
        <pc:spChg chg="add mod">
          <ac:chgData name="FoustB" userId="036fd538-e6a0-4478-b832-b99ce6775b9a" providerId="ADAL" clId="{418E18C9-5955-4794-AE61-8CB1131F02F5}" dt="2025-03-13T18:53:40.482" v="3156" actId="20577"/>
          <ac:spMkLst>
            <pc:docMk/>
            <pc:sldMk cId="3454759330" sldId="7996"/>
            <ac:spMk id="6" creationId="{5654CBD7-3E25-E2CE-5DF7-119D606AB697}"/>
          </ac:spMkLst>
        </pc:spChg>
      </pc:sldChg>
      <pc:sldChg chg="delSp modSp add mod delAnim modAnim">
        <pc:chgData name="FoustB" userId="036fd538-e6a0-4478-b832-b99ce6775b9a" providerId="ADAL" clId="{418E18C9-5955-4794-AE61-8CB1131F02F5}" dt="2025-03-12T19:53:28.451" v="2787"/>
        <pc:sldMkLst>
          <pc:docMk/>
          <pc:sldMk cId="3248777215" sldId="7997"/>
        </pc:sldMkLst>
        <pc:spChg chg="mod">
          <ac:chgData name="FoustB" userId="036fd538-e6a0-4478-b832-b99ce6775b9a" providerId="ADAL" clId="{418E18C9-5955-4794-AE61-8CB1131F02F5}" dt="2025-03-12T19:53:22.725" v="2785" actId="1076"/>
          <ac:spMkLst>
            <pc:docMk/>
            <pc:sldMk cId="3248777215" sldId="7997"/>
            <ac:spMk id="10" creationId="{1E0ABE87-FCE1-0F3B-A331-17EBDA33F3C7}"/>
          </ac:spMkLst>
        </pc:spChg>
      </pc:sldChg>
      <pc:sldChg chg="addSp delSp modSp add del mod delAnim modAnim">
        <pc:chgData name="FoustB" userId="036fd538-e6a0-4478-b832-b99ce6775b9a" providerId="ADAL" clId="{418E18C9-5955-4794-AE61-8CB1131F02F5}" dt="2025-03-14T14:22:42.313" v="3540" actId="47"/>
        <pc:sldMkLst>
          <pc:docMk/>
          <pc:sldMk cId="1394432609" sldId="7998"/>
        </pc:sldMkLst>
      </pc:sldChg>
      <pc:sldChg chg="addSp modSp add del mod modAnim">
        <pc:chgData name="FoustB" userId="036fd538-e6a0-4478-b832-b99ce6775b9a" providerId="ADAL" clId="{418E18C9-5955-4794-AE61-8CB1131F02F5}" dt="2025-03-12T20:27:48.460" v="3029" actId="47"/>
        <pc:sldMkLst>
          <pc:docMk/>
          <pc:sldMk cId="2421962031" sldId="7999"/>
        </pc:sldMkLst>
      </pc:sldChg>
      <pc:sldChg chg="addSp delSp modSp add mod delAnim modAnim">
        <pc:chgData name="FoustB" userId="036fd538-e6a0-4478-b832-b99ce6775b9a" providerId="ADAL" clId="{418E18C9-5955-4794-AE61-8CB1131F02F5}" dt="2025-03-14T14:18:21.305" v="3335" actId="1076"/>
        <pc:sldMkLst>
          <pc:docMk/>
          <pc:sldMk cId="4077674243" sldId="8000"/>
        </pc:sldMkLst>
        <pc:spChg chg="mod">
          <ac:chgData name="FoustB" userId="036fd538-e6a0-4478-b832-b99ce6775b9a" providerId="ADAL" clId="{418E18C9-5955-4794-AE61-8CB1131F02F5}" dt="2025-03-14T14:17:40.917" v="3276" actId="1076"/>
          <ac:spMkLst>
            <pc:docMk/>
            <pc:sldMk cId="4077674243" sldId="8000"/>
            <ac:spMk id="6" creationId="{52B33E34-44B8-462C-1A1D-E82AA1CCAA9D}"/>
          </ac:spMkLst>
        </pc:spChg>
        <pc:spChg chg="add mod">
          <ac:chgData name="FoustB" userId="036fd538-e6a0-4478-b832-b99ce6775b9a" providerId="ADAL" clId="{418E18C9-5955-4794-AE61-8CB1131F02F5}" dt="2025-03-14T14:18:21.305" v="3335" actId="1076"/>
          <ac:spMkLst>
            <pc:docMk/>
            <pc:sldMk cId="4077674243" sldId="8000"/>
            <ac:spMk id="10" creationId="{A34EE687-7509-6E2B-DD38-37E41C2655CA}"/>
          </ac:spMkLst>
        </pc:spChg>
        <pc:spChg chg="mod">
          <ac:chgData name="FoustB" userId="036fd538-e6a0-4478-b832-b99ce6775b9a" providerId="ADAL" clId="{418E18C9-5955-4794-AE61-8CB1131F02F5}" dt="2025-03-14T14:16:58.791" v="3208" actId="14100"/>
          <ac:spMkLst>
            <pc:docMk/>
            <pc:sldMk cId="4077674243" sldId="8000"/>
            <ac:spMk id="11" creationId="{5A2F9583-9EDB-F51B-9E5C-339CDDD2E592}"/>
          </ac:spMkLst>
        </pc:spChg>
        <pc:spChg chg="add mod">
          <ac:chgData name="FoustB" userId="036fd538-e6a0-4478-b832-b99ce6775b9a" providerId="ADAL" clId="{418E18C9-5955-4794-AE61-8CB1131F02F5}" dt="2025-03-14T14:17:37.054" v="3275" actId="1076"/>
          <ac:spMkLst>
            <pc:docMk/>
            <pc:sldMk cId="4077674243" sldId="8000"/>
            <ac:spMk id="12" creationId="{323FE7C9-C9CD-7262-3906-CD1333035E1A}"/>
          </ac:spMkLst>
        </pc:spChg>
      </pc:sldChg>
      <pc:sldChg chg="addSp delSp modSp add del mod modAnim">
        <pc:chgData name="FoustB" userId="036fd538-e6a0-4478-b832-b99ce6775b9a" providerId="ADAL" clId="{418E18C9-5955-4794-AE61-8CB1131F02F5}" dt="2025-03-14T14:22:40.824" v="3539" actId="47"/>
        <pc:sldMkLst>
          <pc:docMk/>
          <pc:sldMk cId="879153387" sldId="8001"/>
        </pc:sldMkLst>
        <pc:spChg chg="add mod">
          <ac:chgData name="FoustB" userId="036fd538-e6a0-4478-b832-b99ce6775b9a" providerId="ADAL" clId="{418E18C9-5955-4794-AE61-8CB1131F02F5}" dt="2025-03-14T14:18:54.288" v="3347" actId="1076"/>
          <ac:spMkLst>
            <pc:docMk/>
            <pc:sldMk cId="879153387" sldId="8001"/>
            <ac:spMk id="14" creationId="{133A597C-A453-4F35-10B0-EDFBEAD9B626}"/>
          </ac:spMkLst>
        </pc:spChg>
      </pc:sldChg>
      <pc:sldChg chg="add modAnim">
        <pc:chgData name="FoustB" userId="036fd538-e6a0-4478-b832-b99ce6775b9a" providerId="ADAL" clId="{418E18C9-5955-4794-AE61-8CB1131F02F5}" dt="2025-03-13T18:33:11.919" v="3137"/>
        <pc:sldMkLst>
          <pc:docMk/>
          <pc:sldMk cId="2142927804" sldId="8002"/>
        </pc:sldMkLst>
      </pc:sldChg>
      <pc:sldChg chg="modSp add modAnim">
        <pc:chgData name="FoustB" userId="036fd538-e6a0-4478-b832-b99ce6775b9a" providerId="ADAL" clId="{418E18C9-5955-4794-AE61-8CB1131F02F5}" dt="2025-03-14T14:18:40.611" v="3343" actId="207"/>
        <pc:sldMkLst>
          <pc:docMk/>
          <pc:sldMk cId="3767225775" sldId="8003"/>
        </pc:sldMkLst>
        <pc:spChg chg="mod">
          <ac:chgData name="FoustB" userId="036fd538-e6a0-4478-b832-b99ce6775b9a" providerId="ADAL" clId="{418E18C9-5955-4794-AE61-8CB1131F02F5}" dt="2025-03-14T14:18:40.611" v="3343" actId="207"/>
          <ac:spMkLst>
            <pc:docMk/>
            <pc:sldMk cId="3767225775" sldId="8003"/>
            <ac:spMk id="9" creationId="{1766C5C7-5785-A89E-93E2-80A19A6A63FF}"/>
          </ac:spMkLst>
        </pc:spChg>
      </pc:sldChg>
      <pc:sldChg chg="addSp delSp modSp add mod modAnim">
        <pc:chgData name="FoustB" userId="036fd538-e6a0-4478-b832-b99ce6775b9a" providerId="ADAL" clId="{418E18C9-5955-4794-AE61-8CB1131F02F5}" dt="2025-03-14T14:19:17.891" v="3354" actId="14100"/>
        <pc:sldMkLst>
          <pc:docMk/>
          <pc:sldMk cId="3663788692" sldId="8004"/>
        </pc:sldMkLst>
        <pc:spChg chg="del">
          <ac:chgData name="FoustB" userId="036fd538-e6a0-4478-b832-b99ce6775b9a" providerId="ADAL" clId="{418E18C9-5955-4794-AE61-8CB1131F02F5}" dt="2025-03-14T14:18:49.763" v="3345" actId="478"/>
          <ac:spMkLst>
            <pc:docMk/>
            <pc:sldMk cId="3663788692" sldId="8004"/>
            <ac:spMk id="6" creationId="{044640FA-6FF8-9D57-DDA4-A4E816185561}"/>
          </ac:spMkLst>
        </pc:spChg>
        <pc:spChg chg="del">
          <ac:chgData name="FoustB" userId="036fd538-e6a0-4478-b832-b99ce6775b9a" providerId="ADAL" clId="{418E18C9-5955-4794-AE61-8CB1131F02F5}" dt="2025-03-14T14:18:50.711" v="3346" actId="478"/>
          <ac:spMkLst>
            <pc:docMk/>
            <pc:sldMk cId="3663788692" sldId="8004"/>
            <ac:spMk id="12" creationId="{E90DCFDB-1106-E5E2-FA3B-A3CBF566CFFA}"/>
          </ac:spMkLst>
        </pc:spChg>
        <pc:spChg chg="add mod">
          <ac:chgData name="FoustB" userId="036fd538-e6a0-4478-b832-b99ce6775b9a" providerId="ADAL" clId="{418E18C9-5955-4794-AE61-8CB1131F02F5}" dt="2025-03-14T14:19:15.387" v="3353" actId="14100"/>
          <ac:spMkLst>
            <pc:docMk/>
            <pc:sldMk cId="3663788692" sldId="8004"/>
            <ac:spMk id="13" creationId="{114D65CC-2C77-7A02-1270-9C32E47341C9}"/>
          </ac:spMkLst>
        </pc:spChg>
        <pc:spChg chg="add mod">
          <ac:chgData name="FoustB" userId="036fd538-e6a0-4478-b832-b99ce6775b9a" providerId="ADAL" clId="{418E18C9-5955-4794-AE61-8CB1131F02F5}" dt="2025-03-14T14:19:17.891" v="3354" actId="14100"/>
          <ac:spMkLst>
            <pc:docMk/>
            <pc:sldMk cId="3663788692" sldId="8004"/>
            <ac:spMk id="14" creationId="{162F9D26-1300-CDFC-7C6B-2DDA00FF6FD8}"/>
          </ac:spMkLst>
        </pc:spChg>
      </pc:sldChg>
      <pc:sldChg chg="addSp delSp modSp add mod delAnim modAnim">
        <pc:chgData name="FoustB" userId="036fd538-e6a0-4478-b832-b99ce6775b9a" providerId="ADAL" clId="{418E18C9-5955-4794-AE61-8CB1131F02F5}" dt="2025-03-14T14:21:32.315" v="3455" actId="1076"/>
        <pc:sldMkLst>
          <pc:docMk/>
          <pc:sldMk cId="3222148790" sldId="8005"/>
        </pc:sldMkLst>
        <pc:spChg chg="add mod">
          <ac:chgData name="FoustB" userId="036fd538-e6a0-4478-b832-b99ce6775b9a" providerId="ADAL" clId="{418E18C9-5955-4794-AE61-8CB1131F02F5}" dt="2025-03-14T14:21:02.584" v="3386" actId="1076"/>
          <ac:spMkLst>
            <pc:docMk/>
            <pc:sldMk cId="3222148790" sldId="8005"/>
            <ac:spMk id="6" creationId="{21E19412-23F8-DAE2-9D5A-5CB01C2B1201}"/>
          </ac:spMkLst>
        </pc:spChg>
        <pc:spChg chg="del">
          <ac:chgData name="FoustB" userId="036fd538-e6a0-4478-b832-b99ce6775b9a" providerId="ADAL" clId="{418E18C9-5955-4794-AE61-8CB1131F02F5}" dt="2025-03-14T14:19:55.935" v="3358" actId="478"/>
          <ac:spMkLst>
            <pc:docMk/>
            <pc:sldMk cId="3222148790" sldId="8005"/>
            <ac:spMk id="10" creationId="{5046881A-D2FE-E751-9DFF-9EA2D71FA18D}"/>
          </ac:spMkLst>
        </pc:spChg>
        <pc:spChg chg="mod">
          <ac:chgData name="FoustB" userId="036fd538-e6a0-4478-b832-b99ce6775b9a" providerId="ADAL" clId="{418E18C9-5955-4794-AE61-8CB1131F02F5}" dt="2025-03-14T14:20:05.883" v="3376" actId="14100"/>
          <ac:spMkLst>
            <pc:docMk/>
            <pc:sldMk cId="3222148790" sldId="8005"/>
            <ac:spMk id="11" creationId="{DD8C4FC4-533C-A10A-FD81-73A0031A9C5A}"/>
          </ac:spMkLst>
        </pc:spChg>
        <pc:spChg chg="add mod">
          <ac:chgData name="FoustB" userId="036fd538-e6a0-4478-b832-b99ce6775b9a" providerId="ADAL" clId="{418E18C9-5955-4794-AE61-8CB1131F02F5}" dt="2025-03-14T14:21:05.443" v="3387" actId="1076"/>
          <ac:spMkLst>
            <pc:docMk/>
            <pc:sldMk cId="3222148790" sldId="8005"/>
            <ac:spMk id="12" creationId="{5F3CA60F-65CA-BF7D-A970-1DDA11E1CE5B}"/>
          </ac:spMkLst>
        </pc:spChg>
        <pc:spChg chg="del">
          <ac:chgData name="FoustB" userId="036fd538-e6a0-4478-b832-b99ce6775b9a" providerId="ADAL" clId="{418E18C9-5955-4794-AE61-8CB1131F02F5}" dt="2025-03-14T14:19:54.788" v="3356" actId="478"/>
          <ac:spMkLst>
            <pc:docMk/>
            <pc:sldMk cId="3222148790" sldId="8005"/>
            <ac:spMk id="13" creationId="{128F50FB-C09C-0205-13FC-7EACE3C3C8CC}"/>
          </ac:spMkLst>
        </pc:spChg>
        <pc:spChg chg="del">
          <ac:chgData name="FoustB" userId="036fd538-e6a0-4478-b832-b99ce6775b9a" providerId="ADAL" clId="{418E18C9-5955-4794-AE61-8CB1131F02F5}" dt="2025-03-14T14:19:55.250" v="3357" actId="478"/>
          <ac:spMkLst>
            <pc:docMk/>
            <pc:sldMk cId="3222148790" sldId="8005"/>
            <ac:spMk id="14" creationId="{DB8DAD91-274F-0397-FA22-C7840139A40A}"/>
          </ac:spMkLst>
        </pc:spChg>
        <pc:spChg chg="add mod">
          <ac:chgData name="FoustB" userId="036fd538-e6a0-4478-b832-b99ce6775b9a" providerId="ADAL" clId="{418E18C9-5955-4794-AE61-8CB1131F02F5}" dt="2025-03-14T14:21:32.315" v="3455" actId="1076"/>
          <ac:spMkLst>
            <pc:docMk/>
            <pc:sldMk cId="3222148790" sldId="8005"/>
            <ac:spMk id="15" creationId="{A45450E8-E2A0-A566-E00D-A50B49299694}"/>
          </ac:spMkLst>
        </pc:spChg>
      </pc:sldChg>
      <pc:sldChg chg="delSp modSp add mod delAnim modAnim">
        <pc:chgData name="FoustB" userId="036fd538-e6a0-4478-b832-b99ce6775b9a" providerId="ADAL" clId="{418E18C9-5955-4794-AE61-8CB1131F02F5}" dt="2025-03-14T14:22:27.969" v="3538"/>
        <pc:sldMkLst>
          <pc:docMk/>
          <pc:sldMk cId="3502667714" sldId="8006"/>
        </pc:sldMkLst>
        <pc:spChg chg="mod">
          <ac:chgData name="FoustB" userId="036fd538-e6a0-4478-b832-b99ce6775b9a" providerId="ADAL" clId="{418E18C9-5955-4794-AE61-8CB1131F02F5}" dt="2025-03-14T14:22:25.626" v="3537" actId="1076"/>
          <ac:spMkLst>
            <pc:docMk/>
            <pc:sldMk cId="3502667714" sldId="8006"/>
            <ac:spMk id="6" creationId="{92CEA030-01CB-FC34-C33E-71936114E83E}"/>
          </ac:spMkLst>
        </pc:spChg>
        <pc:spChg chg="del">
          <ac:chgData name="FoustB" userId="036fd538-e6a0-4478-b832-b99ce6775b9a" providerId="ADAL" clId="{418E18C9-5955-4794-AE61-8CB1131F02F5}" dt="2025-03-14T14:22:00.106" v="3526" actId="478"/>
          <ac:spMkLst>
            <pc:docMk/>
            <pc:sldMk cId="3502667714" sldId="8006"/>
            <ac:spMk id="12" creationId="{D255A012-E305-DC3C-ED67-991125A4B64D}"/>
          </ac:spMkLst>
        </pc:spChg>
        <pc:spChg chg="del">
          <ac:chgData name="FoustB" userId="036fd538-e6a0-4478-b832-b99ce6775b9a" providerId="ADAL" clId="{418E18C9-5955-4794-AE61-8CB1131F02F5}" dt="2025-03-14T14:22:01.240" v="3527" actId="478"/>
          <ac:spMkLst>
            <pc:docMk/>
            <pc:sldMk cId="3502667714" sldId="8006"/>
            <ac:spMk id="15" creationId="{0E65781A-8D37-CC68-E326-244D558139B6}"/>
          </ac:spMkLst>
        </pc:spChg>
      </pc:sldChg>
      <pc:sldMasterChg chg="modSp modSldLayout">
        <pc:chgData name="FoustB" userId="036fd538-e6a0-4478-b832-b99ce6775b9a" providerId="ADAL" clId="{418E18C9-5955-4794-AE61-8CB1131F02F5}" dt="2025-03-12T14:29:08.941" v="629"/>
        <pc:sldMasterMkLst>
          <pc:docMk/>
          <pc:sldMasterMk cId="0" sldId="2147483648"/>
        </pc:sldMasterMkLst>
        <pc:spChg chg="mod">
          <ac:chgData name="FoustB" userId="036fd538-e6a0-4478-b832-b99ce6775b9a" providerId="ADAL" clId="{418E18C9-5955-4794-AE61-8CB1131F02F5}" dt="2025-03-12T14:29:08.941" v="629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FoustB" userId="036fd538-e6a0-4478-b832-b99ce6775b9a" providerId="ADAL" clId="{418E18C9-5955-4794-AE61-8CB1131F02F5}" dt="2025-03-12T14:29:08.941" v="629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FoustB" userId="036fd538-e6a0-4478-b832-b99ce6775b9a" providerId="ADAL" clId="{418E18C9-5955-4794-AE61-8CB1131F02F5}" dt="2025-03-12T14:29:08.941" v="629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FoustB" userId="036fd538-e6a0-4478-b832-b99ce6775b9a" providerId="ADAL" clId="{418E18C9-5955-4794-AE61-8CB1131F02F5}" dt="2025-03-12T14:29:08.941" v="629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FoustB" userId="036fd538-e6a0-4478-b832-b99ce6775b9a" providerId="ADAL" clId="{418E18C9-5955-4794-AE61-8CB1131F02F5}" dt="2025-03-12T14:29:08.941" v="629"/>
          <ac:spMkLst>
            <pc:docMk/>
            <pc:sldMasterMk cId="0" sldId="2147483648"/>
            <ac:spMk id="6" creationId="{00000000-0000-0000-0000-000000000000}"/>
          </ac:spMkLst>
        </pc:spChg>
        <pc:sldLayoutChg chg="modSp">
          <pc:chgData name="FoustB" userId="036fd538-e6a0-4478-b832-b99ce6775b9a" providerId="ADAL" clId="{418E18C9-5955-4794-AE61-8CB1131F02F5}" dt="2025-03-12T14:29:08.941" v="629"/>
          <pc:sldLayoutMkLst>
            <pc:docMk/>
            <pc:sldMasterMk cId="0" sldId="2147483648"/>
            <pc:sldLayoutMk cId="0" sldId="2147483649"/>
          </pc:sldLayoutMkLst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</pc:sldLayoutChg>
        <pc:sldLayoutChg chg="modSp">
          <pc:chgData name="FoustB" userId="036fd538-e6a0-4478-b832-b99ce6775b9a" providerId="ADAL" clId="{418E18C9-5955-4794-AE61-8CB1131F02F5}" dt="2025-03-12T14:29:08.941" v="629"/>
          <pc:sldLayoutMkLst>
            <pc:docMk/>
            <pc:sldMasterMk cId="0" sldId="2147483648"/>
            <pc:sldLayoutMk cId="0" sldId="2147483651"/>
          </pc:sldLayoutMkLst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</pc:sldLayoutChg>
        <pc:sldLayoutChg chg="modSp">
          <pc:chgData name="FoustB" userId="036fd538-e6a0-4478-b832-b99ce6775b9a" providerId="ADAL" clId="{418E18C9-5955-4794-AE61-8CB1131F02F5}" dt="2025-03-12T14:29:08.941" v="629"/>
          <pc:sldLayoutMkLst>
            <pc:docMk/>
            <pc:sldMasterMk cId="0" sldId="2147483648"/>
            <pc:sldLayoutMk cId="0" sldId="2147483652"/>
          </pc:sldLayoutMkLst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</pc:sldLayoutChg>
        <pc:sldLayoutChg chg="modSp">
          <pc:chgData name="FoustB" userId="036fd538-e6a0-4478-b832-b99ce6775b9a" providerId="ADAL" clId="{418E18C9-5955-4794-AE61-8CB1131F02F5}" dt="2025-03-12T14:29:08.941" v="629"/>
          <pc:sldLayoutMkLst>
            <pc:docMk/>
            <pc:sldMasterMk cId="0" sldId="2147483648"/>
            <pc:sldLayoutMk cId="0" sldId="2147483653"/>
          </pc:sldLayoutMkLst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</pc:sldLayoutChg>
        <pc:sldLayoutChg chg="modSp">
          <pc:chgData name="FoustB" userId="036fd538-e6a0-4478-b832-b99ce6775b9a" providerId="ADAL" clId="{418E18C9-5955-4794-AE61-8CB1131F02F5}" dt="2025-03-12T14:29:08.941" v="629"/>
          <pc:sldLayoutMkLst>
            <pc:docMk/>
            <pc:sldMasterMk cId="0" sldId="2147483648"/>
            <pc:sldLayoutMk cId="0" sldId="2147483656"/>
          </pc:sldLayoutMkLst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</pc:sldLayoutChg>
        <pc:sldLayoutChg chg="modSp">
          <pc:chgData name="FoustB" userId="036fd538-e6a0-4478-b832-b99ce6775b9a" providerId="ADAL" clId="{418E18C9-5955-4794-AE61-8CB1131F02F5}" dt="2025-03-12T14:29:08.941" v="629"/>
          <pc:sldLayoutMkLst>
            <pc:docMk/>
            <pc:sldMasterMk cId="0" sldId="2147483648"/>
            <pc:sldLayoutMk cId="0" sldId="2147483657"/>
          </pc:sldLayoutMkLst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</pc:sldLayoutChg>
        <pc:sldLayoutChg chg="modSp">
          <pc:chgData name="FoustB" userId="036fd538-e6a0-4478-b832-b99ce6775b9a" providerId="ADAL" clId="{418E18C9-5955-4794-AE61-8CB1131F02F5}" dt="2025-03-12T14:29:08.941" v="629"/>
          <pc:sldLayoutMkLst>
            <pc:docMk/>
            <pc:sldMasterMk cId="0" sldId="2147483648"/>
            <pc:sldLayoutMk cId="0" sldId="2147483659"/>
          </pc:sldLayoutMkLst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FoustB" userId="036fd538-e6a0-4478-b832-b99ce6775b9a" providerId="ADAL" clId="{418E18C9-5955-4794-AE61-8CB1131F02F5}" dt="2025-03-12T14:29:08.941" v="629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Ben Foust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B51A9-F30F-4443-8920-E48DA35118AB}" type="datetimeFigureOut">
              <a:rPr lang="en-US" smtClean="0"/>
              <a:pPr/>
              <a:t>3/24/2025</a:t>
            </a:fld>
            <a:endParaRPr lang="en-US" dirty="0"/>
          </a:p>
          <a:p>
            <a:r>
              <a:rPr lang="en-US" dirty="0"/>
              <a:t>Sunday AM – Café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6E2AC-58CB-4AA7-A907-96BB768BA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CF098-C625-45DD-8CB5-5E7BB529C93D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E04EB-DE03-482D-8573-6FF6F3F24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3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2B4D88-3A95-A654-15EA-6ACE15F5C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766813-8EE2-4E49-06B0-1163088B57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EBB131-FEF3-3104-DD7A-17A488D36C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470E2-F91F-32C4-9912-8CA2FBDC3E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97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A3E5-9C27-4AF7-B645-157D8B1DD0C5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6A3E5-9C27-4AF7-B645-157D8B1DD0C5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EB85F-F6E2-4F84-B5B3-5A0F5B9F0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56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DDEDD-AF51-1332-00F1-7AA8D0BF3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BD63C83-7450-7AF2-8CF3-0F94A7A217BC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B2F255-AD79-0B4A-BC4B-7D57D7A32F35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a complaint arose </a:t>
            </a:r>
            <a:r>
              <a:rPr lang="en-US" sz="3200" b="1" u="sng" dirty="0">
                <a:solidFill>
                  <a:srgbClr val="002060"/>
                </a:solidFill>
              </a:rPr>
              <a:t>on the part of the Hellenistic Jews against the native Hebrews</a:t>
            </a:r>
            <a:r>
              <a:rPr lang="en-US" sz="3200" dirty="0"/>
              <a:t>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3245ED2-0A0A-1B8A-14F3-EAEB50A20CAC}"/>
              </a:ext>
            </a:extLst>
          </p:cNvPr>
          <p:cNvSpPr txBox="1">
            <a:spLocks/>
          </p:cNvSpPr>
          <p:nvPr/>
        </p:nvSpPr>
        <p:spPr bwMode="auto">
          <a:xfrm>
            <a:off x="6553200" y="262235"/>
            <a:ext cx="5638800" cy="88810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Jewish “Diaspora”</a:t>
            </a:r>
            <a:endParaRPr lang="en-US" sz="5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8686D53-8A92-BA35-169F-A43FA43F878E}"/>
              </a:ext>
            </a:extLst>
          </p:cNvPr>
          <p:cNvSpPr/>
          <p:nvPr/>
        </p:nvSpPr>
        <p:spPr>
          <a:xfrm rot="843117">
            <a:off x="-2125996" y="798837"/>
            <a:ext cx="6324600" cy="3352800"/>
          </a:xfrm>
          <a:prstGeom prst="ellipse">
            <a:avLst/>
          </a:prstGeom>
          <a:solidFill>
            <a:srgbClr val="00823B">
              <a:alpha val="63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819F7598-AECA-3C91-E49C-CCB30FF7C136}"/>
              </a:ext>
            </a:extLst>
          </p:cNvPr>
          <p:cNvSpPr/>
          <p:nvPr/>
        </p:nvSpPr>
        <p:spPr>
          <a:xfrm>
            <a:off x="2023382" y="2944871"/>
            <a:ext cx="685800" cy="711838"/>
          </a:xfrm>
          <a:prstGeom prst="donut">
            <a:avLst>
              <a:gd name="adj" fmla="val 15692"/>
            </a:avLst>
          </a:prstGeom>
          <a:solidFill>
            <a:srgbClr val="00823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5B5B5C2-1F73-3604-0704-E4C1E9293DB8}"/>
              </a:ext>
            </a:extLst>
          </p:cNvPr>
          <p:cNvSpPr txBox="1">
            <a:spLocks/>
          </p:cNvSpPr>
          <p:nvPr/>
        </p:nvSpPr>
        <p:spPr bwMode="auto">
          <a:xfrm>
            <a:off x="6513842" y="1447800"/>
            <a:ext cx="5638800" cy="23997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>
                <a:solidFill>
                  <a:schemeClr val="bg1"/>
                </a:solidFill>
                <a:ea typeface="+mj-ea"/>
                <a:cs typeface="+mj-cs"/>
              </a:rPr>
              <a:t>Living outside of Israel</a:t>
            </a: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>
                <a:solidFill>
                  <a:schemeClr val="bg1"/>
                </a:solidFill>
              </a:rPr>
              <a:t>Retaining Jewish identity</a:t>
            </a: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>
                <a:solidFill>
                  <a:schemeClr val="bg1"/>
                </a:solidFill>
              </a:rPr>
              <a:t>But also embracing Hellenistic culture</a:t>
            </a:r>
            <a:endParaRPr lang="en-US" sz="4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9CB607-16A4-5049-7263-0E5ECD86A365}"/>
              </a:ext>
            </a:extLst>
          </p:cNvPr>
          <p:cNvSpPr txBox="1"/>
          <p:nvPr/>
        </p:nvSpPr>
        <p:spPr>
          <a:xfrm>
            <a:off x="0" y="1447800"/>
            <a:ext cx="12173164" cy="239978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000" b="1" baseline="30000" dirty="0">
                <a:solidFill>
                  <a:schemeClr val="bg1"/>
                </a:solidFill>
              </a:rPr>
              <a:t>Acts 2:9 </a:t>
            </a:r>
            <a:r>
              <a:rPr lang="en-US" sz="3000" dirty="0">
                <a:solidFill>
                  <a:schemeClr val="bg1"/>
                </a:solidFill>
              </a:rPr>
              <a:t>Parthians and Medes and Elamites, and residents of Mesopotamia, Judea and Cappadocia, Pontus and Asia,  </a:t>
            </a:r>
            <a:r>
              <a:rPr lang="en-US" sz="3000" b="1" baseline="30000" dirty="0">
                <a:solidFill>
                  <a:schemeClr val="bg1"/>
                </a:solidFill>
              </a:rPr>
              <a:t>10 </a:t>
            </a:r>
            <a:r>
              <a:rPr lang="en-US" sz="3000" dirty="0">
                <a:solidFill>
                  <a:schemeClr val="bg1"/>
                </a:solidFill>
              </a:rPr>
              <a:t>Phrygia and Pamphylia, Egypt and the districts of Libya around Cyrene, and visitors from Rome, both Jews and  proselytes, </a:t>
            </a:r>
            <a:r>
              <a:rPr lang="en-US" sz="3000" b="1" baseline="30000" dirty="0">
                <a:solidFill>
                  <a:schemeClr val="bg1"/>
                </a:solidFill>
              </a:rPr>
              <a:t>11 </a:t>
            </a:r>
            <a:r>
              <a:rPr lang="en-US" sz="3000" dirty="0">
                <a:solidFill>
                  <a:schemeClr val="bg1"/>
                </a:solidFill>
              </a:rPr>
              <a:t>Cretans and Arabs—we hear them in our own tongues speaking of the mighty deeds of God.”</a:t>
            </a:r>
          </a:p>
        </p:txBody>
      </p:sp>
    </p:spTree>
    <p:extLst>
      <p:ext uri="{BB962C8B-B14F-4D97-AF65-F5344CB8AC3E}">
        <p14:creationId xmlns:p14="http://schemas.microsoft.com/office/powerpoint/2010/main" val="3691419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BBEC1-3B09-4651-051A-1B1CEDA08E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CF1DE81-E9C5-417B-E125-A5CBC25AEE17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cs typeface="Andalus" pitchFamily="18" charset="-78"/>
              </a:rPr>
              <a:t>The make-up of the Church in Jerusalem: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B145B8-DCF3-7CE3-0C8E-884E32AB889D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B36451-7D64-5973-1CC9-5D0022CBBFB9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a complaint arose </a:t>
            </a:r>
            <a:r>
              <a:rPr lang="en-US" sz="3200" b="1" u="sng" dirty="0">
                <a:solidFill>
                  <a:srgbClr val="002060"/>
                </a:solidFill>
              </a:rPr>
              <a:t>on the part of the Hellenistic Jews against the native Hebrews</a:t>
            </a:r>
            <a:r>
              <a:rPr lang="en-US" sz="3200" dirty="0"/>
              <a:t>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8102C2D1-9588-053F-22B2-72EC677B22DD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3" name="Rounded Rectangular Callout 13">
            <a:extLst>
              <a:ext uri="{FF2B5EF4-FFF2-40B4-BE49-F238E27FC236}">
                <a16:creationId xmlns:a16="http://schemas.microsoft.com/office/drawing/2014/main" id="{1A6D021A-EA82-6AA1-1B5E-2AA6A41CAB63}"/>
              </a:ext>
            </a:extLst>
          </p:cNvPr>
          <p:cNvSpPr/>
          <p:nvPr/>
        </p:nvSpPr>
        <p:spPr>
          <a:xfrm>
            <a:off x="6400800" y="1654193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Hebraic Jews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3FF46-F237-3072-538D-9D7B5130D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2F2AD1-896A-7B09-E6D1-6BC83AE8D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977F569-FE0E-521B-8AAE-B3155EBF83B1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cs typeface="Andalus" pitchFamily="18" charset="-78"/>
              </a:rPr>
              <a:t>The make-up of the Church in Jerusalem: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D43A2-B1FA-19BB-546E-EF0C955235B7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E091E8-E857-D214-4264-2C5E36005F96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a complaint arose on the part of the Hellenistic Jews against the native Hebrews, </a:t>
            </a:r>
            <a:r>
              <a:rPr lang="en-US" sz="3200" b="1" u="sng" dirty="0">
                <a:solidFill>
                  <a:srgbClr val="002060"/>
                </a:solidFill>
              </a:rPr>
              <a:t>because their widows were being overlooked in the daily serving of food.</a:t>
            </a:r>
            <a:r>
              <a:rPr lang="en-US" sz="3200" dirty="0"/>
              <a:t>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8C95515F-0AD9-253E-FD73-760C5F196C66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3" name="Rounded Rectangular Callout 13">
            <a:extLst>
              <a:ext uri="{FF2B5EF4-FFF2-40B4-BE49-F238E27FC236}">
                <a16:creationId xmlns:a16="http://schemas.microsoft.com/office/drawing/2014/main" id="{814F8CEF-62DA-CC7A-8E38-3BAC286D03C2}"/>
              </a:ext>
            </a:extLst>
          </p:cNvPr>
          <p:cNvSpPr/>
          <p:nvPr/>
        </p:nvSpPr>
        <p:spPr>
          <a:xfrm>
            <a:off x="6400800" y="1654193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Hebraic Jews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C2A8AB-82FC-9F59-9465-CB9A8FA39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61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759B30-CAD4-67A9-9ED0-66709D1A4D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6ECD86F-10B5-D4F6-95D5-305ACE75C390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FC650D-7099-F37A-C5CC-AECD38342F02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277B9746-5B0A-ED56-613D-21AAAB060236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3" name="Rounded Rectangular Callout 13">
            <a:extLst>
              <a:ext uri="{FF2B5EF4-FFF2-40B4-BE49-F238E27FC236}">
                <a16:creationId xmlns:a16="http://schemas.microsoft.com/office/drawing/2014/main" id="{02ECDA82-F1CB-226B-247E-5BA0FCC11A85}"/>
              </a:ext>
            </a:extLst>
          </p:cNvPr>
          <p:cNvSpPr/>
          <p:nvPr/>
        </p:nvSpPr>
        <p:spPr>
          <a:xfrm>
            <a:off x="6400800" y="1654193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Hebraic Jews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5199D7-AD15-ED4C-3671-5CD4F4462605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a complaint arose on the part of the Hellenistic Jews against the native Hebrews, </a:t>
            </a:r>
            <a:r>
              <a:rPr lang="en-US" sz="3200" b="1" u="sng" dirty="0">
                <a:solidFill>
                  <a:srgbClr val="002060"/>
                </a:solidFill>
              </a:rPr>
              <a:t>because their widows were being overlooked in the daily serving of food.</a:t>
            </a:r>
            <a:r>
              <a:rPr lang="en-US" sz="3200" dirty="0"/>
              <a:t>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17D824F-D097-1832-B236-3B4CEB325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3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F32BA5-C414-AD95-B081-55C732CAAA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79AA2A9-066A-4B5B-EB64-CC3B3B327FD3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4ED49-5191-D57A-2BDD-F95F8D53937E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9F6179-3844-CCF2-F9F1-5F93F7DDDAF3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a complaint arose on the part of the Hellenistic Jews against the native Hebrews, </a:t>
            </a:r>
            <a:r>
              <a:rPr lang="en-US" sz="3200" b="1" u="sng" dirty="0">
                <a:solidFill>
                  <a:srgbClr val="002060"/>
                </a:solidFill>
              </a:rPr>
              <a:t>because their widows were being overlooked in the daily serving of food.</a:t>
            </a:r>
            <a:r>
              <a:rPr lang="en-US" sz="3200" dirty="0"/>
              <a:t>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C08C208D-8E68-6736-C72F-DA1AAE34B482}"/>
              </a:ext>
            </a:extLst>
          </p:cNvPr>
          <p:cNvSpPr/>
          <p:nvPr/>
        </p:nvSpPr>
        <p:spPr>
          <a:xfrm>
            <a:off x="457200" y="414364"/>
            <a:ext cx="3048000" cy="105498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i="1" dirty="0"/>
              <a:t>BUT…</a:t>
            </a:r>
          </a:p>
        </p:txBody>
      </p:sp>
      <p:sp>
        <p:nvSpPr>
          <p:cNvPr id="10" name="Rounded Rectangular Callout 17">
            <a:extLst>
              <a:ext uri="{FF2B5EF4-FFF2-40B4-BE49-F238E27FC236}">
                <a16:creationId xmlns:a16="http://schemas.microsoft.com/office/drawing/2014/main" id="{9D226836-68BB-BA0B-1B0A-F1285B7CB549}"/>
              </a:ext>
            </a:extLst>
          </p:cNvPr>
          <p:cNvSpPr/>
          <p:nvPr/>
        </p:nvSpPr>
        <p:spPr>
          <a:xfrm>
            <a:off x="1485900" y="2579260"/>
            <a:ext cx="9220200" cy="161174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en-US" sz="4800" b="1" dirty="0"/>
              <a:t>CRISIS facing the church:</a:t>
            </a:r>
            <a:endParaRPr lang="en-US" sz="4800" b="1" i="1" dirty="0"/>
          </a:p>
        </p:txBody>
      </p:sp>
    </p:spTree>
    <p:extLst>
      <p:ext uri="{BB962C8B-B14F-4D97-AF65-F5344CB8AC3E}">
        <p14:creationId xmlns:p14="http://schemas.microsoft.com/office/powerpoint/2010/main" val="322019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4D190-A750-4E85-53E1-9957EA21D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378E92D-2DE9-B859-CF1C-74496231CA13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558168-90C9-3EFC-9099-C3426C88E190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5C204E-2A7A-CDFA-A4D1-A3EEDFD82D0A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a complaint arose on the part of the Hellenistic Jews against the native Hebrews, </a:t>
            </a:r>
            <a:r>
              <a:rPr lang="en-US" sz="3200" b="1" u="sng" dirty="0">
                <a:solidFill>
                  <a:srgbClr val="002060"/>
                </a:solidFill>
              </a:rPr>
              <a:t>because their widows were being overlooked in the daily serving of food.</a:t>
            </a:r>
            <a:r>
              <a:rPr lang="en-US" sz="3200" dirty="0"/>
              <a:t>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E4D0DB-AB82-89D2-CEF1-3F797200496F}"/>
              </a:ext>
            </a:extLst>
          </p:cNvPr>
          <p:cNvSpPr txBox="1"/>
          <p:nvPr/>
        </p:nvSpPr>
        <p:spPr>
          <a:xfrm>
            <a:off x="1333714" y="2443485"/>
            <a:ext cx="9486900" cy="6421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5:34 </a:t>
            </a:r>
            <a:r>
              <a:rPr lang="en-US" sz="3200" dirty="0"/>
              <a:t>For there was not a needy person among them… 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2" name="Rounded Rectangular Callout 17">
            <a:extLst>
              <a:ext uri="{FF2B5EF4-FFF2-40B4-BE49-F238E27FC236}">
                <a16:creationId xmlns:a16="http://schemas.microsoft.com/office/drawing/2014/main" id="{5A447FCA-A64F-BC4A-9031-4728DCDF8862}"/>
              </a:ext>
            </a:extLst>
          </p:cNvPr>
          <p:cNvSpPr/>
          <p:nvPr/>
        </p:nvSpPr>
        <p:spPr>
          <a:xfrm>
            <a:off x="228600" y="414364"/>
            <a:ext cx="5638800" cy="149063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1) A threat to the </a:t>
            </a:r>
            <a:r>
              <a:rPr lang="en-US" sz="4400" b="1" i="1" dirty="0"/>
              <a:t>integrity</a:t>
            </a:r>
            <a:r>
              <a:rPr lang="en-US" sz="4400" b="1" dirty="0"/>
              <a:t> of the church</a:t>
            </a:r>
          </a:p>
        </p:txBody>
      </p:sp>
    </p:spTree>
    <p:extLst>
      <p:ext uri="{BB962C8B-B14F-4D97-AF65-F5344CB8AC3E}">
        <p14:creationId xmlns:p14="http://schemas.microsoft.com/office/powerpoint/2010/main" val="199851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D05841-191F-C4D1-6BBA-73182813BA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3E9DD25-3E92-A1D8-4A8C-251520F84221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1EF494-495E-EFF2-E81F-18DE894E5605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18B672-B6ED-43F6-9FBA-6E37218CB7D9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a complaint arose on the part of the Hellenistic Jews against the native Hebrews, </a:t>
            </a:r>
            <a:r>
              <a:rPr lang="en-US" sz="3200" b="1" u="sng" dirty="0">
                <a:solidFill>
                  <a:srgbClr val="002060"/>
                </a:solidFill>
              </a:rPr>
              <a:t>because their widows were being overlooked in the daily serving of food.</a:t>
            </a:r>
            <a:r>
              <a:rPr lang="en-US" sz="3200" dirty="0"/>
              <a:t>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DE56A009-7B9F-9316-F23F-148A69C5599A}"/>
              </a:ext>
            </a:extLst>
          </p:cNvPr>
          <p:cNvSpPr/>
          <p:nvPr/>
        </p:nvSpPr>
        <p:spPr>
          <a:xfrm>
            <a:off x="228600" y="414364"/>
            <a:ext cx="5638800" cy="149063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1) A threat to the </a:t>
            </a:r>
            <a:r>
              <a:rPr lang="en-US" sz="4400" b="1" i="1" dirty="0"/>
              <a:t>integrity</a:t>
            </a:r>
            <a:r>
              <a:rPr lang="en-US" sz="4400" b="1" dirty="0"/>
              <a:t> of the church</a:t>
            </a:r>
          </a:p>
        </p:txBody>
      </p:sp>
      <p:sp>
        <p:nvSpPr>
          <p:cNvPr id="10" name="Rounded Rectangular Callout 17">
            <a:extLst>
              <a:ext uri="{FF2B5EF4-FFF2-40B4-BE49-F238E27FC236}">
                <a16:creationId xmlns:a16="http://schemas.microsoft.com/office/drawing/2014/main" id="{4AA65DFA-D093-AE6C-EA4E-8E6A86FFD28E}"/>
              </a:ext>
            </a:extLst>
          </p:cNvPr>
          <p:cNvSpPr/>
          <p:nvPr/>
        </p:nvSpPr>
        <p:spPr>
          <a:xfrm>
            <a:off x="6324600" y="414364"/>
            <a:ext cx="5715000" cy="149063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2) A threat to the </a:t>
            </a:r>
            <a:r>
              <a:rPr lang="en-US" sz="4400" b="1" i="1" dirty="0"/>
              <a:t>unity</a:t>
            </a:r>
            <a:r>
              <a:rPr lang="en-US" sz="4400" b="1" dirty="0"/>
              <a:t> of the church</a:t>
            </a:r>
          </a:p>
        </p:txBody>
      </p:sp>
    </p:spTree>
    <p:extLst>
      <p:ext uri="{BB962C8B-B14F-4D97-AF65-F5344CB8AC3E}">
        <p14:creationId xmlns:p14="http://schemas.microsoft.com/office/powerpoint/2010/main" val="310380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BCC1B7-9AB7-8622-C20A-24120131D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42C4C32-91F9-DE82-E26D-01C2A037B65A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456397-10EF-AE12-F785-2C2F72326114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BCB0BD-7955-0D31-1371-68AA04DDFFAD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</a:t>
            </a:r>
            <a:r>
              <a:rPr lang="en-US" sz="3200" b="1" u="sng" dirty="0">
                <a:solidFill>
                  <a:srgbClr val="002060"/>
                </a:solidFill>
              </a:rPr>
              <a:t>a complaint arose</a:t>
            </a:r>
            <a:r>
              <a:rPr lang="en-US" sz="3200" dirty="0"/>
              <a:t> on the part of the Hellenistic Jews against the native Hebrews,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D0641BF8-4F25-889B-32B7-83329697D5AE}"/>
              </a:ext>
            </a:extLst>
          </p:cNvPr>
          <p:cNvSpPr/>
          <p:nvPr/>
        </p:nvSpPr>
        <p:spPr>
          <a:xfrm>
            <a:off x="228600" y="414364"/>
            <a:ext cx="5638800" cy="149063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1) A threat to the </a:t>
            </a:r>
            <a:r>
              <a:rPr lang="en-US" sz="4400" b="1" i="1" dirty="0"/>
              <a:t>integrity</a:t>
            </a:r>
            <a:r>
              <a:rPr lang="en-US" sz="4400" b="1" dirty="0"/>
              <a:t> of the church</a:t>
            </a:r>
          </a:p>
        </p:txBody>
      </p:sp>
      <p:sp>
        <p:nvSpPr>
          <p:cNvPr id="10" name="Rounded Rectangular Callout 17">
            <a:extLst>
              <a:ext uri="{FF2B5EF4-FFF2-40B4-BE49-F238E27FC236}">
                <a16:creationId xmlns:a16="http://schemas.microsoft.com/office/drawing/2014/main" id="{6E0270D0-2C25-34D1-F35D-F2F5CEA9A626}"/>
              </a:ext>
            </a:extLst>
          </p:cNvPr>
          <p:cNvSpPr/>
          <p:nvPr/>
        </p:nvSpPr>
        <p:spPr>
          <a:xfrm>
            <a:off x="6324600" y="414364"/>
            <a:ext cx="5715000" cy="149063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2) A threat to the </a:t>
            </a:r>
            <a:r>
              <a:rPr lang="en-US" sz="4400" b="1" i="1" dirty="0"/>
              <a:t>unity</a:t>
            </a:r>
            <a:r>
              <a:rPr lang="en-US" sz="4400" b="1" dirty="0"/>
              <a:t> of the church</a:t>
            </a: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D861090C-6A81-1C46-5AE9-EE54319F9FD4}"/>
              </a:ext>
            </a:extLst>
          </p:cNvPr>
          <p:cNvSpPr/>
          <p:nvPr/>
        </p:nvSpPr>
        <p:spPr>
          <a:xfrm>
            <a:off x="495300" y="3896650"/>
            <a:ext cx="10744200" cy="751550"/>
          </a:xfrm>
          <a:prstGeom prst="wedgeRectCallout">
            <a:avLst>
              <a:gd name="adj1" fmla="val -41202"/>
              <a:gd name="adj2" fmla="val 14197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1"/>
                </a:solidFill>
                <a:latin typeface="blbGentium"/>
              </a:rPr>
              <a:t>Γογγυσμός</a:t>
            </a:r>
            <a:r>
              <a:rPr lang="en-US" sz="3200" dirty="0">
                <a:solidFill>
                  <a:schemeClr val="tx1"/>
                </a:solidFill>
                <a:latin typeface="blbGentium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</a:rPr>
              <a:t>goggysmos</a:t>
            </a:r>
            <a:r>
              <a:rPr lang="en-US" sz="3200" b="1" i="1" dirty="0">
                <a:solidFill>
                  <a:schemeClr val="tx1"/>
                </a:solidFill>
              </a:rPr>
              <a:t>: </a:t>
            </a:r>
            <a:r>
              <a:rPr lang="en-US" sz="3200" i="1" dirty="0">
                <a:solidFill>
                  <a:schemeClr val="tx1"/>
                </a:solidFill>
              </a:rPr>
              <a:t>“a muttering, murmuring, grumbling”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2" name="Rounded Rectangular Callout 13">
            <a:extLst>
              <a:ext uri="{FF2B5EF4-FFF2-40B4-BE49-F238E27FC236}">
                <a16:creationId xmlns:a16="http://schemas.microsoft.com/office/drawing/2014/main" id="{DB4780FA-8503-EB74-AD79-DFC2F45EF772}"/>
              </a:ext>
            </a:extLst>
          </p:cNvPr>
          <p:cNvSpPr/>
          <p:nvPr/>
        </p:nvSpPr>
        <p:spPr>
          <a:xfrm>
            <a:off x="7912100" y="3031349"/>
            <a:ext cx="4038600" cy="71290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400" b="1" dirty="0"/>
              <a:t>This is a symptom…</a:t>
            </a:r>
            <a:endParaRPr lang="en-US" sz="3400" b="1" i="1" dirty="0"/>
          </a:p>
        </p:txBody>
      </p:sp>
    </p:spTree>
    <p:extLst>
      <p:ext uri="{BB962C8B-B14F-4D97-AF65-F5344CB8AC3E}">
        <p14:creationId xmlns:p14="http://schemas.microsoft.com/office/powerpoint/2010/main" val="31712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C51EB-5480-3390-42F9-3FFDAF324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62DEAE-728F-1EA8-F9C1-CC0185E2C908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6B536D18-9893-A05E-9273-5714AC8B8C9A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617A68-7FE8-CC7A-49BF-A0B9210978EA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</a:t>
            </a:r>
            <a:r>
              <a:rPr lang="en-US" sz="3200" b="1" u="sng" dirty="0">
                <a:solidFill>
                  <a:srgbClr val="002060"/>
                </a:solidFill>
              </a:rPr>
              <a:t>a complaint arose</a:t>
            </a:r>
            <a:r>
              <a:rPr lang="en-US" sz="3200" dirty="0"/>
              <a:t> on the part of the Hellenistic Jews against the native Hebrews,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C266C785-6383-1D1C-B8F2-085434961B1D}"/>
              </a:ext>
            </a:extLst>
          </p:cNvPr>
          <p:cNvSpPr/>
          <p:nvPr/>
        </p:nvSpPr>
        <p:spPr>
          <a:xfrm>
            <a:off x="228600" y="208964"/>
            <a:ext cx="7162800" cy="128171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CRISIS facing the church: </a:t>
            </a:r>
          </a:p>
          <a:p>
            <a:pPr algn="ctr">
              <a:defRPr/>
            </a:pPr>
            <a:r>
              <a:rPr lang="en-US" sz="4400" b="1" i="1" dirty="0"/>
              <a:t>DISUNITY and DIVISION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911805CF-DE8F-2182-8AA0-09D71CBEFA1F}"/>
              </a:ext>
            </a:extLst>
          </p:cNvPr>
          <p:cNvSpPr/>
          <p:nvPr/>
        </p:nvSpPr>
        <p:spPr>
          <a:xfrm>
            <a:off x="1143000" y="1597648"/>
            <a:ext cx="6477000" cy="71290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This church is SUPER diverse</a:t>
            </a:r>
            <a:endParaRPr lang="en-US" sz="4000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46790F-E6FE-BC82-B2D0-69B080FF79F3}"/>
              </a:ext>
            </a:extLst>
          </p:cNvPr>
          <p:cNvSpPr txBox="1"/>
          <p:nvPr/>
        </p:nvSpPr>
        <p:spPr>
          <a:xfrm>
            <a:off x="-19264" y="2882404"/>
            <a:ext cx="12230528" cy="196280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000" b="1" baseline="30000" dirty="0">
                <a:solidFill>
                  <a:schemeClr val="bg1"/>
                </a:solidFill>
              </a:rPr>
              <a:t>Acts 2:44 </a:t>
            </a:r>
            <a:r>
              <a:rPr lang="en-US" sz="3000" dirty="0">
                <a:solidFill>
                  <a:schemeClr val="bg1"/>
                </a:solidFill>
              </a:rPr>
              <a:t>And all those who had believed were </a:t>
            </a:r>
            <a:r>
              <a:rPr lang="en-US" sz="3000" b="1" u="sng" dirty="0">
                <a:solidFill>
                  <a:schemeClr val="bg1"/>
                </a:solidFill>
              </a:rPr>
              <a:t>together</a:t>
            </a:r>
            <a:r>
              <a:rPr lang="en-US" sz="3000" dirty="0">
                <a:solidFill>
                  <a:schemeClr val="bg1"/>
                </a:solidFill>
              </a:rPr>
              <a:t> and </a:t>
            </a:r>
            <a:r>
              <a:rPr lang="en-US" sz="3000" b="1" u="sng" dirty="0">
                <a:solidFill>
                  <a:schemeClr val="bg1"/>
                </a:solidFill>
              </a:rPr>
              <a:t>had all things in common</a:t>
            </a:r>
            <a:r>
              <a:rPr lang="en-US" sz="3000" dirty="0">
                <a:solidFill>
                  <a:schemeClr val="bg1"/>
                </a:solidFill>
              </a:rPr>
              <a:t> … </a:t>
            </a:r>
            <a:r>
              <a:rPr lang="en-US" sz="3000" b="1" baseline="30000" dirty="0">
                <a:solidFill>
                  <a:schemeClr val="bg1"/>
                </a:solidFill>
              </a:rPr>
              <a:t>46 </a:t>
            </a:r>
            <a:r>
              <a:rPr lang="en-US" sz="3000" b="1" u="sng" dirty="0">
                <a:solidFill>
                  <a:schemeClr val="bg1"/>
                </a:solidFill>
              </a:rPr>
              <a:t>Day by day </a:t>
            </a:r>
            <a:r>
              <a:rPr lang="en-US" sz="3000" dirty="0">
                <a:solidFill>
                  <a:schemeClr val="bg1"/>
                </a:solidFill>
              </a:rPr>
              <a:t>continuing </a:t>
            </a:r>
            <a:r>
              <a:rPr lang="en-US" sz="3000" b="1" u="sng" dirty="0">
                <a:solidFill>
                  <a:schemeClr val="bg1"/>
                </a:solidFill>
              </a:rPr>
              <a:t>with one mind </a:t>
            </a:r>
            <a:r>
              <a:rPr lang="en-US" sz="3000" dirty="0">
                <a:solidFill>
                  <a:schemeClr val="bg1"/>
                </a:solidFill>
              </a:rPr>
              <a:t>in the temple, and  breaking bread from </a:t>
            </a:r>
            <a:r>
              <a:rPr lang="en-US" sz="3000" b="1" u="sng" dirty="0">
                <a:solidFill>
                  <a:schemeClr val="bg1"/>
                </a:solidFill>
              </a:rPr>
              <a:t>house to house</a:t>
            </a:r>
            <a:r>
              <a:rPr lang="en-US" sz="3000" dirty="0">
                <a:solidFill>
                  <a:schemeClr val="bg1"/>
                </a:solidFill>
              </a:rPr>
              <a:t>, they were </a:t>
            </a:r>
            <a:r>
              <a:rPr lang="en-US" sz="3000" b="1" u="sng" dirty="0">
                <a:solidFill>
                  <a:schemeClr val="bg1"/>
                </a:solidFill>
              </a:rPr>
              <a:t>taking their meals together </a:t>
            </a:r>
            <a:r>
              <a:rPr lang="en-US" sz="3000" dirty="0">
                <a:solidFill>
                  <a:schemeClr val="bg1"/>
                </a:solidFill>
              </a:rPr>
              <a:t>with gladness and sincerity of heart …</a:t>
            </a:r>
          </a:p>
        </p:txBody>
      </p:sp>
      <p:sp>
        <p:nvSpPr>
          <p:cNvPr id="15" name="Rounded Rectangular Callout 13">
            <a:extLst>
              <a:ext uri="{FF2B5EF4-FFF2-40B4-BE49-F238E27FC236}">
                <a16:creationId xmlns:a16="http://schemas.microsoft.com/office/drawing/2014/main" id="{14777B12-1989-6D32-88A5-A7F005838128}"/>
              </a:ext>
            </a:extLst>
          </p:cNvPr>
          <p:cNvSpPr/>
          <p:nvPr/>
        </p:nvSpPr>
        <p:spPr>
          <a:xfrm>
            <a:off x="5038618" y="2239514"/>
            <a:ext cx="5105400" cy="71290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and amazingly </a:t>
            </a:r>
            <a:r>
              <a:rPr lang="en-US" sz="4000" b="1" i="1" dirty="0"/>
              <a:t>unified</a:t>
            </a:r>
          </a:p>
        </p:txBody>
      </p:sp>
    </p:spTree>
    <p:extLst>
      <p:ext uri="{BB962C8B-B14F-4D97-AF65-F5344CB8AC3E}">
        <p14:creationId xmlns:p14="http://schemas.microsoft.com/office/powerpoint/2010/main" val="58253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6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C1DFE8-502C-8A42-70BD-9886D80203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F30126F-0B98-A0F0-93D8-729D00A76ED2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44CB0B-C785-1F07-2B79-74969D8D8381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6DEB5F80-14AE-E32D-66DF-9F9427DE7260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01EB9F-2B8D-5058-7656-9D4722969038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</a:t>
            </a:r>
            <a:r>
              <a:rPr lang="en-US" sz="3200" b="1" u="sng" dirty="0">
                <a:solidFill>
                  <a:srgbClr val="002060"/>
                </a:solidFill>
              </a:rPr>
              <a:t>a complaint arose</a:t>
            </a:r>
            <a:r>
              <a:rPr lang="en-US" sz="3200" dirty="0"/>
              <a:t> on the part of the Hellenistic Jews against the native Hebrews,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7364BC40-096B-3A4F-0D26-964A689C40A2}"/>
              </a:ext>
            </a:extLst>
          </p:cNvPr>
          <p:cNvSpPr/>
          <p:nvPr/>
        </p:nvSpPr>
        <p:spPr>
          <a:xfrm>
            <a:off x="228600" y="208964"/>
            <a:ext cx="7162800" cy="128171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CRISIS facing the church: </a:t>
            </a:r>
          </a:p>
          <a:p>
            <a:pPr algn="ctr">
              <a:defRPr/>
            </a:pPr>
            <a:r>
              <a:rPr lang="en-US" sz="4400" b="1" i="1" dirty="0"/>
              <a:t>DISUNITY and DIVISION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42A7C4F4-2FD5-90E0-DCA6-C1CF65240FDA}"/>
              </a:ext>
            </a:extLst>
          </p:cNvPr>
          <p:cNvSpPr/>
          <p:nvPr/>
        </p:nvSpPr>
        <p:spPr>
          <a:xfrm>
            <a:off x="1143000" y="1597648"/>
            <a:ext cx="6477000" cy="71290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This church is SUPER diverse</a:t>
            </a:r>
            <a:endParaRPr lang="en-US" sz="4000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FD8C3-4C05-7AA7-3810-84E3ECE860AB}"/>
              </a:ext>
            </a:extLst>
          </p:cNvPr>
          <p:cNvSpPr txBox="1"/>
          <p:nvPr/>
        </p:nvSpPr>
        <p:spPr>
          <a:xfrm>
            <a:off x="-19264" y="2882404"/>
            <a:ext cx="12230528" cy="196280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000" b="1" baseline="30000" dirty="0">
                <a:solidFill>
                  <a:schemeClr val="bg1"/>
                </a:solidFill>
              </a:rPr>
              <a:t>Acts 2:44 </a:t>
            </a:r>
            <a:r>
              <a:rPr lang="en-US" sz="3000" dirty="0">
                <a:solidFill>
                  <a:schemeClr val="bg1"/>
                </a:solidFill>
              </a:rPr>
              <a:t>And all those who had believed were together and had all things in common … </a:t>
            </a:r>
            <a:r>
              <a:rPr lang="en-US" sz="3000" b="1" baseline="30000" dirty="0">
                <a:solidFill>
                  <a:schemeClr val="bg1"/>
                </a:solidFill>
              </a:rPr>
              <a:t>46 </a:t>
            </a:r>
            <a:r>
              <a:rPr lang="en-US" sz="3000" dirty="0">
                <a:solidFill>
                  <a:schemeClr val="bg1"/>
                </a:solidFill>
              </a:rPr>
              <a:t>Day by day continuing with one mind in the temple, and  breaking bread from house to house, they were taking their meals together </a:t>
            </a:r>
            <a:r>
              <a:rPr lang="en-US" sz="3000" b="1" u="sng" dirty="0">
                <a:solidFill>
                  <a:schemeClr val="bg1"/>
                </a:solidFill>
              </a:rPr>
              <a:t>with gladness and sincerity of heart </a:t>
            </a:r>
            <a:r>
              <a:rPr lang="en-US" sz="3000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15" name="Rounded Rectangular Callout 13">
            <a:extLst>
              <a:ext uri="{FF2B5EF4-FFF2-40B4-BE49-F238E27FC236}">
                <a16:creationId xmlns:a16="http://schemas.microsoft.com/office/drawing/2014/main" id="{BD94C510-1290-66E2-770D-A52028592B57}"/>
              </a:ext>
            </a:extLst>
          </p:cNvPr>
          <p:cNvSpPr/>
          <p:nvPr/>
        </p:nvSpPr>
        <p:spPr>
          <a:xfrm>
            <a:off x="5038618" y="2239514"/>
            <a:ext cx="5105400" cy="71290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and amazingly </a:t>
            </a:r>
            <a:r>
              <a:rPr lang="en-US" sz="4000" b="1" i="1" dirty="0"/>
              <a:t>unified</a:t>
            </a:r>
          </a:p>
        </p:txBody>
      </p:sp>
    </p:spTree>
    <p:extLst>
      <p:ext uri="{BB962C8B-B14F-4D97-AF65-F5344CB8AC3E}">
        <p14:creationId xmlns:p14="http://schemas.microsoft.com/office/powerpoint/2010/main" val="77169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152400"/>
            <a:ext cx="92202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cs typeface="Andalus" pitchFamily="18" charset="-78"/>
              </a:rPr>
              <a:t>The Book of Acts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DC5A7-083E-7E2A-3F92-233E1ACBD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CC5FA8-8440-64DD-F4E3-EB61CD45C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FD56555-81EA-2292-8B2E-93B9907E05EF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7EE6F3-4CC5-A0E8-290A-6F9EEC2F9A84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91A59AA0-4FA6-87C8-F27A-7FFA1C759D0F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B41F3A-0AA1-E84B-3FD8-792FA37A35A2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</a:t>
            </a:r>
            <a:r>
              <a:rPr lang="en-US" sz="3200" b="1" u="sng" dirty="0">
                <a:solidFill>
                  <a:srgbClr val="002060"/>
                </a:solidFill>
              </a:rPr>
              <a:t>a complaint arose</a:t>
            </a:r>
            <a:r>
              <a:rPr lang="en-US" sz="3200" dirty="0"/>
              <a:t> on the part of the Hellenistic Jews against the native Hebrews,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9981ABAA-E33A-2471-2959-845A27C89E15}"/>
              </a:ext>
            </a:extLst>
          </p:cNvPr>
          <p:cNvSpPr/>
          <p:nvPr/>
        </p:nvSpPr>
        <p:spPr>
          <a:xfrm>
            <a:off x="228600" y="208964"/>
            <a:ext cx="7162800" cy="128171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CRISIS facing the church: </a:t>
            </a:r>
          </a:p>
          <a:p>
            <a:pPr algn="ctr">
              <a:defRPr/>
            </a:pPr>
            <a:r>
              <a:rPr lang="en-US" sz="4400" b="1" i="1" dirty="0"/>
              <a:t>DISUNITY and DIVISION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3EBFF50C-0D0A-25A3-D252-014ED36A0D68}"/>
              </a:ext>
            </a:extLst>
          </p:cNvPr>
          <p:cNvSpPr/>
          <p:nvPr/>
        </p:nvSpPr>
        <p:spPr>
          <a:xfrm>
            <a:off x="1143000" y="1597648"/>
            <a:ext cx="6477000" cy="71290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This church is SUPER diverse</a:t>
            </a:r>
            <a:endParaRPr lang="en-US" sz="4000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727D93-7142-3499-D20D-CB62FE7AC130}"/>
              </a:ext>
            </a:extLst>
          </p:cNvPr>
          <p:cNvSpPr txBox="1"/>
          <p:nvPr/>
        </p:nvSpPr>
        <p:spPr>
          <a:xfrm>
            <a:off x="2466868" y="3264809"/>
            <a:ext cx="7258264" cy="109832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Acts 4:32 </a:t>
            </a:r>
            <a:r>
              <a:rPr lang="en-US" sz="3200" dirty="0">
                <a:solidFill>
                  <a:schemeClr val="bg1"/>
                </a:solidFill>
              </a:rPr>
              <a:t>And the congregation of those who believed were of one heart and soul</a:t>
            </a:r>
          </a:p>
          <a:p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5" name="Rounded Rectangular Callout 13">
            <a:extLst>
              <a:ext uri="{FF2B5EF4-FFF2-40B4-BE49-F238E27FC236}">
                <a16:creationId xmlns:a16="http://schemas.microsoft.com/office/drawing/2014/main" id="{F8207E66-F42E-861F-A066-4E8DC8029F4F}"/>
              </a:ext>
            </a:extLst>
          </p:cNvPr>
          <p:cNvSpPr/>
          <p:nvPr/>
        </p:nvSpPr>
        <p:spPr>
          <a:xfrm>
            <a:off x="5038618" y="2239514"/>
            <a:ext cx="5105400" cy="71290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and amazingly </a:t>
            </a:r>
            <a:r>
              <a:rPr lang="en-US" sz="4000" b="1" i="1" dirty="0"/>
              <a:t>unified</a:t>
            </a:r>
          </a:p>
        </p:txBody>
      </p:sp>
    </p:spTree>
    <p:extLst>
      <p:ext uri="{BB962C8B-B14F-4D97-AF65-F5344CB8AC3E}">
        <p14:creationId xmlns:p14="http://schemas.microsoft.com/office/powerpoint/2010/main" val="3233217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370288-8DA8-DD95-9746-B233DB3CDA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2925617-B9D5-EACE-DE21-8E397E1E90F9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3C0FC4-AE42-7CA6-0DEA-D765B7DC4DC5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918F5CA5-07AA-DAD3-02A1-3BC050942D20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1BDBF4-506F-5F40-B230-B156284B19B3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</a:t>
            </a:r>
            <a:r>
              <a:rPr lang="en-US" sz="3200" b="1" u="sng" dirty="0">
                <a:solidFill>
                  <a:srgbClr val="002060"/>
                </a:solidFill>
              </a:rPr>
              <a:t>a complaint arose</a:t>
            </a:r>
            <a:r>
              <a:rPr lang="en-US" sz="3200" dirty="0"/>
              <a:t> on the part of the Hellenistic Jews against the native Hebrews,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A104A2EF-8714-3EFC-09B3-8EB74E8EF2D4}"/>
              </a:ext>
            </a:extLst>
          </p:cNvPr>
          <p:cNvSpPr/>
          <p:nvPr/>
        </p:nvSpPr>
        <p:spPr>
          <a:xfrm>
            <a:off x="228600" y="208964"/>
            <a:ext cx="7162800" cy="128171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CRISIS facing the church: </a:t>
            </a:r>
          </a:p>
          <a:p>
            <a:pPr algn="ctr">
              <a:defRPr/>
            </a:pPr>
            <a:r>
              <a:rPr lang="en-US" sz="4400" b="1" i="1" dirty="0"/>
              <a:t>DISUNITY and DIVISION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C43C9237-8064-2317-871D-7FE30FB390D4}"/>
              </a:ext>
            </a:extLst>
          </p:cNvPr>
          <p:cNvSpPr/>
          <p:nvPr/>
        </p:nvSpPr>
        <p:spPr>
          <a:xfrm>
            <a:off x="1143000" y="1597648"/>
            <a:ext cx="6477000" cy="71290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This church is SUPER diverse</a:t>
            </a:r>
            <a:endParaRPr lang="en-US" sz="4000" b="1" i="1" dirty="0"/>
          </a:p>
        </p:txBody>
      </p:sp>
      <p:sp>
        <p:nvSpPr>
          <p:cNvPr id="15" name="Rounded Rectangular Callout 13">
            <a:extLst>
              <a:ext uri="{FF2B5EF4-FFF2-40B4-BE49-F238E27FC236}">
                <a16:creationId xmlns:a16="http://schemas.microsoft.com/office/drawing/2014/main" id="{E4EB308E-1E85-8F08-91FF-CBF1CD2C0309}"/>
              </a:ext>
            </a:extLst>
          </p:cNvPr>
          <p:cNvSpPr/>
          <p:nvPr/>
        </p:nvSpPr>
        <p:spPr>
          <a:xfrm>
            <a:off x="5038618" y="2239514"/>
            <a:ext cx="5105400" cy="71290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and amazingly </a:t>
            </a:r>
            <a:r>
              <a:rPr lang="en-US" sz="4000" b="1" i="1" dirty="0"/>
              <a:t>unified</a:t>
            </a: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D1973982-0F0F-75FE-4D39-2BF3312EF763}"/>
              </a:ext>
            </a:extLst>
          </p:cNvPr>
          <p:cNvSpPr/>
          <p:nvPr/>
        </p:nvSpPr>
        <p:spPr>
          <a:xfrm>
            <a:off x="8099746" y="2939715"/>
            <a:ext cx="4038600" cy="71290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That is a miracle!</a:t>
            </a:r>
            <a:endParaRPr lang="en-US" sz="4000" b="1" i="1" dirty="0"/>
          </a:p>
        </p:txBody>
      </p:sp>
      <p:sp>
        <p:nvSpPr>
          <p:cNvPr id="6" name="Rounded Rectangular Callout 13">
            <a:extLst>
              <a:ext uri="{FF2B5EF4-FFF2-40B4-BE49-F238E27FC236}">
                <a16:creationId xmlns:a16="http://schemas.microsoft.com/office/drawing/2014/main" id="{6A4C3A4D-ADAB-60B6-4259-76AC721B4EAB}"/>
              </a:ext>
            </a:extLst>
          </p:cNvPr>
          <p:cNvSpPr/>
          <p:nvPr/>
        </p:nvSpPr>
        <p:spPr>
          <a:xfrm>
            <a:off x="381000" y="3458534"/>
            <a:ext cx="5715000" cy="107983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dirty="0"/>
              <a:t>A </a:t>
            </a:r>
            <a:r>
              <a:rPr lang="en-US" sz="6000" b="1" i="1" dirty="0"/>
              <a:t>spiritual</a:t>
            </a:r>
            <a:r>
              <a:rPr lang="en-US" sz="6000" b="1" dirty="0"/>
              <a:t> unity</a:t>
            </a:r>
            <a:endParaRPr lang="en-US" sz="6000" b="1" i="1" dirty="0"/>
          </a:p>
        </p:txBody>
      </p:sp>
    </p:spTree>
    <p:extLst>
      <p:ext uri="{BB962C8B-B14F-4D97-AF65-F5344CB8AC3E}">
        <p14:creationId xmlns:p14="http://schemas.microsoft.com/office/powerpoint/2010/main" val="44098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95741B-3685-441F-AFC4-030AA716D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6EF8411-FB96-C334-7801-5BBD44DB7E19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F40EA5C9-9A69-4564-4FBB-C3A99F937C66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2E1A6709-68EF-211F-F7FF-FBFFC1C84DAD}"/>
              </a:ext>
            </a:extLst>
          </p:cNvPr>
          <p:cNvSpPr/>
          <p:nvPr/>
        </p:nvSpPr>
        <p:spPr>
          <a:xfrm>
            <a:off x="228600" y="208964"/>
            <a:ext cx="7162800" cy="128171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CRISIS facing the church: </a:t>
            </a:r>
          </a:p>
          <a:p>
            <a:pPr algn="ctr">
              <a:defRPr/>
            </a:pPr>
            <a:r>
              <a:rPr lang="en-US" sz="4400" b="1" i="1" dirty="0"/>
              <a:t>DISUNITY and DIVISION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0925CCD5-964A-AEF3-4E40-EF95C51EB69A}"/>
              </a:ext>
            </a:extLst>
          </p:cNvPr>
          <p:cNvSpPr/>
          <p:nvPr/>
        </p:nvSpPr>
        <p:spPr>
          <a:xfrm>
            <a:off x="1143000" y="1597648"/>
            <a:ext cx="6477000" cy="71290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This church is SUPER diverse</a:t>
            </a:r>
            <a:endParaRPr lang="en-US" sz="4000" b="1" i="1" dirty="0"/>
          </a:p>
        </p:txBody>
      </p:sp>
      <p:sp>
        <p:nvSpPr>
          <p:cNvPr id="15" name="Rounded Rectangular Callout 13">
            <a:extLst>
              <a:ext uri="{FF2B5EF4-FFF2-40B4-BE49-F238E27FC236}">
                <a16:creationId xmlns:a16="http://schemas.microsoft.com/office/drawing/2014/main" id="{95D04FA4-8356-C6BD-F085-7AE095787044}"/>
              </a:ext>
            </a:extLst>
          </p:cNvPr>
          <p:cNvSpPr/>
          <p:nvPr/>
        </p:nvSpPr>
        <p:spPr>
          <a:xfrm>
            <a:off x="5038618" y="2239514"/>
            <a:ext cx="5105400" cy="71290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and amazingly </a:t>
            </a:r>
            <a:r>
              <a:rPr lang="en-US" sz="4000" b="1" i="1" dirty="0"/>
              <a:t>unified</a:t>
            </a: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B22F38F2-A9D7-2135-36C4-0018150B6349}"/>
              </a:ext>
            </a:extLst>
          </p:cNvPr>
          <p:cNvSpPr/>
          <p:nvPr/>
        </p:nvSpPr>
        <p:spPr>
          <a:xfrm>
            <a:off x="8099746" y="2939715"/>
            <a:ext cx="4038600" cy="71290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That is a miracle!</a:t>
            </a:r>
            <a:endParaRPr lang="en-US" sz="4000" b="1" i="1" dirty="0"/>
          </a:p>
        </p:txBody>
      </p:sp>
      <p:sp>
        <p:nvSpPr>
          <p:cNvPr id="11" name="Rounded Rectangular Callout 13">
            <a:extLst>
              <a:ext uri="{FF2B5EF4-FFF2-40B4-BE49-F238E27FC236}">
                <a16:creationId xmlns:a16="http://schemas.microsoft.com/office/drawing/2014/main" id="{9C426603-F200-4339-F24F-9D8EAB692DC8}"/>
              </a:ext>
            </a:extLst>
          </p:cNvPr>
          <p:cNvSpPr/>
          <p:nvPr/>
        </p:nvSpPr>
        <p:spPr>
          <a:xfrm>
            <a:off x="381000" y="3458534"/>
            <a:ext cx="5715000" cy="107983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dirty="0"/>
              <a:t>A </a:t>
            </a:r>
            <a:r>
              <a:rPr lang="en-US" sz="6000" b="1" i="1" dirty="0"/>
              <a:t>spiritual</a:t>
            </a:r>
            <a:r>
              <a:rPr lang="en-US" sz="6000" b="1" dirty="0"/>
              <a:t> unity</a:t>
            </a:r>
            <a:endParaRPr lang="en-US" sz="6000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336566-BE03-CE9F-2BC9-4C2B66506089}"/>
              </a:ext>
            </a:extLst>
          </p:cNvPr>
          <p:cNvSpPr txBox="1"/>
          <p:nvPr/>
        </p:nvSpPr>
        <p:spPr>
          <a:xfrm>
            <a:off x="-34818" y="4635545"/>
            <a:ext cx="12226818" cy="220993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Ephesians 4:3</a:t>
            </a:r>
            <a:r>
              <a:rPr lang="en-US" sz="3200" dirty="0">
                <a:solidFill>
                  <a:schemeClr val="bg1"/>
                </a:solidFill>
              </a:rPr>
              <a:t> being diligent to preserve the </a:t>
            </a:r>
            <a:r>
              <a:rPr lang="en-US" sz="3200" b="1" u="sng" dirty="0">
                <a:solidFill>
                  <a:schemeClr val="bg1"/>
                </a:solidFill>
              </a:rPr>
              <a:t>unity of the Spirit</a:t>
            </a:r>
            <a:r>
              <a:rPr lang="en-US" sz="3200" dirty="0">
                <a:solidFill>
                  <a:schemeClr val="bg1"/>
                </a:solidFill>
              </a:rPr>
              <a:t> in the bond of peace. </a:t>
            </a:r>
            <a:r>
              <a:rPr lang="en-US" sz="3200" b="1" baseline="30000" dirty="0">
                <a:solidFill>
                  <a:schemeClr val="bg1"/>
                </a:solidFill>
              </a:rPr>
              <a:t>4</a:t>
            </a:r>
            <a:r>
              <a:rPr lang="en-US" sz="3200" dirty="0">
                <a:solidFill>
                  <a:schemeClr val="bg1"/>
                </a:solidFill>
              </a:rPr>
              <a:t> There is </a:t>
            </a:r>
            <a:r>
              <a:rPr lang="en-US" sz="3200" b="1" u="sng" dirty="0">
                <a:solidFill>
                  <a:schemeClr val="bg1"/>
                </a:solidFill>
              </a:rPr>
              <a:t>one body and one Spirit</a:t>
            </a:r>
            <a:r>
              <a:rPr lang="en-US" sz="3200" dirty="0">
                <a:solidFill>
                  <a:schemeClr val="bg1"/>
                </a:solidFill>
              </a:rPr>
              <a:t>, just as also you were called in </a:t>
            </a:r>
            <a:r>
              <a:rPr lang="en-US" sz="3200" b="1" u="sng" dirty="0">
                <a:solidFill>
                  <a:schemeClr val="bg1"/>
                </a:solidFill>
              </a:rPr>
              <a:t>one hope of your calling</a:t>
            </a:r>
            <a:r>
              <a:rPr lang="en-US" sz="3200" dirty="0">
                <a:solidFill>
                  <a:schemeClr val="bg1"/>
                </a:solidFill>
              </a:rPr>
              <a:t>; </a:t>
            </a:r>
            <a:r>
              <a:rPr lang="en-US" sz="3200" b="1" baseline="30000" dirty="0">
                <a:solidFill>
                  <a:schemeClr val="bg1"/>
                </a:solidFill>
              </a:rPr>
              <a:t>5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b="1" u="sng" dirty="0">
                <a:solidFill>
                  <a:schemeClr val="bg1"/>
                </a:solidFill>
              </a:rPr>
              <a:t>one Lord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b="1" u="sng" dirty="0">
                <a:solidFill>
                  <a:schemeClr val="bg1"/>
                </a:solidFill>
              </a:rPr>
              <a:t>one faith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b="1" u="sng" dirty="0">
                <a:solidFill>
                  <a:schemeClr val="bg1"/>
                </a:solidFill>
              </a:rPr>
              <a:t>one baptism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b="1" baseline="30000" dirty="0">
                <a:solidFill>
                  <a:schemeClr val="bg1"/>
                </a:solidFill>
              </a:rPr>
              <a:t>6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b="1" u="sng" dirty="0">
                <a:solidFill>
                  <a:schemeClr val="bg1"/>
                </a:solidFill>
              </a:rPr>
              <a:t>one God and Father</a:t>
            </a:r>
            <a:r>
              <a:rPr lang="en-US" sz="3200" dirty="0">
                <a:solidFill>
                  <a:schemeClr val="bg1"/>
                </a:solidFill>
              </a:rPr>
              <a:t> of all who is over all and through all and in all.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27715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4752BD-5C40-4280-5105-0AC8D8256F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7EA4C95-B925-28AF-078B-B7A8CFAAFCA5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ECDEFA96-478D-DB70-88E2-0410D689DBF5}"/>
              </a:ext>
            </a:extLst>
          </p:cNvPr>
          <p:cNvSpPr/>
          <p:nvPr/>
        </p:nvSpPr>
        <p:spPr>
          <a:xfrm>
            <a:off x="228600" y="208964"/>
            <a:ext cx="7162800" cy="128171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CRISIS facing the church: </a:t>
            </a:r>
          </a:p>
          <a:p>
            <a:pPr algn="ctr">
              <a:defRPr/>
            </a:pPr>
            <a:r>
              <a:rPr lang="en-US" sz="4400" b="1" i="1" dirty="0"/>
              <a:t>DISUNITY and DIVISION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0D042CD6-A7A2-4BAF-9C31-F8F80E09CCCB}"/>
              </a:ext>
            </a:extLst>
          </p:cNvPr>
          <p:cNvSpPr/>
          <p:nvPr/>
        </p:nvSpPr>
        <p:spPr>
          <a:xfrm>
            <a:off x="376291" y="1612751"/>
            <a:ext cx="4648201" cy="87596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A new Identity</a:t>
            </a:r>
            <a:endParaRPr lang="en-US" sz="4800" b="1" i="1" dirty="0"/>
          </a:p>
        </p:txBody>
      </p:sp>
      <p:sp>
        <p:nvSpPr>
          <p:cNvPr id="15" name="Rounded Rectangular Callout 13">
            <a:extLst>
              <a:ext uri="{FF2B5EF4-FFF2-40B4-BE49-F238E27FC236}">
                <a16:creationId xmlns:a16="http://schemas.microsoft.com/office/drawing/2014/main" id="{2D4571D2-DD72-9675-8ABF-C32C950BE281}"/>
              </a:ext>
            </a:extLst>
          </p:cNvPr>
          <p:cNvSpPr/>
          <p:nvPr/>
        </p:nvSpPr>
        <p:spPr>
          <a:xfrm>
            <a:off x="3581400" y="2535114"/>
            <a:ext cx="6315182" cy="84796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Supersedes our old identity </a:t>
            </a:r>
            <a:endParaRPr lang="en-US" sz="4000" b="1" i="1" dirty="0"/>
          </a:p>
        </p:txBody>
      </p:sp>
      <p:sp>
        <p:nvSpPr>
          <p:cNvPr id="11" name="Rounded Rectangular Callout 13">
            <a:extLst>
              <a:ext uri="{FF2B5EF4-FFF2-40B4-BE49-F238E27FC236}">
                <a16:creationId xmlns:a16="http://schemas.microsoft.com/office/drawing/2014/main" id="{AAA95838-37F3-1DD5-462B-F5AA8B7C3D7E}"/>
              </a:ext>
            </a:extLst>
          </p:cNvPr>
          <p:cNvSpPr/>
          <p:nvPr/>
        </p:nvSpPr>
        <p:spPr>
          <a:xfrm>
            <a:off x="381000" y="3458534"/>
            <a:ext cx="5715000" cy="107983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dirty="0"/>
              <a:t>A </a:t>
            </a:r>
            <a:r>
              <a:rPr lang="en-US" sz="6000" b="1" i="1" dirty="0"/>
              <a:t>spiritual</a:t>
            </a:r>
            <a:r>
              <a:rPr lang="en-US" sz="6000" b="1" dirty="0"/>
              <a:t> unity</a:t>
            </a:r>
            <a:endParaRPr lang="en-US" sz="6000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57A1B9-AFD3-0837-6E13-B0456CC774A6}"/>
              </a:ext>
            </a:extLst>
          </p:cNvPr>
          <p:cNvSpPr txBox="1"/>
          <p:nvPr/>
        </p:nvSpPr>
        <p:spPr>
          <a:xfrm>
            <a:off x="-34818" y="4635545"/>
            <a:ext cx="12226818" cy="220993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Ephesians 4:3</a:t>
            </a:r>
            <a:r>
              <a:rPr lang="en-US" sz="3200" dirty="0">
                <a:solidFill>
                  <a:schemeClr val="bg1"/>
                </a:solidFill>
              </a:rPr>
              <a:t> being diligent to preserve the </a:t>
            </a:r>
            <a:r>
              <a:rPr lang="en-US" sz="3200" b="1" u="sng" dirty="0">
                <a:solidFill>
                  <a:schemeClr val="bg1"/>
                </a:solidFill>
              </a:rPr>
              <a:t>unity of the Spirit</a:t>
            </a:r>
            <a:r>
              <a:rPr lang="en-US" sz="3200" dirty="0">
                <a:solidFill>
                  <a:schemeClr val="bg1"/>
                </a:solidFill>
              </a:rPr>
              <a:t> in the bond of peace. </a:t>
            </a:r>
            <a:r>
              <a:rPr lang="en-US" sz="3200" b="1" baseline="30000" dirty="0">
                <a:solidFill>
                  <a:schemeClr val="bg1"/>
                </a:solidFill>
              </a:rPr>
              <a:t>4</a:t>
            </a:r>
            <a:r>
              <a:rPr lang="en-US" sz="3200" dirty="0">
                <a:solidFill>
                  <a:schemeClr val="bg1"/>
                </a:solidFill>
              </a:rPr>
              <a:t> There is </a:t>
            </a:r>
            <a:r>
              <a:rPr lang="en-US" sz="3200" b="1" u="sng" dirty="0">
                <a:solidFill>
                  <a:schemeClr val="bg1"/>
                </a:solidFill>
              </a:rPr>
              <a:t>one body and one Spirit</a:t>
            </a:r>
            <a:r>
              <a:rPr lang="en-US" sz="3200" dirty="0">
                <a:solidFill>
                  <a:schemeClr val="bg1"/>
                </a:solidFill>
              </a:rPr>
              <a:t>, just as also you were called in </a:t>
            </a:r>
            <a:r>
              <a:rPr lang="en-US" sz="3200" b="1" u="sng" dirty="0">
                <a:solidFill>
                  <a:schemeClr val="bg1"/>
                </a:solidFill>
              </a:rPr>
              <a:t>one hope of your calling</a:t>
            </a:r>
            <a:r>
              <a:rPr lang="en-US" sz="3200" dirty="0">
                <a:solidFill>
                  <a:schemeClr val="bg1"/>
                </a:solidFill>
              </a:rPr>
              <a:t>; </a:t>
            </a:r>
            <a:r>
              <a:rPr lang="en-US" sz="3200" b="1" baseline="30000" dirty="0">
                <a:solidFill>
                  <a:schemeClr val="bg1"/>
                </a:solidFill>
              </a:rPr>
              <a:t>5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b="1" u="sng" dirty="0">
                <a:solidFill>
                  <a:schemeClr val="bg1"/>
                </a:solidFill>
              </a:rPr>
              <a:t>one Lord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b="1" u="sng" dirty="0">
                <a:solidFill>
                  <a:schemeClr val="bg1"/>
                </a:solidFill>
              </a:rPr>
              <a:t>one faith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b="1" u="sng" dirty="0">
                <a:solidFill>
                  <a:schemeClr val="bg1"/>
                </a:solidFill>
              </a:rPr>
              <a:t>one baptism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b="1" baseline="30000" dirty="0">
                <a:solidFill>
                  <a:schemeClr val="bg1"/>
                </a:solidFill>
              </a:rPr>
              <a:t>6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b="1" u="sng" dirty="0">
                <a:solidFill>
                  <a:schemeClr val="bg1"/>
                </a:solidFill>
              </a:rPr>
              <a:t>one God and Father</a:t>
            </a:r>
            <a:r>
              <a:rPr lang="en-US" sz="3200" dirty="0">
                <a:solidFill>
                  <a:schemeClr val="bg1"/>
                </a:solidFill>
              </a:rPr>
              <a:t> of all who is over all and through all and in all. </a:t>
            </a:r>
            <a:endParaRPr lang="en-US" sz="3200" dirty="0"/>
          </a:p>
        </p:txBody>
      </p:sp>
      <p:sp>
        <p:nvSpPr>
          <p:cNvPr id="5" name="Rounded Rectangular Callout 13">
            <a:extLst>
              <a:ext uri="{FF2B5EF4-FFF2-40B4-BE49-F238E27FC236}">
                <a16:creationId xmlns:a16="http://schemas.microsoft.com/office/drawing/2014/main" id="{ADE1CC1E-44C2-DE76-B7FA-3358456B938A}"/>
              </a:ext>
            </a:extLst>
          </p:cNvPr>
          <p:cNvSpPr/>
          <p:nvPr/>
        </p:nvSpPr>
        <p:spPr>
          <a:xfrm>
            <a:off x="6140450" y="3475597"/>
            <a:ext cx="5975350" cy="84796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And we have it in common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575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5" grpId="0" animBg="1"/>
      <p:bldP spid="5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38043-9D93-ED34-51EF-0F303732C1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7E926A5D-AAA6-47C1-9A1A-931585DBB82B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3" name="Rounded Rectangular Callout 13">
            <a:extLst>
              <a:ext uri="{FF2B5EF4-FFF2-40B4-BE49-F238E27FC236}">
                <a16:creationId xmlns:a16="http://schemas.microsoft.com/office/drawing/2014/main" id="{E5A4C703-4822-A630-41DD-41E88E85D835}"/>
              </a:ext>
            </a:extLst>
          </p:cNvPr>
          <p:cNvSpPr/>
          <p:nvPr/>
        </p:nvSpPr>
        <p:spPr>
          <a:xfrm>
            <a:off x="6400800" y="1654193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Hebraic Jews</a:t>
            </a:r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BA83218F-7DEF-B40C-4E76-81BF76B1F936}"/>
              </a:ext>
            </a:extLst>
          </p:cNvPr>
          <p:cNvSpPr/>
          <p:nvPr/>
        </p:nvSpPr>
        <p:spPr>
          <a:xfrm>
            <a:off x="228600" y="208964"/>
            <a:ext cx="7162800" cy="128171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CRISIS facing the church: </a:t>
            </a:r>
          </a:p>
          <a:p>
            <a:pPr algn="ctr">
              <a:defRPr/>
            </a:pPr>
            <a:r>
              <a:rPr lang="en-US" sz="4400" b="1" i="1" dirty="0"/>
              <a:t>DISUNITY and DIVISION</a:t>
            </a:r>
          </a:p>
        </p:txBody>
      </p:sp>
      <p:sp>
        <p:nvSpPr>
          <p:cNvPr id="11" name="Rounded Rectangular Callout 13">
            <a:extLst>
              <a:ext uri="{FF2B5EF4-FFF2-40B4-BE49-F238E27FC236}">
                <a16:creationId xmlns:a16="http://schemas.microsoft.com/office/drawing/2014/main" id="{05EA2A6A-7220-A16D-3E2A-441CE1A7526C}"/>
              </a:ext>
            </a:extLst>
          </p:cNvPr>
          <p:cNvSpPr/>
          <p:nvPr/>
        </p:nvSpPr>
        <p:spPr>
          <a:xfrm>
            <a:off x="1086064" y="1654192"/>
            <a:ext cx="9982200" cy="13592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Overlooking the Hellenistic widows flies in the face of what the church is all about!</a:t>
            </a:r>
            <a:endParaRPr lang="en-US" sz="40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411406-1FAC-63EC-EA02-55E3C8D9CF9D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</a:t>
            </a:r>
            <a:r>
              <a:rPr lang="en-US" sz="3200" b="1" u="sng" dirty="0">
                <a:solidFill>
                  <a:srgbClr val="002060"/>
                </a:solidFill>
              </a:rPr>
              <a:t>a complaint arose</a:t>
            </a:r>
            <a:r>
              <a:rPr lang="en-US" sz="3200" dirty="0"/>
              <a:t> on the part of the Hellenistic Jews against the native Hebrews,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C12AD96E-1250-5E32-D9A3-0EE017EC83A8}"/>
              </a:ext>
            </a:extLst>
          </p:cNvPr>
          <p:cNvSpPr/>
          <p:nvPr/>
        </p:nvSpPr>
        <p:spPr>
          <a:xfrm>
            <a:off x="1377950" y="3277841"/>
            <a:ext cx="9436100" cy="132747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“whether you are Hebraic or Hellenistic is </a:t>
            </a:r>
            <a:r>
              <a:rPr lang="en-US" sz="3600" b="1" i="1" dirty="0"/>
              <a:t>more important </a:t>
            </a:r>
            <a:r>
              <a:rPr lang="en-US" sz="3600" b="1" dirty="0"/>
              <a:t>than whether you belong to Christ”</a:t>
            </a:r>
            <a:endParaRPr lang="en-US" sz="3600" b="1" i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C18EFF-BADF-23AB-5C63-0B3DF1601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240935-B2BB-014B-0C69-4777D3B8B4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273DF3C6-D1BB-626E-CC59-98DCEDA9B360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3" name="Rounded Rectangular Callout 13">
            <a:extLst>
              <a:ext uri="{FF2B5EF4-FFF2-40B4-BE49-F238E27FC236}">
                <a16:creationId xmlns:a16="http://schemas.microsoft.com/office/drawing/2014/main" id="{D08A4EA8-EF5C-EDE9-EA2E-7B3923B3FBF8}"/>
              </a:ext>
            </a:extLst>
          </p:cNvPr>
          <p:cNvSpPr/>
          <p:nvPr/>
        </p:nvSpPr>
        <p:spPr>
          <a:xfrm>
            <a:off x="6400800" y="1654193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Hebraic Jews</a:t>
            </a:r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BEDB9701-49DF-2F96-5532-41C4F5E4FA93}"/>
              </a:ext>
            </a:extLst>
          </p:cNvPr>
          <p:cNvSpPr/>
          <p:nvPr/>
        </p:nvSpPr>
        <p:spPr>
          <a:xfrm>
            <a:off x="228600" y="208964"/>
            <a:ext cx="7162800" cy="128171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CRISIS facing the church: </a:t>
            </a:r>
          </a:p>
          <a:p>
            <a:pPr algn="ctr">
              <a:defRPr/>
            </a:pPr>
            <a:r>
              <a:rPr lang="en-US" sz="4400" b="1" i="1" dirty="0"/>
              <a:t>DISUNITY and DIVISION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1FF2F5-A089-CB0F-94FB-4B8210575473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</a:t>
            </a:r>
            <a:r>
              <a:rPr lang="en-US" sz="3200" b="1" u="sng" dirty="0">
                <a:solidFill>
                  <a:srgbClr val="002060"/>
                </a:solidFill>
              </a:rPr>
              <a:t>a complaint arose</a:t>
            </a:r>
            <a:r>
              <a:rPr lang="en-US" sz="3200" dirty="0"/>
              <a:t> on the part of the Hellenistic Jews against the native Hebrews,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C53A419D-0C84-829A-1C35-475FC11D8C06}"/>
              </a:ext>
            </a:extLst>
          </p:cNvPr>
          <p:cNvSpPr/>
          <p:nvPr/>
        </p:nvSpPr>
        <p:spPr>
          <a:xfrm>
            <a:off x="1377950" y="3277841"/>
            <a:ext cx="9436100" cy="1327477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“whether you are Hebraic or Hellenistic is </a:t>
            </a:r>
            <a:r>
              <a:rPr lang="en-US" sz="3600" b="1" i="1" dirty="0"/>
              <a:t>more important </a:t>
            </a:r>
            <a:r>
              <a:rPr lang="en-US" sz="3600" b="1" dirty="0"/>
              <a:t>than whether you belong to Christ”</a:t>
            </a:r>
            <a:endParaRPr lang="en-US" sz="3600" b="1" i="1" dirty="0"/>
          </a:p>
        </p:txBody>
      </p:sp>
      <p:sp>
        <p:nvSpPr>
          <p:cNvPr id="5" name="Rounded Rectangular Callout 13">
            <a:extLst>
              <a:ext uri="{FF2B5EF4-FFF2-40B4-BE49-F238E27FC236}">
                <a16:creationId xmlns:a16="http://schemas.microsoft.com/office/drawing/2014/main" id="{6BF9D8FD-7B99-32D1-E097-B4B952178D0E}"/>
              </a:ext>
            </a:extLst>
          </p:cNvPr>
          <p:cNvSpPr/>
          <p:nvPr/>
        </p:nvSpPr>
        <p:spPr>
          <a:xfrm>
            <a:off x="685800" y="1642974"/>
            <a:ext cx="11201400" cy="148257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Anytime we elevate other ways of classifying people above our identity in Christ, it is an affront to our unity!</a:t>
            </a:r>
            <a:endParaRPr lang="en-US" sz="3600" b="1" i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68C6737-FCBD-5D23-111C-006B7CA6C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6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6B1380-7F9F-18FC-BEBF-0A84413DB3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420579A9-B605-201B-3E36-73626F182C50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3" name="Rounded Rectangular Callout 13">
            <a:extLst>
              <a:ext uri="{FF2B5EF4-FFF2-40B4-BE49-F238E27FC236}">
                <a16:creationId xmlns:a16="http://schemas.microsoft.com/office/drawing/2014/main" id="{27EC3BE8-605F-F703-3FAC-94339FBBEAEF}"/>
              </a:ext>
            </a:extLst>
          </p:cNvPr>
          <p:cNvSpPr/>
          <p:nvPr/>
        </p:nvSpPr>
        <p:spPr>
          <a:xfrm>
            <a:off x="6400800" y="1654193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Hebraic Jews</a:t>
            </a:r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4A8864B2-2409-1E16-59FF-2CD974589778}"/>
              </a:ext>
            </a:extLst>
          </p:cNvPr>
          <p:cNvSpPr/>
          <p:nvPr/>
        </p:nvSpPr>
        <p:spPr>
          <a:xfrm>
            <a:off x="228600" y="208964"/>
            <a:ext cx="7162800" cy="128171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CRISIS facing the church: </a:t>
            </a:r>
          </a:p>
          <a:p>
            <a:pPr algn="ctr">
              <a:defRPr/>
            </a:pPr>
            <a:r>
              <a:rPr lang="en-US" sz="4400" b="1" i="1" dirty="0"/>
              <a:t>DISUNITY and DIVISION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65BB66-DE29-9F83-52B7-DE31AA3A58FB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</a:t>
            </a:r>
            <a:r>
              <a:rPr lang="en-US" sz="3200" b="1" u="sng" dirty="0">
                <a:solidFill>
                  <a:srgbClr val="002060"/>
                </a:solidFill>
              </a:rPr>
              <a:t>a complaint arose</a:t>
            </a:r>
            <a:r>
              <a:rPr lang="en-US" sz="3200" dirty="0"/>
              <a:t> on the part of the Hellenistic Jews against the native Hebrews,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3E26A513-6576-5248-CD91-513E0E269317}"/>
              </a:ext>
            </a:extLst>
          </p:cNvPr>
          <p:cNvSpPr/>
          <p:nvPr/>
        </p:nvSpPr>
        <p:spPr>
          <a:xfrm>
            <a:off x="990600" y="1608783"/>
            <a:ext cx="10944118" cy="78163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Presents a clear and present danger to the church </a:t>
            </a:r>
            <a:endParaRPr lang="en-US" sz="4400" b="1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E18034-93F6-6B8F-86EE-A72F5119CCE3}"/>
              </a:ext>
            </a:extLst>
          </p:cNvPr>
          <p:cNvSpPr txBox="1"/>
          <p:nvPr/>
        </p:nvSpPr>
        <p:spPr>
          <a:xfrm>
            <a:off x="1714500" y="3039800"/>
            <a:ext cx="8124718" cy="10960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John 13:35 </a:t>
            </a:r>
            <a:r>
              <a:rPr lang="en-US" sz="3200" dirty="0">
                <a:solidFill>
                  <a:schemeClr val="bg1"/>
                </a:solidFill>
              </a:rPr>
              <a:t>By this all men will know that you are My disciples, if you have love for one another.”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6F37B40-6B73-7981-6E65-B25D4B1FC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B1C53E-991B-DACF-7D51-928DA65DF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7DFE567-2057-7C8C-183A-8F8A54DA503C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98E9952A-1B6B-14F5-347B-DC798D5FDC1B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3" name="Rounded Rectangular Callout 13">
            <a:extLst>
              <a:ext uri="{FF2B5EF4-FFF2-40B4-BE49-F238E27FC236}">
                <a16:creationId xmlns:a16="http://schemas.microsoft.com/office/drawing/2014/main" id="{C026CDCE-E654-FFA5-6547-BBD4E1F44B15}"/>
              </a:ext>
            </a:extLst>
          </p:cNvPr>
          <p:cNvSpPr/>
          <p:nvPr/>
        </p:nvSpPr>
        <p:spPr>
          <a:xfrm>
            <a:off x="6400800" y="1654193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Hebraic Jews</a:t>
            </a:r>
          </a:p>
        </p:txBody>
      </p:sp>
      <p:sp>
        <p:nvSpPr>
          <p:cNvPr id="13" name="Rounded Rectangular Callout 17">
            <a:extLst>
              <a:ext uri="{FF2B5EF4-FFF2-40B4-BE49-F238E27FC236}">
                <a16:creationId xmlns:a16="http://schemas.microsoft.com/office/drawing/2014/main" id="{83D6555B-0E75-514A-EC76-A61EC008CDD3}"/>
              </a:ext>
            </a:extLst>
          </p:cNvPr>
          <p:cNvSpPr/>
          <p:nvPr/>
        </p:nvSpPr>
        <p:spPr>
          <a:xfrm>
            <a:off x="228600" y="208964"/>
            <a:ext cx="7162800" cy="128171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CRISIS facing the church: </a:t>
            </a:r>
          </a:p>
          <a:p>
            <a:pPr algn="ctr">
              <a:defRPr/>
            </a:pPr>
            <a:r>
              <a:rPr lang="en-US" sz="4400" b="1" i="1" dirty="0"/>
              <a:t>DISUNITY and DIVISION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43A31A-80C8-D5BD-D28A-57B90DB93509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</a:t>
            </a:r>
            <a:r>
              <a:rPr lang="en-US" sz="3200" b="1" u="sng" dirty="0">
                <a:solidFill>
                  <a:srgbClr val="002060"/>
                </a:solidFill>
              </a:rPr>
              <a:t>a complaint arose</a:t>
            </a:r>
            <a:r>
              <a:rPr lang="en-US" sz="3200" dirty="0"/>
              <a:t> on the part of the Hellenistic Jews against the native Hebrews,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7259C101-2941-98EF-7656-066D4812D76A}"/>
              </a:ext>
            </a:extLst>
          </p:cNvPr>
          <p:cNvSpPr/>
          <p:nvPr/>
        </p:nvSpPr>
        <p:spPr>
          <a:xfrm>
            <a:off x="990600" y="1608783"/>
            <a:ext cx="10944118" cy="78163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Presents a clear and present danger to the church </a:t>
            </a:r>
            <a:endParaRPr lang="en-US" sz="4400" b="1" i="1" dirty="0"/>
          </a:p>
        </p:txBody>
      </p:sp>
      <p:sp>
        <p:nvSpPr>
          <p:cNvPr id="5" name="Rounded Rectangular Callout 13">
            <a:extLst>
              <a:ext uri="{FF2B5EF4-FFF2-40B4-BE49-F238E27FC236}">
                <a16:creationId xmlns:a16="http://schemas.microsoft.com/office/drawing/2014/main" id="{85E42292-5FDE-B12F-01E3-BCB43F88ABD7}"/>
              </a:ext>
            </a:extLst>
          </p:cNvPr>
          <p:cNvSpPr/>
          <p:nvPr/>
        </p:nvSpPr>
        <p:spPr>
          <a:xfrm>
            <a:off x="800100" y="2939653"/>
            <a:ext cx="10591800" cy="945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Another key early “course correction” for the church </a:t>
            </a:r>
            <a:endParaRPr lang="en-US" sz="3600" b="1" i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95F750A-2448-ED22-2F61-1092543D2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D4BCF0-B445-6F68-8203-73398C1BA6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1C29CD6-C88C-A90B-5A51-18A06FFD8677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29ABBB-6E3B-DD9D-1A54-B8774B98A343}"/>
              </a:ext>
            </a:extLst>
          </p:cNvPr>
          <p:cNvSpPr txBox="1"/>
          <p:nvPr/>
        </p:nvSpPr>
        <p:spPr>
          <a:xfrm>
            <a:off x="9418" y="5236517"/>
            <a:ext cx="12173164" cy="16214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6:2 </a:t>
            </a:r>
            <a:r>
              <a:rPr lang="en-US" sz="3200" dirty="0"/>
              <a:t>So the twelve summoned the </a:t>
            </a:r>
            <a:r>
              <a:rPr lang="en-US" sz="3200" b="1" u="sng" dirty="0">
                <a:solidFill>
                  <a:srgbClr val="002060"/>
                </a:solidFill>
              </a:rPr>
              <a:t>congregation of the disciples</a:t>
            </a:r>
            <a:r>
              <a:rPr lang="en-US" sz="3200" dirty="0"/>
              <a:t> and said, “It is not desirable for us to neglect the word of God in order to serve tables. </a:t>
            </a:r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A4849849-163D-48A2-6837-264EB6F75D48}"/>
              </a:ext>
            </a:extLst>
          </p:cNvPr>
          <p:cNvSpPr/>
          <p:nvPr/>
        </p:nvSpPr>
        <p:spPr>
          <a:xfrm>
            <a:off x="190500" y="291857"/>
            <a:ext cx="7010400" cy="13514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They acknowledged the problem and presented it to the church 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114348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779509-B2DD-C897-BE34-2CF0FF85A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125E748-EB3C-4DB0-4F26-87E9A195BE1C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96F61E-4CD8-261F-8B4F-15C8525BC537}"/>
              </a:ext>
            </a:extLst>
          </p:cNvPr>
          <p:cNvSpPr txBox="1"/>
          <p:nvPr/>
        </p:nvSpPr>
        <p:spPr>
          <a:xfrm>
            <a:off x="9418" y="5236517"/>
            <a:ext cx="12173164" cy="16214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6:2 </a:t>
            </a:r>
            <a:r>
              <a:rPr lang="en-US" sz="3200" dirty="0"/>
              <a:t>So the twelve summoned the congregation of the disciples and said, “</a:t>
            </a:r>
            <a:r>
              <a:rPr lang="en-US" sz="3200" b="1" u="sng" dirty="0">
                <a:solidFill>
                  <a:srgbClr val="002060"/>
                </a:solidFill>
              </a:rPr>
              <a:t>It is not desirable for us to neglect the word of God in order to serve tables</a:t>
            </a:r>
            <a:r>
              <a:rPr lang="en-US" sz="3200" dirty="0"/>
              <a:t>. </a:t>
            </a:r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5986077A-EF4C-0B0D-20BF-9CC5408D2F6A}"/>
              </a:ext>
            </a:extLst>
          </p:cNvPr>
          <p:cNvSpPr/>
          <p:nvPr/>
        </p:nvSpPr>
        <p:spPr>
          <a:xfrm>
            <a:off x="190500" y="291857"/>
            <a:ext cx="7010400" cy="13514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They acknowledged the problem and presented it to the church </a:t>
            </a:r>
            <a:endParaRPr lang="en-US" sz="3600" b="1" i="1" dirty="0"/>
          </a:p>
        </p:txBody>
      </p:sp>
      <p:sp>
        <p:nvSpPr>
          <p:cNvPr id="5" name="Rounded Rectangular Callout 13">
            <a:extLst>
              <a:ext uri="{FF2B5EF4-FFF2-40B4-BE49-F238E27FC236}">
                <a16:creationId xmlns:a16="http://schemas.microsoft.com/office/drawing/2014/main" id="{F5C0FC70-1F56-7D40-6202-93E7321BC9E0}"/>
              </a:ext>
            </a:extLst>
          </p:cNvPr>
          <p:cNvSpPr/>
          <p:nvPr/>
        </p:nvSpPr>
        <p:spPr>
          <a:xfrm>
            <a:off x="2190750" y="2212444"/>
            <a:ext cx="7486650" cy="945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We can’t get to everything…</a:t>
            </a:r>
            <a:endParaRPr lang="en-US" sz="4400" b="1" i="1" dirty="0">
              <a:solidFill>
                <a:schemeClr val="bg1"/>
              </a:solidFill>
            </a:endParaRPr>
          </a:p>
        </p:txBody>
      </p:sp>
      <p:sp>
        <p:nvSpPr>
          <p:cNvPr id="6" name="Rounded Rectangular Callout 13">
            <a:extLst>
              <a:ext uri="{FF2B5EF4-FFF2-40B4-BE49-F238E27FC236}">
                <a16:creationId xmlns:a16="http://schemas.microsoft.com/office/drawing/2014/main" id="{2FA2BF63-C977-41A8-C74A-1256142DDBF6}"/>
              </a:ext>
            </a:extLst>
          </p:cNvPr>
          <p:cNvSpPr/>
          <p:nvPr/>
        </p:nvSpPr>
        <p:spPr>
          <a:xfrm>
            <a:off x="361950" y="3496128"/>
            <a:ext cx="11468100" cy="945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This issue is important, but the gospel is </a:t>
            </a:r>
            <a:r>
              <a:rPr lang="en-US" sz="3600" b="1" i="1" dirty="0">
                <a:solidFill>
                  <a:schemeClr val="bg1"/>
                </a:solidFill>
              </a:rPr>
              <a:t>mission-critical</a:t>
            </a:r>
            <a:endParaRPr lang="en-US" sz="4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1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A5C64F-3B84-FE0B-B46A-EDF111D724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11A4CC-9829-F945-A53A-721B246DB5D1}"/>
              </a:ext>
            </a:extLst>
          </p:cNvPr>
          <p:cNvSpPr txBox="1"/>
          <p:nvPr/>
        </p:nvSpPr>
        <p:spPr>
          <a:xfrm>
            <a:off x="76200" y="152400"/>
            <a:ext cx="92202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cs typeface="Andalus" pitchFamily="18" charset="-78"/>
              </a:rPr>
              <a:t>The Book of Acts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2" name="Rounded Rectangular Callout 17">
            <a:extLst>
              <a:ext uri="{FF2B5EF4-FFF2-40B4-BE49-F238E27FC236}">
                <a16:creationId xmlns:a16="http://schemas.microsoft.com/office/drawing/2014/main" id="{691CDF8A-6D89-1E65-8987-7B3983A31034}"/>
              </a:ext>
            </a:extLst>
          </p:cNvPr>
          <p:cNvSpPr/>
          <p:nvPr/>
        </p:nvSpPr>
        <p:spPr>
          <a:xfrm>
            <a:off x="371582" y="1447800"/>
            <a:ext cx="5715000" cy="762000"/>
          </a:xfrm>
          <a:prstGeom prst="wedgeRoundRectCallout">
            <a:avLst>
              <a:gd name="adj1" fmla="val -22225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b="1" dirty="0"/>
              <a:t>A series of challenges…</a:t>
            </a:r>
            <a:endParaRPr lang="en-US" sz="4000" b="1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4595729-4225-64AE-6A67-43A1A6BCFA45}"/>
              </a:ext>
            </a:extLst>
          </p:cNvPr>
          <p:cNvSpPr txBox="1">
            <a:spLocks/>
          </p:cNvSpPr>
          <p:nvPr/>
        </p:nvSpPr>
        <p:spPr bwMode="auto">
          <a:xfrm>
            <a:off x="1371600" y="2971800"/>
            <a:ext cx="9144000" cy="14477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Pattern: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Crisis </a:t>
            </a:r>
            <a:r>
              <a:rPr lang="en-US" sz="3600" b="1" dirty="0">
                <a:solidFill>
                  <a:schemeClr val="bg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 Provision &amp; Perseverance  Growth</a:t>
            </a:r>
            <a:endParaRPr lang="en-US" sz="4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322AC-6AE4-2DF2-21E6-058416D35E8E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F341A544-80D5-0445-A540-BB510A5298F7}"/>
              </a:ext>
            </a:extLst>
          </p:cNvPr>
          <p:cNvSpPr/>
          <p:nvPr/>
        </p:nvSpPr>
        <p:spPr>
          <a:xfrm>
            <a:off x="1866900" y="3122477"/>
            <a:ext cx="8153400" cy="780288"/>
          </a:xfrm>
          <a:prstGeom prst="arc">
            <a:avLst>
              <a:gd name="adj1" fmla="val 10803494"/>
              <a:gd name="adj2" fmla="val 15650"/>
            </a:avLst>
          </a:prstGeom>
          <a:ln w="76200"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1FDFC7-D631-D26D-26E8-DEFD0693B77E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5:41 </a:t>
            </a:r>
            <a:r>
              <a:rPr lang="en-US" sz="3200" dirty="0"/>
              <a:t>So they went on their way from the presence of the Council,  rejoicing that they had been considered worthy to suffer shame for His name.  </a:t>
            </a:r>
            <a:r>
              <a:rPr lang="en-US" sz="3200" b="1" baseline="30000" dirty="0"/>
              <a:t>42 </a:t>
            </a:r>
            <a:r>
              <a:rPr lang="en-US" sz="3200" dirty="0"/>
              <a:t>And every day, in the temple and from house to house, </a:t>
            </a:r>
            <a:r>
              <a:rPr lang="en-US" sz="3200" b="1" u="sng" dirty="0">
                <a:solidFill>
                  <a:srgbClr val="002060"/>
                </a:solidFill>
              </a:rPr>
              <a:t>they </a:t>
            </a:r>
            <a:r>
              <a:rPr lang="en-US" sz="3200" dirty="0"/>
              <a:t> </a:t>
            </a:r>
            <a:r>
              <a:rPr lang="en-US" sz="3200" b="1" u="sng" dirty="0">
                <a:solidFill>
                  <a:srgbClr val="002060"/>
                </a:solidFill>
              </a:rPr>
              <a:t>kept right on</a:t>
            </a:r>
            <a:r>
              <a:rPr lang="en-US" sz="3200" dirty="0"/>
              <a:t> teaching and preaching Jesus as the Christ.</a:t>
            </a:r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31BBE37-B222-67A0-6900-B7417CD1D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35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0FCDCB-B9C4-006C-E05F-AA0B50F323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39AB57B-0E5F-6966-9A62-2F56455B867A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73F745-4D59-5176-F2E2-2892F04BB7FB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6:3 </a:t>
            </a:r>
            <a:r>
              <a:rPr lang="en-US" sz="3200" dirty="0"/>
              <a:t>Therefore, brethren, </a:t>
            </a:r>
            <a:r>
              <a:rPr lang="en-US" sz="3200" b="1" u="sng" dirty="0">
                <a:solidFill>
                  <a:srgbClr val="002060"/>
                </a:solidFill>
              </a:rPr>
              <a:t>select from among you seven men</a:t>
            </a:r>
            <a:r>
              <a:rPr lang="en-US" sz="3200" dirty="0"/>
              <a:t> of good reputation, full of the Spirit and of wisdom, </a:t>
            </a:r>
            <a:r>
              <a:rPr lang="en-US" sz="3200" b="1" u="sng" dirty="0">
                <a:solidFill>
                  <a:srgbClr val="002060"/>
                </a:solidFill>
              </a:rPr>
              <a:t>whom we may put in charge of this task</a:t>
            </a:r>
            <a:r>
              <a:rPr lang="en-US" sz="3200" dirty="0"/>
              <a:t>. </a:t>
            </a:r>
            <a:r>
              <a:rPr lang="en-US" sz="3200" b="1" baseline="30000" dirty="0"/>
              <a:t>4 </a:t>
            </a:r>
            <a:r>
              <a:rPr lang="en-US" sz="3200" b="1" u="sng" dirty="0">
                <a:solidFill>
                  <a:srgbClr val="002060"/>
                </a:solidFill>
              </a:rPr>
              <a:t>But we will devote ourselves to prayer and to the ministry of the word.”</a:t>
            </a:r>
            <a:endParaRPr lang="en-US" b="1" u="sng" dirty="0">
              <a:solidFill>
                <a:srgbClr val="002060"/>
              </a:solidFill>
            </a:endParaRP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FEF2B47B-46FA-1E68-265D-7B3F841FF00C}"/>
              </a:ext>
            </a:extLst>
          </p:cNvPr>
          <p:cNvSpPr/>
          <p:nvPr/>
        </p:nvSpPr>
        <p:spPr>
          <a:xfrm>
            <a:off x="190500" y="291857"/>
            <a:ext cx="7010400" cy="13514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They acknowledged the problem and presented it to the church </a:t>
            </a:r>
            <a:endParaRPr lang="en-US" sz="3600" b="1" i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F2EF0A-D111-6232-9D6B-C53AE714B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90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4249E-B384-62FD-1406-4DCABC553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A3FDA3F-771B-4F98-E68B-C9BFFF2A564A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01A177-2906-E04A-9BF5-CF7B26743833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6:3 </a:t>
            </a:r>
            <a:r>
              <a:rPr lang="en-US" sz="3200" dirty="0"/>
              <a:t>Therefore, brethren, </a:t>
            </a:r>
            <a:r>
              <a:rPr lang="en-US" sz="3200" b="1" u="sng" dirty="0">
                <a:solidFill>
                  <a:srgbClr val="002060"/>
                </a:solidFill>
              </a:rPr>
              <a:t>select from among you seven men</a:t>
            </a:r>
            <a:r>
              <a:rPr lang="en-US" sz="3200" dirty="0"/>
              <a:t> of good reputation, full of the Spirit and of wisdom, </a:t>
            </a:r>
            <a:r>
              <a:rPr lang="en-US" sz="3200" b="1" u="sng" dirty="0">
                <a:solidFill>
                  <a:srgbClr val="002060"/>
                </a:solidFill>
              </a:rPr>
              <a:t>whom we may put in charge of this task</a:t>
            </a:r>
            <a:r>
              <a:rPr lang="en-US" sz="3200" dirty="0"/>
              <a:t>. </a:t>
            </a:r>
            <a:r>
              <a:rPr lang="en-US" sz="3200" b="1" baseline="30000" dirty="0"/>
              <a:t>4 </a:t>
            </a:r>
            <a:r>
              <a:rPr lang="en-US" sz="3200" b="1" u="sng" dirty="0">
                <a:solidFill>
                  <a:srgbClr val="002060"/>
                </a:solidFill>
              </a:rPr>
              <a:t>But we will devote ourselves to prayer and to the ministry of the word.”</a:t>
            </a:r>
            <a:endParaRPr lang="en-US" b="1" u="sng" dirty="0">
              <a:solidFill>
                <a:srgbClr val="002060"/>
              </a:solidFill>
            </a:endParaRP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A9CA9688-BF10-9A65-EC64-24CEBD4E13DF}"/>
              </a:ext>
            </a:extLst>
          </p:cNvPr>
          <p:cNvSpPr/>
          <p:nvPr/>
        </p:nvSpPr>
        <p:spPr>
          <a:xfrm>
            <a:off x="190500" y="291857"/>
            <a:ext cx="3848100" cy="85114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They delegated</a:t>
            </a:r>
            <a:endParaRPr lang="en-US" sz="3600" b="1" i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7E4811-076C-088B-614D-4415501F2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1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F2227A-CB15-BD96-4DB7-4525EF97B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517DC7C-8DDB-F241-2C16-9AC52C5F773B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CD7D5C-E074-250D-71BE-9695CB8361C5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6:3 </a:t>
            </a:r>
            <a:r>
              <a:rPr lang="en-US" sz="3200" dirty="0"/>
              <a:t>Therefore, brethren, select from among you seven </a:t>
            </a:r>
            <a:r>
              <a:rPr lang="en-US" sz="3200" b="1" u="sng" dirty="0">
                <a:solidFill>
                  <a:srgbClr val="002060"/>
                </a:solidFill>
              </a:rPr>
              <a:t>men of good reputation, full of the Spirit and of wisdom,</a:t>
            </a:r>
            <a:r>
              <a:rPr lang="en-US" sz="3200" dirty="0"/>
              <a:t> whom we may put in charge of this task. </a:t>
            </a:r>
            <a:r>
              <a:rPr lang="en-US" sz="3200" b="1" baseline="30000" dirty="0"/>
              <a:t>4</a:t>
            </a:r>
            <a:r>
              <a:rPr lang="en-US" sz="3200" baseline="30000" dirty="0"/>
              <a:t> </a:t>
            </a:r>
            <a:r>
              <a:rPr lang="en-US" sz="3200" dirty="0"/>
              <a:t>But we will devote ourselves to prayer and to the ministry of the word.”</a:t>
            </a:r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4E21B836-8960-8F02-E5BE-983CD0C7FF35}"/>
              </a:ext>
            </a:extLst>
          </p:cNvPr>
          <p:cNvSpPr/>
          <p:nvPr/>
        </p:nvSpPr>
        <p:spPr>
          <a:xfrm>
            <a:off x="190500" y="291857"/>
            <a:ext cx="3848100" cy="85114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They delegated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5086911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B49E7-165A-122E-1406-B6D8B171B3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A811D06-98E3-5C6B-D0C4-D87DA34C5F85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DA5B89-9FC8-6FA6-26D6-E41BD82199D5}"/>
              </a:ext>
            </a:extLst>
          </p:cNvPr>
          <p:cNvSpPr txBox="1"/>
          <p:nvPr/>
        </p:nvSpPr>
        <p:spPr>
          <a:xfrm>
            <a:off x="9418" y="4267200"/>
            <a:ext cx="12173164" cy="2590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6:5 </a:t>
            </a:r>
            <a:r>
              <a:rPr lang="en-US" sz="3200" dirty="0"/>
              <a:t>The statement found approval with the whole congregation; and they chose Stephen, a man full of faith and of the Holy Spirit, and Philip, Prochorus, Nicanor, Timon, Parmenas and Nicolas, a proselyte from Antioch. </a:t>
            </a:r>
            <a:r>
              <a:rPr lang="en-US" sz="3200" b="1" baseline="30000" dirty="0"/>
              <a:t>6 </a:t>
            </a:r>
            <a:r>
              <a:rPr lang="en-US" sz="3200" dirty="0"/>
              <a:t>And these they brought before the apostles; and after praying, </a:t>
            </a:r>
            <a:r>
              <a:rPr lang="en-US" sz="3200" b="1" u="sng" dirty="0">
                <a:solidFill>
                  <a:srgbClr val="002060"/>
                </a:solidFill>
              </a:rPr>
              <a:t>they laid their hands on them</a:t>
            </a:r>
            <a:r>
              <a:rPr lang="en-US" sz="3200" dirty="0"/>
              <a:t>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6" name="Rounded Rectangular Callout 13">
            <a:extLst>
              <a:ext uri="{FF2B5EF4-FFF2-40B4-BE49-F238E27FC236}">
                <a16:creationId xmlns:a16="http://schemas.microsoft.com/office/drawing/2014/main" id="{DBFE6416-450B-C047-9A81-438B4B174A3A}"/>
              </a:ext>
            </a:extLst>
          </p:cNvPr>
          <p:cNvSpPr/>
          <p:nvPr/>
        </p:nvSpPr>
        <p:spPr>
          <a:xfrm>
            <a:off x="190500" y="291857"/>
            <a:ext cx="3848100" cy="85114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They delegated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7208321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44D9C0-9D6E-9881-D404-6509F9BD8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E067AE-4797-0862-6591-69C4A16A8776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BF4395-32A1-A26A-7040-5819476A910C}"/>
              </a:ext>
            </a:extLst>
          </p:cNvPr>
          <p:cNvSpPr txBox="1"/>
          <p:nvPr/>
        </p:nvSpPr>
        <p:spPr>
          <a:xfrm>
            <a:off x="9418" y="4267200"/>
            <a:ext cx="12173164" cy="2590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6:5 </a:t>
            </a:r>
            <a:r>
              <a:rPr lang="en-US" sz="3200" dirty="0"/>
              <a:t>The statement found approval with the whole congregation; and they chose </a:t>
            </a:r>
            <a:r>
              <a:rPr lang="en-US" sz="3100" b="1" u="sng" dirty="0">
                <a:solidFill>
                  <a:srgbClr val="002060"/>
                </a:solidFill>
              </a:rPr>
              <a:t>Stephen, a man full of faith and of the Holy Spirit</a:t>
            </a:r>
            <a:r>
              <a:rPr lang="en-US" sz="3200" dirty="0"/>
              <a:t>, and Philip, Prochorus, Nicanor, Timon, Parmenas and Nicolas, a proselyte from Antioch. </a:t>
            </a:r>
            <a:r>
              <a:rPr lang="en-US" sz="3200" b="1" baseline="30000" dirty="0"/>
              <a:t>6 </a:t>
            </a:r>
            <a:r>
              <a:rPr lang="en-US" sz="3200" dirty="0"/>
              <a:t>And these they brought before the apostles; and after praying, they laid their hands on them.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6" name="Rounded Rectangular Callout 13">
            <a:extLst>
              <a:ext uri="{FF2B5EF4-FFF2-40B4-BE49-F238E27FC236}">
                <a16:creationId xmlns:a16="http://schemas.microsoft.com/office/drawing/2014/main" id="{09E5ADE6-6815-D345-57D4-2F27B825734D}"/>
              </a:ext>
            </a:extLst>
          </p:cNvPr>
          <p:cNvSpPr/>
          <p:nvPr/>
        </p:nvSpPr>
        <p:spPr>
          <a:xfrm>
            <a:off x="190500" y="291857"/>
            <a:ext cx="3848100" cy="85114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They delegated</a:t>
            </a:r>
            <a:endParaRPr lang="en-US" sz="3600" b="1" i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0167AE6-62B2-747F-E5E6-8CD76E4DC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353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FD553B-9F17-A41B-1AF8-C067B96FF7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151AAFE-399C-4212-B1F6-BC9B7E8BA45C}"/>
              </a:ext>
            </a:extLst>
          </p:cNvPr>
          <p:cNvSpPr txBox="1"/>
          <p:nvPr/>
        </p:nvSpPr>
        <p:spPr>
          <a:xfrm>
            <a:off x="9418" y="4267200"/>
            <a:ext cx="12173164" cy="2590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6:5 </a:t>
            </a:r>
            <a:r>
              <a:rPr lang="en-US" sz="3200" dirty="0"/>
              <a:t>The statement found approval with the whole congregation; and they chose </a:t>
            </a:r>
            <a:r>
              <a:rPr lang="en-US" sz="3100" dirty="0"/>
              <a:t>Stephen, a man full of faith and of the Holy Spirit</a:t>
            </a:r>
            <a:r>
              <a:rPr lang="en-US" sz="3200" dirty="0"/>
              <a:t>, </a:t>
            </a:r>
            <a:r>
              <a:rPr lang="en-US" sz="3200" b="1" u="sng" dirty="0">
                <a:solidFill>
                  <a:srgbClr val="002060"/>
                </a:solidFill>
              </a:rPr>
              <a:t>and Philip</a:t>
            </a:r>
            <a:r>
              <a:rPr lang="en-US" sz="3200" dirty="0"/>
              <a:t>, Prochorus, Nicanor, Timon, Parmenas and Nicolas, a proselyte from Antioch. </a:t>
            </a:r>
            <a:r>
              <a:rPr lang="en-US" sz="3200" b="1" baseline="30000" dirty="0"/>
              <a:t>6 </a:t>
            </a:r>
            <a:r>
              <a:rPr lang="en-US" sz="3200" dirty="0"/>
              <a:t>And these they brought before the apostles; and after praying, they laid their hands on them.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6" name="Rounded Rectangular Callout 13">
            <a:extLst>
              <a:ext uri="{FF2B5EF4-FFF2-40B4-BE49-F238E27FC236}">
                <a16:creationId xmlns:a16="http://schemas.microsoft.com/office/drawing/2014/main" id="{2CE6A4DB-F30A-AE5C-AD40-95732650EA6A}"/>
              </a:ext>
            </a:extLst>
          </p:cNvPr>
          <p:cNvSpPr/>
          <p:nvPr/>
        </p:nvSpPr>
        <p:spPr>
          <a:xfrm>
            <a:off x="190500" y="291857"/>
            <a:ext cx="3848100" cy="85114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They delegated</a:t>
            </a:r>
            <a:endParaRPr lang="en-US" sz="3600" b="1" i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9FEE555-DBBA-6797-3522-0C6563E7F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4723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863365-0CC0-D5E9-289A-E978D4F3F5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16D6E01-615D-9C6F-63CE-28D84907948A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F100DD9F-3542-79BF-9D40-B0E9C7A2834D}"/>
              </a:ext>
            </a:extLst>
          </p:cNvPr>
          <p:cNvSpPr/>
          <p:nvPr/>
        </p:nvSpPr>
        <p:spPr>
          <a:xfrm>
            <a:off x="190500" y="291857"/>
            <a:ext cx="4686300" cy="85114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They raised up </a:t>
            </a:r>
            <a:r>
              <a:rPr lang="en-US" sz="3600" b="1" i="1" dirty="0"/>
              <a:t>leaders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1F46DF-E1D1-2BF3-4C06-6C4BE9A945AF}"/>
              </a:ext>
            </a:extLst>
          </p:cNvPr>
          <p:cNvSpPr txBox="1"/>
          <p:nvPr/>
        </p:nvSpPr>
        <p:spPr>
          <a:xfrm>
            <a:off x="9418" y="4267200"/>
            <a:ext cx="12173164" cy="2590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6:5 </a:t>
            </a:r>
            <a:r>
              <a:rPr lang="en-US" sz="3200" dirty="0"/>
              <a:t>The statement found approval with the whole congregation; and they chose </a:t>
            </a:r>
            <a:r>
              <a:rPr lang="en-US" sz="3100" dirty="0"/>
              <a:t>Stephen, a man full of faith and of the Holy Spirit</a:t>
            </a:r>
            <a:r>
              <a:rPr lang="en-US" sz="3200" dirty="0"/>
              <a:t>, </a:t>
            </a:r>
            <a:r>
              <a:rPr lang="en-US" sz="3200" b="1" u="sng" dirty="0">
                <a:solidFill>
                  <a:srgbClr val="002060"/>
                </a:solidFill>
              </a:rPr>
              <a:t>and Philip</a:t>
            </a:r>
            <a:r>
              <a:rPr lang="en-US" sz="3200" dirty="0"/>
              <a:t>, Prochorus, Nicanor, Timon, Parmenas and Nicolas, a proselyte from Antioch. </a:t>
            </a:r>
            <a:r>
              <a:rPr lang="en-US" sz="3200" b="1" baseline="30000" dirty="0"/>
              <a:t>6 </a:t>
            </a:r>
            <a:r>
              <a:rPr lang="en-US" sz="3200" dirty="0"/>
              <a:t>And these they brought before the apostles; and after praying, they laid their hands on them.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1166284-BB89-B8BB-6C08-AE36FC3CE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2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2EA9E-1C06-D0E5-B0EE-AD8CB43347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73F51E3-5015-621E-D10B-B9E3F125248F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190982AA-975F-24F2-7741-6340A5D7D461}"/>
              </a:ext>
            </a:extLst>
          </p:cNvPr>
          <p:cNvSpPr/>
          <p:nvPr/>
        </p:nvSpPr>
        <p:spPr>
          <a:xfrm>
            <a:off x="190500" y="291857"/>
            <a:ext cx="4686300" cy="85114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/>
              <a:t>They raised up </a:t>
            </a:r>
            <a:r>
              <a:rPr lang="en-US" sz="3600" b="1" i="1" dirty="0"/>
              <a:t>leaders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6F727C-848A-FE92-4C7E-713CFE9ED9C3}"/>
              </a:ext>
            </a:extLst>
          </p:cNvPr>
          <p:cNvSpPr txBox="1"/>
          <p:nvPr/>
        </p:nvSpPr>
        <p:spPr>
          <a:xfrm>
            <a:off x="9418" y="4267200"/>
            <a:ext cx="12173164" cy="2590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6:5 </a:t>
            </a:r>
            <a:r>
              <a:rPr lang="en-US" sz="3200" dirty="0"/>
              <a:t>The statement found approval with the whole congregation; and they chose </a:t>
            </a:r>
            <a:r>
              <a:rPr lang="en-US" sz="3100" dirty="0"/>
              <a:t>Stephen, a man full of faith and of the Holy Spirit</a:t>
            </a:r>
            <a:r>
              <a:rPr lang="en-US" sz="3200" dirty="0"/>
              <a:t>, and Philip, </a:t>
            </a:r>
            <a:r>
              <a:rPr lang="en-US" sz="3200" b="1" u="sng" dirty="0">
                <a:solidFill>
                  <a:srgbClr val="002060"/>
                </a:solidFill>
              </a:rPr>
              <a:t>Prochorus, Nicanor, Timon, Parmenas and Nicolas, a proselyte from Antioch</a:t>
            </a:r>
            <a:r>
              <a:rPr lang="en-US" sz="3200" dirty="0"/>
              <a:t>. </a:t>
            </a:r>
            <a:r>
              <a:rPr lang="en-US" sz="3200" b="1" baseline="30000" dirty="0"/>
              <a:t>6 </a:t>
            </a:r>
            <a:r>
              <a:rPr lang="en-US" sz="3200" dirty="0"/>
              <a:t>And these they brought before the apostles; and after praying, they laid their hands on them.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6613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F983BC-E744-669A-9D08-5659A554BE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06C2848-C920-4C12-815C-1B041C8FB0CE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F84C6A-8009-AF3C-3DE5-0446171BECF6}"/>
              </a:ext>
            </a:extLst>
          </p:cNvPr>
          <p:cNvSpPr txBox="1"/>
          <p:nvPr/>
        </p:nvSpPr>
        <p:spPr>
          <a:xfrm>
            <a:off x="9418" y="5203807"/>
            <a:ext cx="12173164" cy="16541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6:7 </a:t>
            </a:r>
            <a:r>
              <a:rPr lang="en-US" sz="3200" dirty="0"/>
              <a:t>The word of God kept on spreading; and the number of the disciples continued to increase greatly in Jerusalem, and a great many of the priests were becoming obedient to the faith.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6" name="Rounded Rectangular Callout 17">
            <a:extLst>
              <a:ext uri="{FF2B5EF4-FFF2-40B4-BE49-F238E27FC236}">
                <a16:creationId xmlns:a16="http://schemas.microsoft.com/office/drawing/2014/main" id="{19C08FD5-EFA7-9F62-2C6E-728A2DFD2CB4}"/>
              </a:ext>
            </a:extLst>
          </p:cNvPr>
          <p:cNvSpPr/>
          <p:nvPr/>
        </p:nvSpPr>
        <p:spPr>
          <a:xfrm>
            <a:off x="304800" y="164577"/>
            <a:ext cx="7696200" cy="165419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823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Outcome: The church grows </a:t>
            </a:r>
          </a:p>
          <a:p>
            <a:pPr algn="ctr">
              <a:defRPr/>
            </a:pPr>
            <a:r>
              <a:rPr lang="en-US" sz="4400" b="1" dirty="0"/>
              <a:t>quantitively and qualitatively </a:t>
            </a:r>
            <a:endParaRPr lang="en-US" sz="4400" b="1" i="1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2CE2C23-4385-5D36-23EA-841D33F3D705}"/>
              </a:ext>
            </a:extLst>
          </p:cNvPr>
          <p:cNvSpPr txBox="1">
            <a:spLocks/>
          </p:cNvSpPr>
          <p:nvPr/>
        </p:nvSpPr>
        <p:spPr bwMode="auto">
          <a:xfrm>
            <a:off x="1524000" y="2908837"/>
            <a:ext cx="9144000" cy="14477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Pattern: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Crisis </a:t>
            </a:r>
            <a:r>
              <a:rPr lang="en-US" sz="3600" b="1" dirty="0">
                <a:solidFill>
                  <a:schemeClr val="bg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 Provision &amp; Perseverance  Growth</a:t>
            </a:r>
            <a:endParaRPr lang="en-US" sz="4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E7D4DC0D-3B9B-8123-167E-417A9A919921}"/>
              </a:ext>
            </a:extLst>
          </p:cNvPr>
          <p:cNvSpPr/>
          <p:nvPr/>
        </p:nvSpPr>
        <p:spPr>
          <a:xfrm>
            <a:off x="2019300" y="3059514"/>
            <a:ext cx="8153400" cy="780288"/>
          </a:xfrm>
          <a:prstGeom prst="arc">
            <a:avLst>
              <a:gd name="adj1" fmla="val 10803494"/>
              <a:gd name="adj2" fmla="val 15650"/>
            </a:avLst>
          </a:prstGeom>
          <a:ln w="76200"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9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0" grpId="0" animBg="1"/>
      <p:bldP spid="1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598C71-A103-337F-5E68-C98B181A4E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F413122-426F-C888-D7BD-62C51998DA27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EA57B2-8B29-5FDB-DF2E-2C391B40B4FA}"/>
              </a:ext>
            </a:extLst>
          </p:cNvPr>
          <p:cNvSpPr txBox="1"/>
          <p:nvPr/>
        </p:nvSpPr>
        <p:spPr>
          <a:xfrm>
            <a:off x="9418" y="5203807"/>
            <a:ext cx="12173164" cy="16541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6:7 </a:t>
            </a:r>
            <a:r>
              <a:rPr lang="en-US" sz="3200" dirty="0"/>
              <a:t>The word of God kept on spreading; and the number of the disciples continued to increase greatly in Jerusalem, and a great many of the priests were becoming obedient to the faith.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1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AD2E6E-C0E4-4B8B-13F0-A897D82251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0490791-062B-054A-095C-82C36D122509}"/>
              </a:ext>
            </a:extLst>
          </p:cNvPr>
          <p:cNvSpPr txBox="1"/>
          <p:nvPr/>
        </p:nvSpPr>
        <p:spPr>
          <a:xfrm>
            <a:off x="76200" y="152400"/>
            <a:ext cx="92202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cs typeface="Andalus" pitchFamily="18" charset="-78"/>
              </a:rPr>
              <a:t>The Book of Acts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12C9FF-1229-55E2-EE92-4E446F772DDB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FBC8B7-5201-F02B-A5A0-617328375567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b="1" u="sng" dirty="0">
                <a:solidFill>
                  <a:srgbClr val="002060"/>
                </a:solidFill>
              </a:rPr>
              <a:t>Now</a:t>
            </a:r>
            <a:r>
              <a:rPr lang="en-US" sz="3200" dirty="0"/>
              <a:t> at this time while the disciples were increasing in number, a complaint arose on the part of the Hellenistic Jews against the native Hebrews,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E7438-A60F-925B-7F61-8449F41D3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930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C129CA-B846-00DE-9CC6-24EDCD449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73E53C1-4BFD-212D-1579-C2D693219BA6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85EB02-EAF4-C95E-AEFD-E355AE32D956}"/>
              </a:ext>
            </a:extLst>
          </p:cNvPr>
          <p:cNvSpPr txBox="1"/>
          <p:nvPr/>
        </p:nvSpPr>
        <p:spPr>
          <a:xfrm>
            <a:off x="9418" y="5203807"/>
            <a:ext cx="12173164" cy="16541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6:7 </a:t>
            </a:r>
            <a:r>
              <a:rPr lang="en-US" sz="3200" dirty="0"/>
              <a:t>The word of God kept on spreading; and the number of the disciples continued to increase greatly in Jerusalem, and a great many of the priests were becoming obedient to the faith.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83FB5300-85EB-4663-4276-23A48AD7E000}"/>
              </a:ext>
            </a:extLst>
          </p:cNvPr>
          <p:cNvSpPr/>
          <p:nvPr/>
        </p:nvSpPr>
        <p:spPr>
          <a:xfrm>
            <a:off x="2362200" y="1726039"/>
            <a:ext cx="7772400" cy="86768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Our unity will be continually tested</a:t>
            </a:r>
          </a:p>
        </p:txBody>
      </p:sp>
      <p:sp>
        <p:nvSpPr>
          <p:cNvPr id="11" name="Rounded Rectangular Callout 13">
            <a:extLst>
              <a:ext uri="{FF2B5EF4-FFF2-40B4-BE49-F238E27FC236}">
                <a16:creationId xmlns:a16="http://schemas.microsoft.com/office/drawing/2014/main" id="{10B72BDF-D709-076D-CD6B-1CB84D11906E}"/>
              </a:ext>
            </a:extLst>
          </p:cNvPr>
          <p:cNvSpPr/>
          <p:nvPr/>
        </p:nvSpPr>
        <p:spPr>
          <a:xfrm>
            <a:off x="228600" y="266047"/>
            <a:ext cx="7772400" cy="10731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dirty="0"/>
              <a:t>1) Unity takes hard work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73B08-4496-3D3D-5AA8-9129DF214054}"/>
              </a:ext>
            </a:extLst>
          </p:cNvPr>
          <p:cNvSpPr txBox="1"/>
          <p:nvPr/>
        </p:nvSpPr>
        <p:spPr>
          <a:xfrm>
            <a:off x="-28254" y="4441371"/>
            <a:ext cx="12210836" cy="75155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Ephesians 4:3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b="1" u="sng" dirty="0">
                <a:solidFill>
                  <a:schemeClr val="bg1"/>
                </a:solidFill>
              </a:rPr>
              <a:t>being diligent to </a:t>
            </a:r>
            <a:r>
              <a:rPr lang="en-US" sz="3200" b="1" i="1" u="sng" dirty="0">
                <a:solidFill>
                  <a:schemeClr val="bg1"/>
                </a:solidFill>
              </a:rPr>
              <a:t>preserve</a:t>
            </a:r>
            <a:r>
              <a:rPr lang="en-US" sz="3200" b="1" u="sng" dirty="0">
                <a:solidFill>
                  <a:schemeClr val="bg1"/>
                </a:solidFill>
              </a:rPr>
              <a:t> the unity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of the Spirit …</a:t>
            </a:r>
          </a:p>
        </p:txBody>
      </p:sp>
    </p:spTree>
    <p:extLst>
      <p:ext uri="{BB962C8B-B14F-4D97-AF65-F5344CB8AC3E}">
        <p14:creationId xmlns:p14="http://schemas.microsoft.com/office/powerpoint/2010/main" val="46573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83F419-CAA4-ED23-6E9E-CD8A32C737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A8924C6-5939-0BEE-16CF-8CCE5F1B6673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48CED0-4595-BBCF-8244-399B2EA569DF}"/>
              </a:ext>
            </a:extLst>
          </p:cNvPr>
          <p:cNvSpPr txBox="1"/>
          <p:nvPr/>
        </p:nvSpPr>
        <p:spPr>
          <a:xfrm>
            <a:off x="9418" y="5203807"/>
            <a:ext cx="12173164" cy="16541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6:7 </a:t>
            </a:r>
            <a:r>
              <a:rPr lang="en-US" sz="3200" dirty="0"/>
              <a:t>The word of God kept on spreading; and the number of the disciples continued to increase greatly in Jerusalem, and a great many of the priests were becoming obedient to the faith.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2AA9F21A-1D4D-6EBA-524D-B0EC4CB55818}"/>
              </a:ext>
            </a:extLst>
          </p:cNvPr>
          <p:cNvSpPr/>
          <p:nvPr/>
        </p:nvSpPr>
        <p:spPr>
          <a:xfrm>
            <a:off x="2362200" y="1726039"/>
            <a:ext cx="7391400" cy="9947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So deal with your </a:t>
            </a:r>
            <a:r>
              <a:rPr lang="en-US" sz="4400" b="1" i="1" dirty="0" err="1"/>
              <a:t>goggysmos</a:t>
            </a:r>
            <a:r>
              <a:rPr lang="en-US" sz="4400" b="1" dirty="0"/>
              <a:t>!</a:t>
            </a:r>
          </a:p>
        </p:txBody>
      </p:sp>
      <p:sp>
        <p:nvSpPr>
          <p:cNvPr id="11" name="Rounded Rectangular Callout 13">
            <a:extLst>
              <a:ext uri="{FF2B5EF4-FFF2-40B4-BE49-F238E27FC236}">
                <a16:creationId xmlns:a16="http://schemas.microsoft.com/office/drawing/2014/main" id="{44A21045-6E62-21B0-622B-3001EB47CEF7}"/>
              </a:ext>
            </a:extLst>
          </p:cNvPr>
          <p:cNvSpPr/>
          <p:nvPr/>
        </p:nvSpPr>
        <p:spPr>
          <a:xfrm>
            <a:off x="228600" y="266047"/>
            <a:ext cx="7772400" cy="10731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dirty="0"/>
              <a:t>1) Unity takes hard work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11E6D5-93A3-C26E-A5C3-E1A57630ADEB}"/>
              </a:ext>
            </a:extLst>
          </p:cNvPr>
          <p:cNvSpPr txBox="1"/>
          <p:nvPr/>
        </p:nvSpPr>
        <p:spPr>
          <a:xfrm>
            <a:off x="-28254" y="4441371"/>
            <a:ext cx="12210836" cy="75155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Ephesians 4:3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b="1" u="sng" dirty="0">
                <a:solidFill>
                  <a:schemeClr val="bg1"/>
                </a:solidFill>
              </a:rPr>
              <a:t>being diligent to </a:t>
            </a:r>
            <a:r>
              <a:rPr lang="en-US" sz="3200" b="1" i="1" u="sng" dirty="0">
                <a:solidFill>
                  <a:schemeClr val="bg1"/>
                </a:solidFill>
              </a:rPr>
              <a:t>preserve</a:t>
            </a:r>
            <a:r>
              <a:rPr lang="en-US" sz="3200" b="1" u="sng" dirty="0">
                <a:solidFill>
                  <a:schemeClr val="bg1"/>
                </a:solidFill>
              </a:rPr>
              <a:t> the unity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of the Spirit 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54CBD7-3E25-E2CE-5DF7-119D606AB697}"/>
              </a:ext>
            </a:extLst>
          </p:cNvPr>
          <p:cNvSpPr txBox="1"/>
          <p:nvPr/>
        </p:nvSpPr>
        <p:spPr>
          <a:xfrm>
            <a:off x="-9418" y="3352800"/>
            <a:ext cx="12210836" cy="107315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Ephesians 4:2</a:t>
            </a:r>
            <a:r>
              <a:rPr lang="en-US" sz="3200" dirty="0">
                <a:solidFill>
                  <a:schemeClr val="bg1"/>
                </a:solidFill>
              </a:rPr>
              <a:t> with all humility and gentleness, with patience, showing tolerance for one another in love,   </a:t>
            </a:r>
          </a:p>
        </p:txBody>
      </p:sp>
    </p:spTree>
    <p:extLst>
      <p:ext uri="{BB962C8B-B14F-4D97-AF65-F5344CB8AC3E}">
        <p14:creationId xmlns:p14="http://schemas.microsoft.com/office/powerpoint/2010/main" val="345475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E9FC3E-2186-6210-3391-AFC195F66B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0DB9DFE-AD6B-45FF-D489-D1B515837A62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9BCCC3-E022-6B23-9B63-3789DA9C791F}"/>
              </a:ext>
            </a:extLst>
          </p:cNvPr>
          <p:cNvSpPr txBox="1"/>
          <p:nvPr/>
        </p:nvSpPr>
        <p:spPr>
          <a:xfrm>
            <a:off x="9418" y="5203807"/>
            <a:ext cx="12173164" cy="16541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6:7 </a:t>
            </a:r>
            <a:r>
              <a:rPr lang="en-US" sz="3200" dirty="0"/>
              <a:t>The word of God kept on spreading; and the number of the disciples continued to increase greatly in Jerusalem, and a great many of the priests were becoming obedient to the faith.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1E0ABE87-FCE1-0F3B-A331-17EBDA33F3C7}"/>
              </a:ext>
            </a:extLst>
          </p:cNvPr>
          <p:cNvSpPr/>
          <p:nvPr/>
        </p:nvSpPr>
        <p:spPr>
          <a:xfrm>
            <a:off x="1752600" y="2132053"/>
            <a:ext cx="8458200" cy="147436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A great opportunity to show the power of the love of Christ!</a:t>
            </a:r>
          </a:p>
        </p:txBody>
      </p:sp>
      <p:sp>
        <p:nvSpPr>
          <p:cNvPr id="11" name="Rounded Rectangular Callout 13">
            <a:extLst>
              <a:ext uri="{FF2B5EF4-FFF2-40B4-BE49-F238E27FC236}">
                <a16:creationId xmlns:a16="http://schemas.microsoft.com/office/drawing/2014/main" id="{53487404-E66E-4450-428C-4D2261367F61}"/>
              </a:ext>
            </a:extLst>
          </p:cNvPr>
          <p:cNvSpPr/>
          <p:nvPr/>
        </p:nvSpPr>
        <p:spPr>
          <a:xfrm>
            <a:off x="228600" y="266047"/>
            <a:ext cx="7772400" cy="10731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dirty="0"/>
              <a:t>1) Unity takes hard work </a:t>
            </a:r>
          </a:p>
        </p:txBody>
      </p:sp>
    </p:spTree>
    <p:extLst>
      <p:ext uri="{BB962C8B-B14F-4D97-AF65-F5344CB8AC3E}">
        <p14:creationId xmlns:p14="http://schemas.microsoft.com/office/powerpoint/2010/main" val="324877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EB81A-C26F-BBBC-6537-9DE68646E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EDA7D6B2-90B9-6409-9459-CA19C5D2A637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3" name="Rounded Rectangular Callout 13">
            <a:extLst>
              <a:ext uri="{FF2B5EF4-FFF2-40B4-BE49-F238E27FC236}">
                <a16:creationId xmlns:a16="http://schemas.microsoft.com/office/drawing/2014/main" id="{ABFE7370-DCF5-DEC9-8246-82E6CA205F9A}"/>
              </a:ext>
            </a:extLst>
          </p:cNvPr>
          <p:cNvSpPr/>
          <p:nvPr/>
        </p:nvSpPr>
        <p:spPr>
          <a:xfrm>
            <a:off x="6400800" y="1654193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Hebraic Jews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55A320-9BA9-A9AA-3752-11F3454FC299}"/>
              </a:ext>
            </a:extLst>
          </p:cNvPr>
          <p:cNvSpPr txBox="1"/>
          <p:nvPr/>
        </p:nvSpPr>
        <p:spPr>
          <a:xfrm>
            <a:off x="9418" y="5203807"/>
            <a:ext cx="12173164" cy="16541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6:7 </a:t>
            </a:r>
            <a:r>
              <a:rPr lang="en-US" sz="3200" dirty="0"/>
              <a:t>The word of God kept on spreading; and the number of the disciples continued to increase greatly in Jerusalem, and a great many of the priests were becoming obedient to the faith.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1" name="Rounded Rectangular Callout 13">
            <a:extLst>
              <a:ext uri="{FF2B5EF4-FFF2-40B4-BE49-F238E27FC236}">
                <a16:creationId xmlns:a16="http://schemas.microsoft.com/office/drawing/2014/main" id="{5A2F9583-9EDB-F51B-9E5C-339CDDD2E592}"/>
              </a:ext>
            </a:extLst>
          </p:cNvPr>
          <p:cNvSpPr/>
          <p:nvPr/>
        </p:nvSpPr>
        <p:spPr>
          <a:xfrm>
            <a:off x="228600" y="228600"/>
            <a:ext cx="9601200" cy="92364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dirty="0"/>
              <a:t>2) We need spiritual delegates</a:t>
            </a:r>
            <a:endParaRPr lang="en-US" sz="5400" b="1" i="1" dirty="0"/>
          </a:p>
        </p:txBody>
      </p:sp>
      <p:sp>
        <p:nvSpPr>
          <p:cNvPr id="6" name="Rounded Rectangular Callout 13">
            <a:extLst>
              <a:ext uri="{FF2B5EF4-FFF2-40B4-BE49-F238E27FC236}">
                <a16:creationId xmlns:a16="http://schemas.microsoft.com/office/drawing/2014/main" id="{52B33E34-44B8-462C-1A1D-E82AA1CCAA9D}"/>
              </a:ext>
            </a:extLst>
          </p:cNvPr>
          <p:cNvSpPr/>
          <p:nvPr/>
        </p:nvSpPr>
        <p:spPr>
          <a:xfrm>
            <a:off x="762000" y="2721892"/>
            <a:ext cx="10477500" cy="88619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What was the provision for this challenge?</a:t>
            </a:r>
            <a:endParaRPr lang="en-US" sz="4400" b="1" i="1" dirty="0"/>
          </a:p>
        </p:txBody>
      </p:sp>
      <p:sp>
        <p:nvSpPr>
          <p:cNvPr id="12" name="Rounded Rectangular Callout 13">
            <a:extLst>
              <a:ext uri="{FF2B5EF4-FFF2-40B4-BE49-F238E27FC236}">
                <a16:creationId xmlns:a16="http://schemas.microsoft.com/office/drawing/2014/main" id="{323FE7C9-C9CD-7262-3906-CD1333035E1A}"/>
              </a:ext>
            </a:extLst>
          </p:cNvPr>
          <p:cNvSpPr/>
          <p:nvPr/>
        </p:nvSpPr>
        <p:spPr>
          <a:xfrm>
            <a:off x="2971800" y="3902390"/>
            <a:ext cx="6057900" cy="106776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dirty="0"/>
              <a:t>It was PEOPLE! </a:t>
            </a: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A34EE687-7509-6E2B-DD38-37E41C2655CA}"/>
              </a:ext>
            </a:extLst>
          </p:cNvPr>
          <p:cNvSpPr/>
          <p:nvPr/>
        </p:nvSpPr>
        <p:spPr>
          <a:xfrm>
            <a:off x="71491" y="1392601"/>
            <a:ext cx="12011346" cy="88619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200" b="1" dirty="0"/>
              <a:t>They overcame the challenge by raising up </a:t>
            </a:r>
            <a:r>
              <a:rPr lang="en-US" sz="4200" b="1" i="1" dirty="0"/>
              <a:t>disciples</a:t>
            </a:r>
            <a:r>
              <a:rPr lang="en-US" sz="4200" b="1" dirty="0"/>
              <a:t> </a:t>
            </a:r>
            <a:endParaRPr lang="en-US" sz="4200" b="1" i="1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CA665F3-0FDC-02A8-9A86-FA6CB62C6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7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12" grpId="0" animBg="1"/>
      <p:bldP spid="1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454E7C-C043-4F2C-F355-489348B76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4AFC58C2-7506-CF96-C1D2-A9F192B97D3D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3" name="Rounded Rectangular Callout 13">
            <a:extLst>
              <a:ext uri="{FF2B5EF4-FFF2-40B4-BE49-F238E27FC236}">
                <a16:creationId xmlns:a16="http://schemas.microsoft.com/office/drawing/2014/main" id="{F13010F6-563A-A6B5-32B7-C0465B2A9325}"/>
              </a:ext>
            </a:extLst>
          </p:cNvPr>
          <p:cNvSpPr/>
          <p:nvPr/>
        </p:nvSpPr>
        <p:spPr>
          <a:xfrm>
            <a:off x="6400800" y="1654193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Hebraic Jews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66C5C7-5785-A89E-93E2-80A19A6A63FF}"/>
              </a:ext>
            </a:extLst>
          </p:cNvPr>
          <p:cNvSpPr txBox="1"/>
          <p:nvPr/>
        </p:nvSpPr>
        <p:spPr>
          <a:xfrm>
            <a:off x="9418" y="5203807"/>
            <a:ext cx="12173164" cy="16541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6:7 </a:t>
            </a:r>
            <a:r>
              <a:rPr lang="en-US" sz="3200" dirty="0"/>
              <a:t>The word of God kept on spreading; and </a:t>
            </a:r>
            <a:r>
              <a:rPr lang="en-US" sz="3200" b="1" u="sng" dirty="0">
                <a:solidFill>
                  <a:srgbClr val="002060"/>
                </a:solidFill>
              </a:rPr>
              <a:t>the number of the disciples continued to increase</a:t>
            </a:r>
            <a:r>
              <a:rPr lang="en-US" sz="3200" dirty="0"/>
              <a:t> greatly in Jerusalem, and a great many of the priests were becoming obedient to the faith.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1" name="Rounded Rectangular Callout 13">
            <a:extLst>
              <a:ext uri="{FF2B5EF4-FFF2-40B4-BE49-F238E27FC236}">
                <a16:creationId xmlns:a16="http://schemas.microsoft.com/office/drawing/2014/main" id="{7B8589CA-8258-56E8-023D-5FC44F18183D}"/>
              </a:ext>
            </a:extLst>
          </p:cNvPr>
          <p:cNvSpPr/>
          <p:nvPr/>
        </p:nvSpPr>
        <p:spPr>
          <a:xfrm>
            <a:off x="228600" y="228600"/>
            <a:ext cx="9601200" cy="92364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dirty="0"/>
              <a:t>2) We need spiritual delegates</a:t>
            </a:r>
            <a:endParaRPr lang="en-US" sz="5400" b="1" i="1" dirty="0"/>
          </a:p>
        </p:txBody>
      </p:sp>
      <p:sp>
        <p:nvSpPr>
          <p:cNvPr id="6" name="Rounded Rectangular Callout 13">
            <a:extLst>
              <a:ext uri="{FF2B5EF4-FFF2-40B4-BE49-F238E27FC236}">
                <a16:creationId xmlns:a16="http://schemas.microsoft.com/office/drawing/2014/main" id="{66862678-3857-1E50-2741-5E692AA8253A}"/>
              </a:ext>
            </a:extLst>
          </p:cNvPr>
          <p:cNvSpPr/>
          <p:nvPr/>
        </p:nvSpPr>
        <p:spPr>
          <a:xfrm>
            <a:off x="762000" y="2721892"/>
            <a:ext cx="10477500" cy="88619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What was the provision for this challenge?</a:t>
            </a:r>
            <a:endParaRPr lang="en-US" sz="4400" b="1" i="1" dirty="0"/>
          </a:p>
        </p:txBody>
      </p:sp>
      <p:sp>
        <p:nvSpPr>
          <p:cNvPr id="12" name="Rounded Rectangular Callout 13">
            <a:extLst>
              <a:ext uri="{FF2B5EF4-FFF2-40B4-BE49-F238E27FC236}">
                <a16:creationId xmlns:a16="http://schemas.microsoft.com/office/drawing/2014/main" id="{651AEC7F-30E9-C0E1-177E-C0D92BEDAFE5}"/>
              </a:ext>
            </a:extLst>
          </p:cNvPr>
          <p:cNvSpPr/>
          <p:nvPr/>
        </p:nvSpPr>
        <p:spPr>
          <a:xfrm>
            <a:off x="2971800" y="3902390"/>
            <a:ext cx="6057900" cy="106776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dirty="0"/>
              <a:t>It was PEOPLE! </a:t>
            </a:r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DCC6F47B-63FE-A3D8-52B2-D3F5D5CDC645}"/>
              </a:ext>
            </a:extLst>
          </p:cNvPr>
          <p:cNvSpPr/>
          <p:nvPr/>
        </p:nvSpPr>
        <p:spPr>
          <a:xfrm>
            <a:off x="71491" y="1392601"/>
            <a:ext cx="12011346" cy="88619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200" b="1" dirty="0"/>
              <a:t>They overcame the challenge by raising up </a:t>
            </a:r>
            <a:r>
              <a:rPr lang="en-US" sz="4200" b="1" i="1" dirty="0"/>
              <a:t>disciples</a:t>
            </a:r>
            <a:r>
              <a:rPr lang="en-US" sz="4200" b="1" dirty="0"/>
              <a:t> </a:t>
            </a:r>
            <a:endParaRPr lang="en-US" sz="4200" b="1" i="1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A1421475-F4C1-B345-5957-B0D99B04B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2257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90FA36-AE46-B3EB-9BFC-01D7E3BA0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901529AF-DA6F-8340-A2C2-5B5D7C6575F3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3" name="Rounded Rectangular Callout 13">
            <a:extLst>
              <a:ext uri="{FF2B5EF4-FFF2-40B4-BE49-F238E27FC236}">
                <a16:creationId xmlns:a16="http://schemas.microsoft.com/office/drawing/2014/main" id="{04EB5B31-2C34-1D07-3347-7A43ED54AEA5}"/>
              </a:ext>
            </a:extLst>
          </p:cNvPr>
          <p:cNvSpPr/>
          <p:nvPr/>
        </p:nvSpPr>
        <p:spPr>
          <a:xfrm>
            <a:off x="6400800" y="1654193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Hebraic Jews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69EB3C-99B6-C6CA-9A0E-3A2AD0AD7536}"/>
              </a:ext>
            </a:extLst>
          </p:cNvPr>
          <p:cNvSpPr txBox="1"/>
          <p:nvPr/>
        </p:nvSpPr>
        <p:spPr>
          <a:xfrm>
            <a:off x="9418" y="5203807"/>
            <a:ext cx="12173164" cy="16541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6:7 </a:t>
            </a:r>
            <a:r>
              <a:rPr lang="en-US" sz="3200" dirty="0"/>
              <a:t>The word of God kept on spreading; and </a:t>
            </a:r>
            <a:r>
              <a:rPr lang="en-US" sz="3200" b="1" u="sng" dirty="0">
                <a:solidFill>
                  <a:srgbClr val="002060"/>
                </a:solidFill>
              </a:rPr>
              <a:t>the number of the disciples continued to increase</a:t>
            </a:r>
            <a:r>
              <a:rPr lang="en-US" sz="3200" dirty="0"/>
              <a:t> greatly in Jerusalem, and a great many of the priests were becoming obedient to the faith.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1" name="Rounded Rectangular Callout 13">
            <a:extLst>
              <a:ext uri="{FF2B5EF4-FFF2-40B4-BE49-F238E27FC236}">
                <a16:creationId xmlns:a16="http://schemas.microsoft.com/office/drawing/2014/main" id="{0C883BAB-E450-5AF6-9A67-04DB7EE1262C}"/>
              </a:ext>
            </a:extLst>
          </p:cNvPr>
          <p:cNvSpPr/>
          <p:nvPr/>
        </p:nvSpPr>
        <p:spPr>
          <a:xfrm>
            <a:off x="228600" y="228600"/>
            <a:ext cx="9601200" cy="92364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dirty="0"/>
              <a:t>2) We need spiritual delegates</a:t>
            </a:r>
            <a:endParaRPr lang="en-US" sz="5400" b="1" i="1" dirty="0"/>
          </a:p>
        </p:txBody>
      </p:sp>
      <p:sp>
        <p:nvSpPr>
          <p:cNvPr id="10" name="Rounded Rectangular Callout 13">
            <a:extLst>
              <a:ext uri="{FF2B5EF4-FFF2-40B4-BE49-F238E27FC236}">
                <a16:creationId xmlns:a16="http://schemas.microsoft.com/office/drawing/2014/main" id="{1E52568B-A5E1-0351-3623-2D597C0635AB}"/>
              </a:ext>
            </a:extLst>
          </p:cNvPr>
          <p:cNvSpPr/>
          <p:nvPr/>
        </p:nvSpPr>
        <p:spPr>
          <a:xfrm>
            <a:off x="71491" y="1392601"/>
            <a:ext cx="12011346" cy="88619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200" b="1" dirty="0"/>
              <a:t>They overcame the challenge by raising up </a:t>
            </a:r>
            <a:r>
              <a:rPr lang="en-US" sz="4200" b="1" i="1" dirty="0"/>
              <a:t>disciples</a:t>
            </a:r>
            <a:r>
              <a:rPr lang="en-US" sz="4200" b="1" dirty="0"/>
              <a:t> </a:t>
            </a:r>
            <a:endParaRPr lang="en-US" sz="4200" b="1" i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4D65CC-2C77-7A02-1270-9C32E47341C9}"/>
              </a:ext>
            </a:extLst>
          </p:cNvPr>
          <p:cNvSpPr txBox="1"/>
          <p:nvPr/>
        </p:nvSpPr>
        <p:spPr>
          <a:xfrm>
            <a:off x="342900" y="3990787"/>
            <a:ext cx="11506200" cy="5812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6:2 </a:t>
            </a:r>
            <a:r>
              <a:rPr lang="en-US" sz="3200" dirty="0"/>
              <a:t>So the twelve summoned the congregation of the </a:t>
            </a:r>
            <a:r>
              <a:rPr lang="en-US" sz="3200" b="1" u="sng" dirty="0">
                <a:solidFill>
                  <a:srgbClr val="002060"/>
                </a:solidFill>
              </a:rPr>
              <a:t>disciples</a:t>
            </a:r>
            <a:r>
              <a:rPr lang="en-US" sz="3200" dirty="0"/>
              <a:t> …</a:t>
            </a:r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2F9D26-1300-CDFC-7C6B-2DDA00FF6FD8}"/>
              </a:ext>
            </a:extLst>
          </p:cNvPr>
          <p:cNvSpPr txBox="1"/>
          <p:nvPr/>
        </p:nvSpPr>
        <p:spPr>
          <a:xfrm>
            <a:off x="71491" y="2867213"/>
            <a:ext cx="11935146" cy="7151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</a:t>
            </a:r>
            <a:r>
              <a:rPr lang="en-US" sz="3200" b="1" u="sng" dirty="0">
                <a:solidFill>
                  <a:srgbClr val="002060"/>
                </a:solidFill>
              </a:rPr>
              <a:t>disciples</a:t>
            </a:r>
            <a:r>
              <a:rPr lang="en-US" sz="3200" dirty="0"/>
              <a:t> were increasing in number…</a:t>
            </a:r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96C5EC5-6455-7815-49BF-FFFD7DA40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8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A348E-944B-33D7-16BE-46597BD8EB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3">
            <a:extLst>
              <a:ext uri="{FF2B5EF4-FFF2-40B4-BE49-F238E27FC236}">
                <a16:creationId xmlns:a16="http://schemas.microsoft.com/office/drawing/2014/main" id="{D1F2D0CE-7F52-AE0E-2B87-94DCE6E8F4A5}"/>
              </a:ext>
            </a:extLst>
          </p:cNvPr>
          <p:cNvSpPr/>
          <p:nvPr/>
        </p:nvSpPr>
        <p:spPr>
          <a:xfrm>
            <a:off x="1676400" y="1643307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Hellenistic Jews</a:t>
            </a:r>
          </a:p>
        </p:txBody>
      </p:sp>
      <p:sp>
        <p:nvSpPr>
          <p:cNvPr id="3" name="Rounded Rectangular Callout 13">
            <a:extLst>
              <a:ext uri="{FF2B5EF4-FFF2-40B4-BE49-F238E27FC236}">
                <a16:creationId xmlns:a16="http://schemas.microsoft.com/office/drawing/2014/main" id="{17FBD6C0-AF35-E825-82CE-4C0F50EBAC9D}"/>
              </a:ext>
            </a:extLst>
          </p:cNvPr>
          <p:cNvSpPr/>
          <p:nvPr/>
        </p:nvSpPr>
        <p:spPr>
          <a:xfrm>
            <a:off x="6400800" y="1654193"/>
            <a:ext cx="4038600" cy="75155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i="1" dirty="0"/>
              <a:t>Hebraic Jews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547AF5-BAEE-F8E7-BF48-D9B5ACCC3D86}"/>
              </a:ext>
            </a:extLst>
          </p:cNvPr>
          <p:cNvSpPr txBox="1"/>
          <p:nvPr/>
        </p:nvSpPr>
        <p:spPr>
          <a:xfrm>
            <a:off x="9418" y="5203807"/>
            <a:ext cx="12173164" cy="16541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6:7 </a:t>
            </a:r>
            <a:r>
              <a:rPr lang="en-US" sz="3200" dirty="0"/>
              <a:t>The word of God kept on spreading; and </a:t>
            </a:r>
            <a:r>
              <a:rPr lang="en-US" sz="3200" b="1" u="sng" dirty="0">
                <a:solidFill>
                  <a:srgbClr val="002060"/>
                </a:solidFill>
              </a:rPr>
              <a:t>the number of the disciples continued to increase</a:t>
            </a:r>
            <a:r>
              <a:rPr lang="en-US" sz="3200" dirty="0"/>
              <a:t> greatly in Jerusalem, and a great many of the priests were becoming obedient to the faith.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1" name="Rounded Rectangular Callout 13">
            <a:extLst>
              <a:ext uri="{FF2B5EF4-FFF2-40B4-BE49-F238E27FC236}">
                <a16:creationId xmlns:a16="http://schemas.microsoft.com/office/drawing/2014/main" id="{DD8C4FC4-533C-A10A-FD81-73A0031A9C5A}"/>
              </a:ext>
            </a:extLst>
          </p:cNvPr>
          <p:cNvSpPr/>
          <p:nvPr/>
        </p:nvSpPr>
        <p:spPr>
          <a:xfrm>
            <a:off x="228600" y="228600"/>
            <a:ext cx="8305800" cy="92364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dirty="0"/>
              <a:t>2) We need make disciples </a:t>
            </a:r>
            <a:endParaRPr lang="en-US" sz="5400" b="1" i="1" dirty="0"/>
          </a:p>
        </p:txBody>
      </p:sp>
      <p:sp>
        <p:nvSpPr>
          <p:cNvPr id="6" name="Rounded Rectangular Callout 13">
            <a:extLst>
              <a:ext uri="{FF2B5EF4-FFF2-40B4-BE49-F238E27FC236}">
                <a16:creationId xmlns:a16="http://schemas.microsoft.com/office/drawing/2014/main" id="{21E19412-23F8-DAE2-9D5A-5CB01C2B1201}"/>
              </a:ext>
            </a:extLst>
          </p:cNvPr>
          <p:cNvSpPr/>
          <p:nvPr/>
        </p:nvSpPr>
        <p:spPr>
          <a:xfrm>
            <a:off x="1143214" y="1544653"/>
            <a:ext cx="9867900" cy="88619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/>
              <a:t>Important: “the passing of the torch” </a:t>
            </a:r>
            <a:endParaRPr lang="en-US" sz="4400" b="1" i="1" dirty="0"/>
          </a:p>
        </p:txBody>
      </p:sp>
      <p:sp>
        <p:nvSpPr>
          <p:cNvPr id="12" name="Rounded Rectangular Callout 13">
            <a:extLst>
              <a:ext uri="{FF2B5EF4-FFF2-40B4-BE49-F238E27FC236}">
                <a16:creationId xmlns:a16="http://schemas.microsoft.com/office/drawing/2014/main" id="{5F3CA60F-65CA-BF7D-A970-1DDA11E1CE5B}"/>
              </a:ext>
            </a:extLst>
          </p:cNvPr>
          <p:cNvSpPr/>
          <p:nvPr/>
        </p:nvSpPr>
        <p:spPr>
          <a:xfrm>
            <a:off x="342900" y="2666848"/>
            <a:ext cx="11506200" cy="134450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God is doing His work through an ever-growing “congregation” of “disciples”</a:t>
            </a:r>
          </a:p>
        </p:txBody>
      </p:sp>
      <p:sp>
        <p:nvSpPr>
          <p:cNvPr id="15" name="Rounded Rectangular Callout 13">
            <a:extLst>
              <a:ext uri="{FF2B5EF4-FFF2-40B4-BE49-F238E27FC236}">
                <a16:creationId xmlns:a16="http://schemas.microsoft.com/office/drawing/2014/main" id="{A45450E8-E2A0-A566-E00D-A50B49299694}"/>
              </a:ext>
            </a:extLst>
          </p:cNvPr>
          <p:cNvSpPr/>
          <p:nvPr/>
        </p:nvSpPr>
        <p:spPr>
          <a:xfrm>
            <a:off x="-9418" y="4125903"/>
            <a:ext cx="12173164" cy="96335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/>
              <a:t>He is preparing the church for the next phase of His plan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A0485678-D937-B63C-43A9-35F20B9C6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4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12" grpId="0" animBg="1"/>
      <p:bldP spid="1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660F67-9AF0-7FCC-7738-183B6580F7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D64E1AF-FEDE-775C-73D3-93DE1C2F2195}"/>
              </a:ext>
            </a:extLst>
          </p:cNvPr>
          <p:cNvSpPr txBox="1"/>
          <p:nvPr/>
        </p:nvSpPr>
        <p:spPr>
          <a:xfrm>
            <a:off x="9418" y="152400"/>
            <a:ext cx="12173164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5400" b="1" dirty="0">
                <a:cs typeface="Andalus" pitchFamily="18" charset="-78"/>
              </a:rPr>
              <a:t>The make-up of the Church in Jerusalem:</a:t>
            </a:r>
            <a:endParaRPr lang="en-US" sz="4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A8A9DF-3A84-B706-EE38-3591A5FEB7C5}"/>
              </a:ext>
            </a:extLst>
          </p:cNvPr>
          <p:cNvSpPr txBox="1"/>
          <p:nvPr/>
        </p:nvSpPr>
        <p:spPr>
          <a:xfrm>
            <a:off x="9418" y="5203807"/>
            <a:ext cx="12173164" cy="16541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6:7 </a:t>
            </a:r>
            <a:r>
              <a:rPr lang="en-US" sz="3200" dirty="0"/>
              <a:t>The word of God kept on spreading; and </a:t>
            </a:r>
            <a:r>
              <a:rPr lang="en-US" sz="3200" b="1" u="sng" dirty="0">
                <a:solidFill>
                  <a:srgbClr val="002060"/>
                </a:solidFill>
              </a:rPr>
              <a:t>the number of the disciples continued to increase</a:t>
            </a:r>
            <a:r>
              <a:rPr lang="en-US" sz="3200" dirty="0"/>
              <a:t> greatly in Jerusalem, and a great many of the priests were becoming obedient to the faith.</a:t>
            </a:r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1" name="Rounded Rectangular Callout 13">
            <a:extLst>
              <a:ext uri="{FF2B5EF4-FFF2-40B4-BE49-F238E27FC236}">
                <a16:creationId xmlns:a16="http://schemas.microsoft.com/office/drawing/2014/main" id="{0965B3D8-99F6-54A7-EAD5-ACF6BB840AEC}"/>
              </a:ext>
            </a:extLst>
          </p:cNvPr>
          <p:cNvSpPr/>
          <p:nvPr/>
        </p:nvSpPr>
        <p:spPr>
          <a:xfrm>
            <a:off x="228600" y="228600"/>
            <a:ext cx="8305800" cy="92364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dirty="0"/>
              <a:t>2) We need make disciples </a:t>
            </a:r>
            <a:endParaRPr lang="en-US" sz="5400" b="1" i="1" dirty="0"/>
          </a:p>
        </p:txBody>
      </p:sp>
      <p:sp>
        <p:nvSpPr>
          <p:cNvPr id="6" name="Rounded Rectangular Callout 13">
            <a:extLst>
              <a:ext uri="{FF2B5EF4-FFF2-40B4-BE49-F238E27FC236}">
                <a16:creationId xmlns:a16="http://schemas.microsoft.com/office/drawing/2014/main" id="{92CEA030-01CB-FC34-C33E-71936114E83E}"/>
              </a:ext>
            </a:extLst>
          </p:cNvPr>
          <p:cNvSpPr/>
          <p:nvPr/>
        </p:nvSpPr>
        <p:spPr>
          <a:xfrm>
            <a:off x="1447800" y="2296112"/>
            <a:ext cx="9519706" cy="1654193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dirty="0"/>
              <a:t>Ever think of yourself as God’s provision to the church?</a:t>
            </a:r>
            <a:endParaRPr lang="en-US" sz="5400" b="1" i="1" dirty="0"/>
          </a:p>
        </p:txBody>
      </p:sp>
    </p:spTree>
    <p:extLst>
      <p:ext uri="{BB962C8B-B14F-4D97-AF65-F5344CB8AC3E}">
        <p14:creationId xmlns:p14="http://schemas.microsoft.com/office/powerpoint/2010/main" val="350266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CE8C66-06DC-1E09-A847-E7A561816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69668BC-9238-B78D-4FF3-651CD171E6D2}"/>
              </a:ext>
            </a:extLst>
          </p:cNvPr>
          <p:cNvSpPr txBox="1"/>
          <p:nvPr/>
        </p:nvSpPr>
        <p:spPr>
          <a:xfrm>
            <a:off x="76200" y="152400"/>
            <a:ext cx="92202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cs typeface="Andalus" pitchFamily="18" charset="-78"/>
              </a:rPr>
              <a:t>The Book of Acts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802BD9-3E46-7323-CE18-776A7DB8D144}"/>
              </a:ext>
            </a:extLst>
          </p:cNvPr>
          <p:cNvSpPr txBox="1"/>
          <p:nvPr/>
        </p:nvSpPr>
        <p:spPr>
          <a:xfrm>
            <a:off x="8077200" y="5486400"/>
            <a:ext cx="38862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Next Time…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118212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C0172-F825-64E3-5EAB-F7A063A281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3A37720-27BD-256F-BA12-321113A0A9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02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DF87A-4D2C-8097-6B08-D41857A2D9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DA0C4E4-F60D-2814-6422-6E242D96268B}"/>
              </a:ext>
            </a:extLst>
          </p:cNvPr>
          <p:cNvSpPr txBox="1"/>
          <p:nvPr/>
        </p:nvSpPr>
        <p:spPr>
          <a:xfrm>
            <a:off x="76200" y="152400"/>
            <a:ext cx="92202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9600" b="1" dirty="0">
                <a:cs typeface="Andalus" pitchFamily="18" charset="-78"/>
              </a:rPr>
              <a:t>The Book of Acts</a:t>
            </a:r>
            <a:endParaRPr lang="en-US" sz="8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DDE920-618B-48EB-6249-334FD5DD8A3E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CA3CFF-C0B8-7C92-DE5B-3CFDF803AF38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</a:t>
            </a:r>
            <a:r>
              <a:rPr lang="en-US" sz="3200" b="1" u="sng" dirty="0">
                <a:solidFill>
                  <a:srgbClr val="002060"/>
                </a:solidFill>
              </a:rPr>
              <a:t>at this time while the disciples were increasing in number</a:t>
            </a:r>
            <a:r>
              <a:rPr lang="en-US" sz="3200" dirty="0"/>
              <a:t>, a complaint arose on the part of the Hellenistic Jews against the native Hebrews,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A4FDE-6FE9-4D99-815E-4F6EDD8E4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63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A2CDD-025B-7BC3-A026-3BAD5D196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2DCBD78-7A99-54C1-FBD0-EB88CB9524D1}"/>
              </a:ext>
            </a:extLst>
          </p:cNvPr>
          <p:cNvSpPr txBox="1"/>
          <p:nvPr/>
        </p:nvSpPr>
        <p:spPr>
          <a:xfrm>
            <a:off x="76200" y="152400"/>
            <a:ext cx="92202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9600" b="1" dirty="0">
                <a:cs typeface="Andalus" pitchFamily="18" charset="-78"/>
              </a:rPr>
              <a:t>The Book of Acts</a:t>
            </a:r>
            <a:endParaRPr lang="en-US" sz="8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9AA4D4-792A-477F-1311-BC2B76D9AC3B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1C98B4-EA16-95CD-91E0-CDD049B4000B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</a:t>
            </a:r>
            <a:r>
              <a:rPr lang="en-US" sz="3200" b="1" u="sng" dirty="0">
                <a:solidFill>
                  <a:srgbClr val="002060"/>
                </a:solidFill>
              </a:rPr>
              <a:t>a complaint arose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/>
              <a:t>on the part of the Hellenistic Jews against the native Hebrews,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D0AFA-B3A6-D40A-759E-F09413884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0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85CF9A-BB02-80C1-1C57-89CAC7A3BC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E3E8542-ABEC-463D-31CA-F1BFD4160ADE}"/>
              </a:ext>
            </a:extLst>
          </p:cNvPr>
          <p:cNvSpPr txBox="1"/>
          <p:nvPr/>
        </p:nvSpPr>
        <p:spPr>
          <a:xfrm>
            <a:off x="76200" y="152400"/>
            <a:ext cx="92202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9600" b="1" dirty="0">
                <a:cs typeface="Andalus" pitchFamily="18" charset="-78"/>
              </a:rPr>
              <a:t>The Book of Acts</a:t>
            </a:r>
            <a:endParaRPr lang="en-US" sz="8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570A65-C513-713B-BE94-BC8FAF9C5455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E87719-B2D7-AB8C-91CC-82731A42F26B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a complaint arose </a:t>
            </a:r>
            <a:r>
              <a:rPr lang="en-US" sz="3200" b="1" u="sng" dirty="0">
                <a:solidFill>
                  <a:srgbClr val="002060"/>
                </a:solidFill>
              </a:rPr>
              <a:t>on the part of the Hellenistic Jews against the native Hebrews</a:t>
            </a:r>
            <a:r>
              <a:rPr lang="en-US" sz="3200" dirty="0"/>
              <a:t>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30534-32FF-90FA-7056-594BEB50A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17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C6CFF-BDE9-30FF-DB05-C405B7CB8F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2F7D27-8C24-89B0-1FB1-919C0087FD26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5092A3-95C8-7CD7-608C-A2DDC31B6D45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a complaint arose </a:t>
            </a:r>
            <a:r>
              <a:rPr lang="en-US" sz="3200" b="1" u="sng" dirty="0">
                <a:solidFill>
                  <a:srgbClr val="002060"/>
                </a:solidFill>
              </a:rPr>
              <a:t>on the part of the Hellenistic Jews against the native Hebrews</a:t>
            </a:r>
            <a:r>
              <a:rPr lang="en-US" sz="3200" dirty="0"/>
              <a:t>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70831A-29C5-DE9C-9FBC-5DE74F5C5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184" y="-13608"/>
            <a:ext cx="2286216" cy="34099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DE124A2-EE28-6164-8BFA-52883E7EDEE2}"/>
              </a:ext>
            </a:extLst>
          </p:cNvPr>
          <p:cNvSpPr txBox="1">
            <a:spLocks/>
          </p:cNvSpPr>
          <p:nvPr/>
        </p:nvSpPr>
        <p:spPr bwMode="auto">
          <a:xfrm>
            <a:off x="9677184" y="3356818"/>
            <a:ext cx="2505398" cy="144378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Alexander the Great</a:t>
            </a:r>
            <a:endParaRPr lang="en-US" sz="48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FCAF6A6-1FA2-D9A3-EDB2-0C696AEACF55}"/>
              </a:ext>
            </a:extLst>
          </p:cNvPr>
          <p:cNvSpPr txBox="1">
            <a:spLocks/>
          </p:cNvSpPr>
          <p:nvPr/>
        </p:nvSpPr>
        <p:spPr bwMode="auto">
          <a:xfrm>
            <a:off x="457200" y="152400"/>
            <a:ext cx="6724650" cy="85261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“Hellenistic” (Greek) culture</a:t>
            </a:r>
            <a:endParaRPr lang="en-US" sz="48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CE39F3D-3F70-1151-8CD5-089FD78093AF}"/>
              </a:ext>
            </a:extLst>
          </p:cNvPr>
          <p:cNvSpPr/>
          <p:nvPr/>
        </p:nvSpPr>
        <p:spPr>
          <a:xfrm rot="843117">
            <a:off x="-2125996" y="798837"/>
            <a:ext cx="6324600" cy="3352800"/>
          </a:xfrm>
          <a:prstGeom prst="ellipse">
            <a:avLst/>
          </a:prstGeom>
          <a:solidFill>
            <a:srgbClr val="00823B">
              <a:alpha val="63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A9FB11D9-6BF9-A635-4C31-1344BB06D445}"/>
              </a:ext>
            </a:extLst>
          </p:cNvPr>
          <p:cNvSpPr/>
          <p:nvPr/>
        </p:nvSpPr>
        <p:spPr>
          <a:xfrm>
            <a:off x="2023382" y="2944871"/>
            <a:ext cx="685800" cy="711838"/>
          </a:xfrm>
          <a:prstGeom prst="donut">
            <a:avLst>
              <a:gd name="adj" fmla="val 15692"/>
            </a:avLst>
          </a:prstGeom>
          <a:solidFill>
            <a:srgbClr val="00823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4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60E95-20A4-345D-5A2A-B9157E8BD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5E0565-838F-3D5B-AD2B-50FB2A0A5E3F}"/>
              </a:ext>
            </a:extLst>
          </p:cNvPr>
          <p:cNvSpPr txBox="1"/>
          <p:nvPr/>
        </p:nvSpPr>
        <p:spPr>
          <a:xfrm>
            <a:off x="4800600" y="5672435"/>
            <a:ext cx="7162800" cy="923330"/>
          </a:xfrm>
          <a:prstGeom prst="rect">
            <a:avLst/>
          </a:prstGeom>
          <a:solidFill>
            <a:schemeClr val="bg1">
              <a:lumMod val="75000"/>
              <a:alpha val="66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i="1" dirty="0"/>
              <a:t>Acts 6 Another Problem </a:t>
            </a:r>
            <a:endParaRPr lang="en-US" sz="4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A11DB8-9948-1C26-DEF8-41253117A15F}"/>
              </a:ext>
            </a:extLst>
          </p:cNvPr>
          <p:cNvSpPr txBox="1"/>
          <p:nvPr/>
        </p:nvSpPr>
        <p:spPr>
          <a:xfrm>
            <a:off x="9418" y="4800600"/>
            <a:ext cx="12173164" cy="2057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noAutofit/>
          </a:bodyPr>
          <a:lstStyle/>
          <a:p>
            <a:r>
              <a:rPr lang="en-US" sz="3200" b="1" baseline="30000" dirty="0"/>
              <a:t>Acts 6:1 </a:t>
            </a:r>
            <a:r>
              <a:rPr lang="en-US" sz="3200" dirty="0"/>
              <a:t>Now at this time while the disciples were increasing in number, a complaint arose </a:t>
            </a:r>
            <a:r>
              <a:rPr lang="en-US" sz="3200" b="1" u="sng" dirty="0">
                <a:solidFill>
                  <a:srgbClr val="002060"/>
                </a:solidFill>
              </a:rPr>
              <a:t>on the part of the Hellenistic Jews against the native Hebrews</a:t>
            </a:r>
            <a:r>
              <a:rPr lang="en-US" sz="3200" dirty="0"/>
              <a:t>, because their widows were being overlooked in the daily serving of food. </a:t>
            </a:r>
          </a:p>
          <a:p>
            <a:endParaRPr lang="en-US" sz="3200" dirty="0"/>
          </a:p>
          <a:p>
            <a:endParaRPr lang="en-US" dirty="0"/>
          </a:p>
          <a:p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974CE8A-C992-05BB-590B-CA557BBD4DE8}"/>
              </a:ext>
            </a:extLst>
          </p:cNvPr>
          <p:cNvSpPr txBox="1">
            <a:spLocks/>
          </p:cNvSpPr>
          <p:nvPr/>
        </p:nvSpPr>
        <p:spPr bwMode="auto">
          <a:xfrm>
            <a:off x="6553200" y="262235"/>
            <a:ext cx="5638800" cy="88810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Jewish “Diaspora”</a:t>
            </a:r>
            <a:endParaRPr lang="en-US" sz="5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8E69902-C52E-C9AA-234E-6462FEADE02C}"/>
              </a:ext>
            </a:extLst>
          </p:cNvPr>
          <p:cNvSpPr/>
          <p:nvPr/>
        </p:nvSpPr>
        <p:spPr>
          <a:xfrm rot="843117">
            <a:off x="-2125996" y="798837"/>
            <a:ext cx="6324600" cy="3352800"/>
          </a:xfrm>
          <a:prstGeom prst="ellipse">
            <a:avLst/>
          </a:prstGeom>
          <a:solidFill>
            <a:srgbClr val="00823B">
              <a:alpha val="63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FC55FB3C-4C6A-82CE-B348-A07FA36D99D5}"/>
              </a:ext>
            </a:extLst>
          </p:cNvPr>
          <p:cNvSpPr/>
          <p:nvPr/>
        </p:nvSpPr>
        <p:spPr>
          <a:xfrm>
            <a:off x="2023382" y="2944871"/>
            <a:ext cx="685800" cy="711838"/>
          </a:xfrm>
          <a:prstGeom prst="donut">
            <a:avLst>
              <a:gd name="adj" fmla="val 15692"/>
            </a:avLst>
          </a:prstGeom>
          <a:solidFill>
            <a:srgbClr val="00823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BAC212E-84A6-0535-3A0B-5DB36EFB5EF9}"/>
              </a:ext>
            </a:extLst>
          </p:cNvPr>
          <p:cNvSpPr txBox="1">
            <a:spLocks/>
          </p:cNvSpPr>
          <p:nvPr/>
        </p:nvSpPr>
        <p:spPr bwMode="auto">
          <a:xfrm>
            <a:off x="6513842" y="1447800"/>
            <a:ext cx="5638800" cy="23997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>
                <a:solidFill>
                  <a:schemeClr val="bg1"/>
                </a:solidFill>
                <a:ea typeface="+mj-ea"/>
                <a:cs typeface="+mj-cs"/>
              </a:rPr>
              <a:t>Living outside of Israel</a:t>
            </a: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>
                <a:solidFill>
                  <a:schemeClr val="bg1"/>
                </a:solidFill>
              </a:rPr>
              <a:t>Retaining Jewish identity</a:t>
            </a: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>
                <a:solidFill>
                  <a:schemeClr val="bg1"/>
                </a:solidFill>
              </a:rPr>
              <a:t>But also embracing Hellenistic culture</a:t>
            </a:r>
            <a:endParaRPr lang="en-US" sz="4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0394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28425</TotalTime>
  <Words>3330</Words>
  <Application>Microsoft Office PowerPoint</Application>
  <PresentationFormat>Widescreen</PresentationFormat>
  <Paragraphs>268</Paragraphs>
  <Slides>49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Andalus</vt:lpstr>
      <vt:lpstr>Arial</vt:lpstr>
      <vt:lpstr>blbGentium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Xenos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foustb</dc:creator>
  <cp:lastModifiedBy>Haley</cp:lastModifiedBy>
  <cp:revision>4254</cp:revision>
  <dcterms:created xsi:type="dcterms:W3CDTF">2015-11-05T16:00:32Z</dcterms:created>
  <dcterms:modified xsi:type="dcterms:W3CDTF">2025-03-24T05:41:39Z</dcterms:modified>
</cp:coreProperties>
</file>