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51" r:id="rId1"/>
  </p:sldMasterIdLst>
  <p:notesMasterIdLst>
    <p:notesMasterId r:id="rId84"/>
  </p:notesMasterIdLst>
  <p:sldIdLst>
    <p:sldId id="397" r:id="rId2"/>
    <p:sldId id="656" r:id="rId3"/>
    <p:sldId id="479" r:id="rId4"/>
    <p:sldId id="495" r:id="rId5"/>
    <p:sldId id="492" r:id="rId6"/>
    <p:sldId id="528" r:id="rId7"/>
    <p:sldId id="603" r:id="rId8"/>
    <p:sldId id="604" r:id="rId9"/>
    <p:sldId id="605" r:id="rId10"/>
    <p:sldId id="626" r:id="rId11"/>
    <p:sldId id="526" r:id="rId12"/>
    <p:sldId id="525" r:id="rId13"/>
    <p:sldId id="658" r:id="rId14"/>
    <p:sldId id="657" r:id="rId15"/>
    <p:sldId id="527" r:id="rId16"/>
    <p:sldId id="659" r:id="rId17"/>
    <p:sldId id="642" r:id="rId18"/>
    <p:sldId id="666" r:id="rId19"/>
    <p:sldId id="643" r:id="rId20"/>
    <p:sldId id="644" r:id="rId21"/>
    <p:sldId id="660" r:id="rId22"/>
    <p:sldId id="661" r:id="rId23"/>
    <p:sldId id="662" r:id="rId24"/>
    <p:sldId id="645" r:id="rId25"/>
    <p:sldId id="646" r:id="rId26"/>
    <p:sldId id="647" r:id="rId27"/>
    <p:sldId id="606" r:id="rId28"/>
    <p:sldId id="607" r:id="rId29"/>
    <p:sldId id="608" r:id="rId30"/>
    <p:sldId id="534" r:id="rId31"/>
    <p:sldId id="634" r:id="rId32"/>
    <p:sldId id="535" r:id="rId33"/>
    <p:sldId id="635" r:id="rId34"/>
    <p:sldId id="636" r:id="rId35"/>
    <p:sldId id="553" r:id="rId36"/>
    <p:sldId id="540" r:id="rId37"/>
    <p:sldId id="641" r:id="rId38"/>
    <p:sldId id="618" r:id="rId39"/>
    <p:sldId id="619" r:id="rId40"/>
    <p:sldId id="620" r:id="rId41"/>
    <p:sldId id="611" r:id="rId42"/>
    <p:sldId id="612" r:id="rId43"/>
    <p:sldId id="649" r:id="rId44"/>
    <p:sldId id="555" r:id="rId45"/>
    <p:sldId id="614" r:id="rId46"/>
    <p:sldId id="663" r:id="rId47"/>
    <p:sldId id="615" r:id="rId48"/>
    <p:sldId id="650" r:id="rId49"/>
    <p:sldId id="582" r:id="rId50"/>
    <p:sldId id="583" r:id="rId51"/>
    <p:sldId id="585" r:id="rId52"/>
    <p:sldId id="586" r:id="rId53"/>
    <p:sldId id="587" r:id="rId54"/>
    <p:sldId id="593" r:id="rId55"/>
    <p:sldId id="594" r:id="rId56"/>
    <p:sldId id="664" r:id="rId57"/>
    <p:sldId id="665" r:id="rId58"/>
    <p:sldId id="595" r:id="rId59"/>
    <p:sldId id="541" r:id="rId60"/>
    <p:sldId id="598" r:id="rId61"/>
    <p:sldId id="651" r:id="rId62"/>
    <p:sldId id="501" r:id="rId63"/>
    <p:sldId id="556" r:id="rId64"/>
    <p:sldId id="557" r:id="rId65"/>
    <p:sldId id="558" r:id="rId66"/>
    <p:sldId id="502" r:id="rId67"/>
    <p:sldId id="545" r:id="rId68"/>
    <p:sldId id="652" r:id="rId69"/>
    <p:sldId id="667" r:id="rId70"/>
    <p:sldId id="482" r:id="rId71"/>
    <p:sldId id="600" r:id="rId72"/>
    <p:sldId id="515" r:id="rId73"/>
    <p:sldId id="601" r:id="rId74"/>
    <p:sldId id="510" r:id="rId75"/>
    <p:sldId id="514" r:id="rId76"/>
    <p:sldId id="621" r:id="rId77"/>
    <p:sldId id="560" r:id="rId78"/>
    <p:sldId id="653" r:id="rId79"/>
    <p:sldId id="654" r:id="rId80"/>
    <p:sldId id="655" r:id="rId81"/>
    <p:sldId id="625" r:id="rId82"/>
    <p:sldId id="296" r:id="rId83"/>
  </p:sldIdLst>
  <p:sldSz cx="9144000" cy="6858000" type="screen4x3"/>
  <p:notesSz cx="6858000" cy="9144000"/>
  <p:defaultTextStyle>
    <a:defPPr>
      <a:defRPr lang="en-US"/>
    </a:defPPr>
    <a:lvl1pPr algn="ctr"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ctr"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ctr"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ctr"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ctr"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00"/>
    <a:srgbClr val="060862"/>
    <a:srgbClr val="0D12D7"/>
    <a:srgbClr val="00B200"/>
    <a:srgbClr val="008000"/>
    <a:srgbClr val="A5E6F3"/>
    <a:srgbClr val="83DDEF"/>
    <a:srgbClr val="003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2393" autoAdjust="0"/>
    <p:restoredTop sz="94660"/>
  </p:normalViewPr>
  <p:slideViewPr>
    <p:cSldViewPr>
      <p:cViewPr varScale="1">
        <p:scale>
          <a:sx n="75" d="100"/>
          <a:sy n="75" d="100"/>
        </p:scale>
        <p:origin x="37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626"/>
    </p:cViewPr>
  </p:sorterViewPr>
  <p:notesViewPr>
    <p:cSldViewPr>
      <p:cViewPr varScale="1">
        <p:scale>
          <a:sx n="60" d="100"/>
          <a:sy n="60" d="100"/>
        </p:scale>
        <p:origin x="-172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notesMaster" Target="notesMasters/notes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4242" name="Rectangle 2"/>
          <p:cNvSpPr>
            <a:spLocks noGrp="1" noChangeArrowheads="1"/>
          </p:cNvSpPr>
          <p:nvPr>
            <p:ph type="hdr" sz="quarter"/>
          </p:nvPr>
        </p:nvSpPr>
        <p:spPr bwMode="auto">
          <a:xfrm>
            <a:off x="0" y="0"/>
            <a:ext cx="2971800" cy="457200"/>
          </a:xfrm>
          <a:prstGeom prst="rect">
            <a:avLst/>
          </a:prstGeom>
          <a:noFill/>
          <a:ln w="38100">
            <a:noFill/>
            <a:miter lim="800000"/>
            <a:headEnd/>
            <a:tailEnd/>
          </a:ln>
          <a:effectLst/>
        </p:spPr>
        <p:txBody>
          <a:bodyPr vert="horz" wrap="none" lIns="91440" tIns="45720" rIns="91440" bIns="45720" numCol="1" anchor="ctr" anchorCtr="0" compatLnSpc="1">
            <a:prstTxWarp prst="textNoShape">
              <a:avLst/>
            </a:prstTxWarp>
          </a:bodyPr>
          <a:lstStyle>
            <a:lvl1pPr algn="l">
              <a:defRPr sz="1200"/>
            </a:lvl1pPr>
          </a:lstStyle>
          <a:p>
            <a:pPr>
              <a:defRPr/>
            </a:pPr>
            <a:endParaRPr lang="en-US"/>
          </a:p>
        </p:txBody>
      </p:sp>
      <p:sp>
        <p:nvSpPr>
          <p:cNvPr id="394243" name="Rectangle 3"/>
          <p:cNvSpPr>
            <a:spLocks noGrp="1" noChangeArrowheads="1"/>
          </p:cNvSpPr>
          <p:nvPr>
            <p:ph type="dt" idx="1"/>
          </p:nvPr>
        </p:nvSpPr>
        <p:spPr bwMode="auto">
          <a:xfrm>
            <a:off x="3886200" y="0"/>
            <a:ext cx="2971800" cy="457200"/>
          </a:xfrm>
          <a:prstGeom prst="rect">
            <a:avLst/>
          </a:prstGeom>
          <a:noFill/>
          <a:ln w="38100">
            <a:noFill/>
            <a:miter lim="800000"/>
            <a:headEnd/>
            <a:tailEnd/>
          </a:ln>
          <a:effectLst/>
        </p:spPr>
        <p:txBody>
          <a:bodyPr vert="horz" wrap="none" lIns="91440" tIns="45720" rIns="91440" bIns="45720" numCol="1" anchor="ctr" anchorCtr="0" compatLnSpc="1">
            <a:prstTxWarp prst="textNoShape">
              <a:avLst/>
            </a:prstTxWarp>
          </a:bodyPr>
          <a:lstStyle>
            <a:lvl1pPr algn="r">
              <a:defRPr sz="1200"/>
            </a:lvl1pPr>
          </a:lstStyle>
          <a:p>
            <a:pPr>
              <a:defRPr/>
            </a:pPr>
            <a:endParaRPr lang="en-US"/>
          </a:p>
        </p:txBody>
      </p:sp>
      <p:sp>
        <p:nvSpPr>
          <p:cNvPr id="1095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94245" name="Rectangle 5"/>
          <p:cNvSpPr>
            <a:spLocks noGrp="1" noChangeArrowheads="1"/>
          </p:cNvSpPr>
          <p:nvPr>
            <p:ph type="body" sz="quarter" idx="3"/>
          </p:nvPr>
        </p:nvSpPr>
        <p:spPr bwMode="auto">
          <a:xfrm>
            <a:off x="914400" y="4343400"/>
            <a:ext cx="5029200" cy="4114800"/>
          </a:xfrm>
          <a:prstGeom prst="rect">
            <a:avLst/>
          </a:prstGeom>
          <a:noFill/>
          <a:ln w="38100">
            <a:noFill/>
            <a:miter lim="800000"/>
            <a:headEnd/>
            <a:tailEnd/>
          </a:ln>
          <a:effectLst/>
        </p:spPr>
        <p:txBody>
          <a:bodyPr vert="horz" wrap="none" lIns="91440" tIns="45720" rIns="91440" bIns="45720" numCol="1" anchor="ctr"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4246" name="Rectangle 6"/>
          <p:cNvSpPr>
            <a:spLocks noGrp="1" noChangeArrowheads="1"/>
          </p:cNvSpPr>
          <p:nvPr>
            <p:ph type="ftr" sz="quarter" idx="4"/>
          </p:nvPr>
        </p:nvSpPr>
        <p:spPr bwMode="auto">
          <a:xfrm>
            <a:off x="0" y="8686800"/>
            <a:ext cx="2971800" cy="457200"/>
          </a:xfrm>
          <a:prstGeom prst="rect">
            <a:avLst/>
          </a:prstGeom>
          <a:noFill/>
          <a:ln w="38100">
            <a:noFill/>
            <a:miter lim="800000"/>
            <a:headEnd/>
            <a:tailEnd/>
          </a:ln>
          <a:effectLst/>
        </p:spPr>
        <p:txBody>
          <a:bodyPr vert="horz" wrap="none" lIns="91440" tIns="45720" rIns="91440" bIns="45720" numCol="1" anchor="b" anchorCtr="0" compatLnSpc="1">
            <a:prstTxWarp prst="textNoShape">
              <a:avLst/>
            </a:prstTxWarp>
          </a:bodyPr>
          <a:lstStyle>
            <a:lvl1pPr algn="l">
              <a:defRPr sz="1200"/>
            </a:lvl1pPr>
          </a:lstStyle>
          <a:p>
            <a:pPr>
              <a:defRPr/>
            </a:pPr>
            <a:endParaRPr lang="en-US"/>
          </a:p>
        </p:txBody>
      </p:sp>
      <p:sp>
        <p:nvSpPr>
          <p:cNvPr id="394247" name="Rectangle 7"/>
          <p:cNvSpPr>
            <a:spLocks noGrp="1" noChangeArrowheads="1"/>
          </p:cNvSpPr>
          <p:nvPr>
            <p:ph type="sldNum" sz="quarter" idx="5"/>
          </p:nvPr>
        </p:nvSpPr>
        <p:spPr bwMode="auto">
          <a:xfrm>
            <a:off x="3886200" y="8686800"/>
            <a:ext cx="2971800" cy="457200"/>
          </a:xfrm>
          <a:prstGeom prst="rect">
            <a:avLst/>
          </a:prstGeom>
          <a:noFill/>
          <a:ln w="38100">
            <a:noFill/>
            <a:miter lim="800000"/>
            <a:headEnd/>
            <a:tailEnd/>
          </a:ln>
          <a:effectLst/>
        </p:spPr>
        <p:txBody>
          <a:bodyPr vert="horz" wrap="none" lIns="91440" tIns="45720" rIns="91440" bIns="45720" numCol="1" anchor="b" anchorCtr="0" compatLnSpc="1">
            <a:prstTxWarp prst="textNoShape">
              <a:avLst/>
            </a:prstTxWarp>
          </a:bodyPr>
          <a:lstStyle>
            <a:lvl1pPr algn="r">
              <a:defRPr sz="1200"/>
            </a:lvl1pPr>
          </a:lstStyle>
          <a:p>
            <a:pPr>
              <a:defRPr/>
            </a:pPr>
            <a:fld id="{C6DD3AC7-D5F5-4C48-A366-B25D09E0599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50</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51</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52</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53</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54</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55</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56</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57</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58</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59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60</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61</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62</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63</a:t>
            </a:fld>
            <a:endParaRPr 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64</a:t>
            </a:fld>
            <a:endParaRPr 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65</a:t>
            </a:fld>
            <a:endParaRPr 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66</a:t>
            </a:fld>
            <a:endParaRPr 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67</a:t>
            </a:fld>
            <a:endParaRPr 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68</a:t>
            </a:fld>
            <a:endParaRPr 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69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7</a:t>
            </a:fld>
            <a:endParaRPr 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70</a:t>
            </a:fld>
            <a:endParaRPr 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71</a:t>
            </a:fld>
            <a:endParaRPr 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72</a:t>
            </a:fld>
            <a:endParaRPr 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73</a:t>
            </a:fld>
            <a:endParaRPr 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74</a:t>
            </a:fld>
            <a:endParaRPr 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75</a:t>
            </a:fld>
            <a:endParaRPr 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76</a:t>
            </a:fld>
            <a:endParaRPr 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77</a:t>
            </a:fld>
            <a:endParaRPr 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78</a:t>
            </a:fld>
            <a:endParaRPr 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79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8</a:t>
            </a:fld>
            <a:endParaRPr 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80</a:t>
            </a:fld>
            <a:endParaRPr 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81</a:t>
            </a:fld>
            <a:endParaRPr 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82</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6DD3AC7-D5F5-4C48-A366-B25D09E0599C}"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5125" name="Rectangle 5"/>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Slide Title</a:t>
            </a:r>
          </a:p>
        </p:txBody>
      </p:sp>
      <p:sp>
        <p:nvSpPr>
          <p:cNvPr id="5126" name="Rectangle 6"/>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wipe dir="r"/>
  </p:transition>
  <p:txStyles>
    <p:titleStyle>
      <a:lvl1pPr algn="ctr" rtl="0" eaLnBrk="0" fontAlgn="base" hangingPunct="0">
        <a:lnSpc>
          <a:spcPct val="80000"/>
        </a:lnSpc>
        <a:spcBef>
          <a:spcPct val="0"/>
        </a:spcBef>
        <a:spcAft>
          <a:spcPct val="0"/>
        </a:spcAft>
        <a:defRPr sz="6000" b="0">
          <a:solidFill>
            <a:srgbClr val="A5E6F3"/>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A5E6F3"/>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pPr>
              <a:defRPr/>
            </a:pPr>
            <a:r>
              <a:rPr lang="en-US" sz="9600"/>
              <a:t>John 15</a:t>
            </a:r>
          </a:p>
        </p:txBody>
      </p:sp>
      <p:sp>
        <p:nvSpPr>
          <p:cNvPr id="228355" name="Rectangle 3"/>
          <p:cNvSpPr>
            <a:spLocks noGrp="1" noChangeArrowheads="1"/>
          </p:cNvSpPr>
          <p:nvPr>
            <p:ph type="body" idx="1"/>
          </p:nvPr>
        </p:nvSpPr>
        <p:spPr>
          <a:xfrm>
            <a:off x="533400" y="2667000"/>
            <a:ext cx="8382000" cy="3962400"/>
          </a:xfrm>
        </p:spPr>
        <p:txBody>
          <a:bodyPr/>
          <a:lstStyle/>
          <a:p>
            <a:pPr>
              <a:lnSpc>
                <a:spcPct val="90000"/>
              </a:lnSpc>
              <a:defRPr/>
            </a:pPr>
            <a:r>
              <a:rPr lang="en-US" sz="6600"/>
              <a:t>The Vine </a:t>
            </a:r>
            <a:br>
              <a:rPr lang="en-US" sz="6600"/>
            </a:br>
            <a:r>
              <a:rPr lang="en-US" sz="6600"/>
              <a:t>   and the Branches</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8355">
                                            <p:txEl>
                                              <p:pRg st="0" end="0"/>
                                            </p:txEl>
                                          </p:spTgt>
                                        </p:tgtEl>
                                        <p:attrNameLst>
                                          <p:attrName>style.visibility</p:attrName>
                                        </p:attrNameLst>
                                      </p:cBhvr>
                                      <p:to>
                                        <p:strVal val="visible"/>
                                      </p:to>
                                    </p:set>
                                    <p:animEffect transition="in" filter="wipe(left)">
                                      <p:cBhvr>
                                        <p:cTn id="7" dur="500"/>
                                        <p:tgtEl>
                                          <p:spTgt spid="2283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1026"/>
          <p:cNvSpPr>
            <a:spLocks noGrp="1" noChangeArrowheads="1"/>
          </p:cNvSpPr>
          <p:nvPr>
            <p:ph type="title"/>
          </p:nvPr>
        </p:nvSpPr>
        <p:spPr/>
        <p:txBody>
          <a:bodyPr/>
          <a:lstStyle/>
          <a:p>
            <a:pPr>
              <a:defRPr/>
            </a:pPr>
            <a:r>
              <a:rPr lang="en-US" sz="9600"/>
              <a:t>John 15</a:t>
            </a:r>
          </a:p>
        </p:txBody>
      </p:sp>
      <p:sp>
        <p:nvSpPr>
          <p:cNvPr id="370691" name="Rectangle 1027"/>
          <p:cNvSpPr>
            <a:spLocks noGrp="1" noChangeArrowheads="1"/>
          </p:cNvSpPr>
          <p:nvPr>
            <p:ph type="body" idx="1"/>
          </p:nvPr>
        </p:nvSpPr>
        <p:spPr/>
        <p:txBody>
          <a:bodyPr/>
          <a:lstStyle/>
          <a:p>
            <a:pPr>
              <a:buFont typeface="Wingdings" pitchFamily="2" charset="2"/>
              <a:buNone/>
              <a:defRPr/>
            </a:pPr>
            <a:r>
              <a:rPr lang="en-US" dirty="0"/>
              <a:t>15:1 “</a:t>
            </a:r>
            <a:r>
              <a:rPr lang="en-US" u="sng" dirty="0"/>
              <a:t>I am the true vine</a:t>
            </a:r>
            <a:r>
              <a:rPr lang="en-US" dirty="0"/>
              <a:t>, and My Father is the vinedresser. </a:t>
            </a:r>
          </a:p>
          <a:p>
            <a:pPr>
              <a:buFont typeface="Wingdings" pitchFamily="2" charset="2"/>
              <a:buNone/>
              <a:defRPr/>
            </a:pPr>
            <a:r>
              <a:rPr lang="en-US" dirty="0"/>
              <a:t>2 Every </a:t>
            </a:r>
            <a:r>
              <a:rPr lang="en-US" u="sng" dirty="0"/>
              <a:t>branch in Me that does not bear fruit</a:t>
            </a:r>
            <a:r>
              <a:rPr lang="en-US" dirty="0"/>
              <a:t>, He takes away; and every </a:t>
            </a:r>
            <a:r>
              <a:rPr lang="en-US" u="sng" dirty="0"/>
              <a:t>branch that bears fruit</a:t>
            </a:r>
            <a:r>
              <a:rPr lang="en-US" dirty="0"/>
              <a:t>, He prunes it, that it may bear more fruit. </a:t>
            </a:r>
          </a:p>
        </p:txBody>
      </p:sp>
      <p:cxnSp>
        <p:nvCxnSpPr>
          <p:cNvPr id="11270" name="Straight Arrow Connector 7"/>
          <p:cNvCxnSpPr>
            <a:cxnSpLocks noChangeShapeType="1"/>
          </p:cNvCxnSpPr>
          <p:nvPr/>
        </p:nvCxnSpPr>
        <p:spPr bwMode="auto">
          <a:xfrm rot="16200000" flipV="1">
            <a:off x="6057900" y="3543300"/>
            <a:ext cx="1447800" cy="1371600"/>
          </a:xfrm>
          <a:prstGeom prst="straightConnector1">
            <a:avLst/>
          </a:prstGeom>
          <a:noFill/>
          <a:ln w="76200" algn="ctr">
            <a:solidFill>
              <a:schemeClr val="tx1"/>
            </a:solidFill>
            <a:round/>
            <a:headEnd/>
            <a:tailEnd type="arrow" w="med" len="med"/>
          </a:ln>
        </p:spPr>
      </p:cxnSp>
      <p:sp>
        <p:nvSpPr>
          <p:cNvPr id="6" name="Rectangle 6"/>
          <p:cNvSpPr>
            <a:spLocks noChangeArrowheads="1"/>
          </p:cNvSpPr>
          <p:nvPr/>
        </p:nvSpPr>
        <p:spPr bwMode="auto">
          <a:xfrm>
            <a:off x="6324600" y="4648200"/>
            <a:ext cx="2133600" cy="914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8800" b="0" i="1" dirty="0" err="1">
                <a:effectLst>
                  <a:outerShdw blurRad="38100" dist="38100" dir="2700000" algn="tl">
                    <a:srgbClr val="000000"/>
                  </a:outerShdw>
                </a:effectLst>
              </a:rPr>
              <a:t>airo</a:t>
            </a:r>
            <a:endParaRPr lang="en-US" sz="9600" b="0" dirty="0">
              <a:effectLst>
                <a:outerShdw blurRad="38100" dist="38100" dir="2700000" algn="tl">
                  <a:srgbClr val="000000"/>
                </a:outerShdw>
              </a:effectLst>
            </a:endParaRPr>
          </a:p>
        </p:txBody>
      </p:sp>
      <p:sp>
        <p:nvSpPr>
          <p:cNvPr id="9" name="Oval 4"/>
          <p:cNvSpPr>
            <a:spLocks noChangeArrowheads="1"/>
          </p:cNvSpPr>
          <p:nvPr/>
        </p:nvSpPr>
        <p:spPr bwMode="auto">
          <a:xfrm>
            <a:off x="5943600" y="3515833"/>
            <a:ext cx="2743200" cy="533400"/>
          </a:xfrm>
          <a:prstGeom prst="ellipse">
            <a:avLst/>
          </a:prstGeom>
          <a:noFill/>
          <a:ln w="57150" algn="ctr">
            <a:solidFill>
              <a:schemeClr val="tx1"/>
            </a:solidFill>
            <a:round/>
            <a:headEnd/>
            <a:tailEnd/>
          </a:ln>
        </p:spPr>
        <p:txBody>
          <a:bodyPr wrap="none" anchor="ctr"/>
          <a:lstStyle/>
          <a:p>
            <a:endParaRPr lang="en-US"/>
          </a:p>
        </p:txBody>
      </p:sp>
      <p:sp>
        <p:nvSpPr>
          <p:cNvPr id="10" name="Oval 3"/>
          <p:cNvSpPr>
            <a:spLocks noChangeArrowheads="1"/>
          </p:cNvSpPr>
          <p:nvPr/>
        </p:nvSpPr>
        <p:spPr bwMode="auto">
          <a:xfrm>
            <a:off x="2514600" y="2971800"/>
            <a:ext cx="3810000" cy="609600"/>
          </a:xfrm>
          <a:prstGeom prst="ellipse">
            <a:avLst/>
          </a:prstGeom>
          <a:noFill/>
          <a:ln w="57150" algn="ctr">
            <a:solidFill>
              <a:schemeClr val="tx1"/>
            </a:solidFill>
            <a:round/>
            <a:headEnd/>
            <a:tailEnd/>
          </a:ln>
        </p:spPr>
        <p:txBody>
          <a:bodyPr wrap="none" anchor="ctr"/>
          <a:lstStyle/>
          <a:p>
            <a:endParaRPr lang="en-US"/>
          </a:p>
        </p:txBody>
      </p:sp>
      <p:sp>
        <p:nvSpPr>
          <p:cNvPr id="11" name="Oval 1028"/>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1</a:t>
            </a:r>
          </a:p>
        </p:txBody>
      </p:sp>
      <p:sp>
        <p:nvSpPr>
          <p:cNvPr id="13" name="Oval 1029"/>
          <p:cNvSpPr>
            <a:spLocks noChangeArrowheads="1"/>
          </p:cNvSpPr>
          <p:nvPr/>
        </p:nvSpPr>
        <p:spPr bwMode="auto">
          <a:xfrm>
            <a:off x="5257800" y="3810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2</a:t>
            </a: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42" name="Rectangle 1026"/>
          <p:cNvSpPr>
            <a:spLocks noGrp="1" noChangeArrowheads="1"/>
          </p:cNvSpPr>
          <p:nvPr>
            <p:ph type="title"/>
          </p:nvPr>
        </p:nvSpPr>
        <p:spPr/>
        <p:txBody>
          <a:bodyPr/>
          <a:lstStyle/>
          <a:p>
            <a:pPr>
              <a:defRPr/>
            </a:pPr>
            <a:r>
              <a:rPr lang="en-US" sz="9600"/>
              <a:t>John 15</a:t>
            </a:r>
          </a:p>
        </p:txBody>
      </p:sp>
      <p:sp>
        <p:nvSpPr>
          <p:cNvPr id="368643" name="Rectangle 1027"/>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68644" name="Oval 1028"/>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68645" name="Oval 1029"/>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68646" name="Rectangle 1030"/>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without fruit</a:t>
            </a:r>
          </a:p>
          <a:p>
            <a:pPr algn="l">
              <a:lnSpc>
                <a:spcPct val="70000"/>
              </a:lnSpc>
              <a:spcBef>
                <a:spcPct val="10000"/>
              </a:spcBef>
              <a:defRPr/>
            </a:pPr>
            <a:r>
              <a:rPr lang="en-US" sz="4400" b="0" i="1">
                <a:effectLst>
                  <a:outerShdw blurRad="38100" dist="38100" dir="2700000" algn="tl">
                    <a:srgbClr val="000000"/>
                  </a:outerShdw>
                </a:effectLst>
              </a:rPr>
              <a:t>airo</a:t>
            </a:r>
            <a:r>
              <a:rPr lang="en-US" sz="4400" b="0">
                <a:effectLst>
                  <a:outerShdw blurRad="38100" dist="38100" dir="2700000" algn="tl">
                    <a:srgbClr val="000000"/>
                  </a:outerShdw>
                </a:effectLst>
              </a:rPr>
              <a:t> = </a:t>
            </a:r>
            <a:r>
              <a:rPr lang="en-US" sz="4400" b="0" u="sng">
                <a:effectLst>
                  <a:outerShdw blurRad="38100" dist="38100" dir="2700000" algn="tl">
                    <a:srgbClr val="000000"/>
                  </a:outerShdw>
                </a:effectLst>
              </a:rPr>
              <a:t>take away</a:t>
            </a:r>
            <a:br>
              <a:rPr lang="en-US" sz="4400" b="0">
                <a:effectLst>
                  <a:outerShdw blurRad="38100" dist="38100" dir="2700000" algn="tl">
                    <a:srgbClr val="000000"/>
                  </a:outerShdw>
                </a:effectLst>
              </a:rPr>
            </a:br>
            <a:r>
              <a:rPr lang="en-US" sz="4400" b="0">
                <a:effectLst>
                  <a:outerShdw blurRad="38100" dist="38100" dir="2700000" algn="tl">
                    <a:srgbClr val="000000"/>
                  </a:outerShdw>
                </a:effectLst>
              </a:rPr>
              <a:t>        = lift </a:t>
            </a:r>
            <a:br>
              <a:rPr lang="en-US" sz="4400" b="0">
                <a:effectLst>
                  <a:outerShdw blurRad="38100" dist="38100" dir="2700000" algn="tl">
                    <a:srgbClr val="000000"/>
                  </a:outerShdw>
                </a:effectLst>
              </a:rPr>
            </a:br>
            <a:r>
              <a:rPr lang="en-US" sz="4400" b="0">
                <a:effectLst>
                  <a:outerShdw blurRad="38100" dist="38100" dir="2700000" algn="tl">
                    <a:srgbClr val="000000"/>
                  </a:outerShdw>
                </a:effectLst>
              </a:rPr>
              <a:t>        = lift up-raise </a:t>
            </a:r>
            <a:br>
              <a:rPr lang="en-US" sz="4400" b="0">
                <a:effectLst>
                  <a:outerShdw blurRad="38100" dist="38100" dir="2700000" algn="tl">
                    <a:srgbClr val="000000"/>
                  </a:outerShdw>
                </a:effectLst>
              </a:rPr>
            </a:br>
            <a:r>
              <a:rPr lang="en-US" sz="4400" b="0">
                <a:effectLst>
                  <a:outerShdw blurRad="38100" dist="38100" dir="2700000" algn="tl">
                    <a:srgbClr val="000000"/>
                  </a:outerShdw>
                </a:effectLst>
              </a:rPr>
              <a:t>        = take up</a:t>
            </a:r>
          </a:p>
          <a:p>
            <a:pPr algn="l">
              <a:lnSpc>
                <a:spcPct val="70000"/>
              </a:lnSpc>
              <a:spcBef>
                <a:spcPct val="10000"/>
              </a:spcBef>
              <a:defRPr/>
            </a:pPr>
            <a:r>
              <a:rPr lang="en-US" sz="4400" b="0">
                <a:effectLst>
                  <a:outerShdw blurRad="38100" dist="38100" dir="2700000" algn="tl">
                    <a:srgbClr val="000000"/>
                  </a:outerShdw>
                </a:effectLst>
              </a:rPr>
              <a:t>        = carry</a:t>
            </a:r>
            <a:endParaRPr lang="en-US" sz="4800" b="0">
              <a:effectLst>
                <a:outerShdw blurRad="38100" dist="38100" dir="2700000" algn="tl">
                  <a:srgbClr val="000000"/>
                </a:outerShdw>
              </a:effectLst>
            </a:endParaRPr>
          </a:p>
        </p:txBody>
      </p:sp>
      <p:sp>
        <p:nvSpPr>
          <p:cNvPr id="368647" name="Rectangle 1031"/>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13320" name="Line 1032"/>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pPr>
              <a:defRPr/>
            </a:pPr>
            <a:r>
              <a:rPr lang="en-US" sz="9600"/>
              <a:t>John 15</a:t>
            </a:r>
          </a:p>
        </p:txBody>
      </p:sp>
      <p:sp>
        <p:nvSpPr>
          <p:cNvPr id="367619" name="Rectangle 3"/>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67620" name="Oval 4"/>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67621" name="Oval 5"/>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67627" name="Rectangle 11"/>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without fruit</a:t>
            </a:r>
          </a:p>
          <a:p>
            <a:pPr algn="l">
              <a:lnSpc>
                <a:spcPct val="70000"/>
              </a:lnSpc>
              <a:spcBef>
                <a:spcPct val="10000"/>
              </a:spcBef>
              <a:defRPr/>
            </a:pPr>
            <a:r>
              <a:rPr lang="en-US" sz="4400" b="0" i="1" dirty="0" err="1">
                <a:effectLst>
                  <a:outerShdw blurRad="38100" dist="38100" dir="2700000" algn="tl">
                    <a:srgbClr val="000000"/>
                  </a:outerShdw>
                </a:effectLst>
              </a:rPr>
              <a:t>airo</a:t>
            </a:r>
            <a:r>
              <a:rPr lang="en-US" sz="4400" b="0" dirty="0">
                <a:effectLst>
                  <a:outerShdw blurRad="38100" dist="38100" dir="2700000" algn="tl">
                    <a:srgbClr val="000000"/>
                  </a:outerShdw>
                </a:effectLst>
              </a:rPr>
              <a:t> = </a:t>
            </a:r>
            <a:r>
              <a:rPr lang="en-US" sz="4400" b="0" u="sng" dirty="0">
                <a:effectLst>
                  <a:outerShdw blurRad="38100" dist="38100" dir="2700000" algn="tl">
                    <a:srgbClr val="000000"/>
                  </a:outerShdw>
                </a:effectLst>
              </a:rPr>
              <a:t>take away</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up-raise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take up</a:t>
            </a:r>
          </a:p>
          <a:p>
            <a:pPr algn="l">
              <a:lnSpc>
                <a:spcPct val="70000"/>
              </a:lnSpc>
              <a:spcBef>
                <a:spcPct val="10000"/>
              </a:spcBef>
              <a:defRPr/>
            </a:pPr>
            <a:r>
              <a:rPr lang="en-US" sz="4400" b="0" dirty="0">
                <a:effectLst>
                  <a:outerShdw blurRad="38100" dist="38100" dir="2700000" algn="tl">
                    <a:srgbClr val="000000"/>
                  </a:outerShdw>
                </a:effectLst>
              </a:rPr>
              <a:t>        = carry</a:t>
            </a:r>
            <a:endParaRPr lang="en-US" sz="4800" b="0" dirty="0">
              <a:effectLst>
                <a:outerShdw blurRad="38100" dist="38100" dir="2700000" algn="tl">
                  <a:srgbClr val="000000"/>
                </a:outerShdw>
              </a:effectLst>
            </a:endParaRPr>
          </a:p>
        </p:txBody>
      </p:sp>
      <p:sp>
        <p:nvSpPr>
          <p:cNvPr id="367623" name="Rectangle 7"/>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14344" name="Line 8"/>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cxnSp>
        <p:nvCxnSpPr>
          <p:cNvPr id="12" name="Straight Arrow Connector 11"/>
          <p:cNvCxnSpPr/>
          <p:nvPr/>
        </p:nvCxnSpPr>
        <p:spPr bwMode="auto">
          <a:xfrm rot="10800000">
            <a:off x="3810000" y="2286000"/>
            <a:ext cx="1600200" cy="762000"/>
          </a:xfrm>
          <a:prstGeom prst="straightConnector1">
            <a:avLst/>
          </a:prstGeom>
          <a:solidFill>
            <a:schemeClr val="bg1"/>
          </a:solidFill>
          <a:ln w="57150" cap="flat" cmpd="sng" algn="ctr">
            <a:solidFill>
              <a:schemeClr val="tx1"/>
            </a:solidFill>
            <a:prstDash val="solid"/>
            <a:round/>
            <a:headEnd type="none" w="med" len="med"/>
            <a:tailEnd type="arrow"/>
          </a:ln>
          <a:effectLst/>
        </p:spPr>
      </p:cxnSp>
      <p:sp>
        <p:nvSpPr>
          <p:cNvPr id="10" name="Rectangle 2059"/>
          <p:cNvSpPr>
            <a:spLocks noChangeArrowheads="1"/>
          </p:cNvSpPr>
          <p:nvPr/>
        </p:nvSpPr>
        <p:spPr bwMode="auto">
          <a:xfrm>
            <a:off x="4572000" y="2819400"/>
            <a:ext cx="4419600" cy="2133600"/>
          </a:xfrm>
          <a:prstGeom prst="rect">
            <a:avLst/>
          </a:prstGeom>
          <a:gradFill rotWithShape="0">
            <a:gsLst>
              <a:gs pos="0">
                <a:srgbClr val="000000"/>
              </a:gs>
              <a:gs pos="50000">
                <a:srgbClr val="0038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Unfruitful </a:t>
            </a:r>
            <a:r>
              <a:rPr lang="en-US" sz="4400" b="0" dirty="0" err="1">
                <a:effectLst>
                  <a:outerShdw blurRad="38100" dist="38100" dir="2700000" algn="tl">
                    <a:srgbClr val="000000"/>
                  </a:outerShdw>
                </a:effectLst>
              </a:rPr>
              <a:t>brances</a:t>
            </a:r>
            <a:r>
              <a:rPr lang="en-US" sz="4400" b="0" dirty="0">
                <a:effectLst>
                  <a:outerShdw blurRad="38100" dist="38100" dir="2700000" algn="tl">
                    <a:srgbClr val="000000"/>
                  </a:outerShdw>
                </a:effectLst>
              </a:rPr>
              <a:t> cut off and taken away?</a:t>
            </a:r>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pPr>
              <a:defRPr/>
            </a:pPr>
            <a:r>
              <a:rPr lang="en-US" sz="9600"/>
              <a:t>John 15</a:t>
            </a:r>
          </a:p>
        </p:txBody>
      </p:sp>
      <p:sp>
        <p:nvSpPr>
          <p:cNvPr id="367619" name="Rectangle 3"/>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67620" name="Oval 4"/>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67621" name="Oval 5"/>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67627" name="Rectangle 11"/>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without fruit</a:t>
            </a:r>
          </a:p>
          <a:p>
            <a:pPr algn="l">
              <a:lnSpc>
                <a:spcPct val="70000"/>
              </a:lnSpc>
              <a:spcBef>
                <a:spcPct val="10000"/>
              </a:spcBef>
              <a:defRPr/>
            </a:pPr>
            <a:r>
              <a:rPr lang="en-US" sz="4400" b="0" i="1" dirty="0" err="1">
                <a:effectLst>
                  <a:outerShdw blurRad="38100" dist="38100" dir="2700000" algn="tl">
                    <a:srgbClr val="000000"/>
                  </a:outerShdw>
                </a:effectLst>
              </a:rPr>
              <a:t>airo</a:t>
            </a:r>
            <a:r>
              <a:rPr lang="en-US" sz="4400" b="0" dirty="0">
                <a:effectLst>
                  <a:outerShdw blurRad="38100" dist="38100" dir="2700000" algn="tl">
                    <a:srgbClr val="000000"/>
                  </a:outerShdw>
                </a:effectLst>
              </a:rPr>
              <a:t> = </a:t>
            </a:r>
            <a:r>
              <a:rPr lang="en-US" sz="4400" b="0" u="sng" dirty="0">
                <a:effectLst>
                  <a:outerShdw blurRad="38100" dist="38100" dir="2700000" algn="tl">
                    <a:srgbClr val="000000"/>
                  </a:outerShdw>
                </a:effectLst>
              </a:rPr>
              <a:t>take away</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up-raise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take up</a:t>
            </a:r>
          </a:p>
          <a:p>
            <a:pPr algn="l">
              <a:lnSpc>
                <a:spcPct val="70000"/>
              </a:lnSpc>
              <a:spcBef>
                <a:spcPct val="10000"/>
              </a:spcBef>
              <a:defRPr/>
            </a:pPr>
            <a:r>
              <a:rPr lang="en-US" sz="4400" b="0" dirty="0">
                <a:effectLst>
                  <a:outerShdw blurRad="38100" dist="38100" dir="2700000" algn="tl">
                    <a:srgbClr val="000000"/>
                  </a:outerShdw>
                </a:effectLst>
              </a:rPr>
              <a:t>        = carry</a:t>
            </a:r>
            <a:endParaRPr lang="en-US" sz="4800" b="0" dirty="0">
              <a:effectLst>
                <a:outerShdw blurRad="38100" dist="38100" dir="2700000" algn="tl">
                  <a:srgbClr val="000000"/>
                </a:outerShdw>
              </a:effectLst>
            </a:endParaRPr>
          </a:p>
        </p:txBody>
      </p:sp>
      <p:sp>
        <p:nvSpPr>
          <p:cNvPr id="367623" name="Rectangle 7"/>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14344" name="Line 8"/>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cxnSp>
        <p:nvCxnSpPr>
          <p:cNvPr id="10" name="Straight Arrow Connector 9"/>
          <p:cNvCxnSpPr/>
          <p:nvPr/>
        </p:nvCxnSpPr>
        <p:spPr bwMode="auto">
          <a:xfrm rot="10800000">
            <a:off x="3810000" y="2286000"/>
            <a:ext cx="1600200" cy="762000"/>
          </a:xfrm>
          <a:prstGeom prst="straightConnector1">
            <a:avLst/>
          </a:prstGeom>
          <a:solidFill>
            <a:schemeClr val="bg1"/>
          </a:solidFill>
          <a:ln w="57150" cap="flat" cmpd="sng" algn="ctr">
            <a:solidFill>
              <a:schemeClr val="tx1"/>
            </a:solidFill>
            <a:prstDash val="solid"/>
            <a:round/>
            <a:headEnd type="none" w="med" len="med"/>
            <a:tailEnd type="arrow"/>
          </a:ln>
          <a:effectLst/>
        </p:spPr>
      </p:cxnSp>
      <p:sp>
        <p:nvSpPr>
          <p:cNvPr id="9" name="Rectangle 2059"/>
          <p:cNvSpPr>
            <a:spLocks noChangeArrowheads="1"/>
          </p:cNvSpPr>
          <p:nvPr/>
        </p:nvSpPr>
        <p:spPr bwMode="auto">
          <a:xfrm>
            <a:off x="4572000" y="2819400"/>
            <a:ext cx="4419600" cy="2133600"/>
          </a:xfrm>
          <a:prstGeom prst="rect">
            <a:avLst/>
          </a:prstGeom>
          <a:gradFill rotWithShape="0">
            <a:gsLst>
              <a:gs pos="0">
                <a:srgbClr val="000000"/>
              </a:gs>
              <a:gs pos="50000">
                <a:srgbClr val="0038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Unfruitful </a:t>
            </a:r>
            <a:r>
              <a:rPr lang="en-US" sz="4400" b="0" dirty="0" err="1">
                <a:effectLst>
                  <a:outerShdw blurRad="38100" dist="38100" dir="2700000" algn="tl">
                    <a:srgbClr val="000000"/>
                  </a:outerShdw>
                </a:effectLst>
              </a:rPr>
              <a:t>brances</a:t>
            </a:r>
            <a:r>
              <a:rPr lang="en-US" sz="4400" b="0" dirty="0">
                <a:effectLst>
                  <a:outerShdw blurRad="38100" dist="38100" dir="2700000" algn="tl">
                    <a:srgbClr val="000000"/>
                  </a:outerShdw>
                </a:effectLst>
              </a:rPr>
              <a:t> cut off and taken away?</a:t>
            </a:r>
          </a:p>
          <a:p>
            <a:pPr algn="l">
              <a:lnSpc>
                <a:spcPct val="70000"/>
              </a:lnSpc>
              <a:spcBef>
                <a:spcPct val="10000"/>
              </a:spcBef>
              <a:defRPr/>
            </a:pPr>
            <a:r>
              <a:rPr lang="en-US" sz="4400" b="0" dirty="0">
                <a:effectLst>
                  <a:outerShdw blurRad="38100" dist="38100" dir="2700000" algn="tl">
                    <a:srgbClr val="000000"/>
                  </a:outerShdw>
                </a:effectLst>
              </a:rPr>
              <a:t>To where? Hell?</a:t>
            </a:r>
          </a:p>
          <a:p>
            <a:pPr algn="l">
              <a:lnSpc>
                <a:spcPct val="70000"/>
              </a:lnSpc>
              <a:spcBef>
                <a:spcPct val="10000"/>
              </a:spcBef>
              <a:defRPr/>
            </a:pPr>
            <a:endParaRPr lang="en-US" sz="4400" b="0" dirty="0">
              <a:effectLst>
                <a:outerShdw blurRad="38100" dist="38100" dir="2700000" algn="tl">
                  <a:srgbClr val="000000"/>
                </a:outerShdw>
              </a:effectLst>
            </a:endParaRPr>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7618" name="Rectangle 2"/>
          <p:cNvSpPr>
            <a:spLocks noGrp="1" noChangeArrowheads="1"/>
          </p:cNvSpPr>
          <p:nvPr>
            <p:ph type="title"/>
          </p:nvPr>
        </p:nvSpPr>
        <p:spPr/>
        <p:txBody>
          <a:bodyPr/>
          <a:lstStyle/>
          <a:p>
            <a:pPr>
              <a:defRPr/>
            </a:pPr>
            <a:r>
              <a:rPr lang="en-US" sz="9600"/>
              <a:t>John 15</a:t>
            </a:r>
          </a:p>
        </p:txBody>
      </p:sp>
      <p:sp>
        <p:nvSpPr>
          <p:cNvPr id="367619" name="Rectangle 3"/>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67620" name="Oval 4"/>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67621" name="Oval 5"/>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67627" name="Rectangle 11"/>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without fruit</a:t>
            </a:r>
          </a:p>
          <a:p>
            <a:pPr algn="l">
              <a:lnSpc>
                <a:spcPct val="70000"/>
              </a:lnSpc>
              <a:spcBef>
                <a:spcPct val="10000"/>
              </a:spcBef>
              <a:defRPr/>
            </a:pPr>
            <a:r>
              <a:rPr lang="en-US" sz="4400" b="0" i="1" dirty="0" err="1">
                <a:effectLst>
                  <a:outerShdw blurRad="38100" dist="38100" dir="2700000" algn="tl">
                    <a:srgbClr val="000000"/>
                  </a:outerShdw>
                </a:effectLst>
              </a:rPr>
              <a:t>airo</a:t>
            </a:r>
            <a:r>
              <a:rPr lang="en-US" sz="4400" b="0" dirty="0">
                <a:effectLst>
                  <a:outerShdw blurRad="38100" dist="38100" dir="2700000" algn="tl">
                    <a:srgbClr val="000000"/>
                  </a:outerShdw>
                </a:effectLst>
              </a:rPr>
              <a:t> = </a:t>
            </a:r>
            <a:r>
              <a:rPr lang="en-US" sz="4400" b="0" u="sng" dirty="0">
                <a:effectLst>
                  <a:outerShdw blurRad="38100" dist="38100" dir="2700000" algn="tl">
                    <a:srgbClr val="000000"/>
                  </a:outerShdw>
                </a:effectLst>
              </a:rPr>
              <a:t>take away</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up-raise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take up</a:t>
            </a:r>
          </a:p>
          <a:p>
            <a:pPr algn="l">
              <a:lnSpc>
                <a:spcPct val="70000"/>
              </a:lnSpc>
              <a:spcBef>
                <a:spcPct val="10000"/>
              </a:spcBef>
              <a:defRPr/>
            </a:pPr>
            <a:r>
              <a:rPr lang="en-US" sz="4400" b="0" dirty="0">
                <a:effectLst>
                  <a:outerShdw blurRad="38100" dist="38100" dir="2700000" algn="tl">
                    <a:srgbClr val="000000"/>
                  </a:outerShdw>
                </a:effectLst>
              </a:rPr>
              <a:t>        = carry</a:t>
            </a:r>
            <a:endParaRPr lang="en-US" sz="4800" b="0" dirty="0">
              <a:effectLst>
                <a:outerShdw blurRad="38100" dist="38100" dir="2700000" algn="tl">
                  <a:srgbClr val="000000"/>
                </a:outerShdw>
              </a:effectLst>
            </a:endParaRPr>
          </a:p>
        </p:txBody>
      </p:sp>
      <p:sp>
        <p:nvSpPr>
          <p:cNvPr id="367623" name="Rectangle 7"/>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14344" name="Line 8"/>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050"/>
          <p:cNvSpPr>
            <a:spLocks noGrp="1" noChangeArrowheads="1"/>
          </p:cNvSpPr>
          <p:nvPr>
            <p:ph type="title"/>
          </p:nvPr>
        </p:nvSpPr>
        <p:spPr/>
        <p:txBody>
          <a:bodyPr/>
          <a:lstStyle/>
          <a:p>
            <a:pPr>
              <a:defRPr/>
            </a:pPr>
            <a:r>
              <a:rPr lang="en-US" sz="9600"/>
              <a:t>John 15</a:t>
            </a:r>
          </a:p>
        </p:txBody>
      </p:sp>
      <p:sp>
        <p:nvSpPr>
          <p:cNvPr id="369667" name="Rectangle 2051"/>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69668" name="Oval 2052"/>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69669" name="Oval 2053"/>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69670" name="Rectangle 2054"/>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without fruit</a:t>
            </a:r>
          </a:p>
          <a:p>
            <a:pPr algn="l">
              <a:lnSpc>
                <a:spcPct val="70000"/>
              </a:lnSpc>
              <a:spcBef>
                <a:spcPct val="10000"/>
              </a:spcBef>
              <a:defRPr/>
            </a:pPr>
            <a:r>
              <a:rPr lang="en-US" sz="4400" b="0" i="1" dirty="0" err="1">
                <a:effectLst>
                  <a:outerShdw blurRad="38100" dist="38100" dir="2700000" algn="tl">
                    <a:srgbClr val="000000"/>
                  </a:outerShdw>
                </a:effectLst>
              </a:rPr>
              <a:t>airo</a:t>
            </a:r>
            <a:r>
              <a:rPr lang="en-US" sz="4400" b="0" dirty="0">
                <a:effectLst>
                  <a:outerShdw blurRad="38100" dist="38100" dir="2700000" algn="tl">
                    <a:srgbClr val="000000"/>
                  </a:outerShdw>
                </a:effectLst>
              </a:rPr>
              <a:t> = </a:t>
            </a:r>
            <a:r>
              <a:rPr lang="en-US" sz="4400" b="0" u="sng" dirty="0">
                <a:effectLst>
                  <a:outerShdw blurRad="38100" dist="38100" dir="2700000" algn="tl">
                    <a:srgbClr val="000000"/>
                  </a:outerShdw>
                </a:effectLst>
              </a:rPr>
              <a:t>take away</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up-raise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take up</a:t>
            </a:r>
          </a:p>
          <a:p>
            <a:pPr algn="l">
              <a:lnSpc>
                <a:spcPct val="70000"/>
              </a:lnSpc>
              <a:spcBef>
                <a:spcPct val="10000"/>
              </a:spcBef>
              <a:defRPr/>
            </a:pPr>
            <a:r>
              <a:rPr lang="en-US" sz="4400" b="0" dirty="0">
                <a:effectLst>
                  <a:outerShdw blurRad="38100" dist="38100" dir="2700000" algn="tl">
                    <a:srgbClr val="000000"/>
                  </a:outerShdw>
                </a:effectLst>
              </a:rPr>
              <a:t>        = carry</a:t>
            </a:r>
            <a:endParaRPr lang="en-US" sz="4800" b="0" dirty="0">
              <a:effectLst>
                <a:outerShdw blurRad="38100" dist="38100" dir="2700000" algn="tl">
                  <a:srgbClr val="000000"/>
                </a:outerShdw>
              </a:effectLst>
            </a:endParaRPr>
          </a:p>
        </p:txBody>
      </p:sp>
      <p:sp>
        <p:nvSpPr>
          <p:cNvPr id="369671" name="Rectangle 2055"/>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15368" name="Line 2056"/>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
        <p:nvSpPr>
          <p:cNvPr id="15369" name="Oval 2057"/>
          <p:cNvSpPr>
            <a:spLocks noChangeArrowheads="1"/>
          </p:cNvSpPr>
          <p:nvPr/>
        </p:nvSpPr>
        <p:spPr bwMode="auto">
          <a:xfrm>
            <a:off x="1066800" y="2362200"/>
            <a:ext cx="3429000" cy="1676400"/>
          </a:xfrm>
          <a:prstGeom prst="ellipse">
            <a:avLst/>
          </a:prstGeom>
          <a:noFill/>
          <a:ln w="57150">
            <a:solidFill>
              <a:schemeClr val="tx1"/>
            </a:solidFill>
            <a:round/>
            <a:headEnd/>
            <a:tailEnd/>
          </a:ln>
        </p:spPr>
        <p:txBody>
          <a:bodyPr wrap="none" anchor="ctr"/>
          <a:lstStyle/>
          <a:p>
            <a:endParaRPr lang="en-US" b="0"/>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050"/>
          <p:cNvSpPr>
            <a:spLocks noGrp="1" noChangeArrowheads="1"/>
          </p:cNvSpPr>
          <p:nvPr>
            <p:ph type="title"/>
          </p:nvPr>
        </p:nvSpPr>
        <p:spPr/>
        <p:txBody>
          <a:bodyPr/>
          <a:lstStyle/>
          <a:p>
            <a:pPr>
              <a:defRPr/>
            </a:pPr>
            <a:r>
              <a:rPr lang="en-US" sz="9600"/>
              <a:t>John 15</a:t>
            </a:r>
          </a:p>
        </p:txBody>
      </p:sp>
      <p:sp>
        <p:nvSpPr>
          <p:cNvPr id="369667" name="Rectangle 2051"/>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69668" name="Oval 2052"/>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69669" name="Oval 2053"/>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69670" name="Rectangle 2054"/>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without fruit</a:t>
            </a:r>
          </a:p>
          <a:p>
            <a:pPr algn="l">
              <a:lnSpc>
                <a:spcPct val="70000"/>
              </a:lnSpc>
              <a:spcBef>
                <a:spcPct val="10000"/>
              </a:spcBef>
              <a:defRPr/>
            </a:pPr>
            <a:r>
              <a:rPr lang="en-US" sz="4400" b="0" i="1" dirty="0" err="1">
                <a:effectLst>
                  <a:outerShdw blurRad="38100" dist="38100" dir="2700000" algn="tl">
                    <a:srgbClr val="000000"/>
                  </a:outerShdw>
                </a:effectLst>
              </a:rPr>
              <a:t>airo</a:t>
            </a:r>
            <a:r>
              <a:rPr lang="en-US" sz="4400" b="0" dirty="0">
                <a:effectLst>
                  <a:outerShdw blurRad="38100" dist="38100" dir="2700000" algn="tl">
                    <a:srgbClr val="000000"/>
                  </a:outerShdw>
                </a:effectLst>
              </a:rPr>
              <a:t> = </a:t>
            </a:r>
            <a:r>
              <a:rPr lang="en-US" sz="4400" b="0" u="sng" dirty="0">
                <a:effectLst>
                  <a:outerShdw blurRad="38100" dist="38100" dir="2700000" algn="tl">
                    <a:srgbClr val="000000"/>
                  </a:outerShdw>
                </a:effectLst>
              </a:rPr>
              <a:t>take away</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up-raise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take up</a:t>
            </a:r>
          </a:p>
          <a:p>
            <a:pPr algn="l">
              <a:lnSpc>
                <a:spcPct val="70000"/>
              </a:lnSpc>
              <a:spcBef>
                <a:spcPct val="10000"/>
              </a:spcBef>
              <a:defRPr/>
            </a:pPr>
            <a:r>
              <a:rPr lang="en-US" sz="4400" b="0" dirty="0">
                <a:effectLst>
                  <a:outerShdw blurRad="38100" dist="38100" dir="2700000" algn="tl">
                    <a:srgbClr val="000000"/>
                  </a:outerShdw>
                </a:effectLst>
              </a:rPr>
              <a:t>        = carry</a:t>
            </a:r>
            <a:endParaRPr lang="en-US" sz="4800" b="0" dirty="0">
              <a:effectLst>
                <a:outerShdw blurRad="38100" dist="38100" dir="2700000" algn="tl">
                  <a:srgbClr val="000000"/>
                </a:outerShdw>
              </a:effectLst>
            </a:endParaRPr>
          </a:p>
        </p:txBody>
      </p:sp>
      <p:sp>
        <p:nvSpPr>
          <p:cNvPr id="369671" name="Rectangle 2055"/>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15368" name="Line 2056"/>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
        <p:nvSpPr>
          <p:cNvPr id="15369" name="Oval 2057"/>
          <p:cNvSpPr>
            <a:spLocks noChangeArrowheads="1"/>
          </p:cNvSpPr>
          <p:nvPr/>
        </p:nvSpPr>
        <p:spPr bwMode="auto">
          <a:xfrm>
            <a:off x="1066800" y="2362200"/>
            <a:ext cx="3429000" cy="1676400"/>
          </a:xfrm>
          <a:prstGeom prst="ellipse">
            <a:avLst/>
          </a:prstGeom>
          <a:noFill/>
          <a:ln w="57150">
            <a:solidFill>
              <a:schemeClr val="tx1"/>
            </a:solidFill>
            <a:round/>
            <a:headEnd/>
            <a:tailEnd/>
          </a:ln>
        </p:spPr>
        <p:txBody>
          <a:bodyPr wrap="none" anchor="ctr"/>
          <a:lstStyle/>
          <a:p>
            <a:endParaRPr lang="en-US" b="0"/>
          </a:p>
        </p:txBody>
      </p:sp>
      <p:cxnSp>
        <p:nvCxnSpPr>
          <p:cNvPr id="12" name="Straight Arrow Connector 11"/>
          <p:cNvCxnSpPr/>
          <p:nvPr/>
        </p:nvCxnSpPr>
        <p:spPr bwMode="auto">
          <a:xfrm rot="10800000">
            <a:off x="3657600" y="4038600"/>
            <a:ext cx="1524000" cy="990600"/>
          </a:xfrm>
          <a:prstGeom prst="straightConnector1">
            <a:avLst/>
          </a:prstGeom>
          <a:solidFill>
            <a:schemeClr val="bg1"/>
          </a:solidFill>
          <a:ln w="76200" cap="flat" cmpd="sng" algn="ctr">
            <a:solidFill>
              <a:schemeClr val="tx1"/>
            </a:solidFill>
            <a:prstDash val="solid"/>
            <a:round/>
            <a:headEnd type="none" w="med" len="med"/>
            <a:tailEnd type="arrow"/>
          </a:ln>
          <a:effectLst/>
        </p:spPr>
      </p:cxnSp>
      <p:sp>
        <p:nvSpPr>
          <p:cNvPr id="369675" name="Rectangle 2059"/>
          <p:cNvSpPr>
            <a:spLocks noChangeArrowheads="1"/>
          </p:cNvSpPr>
          <p:nvPr/>
        </p:nvSpPr>
        <p:spPr bwMode="auto">
          <a:xfrm>
            <a:off x="4800600" y="2819400"/>
            <a:ext cx="4191000" cy="2514600"/>
          </a:xfrm>
          <a:prstGeom prst="rect">
            <a:avLst/>
          </a:prstGeom>
          <a:gradFill rotWithShape="0">
            <a:gsLst>
              <a:gs pos="0">
                <a:srgbClr val="000000"/>
              </a:gs>
              <a:gs pos="50000">
                <a:srgbClr val="0038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Most frequent meanings in the NT</a:t>
            </a:r>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050"/>
          <p:cNvSpPr>
            <a:spLocks noGrp="1" noChangeArrowheads="1"/>
          </p:cNvSpPr>
          <p:nvPr>
            <p:ph type="title"/>
          </p:nvPr>
        </p:nvSpPr>
        <p:spPr/>
        <p:txBody>
          <a:bodyPr/>
          <a:lstStyle/>
          <a:p>
            <a:pPr>
              <a:defRPr/>
            </a:pPr>
            <a:r>
              <a:rPr lang="en-US" sz="9600"/>
              <a:t>John 15</a:t>
            </a:r>
          </a:p>
        </p:txBody>
      </p:sp>
      <p:sp>
        <p:nvSpPr>
          <p:cNvPr id="369667" name="Rectangle 2051"/>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69668" name="Oval 2052"/>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69669" name="Oval 2053"/>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69670" name="Rectangle 2054"/>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without fruit</a:t>
            </a:r>
          </a:p>
          <a:p>
            <a:pPr algn="l">
              <a:lnSpc>
                <a:spcPct val="70000"/>
              </a:lnSpc>
              <a:spcBef>
                <a:spcPct val="10000"/>
              </a:spcBef>
              <a:defRPr/>
            </a:pPr>
            <a:r>
              <a:rPr lang="en-US" sz="4400" b="0" i="1" dirty="0" err="1">
                <a:effectLst>
                  <a:outerShdw blurRad="38100" dist="38100" dir="2700000" algn="tl">
                    <a:srgbClr val="000000"/>
                  </a:outerShdw>
                </a:effectLst>
              </a:rPr>
              <a:t>airo</a:t>
            </a:r>
            <a:r>
              <a:rPr lang="en-US" sz="4400" b="0" dirty="0">
                <a:effectLst>
                  <a:outerShdw blurRad="38100" dist="38100" dir="2700000" algn="tl">
                    <a:srgbClr val="000000"/>
                  </a:outerShdw>
                </a:effectLst>
              </a:rPr>
              <a:t> = </a:t>
            </a:r>
            <a:r>
              <a:rPr lang="en-US" sz="4400" b="0" u="sng" dirty="0">
                <a:effectLst>
                  <a:outerShdw blurRad="38100" dist="38100" dir="2700000" algn="tl">
                    <a:srgbClr val="000000"/>
                  </a:outerShdw>
                </a:effectLst>
              </a:rPr>
              <a:t>take away</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up-raise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take up</a:t>
            </a:r>
          </a:p>
          <a:p>
            <a:pPr algn="l">
              <a:lnSpc>
                <a:spcPct val="70000"/>
              </a:lnSpc>
              <a:spcBef>
                <a:spcPct val="10000"/>
              </a:spcBef>
              <a:defRPr/>
            </a:pPr>
            <a:r>
              <a:rPr lang="en-US" sz="4400" b="0" dirty="0">
                <a:effectLst>
                  <a:outerShdw blurRad="38100" dist="38100" dir="2700000" algn="tl">
                    <a:srgbClr val="000000"/>
                  </a:outerShdw>
                </a:effectLst>
              </a:rPr>
              <a:t>        = carry</a:t>
            </a:r>
            <a:endParaRPr lang="en-US" sz="4800" b="0" dirty="0">
              <a:effectLst>
                <a:outerShdw blurRad="38100" dist="38100" dir="2700000" algn="tl">
                  <a:srgbClr val="000000"/>
                </a:outerShdw>
              </a:effectLst>
            </a:endParaRPr>
          </a:p>
        </p:txBody>
      </p:sp>
      <p:sp>
        <p:nvSpPr>
          <p:cNvPr id="369671" name="Rectangle 2055"/>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15368" name="Line 2056"/>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
        <p:nvSpPr>
          <p:cNvPr id="15369" name="Oval 2057"/>
          <p:cNvSpPr>
            <a:spLocks noChangeArrowheads="1"/>
          </p:cNvSpPr>
          <p:nvPr/>
        </p:nvSpPr>
        <p:spPr bwMode="auto">
          <a:xfrm>
            <a:off x="1066800" y="2362200"/>
            <a:ext cx="3429000" cy="1676400"/>
          </a:xfrm>
          <a:prstGeom prst="ellipse">
            <a:avLst/>
          </a:prstGeom>
          <a:noFill/>
          <a:ln w="57150">
            <a:solidFill>
              <a:schemeClr val="tx1"/>
            </a:solidFill>
            <a:round/>
            <a:headEnd/>
            <a:tailEnd/>
          </a:ln>
        </p:spPr>
        <p:txBody>
          <a:bodyPr wrap="none" anchor="ctr"/>
          <a:lstStyle/>
          <a:p>
            <a:endParaRPr lang="en-US" b="0"/>
          </a:p>
        </p:txBody>
      </p:sp>
      <p:cxnSp>
        <p:nvCxnSpPr>
          <p:cNvPr id="12" name="Straight Arrow Connector 11"/>
          <p:cNvCxnSpPr/>
          <p:nvPr/>
        </p:nvCxnSpPr>
        <p:spPr bwMode="auto">
          <a:xfrm rot="10800000">
            <a:off x="3657600" y="4038600"/>
            <a:ext cx="1524000" cy="990600"/>
          </a:xfrm>
          <a:prstGeom prst="straightConnector1">
            <a:avLst/>
          </a:prstGeom>
          <a:solidFill>
            <a:schemeClr val="bg1"/>
          </a:solidFill>
          <a:ln w="76200" cap="flat" cmpd="sng" algn="ctr">
            <a:solidFill>
              <a:schemeClr val="tx1"/>
            </a:solidFill>
            <a:prstDash val="solid"/>
            <a:round/>
            <a:headEnd type="none" w="med" len="med"/>
            <a:tailEnd type="arrow"/>
          </a:ln>
          <a:effectLst/>
        </p:spPr>
      </p:cxnSp>
      <p:sp>
        <p:nvSpPr>
          <p:cNvPr id="369675" name="Rectangle 2059"/>
          <p:cNvSpPr>
            <a:spLocks noChangeArrowheads="1"/>
          </p:cNvSpPr>
          <p:nvPr/>
        </p:nvSpPr>
        <p:spPr bwMode="auto">
          <a:xfrm>
            <a:off x="4800600" y="2819400"/>
            <a:ext cx="4191000" cy="2514600"/>
          </a:xfrm>
          <a:prstGeom prst="rect">
            <a:avLst/>
          </a:prstGeom>
          <a:gradFill rotWithShape="0">
            <a:gsLst>
              <a:gs pos="0">
                <a:srgbClr val="000000"/>
              </a:gs>
              <a:gs pos="50000">
                <a:srgbClr val="0038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Most frequent meanings in the NT</a:t>
            </a:r>
          </a:p>
          <a:p>
            <a:pPr algn="l">
              <a:lnSpc>
                <a:spcPct val="70000"/>
              </a:lnSpc>
              <a:spcBef>
                <a:spcPct val="10000"/>
              </a:spcBef>
              <a:defRPr/>
            </a:pPr>
            <a:r>
              <a:rPr lang="en-US" sz="4400" b="0">
                <a:effectLst>
                  <a:outerShdw blurRad="38100" dist="38100" dir="2700000" algn="tl">
                    <a:srgbClr val="000000"/>
                  </a:outerShdw>
                </a:effectLst>
              </a:rPr>
              <a:t>Makes sense in the context</a:t>
            </a:r>
            <a:endParaRPr lang="en-US" sz="4800" b="0">
              <a:effectLst>
                <a:outerShdw blurRad="38100" dist="38100" dir="2700000" algn="tl">
                  <a:srgbClr val="000000"/>
                </a:outerShdw>
              </a:effectLst>
            </a:endParaRPr>
          </a:p>
        </p:txBody>
      </p:sp>
    </p:spTree>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050"/>
          <p:cNvSpPr>
            <a:spLocks noGrp="1" noChangeArrowheads="1"/>
          </p:cNvSpPr>
          <p:nvPr>
            <p:ph type="title"/>
          </p:nvPr>
        </p:nvSpPr>
        <p:spPr/>
        <p:txBody>
          <a:bodyPr/>
          <a:lstStyle/>
          <a:p>
            <a:pPr>
              <a:defRPr/>
            </a:pPr>
            <a:r>
              <a:rPr lang="en-US" sz="9600"/>
              <a:t>John 15</a:t>
            </a:r>
          </a:p>
        </p:txBody>
      </p:sp>
      <p:sp>
        <p:nvSpPr>
          <p:cNvPr id="369667" name="Rectangle 2051"/>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69668" name="Oval 2052"/>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69669" name="Oval 2053"/>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69670" name="Rectangle 2054"/>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without fruit</a:t>
            </a:r>
          </a:p>
          <a:p>
            <a:pPr algn="l">
              <a:lnSpc>
                <a:spcPct val="70000"/>
              </a:lnSpc>
              <a:spcBef>
                <a:spcPct val="10000"/>
              </a:spcBef>
              <a:defRPr/>
            </a:pPr>
            <a:r>
              <a:rPr lang="en-US" sz="4400" b="0" i="1" dirty="0" err="1">
                <a:effectLst>
                  <a:outerShdw blurRad="38100" dist="38100" dir="2700000" algn="tl">
                    <a:srgbClr val="000000"/>
                  </a:outerShdw>
                </a:effectLst>
              </a:rPr>
              <a:t>airo</a:t>
            </a:r>
            <a:r>
              <a:rPr lang="en-US" sz="4400" b="0" dirty="0">
                <a:effectLst>
                  <a:outerShdw blurRad="38100" dist="38100" dir="2700000" algn="tl">
                    <a:srgbClr val="000000"/>
                  </a:outerShdw>
                </a:effectLst>
              </a:rPr>
              <a:t> = </a:t>
            </a:r>
            <a:r>
              <a:rPr lang="en-US" sz="4400" b="0" u="sng" dirty="0">
                <a:effectLst>
                  <a:outerShdw blurRad="38100" dist="38100" dir="2700000" algn="tl">
                    <a:srgbClr val="000000"/>
                  </a:outerShdw>
                </a:effectLst>
              </a:rPr>
              <a:t>take away</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up-raise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take up</a:t>
            </a:r>
          </a:p>
          <a:p>
            <a:pPr algn="l">
              <a:lnSpc>
                <a:spcPct val="70000"/>
              </a:lnSpc>
              <a:spcBef>
                <a:spcPct val="10000"/>
              </a:spcBef>
              <a:defRPr/>
            </a:pPr>
            <a:r>
              <a:rPr lang="en-US" sz="4400" b="0" dirty="0">
                <a:effectLst>
                  <a:outerShdw blurRad="38100" dist="38100" dir="2700000" algn="tl">
                    <a:srgbClr val="000000"/>
                  </a:outerShdw>
                </a:effectLst>
              </a:rPr>
              <a:t>        = carry</a:t>
            </a:r>
            <a:endParaRPr lang="en-US" sz="4800" b="0" dirty="0">
              <a:effectLst>
                <a:outerShdw blurRad="38100" dist="38100" dir="2700000" algn="tl">
                  <a:srgbClr val="000000"/>
                </a:outerShdw>
              </a:effectLst>
            </a:endParaRPr>
          </a:p>
        </p:txBody>
      </p:sp>
      <p:sp>
        <p:nvSpPr>
          <p:cNvPr id="369671" name="Rectangle 2055"/>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15368" name="Line 2056"/>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
        <p:nvSpPr>
          <p:cNvPr id="15369" name="Oval 2057"/>
          <p:cNvSpPr>
            <a:spLocks noChangeArrowheads="1"/>
          </p:cNvSpPr>
          <p:nvPr/>
        </p:nvSpPr>
        <p:spPr bwMode="auto">
          <a:xfrm>
            <a:off x="1066800" y="2362200"/>
            <a:ext cx="3429000" cy="1676400"/>
          </a:xfrm>
          <a:prstGeom prst="ellipse">
            <a:avLst/>
          </a:prstGeom>
          <a:noFill/>
          <a:ln w="57150">
            <a:solidFill>
              <a:schemeClr val="tx1"/>
            </a:solidFill>
            <a:round/>
            <a:headEnd/>
            <a:tailEnd/>
          </a:ln>
        </p:spPr>
        <p:txBody>
          <a:bodyPr wrap="none" anchor="ctr"/>
          <a:lstStyle/>
          <a:p>
            <a:endParaRPr lang="en-US" b="0"/>
          </a:p>
        </p:txBody>
      </p:sp>
      <p:cxnSp>
        <p:nvCxnSpPr>
          <p:cNvPr id="12" name="Straight Arrow Connector 11"/>
          <p:cNvCxnSpPr/>
          <p:nvPr/>
        </p:nvCxnSpPr>
        <p:spPr bwMode="auto">
          <a:xfrm rot="10800000">
            <a:off x="3657600" y="4038600"/>
            <a:ext cx="1524000" cy="990600"/>
          </a:xfrm>
          <a:prstGeom prst="straightConnector1">
            <a:avLst/>
          </a:prstGeom>
          <a:solidFill>
            <a:schemeClr val="bg1"/>
          </a:solidFill>
          <a:ln w="76200" cap="flat" cmpd="sng" algn="ctr">
            <a:solidFill>
              <a:schemeClr val="tx1"/>
            </a:solidFill>
            <a:prstDash val="solid"/>
            <a:round/>
            <a:headEnd type="none" w="med" len="med"/>
            <a:tailEnd type="arrow"/>
          </a:ln>
          <a:effectLst/>
        </p:spPr>
      </p:cxnSp>
      <p:sp>
        <p:nvSpPr>
          <p:cNvPr id="369675" name="Rectangle 2059"/>
          <p:cNvSpPr>
            <a:spLocks noChangeArrowheads="1"/>
          </p:cNvSpPr>
          <p:nvPr/>
        </p:nvSpPr>
        <p:spPr bwMode="auto">
          <a:xfrm>
            <a:off x="4800600" y="2819400"/>
            <a:ext cx="4191000" cy="2514600"/>
          </a:xfrm>
          <a:prstGeom prst="rect">
            <a:avLst/>
          </a:prstGeom>
          <a:gradFill rotWithShape="0">
            <a:gsLst>
              <a:gs pos="0">
                <a:srgbClr val="000000"/>
              </a:gs>
              <a:gs pos="50000">
                <a:srgbClr val="0038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Jesus wouldn’t describe non-believers as being “in me”</a:t>
            </a:r>
            <a:endParaRPr lang="en-US" sz="4800" b="0" dirty="0">
              <a:effectLst>
                <a:outerShdw blurRad="38100" dist="38100" dir="2700000" algn="tl">
                  <a:srgbClr val="000000"/>
                </a:outerShdw>
              </a:effectLst>
            </a:endParaRPr>
          </a:p>
        </p:txBody>
      </p:sp>
    </p:spTree>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050"/>
          <p:cNvSpPr>
            <a:spLocks noGrp="1" noChangeArrowheads="1"/>
          </p:cNvSpPr>
          <p:nvPr>
            <p:ph type="title"/>
          </p:nvPr>
        </p:nvSpPr>
        <p:spPr/>
        <p:txBody>
          <a:bodyPr/>
          <a:lstStyle/>
          <a:p>
            <a:pPr>
              <a:defRPr/>
            </a:pPr>
            <a:r>
              <a:rPr lang="en-US" sz="9600"/>
              <a:t>John 15</a:t>
            </a:r>
          </a:p>
        </p:txBody>
      </p:sp>
      <p:sp>
        <p:nvSpPr>
          <p:cNvPr id="369667" name="Rectangle 2051"/>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69668" name="Oval 2052"/>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69669" name="Oval 2053"/>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69670" name="Rectangle 2054"/>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without fruit</a:t>
            </a:r>
          </a:p>
          <a:p>
            <a:pPr algn="l">
              <a:lnSpc>
                <a:spcPct val="70000"/>
              </a:lnSpc>
              <a:spcBef>
                <a:spcPct val="10000"/>
              </a:spcBef>
              <a:defRPr/>
            </a:pPr>
            <a:r>
              <a:rPr lang="en-US" sz="4400" b="0" i="1" dirty="0" err="1">
                <a:effectLst>
                  <a:outerShdw blurRad="38100" dist="38100" dir="2700000" algn="tl">
                    <a:srgbClr val="000000"/>
                  </a:outerShdw>
                </a:effectLst>
              </a:rPr>
              <a:t>airo</a:t>
            </a:r>
            <a:r>
              <a:rPr lang="en-US" sz="4400" b="0" dirty="0">
                <a:effectLst>
                  <a:outerShdw blurRad="38100" dist="38100" dir="2700000" algn="tl">
                    <a:srgbClr val="000000"/>
                  </a:outerShdw>
                </a:effectLst>
              </a:rPr>
              <a:t> = </a:t>
            </a:r>
            <a:r>
              <a:rPr lang="en-US" sz="4400" b="0" u="sng" dirty="0">
                <a:effectLst>
                  <a:outerShdw blurRad="38100" dist="38100" dir="2700000" algn="tl">
                    <a:srgbClr val="000000"/>
                  </a:outerShdw>
                </a:effectLst>
              </a:rPr>
              <a:t>take away</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up-raise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take up</a:t>
            </a:r>
          </a:p>
          <a:p>
            <a:pPr algn="l">
              <a:lnSpc>
                <a:spcPct val="70000"/>
              </a:lnSpc>
              <a:spcBef>
                <a:spcPct val="10000"/>
              </a:spcBef>
              <a:defRPr/>
            </a:pPr>
            <a:r>
              <a:rPr lang="en-US" sz="4400" b="0" dirty="0">
                <a:effectLst>
                  <a:outerShdw blurRad="38100" dist="38100" dir="2700000" algn="tl">
                    <a:srgbClr val="000000"/>
                  </a:outerShdw>
                </a:effectLst>
              </a:rPr>
              <a:t>        = carry</a:t>
            </a:r>
            <a:endParaRPr lang="en-US" sz="4800" b="0" dirty="0">
              <a:effectLst>
                <a:outerShdw blurRad="38100" dist="38100" dir="2700000" algn="tl">
                  <a:srgbClr val="000000"/>
                </a:outerShdw>
              </a:effectLst>
            </a:endParaRPr>
          </a:p>
        </p:txBody>
      </p:sp>
      <p:sp>
        <p:nvSpPr>
          <p:cNvPr id="369671" name="Rectangle 2055"/>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15368" name="Line 2056"/>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
        <p:nvSpPr>
          <p:cNvPr id="15369" name="Oval 2057"/>
          <p:cNvSpPr>
            <a:spLocks noChangeArrowheads="1"/>
          </p:cNvSpPr>
          <p:nvPr/>
        </p:nvSpPr>
        <p:spPr bwMode="auto">
          <a:xfrm>
            <a:off x="1066800" y="2362200"/>
            <a:ext cx="3429000" cy="1676400"/>
          </a:xfrm>
          <a:prstGeom prst="ellipse">
            <a:avLst/>
          </a:prstGeom>
          <a:noFill/>
          <a:ln w="57150">
            <a:solidFill>
              <a:schemeClr val="tx1"/>
            </a:solidFill>
            <a:round/>
            <a:headEnd/>
            <a:tailEnd/>
          </a:ln>
        </p:spPr>
        <p:txBody>
          <a:bodyPr wrap="none" anchor="ctr"/>
          <a:lstStyle/>
          <a:p>
            <a:endParaRPr lang="en-US" b="0"/>
          </a:p>
        </p:txBody>
      </p:sp>
      <p:cxnSp>
        <p:nvCxnSpPr>
          <p:cNvPr id="12" name="Straight Arrow Connector 11"/>
          <p:cNvCxnSpPr/>
          <p:nvPr/>
        </p:nvCxnSpPr>
        <p:spPr bwMode="auto">
          <a:xfrm rot="10800000">
            <a:off x="3657600" y="4038600"/>
            <a:ext cx="1524000" cy="990600"/>
          </a:xfrm>
          <a:prstGeom prst="straightConnector1">
            <a:avLst/>
          </a:prstGeom>
          <a:solidFill>
            <a:schemeClr val="bg1"/>
          </a:solidFill>
          <a:ln w="76200" cap="flat" cmpd="sng" algn="ctr">
            <a:solidFill>
              <a:schemeClr val="tx1"/>
            </a:solidFill>
            <a:prstDash val="solid"/>
            <a:round/>
            <a:headEnd type="none" w="med" len="med"/>
            <a:tailEnd type="arrow"/>
          </a:ln>
          <a:effectLst/>
        </p:spPr>
      </p:cxnSp>
      <p:sp>
        <p:nvSpPr>
          <p:cNvPr id="369675" name="Rectangle 2059"/>
          <p:cNvSpPr>
            <a:spLocks noChangeArrowheads="1"/>
          </p:cNvSpPr>
          <p:nvPr/>
        </p:nvSpPr>
        <p:spPr bwMode="auto">
          <a:xfrm>
            <a:off x="4800600" y="2819400"/>
            <a:ext cx="4191000" cy="2514600"/>
          </a:xfrm>
          <a:prstGeom prst="rect">
            <a:avLst/>
          </a:prstGeom>
          <a:gradFill rotWithShape="0">
            <a:gsLst>
              <a:gs pos="0">
                <a:srgbClr val="000000"/>
              </a:gs>
              <a:gs pos="50000">
                <a:srgbClr val="0038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Doesn’t contradict</a:t>
            </a:r>
            <a:endParaRPr lang="en-US" sz="4800" b="0" dirty="0">
              <a:effectLst>
                <a:outerShdw blurRad="38100" dist="38100" dir="2700000" algn="tl">
                  <a:srgbClr val="000000"/>
                </a:outerShdw>
              </a:effectLst>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8354" name="Rectangle 2"/>
          <p:cNvSpPr>
            <a:spLocks noGrp="1" noChangeArrowheads="1"/>
          </p:cNvSpPr>
          <p:nvPr>
            <p:ph type="title"/>
          </p:nvPr>
        </p:nvSpPr>
        <p:spPr/>
        <p:txBody>
          <a:bodyPr/>
          <a:lstStyle/>
          <a:p>
            <a:pPr>
              <a:defRPr/>
            </a:pPr>
            <a:r>
              <a:rPr lang="en-US" sz="9600"/>
              <a:t>John 15</a:t>
            </a:r>
          </a:p>
        </p:txBody>
      </p:sp>
      <p:sp>
        <p:nvSpPr>
          <p:cNvPr id="228355" name="Rectangle 3"/>
          <p:cNvSpPr>
            <a:spLocks noGrp="1" noChangeArrowheads="1"/>
          </p:cNvSpPr>
          <p:nvPr>
            <p:ph type="body" idx="1"/>
          </p:nvPr>
        </p:nvSpPr>
        <p:spPr>
          <a:xfrm>
            <a:off x="533400" y="1524000"/>
            <a:ext cx="8382000" cy="3962400"/>
          </a:xfrm>
        </p:spPr>
        <p:txBody>
          <a:bodyPr/>
          <a:lstStyle/>
          <a:p>
            <a:pPr>
              <a:lnSpc>
                <a:spcPct val="90000"/>
              </a:lnSpc>
              <a:defRPr/>
            </a:pPr>
            <a:r>
              <a:rPr lang="en-US" sz="5400" dirty="0"/>
              <a:t>Jesus in the upper room on the last night of his life</a:t>
            </a:r>
          </a:p>
          <a:p>
            <a:pPr>
              <a:lnSpc>
                <a:spcPct val="90000"/>
              </a:lnSpc>
              <a:defRPr/>
            </a:pPr>
            <a:r>
              <a:rPr lang="en-US" sz="5400" dirty="0"/>
              <a:t>He’s describing the new supernatural lifestyle that is coming with the Holy Spirit</a:t>
            </a:r>
          </a:p>
          <a:p>
            <a:pPr>
              <a:lnSpc>
                <a:spcPct val="90000"/>
              </a:lnSpc>
              <a:defRPr/>
            </a:pPr>
            <a:r>
              <a:rPr lang="en-US" sz="5400" dirty="0"/>
              <a:t>He uses a metaphor…</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8355">
                                            <p:txEl>
                                              <p:pRg st="1" end="1"/>
                                            </p:txEl>
                                          </p:spTgt>
                                        </p:tgtEl>
                                        <p:attrNameLst>
                                          <p:attrName>style.visibility</p:attrName>
                                        </p:attrNameLst>
                                      </p:cBhvr>
                                      <p:to>
                                        <p:strVal val="visible"/>
                                      </p:to>
                                    </p:set>
                                    <p:animEffect transition="in" filter="wipe(left)">
                                      <p:cBhvr>
                                        <p:cTn id="7" dur="500"/>
                                        <p:tgtEl>
                                          <p:spTgt spid="22835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8355">
                                            <p:txEl>
                                              <p:pRg st="2" end="2"/>
                                            </p:txEl>
                                          </p:spTgt>
                                        </p:tgtEl>
                                        <p:attrNameLst>
                                          <p:attrName>style.visibility</p:attrName>
                                        </p:attrNameLst>
                                      </p:cBhvr>
                                      <p:to>
                                        <p:strVal val="visible"/>
                                      </p:to>
                                    </p:set>
                                    <p:animEffect transition="in" filter="wipe(left)">
                                      <p:cBhvr>
                                        <p:cTn id="12" dur="500"/>
                                        <p:tgtEl>
                                          <p:spTgt spid="2283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uiExpand="1"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050"/>
          <p:cNvSpPr>
            <a:spLocks noGrp="1" noChangeArrowheads="1"/>
          </p:cNvSpPr>
          <p:nvPr>
            <p:ph type="title"/>
          </p:nvPr>
        </p:nvSpPr>
        <p:spPr/>
        <p:txBody>
          <a:bodyPr/>
          <a:lstStyle/>
          <a:p>
            <a:pPr>
              <a:defRPr/>
            </a:pPr>
            <a:r>
              <a:rPr lang="en-US" sz="9600"/>
              <a:t>John 15</a:t>
            </a:r>
          </a:p>
        </p:txBody>
      </p:sp>
      <p:sp>
        <p:nvSpPr>
          <p:cNvPr id="369667" name="Rectangle 2051"/>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69668" name="Oval 2052"/>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69669" name="Oval 2053"/>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69670" name="Rectangle 2054"/>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without fruit</a:t>
            </a:r>
          </a:p>
          <a:p>
            <a:pPr algn="l">
              <a:lnSpc>
                <a:spcPct val="70000"/>
              </a:lnSpc>
              <a:spcBef>
                <a:spcPct val="10000"/>
              </a:spcBef>
              <a:defRPr/>
            </a:pPr>
            <a:r>
              <a:rPr lang="en-US" sz="4400" b="0" i="1" dirty="0" err="1">
                <a:effectLst>
                  <a:outerShdw blurRad="38100" dist="38100" dir="2700000" algn="tl">
                    <a:srgbClr val="000000"/>
                  </a:outerShdw>
                </a:effectLst>
              </a:rPr>
              <a:t>airo</a:t>
            </a:r>
            <a:r>
              <a:rPr lang="en-US" sz="4400" b="0" dirty="0">
                <a:effectLst>
                  <a:outerShdw blurRad="38100" dist="38100" dir="2700000" algn="tl">
                    <a:srgbClr val="000000"/>
                  </a:outerShdw>
                </a:effectLst>
              </a:rPr>
              <a:t> = </a:t>
            </a:r>
            <a:r>
              <a:rPr lang="en-US" sz="4400" b="0" u="sng" dirty="0">
                <a:effectLst>
                  <a:outerShdw blurRad="38100" dist="38100" dir="2700000" algn="tl">
                    <a:srgbClr val="000000"/>
                  </a:outerShdw>
                </a:effectLst>
              </a:rPr>
              <a:t>take away</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up-raise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take up</a:t>
            </a:r>
          </a:p>
          <a:p>
            <a:pPr algn="l">
              <a:lnSpc>
                <a:spcPct val="70000"/>
              </a:lnSpc>
              <a:spcBef>
                <a:spcPct val="10000"/>
              </a:spcBef>
              <a:defRPr/>
            </a:pPr>
            <a:r>
              <a:rPr lang="en-US" sz="4400" b="0" dirty="0">
                <a:effectLst>
                  <a:outerShdw blurRad="38100" dist="38100" dir="2700000" algn="tl">
                    <a:srgbClr val="000000"/>
                  </a:outerShdw>
                </a:effectLst>
              </a:rPr>
              <a:t>        = carry</a:t>
            </a:r>
            <a:endParaRPr lang="en-US" sz="4800" b="0" dirty="0">
              <a:effectLst>
                <a:outerShdw blurRad="38100" dist="38100" dir="2700000" algn="tl">
                  <a:srgbClr val="000000"/>
                </a:outerShdw>
              </a:effectLst>
            </a:endParaRPr>
          </a:p>
        </p:txBody>
      </p:sp>
      <p:sp>
        <p:nvSpPr>
          <p:cNvPr id="369671" name="Rectangle 2055"/>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15368" name="Line 2056"/>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
        <p:nvSpPr>
          <p:cNvPr id="15369" name="Oval 2057"/>
          <p:cNvSpPr>
            <a:spLocks noChangeArrowheads="1"/>
          </p:cNvSpPr>
          <p:nvPr/>
        </p:nvSpPr>
        <p:spPr bwMode="auto">
          <a:xfrm>
            <a:off x="1066800" y="2362200"/>
            <a:ext cx="3429000" cy="1676400"/>
          </a:xfrm>
          <a:prstGeom prst="ellipse">
            <a:avLst/>
          </a:prstGeom>
          <a:noFill/>
          <a:ln w="57150">
            <a:solidFill>
              <a:schemeClr val="tx1"/>
            </a:solidFill>
            <a:round/>
            <a:headEnd/>
            <a:tailEnd/>
          </a:ln>
        </p:spPr>
        <p:txBody>
          <a:bodyPr wrap="none" anchor="ctr"/>
          <a:lstStyle/>
          <a:p>
            <a:endParaRPr lang="en-US" b="0"/>
          </a:p>
        </p:txBody>
      </p:sp>
      <p:sp>
        <p:nvSpPr>
          <p:cNvPr id="369675" name="Rectangle 2059"/>
          <p:cNvSpPr>
            <a:spLocks noChangeArrowheads="1"/>
          </p:cNvSpPr>
          <p:nvPr/>
        </p:nvSpPr>
        <p:spPr bwMode="auto">
          <a:xfrm>
            <a:off x="4800600" y="2819400"/>
            <a:ext cx="4191000" cy="2514600"/>
          </a:xfrm>
          <a:prstGeom prst="rect">
            <a:avLst/>
          </a:prstGeom>
          <a:gradFill rotWithShape="0">
            <a:gsLst>
              <a:gs pos="0">
                <a:srgbClr val="000000"/>
              </a:gs>
              <a:gs pos="50000">
                <a:srgbClr val="0038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Doesn’t contradict</a:t>
            </a:r>
            <a:endParaRPr lang="en-US" sz="4800" b="0" dirty="0">
              <a:effectLst>
                <a:outerShdw blurRad="38100" dist="38100" dir="2700000" algn="tl">
                  <a:srgbClr val="000000"/>
                </a:outerShdw>
              </a:effectLst>
            </a:endParaRPr>
          </a:p>
        </p:txBody>
      </p:sp>
      <p:cxnSp>
        <p:nvCxnSpPr>
          <p:cNvPr id="13" name="Straight Arrow Connector 12"/>
          <p:cNvCxnSpPr/>
          <p:nvPr/>
        </p:nvCxnSpPr>
        <p:spPr bwMode="auto">
          <a:xfrm rot="10800000">
            <a:off x="3657600" y="4038600"/>
            <a:ext cx="1524000" cy="990600"/>
          </a:xfrm>
          <a:prstGeom prst="straightConnector1">
            <a:avLst/>
          </a:prstGeom>
          <a:solidFill>
            <a:schemeClr val="bg1"/>
          </a:solidFill>
          <a:ln w="76200" cap="flat" cmpd="sng" algn="ctr">
            <a:solidFill>
              <a:schemeClr val="tx1"/>
            </a:solidFill>
            <a:prstDash val="solid"/>
            <a:round/>
            <a:headEnd type="none" w="med" len="med"/>
            <a:tailEnd type="arrow"/>
          </a:ln>
          <a:effectLst/>
        </p:spPr>
      </p:cxnSp>
      <p:sp>
        <p:nvSpPr>
          <p:cNvPr id="12" name="Rectangle 1035"/>
          <p:cNvSpPr>
            <a:spLocks noChangeArrowheads="1"/>
          </p:cNvSpPr>
          <p:nvPr/>
        </p:nvSpPr>
        <p:spPr bwMode="auto">
          <a:xfrm>
            <a:off x="304800" y="4495800"/>
            <a:ext cx="7696200" cy="2133600"/>
          </a:xfrm>
          <a:prstGeom prst="rect">
            <a:avLst/>
          </a:prstGeom>
          <a:gradFill rotWithShape="0">
            <a:gsLst>
              <a:gs pos="0">
                <a:srgbClr val="000000"/>
              </a:gs>
              <a:gs pos="50000">
                <a:srgbClr val="0038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4400" b="0" dirty="0"/>
              <a:t>John 6:37 “All that the Father gives Me will come to Me, and the one who comes to Me I will certainly not cast out.”</a:t>
            </a:r>
            <a:endParaRPr lang="en-US" sz="4400" b="0" dirty="0">
              <a:effectLst>
                <a:outerShdw blurRad="38100" dist="38100" dir="2700000" algn="tl">
                  <a:srgbClr val="000000"/>
                </a:outerShdw>
              </a:effectLst>
            </a:endParaRPr>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050"/>
          <p:cNvSpPr>
            <a:spLocks noGrp="1" noChangeArrowheads="1"/>
          </p:cNvSpPr>
          <p:nvPr>
            <p:ph type="title"/>
          </p:nvPr>
        </p:nvSpPr>
        <p:spPr/>
        <p:txBody>
          <a:bodyPr/>
          <a:lstStyle/>
          <a:p>
            <a:pPr>
              <a:defRPr/>
            </a:pPr>
            <a:r>
              <a:rPr lang="en-US" sz="9600"/>
              <a:t>John 15</a:t>
            </a:r>
          </a:p>
        </p:txBody>
      </p:sp>
      <p:sp>
        <p:nvSpPr>
          <p:cNvPr id="369667" name="Rectangle 2051"/>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69668" name="Oval 2052"/>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69669" name="Oval 2053"/>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69670" name="Rectangle 2054"/>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without fruit</a:t>
            </a:r>
          </a:p>
          <a:p>
            <a:pPr algn="l">
              <a:lnSpc>
                <a:spcPct val="70000"/>
              </a:lnSpc>
              <a:spcBef>
                <a:spcPct val="10000"/>
              </a:spcBef>
              <a:defRPr/>
            </a:pPr>
            <a:r>
              <a:rPr lang="en-US" sz="4400" b="0" i="1" dirty="0" err="1">
                <a:effectLst>
                  <a:outerShdw blurRad="38100" dist="38100" dir="2700000" algn="tl">
                    <a:srgbClr val="000000"/>
                  </a:outerShdw>
                </a:effectLst>
              </a:rPr>
              <a:t>airo</a:t>
            </a:r>
            <a:r>
              <a:rPr lang="en-US" sz="4400" b="0" dirty="0">
                <a:effectLst>
                  <a:outerShdw blurRad="38100" dist="38100" dir="2700000" algn="tl">
                    <a:srgbClr val="000000"/>
                  </a:outerShdw>
                </a:effectLst>
              </a:rPr>
              <a:t> = </a:t>
            </a:r>
            <a:r>
              <a:rPr lang="en-US" sz="4400" b="0" u="sng" dirty="0">
                <a:effectLst>
                  <a:outerShdw blurRad="38100" dist="38100" dir="2700000" algn="tl">
                    <a:srgbClr val="000000"/>
                  </a:outerShdw>
                </a:effectLst>
              </a:rPr>
              <a:t>take away</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up-raise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take up</a:t>
            </a:r>
          </a:p>
          <a:p>
            <a:pPr algn="l">
              <a:lnSpc>
                <a:spcPct val="70000"/>
              </a:lnSpc>
              <a:spcBef>
                <a:spcPct val="10000"/>
              </a:spcBef>
              <a:defRPr/>
            </a:pPr>
            <a:r>
              <a:rPr lang="en-US" sz="4400" b="0" dirty="0">
                <a:effectLst>
                  <a:outerShdw blurRad="38100" dist="38100" dir="2700000" algn="tl">
                    <a:srgbClr val="000000"/>
                  </a:outerShdw>
                </a:effectLst>
              </a:rPr>
              <a:t>        = carry</a:t>
            </a:r>
            <a:endParaRPr lang="en-US" sz="4800" b="0" dirty="0">
              <a:effectLst>
                <a:outerShdw blurRad="38100" dist="38100" dir="2700000" algn="tl">
                  <a:srgbClr val="000000"/>
                </a:outerShdw>
              </a:effectLst>
            </a:endParaRPr>
          </a:p>
        </p:txBody>
      </p:sp>
      <p:sp>
        <p:nvSpPr>
          <p:cNvPr id="369671" name="Rectangle 2055"/>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15368" name="Line 2056"/>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
        <p:nvSpPr>
          <p:cNvPr id="15369" name="Oval 2057"/>
          <p:cNvSpPr>
            <a:spLocks noChangeArrowheads="1"/>
          </p:cNvSpPr>
          <p:nvPr/>
        </p:nvSpPr>
        <p:spPr bwMode="auto">
          <a:xfrm>
            <a:off x="1066800" y="2362200"/>
            <a:ext cx="3429000" cy="1676400"/>
          </a:xfrm>
          <a:prstGeom prst="ellipse">
            <a:avLst/>
          </a:prstGeom>
          <a:noFill/>
          <a:ln w="57150">
            <a:solidFill>
              <a:schemeClr val="tx1"/>
            </a:solidFill>
            <a:round/>
            <a:headEnd/>
            <a:tailEnd/>
          </a:ln>
        </p:spPr>
        <p:txBody>
          <a:bodyPr wrap="none" anchor="ctr"/>
          <a:lstStyle/>
          <a:p>
            <a:endParaRPr lang="en-US" b="0"/>
          </a:p>
        </p:txBody>
      </p:sp>
      <p:sp>
        <p:nvSpPr>
          <p:cNvPr id="369675" name="Rectangle 2059"/>
          <p:cNvSpPr>
            <a:spLocks noChangeArrowheads="1"/>
          </p:cNvSpPr>
          <p:nvPr/>
        </p:nvSpPr>
        <p:spPr bwMode="auto">
          <a:xfrm>
            <a:off x="4800600" y="2819400"/>
            <a:ext cx="4191000" cy="2514600"/>
          </a:xfrm>
          <a:prstGeom prst="rect">
            <a:avLst/>
          </a:prstGeom>
          <a:gradFill rotWithShape="0">
            <a:gsLst>
              <a:gs pos="0">
                <a:srgbClr val="000000"/>
              </a:gs>
              <a:gs pos="50000">
                <a:srgbClr val="0038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Doesn’t contradict</a:t>
            </a:r>
            <a:endParaRPr lang="en-US" sz="4800" b="0" dirty="0">
              <a:effectLst>
                <a:outerShdw blurRad="38100" dist="38100" dir="2700000" algn="tl">
                  <a:srgbClr val="000000"/>
                </a:outerShdw>
              </a:effectLst>
            </a:endParaRPr>
          </a:p>
        </p:txBody>
      </p:sp>
      <p:cxnSp>
        <p:nvCxnSpPr>
          <p:cNvPr id="13" name="Straight Arrow Connector 12"/>
          <p:cNvCxnSpPr/>
          <p:nvPr/>
        </p:nvCxnSpPr>
        <p:spPr bwMode="auto">
          <a:xfrm rot="10800000">
            <a:off x="3657600" y="4038600"/>
            <a:ext cx="1524000" cy="990600"/>
          </a:xfrm>
          <a:prstGeom prst="straightConnector1">
            <a:avLst/>
          </a:prstGeom>
          <a:solidFill>
            <a:schemeClr val="bg1"/>
          </a:solidFill>
          <a:ln w="76200" cap="flat" cmpd="sng" algn="ctr">
            <a:solidFill>
              <a:schemeClr val="tx1"/>
            </a:solidFill>
            <a:prstDash val="solid"/>
            <a:round/>
            <a:headEnd type="none" w="med" len="med"/>
            <a:tailEnd type="arrow"/>
          </a:ln>
          <a:effectLst/>
        </p:spPr>
      </p:cxnSp>
      <p:sp>
        <p:nvSpPr>
          <p:cNvPr id="12" name="Rectangle 1035"/>
          <p:cNvSpPr>
            <a:spLocks noChangeArrowheads="1"/>
          </p:cNvSpPr>
          <p:nvPr/>
        </p:nvSpPr>
        <p:spPr bwMode="auto">
          <a:xfrm>
            <a:off x="304800" y="4343400"/>
            <a:ext cx="8534400" cy="2362200"/>
          </a:xfrm>
          <a:prstGeom prst="rect">
            <a:avLst/>
          </a:prstGeom>
          <a:gradFill rotWithShape="0">
            <a:gsLst>
              <a:gs pos="0">
                <a:srgbClr val="000000"/>
              </a:gs>
              <a:gs pos="50000">
                <a:srgbClr val="0038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4000" b="0" dirty="0"/>
              <a:t>John 10:27 “My sheep hear My voice, and I know them, and they follow Me; 28 and I give eternal life to them, and they will never perish; and no one will snatch them out of My hand. </a:t>
            </a:r>
          </a:p>
        </p:txBody>
      </p:sp>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050"/>
          <p:cNvSpPr>
            <a:spLocks noGrp="1" noChangeArrowheads="1"/>
          </p:cNvSpPr>
          <p:nvPr>
            <p:ph type="title"/>
          </p:nvPr>
        </p:nvSpPr>
        <p:spPr/>
        <p:txBody>
          <a:bodyPr/>
          <a:lstStyle/>
          <a:p>
            <a:pPr>
              <a:defRPr/>
            </a:pPr>
            <a:r>
              <a:rPr lang="en-US" sz="9600"/>
              <a:t>John 15</a:t>
            </a:r>
          </a:p>
        </p:txBody>
      </p:sp>
      <p:sp>
        <p:nvSpPr>
          <p:cNvPr id="369667" name="Rectangle 2051"/>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69668" name="Oval 2052"/>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69669" name="Oval 2053"/>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69670" name="Rectangle 2054"/>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without fruit</a:t>
            </a:r>
          </a:p>
          <a:p>
            <a:pPr algn="l">
              <a:lnSpc>
                <a:spcPct val="70000"/>
              </a:lnSpc>
              <a:spcBef>
                <a:spcPct val="10000"/>
              </a:spcBef>
              <a:defRPr/>
            </a:pPr>
            <a:r>
              <a:rPr lang="en-US" sz="4400" b="0" i="1" dirty="0" err="1">
                <a:effectLst>
                  <a:outerShdw blurRad="38100" dist="38100" dir="2700000" algn="tl">
                    <a:srgbClr val="000000"/>
                  </a:outerShdw>
                </a:effectLst>
              </a:rPr>
              <a:t>airo</a:t>
            </a:r>
            <a:r>
              <a:rPr lang="en-US" sz="4400" b="0" dirty="0">
                <a:effectLst>
                  <a:outerShdw blurRad="38100" dist="38100" dir="2700000" algn="tl">
                    <a:srgbClr val="000000"/>
                  </a:outerShdw>
                </a:effectLst>
              </a:rPr>
              <a:t> = </a:t>
            </a:r>
            <a:r>
              <a:rPr lang="en-US" sz="4400" b="0" u="sng" dirty="0">
                <a:effectLst>
                  <a:outerShdw blurRad="38100" dist="38100" dir="2700000" algn="tl">
                    <a:srgbClr val="000000"/>
                  </a:outerShdw>
                </a:effectLst>
              </a:rPr>
              <a:t>take away</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up-raise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take up</a:t>
            </a:r>
          </a:p>
          <a:p>
            <a:pPr algn="l">
              <a:lnSpc>
                <a:spcPct val="70000"/>
              </a:lnSpc>
              <a:spcBef>
                <a:spcPct val="10000"/>
              </a:spcBef>
              <a:defRPr/>
            </a:pPr>
            <a:r>
              <a:rPr lang="en-US" sz="4400" b="0" dirty="0">
                <a:effectLst>
                  <a:outerShdw blurRad="38100" dist="38100" dir="2700000" algn="tl">
                    <a:srgbClr val="000000"/>
                  </a:outerShdw>
                </a:effectLst>
              </a:rPr>
              <a:t>        = carry</a:t>
            </a:r>
            <a:endParaRPr lang="en-US" sz="4800" b="0" dirty="0">
              <a:effectLst>
                <a:outerShdw blurRad="38100" dist="38100" dir="2700000" algn="tl">
                  <a:srgbClr val="000000"/>
                </a:outerShdw>
              </a:effectLst>
            </a:endParaRPr>
          </a:p>
        </p:txBody>
      </p:sp>
      <p:sp>
        <p:nvSpPr>
          <p:cNvPr id="369671" name="Rectangle 2055"/>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15368" name="Line 2056"/>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
        <p:nvSpPr>
          <p:cNvPr id="15369" name="Oval 2057"/>
          <p:cNvSpPr>
            <a:spLocks noChangeArrowheads="1"/>
          </p:cNvSpPr>
          <p:nvPr/>
        </p:nvSpPr>
        <p:spPr bwMode="auto">
          <a:xfrm>
            <a:off x="1066800" y="2362200"/>
            <a:ext cx="3429000" cy="1676400"/>
          </a:xfrm>
          <a:prstGeom prst="ellipse">
            <a:avLst/>
          </a:prstGeom>
          <a:noFill/>
          <a:ln w="57150">
            <a:solidFill>
              <a:schemeClr val="tx1"/>
            </a:solidFill>
            <a:round/>
            <a:headEnd/>
            <a:tailEnd/>
          </a:ln>
        </p:spPr>
        <p:txBody>
          <a:bodyPr wrap="none" anchor="ctr"/>
          <a:lstStyle/>
          <a:p>
            <a:endParaRPr lang="en-US" b="0"/>
          </a:p>
        </p:txBody>
      </p:sp>
      <p:sp>
        <p:nvSpPr>
          <p:cNvPr id="369675" name="Rectangle 2059"/>
          <p:cNvSpPr>
            <a:spLocks noChangeArrowheads="1"/>
          </p:cNvSpPr>
          <p:nvPr/>
        </p:nvSpPr>
        <p:spPr bwMode="auto">
          <a:xfrm>
            <a:off x="4800600" y="2819400"/>
            <a:ext cx="4191000" cy="2514600"/>
          </a:xfrm>
          <a:prstGeom prst="rect">
            <a:avLst/>
          </a:prstGeom>
          <a:gradFill rotWithShape="0">
            <a:gsLst>
              <a:gs pos="0">
                <a:srgbClr val="000000"/>
              </a:gs>
              <a:gs pos="50000">
                <a:srgbClr val="0038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Doesn’t contradict</a:t>
            </a:r>
            <a:endParaRPr lang="en-US" sz="4800" b="0" dirty="0">
              <a:effectLst>
                <a:outerShdw blurRad="38100" dist="38100" dir="2700000" algn="tl">
                  <a:srgbClr val="000000"/>
                </a:outerShdw>
              </a:effectLst>
            </a:endParaRPr>
          </a:p>
        </p:txBody>
      </p:sp>
      <p:cxnSp>
        <p:nvCxnSpPr>
          <p:cNvPr id="13" name="Straight Arrow Connector 12"/>
          <p:cNvCxnSpPr/>
          <p:nvPr/>
        </p:nvCxnSpPr>
        <p:spPr bwMode="auto">
          <a:xfrm rot="10800000">
            <a:off x="3657600" y="4038600"/>
            <a:ext cx="1524000" cy="990600"/>
          </a:xfrm>
          <a:prstGeom prst="straightConnector1">
            <a:avLst/>
          </a:prstGeom>
          <a:solidFill>
            <a:schemeClr val="bg1"/>
          </a:solidFill>
          <a:ln w="76200" cap="flat" cmpd="sng" algn="ctr">
            <a:solidFill>
              <a:schemeClr val="tx1"/>
            </a:solidFill>
            <a:prstDash val="solid"/>
            <a:round/>
            <a:headEnd type="none" w="med" len="med"/>
            <a:tailEnd type="arrow"/>
          </a:ln>
          <a:effectLst/>
        </p:spPr>
      </p:cxnSp>
      <p:sp>
        <p:nvSpPr>
          <p:cNvPr id="12" name="Rectangle 1035"/>
          <p:cNvSpPr>
            <a:spLocks noChangeArrowheads="1"/>
          </p:cNvSpPr>
          <p:nvPr/>
        </p:nvSpPr>
        <p:spPr bwMode="auto">
          <a:xfrm>
            <a:off x="304800" y="4343400"/>
            <a:ext cx="8534400" cy="2362200"/>
          </a:xfrm>
          <a:prstGeom prst="rect">
            <a:avLst/>
          </a:prstGeom>
          <a:gradFill rotWithShape="0">
            <a:gsLst>
              <a:gs pos="0">
                <a:srgbClr val="000000"/>
              </a:gs>
              <a:gs pos="50000">
                <a:srgbClr val="0038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4000" b="0" dirty="0"/>
              <a:t>John 10:29“My Father, who has given them to Me, is greater than all; and no one is able to snatch them out of the Father’s hand.” </a:t>
            </a:r>
          </a:p>
          <a:p>
            <a:pPr algn="l">
              <a:lnSpc>
                <a:spcPct val="77000"/>
              </a:lnSpc>
              <a:spcBef>
                <a:spcPct val="10000"/>
              </a:spcBef>
              <a:defRPr/>
            </a:pPr>
            <a:endParaRPr lang="en-US" sz="4000" b="0" dirty="0">
              <a:effectLst>
                <a:outerShdw blurRad="38100" dist="38100" dir="2700000" algn="tl">
                  <a:srgbClr val="000000"/>
                </a:outerShdw>
              </a:effectLst>
            </a:endParaRPr>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050"/>
          <p:cNvSpPr>
            <a:spLocks noGrp="1" noChangeArrowheads="1"/>
          </p:cNvSpPr>
          <p:nvPr>
            <p:ph type="title"/>
          </p:nvPr>
        </p:nvSpPr>
        <p:spPr/>
        <p:txBody>
          <a:bodyPr/>
          <a:lstStyle/>
          <a:p>
            <a:pPr>
              <a:defRPr/>
            </a:pPr>
            <a:r>
              <a:rPr lang="en-US" sz="9600"/>
              <a:t>John 15</a:t>
            </a:r>
          </a:p>
        </p:txBody>
      </p:sp>
      <p:sp>
        <p:nvSpPr>
          <p:cNvPr id="369667" name="Rectangle 2051"/>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69668" name="Oval 2052"/>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69669" name="Oval 2053"/>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69670" name="Rectangle 2054"/>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without fruit</a:t>
            </a:r>
          </a:p>
          <a:p>
            <a:pPr algn="l">
              <a:lnSpc>
                <a:spcPct val="70000"/>
              </a:lnSpc>
              <a:spcBef>
                <a:spcPct val="10000"/>
              </a:spcBef>
              <a:defRPr/>
            </a:pPr>
            <a:r>
              <a:rPr lang="en-US" sz="4400" b="0" i="1" dirty="0" err="1">
                <a:effectLst>
                  <a:outerShdw blurRad="38100" dist="38100" dir="2700000" algn="tl">
                    <a:srgbClr val="000000"/>
                  </a:outerShdw>
                </a:effectLst>
              </a:rPr>
              <a:t>airo</a:t>
            </a:r>
            <a:r>
              <a:rPr lang="en-US" sz="4400" b="0" dirty="0">
                <a:effectLst>
                  <a:outerShdw blurRad="38100" dist="38100" dir="2700000" algn="tl">
                    <a:srgbClr val="000000"/>
                  </a:outerShdw>
                </a:effectLst>
              </a:rPr>
              <a:t> = </a:t>
            </a:r>
            <a:r>
              <a:rPr lang="en-US" sz="4400" b="0" u="sng" dirty="0">
                <a:effectLst>
                  <a:outerShdw blurRad="38100" dist="38100" dir="2700000" algn="tl">
                    <a:srgbClr val="000000"/>
                  </a:outerShdw>
                </a:effectLst>
              </a:rPr>
              <a:t>take away</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up-raise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take up</a:t>
            </a:r>
          </a:p>
          <a:p>
            <a:pPr algn="l">
              <a:lnSpc>
                <a:spcPct val="70000"/>
              </a:lnSpc>
              <a:spcBef>
                <a:spcPct val="10000"/>
              </a:spcBef>
              <a:defRPr/>
            </a:pPr>
            <a:r>
              <a:rPr lang="en-US" sz="4400" b="0" dirty="0">
                <a:effectLst>
                  <a:outerShdw blurRad="38100" dist="38100" dir="2700000" algn="tl">
                    <a:srgbClr val="000000"/>
                  </a:outerShdw>
                </a:effectLst>
              </a:rPr>
              <a:t>        = carry</a:t>
            </a:r>
            <a:endParaRPr lang="en-US" sz="4800" b="0" dirty="0">
              <a:effectLst>
                <a:outerShdw blurRad="38100" dist="38100" dir="2700000" algn="tl">
                  <a:srgbClr val="000000"/>
                </a:outerShdw>
              </a:effectLst>
            </a:endParaRPr>
          </a:p>
        </p:txBody>
      </p:sp>
      <p:sp>
        <p:nvSpPr>
          <p:cNvPr id="369671" name="Rectangle 2055"/>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15368" name="Line 2056"/>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
        <p:nvSpPr>
          <p:cNvPr id="15369" name="Oval 2057"/>
          <p:cNvSpPr>
            <a:spLocks noChangeArrowheads="1"/>
          </p:cNvSpPr>
          <p:nvPr/>
        </p:nvSpPr>
        <p:spPr bwMode="auto">
          <a:xfrm>
            <a:off x="1066800" y="2362200"/>
            <a:ext cx="3429000" cy="1676400"/>
          </a:xfrm>
          <a:prstGeom prst="ellipse">
            <a:avLst/>
          </a:prstGeom>
          <a:noFill/>
          <a:ln w="57150">
            <a:solidFill>
              <a:schemeClr val="tx1"/>
            </a:solidFill>
            <a:round/>
            <a:headEnd/>
            <a:tailEnd/>
          </a:ln>
        </p:spPr>
        <p:txBody>
          <a:bodyPr wrap="none" anchor="ctr"/>
          <a:lstStyle/>
          <a:p>
            <a:endParaRPr lang="en-US" b="0"/>
          </a:p>
        </p:txBody>
      </p:sp>
      <p:cxnSp>
        <p:nvCxnSpPr>
          <p:cNvPr id="13" name="Straight Arrow Connector 12"/>
          <p:cNvCxnSpPr/>
          <p:nvPr/>
        </p:nvCxnSpPr>
        <p:spPr bwMode="auto">
          <a:xfrm rot="10800000">
            <a:off x="3657600" y="4038600"/>
            <a:ext cx="1524000" cy="990600"/>
          </a:xfrm>
          <a:prstGeom prst="straightConnector1">
            <a:avLst/>
          </a:prstGeom>
          <a:solidFill>
            <a:schemeClr val="bg1"/>
          </a:solidFill>
          <a:ln w="76200" cap="flat" cmpd="sng" algn="ctr">
            <a:solidFill>
              <a:schemeClr val="tx1"/>
            </a:solidFill>
            <a:prstDash val="solid"/>
            <a:round/>
            <a:headEnd type="none" w="med" len="med"/>
            <a:tailEnd type="arrow"/>
          </a:ln>
          <a:effectLst/>
        </p:spPr>
      </p:cxnSp>
      <p:sp>
        <p:nvSpPr>
          <p:cNvPr id="369675" name="Rectangle 2059"/>
          <p:cNvSpPr>
            <a:spLocks noChangeArrowheads="1"/>
          </p:cNvSpPr>
          <p:nvPr/>
        </p:nvSpPr>
        <p:spPr bwMode="auto">
          <a:xfrm>
            <a:off x="4800600" y="2819400"/>
            <a:ext cx="4191000" cy="2514600"/>
          </a:xfrm>
          <a:prstGeom prst="rect">
            <a:avLst/>
          </a:prstGeom>
          <a:gradFill rotWithShape="0">
            <a:gsLst>
              <a:gs pos="0">
                <a:srgbClr val="000000"/>
              </a:gs>
              <a:gs pos="50000">
                <a:srgbClr val="0038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Doesn’t contradict</a:t>
            </a:r>
            <a:endParaRPr lang="en-US" sz="4800" b="0" dirty="0">
              <a:effectLst>
                <a:outerShdw blurRad="38100" dist="38100" dir="2700000" algn="tl">
                  <a:srgbClr val="000000"/>
                </a:outerShdw>
              </a:effectLst>
            </a:endParaRPr>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050"/>
          <p:cNvSpPr>
            <a:spLocks noGrp="1" noChangeArrowheads="1"/>
          </p:cNvSpPr>
          <p:nvPr>
            <p:ph type="title"/>
          </p:nvPr>
        </p:nvSpPr>
        <p:spPr/>
        <p:txBody>
          <a:bodyPr/>
          <a:lstStyle/>
          <a:p>
            <a:pPr>
              <a:defRPr/>
            </a:pPr>
            <a:r>
              <a:rPr lang="en-US" sz="9600"/>
              <a:t>John 15</a:t>
            </a:r>
          </a:p>
        </p:txBody>
      </p:sp>
      <p:sp>
        <p:nvSpPr>
          <p:cNvPr id="369667" name="Rectangle 2051"/>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69668" name="Oval 2052"/>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69669" name="Oval 2053"/>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69670" name="Rectangle 2054"/>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without fruit</a:t>
            </a:r>
          </a:p>
          <a:p>
            <a:pPr algn="l">
              <a:lnSpc>
                <a:spcPct val="70000"/>
              </a:lnSpc>
              <a:spcBef>
                <a:spcPct val="10000"/>
              </a:spcBef>
              <a:defRPr/>
            </a:pPr>
            <a:r>
              <a:rPr lang="en-US" sz="4400" b="0" i="1" dirty="0" err="1">
                <a:effectLst>
                  <a:outerShdw blurRad="38100" dist="38100" dir="2700000" algn="tl">
                    <a:srgbClr val="000000"/>
                  </a:outerShdw>
                </a:effectLst>
              </a:rPr>
              <a:t>airo</a:t>
            </a:r>
            <a:r>
              <a:rPr lang="en-US" sz="4400" b="0" dirty="0">
                <a:effectLst>
                  <a:outerShdw blurRad="38100" dist="38100" dir="2700000" algn="tl">
                    <a:srgbClr val="000000"/>
                  </a:outerShdw>
                </a:effectLst>
              </a:rPr>
              <a:t> = </a:t>
            </a:r>
            <a:r>
              <a:rPr lang="en-US" sz="4400" b="0" u="sng" dirty="0">
                <a:effectLst>
                  <a:outerShdw blurRad="38100" dist="38100" dir="2700000" algn="tl">
                    <a:srgbClr val="000000"/>
                  </a:outerShdw>
                </a:effectLst>
              </a:rPr>
              <a:t>take away</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up-raise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take up</a:t>
            </a:r>
          </a:p>
          <a:p>
            <a:pPr algn="l">
              <a:lnSpc>
                <a:spcPct val="70000"/>
              </a:lnSpc>
              <a:spcBef>
                <a:spcPct val="10000"/>
              </a:spcBef>
              <a:defRPr/>
            </a:pPr>
            <a:r>
              <a:rPr lang="en-US" sz="4400" b="0" dirty="0">
                <a:effectLst>
                  <a:outerShdw blurRad="38100" dist="38100" dir="2700000" algn="tl">
                    <a:srgbClr val="000000"/>
                  </a:outerShdw>
                </a:effectLst>
              </a:rPr>
              <a:t>        = carry</a:t>
            </a:r>
            <a:endParaRPr lang="en-US" sz="4800" b="0" dirty="0">
              <a:effectLst>
                <a:outerShdw blurRad="38100" dist="38100" dir="2700000" algn="tl">
                  <a:srgbClr val="000000"/>
                </a:outerShdw>
              </a:effectLst>
            </a:endParaRPr>
          </a:p>
        </p:txBody>
      </p:sp>
      <p:sp>
        <p:nvSpPr>
          <p:cNvPr id="369671" name="Rectangle 2055"/>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15368" name="Line 2056"/>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
        <p:nvSpPr>
          <p:cNvPr id="15369" name="Oval 2057"/>
          <p:cNvSpPr>
            <a:spLocks noChangeArrowheads="1"/>
          </p:cNvSpPr>
          <p:nvPr/>
        </p:nvSpPr>
        <p:spPr bwMode="auto">
          <a:xfrm>
            <a:off x="1066800" y="2362200"/>
            <a:ext cx="3429000" cy="1676400"/>
          </a:xfrm>
          <a:prstGeom prst="ellipse">
            <a:avLst/>
          </a:prstGeom>
          <a:noFill/>
          <a:ln w="57150">
            <a:solidFill>
              <a:schemeClr val="tx1"/>
            </a:solidFill>
            <a:round/>
            <a:headEnd/>
            <a:tailEnd/>
          </a:ln>
        </p:spPr>
        <p:txBody>
          <a:bodyPr wrap="none" anchor="ctr"/>
          <a:lstStyle/>
          <a:p>
            <a:endParaRPr lang="en-US" b="0"/>
          </a:p>
        </p:txBody>
      </p:sp>
      <p:cxnSp>
        <p:nvCxnSpPr>
          <p:cNvPr id="13" name="Straight Arrow Connector 12"/>
          <p:cNvCxnSpPr/>
          <p:nvPr/>
        </p:nvCxnSpPr>
        <p:spPr bwMode="auto">
          <a:xfrm rot="10800000">
            <a:off x="3657600" y="4038600"/>
            <a:ext cx="1524000" cy="990600"/>
          </a:xfrm>
          <a:prstGeom prst="straightConnector1">
            <a:avLst/>
          </a:prstGeom>
          <a:solidFill>
            <a:schemeClr val="bg1"/>
          </a:solidFill>
          <a:ln w="76200" cap="flat" cmpd="sng" algn="ctr">
            <a:solidFill>
              <a:schemeClr val="tx1"/>
            </a:solidFill>
            <a:prstDash val="solid"/>
            <a:round/>
            <a:headEnd type="none" w="med" len="med"/>
            <a:tailEnd type="arrow"/>
          </a:ln>
          <a:effectLst/>
        </p:spPr>
      </p:cxnSp>
      <p:sp>
        <p:nvSpPr>
          <p:cNvPr id="369675" name="Rectangle 2059"/>
          <p:cNvSpPr>
            <a:spLocks noChangeArrowheads="1"/>
          </p:cNvSpPr>
          <p:nvPr/>
        </p:nvSpPr>
        <p:spPr bwMode="auto">
          <a:xfrm>
            <a:off x="4800600" y="2819400"/>
            <a:ext cx="4191000" cy="2667000"/>
          </a:xfrm>
          <a:prstGeom prst="rect">
            <a:avLst/>
          </a:prstGeom>
          <a:gradFill rotWithShape="0">
            <a:gsLst>
              <a:gs pos="0">
                <a:srgbClr val="000000"/>
              </a:gs>
              <a:gs pos="50000">
                <a:srgbClr val="0038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Doesn’t contradict</a:t>
            </a:r>
          </a:p>
          <a:p>
            <a:pPr algn="l">
              <a:lnSpc>
                <a:spcPct val="70000"/>
              </a:lnSpc>
              <a:spcBef>
                <a:spcPct val="10000"/>
              </a:spcBef>
              <a:defRPr/>
            </a:pPr>
            <a:r>
              <a:rPr lang="en-US" sz="4800" b="0" dirty="0">
                <a:effectLst>
                  <a:outerShdw blurRad="38100" dist="38100" dir="2700000" algn="tl">
                    <a:srgbClr val="000000"/>
                  </a:outerShdw>
                </a:effectLst>
              </a:rPr>
              <a:t>Isn’t redundant:</a:t>
            </a:r>
          </a:p>
          <a:p>
            <a:pPr algn="l">
              <a:lnSpc>
                <a:spcPct val="70000"/>
              </a:lnSpc>
              <a:spcBef>
                <a:spcPct val="10000"/>
              </a:spcBef>
              <a:defRPr/>
            </a:pPr>
            <a:r>
              <a:rPr lang="en-US" sz="4800" b="0" dirty="0">
                <a:effectLst>
                  <a:outerShdw blurRad="38100" dist="38100" dir="2700000" algn="tl">
                    <a:srgbClr val="000000"/>
                  </a:outerShdw>
                </a:effectLst>
              </a:rPr>
              <a:t>Cut off =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pruning</a:t>
            </a:r>
            <a:endParaRPr lang="en-US" sz="5400" b="0" dirty="0">
              <a:effectLst>
                <a:outerShdw blurRad="38100" dist="38100" dir="2700000" algn="tl">
                  <a:srgbClr val="000000"/>
                </a:outerShdw>
              </a:effectLst>
            </a:endParaRPr>
          </a:p>
        </p:txBody>
      </p:sp>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050"/>
          <p:cNvSpPr>
            <a:spLocks noGrp="1" noChangeArrowheads="1"/>
          </p:cNvSpPr>
          <p:nvPr>
            <p:ph type="title"/>
          </p:nvPr>
        </p:nvSpPr>
        <p:spPr/>
        <p:txBody>
          <a:bodyPr/>
          <a:lstStyle/>
          <a:p>
            <a:pPr>
              <a:defRPr/>
            </a:pPr>
            <a:r>
              <a:rPr lang="en-US" sz="9600"/>
              <a:t>John 15</a:t>
            </a:r>
          </a:p>
        </p:txBody>
      </p:sp>
      <p:sp>
        <p:nvSpPr>
          <p:cNvPr id="369667" name="Rectangle 2051"/>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69668" name="Oval 2052"/>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69669" name="Oval 2053"/>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69670" name="Rectangle 2054"/>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without fruit</a:t>
            </a:r>
          </a:p>
          <a:p>
            <a:pPr algn="l">
              <a:lnSpc>
                <a:spcPct val="70000"/>
              </a:lnSpc>
              <a:spcBef>
                <a:spcPct val="10000"/>
              </a:spcBef>
              <a:defRPr/>
            </a:pPr>
            <a:r>
              <a:rPr lang="en-US" sz="4400" b="0" i="1" dirty="0" err="1">
                <a:effectLst>
                  <a:outerShdw blurRad="38100" dist="38100" dir="2700000" algn="tl">
                    <a:srgbClr val="000000"/>
                  </a:outerShdw>
                </a:effectLst>
              </a:rPr>
              <a:t>airo</a:t>
            </a:r>
            <a:r>
              <a:rPr lang="en-US" sz="4400" b="0" dirty="0">
                <a:effectLst>
                  <a:outerShdw blurRad="38100" dist="38100" dir="2700000" algn="tl">
                    <a:srgbClr val="000000"/>
                  </a:outerShdw>
                </a:effectLst>
              </a:rPr>
              <a:t> = </a:t>
            </a:r>
            <a:r>
              <a:rPr lang="en-US" sz="4400" b="0" u="sng" dirty="0">
                <a:effectLst>
                  <a:outerShdw blurRad="38100" dist="38100" dir="2700000" algn="tl">
                    <a:srgbClr val="000000"/>
                  </a:outerShdw>
                </a:effectLst>
              </a:rPr>
              <a:t>take away</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up-raise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take up</a:t>
            </a:r>
          </a:p>
          <a:p>
            <a:pPr algn="l">
              <a:lnSpc>
                <a:spcPct val="70000"/>
              </a:lnSpc>
              <a:spcBef>
                <a:spcPct val="10000"/>
              </a:spcBef>
              <a:defRPr/>
            </a:pPr>
            <a:r>
              <a:rPr lang="en-US" sz="4400" b="0" dirty="0">
                <a:effectLst>
                  <a:outerShdw blurRad="38100" dist="38100" dir="2700000" algn="tl">
                    <a:srgbClr val="000000"/>
                  </a:outerShdw>
                </a:effectLst>
              </a:rPr>
              <a:t>        = carry</a:t>
            </a:r>
            <a:endParaRPr lang="en-US" sz="4800" b="0" dirty="0">
              <a:effectLst>
                <a:outerShdw blurRad="38100" dist="38100" dir="2700000" algn="tl">
                  <a:srgbClr val="000000"/>
                </a:outerShdw>
              </a:effectLst>
            </a:endParaRPr>
          </a:p>
        </p:txBody>
      </p:sp>
      <p:sp>
        <p:nvSpPr>
          <p:cNvPr id="369671" name="Rectangle 2055"/>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15368" name="Line 2056"/>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
        <p:nvSpPr>
          <p:cNvPr id="15369" name="Oval 2057"/>
          <p:cNvSpPr>
            <a:spLocks noChangeArrowheads="1"/>
          </p:cNvSpPr>
          <p:nvPr/>
        </p:nvSpPr>
        <p:spPr bwMode="auto">
          <a:xfrm>
            <a:off x="1066800" y="2362200"/>
            <a:ext cx="3429000" cy="1676400"/>
          </a:xfrm>
          <a:prstGeom prst="ellipse">
            <a:avLst/>
          </a:prstGeom>
          <a:noFill/>
          <a:ln w="57150">
            <a:solidFill>
              <a:schemeClr val="tx1"/>
            </a:solidFill>
            <a:round/>
            <a:headEnd/>
            <a:tailEnd/>
          </a:ln>
        </p:spPr>
        <p:txBody>
          <a:bodyPr wrap="none" anchor="ctr"/>
          <a:lstStyle/>
          <a:p>
            <a:endParaRPr lang="en-US" b="0"/>
          </a:p>
        </p:txBody>
      </p:sp>
      <p:sp>
        <p:nvSpPr>
          <p:cNvPr id="13" name="Rectangle 1030"/>
          <p:cNvSpPr>
            <a:spLocks noChangeArrowheads="1"/>
          </p:cNvSpPr>
          <p:nvPr/>
        </p:nvSpPr>
        <p:spPr bwMode="auto">
          <a:xfrm>
            <a:off x="4876800" y="5562600"/>
            <a:ext cx="3810000" cy="533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4400" b="0" dirty="0">
                <a:effectLst>
                  <a:outerShdw blurRad="38100" dist="38100" dir="2700000" algn="tl">
                    <a:srgbClr val="000000"/>
                  </a:outerShdw>
                </a:effectLst>
              </a:rPr>
              <a:t>Translator bias?</a:t>
            </a:r>
            <a:endParaRPr lang="en-US" sz="4800" b="0" dirty="0">
              <a:effectLst>
                <a:outerShdw blurRad="38100" dist="38100" dir="2700000" algn="tl">
                  <a:srgbClr val="000000"/>
                </a:outerShdw>
              </a:effectLst>
            </a:endParaRPr>
          </a:p>
        </p:txBody>
      </p:sp>
      <p:cxnSp>
        <p:nvCxnSpPr>
          <p:cNvPr id="14" name="Straight Arrow Connector 13"/>
          <p:cNvCxnSpPr/>
          <p:nvPr/>
        </p:nvCxnSpPr>
        <p:spPr bwMode="auto">
          <a:xfrm rot="10800000">
            <a:off x="3657600" y="4038600"/>
            <a:ext cx="1524000" cy="990600"/>
          </a:xfrm>
          <a:prstGeom prst="straightConnector1">
            <a:avLst/>
          </a:prstGeom>
          <a:solidFill>
            <a:schemeClr val="bg1"/>
          </a:solidFill>
          <a:ln w="76200" cap="flat" cmpd="sng" algn="ctr">
            <a:solidFill>
              <a:schemeClr val="tx1"/>
            </a:solidFill>
            <a:prstDash val="solid"/>
            <a:round/>
            <a:headEnd type="none" w="med" len="med"/>
            <a:tailEnd type="arrow"/>
          </a:ln>
          <a:effectLst/>
        </p:spPr>
      </p:cxnSp>
      <p:sp>
        <p:nvSpPr>
          <p:cNvPr id="369675" name="Rectangle 2059"/>
          <p:cNvSpPr>
            <a:spLocks noChangeArrowheads="1"/>
          </p:cNvSpPr>
          <p:nvPr/>
        </p:nvSpPr>
        <p:spPr bwMode="auto">
          <a:xfrm>
            <a:off x="4800600" y="2819400"/>
            <a:ext cx="4191000" cy="2667000"/>
          </a:xfrm>
          <a:prstGeom prst="rect">
            <a:avLst/>
          </a:prstGeom>
          <a:gradFill rotWithShape="0">
            <a:gsLst>
              <a:gs pos="0">
                <a:srgbClr val="000000"/>
              </a:gs>
              <a:gs pos="50000">
                <a:srgbClr val="003800"/>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Doesn’t contradict</a:t>
            </a:r>
          </a:p>
          <a:p>
            <a:pPr algn="l">
              <a:lnSpc>
                <a:spcPct val="70000"/>
              </a:lnSpc>
              <a:spcBef>
                <a:spcPct val="10000"/>
              </a:spcBef>
              <a:defRPr/>
            </a:pPr>
            <a:r>
              <a:rPr lang="en-US" sz="4800" b="0" dirty="0">
                <a:effectLst>
                  <a:outerShdw blurRad="38100" dist="38100" dir="2700000" algn="tl">
                    <a:srgbClr val="000000"/>
                  </a:outerShdw>
                </a:effectLst>
              </a:rPr>
              <a:t>Isn’t redundant:</a:t>
            </a:r>
          </a:p>
          <a:p>
            <a:pPr algn="l">
              <a:lnSpc>
                <a:spcPct val="70000"/>
              </a:lnSpc>
              <a:spcBef>
                <a:spcPct val="10000"/>
              </a:spcBef>
              <a:defRPr/>
            </a:pPr>
            <a:r>
              <a:rPr lang="en-US" sz="4800" b="0" dirty="0">
                <a:effectLst>
                  <a:outerShdw blurRad="38100" dist="38100" dir="2700000" algn="tl">
                    <a:srgbClr val="000000"/>
                  </a:outerShdw>
                </a:effectLst>
              </a:rPr>
              <a:t>Cut off =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pruning</a:t>
            </a:r>
            <a:endParaRPr lang="en-US" sz="5400" b="0" dirty="0">
              <a:effectLst>
                <a:outerShdw blurRad="38100" dist="38100" dir="2700000" algn="tl">
                  <a:srgbClr val="000000"/>
                </a:outerShdw>
              </a:effectLst>
            </a:endParaRPr>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9666" name="Rectangle 2050"/>
          <p:cNvSpPr>
            <a:spLocks noGrp="1" noChangeArrowheads="1"/>
          </p:cNvSpPr>
          <p:nvPr>
            <p:ph type="title"/>
          </p:nvPr>
        </p:nvSpPr>
        <p:spPr/>
        <p:txBody>
          <a:bodyPr/>
          <a:lstStyle/>
          <a:p>
            <a:pPr>
              <a:defRPr/>
            </a:pPr>
            <a:r>
              <a:rPr lang="en-US" sz="9600"/>
              <a:t>John 15</a:t>
            </a:r>
          </a:p>
        </p:txBody>
      </p:sp>
      <p:sp>
        <p:nvSpPr>
          <p:cNvPr id="369667" name="Rectangle 2051"/>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69668" name="Oval 2052"/>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69670" name="Rectangle 2054"/>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without fruit</a:t>
            </a:r>
          </a:p>
          <a:p>
            <a:pPr algn="l">
              <a:lnSpc>
                <a:spcPct val="70000"/>
              </a:lnSpc>
              <a:spcBef>
                <a:spcPct val="10000"/>
              </a:spcBef>
              <a:defRPr/>
            </a:pPr>
            <a:r>
              <a:rPr lang="en-US" sz="4400" b="0" i="1" dirty="0" err="1">
                <a:effectLst>
                  <a:outerShdw blurRad="38100" dist="38100" dir="2700000" algn="tl">
                    <a:srgbClr val="000000"/>
                  </a:outerShdw>
                </a:effectLst>
              </a:rPr>
              <a:t>airo</a:t>
            </a:r>
            <a:r>
              <a:rPr lang="en-US" sz="4400" b="0" dirty="0">
                <a:effectLst>
                  <a:outerShdw blurRad="38100" dist="38100" dir="2700000" algn="tl">
                    <a:srgbClr val="000000"/>
                  </a:outerShdw>
                </a:effectLst>
              </a:rPr>
              <a:t> = take away</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lift up-raise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 take up</a:t>
            </a:r>
          </a:p>
          <a:p>
            <a:pPr algn="l">
              <a:lnSpc>
                <a:spcPct val="70000"/>
              </a:lnSpc>
              <a:spcBef>
                <a:spcPct val="10000"/>
              </a:spcBef>
              <a:defRPr/>
            </a:pPr>
            <a:r>
              <a:rPr lang="en-US" sz="4400" b="0" dirty="0">
                <a:effectLst>
                  <a:outerShdw blurRad="38100" dist="38100" dir="2700000" algn="tl">
                    <a:srgbClr val="000000"/>
                  </a:outerShdw>
                </a:effectLst>
              </a:rPr>
              <a:t>        = carry</a:t>
            </a:r>
            <a:endParaRPr lang="en-US" sz="4800" b="0" dirty="0">
              <a:effectLst>
                <a:outerShdw blurRad="38100" dist="38100" dir="2700000" algn="tl">
                  <a:srgbClr val="000000"/>
                </a:outerShdw>
              </a:effectLst>
            </a:endParaRPr>
          </a:p>
        </p:txBody>
      </p:sp>
      <p:sp>
        <p:nvSpPr>
          <p:cNvPr id="369671" name="Rectangle 2055"/>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15368" name="Line 2056"/>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cxnSp>
        <p:nvCxnSpPr>
          <p:cNvPr id="15" name="Straight Arrow Connector 14"/>
          <p:cNvCxnSpPr/>
          <p:nvPr/>
        </p:nvCxnSpPr>
        <p:spPr bwMode="auto">
          <a:xfrm rot="10800000">
            <a:off x="3581400" y="3962400"/>
            <a:ext cx="2667000" cy="1752600"/>
          </a:xfrm>
          <a:prstGeom prst="straightConnector1">
            <a:avLst/>
          </a:prstGeom>
          <a:solidFill>
            <a:schemeClr val="bg1"/>
          </a:solidFill>
          <a:ln w="76200" cap="flat" cmpd="sng" algn="ctr">
            <a:solidFill>
              <a:schemeClr val="tx1"/>
            </a:solidFill>
            <a:prstDash val="solid"/>
            <a:round/>
            <a:headEnd type="none" w="med" len="med"/>
            <a:tailEnd type="arrow"/>
          </a:ln>
          <a:effectLst/>
        </p:spPr>
      </p:cxnSp>
      <p:sp>
        <p:nvSpPr>
          <p:cNvPr id="13" name="Rectangle 1030"/>
          <p:cNvSpPr>
            <a:spLocks noChangeArrowheads="1"/>
          </p:cNvSpPr>
          <p:nvPr/>
        </p:nvSpPr>
        <p:spPr bwMode="auto">
          <a:xfrm>
            <a:off x="76200" y="5029200"/>
            <a:ext cx="8991600" cy="1066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8800" b="0" dirty="0">
                <a:effectLst>
                  <a:outerShdw blurRad="38100" dist="38100" dir="2700000" algn="tl">
                    <a:srgbClr val="000000"/>
                  </a:outerShdw>
                </a:effectLst>
              </a:rPr>
              <a:t>Correct translation!</a:t>
            </a:r>
            <a:endParaRPr lang="en-US" sz="9600" b="0" dirty="0">
              <a:effectLst>
                <a:outerShdw blurRad="38100" dist="38100" dir="2700000" algn="tl">
                  <a:srgbClr val="000000"/>
                </a:outerShdw>
              </a:effectLst>
            </a:endParaRPr>
          </a:p>
        </p:txBody>
      </p:sp>
      <p:sp>
        <p:nvSpPr>
          <p:cNvPr id="16" name="Oval 2057"/>
          <p:cNvSpPr>
            <a:spLocks noChangeArrowheads="1"/>
          </p:cNvSpPr>
          <p:nvPr/>
        </p:nvSpPr>
        <p:spPr bwMode="auto">
          <a:xfrm>
            <a:off x="1066800" y="2362200"/>
            <a:ext cx="3429000" cy="1676400"/>
          </a:xfrm>
          <a:prstGeom prst="ellipse">
            <a:avLst/>
          </a:prstGeom>
          <a:noFill/>
          <a:ln w="57150">
            <a:solidFill>
              <a:schemeClr val="tx1"/>
            </a:solidFill>
            <a:round/>
            <a:headEnd/>
            <a:tailEnd/>
          </a:ln>
        </p:spPr>
        <p:txBody>
          <a:bodyPr wrap="none" anchor="ctr"/>
          <a:lstStyle/>
          <a:p>
            <a:endParaRPr lang="en-US" b="0"/>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1026"/>
          <p:cNvSpPr>
            <a:spLocks noGrp="1" noChangeArrowheads="1"/>
          </p:cNvSpPr>
          <p:nvPr>
            <p:ph type="title"/>
          </p:nvPr>
        </p:nvSpPr>
        <p:spPr/>
        <p:txBody>
          <a:bodyPr/>
          <a:lstStyle/>
          <a:p>
            <a:pPr>
              <a:defRPr/>
            </a:pPr>
            <a:r>
              <a:rPr lang="en-US" sz="9600"/>
              <a:t>John 15</a:t>
            </a:r>
          </a:p>
        </p:txBody>
      </p:sp>
      <p:sp>
        <p:nvSpPr>
          <p:cNvPr id="370691" name="Rectangle 1027"/>
          <p:cNvSpPr>
            <a:spLocks noGrp="1" noChangeArrowheads="1"/>
          </p:cNvSpPr>
          <p:nvPr>
            <p:ph type="body" idx="1"/>
          </p:nvPr>
        </p:nvSpPr>
        <p:spPr/>
        <p:txBody>
          <a:bodyPr/>
          <a:lstStyle/>
          <a:p>
            <a:pPr>
              <a:buFont typeface="Wingdings" pitchFamily="2" charset="2"/>
              <a:buNone/>
              <a:defRPr/>
            </a:pPr>
            <a:r>
              <a:rPr lang="en-US" dirty="0"/>
              <a:t>15:1 “</a:t>
            </a:r>
            <a:r>
              <a:rPr lang="en-US" u="sng" dirty="0"/>
              <a:t>I am the true vine</a:t>
            </a:r>
            <a:r>
              <a:rPr lang="en-US" dirty="0"/>
              <a:t>, and My Father is the vinedresser. </a:t>
            </a:r>
          </a:p>
          <a:p>
            <a:pPr>
              <a:buFont typeface="Wingdings" pitchFamily="2" charset="2"/>
              <a:buNone/>
              <a:defRPr/>
            </a:pPr>
            <a:r>
              <a:rPr lang="en-US" dirty="0"/>
              <a:t>2 Every </a:t>
            </a:r>
            <a:r>
              <a:rPr lang="en-US" u="sng" dirty="0"/>
              <a:t>branch in Me that does not bear fruit</a:t>
            </a:r>
            <a:r>
              <a:rPr lang="en-US" dirty="0"/>
              <a:t>, He takes away; and every </a:t>
            </a:r>
            <a:r>
              <a:rPr lang="en-US" u="sng" dirty="0"/>
              <a:t>branch that bears fruit</a:t>
            </a:r>
            <a:r>
              <a:rPr lang="en-US" dirty="0"/>
              <a:t>, He prunes it, that it may bear more fruit. </a:t>
            </a:r>
          </a:p>
        </p:txBody>
      </p:sp>
      <p:sp>
        <p:nvSpPr>
          <p:cNvPr id="6" name="Oval 3"/>
          <p:cNvSpPr>
            <a:spLocks noChangeArrowheads="1"/>
          </p:cNvSpPr>
          <p:nvPr/>
        </p:nvSpPr>
        <p:spPr bwMode="auto">
          <a:xfrm>
            <a:off x="3200400" y="2961167"/>
            <a:ext cx="3048000" cy="609600"/>
          </a:xfrm>
          <a:prstGeom prst="ellipse">
            <a:avLst/>
          </a:prstGeom>
          <a:noFill/>
          <a:ln w="57150" algn="ctr">
            <a:solidFill>
              <a:schemeClr val="tx1"/>
            </a:solidFill>
            <a:round/>
            <a:headEnd/>
            <a:tailEnd/>
          </a:ln>
        </p:spPr>
        <p:txBody>
          <a:bodyPr wrap="none" anchor="ctr"/>
          <a:lstStyle/>
          <a:p>
            <a:endParaRPr lang="en-US"/>
          </a:p>
        </p:txBody>
      </p:sp>
      <p:sp>
        <p:nvSpPr>
          <p:cNvPr id="7" name="Oval 4"/>
          <p:cNvSpPr>
            <a:spLocks noChangeArrowheads="1"/>
          </p:cNvSpPr>
          <p:nvPr/>
        </p:nvSpPr>
        <p:spPr bwMode="auto">
          <a:xfrm>
            <a:off x="5943600" y="3515833"/>
            <a:ext cx="2743200" cy="5334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1026"/>
          <p:cNvSpPr>
            <a:spLocks noGrp="1" noChangeArrowheads="1"/>
          </p:cNvSpPr>
          <p:nvPr>
            <p:ph type="title"/>
          </p:nvPr>
        </p:nvSpPr>
        <p:spPr/>
        <p:txBody>
          <a:bodyPr/>
          <a:lstStyle/>
          <a:p>
            <a:pPr>
              <a:defRPr/>
            </a:pPr>
            <a:r>
              <a:rPr lang="en-US" sz="9600"/>
              <a:t>John 15</a:t>
            </a:r>
          </a:p>
        </p:txBody>
      </p:sp>
      <p:sp>
        <p:nvSpPr>
          <p:cNvPr id="370691" name="Rectangle 1027"/>
          <p:cNvSpPr>
            <a:spLocks noGrp="1" noChangeArrowheads="1"/>
          </p:cNvSpPr>
          <p:nvPr>
            <p:ph type="body" idx="1"/>
          </p:nvPr>
        </p:nvSpPr>
        <p:spPr/>
        <p:txBody>
          <a:bodyPr/>
          <a:lstStyle/>
          <a:p>
            <a:pPr>
              <a:buFont typeface="Wingdings" pitchFamily="2" charset="2"/>
              <a:buNone/>
              <a:defRPr/>
            </a:pPr>
            <a:r>
              <a:rPr lang="en-US" dirty="0"/>
              <a:t>15:1 “</a:t>
            </a:r>
            <a:r>
              <a:rPr lang="en-US" u="sng" dirty="0"/>
              <a:t>I am the true vine</a:t>
            </a:r>
            <a:r>
              <a:rPr lang="en-US" dirty="0"/>
              <a:t>, and My Father is the vinedresser. </a:t>
            </a:r>
          </a:p>
          <a:p>
            <a:pPr>
              <a:buFont typeface="Wingdings" pitchFamily="2" charset="2"/>
              <a:buNone/>
              <a:defRPr/>
            </a:pPr>
            <a:r>
              <a:rPr lang="en-US" dirty="0"/>
              <a:t>2 Every </a:t>
            </a:r>
            <a:r>
              <a:rPr lang="en-US" u="sng" dirty="0"/>
              <a:t>branch in Me that does not bear fruit</a:t>
            </a:r>
            <a:r>
              <a:rPr lang="en-US" dirty="0"/>
              <a:t>, He takes away; and every </a:t>
            </a:r>
            <a:r>
              <a:rPr lang="en-US" u="sng" dirty="0"/>
              <a:t>branch that bears fruit</a:t>
            </a:r>
            <a:r>
              <a:rPr lang="en-US" dirty="0"/>
              <a:t>, He prunes it, that it may bear more fruit. </a:t>
            </a:r>
          </a:p>
        </p:txBody>
      </p:sp>
      <p:cxnSp>
        <p:nvCxnSpPr>
          <p:cNvPr id="22533" name="Straight Connector 6"/>
          <p:cNvCxnSpPr>
            <a:cxnSpLocks noChangeShapeType="1"/>
          </p:cNvCxnSpPr>
          <p:nvPr/>
        </p:nvCxnSpPr>
        <p:spPr bwMode="auto">
          <a:xfrm>
            <a:off x="3505200" y="3048000"/>
            <a:ext cx="2743200" cy="457200"/>
          </a:xfrm>
          <a:prstGeom prst="line">
            <a:avLst/>
          </a:prstGeom>
          <a:noFill/>
          <a:ln w="57150" algn="ctr">
            <a:solidFill>
              <a:schemeClr val="tx1"/>
            </a:solidFill>
            <a:round/>
            <a:headEnd/>
            <a:tailEnd/>
          </a:ln>
        </p:spPr>
      </p:cxnSp>
      <p:cxnSp>
        <p:nvCxnSpPr>
          <p:cNvPr id="22534" name="Straight Connector 7"/>
          <p:cNvCxnSpPr>
            <a:cxnSpLocks noChangeShapeType="1"/>
          </p:cNvCxnSpPr>
          <p:nvPr/>
        </p:nvCxnSpPr>
        <p:spPr bwMode="auto">
          <a:xfrm flipV="1">
            <a:off x="3429000" y="3124200"/>
            <a:ext cx="2667000" cy="304800"/>
          </a:xfrm>
          <a:prstGeom prst="line">
            <a:avLst/>
          </a:prstGeom>
          <a:noFill/>
          <a:ln w="57150" algn="ctr">
            <a:solidFill>
              <a:schemeClr val="tx1"/>
            </a:solidFill>
            <a:round/>
            <a:headEnd/>
            <a:tailEnd/>
          </a:ln>
        </p:spPr>
      </p:cxnSp>
      <p:sp>
        <p:nvSpPr>
          <p:cNvPr id="8" name="Oval 3"/>
          <p:cNvSpPr>
            <a:spLocks noChangeArrowheads="1"/>
          </p:cNvSpPr>
          <p:nvPr/>
        </p:nvSpPr>
        <p:spPr bwMode="auto">
          <a:xfrm>
            <a:off x="3200400" y="2961167"/>
            <a:ext cx="3048000" cy="609600"/>
          </a:xfrm>
          <a:prstGeom prst="ellipse">
            <a:avLst/>
          </a:prstGeom>
          <a:noFill/>
          <a:ln w="57150" algn="ctr">
            <a:solidFill>
              <a:schemeClr val="tx1"/>
            </a:solidFill>
            <a:round/>
            <a:headEnd/>
            <a:tailEnd/>
          </a:ln>
        </p:spPr>
        <p:txBody>
          <a:bodyPr wrap="none" anchor="ctr"/>
          <a:lstStyle/>
          <a:p>
            <a:endParaRPr lang="en-US"/>
          </a:p>
        </p:txBody>
      </p:sp>
      <p:sp>
        <p:nvSpPr>
          <p:cNvPr id="9" name="Oval 4"/>
          <p:cNvSpPr>
            <a:spLocks noChangeArrowheads="1"/>
          </p:cNvSpPr>
          <p:nvPr/>
        </p:nvSpPr>
        <p:spPr bwMode="auto">
          <a:xfrm>
            <a:off x="5943600" y="3515833"/>
            <a:ext cx="2743200" cy="5334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1026"/>
          <p:cNvSpPr>
            <a:spLocks noGrp="1" noChangeArrowheads="1"/>
          </p:cNvSpPr>
          <p:nvPr>
            <p:ph type="title"/>
          </p:nvPr>
        </p:nvSpPr>
        <p:spPr/>
        <p:txBody>
          <a:bodyPr/>
          <a:lstStyle/>
          <a:p>
            <a:pPr>
              <a:defRPr/>
            </a:pPr>
            <a:r>
              <a:rPr lang="en-US" sz="9600"/>
              <a:t>John 15</a:t>
            </a:r>
          </a:p>
        </p:txBody>
      </p:sp>
      <p:sp>
        <p:nvSpPr>
          <p:cNvPr id="370691" name="Rectangle 1027"/>
          <p:cNvSpPr>
            <a:spLocks noGrp="1" noChangeArrowheads="1"/>
          </p:cNvSpPr>
          <p:nvPr>
            <p:ph type="body" idx="1"/>
          </p:nvPr>
        </p:nvSpPr>
        <p:spPr/>
        <p:txBody>
          <a:bodyPr/>
          <a:lstStyle/>
          <a:p>
            <a:pPr>
              <a:buFont typeface="Wingdings" pitchFamily="2" charset="2"/>
              <a:buNone/>
              <a:defRPr/>
            </a:pPr>
            <a:r>
              <a:rPr lang="en-US" dirty="0"/>
              <a:t>15:1 “</a:t>
            </a:r>
            <a:r>
              <a:rPr lang="en-US" u="sng" dirty="0"/>
              <a:t>I am the true vine</a:t>
            </a:r>
            <a:r>
              <a:rPr lang="en-US" dirty="0"/>
              <a:t>, and My Father is the vinedresser. </a:t>
            </a:r>
          </a:p>
          <a:p>
            <a:pPr>
              <a:buFont typeface="Wingdings" pitchFamily="2" charset="2"/>
              <a:buNone/>
              <a:defRPr/>
            </a:pPr>
            <a:r>
              <a:rPr lang="en-US" dirty="0"/>
              <a:t>2 Every </a:t>
            </a:r>
            <a:r>
              <a:rPr lang="en-US" u="sng" dirty="0"/>
              <a:t>branch in Me that does not bear fruit</a:t>
            </a:r>
            <a:r>
              <a:rPr lang="en-US" dirty="0"/>
              <a:t>, He </a:t>
            </a:r>
            <a:r>
              <a:rPr lang="en-US" u="sng" dirty="0"/>
              <a:t>lifts up</a:t>
            </a:r>
            <a:r>
              <a:rPr lang="en-US" dirty="0"/>
              <a:t>; and every </a:t>
            </a:r>
            <a:r>
              <a:rPr lang="en-US" u="sng" dirty="0"/>
              <a:t>branch that bears fruit</a:t>
            </a:r>
            <a:r>
              <a:rPr lang="en-US" dirty="0"/>
              <a:t>, He prunes it, that it may bear more fruit. </a:t>
            </a:r>
          </a:p>
        </p:txBody>
      </p:sp>
      <p:sp>
        <p:nvSpPr>
          <p:cNvPr id="5" name="Oval 4"/>
          <p:cNvSpPr>
            <a:spLocks noChangeArrowheads="1"/>
          </p:cNvSpPr>
          <p:nvPr/>
        </p:nvSpPr>
        <p:spPr bwMode="auto">
          <a:xfrm>
            <a:off x="2895600" y="2971800"/>
            <a:ext cx="2743200" cy="533400"/>
          </a:xfrm>
          <a:prstGeom prst="ellipse">
            <a:avLst/>
          </a:prstGeom>
          <a:noFill/>
          <a:ln w="57150" algn="ctr">
            <a:solidFill>
              <a:schemeClr val="tx1"/>
            </a:solidFill>
            <a:round/>
            <a:headEnd/>
            <a:tailEnd/>
          </a:ln>
        </p:spPr>
        <p:txBody>
          <a:bodyPr wrap="none" anchor="ctr"/>
          <a:lstStyle/>
          <a:p>
            <a:endParaRPr lang="en-US"/>
          </a:p>
        </p:txBody>
      </p:sp>
      <p:sp>
        <p:nvSpPr>
          <p:cNvPr id="6" name="Oval 4"/>
          <p:cNvSpPr>
            <a:spLocks noChangeArrowheads="1"/>
          </p:cNvSpPr>
          <p:nvPr/>
        </p:nvSpPr>
        <p:spPr bwMode="auto">
          <a:xfrm>
            <a:off x="5943600" y="3515833"/>
            <a:ext cx="2743200" cy="5334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0514" name="Rectangle 2"/>
          <p:cNvSpPr>
            <a:spLocks noGrp="1" noChangeArrowheads="1"/>
          </p:cNvSpPr>
          <p:nvPr>
            <p:ph type="title"/>
          </p:nvPr>
        </p:nvSpPr>
        <p:spPr/>
        <p:txBody>
          <a:bodyPr/>
          <a:lstStyle/>
          <a:p>
            <a:pPr>
              <a:defRPr/>
            </a:pPr>
            <a:r>
              <a:rPr lang="en-US" sz="9600"/>
              <a:t>John 15</a:t>
            </a:r>
          </a:p>
        </p:txBody>
      </p:sp>
      <p:sp>
        <p:nvSpPr>
          <p:cNvPr id="320515" name="Rectangle 3"/>
          <p:cNvSpPr>
            <a:spLocks noGrp="1" noChangeArrowheads="1"/>
          </p:cNvSpPr>
          <p:nvPr>
            <p:ph type="body" idx="1"/>
          </p:nvPr>
        </p:nvSpPr>
        <p:spPr/>
        <p:txBody>
          <a:bodyPr/>
          <a:lstStyle/>
          <a:p>
            <a:pPr>
              <a:buFont typeface="Wingdings" pitchFamily="2" charset="2"/>
              <a:buNone/>
              <a:defRPr/>
            </a:pPr>
            <a:r>
              <a:rPr lang="en-US"/>
              <a:t>15:1 “I am the true vine, and My Father is the vinedresser. </a:t>
            </a:r>
          </a:p>
          <a:p>
            <a:pPr>
              <a:buFont typeface="Wingdings" pitchFamily="2" charset="2"/>
              <a:buNone/>
              <a:defRPr/>
            </a:pPr>
            <a:r>
              <a:rPr lang="en-US"/>
              <a:t>2 Every branch in Me that does not bear fruit, He takes away; and every branch that bears fruit, He prunes it, that it may bear more fruit. </a:t>
            </a:r>
          </a:p>
          <a:p>
            <a:pPr>
              <a:buFont typeface="Wingdings" pitchFamily="2" charset="2"/>
              <a:buNone/>
              <a:defRPr/>
            </a:pPr>
            <a:r>
              <a:rPr lang="en-US"/>
              <a:t>3 You are already clean because of the word which I have spoken to you.”</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0515">
                                            <p:txEl>
                                              <p:pRg st="1" end="1"/>
                                            </p:txEl>
                                          </p:spTgt>
                                        </p:tgtEl>
                                        <p:attrNameLst>
                                          <p:attrName>style.visibility</p:attrName>
                                        </p:attrNameLst>
                                      </p:cBhvr>
                                      <p:to>
                                        <p:strVal val="visible"/>
                                      </p:to>
                                    </p:set>
                                    <p:animEffect transition="in" filter="wipe(left)">
                                      <p:cBhvr>
                                        <p:cTn id="7" dur="500"/>
                                        <p:tgtEl>
                                          <p:spTgt spid="32051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0515">
                                            <p:txEl>
                                              <p:pRg st="2" end="2"/>
                                            </p:txEl>
                                          </p:spTgt>
                                        </p:tgtEl>
                                        <p:attrNameLst>
                                          <p:attrName>style.visibility</p:attrName>
                                        </p:attrNameLst>
                                      </p:cBhvr>
                                      <p:to>
                                        <p:strVal val="visible"/>
                                      </p:to>
                                    </p:set>
                                    <p:animEffect transition="in" filter="wipe(left)">
                                      <p:cBhvr>
                                        <p:cTn id="12" dur="500"/>
                                        <p:tgtEl>
                                          <p:spTgt spid="3205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0515" grpId="0" uiExpand="1"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without fruit</a:t>
            </a:r>
          </a:p>
        </p:txBody>
      </p:sp>
      <p:sp>
        <p:nvSpPr>
          <p:cNvPr id="376835" name="Rectangle 3"/>
          <p:cNvSpPr>
            <a:spLocks noGrp="1" noChangeArrowheads="1"/>
          </p:cNvSpPr>
          <p:nvPr>
            <p:ph type="title"/>
          </p:nvPr>
        </p:nvSpPr>
        <p:spPr/>
        <p:txBody>
          <a:bodyPr/>
          <a:lstStyle/>
          <a:p>
            <a:pPr>
              <a:defRPr/>
            </a:pPr>
            <a:r>
              <a:rPr lang="en-US" sz="9600"/>
              <a:t>John 15</a:t>
            </a:r>
          </a:p>
        </p:txBody>
      </p:sp>
      <p:sp>
        <p:nvSpPr>
          <p:cNvPr id="376836" name="Rectangle 4"/>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29701" name="Line 5"/>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Tree>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without fruit</a:t>
            </a:r>
          </a:p>
          <a:p>
            <a:pPr algn="l">
              <a:lnSpc>
                <a:spcPct val="70000"/>
              </a:lnSpc>
              <a:spcBef>
                <a:spcPct val="10000"/>
              </a:spcBef>
              <a:defRPr/>
            </a:pPr>
            <a:r>
              <a:rPr lang="en-US" sz="4400" b="0" dirty="0">
                <a:effectLst>
                  <a:outerShdw blurRad="38100" dist="38100" dir="2700000" algn="tl">
                    <a:srgbClr val="000000"/>
                  </a:outerShdw>
                </a:effectLst>
              </a:rPr>
              <a:t>Being “lifted up”:</a:t>
            </a:r>
          </a:p>
          <a:p>
            <a:pPr algn="l">
              <a:lnSpc>
                <a:spcPct val="70000"/>
              </a:lnSpc>
              <a:spcBef>
                <a:spcPct val="10000"/>
              </a:spcBef>
              <a:buFontTx/>
              <a:buChar char="•"/>
              <a:defRPr/>
            </a:pPr>
            <a:r>
              <a:rPr lang="en-US" sz="4400" b="0" dirty="0">
                <a:effectLst>
                  <a:outerShdw blurRad="38100" dist="38100" dir="2700000" algn="tl">
                    <a:srgbClr val="000000"/>
                  </a:outerShdw>
                </a:effectLst>
              </a:rPr>
              <a:t>God is going to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act!</a:t>
            </a:r>
          </a:p>
          <a:p>
            <a:pPr algn="l">
              <a:lnSpc>
                <a:spcPct val="65000"/>
              </a:lnSpc>
              <a:spcBef>
                <a:spcPct val="10000"/>
              </a:spcBef>
              <a:buFontTx/>
              <a:buChar char="•"/>
              <a:defRPr/>
            </a:pPr>
            <a:r>
              <a:rPr lang="en-US" sz="4400" b="0" dirty="0">
                <a:effectLst>
                  <a:outerShdw blurRad="38100" dist="38100" dir="2700000" algn="tl">
                    <a:srgbClr val="000000"/>
                  </a:outerShdw>
                </a:effectLst>
              </a:rPr>
              <a:t>Bring into contact with uplifting teaching?</a:t>
            </a:r>
          </a:p>
          <a:p>
            <a:pPr algn="l">
              <a:lnSpc>
                <a:spcPct val="65000"/>
              </a:lnSpc>
              <a:spcBef>
                <a:spcPct val="10000"/>
              </a:spcBef>
              <a:buFontTx/>
              <a:buChar char="•"/>
              <a:defRPr/>
            </a:pPr>
            <a:r>
              <a:rPr lang="en-US" sz="4400" b="0" dirty="0">
                <a:effectLst>
                  <a:outerShdw blurRad="38100" dist="38100" dir="2700000" algn="tl">
                    <a:srgbClr val="000000"/>
                  </a:outerShdw>
                </a:effectLst>
              </a:rPr>
              <a:t>Other believers?</a:t>
            </a:r>
          </a:p>
          <a:p>
            <a:pPr algn="l">
              <a:lnSpc>
                <a:spcPct val="65000"/>
              </a:lnSpc>
              <a:spcBef>
                <a:spcPct val="10000"/>
              </a:spcBef>
              <a:buFontTx/>
              <a:buChar char="•"/>
              <a:defRPr/>
            </a:pPr>
            <a:r>
              <a:rPr lang="en-US" sz="4400" b="0" dirty="0">
                <a:effectLst>
                  <a:outerShdw blurRad="38100" dist="38100" dir="2700000" algn="tl">
                    <a:srgbClr val="000000"/>
                  </a:outerShdw>
                </a:effectLst>
              </a:rPr>
              <a:t>Agitation?</a:t>
            </a:r>
          </a:p>
          <a:p>
            <a:pPr algn="l">
              <a:lnSpc>
                <a:spcPct val="65000"/>
              </a:lnSpc>
              <a:spcBef>
                <a:spcPct val="10000"/>
              </a:spcBef>
              <a:buFontTx/>
              <a:buChar char="•"/>
              <a:defRPr/>
            </a:pPr>
            <a:r>
              <a:rPr lang="en-US" sz="4400" b="0" dirty="0">
                <a:effectLst>
                  <a:outerShdw blurRad="38100" dist="38100" dir="2700000" algn="tl">
                    <a:srgbClr val="000000"/>
                  </a:outerShdw>
                </a:effectLst>
              </a:rPr>
              <a:t>Letting your need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level rise?</a:t>
            </a:r>
            <a:endParaRPr lang="en-US" sz="4800" b="0" dirty="0">
              <a:effectLst>
                <a:outerShdw blurRad="38100" dist="38100" dir="2700000" algn="tl">
                  <a:srgbClr val="000000"/>
                </a:outerShdw>
              </a:effectLst>
            </a:endParaRPr>
          </a:p>
        </p:txBody>
      </p:sp>
      <p:sp>
        <p:nvSpPr>
          <p:cNvPr id="376835" name="Rectangle 3"/>
          <p:cNvSpPr>
            <a:spLocks noGrp="1" noChangeArrowheads="1"/>
          </p:cNvSpPr>
          <p:nvPr>
            <p:ph type="title"/>
          </p:nvPr>
        </p:nvSpPr>
        <p:spPr/>
        <p:txBody>
          <a:bodyPr/>
          <a:lstStyle/>
          <a:p>
            <a:pPr>
              <a:defRPr/>
            </a:pPr>
            <a:r>
              <a:rPr lang="en-US" sz="9600"/>
              <a:t>John 15</a:t>
            </a:r>
          </a:p>
        </p:txBody>
      </p:sp>
      <p:sp>
        <p:nvSpPr>
          <p:cNvPr id="376836" name="Rectangle 4"/>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endParaRPr lang="en-US" sz="4800" b="0">
              <a:effectLst>
                <a:outerShdw blurRad="38100" dist="38100" dir="2700000" algn="tl">
                  <a:srgbClr val="000000"/>
                </a:outerShdw>
              </a:effectLst>
            </a:endParaRPr>
          </a:p>
        </p:txBody>
      </p:sp>
      <p:sp>
        <p:nvSpPr>
          <p:cNvPr id="29701" name="Line 5"/>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76834">
                                            <p:txEl>
                                              <p:pRg st="2" end="2"/>
                                            </p:txEl>
                                          </p:spTgt>
                                        </p:tgtEl>
                                        <p:attrNameLst>
                                          <p:attrName>style.visibility</p:attrName>
                                        </p:attrNameLst>
                                      </p:cBhvr>
                                      <p:to>
                                        <p:strVal val="visible"/>
                                      </p:to>
                                    </p:set>
                                    <p:animEffect transition="in" filter="wipe(left)">
                                      <p:cBhvr>
                                        <p:cTn id="7" dur="500"/>
                                        <p:tgtEl>
                                          <p:spTgt spid="37683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76834">
                                            <p:txEl>
                                              <p:pRg st="3" end="3"/>
                                            </p:txEl>
                                          </p:spTgt>
                                        </p:tgtEl>
                                        <p:attrNameLst>
                                          <p:attrName>style.visibility</p:attrName>
                                        </p:attrNameLst>
                                      </p:cBhvr>
                                      <p:to>
                                        <p:strVal val="visible"/>
                                      </p:to>
                                    </p:set>
                                    <p:animEffect transition="in" filter="wipe(left)">
                                      <p:cBhvr>
                                        <p:cTn id="12" dur="500"/>
                                        <p:tgtEl>
                                          <p:spTgt spid="37683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76834">
                                            <p:txEl>
                                              <p:pRg st="4" end="4"/>
                                            </p:txEl>
                                          </p:spTgt>
                                        </p:tgtEl>
                                        <p:attrNameLst>
                                          <p:attrName>style.visibility</p:attrName>
                                        </p:attrNameLst>
                                      </p:cBhvr>
                                      <p:to>
                                        <p:strVal val="visible"/>
                                      </p:to>
                                    </p:set>
                                    <p:animEffect transition="in" filter="wipe(left)">
                                      <p:cBhvr>
                                        <p:cTn id="17" dur="500"/>
                                        <p:tgtEl>
                                          <p:spTgt spid="37683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76834">
                                            <p:txEl>
                                              <p:pRg st="5" end="5"/>
                                            </p:txEl>
                                          </p:spTgt>
                                        </p:tgtEl>
                                        <p:attrNameLst>
                                          <p:attrName>style.visibility</p:attrName>
                                        </p:attrNameLst>
                                      </p:cBhvr>
                                      <p:to>
                                        <p:strVal val="visible"/>
                                      </p:to>
                                    </p:set>
                                    <p:animEffect transition="in" filter="wipe(left)">
                                      <p:cBhvr>
                                        <p:cTn id="22" dur="500"/>
                                        <p:tgtEl>
                                          <p:spTgt spid="37683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376834">
                                            <p:txEl>
                                              <p:pRg st="6" end="6"/>
                                            </p:txEl>
                                          </p:spTgt>
                                        </p:tgtEl>
                                        <p:attrNameLst>
                                          <p:attrName>style.visibility</p:attrName>
                                        </p:attrNameLst>
                                      </p:cBhvr>
                                      <p:to>
                                        <p:strVal val="visible"/>
                                      </p:to>
                                    </p:set>
                                    <p:animEffect transition="in" filter="wipe(left)">
                                      <p:cBhvr>
                                        <p:cTn id="27" dur="500"/>
                                        <p:tgtEl>
                                          <p:spTgt spid="37683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pPr>
              <a:defRPr/>
            </a:pPr>
            <a:r>
              <a:rPr lang="en-US" sz="9600"/>
              <a:t>John 15</a:t>
            </a:r>
          </a:p>
        </p:txBody>
      </p:sp>
      <p:sp>
        <p:nvSpPr>
          <p:cNvPr id="377859" name="Rectangle 3"/>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77860" name="Oval 4"/>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77861" name="Oval 5"/>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77865" name="Rectangle 9"/>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without fruit</a:t>
            </a:r>
          </a:p>
          <a:p>
            <a:pPr algn="l">
              <a:lnSpc>
                <a:spcPct val="70000"/>
              </a:lnSpc>
              <a:spcBef>
                <a:spcPct val="10000"/>
              </a:spcBef>
              <a:defRPr/>
            </a:pPr>
            <a:r>
              <a:rPr lang="en-US" sz="4400" b="0">
                <a:effectLst>
                  <a:outerShdw blurRad="38100" dist="38100" dir="2700000" algn="tl">
                    <a:srgbClr val="000000"/>
                  </a:outerShdw>
                </a:effectLst>
              </a:rPr>
              <a:t>Being “lifted up”:</a:t>
            </a:r>
          </a:p>
          <a:p>
            <a:pPr algn="l">
              <a:lnSpc>
                <a:spcPct val="70000"/>
              </a:lnSpc>
              <a:spcBef>
                <a:spcPct val="10000"/>
              </a:spcBef>
              <a:buFontTx/>
              <a:buChar char="•"/>
              <a:defRPr/>
            </a:pPr>
            <a:r>
              <a:rPr lang="en-US" sz="4400" b="0">
                <a:effectLst>
                  <a:outerShdw blurRad="38100" dist="38100" dir="2700000" algn="tl">
                    <a:srgbClr val="000000"/>
                  </a:outerShdw>
                </a:effectLst>
              </a:rPr>
              <a:t>God is going to </a:t>
            </a:r>
            <a:br>
              <a:rPr lang="en-US" sz="4400" b="0">
                <a:effectLst>
                  <a:outerShdw blurRad="38100" dist="38100" dir="2700000" algn="tl">
                    <a:srgbClr val="000000"/>
                  </a:outerShdw>
                </a:effectLst>
              </a:rPr>
            </a:br>
            <a:r>
              <a:rPr lang="en-US" sz="4400" b="0">
                <a:effectLst>
                  <a:outerShdw blurRad="38100" dist="38100" dir="2700000" algn="tl">
                    <a:srgbClr val="000000"/>
                  </a:outerShdw>
                </a:effectLst>
              </a:rPr>
              <a:t>  act!</a:t>
            </a:r>
          </a:p>
          <a:p>
            <a:pPr algn="l">
              <a:buFontTx/>
              <a:buChar char="•"/>
              <a:defRPr/>
            </a:pPr>
            <a:r>
              <a:rPr lang="en-US" sz="4400" b="0">
                <a:effectLst>
                  <a:outerShdw blurRad="38100" dist="38100" dir="2700000" algn="tl">
                    <a:srgbClr val="000000"/>
                  </a:outerShdw>
                </a:effectLst>
              </a:rPr>
              <a:t>Special healing?</a:t>
            </a:r>
          </a:p>
        </p:txBody>
      </p:sp>
      <p:sp>
        <p:nvSpPr>
          <p:cNvPr id="377863" name="Rectangle 7"/>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 fruit</a:t>
            </a:r>
          </a:p>
        </p:txBody>
      </p:sp>
      <p:sp>
        <p:nvSpPr>
          <p:cNvPr id="32776" name="Line 8"/>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Tree>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pPr>
              <a:defRPr/>
            </a:pPr>
            <a:r>
              <a:rPr lang="en-US" sz="9600"/>
              <a:t>John 15</a:t>
            </a:r>
          </a:p>
        </p:txBody>
      </p:sp>
      <p:sp>
        <p:nvSpPr>
          <p:cNvPr id="377859" name="Rectangle 3"/>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77860" name="Oval 4"/>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77861" name="Oval 5"/>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77865" name="Rectangle 9"/>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without fruit</a:t>
            </a:r>
          </a:p>
          <a:p>
            <a:pPr algn="l">
              <a:lnSpc>
                <a:spcPct val="70000"/>
              </a:lnSpc>
              <a:spcBef>
                <a:spcPct val="10000"/>
              </a:spcBef>
              <a:defRPr/>
            </a:pPr>
            <a:r>
              <a:rPr lang="en-US" sz="4400" b="0">
                <a:effectLst>
                  <a:outerShdw blurRad="38100" dist="38100" dir="2700000" algn="tl">
                    <a:srgbClr val="000000"/>
                  </a:outerShdw>
                </a:effectLst>
              </a:rPr>
              <a:t>Being “lifted up”:</a:t>
            </a:r>
          </a:p>
          <a:p>
            <a:pPr algn="l">
              <a:lnSpc>
                <a:spcPct val="70000"/>
              </a:lnSpc>
              <a:spcBef>
                <a:spcPct val="10000"/>
              </a:spcBef>
              <a:buFontTx/>
              <a:buChar char="•"/>
              <a:defRPr/>
            </a:pPr>
            <a:r>
              <a:rPr lang="en-US" sz="4400" b="0">
                <a:effectLst>
                  <a:outerShdw blurRad="38100" dist="38100" dir="2700000" algn="tl">
                    <a:srgbClr val="000000"/>
                  </a:outerShdw>
                </a:effectLst>
              </a:rPr>
              <a:t>God is going to </a:t>
            </a:r>
            <a:br>
              <a:rPr lang="en-US" sz="4400" b="0">
                <a:effectLst>
                  <a:outerShdw blurRad="38100" dist="38100" dir="2700000" algn="tl">
                    <a:srgbClr val="000000"/>
                  </a:outerShdw>
                </a:effectLst>
              </a:rPr>
            </a:br>
            <a:r>
              <a:rPr lang="en-US" sz="4400" b="0">
                <a:effectLst>
                  <a:outerShdw blurRad="38100" dist="38100" dir="2700000" algn="tl">
                    <a:srgbClr val="000000"/>
                  </a:outerShdw>
                </a:effectLst>
              </a:rPr>
              <a:t>  act!</a:t>
            </a:r>
          </a:p>
          <a:p>
            <a:pPr algn="l">
              <a:buFontTx/>
              <a:buChar char="•"/>
              <a:defRPr/>
            </a:pPr>
            <a:r>
              <a:rPr lang="en-US" sz="4400" b="0">
                <a:effectLst>
                  <a:outerShdw blurRad="38100" dist="38100" dir="2700000" algn="tl">
                    <a:srgbClr val="000000"/>
                  </a:outerShdw>
                </a:effectLst>
              </a:rPr>
              <a:t>Special healing?</a:t>
            </a:r>
          </a:p>
        </p:txBody>
      </p:sp>
      <p:sp>
        <p:nvSpPr>
          <p:cNvPr id="377863" name="Rectangle 7"/>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 fruit</a:t>
            </a:r>
          </a:p>
          <a:p>
            <a:pPr algn="l">
              <a:lnSpc>
                <a:spcPct val="70000"/>
              </a:lnSpc>
              <a:spcBef>
                <a:spcPct val="10000"/>
              </a:spcBef>
              <a:defRPr/>
            </a:pPr>
            <a:r>
              <a:rPr lang="en-US" sz="4400" b="0" dirty="0">
                <a:effectLst>
                  <a:outerShdw blurRad="38100" dist="38100" dir="2700000" algn="tl">
                    <a:srgbClr val="000000"/>
                  </a:outerShdw>
                </a:effectLst>
              </a:rPr>
              <a:t>“Pruning”:</a:t>
            </a:r>
          </a:p>
        </p:txBody>
      </p:sp>
      <p:sp>
        <p:nvSpPr>
          <p:cNvPr id="32776" name="Line 8"/>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Tree>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pPr>
              <a:defRPr/>
            </a:pPr>
            <a:r>
              <a:rPr lang="en-US" sz="9600"/>
              <a:t>John 15</a:t>
            </a:r>
          </a:p>
        </p:txBody>
      </p:sp>
      <p:sp>
        <p:nvSpPr>
          <p:cNvPr id="377859" name="Rectangle 3"/>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77860" name="Oval 4"/>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77861" name="Oval 5"/>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77865" name="Rectangle 9"/>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without fruit</a:t>
            </a:r>
          </a:p>
          <a:p>
            <a:pPr algn="l">
              <a:lnSpc>
                <a:spcPct val="70000"/>
              </a:lnSpc>
              <a:spcBef>
                <a:spcPct val="10000"/>
              </a:spcBef>
              <a:defRPr/>
            </a:pPr>
            <a:r>
              <a:rPr lang="en-US" sz="4400" b="0">
                <a:effectLst>
                  <a:outerShdw blurRad="38100" dist="38100" dir="2700000" algn="tl">
                    <a:srgbClr val="000000"/>
                  </a:outerShdw>
                </a:effectLst>
              </a:rPr>
              <a:t>Being “lifted up”:</a:t>
            </a:r>
          </a:p>
          <a:p>
            <a:pPr algn="l">
              <a:lnSpc>
                <a:spcPct val="70000"/>
              </a:lnSpc>
              <a:spcBef>
                <a:spcPct val="10000"/>
              </a:spcBef>
              <a:buFontTx/>
              <a:buChar char="•"/>
              <a:defRPr/>
            </a:pPr>
            <a:r>
              <a:rPr lang="en-US" sz="4400" b="0">
                <a:effectLst>
                  <a:outerShdw blurRad="38100" dist="38100" dir="2700000" algn="tl">
                    <a:srgbClr val="000000"/>
                  </a:outerShdw>
                </a:effectLst>
              </a:rPr>
              <a:t>God is going to </a:t>
            </a:r>
            <a:br>
              <a:rPr lang="en-US" sz="4400" b="0">
                <a:effectLst>
                  <a:outerShdw blurRad="38100" dist="38100" dir="2700000" algn="tl">
                    <a:srgbClr val="000000"/>
                  </a:outerShdw>
                </a:effectLst>
              </a:rPr>
            </a:br>
            <a:r>
              <a:rPr lang="en-US" sz="4400" b="0">
                <a:effectLst>
                  <a:outerShdw blurRad="38100" dist="38100" dir="2700000" algn="tl">
                    <a:srgbClr val="000000"/>
                  </a:outerShdw>
                </a:effectLst>
              </a:rPr>
              <a:t>  act!</a:t>
            </a:r>
          </a:p>
          <a:p>
            <a:pPr algn="l">
              <a:buFontTx/>
              <a:buChar char="•"/>
              <a:defRPr/>
            </a:pPr>
            <a:r>
              <a:rPr lang="en-US" sz="4400" b="0">
                <a:effectLst>
                  <a:outerShdw blurRad="38100" dist="38100" dir="2700000" algn="tl">
                    <a:srgbClr val="000000"/>
                  </a:outerShdw>
                </a:effectLst>
              </a:rPr>
              <a:t>Special healing?</a:t>
            </a:r>
          </a:p>
        </p:txBody>
      </p:sp>
      <p:sp>
        <p:nvSpPr>
          <p:cNvPr id="377863" name="Rectangle 7"/>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 fruit</a:t>
            </a:r>
          </a:p>
          <a:p>
            <a:pPr algn="l">
              <a:lnSpc>
                <a:spcPct val="70000"/>
              </a:lnSpc>
              <a:spcBef>
                <a:spcPct val="10000"/>
              </a:spcBef>
              <a:defRPr/>
            </a:pPr>
            <a:r>
              <a:rPr lang="en-US" sz="4400" b="0">
                <a:effectLst>
                  <a:outerShdw blurRad="38100" dist="38100" dir="2700000" algn="tl">
                    <a:srgbClr val="000000"/>
                  </a:outerShdw>
                </a:effectLst>
              </a:rPr>
              <a:t>“Pruning”:</a:t>
            </a:r>
          </a:p>
          <a:p>
            <a:pPr algn="l">
              <a:lnSpc>
                <a:spcPct val="70000"/>
              </a:lnSpc>
              <a:spcBef>
                <a:spcPct val="10000"/>
              </a:spcBef>
              <a:buFontTx/>
              <a:buChar char="•"/>
              <a:defRPr/>
            </a:pPr>
            <a:r>
              <a:rPr lang="en-US" sz="4400" b="0">
                <a:effectLst>
                  <a:outerShdw blurRad="38100" dist="38100" dir="2700000" algn="tl">
                    <a:srgbClr val="000000"/>
                  </a:outerShdw>
                </a:effectLst>
              </a:rPr>
              <a:t>Suckers sap </a:t>
            </a:r>
            <a:br>
              <a:rPr lang="en-US" sz="4400" b="0">
                <a:effectLst>
                  <a:outerShdw blurRad="38100" dist="38100" dir="2700000" algn="tl">
                    <a:srgbClr val="000000"/>
                  </a:outerShdw>
                </a:effectLst>
              </a:rPr>
            </a:br>
            <a:r>
              <a:rPr lang="en-US" sz="4400" b="0">
                <a:effectLst>
                  <a:outerShdw blurRad="38100" dist="38100" dir="2700000" algn="tl">
                    <a:srgbClr val="000000"/>
                  </a:outerShdw>
                </a:effectLst>
              </a:rPr>
              <a:t>  strength</a:t>
            </a:r>
          </a:p>
        </p:txBody>
      </p:sp>
      <p:sp>
        <p:nvSpPr>
          <p:cNvPr id="32776" name="Line 8"/>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Tree>
  </p:cSld>
  <p:clrMapOvr>
    <a:masterClrMapping/>
  </p:clrMapOvr>
  <p:transition>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p:txBody>
          <a:bodyPr/>
          <a:lstStyle/>
          <a:p>
            <a:pPr>
              <a:defRPr/>
            </a:pPr>
            <a:r>
              <a:rPr lang="en-US" sz="9600"/>
              <a:t>John 15</a:t>
            </a:r>
          </a:p>
        </p:txBody>
      </p:sp>
      <p:sp>
        <p:nvSpPr>
          <p:cNvPr id="377859" name="Rectangle 3"/>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77860" name="Oval 4"/>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1</a:t>
            </a:r>
          </a:p>
        </p:txBody>
      </p:sp>
      <p:sp>
        <p:nvSpPr>
          <p:cNvPr id="377861" name="Oval 5"/>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2</a:t>
            </a:r>
          </a:p>
        </p:txBody>
      </p:sp>
      <p:sp>
        <p:nvSpPr>
          <p:cNvPr id="377865" name="Rectangle 9"/>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a:effectLst>
                  <a:outerShdw blurRad="38100" dist="38100" dir="2700000" algn="tl">
                    <a:srgbClr val="000000"/>
                  </a:outerShdw>
                </a:effectLst>
              </a:rPr>
              <a:t>In me without fruit</a:t>
            </a:r>
          </a:p>
          <a:p>
            <a:pPr algn="l">
              <a:lnSpc>
                <a:spcPct val="70000"/>
              </a:lnSpc>
              <a:spcBef>
                <a:spcPct val="10000"/>
              </a:spcBef>
              <a:defRPr/>
            </a:pPr>
            <a:r>
              <a:rPr lang="en-US" sz="4400">
                <a:effectLst>
                  <a:outerShdw blurRad="38100" dist="38100" dir="2700000" algn="tl">
                    <a:srgbClr val="000000"/>
                  </a:outerShdw>
                </a:effectLst>
              </a:rPr>
              <a:t>Being “lifted up”:</a:t>
            </a:r>
          </a:p>
          <a:p>
            <a:pPr algn="l">
              <a:lnSpc>
                <a:spcPct val="70000"/>
              </a:lnSpc>
              <a:spcBef>
                <a:spcPct val="10000"/>
              </a:spcBef>
              <a:buFontTx/>
              <a:buChar char="•"/>
              <a:defRPr/>
            </a:pPr>
            <a:r>
              <a:rPr lang="en-US" sz="4400">
                <a:effectLst>
                  <a:outerShdw blurRad="38100" dist="38100" dir="2700000" algn="tl">
                    <a:srgbClr val="000000"/>
                  </a:outerShdw>
                </a:effectLst>
              </a:rPr>
              <a:t>God is going to </a:t>
            </a:r>
            <a:br>
              <a:rPr lang="en-US" sz="4400">
                <a:effectLst>
                  <a:outerShdw blurRad="38100" dist="38100" dir="2700000" algn="tl">
                    <a:srgbClr val="000000"/>
                  </a:outerShdw>
                </a:effectLst>
              </a:rPr>
            </a:br>
            <a:r>
              <a:rPr lang="en-US" sz="4400">
                <a:effectLst>
                  <a:outerShdw blurRad="38100" dist="38100" dir="2700000" algn="tl">
                    <a:srgbClr val="000000"/>
                  </a:outerShdw>
                </a:effectLst>
              </a:rPr>
              <a:t>  act!</a:t>
            </a:r>
          </a:p>
          <a:p>
            <a:pPr algn="l">
              <a:buFontTx/>
              <a:buChar char="•"/>
              <a:defRPr/>
            </a:pPr>
            <a:r>
              <a:rPr lang="en-US" sz="4400">
                <a:effectLst>
                  <a:outerShdw blurRad="38100" dist="38100" dir="2700000" algn="tl">
                    <a:srgbClr val="000000"/>
                  </a:outerShdw>
                </a:effectLst>
              </a:rPr>
              <a:t>Special healing?</a:t>
            </a:r>
          </a:p>
        </p:txBody>
      </p:sp>
      <p:sp>
        <p:nvSpPr>
          <p:cNvPr id="377863" name="Rectangle 7"/>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a:effectLst>
                  <a:outerShdw blurRad="38100" dist="38100" dir="2700000" algn="tl">
                    <a:srgbClr val="000000"/>
                  </a:outerShdw>
                </a:effectLst>
              </a:rPr>
              <a:t>In me with fruit</a:t>
            </a:r>
          </a:p>
          <a:p>
            <a:pPr algn="l">
              <a:lnSpc>
                <a:spcPct val="70000"/>
              </a:lnSpc>
              <a:spcBef>
                <a:spcPct val="10000"/>
              </a:spcBef>
              <a:defRPr/>
            </a:pPr>
            <a:r>
              <a:rPr lang="en-US" sz="4400">
                <a:effectLst>
                  <a:outerShdw blurRad="38100" dist="38100" dir="2700000" algn="tl">
                    <a:srgbClr val="000000"/>
                  </a:outerShdw>
                </a:effectLst>
              </a:rPr>
              <a:t>“Pruning”:</a:t>
            </a:r>
          </a:p>
          <a:p>
            <a:pPr algn="l">
              <a:lnSpc>
                <a:spcPct val="70000"/>
              </a:lnSpc>
              <a:spcBef>
                <a:spcPct val="10000"/>
              </a:spcBef>
              <a:buFontTx/>
              <a:buChar char="•"/>
              <a:defRPr/>
            </a:pPr>
            <a:r>
              <a:rPr lang="en-US" sz="4400">
                <a:effectLst>
                  <a:outerShdw blurRad="38100" dist="38100" dir="2700000" algn="tl">
                    <a:srgbClr val="000000"/>
                  </a:outerShdw>
                </a:effectLst>
              </a:rPr>
              <a:t>Suckers sap </a:t>
            </a:r>
            <a:br>
              <a:rPr lang="en-US" sz="4400">
                <a:effectLst>
                  <a:outerShdw blurRad="38100" dist="38100" dir="2700000" algn="tl">
                    <a:srgbClr val="000000"/>
                  </a:outerShdw>
                </a:effectLst>
              </a:rPr>
            </a:br>
            <a:r>
              <a:rPr lang="en-US" sz="4400">
                <a:effectLst>
                  <a:outerShdw blurRad="38100" dist="38100" dir="2700000" algn="tl">
                    <a:srgbClr val="000000"/>
                  </a:outerShdw>
                </a:effectLst>
              </a:rPr>
              <a:t>  strength</a:t>
            </a:r>
          </a:p>
        </p:txBody>
      </p:sp>
      <p:sp>
        <p:nvSpPr>
          <p:cNvPr id="33800" name="Line 8"/>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1026"/>
          <p:cNvSpPr>
            <a:spLocks noGrp="1" noChangeArrowheads="1"/>
          </p:cNvSpPr>
          <p:nvPr>
            <p:ph type="title"/>
          </p:nvPr>
        </p:nvSpPr>
        <p:spPr/>
        <p:txBody>
          <a:bodyPr/>
          <a:lstStyle/>
          <a:p>
            <a:pPr>
              <a:defRPr/>
            </a:pPr>
            <a:r>
              <a:rPr lang="en-US" sz="9600"/>
              <a:t>John 15</a:t>
            </a:r>
          </a:p>
        </p:txBody>
      </p:sp>
      <p:sp>
        <p:nvSpPr>
          <p:cNvPr id="382979" name="Rectangle 1027"/>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82980" name="Oval 1028"/>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82981" name="Oval 1029"/>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82982" name="Rectangle 1030"/>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without fruit</a:t>
            </a:r>
          </a:p>
          <a:p>
            <a:pPr algn="l">
              <a:lnSpc>
                <a:spcPct val="70000"/>
              </a:lnSpc>
              <a:spcBef>
                <a:spcPct val="10000"/>
              </a:spcBef>
              <a:defRPr/>
            </a:pPr>
            <a:r>
              <a:rPr lang="en-US" sz="4400" b="0">
                <a:effectLst>
                  <a:outerShdw blurRad="38100" dist="38100" dir="2700000" algn="tl">
                    <a:srgbClr val="000000"/>
                  </a:outerShdw>
                </a:effectLst>
              </a:rPr>
              <a:t>Being “lifted up”:</a:t>
            </a:r>
          </a:p>
          <a:p>
            <a:pPr algn="l">
              <a:lnSpc>
                <a:spcPct val="70000"/>
              </a:lnSpc>
              <a:spcBef>
                <a:spcPct val="10000"/>
              </a:spcBef>
              <a:buFontTx/>
              <a:buChar char="•"/>
              <a:defRPr/>
            </a:pPr>
            <a:r>
              <a:rPr lang="en-US" sz="4400" b="0">
                <a:effectLst>
                  <a:outerShdw blurRad="38100" dist="38100" dir="2700000" algn="tl">
                    <a:srgbClr val="000000"/>
                  </a:outerShdw>
                </a:effectLst>
              </a:rPr>
              <a:t>God is going to </a:t>
            </a:r>
            <a:br>
              <a:rPr lang="en-US" sz="4400" b="0">
                <a:effectLst>
                  <a:outerShdw blurRad="38100" dist="38100" dir="2700000" algn="tl">
                    <a:srgbClr val="000000"/>
                  </a:outerShdw>
                </a:effectLst>
              </a:rPr>
            </a:br>
            <a:r>
              <a:rPr lang="en-US" sz="4400" b="0">
                <a:effectLst>
                  <a:outerShdw blurRad="38100" dist="38100" dir="2700000" algn="tl">
                    <a:srgbClr val="000000"/>
                  </a:outerShdw>
                </a:effectLst>
              </a:rPr>
              <a:t>  act!</a:t>
            </a:r>
          </a:p>
          <a:p>
            <a:pPr algn="l">
              <a:buFontTx/>
              <a:buChar char="•"/>
              <a:defRPr/>
            </a:pPr>
            <a:r>
              <a:rPr lang="en-US" sz="4400" b="0">
                <a:effectLst>
                  <a:outerShdw blurRad="38100" dist="38100" dir="2700000" algn="tl">
                    <a:srgbClr val="000000"/>
                  </a:outerShdw>
                </a:effectLst>
              </a:rPr>
              <a:t>Special healing?</a:t>
            </a:r>
          </a:p>
        </p:txBody>
      </p:sp>
      <p:sp>
        <p:nvSpPr>
          <p:cNvPr id="382983" name="Rectangle 1031"/>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 fruit</a:t>
            </a:r>
          </a:p>
          <a:p>
            <a:pPr algn="l">
              <a:lnSpc>
                <a:spcPct val="70000"/>
              </a:lnSpc>
              <a:spcBef>
                <a:spcPct val="10000"/>
              </a:spcBef>
              <a:defRPr/>
            </a:pPr>
            <a:r>
              <a:rPr lang="en-US" sz="4400" b="0" dirty="0">
                <a:effectLst>
                  <a:outerShdw blurRad="38100" dist="38100" dir="2700000" algn="tl">
                    <a:srgbClr val="000000"/>
                  </a:outerShdw>
                </a:effectLst>
              </a:rPr>
              <a:t>“Pruning”:</a:t>
            </a:r>
          </a:p>
          <a:p>
            <a:pPr algn="l">
              <a:lnSpc>
                <a:spcPct val="70000"/>
              </a:lnSpc>
              <a:spcBef>
                <a:spcPct val="10000"/>
              </a:spcBef>
              <a:buFontTx/>
              <a:buChar char="•"/>
              <a:defRPr/>
            </a:pPr>
            <a:r>
              <a:rPr lang="en-US" sz="4400" b="0" dirty="0">
                <a:effectLst>
                  <a:outerShdw blurRad="38100" dist="38100" dir="2700000" algn="tl">
                    <a:srgbClr val="000000"/>
                  </a:outerShdw>
                </a:effectLst>
              </a:rPr>
              <a:t>Suckers sap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strength</a:t>
            </a:r>
          </a:p>
        </p:txBody>
      </p:sp>
      <p:sp>
        <p:nvSpPr>
          <p:cNvPr id="39944" name="Line 1032"/>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Tree>
  </p:cSld>
  <p:clrMapOvr>
    <a:masterClrMapping/>
  </p:clrMapOvr>
  <p:transition>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1026"/>
          <p:cNvSpPr>
            <a:spLocks noGrp="1" noChangeArrowheads="1"/>
          </p:cNvSpPr>
          <p:nvPr>
            <p:ph type="title"/>
          </p:nvPr>
        </p:nvSpPr>
        <p:spPr/>
        <p:txBody>
          <a:bodyPr/>
          <a:lstStyle/>
          <a:p>
            <a:pPr>
              <a:defRPr/>
            </a:pPr>
            <a:r>
              <a:rPr lang="en-US" sz="9600"/>
              <a:t>John 15</a:t>
            </a:r>
          </a:p>
        </p:txBody>
      </p:sp>
      <p:sp>
        <p:nvSpPr>
          <p:cNvPr id="382979" name="Rectangle 1027"/>
          <p:cNvSpPr>
            <a:spLocks noGrp="1" noChangeArrowheads="1"/>
          </p:cNvSpPr>
          <p:nvPr>
            <p:ph type="body" idx="1"/>
          </p:nvPr>
        </p:nvSpPr>
        <p:spPr/>
        <p:txBody>
          <a:bodyPr/>
          <a:lstStyle/>
          <a:p>
            <a:pPr>
              <a:buFont typeface="Wingdings" pitchFamily="2" charset="2"/>
              <a:buNone/>
              <a:defRPr/>
            </a:pPr>
            <a:r>
              <a:rPr lang="en-US"/>
              <a:t>15:1 “</a:t>
            </a:r>
            <a:r>
              <a:rPr lang="en-US" u="sng"/>
              <a:t>I am the true vine</a:t>
            </a:r>
            <a:r>
              <a:rPr lang="en-US"/>
              <a:t>, and My Father is the vinedresser. </a:t>
            </a:r>
          </a:p>
          <a:p>
            <a:pPr>
              <a:buFont typeface="Wingdings" pitchFamily="2" charset="2"/>
              <a:buNone/>
              <a:defRPr/>
            </a:pPr>
            <a:r>
              <a:rPr lang="en-US"/>
              <a:t>2 Every </a:t>
            </a:r>
            <a:r>
              <a:rPr lang="en-US" u="sng"/>
              <a:t>branch in Me that does not bear fruit</a:t>
            </a:r>
            <a:r>
              <a:rPr lang="en-US"/>
              <a:t>, He takes away; and every </a:t>
            </a:r>
            <a:r>
              <a:rPr lang="en-US" u="sng"/>
              <a:t>branch that bears fruit</a:t>
            </a:r>
            <a:r>
              <a:rPr lang="en-US"/>
              <a:t>, He prunes it, that it may bear more fruit. </a:t>
            </a:r>
          </a:p>
          <a:p>
            <a:pPr>
              <a:buFont typeface="Wingdings" pitchFamily="2" charset="2"/>
              <a:buNone/>
              <a:defRPr/>
            </a:pPr>
            <a:r>
              <a:rPr lang="en-US"/>
              <a:t>3 You are already clean because of the word which I have spoken to you.”</a:t>
            </a:r>
          </a:p>
        </p:txBody>
      </p:sp>
      <p:sp>
        <p:nvSpPr>
          <p:cNvPr id="382980" name="Oval 1028"/>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382981" name="Oval 1029"/>
          <p:cNvSpPr>
            <a:spLocks noChangeArrowheads="1"/>
          </p:cNvSpPr>
          <p:nvPr/>
        </p:nvSpPr>
        <p:spPr bwMode="auto">
          <a:xfrm>
            <a:off x="1219200" y="35814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382982" name="Rectangle 1030"/>
          <p:cNvSpPr>
            <a:spLocks noChangeArrowheads="1"/>
          </p:cNvSpPr>
          <p:nvPr/>
        </p:nvSpPr>
        <p:spPr bwMode="auto">
          <a:xfrm>
            <a:off x="0" y="1447800"/>
            <a:ext cx="48768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a:effectLst>
                  <a:outerShdw blurRad="38100" dist="38100" dir="2700000" algn="tl">
                    <a:srgbClr val="000000"/>
                  </a:outerShdw>
                </a:effectLst>
              </a:rPr>
              <a:t>In me without fruit</a:t>
            </a:r>
          </a:p>
          <a:p>
            <a:pPr algn="l">
              <a:lnSpc>
                <a:spcPct val="70000"/>
              </a:lnSpc>
              <a:spcBef>
                <a:spcPct val="10000"/>
              </a:spcBef>
              <a:defRPr/>
            </a:pPr>
            <a:r>
              <a:rPr lang="en-US" sz="4400" b="0">
                <a:effectLst>
                  <a:outerShdw blurRad="38100" dist="38100" dir="2700000" algn="tl">
                    <a:srgbClr val="000000"/>
                  </a:outerShdw>
                </a:effectLst>
              </a:rPr>
              <a:t>Being “lifted up”:</a:t>
            </a:r>
          </a:p>
          <a:p>
            <a:pPr algn="l">
              <a:lnSpc>
                <a:spcPct val="70000"/>
              </a:lnSpc>
              <a:spcBef>
                <a:spcPct val="10000"/>
              </a:spcBef>
              <a:buFontTx/>
              <a:buChar char="•"/>
              <a:defRPr/>
            </a:pPr>
            <a:r>
              <a:rPr lang="en-US" sz="4400" b="0">
                <a:effectLst>
                  <a:outerShdw blurRad="38100" dist="38100" dir="2700000" algn="tl">
                    <a:srgbClr val="000000"/>
                  </a:outerShdw>
                </a:effectLst>
              </a:rPr>
              <a:t>God is going to </a:t>
            </a:r>
            <a:br>
              <a:rPr lang="en-US" sz="4400" b="0">
                <a:effectLst>
                  <a:outerShdw blurRad="38100" dist="38100" dir="2700000" algn="tl">
                    <a:srgbClr val="000000"/>
                  </a:outerShdw>
                </a:effectLst>
              </a:rPr>
            </a:br>
            <a:r>
              <a:rPr lang="en-US" sz="4400" b="0">
                <a:effectLst>
                  <a:outerShdw blurRad="38100" dist="38100" dir="2700000" algn="tl">
                    <a:srgbClr val="000000"/>
                  </a:outerShdw>
                </a:effectLst>
              </a:rPr>
              <a:t>  act!</a:t>
            </a:r>
          </a:p>
          <a:p>
            <a:pPr algn="l">
              <a:buFontTx/>
              <a:buChar char="•"/>
              <a:defRPr/>
            </a:pPr>
            <a:r>
              <a:rPr lang="en-US" sz="4400" b="0">
                <a:effectLst>
                  <a:outerShdw blurRad="38100" dist="38100" dir="2700000" algn="tl">
                    <a:srgbClr val="000000"/>
                  </a:outerShdw>
                </a:effectLst>
              </a:rPr>
              <a:t>Special healing?</a:t>
            </a:r>
          </a:p>
        </p:txBody>
      </p:sp>
      <p:sp>
        <p:nvSpPr>
          <p:cNvPr id="382983" name="Rectangle 1031"/>
          <p:cNvSpPr>
            <a:spLocks noChangeArrowheads="1"/>
          </p:cNvSpPr>
          <p:nvPr/>
        </p:nvSpPr>
        <p:spPr bwMode="auto">
          <a:xfrm>
            <a:off x="4724400" y="1447800"/>
            <a:ext cx="4419600" cy="5410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400" b="0" dirty="0">
                <a:effectLst>
                  <a:outerShdw blurRad="38100" dist="38100" dir="2700000" algn="tl">
                    <a:srgbClr val="000000"/>
                  </a:outerShdw>
                </a:effectLst>
              </a:rPr>
              <a:t>In me with fruit</a:t>
            </a:r>
          </a:p>
          <a:p>
            <a:pPr algn="l">
              <a:lnSpc>
                <a:spcPct val="70000"/>
              </a:lnSpc>
              <a:spcBef>
                <a:spcPct val="10000"/>
              </a:spcBef>
              <a:defRPr/>
            </a:pPr>
            <a:r>
              <a:rPr lang="en-US" sz="4400" b="0" dirty="0">
                <a:effectLst>
                  <a:outerShdw blurRad="38100" dist="38100" dir="2700000" algn="tl">
                    <a:srgbClr val="000000"/>
                  </a:outerShdw>
                </a:effectLst>
              </a:rPr>
              <a:t>“Pruning”:</a:t>
            </a:r>
          </a:p>
          <a:p>
            <a:pPr algn="l">
              <a:lnSpc>
                <a:spcPct val="70000"/>
              </a:lnSpc>
              <a:spcBef>
                <a:spcPct val="10000"/>
              </a:spcBef>
              <a:buFontTx/>
              <a:buChar char="•"/>
              <a:defRPr/>
            </a:pPr>
            <a:r>
              <a:rPr lang="en-US" sz="4400" b="0" dirty="0">
                <a:effectLst>
                  <a:outerShdw blurRad="38100" dist="38100" dir="2700000" algn="tl">
                    <a:srgbClr val="000000"/>
                  </a:outerShdw>
                </a:effectLst>
              </a:rPr>
              <a:t>Suckers sap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strength</a:t>
            </a:r>
          </a:p>
          <a:p>
            <a:pPr algn="l">
              <a:lnSpc>
                <a:spcPct val="70000"/>
              </a:lnSpc>
              <a:spcBef>
                <a:spcPct val="10000"/>
              </a:spcBef>
              <a:buFontTx/>
              <a:buChar char="•"/>
              <a:defRPr/>
            </a:pPr>
            <a:r>
              <a:rPr lang="en-US" sz="4400" b="0" dirty="0">
                <a:effectLst>
                  <a:outerShdw blurRad="38100" dist="38100" dir="2700000" algn="tl">
                    <a:srgbClr val="000000"/>
                  </a:outerShdw>
                </a:effectLst>
              </a:rPr>
              <a:t>May be a bad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habit</a:t>
            </a:r>
          </a:p>
          <a:p>
            <a:pPr algn="l">
              <a:lnSpc>
                <a:spcPct val="70000"/>
              </a:lnSpc>
              <a:spcBef>
                <a:spcPct val="10000"/>
              </a:spcBef>
              <a:buFontTx/>
              <a:buChar char="•"/>
              <a:defRPr/>
            </a:pPr>
            <a:r>
              <a:rPr lang="en-US" sz="4400" b="0" dirty="0">
                <a:effectLst>
                  <a:outerShdw blurRad="38100" dist="38100" dir="2700000" algn="tl">
                    <a:srgbClr val="000000"/>
                  </a:outerShdw>
                </a:effectLst>
              </a:rPr>
              <a:t>May be morally </a:t>
            </a:r>
            <a:br>
              <a:rPr lang="en-US" sz="4400" b="0" dirty="0">
                <a:effectLst>
                  <a:outerShdw blurRad="38100" dist="38100" dir="2700000" algn="tl">
                    <a:srgbClr val="000000"/>
                  </a:outerShdw>
                </a:effectLst>
              </a:rPr>
            </a:br>
            <a:r>
              <a:rPr lang="en-US" sz="4400" b="0" dirty="0">
                <a:effectLst>
                  <a:outerShdw blurRad="38100" dist="38100" dir="2700000" algn="tl">
                    <a:srgbClr val="000000"/>
                  </a:outerShdw>
                </a:effectLst>
              </a:rPr>
              <a:t>  neutral</a:t>
            </a:r>
          </a:p>
          <a:p>
            <a:pPr algn="l">
              <a:lnSpc>
                <a:spcPct val="70000"/>
              </a:lnSpc>
              <a:spcBef>
                <a:spcPct val="10000"/>
              </a:spcBef>
              <a:buFontTx/>
              <a:buChar char="•"/>
              <a:defRPr/>
            </a:pPr>
            <a:r>
              <a:rPr lang="en-US" sz="4400" b="0" dirty="0">
                <a:effectLst>
                  <a:outerShdw blurRad="38100" dist="38100" dir="2700000" algn="tl">
                    <a:srgbClr val="000000"/>
                  </a:outerShdw>
                </a:effectLst>
              </a:rPr>
              <a:t>Relationship?</a:t>
            </a:r>
          </a:p>
        </p:txBody>
      </p:sp>
      <p:sp>
        <p:nvSpPr>
          <p:cNvPr id="39944" name="Line 1032"/>
          <p:cNvSpPr>
            <a:spLocks noChangeShapeType="1"/>
          </p:cNvSpPr>
          <p:nvPr/>
        </p:nvSpPr>
        <p:spPr bwMode="auto">
          <a:xfrm>
            <a:off x="0" y="1981200"/>
            <a:ext cx="9144000" cy="0"/>
          </a:xfrm>
          <a:prstGeom prst="line">
            <a:avLst/>
          </a:prstGeom>
          <a:noFill/>
          <a:ln w="28575">
            <a:solidFill>
              <a:schemeClr val="tx1"/>
            </a:solidFill>
            <a:round/>
            <a:headEnd/>
            <a:tailEnd/>
          </a:ln>
        </p:spPr>
        <p:txBody>
          <a:bodyPr wrap="none" anchor="ctr"/>
          <a:lstStyle/>
          <a:p>
            <a:endParaRPr lang="en-US" b="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82983">
                                            <p:txEl>
                                              <p:pRg st="4" end="4"/>
                                            </p:txEl>
                                          </p:spTgt>
                                        </p:tgtEl>
                                        <p:attrNameLst>
                                          <p:attrName>style.visibility</p:attrName>
                                        </p:attrNameLst>
                                      </p:cBhvr>
                                      <p:to>
                                        <p:strVal val="visible"/>
                                      </p:to>
                                    </p:set>
                                    <p:animEffect transition="in" filter="wipe(left)">
                                      <p:cBhvr>
                                        <p:cTn id="7" dur="500"/>
                                        <p:tgtEl>
                                          <p:spTgt spid="38298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382983">
                                            <p:txEl>
                                              <p:pRg st="5" end="5"/>
                                            </p:txEl>
                                          </p:spTgt>
                                        </p:tgtEl>
                                        <p:attrNameLst>
                                          <p:attrName>style.visibility</p:attrName>
                                        </p:attrNameLst>
                                      </p:cBhvr>
                                      <p:to>
                                        <p:strVal val="visible"/>
                                      </p:to>
                                    </p:set>
                                    <p:animEffect transition="in" filter="wipe(left)">
                                      <p:cBhvr>
                                        <p:cTn id="12" dur="500"/>
                                        <p:tgtEl>
                                          <p:spTgt spid="3829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1026"/>
          <p:cNvSpPr>
            <a:spLocks noGrp="1" noChangeArrowheads="1"/>
          </p:cNvSpPr>
          <p:nvPr>
            <p:ph type="title"/>
          </p:nvPr>
        </p:nvSpPr>
        <p:spPr/>
        <p:txBody>
          <a:bodyPr/>
          <a:lstStyle/>
          <a:p>
            <a:pPr>
              <a:defRPr/>
            </a:pPr>
            <a:r>
              <a:rPr lang="en-US" sz="9600"/>
              <a:t>John 15</a:t>
            </a:r>
          </a:p>
        </p:txBody>
      </p:sp>
      <p:sp>
        <p:nvSpPr>
          <p:cNvPr id="370691" name="Rectangle 1027"/>
          <p:cNvSpPr>
            <a:spLocks noGrp="1" noChangeArrowheads="1"/>
          </p:cNvSpPr>
          <p:nvPr>
            <p:ph type="body" idx="1"/>
          </p:nvPr>
        </p:nvSpPr>
        <p:spPr/>
        <p:txBody>
          <a:bodyPr/>
          <a:lstStyle/>
          <a:p>
            <a:pPr>
              <a:buFont typeface="Wingdings" pitchFamily="2" charset="2"/>
              <a:buNone/>
              <a:defRPr/>
            </a:pPr>
            <a:r>
              <a:rPr lang="en-US" dirty="0"/>
              <a:t>15:1 “I am the true vine, and My Father is the vinedresser. </a:t>
            </a:r>
          </a:p>
          <a:p>
            <a:pPr>
              <a:buFont typeface="Wingdings" pitchFamily="2" charset="2"/>
              <a:buNone/>
              <a:defRPr/>
            </a:pPr>
            <a:r>
              <a:rPr lang="en-US" dirty="0"/>
              <a:t>2 Every branch in Me that does not bear fruit, He lifts up; and </a:t>
            </a:r>
            <a:br>
              <a:rPr lang="en-US" dirty="0"/>
            </a:br>
            <a:r>
              <a:rPr lang="en-US" dirty="0"/>
              <a:t>every branch that bears fruit, He prunes it, that it may bear more fruit.</a:t>
            </a:r>
          </a:p>
        </p:txBody>
      </p:sp>
      <p:sp>
        <p:nvSpPr>
          <p:cNvPr id="41988" name="Oval 4"/>
          <p:cNvSpPr>
            <a:spLocks noChangeArrowheads="1"/>
          </p:cNvSpPr>
          <p:nvPr/>
        </p:nvSpPr>
        <p:spPr bwMode="auto">
          <a:xfrm>
            <a:off x="4267200" y="1458558"/>
            <a:ext cx="1295400" cy="6096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1026"/>
          <p:cNvSpPr>
            <a:spLocks noGrp="1" noChangeArrowheads="1"/>
          </p:cNvSpPr>
          <p:nvPr>
            <p:ph type="title"/>
          </p:nvPr>
        </p:nvSpPr>
        <p:spPr/>
        <p:txBody>
          <a:bodyPr/>
          <a:lstStyle/>
          <a:p>
            <a:pPr>
              <a:defRPr/>
            </a:pPr>
            <a:r>
              <a:rPr lang="en-US" sz="9600"/>
              <a:t>John 15</a:t>
            </a:r>
          </a:p>
        </p:txBody>
      </p:sp>
      <p:sp>
        <p:nvSpPr>
          <p:cNvPr id="370691" name="Rectangle 1027"/>
          <p:cNvSpPr>
            <a:spLocks noGrp="1" noChangeArrowheads="1"/>
          </p:cNvSpPr>
          <p:nvPr>
            <p:ph type="body" idx="1"/>
          </p:nvPr>
        </p:nvSpPr>
        <p:spPr/>
        <p:txBody>
          <a:bodyPr/>
          <a:lstStyle/>
          <a:p>
            <a:pPr>
              <a:buFont typeface="Wingdings" pitchFamily="2" charset="2"/>
              <a:buNone/>
              <a:defRPr/>
            </a:pPr>
            <a:r>
              <a:rPr lang="en-US" dirty="0"/>
              <a:t>15:1 “I am the true vine, and My Father is the vinedresser. </a:t>
            </a:r>
          </a:p>
          <a:p>
            <a:pPr>
              <a:buFont typeface="Wingdings" pitchFamily="2" charset="2"/>
              <a:buNone/>
              <a:defRPr/>
            </a:pPr>
            <a:r>
              <a:rPr lang="en-US" dirty="0"/>
              <a:t>2 Every branch in Me that does not bear fruit, He lifts up; and </a:t>
            </a:r>
            <a:br>
              <a:rPr lang="en-US" dirty="0"/>
            </a:br>
            <a:r>
              <a:rPr lang="en-US" dirty="0"/>
              <a:t>every branch that bears fruit, He prunes it, that it may bear more fruit.</a:t>
            </a:r>
          </a:p>
        </p:txBody>
      </p:sp>
      <p:sp>
        <p:nvSpPr>
          <p:cNvPr id="43013" name="Oval 5"/>
          <p:cNvSpPr>
            <a:spLocks noChangeArrowheads="1"/>
          </p:cNvSpPr>
          <p:nvPr/>
        </p:nvSpPr>
        <p:spPr bwMode="auto">
          <a:xfrm>
            <a:off x="1504750" y="1914625"/>
            <a:ext cx="3048000" cy="609600"/>
          </a:xfrm>
          <a:prstGeom prst="ellipse">
            <a:avLst/>
          </a:prstGeom>
          <a:noFill/>
          <a:ln w="57150" algn="ctr">
            <a:solidFill>
              <a:schemeClr val="tx1"/>
            </a:solidFill>
            <a:round/>
            <a:headEnd/>
            <a:tailEnd/>
          </a:ln>
        </p:spPr>
        <p:txBody>
          <a:bodyPr wrap="none" anchor="ctr"/>
          <a:lstStyle/>
          <a:p>
            <a:endParaRPr lang="en-US"/>
          </a:p>
        </p:txBody>
      </p:sp>
      <p:sp>
        <p:nvSpPr>
          <p:cNvPr id="6" name="Oval 4"/>
          <p:cNvSpPr>
            <a:spLocks noChangeArrowheads="1"/>
          </p:cNvSpPr>
          <p:nvPr/>
        </p:nvSpPr>
        <p:spPr bwMode="auto">
          <a:xfrm>
            <a:off x="4267200" y="1458558"/>
            <a:ext cx="1295400" cy="6096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6898" name="Rectangle 1026"/>
          <p:cNvSpPr>
            <a:spLocks noGrp="1" noChangeArrowheads="1"/>
          </p:cNvSpPr>
          <p:nvPr>
            <p:ph type="title"/>
          </p:nvPr>
        </p:nvSpPr>
        <p:spPr/>
        <p:txBody>
          <a:bodyPr/>
          <a:lstStyle/>
          <a:p>
            <a:pPr>
              <a:defRPr/>
            </a:pPr>
            <a:r>
              <a:rPr lang="en-US" sz="9600"/>
              <a:t>John 15</a:t>
            </a:r>
          </a:p>
        </p:txBody>
      </p:sp>
      <p:sp>
        <p:nvSpPr>
          <p:cNvPr id="336899" name="Rectangle 1027"/>
          <p:cNvSpPr>
            <a:spLocks noGrp="1" noChangeArrowheads="1"/>
          </p:cNvSpPr>
          <p:nvPr>
            <p:ph type="body" idx="1"/>
          </p:nvPr>
        </p:nvSpPr>
        <p:spPr/>
        <p:txBody>
          <a:bodyPr/>
          <a:lstStyle/>
          <a:p>
            <a:pPr>
              <a:buFont typeface="Wingdings" pitchFamily="2" charset="2"/>
              <a:buNone/>
              <a:defRPr/>
            </a:pPr>
            <a:r>
              <a:rPr lang="en-US" dirty="0"/>
              <a:t>4 “Abide in Me, and I in you. As the branch cannot bear fruit of itself, unless it abides in the vine, so neither can you, unless you abide in Me. </a:t>
            </a:r>
          </a:p>
          <a:p>
            <a:pPr>
              <a:buFont typeface="Wingdings" pitchFamily="2" charset="2"/>
              <a:buNone/>
              <a:defRPr/>
            </a:pPr>
            <a:r>
              <a:rPr lang="en-US" dirty="0"/>
              <a:t>5 I am the vine, you are the branches; he who abides in Me, and I in him, he bears much fruit; for apart from Me you can do nothing.”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6899">
                                            <p:txEl>
                                              <p:pRg st="1" end="1"/>
                                            </p:txEl>
                                          </p:spTgt>
                                        </p:tgtEl>
                                        <p:attrNameLst>
                                          <p:attrName>style.visibility</p:attrName>
                                        </p:attrNameLst>
                                      </p:cBhvr>
                                      <p:to>
                                        <p:strVal val="visible"/>
                                      </p:to>
                                    </p:set>
                                    <p:animEffect transition="in" filter="wipe(left)">
                                      <p:cBhvr>
                                        <p:cTn id="7" dur="500"/>
                                        <p:tgtEl>
                                          <p:spTgt spid="3368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6899" grpId="0" uiExpand="1"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1026"/>
          <p:cNvSpPr>
            <a:spLocks noGrp="1" noChangeArrowheads="1"/>
          </p:cNvSpPr>
          <p:nvPr>
            <p:ph type="title"/>
          </p:nvPr>
        </p:nvSpPr>
        <p:spPr/>
        <p:txBody>
          <a:bodyPr/>
          <a:lstStyle/>
          <a:p>
            <a:pPr>
              <a:defRPr/>
            </a:pPr>
            <a:r>
              <a:rPr lang="en-US" sz="9600"/>
              <a:t>John 15</a:t>
            </a:r>
          </a:p>
        </p:txBody>
      </p:sp>
      <p:sp>
        <p:nvSpPr>
          <p:cNvPr id="370691" name="Rectangle 1027"/>
          <p:cNvSpPr>
            <a:spLocks noGrp="1" noChangeArrowheads="1"/>
          </p:cNvSpPr>
          <p:nvPr>
            <p:ph type="body" idx="1"/>
          </p:nvPr>
        </p:nvSpPr>
        <p:spPr/>
        <p:txBody>
          <a:bodyPr/>
          <a:lstStyle/>
          <a:p>
            <a:pPr>
              <a:buFont typeface="Wingdings" pitchFamily="2" charset="2"/>
              <a:buNone/>
              <a:defRPr/>
            </a:pPr>
            <a:r>
              <a:rPr lang="en-US" dirty="0"/>
              <a:t>15:1 “I am the true vine, and My Father is the vinedresser. </a:t>
            </a:r>
          </a:p>
          <a:p>
            <a:pPr>
              <a:buFont typeface="Wingdings" pitchFamily="2" charset="2"/>
              <a:buNone/>
              <a:defRPr/>
            </a:pPr>
            <a:r>
              <a:rPr lang="en-US" dirty="0"/>
              <a:t>2 Every branch in Me that does not bear fruit, He lifts up; and </a:t>
            </a:r>
            <a:br>
              <a:rPr lang="en-US" dirty="0"/>
            </a:br>
            <a:r>
              <a:rPr lang="en-US" dirty="0"/>
              <a:t>every branch that bears fruit, He prunes it, that it may bear more fruit.</a:t>
            </a:r>
          </a:p>
        </p:txBody>
      </p:sp>
      <p:sp>
        <p:nvSpPr>
          <p:cNvPr id="44038" name="Oval 6"/>
          <p:cNvSpPr>
            <a:spLocks noChangeArrowheads="1"/>
          </p:cNvSpPr>
          <p:nvPr/>
        </p:nvSpPr>
        <p:spPr bwMode="auto">
          <a:xfrm>
            <a:off x="1676400" y="2514600"/>
            <a:ext cx="2057400" cy="533400"/>
          </a:xfrm>
          <a:prstGeom prst="ellipse">
            <a:avLst/>
          </a:prstGeom>
          <a:noFill/>
          <a:ln w="57150" algn="ctr">
            <a:solidFill>
              <a:schemeClr val="tx1"/>
            </a:solidFill>
            <a:round/>
            <a:headEnd/>
            <a:tailEnd/>
          </a:ln>
        </p:spPr>
        <p:txBody>
          <a:bodyPr wrap="none" anchor="ctr"/>
          <a:lstStyle/>
          <a:p>
            <a:endParaRPr lang="en-US"/>
          </a:p>
        </p:txBody>
      </p:sp>
      <p:sp>
        <p:nvSpPr>
          <p:cNvPr id="9" name="Oval 5"/>
          <p:cNvSpPr>
            <a:spLocks noChangeArrowheads="1"/>
          </p:cNvSpPr>
          <p:nvPr/>
        </p:nvSpPr>
        <p:spPr bwMode="auto">
          <a:xfrm>
            <a:off x="1504750" y="1914625"/>
            <a:ext cx="3048000" cy="609600"/>
          </a:xfrm>
          <a:prstGeom prst="ellipse">
            <a:avLst/>
          </a:prstGeom>
          <a:noFill/>
          <a:ln w="57150" algn="ctr">
            <a:solidFill>
              <a:schemeClr val="tx1"/>
            </a:solidFill>
            <a:round/>
            <a:headEnd/>
            <a:tailEnd/>
          </a:ln>
        </p:spPr>
        <p:txBody>
          <a:bodyPr wrap="none" anchor="ctr"/>
          <a:lstStyle/>
          <a:p>
            <a:endParaRPr lang="en-US"/>
          </a:p>
        </p:txBody>
      </p:sp>
      <p:sp>
        <p:nvSpPr>
          <p:cNvPr id="10" name="Oval 4"/>
          <p:cNvSpPr>
            <a:spLocks noChangeArrowheads="1"/>
          </p:cNvSpPr>
          <p:nvPr/>
        </p:nvSpPr>
        <p:spPr bwMode="auto">
          <a:xfrm>
            <a:off x="4267200" y="1458558"/>
            <a:ext cx="1295400" cy="6096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1026"/>
          <p:cNvSpPr>
            <a:spLocks noGrp="1" noChangeArrowheads="1"/>
          </p:cNvSpPr>
          <p:nvPr>
            <p:ph type="title"/>
          </p:nvPr>
        </p:nvSpPr>
        <p:spPr/>
        <p:txBody>
          <a:bodyPr/>
          <a:lstStyle/>
          <a:p>
            <a:pPr>
              <a:defRPr/>
            </a:pPr>
            <a:r>
              <a:rPr lang="en-US" sz="9600"/>
              <a:t>John 15</a:t>
            </a:r>
          </a:p>
        </p:txBody>
      </p:sp>
      <p:sp>
        <p:nvSpPr>
          <p:cNvPr id="370691" name="Rectangle 1027"/>
          <p:cNvSpPr>
            <a:spLocks noGrp="1" noChangeArrowheads="1"/>
          </p:cNvSpPr>
          <p:nvPr>
            <p:ph type="body" idx="1"/>
          </p:nvPr>
        </p:nvSpPr>
        <p:spPr/>
        <p:txBody>
          <a:bodyPr/>
          <a:lstStyle/>
          <a:p>
            <a:pPr>
              <a:buFont typeface="Wingdings" pitchFamily="2" charset="2"/>
              <a:buNone/>
              <a:defRPr/>
            </a:pPr>
            <a:r>
              <a:rPr lang="en-US" dirty="0"/>
              <a:t>15:1 “I am the true vine, and My Father is the vinedresser. </a:t>
            </a:r>
          </a:p>
          <a:p>
            <a:pPr>
              <a:buFont typeface="Wingdings" pitchFamily="2" charset="2"/>
              <a:buNone/>
              <a:defRPr/>
            </a:pPr>
            <a:r>
              <a:rPr lang="en-US" dirty="0"/>
              <a:t>2 Every branch in Me that does not bear fruit, He lifts up; and </a:t>
            </a:r>
            <a:br>
              <a:rPr lang="en-US" dirty="0"/>
            </a:br>
            <a:r>
              <a:rPr lang="en-US" dirty="0"/>
              <a:t>every branch that bears fruit, He prunes it, that it may bear more fruit.</a:t>
            </a:r>
          </a:p>
          <a:p>
            <a:pPr>
              <a:buFont typeface="Wingdings" pitchFamily="2" charset="2"/>
              <a:buNone/>
              <a:defRPr/>
            </a:pPr>
            <a:r>
              <a:rPr lang="en-US" dirty="0"/>
              <a:t>3 You have already been pruned and purified by the message I have given you. </a:t>
            </a:r>
          </a:p>
        </p:txBody>
      </p:sp>
    </p:spTree>
  </p:cSld>
  <p:clrMapOvr>
    <a:masterClrMapping/>
  </p:clrMapOvr>
  <p:transition>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pPr>
              <a:defRPr/>
            </a:pPr>
            <a:r>
              <a:rPr lang="en-US" sz="9600"/>
              <a:t>John 15</a:t>
            </a:r>
          </a:p>
        </p:txBody>
      </p:sp>
      <p:sp>
        <p:nvSpPr>
          <p:cNvPr id="348163" name="Rectangle 3"/>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endParaRPr lang="en-US"/>
          </a:p>
        </p:txBody>
      </p:sp>
    </p:spTree>
  </p:cSld>
  <p:clrMapOvr>
    <a:masterClrMapping/>
  </p:clrMapOvr>
  <p:transition>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62" name="Rectangle 2"/>
          <p:cNvSpPr>
            <a:spLocks noGrp="1" noChangeArrowheads="1"/>
          </p:cNvSpPr>
          <p:nvPr>
            <p:ph type="title"/>
          </p:nvPr>
        </p:nvSpPr>
        <p:spPr/>
        <p:txBody>
          <a:bodyPr/>
          <a:lstStyle/>
          <a:p>
            <a:pPr>
              <a:defRPr/>
            </a:pPr>
            <a:r>
              <a:rPr lang="en-US" sz="9600"/>
              <a:t>John 15</a:t>
            </a:r>
          </a:p>
        </p:txBody>
      </p:sp>
      <p:sp>
        <p:nvSpPr>
          <p:cNvPr id="348163" name="Rectangle 3"/>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endParaRPr lang="en-US"/>
          </a:p>
        </p:txBody>
      </p:sp>
      <p:cxnSp>
        <p:nvCxnSpPr>
          <p:cNvPr id="6" name="Straight Arrow Connector 5"/>
          <p:cNvCxnSpPr/>
          <p:nvPr/>
        </p:nvCxnSpPr>
        <p:spPr bwMode="auto">
          <a:xfrm rot="10800000">
            <a:off x="3505201" y="1981200"/>
            <a:ext cx="2438400" cy="2133600"/>
          </a:xfrm>
          <a:prstGeom prst="straightConnector1">
            <a:avLst/>
          </a:prstGeom>
          <a:solidFill>
            <a:schemeClr val="bg1"/>
          </a:solidFill>
          <a:ln w="76200" cap="flat" cmpd="sng" algn="ctr">
            <a:solidFill>
              <a:schemeClr val="tx1"/>
            </a:solidFill>
            <a:prstDash val="solid"/>
            <a:round/>
            <a:headEnd type="none" w="med" len="med"/>
            <a:tailEnd type="arrow"/>
          </a:ln>
          <a:effectLst/>
        </p:spPr>
      </p:cxnSp>
      <p:sp>
        <p:nvSpPr>
          <p:cNvPr id="4" name="Rectangle 1028"/>
          <p:cNvSpPr>
            <a:spLocks noChangeArrowheads="1"/>
          </p:cNvSpPr>
          <p:nvPr/>
        </p:nvSpPr>
        <p:spPr bwMode="auto">
          <a:xfrm>
            <a:off x="2438400" y="3657600"/>
            <a:ext cx="5715000" cy="914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defRPr/>
            </a:pPr>
            <a:r>
              <a:rPr lang="en-US" sz="6600" b="0" dirty="0">
                <a:effectLst>
                  <a:outerShdw blurRad="38100" dist="38100" dir="2700000" algn="tl">
                    <a:srgbClr val="000000"/>
                  </a:outerShdw>
                </a:effectLst>
              </a:rPr>
              <a:t>First imperative</a:t>
            </a:r>
          </a:p>
        </p:txBody>
      </p:sp>
    </p:spTree>
  </p:cSld>
  <p:clrMapOvr>
    <a:masterClrMapping/>
  </p:clrMapOvr>
  <p:transition>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1026"/>
          <p:cNvSpPr>
            <a:spLocks noGrp="1" noChangeArrowheads="1"/>
          </p:cNvSpPr>
          <p:nvPr>
            <p:ph type="title"/>
          </p:nvPr>
        </p:nvSpPr>
        <p:spPr/>
        <p:txBody>
          <a:bodyPr/>
          <a:lstStyle/>
          <a:p>
            <a:pPr>
              <a:defRPr/>
            </a:pPr>
            <a:r>
              <a:rPr lang="en-US" sz="9600"/>
              <a:t>John 15</a:t>
            </a:r>
          </a:p>
        </p:txBody>
      </p:sp>
      <p:sp>
        <p:nvSpPr>
          <p:cNvPr id="386051" name="Rectangle 1027"/>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endParaRPr lang="en-US"/>
          </a:p>
        </p:txBody>
      </p:sp>
      <p:sp>
        <p:nvSpPr>
          <p:cNvPr id="386052" name="Rectangle 1028"/>
          <p:cNvSpPr>
            <a:spLocks noChangeArrowheads="1"/>
          </p:cNvSpPr>
          <p:nvPr/>
        </p:nvSpPr>
        <p:spPr bwMode="auto">
          <a:xfrm>
            <a:off x="533400" y="3429000"/>
            <a:ext cx="8458200" cy="3276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000" b="0" dirty="0">
                <a:effectLst>
                  <a:outerShdw blurRad="38100" dist="38100" dir="2700000" algn="tl">
                    <a:srgbClr val="000000"/>
                  </a:outerShdw>
                </a:effectLst>
              </a:rPr>
              <a:t> Rom 8:5 For those who are according to the flesh set their minds on the things of the flesh, but those who are according to the Spirit, the things of the Spirit. </a:t>
            </a:r>
            <a:br>
              <a:rPr lang="en-US" sz="4000" b="0" dirty="0">
                <a:effectLst>
                  <a:outerShdw blurRad="38100" dist="38100" dir="2700000" algn="tl">
                    <a:srgbClr val="000000"/>
                  </a:outerShdw>
                </a:effectLst>
              </a:rPr>
            </a:br>
            <a:r>
              <a:rPr lang="en-US" sz="4000" b="0" dirty="0">
                <a:effectLst>
                  <a:outerShdw blurRad="38100" dist="38100" dir="2700000" algn="tl">
                    <a:srgbClr val="000000"/>
                  </a:outerShdw>
                </a:effectLst>
              </a:rPr>
              <a:t>6 For the mind set on the flesh is death, but the mind set on the Spirit is life and peace</a:t>
            </a:r>
          </a:p>
        </p:txBody>
      </p:sp>
    </p:spTree>
  </p:cSld>
  <p:clrMapOvr>
    <a:masterClrMapping/>
  </p:clrMapOvr>
  <p:transition>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1026"/>
          <p:cNvSpPr>
            <a:spLocks noGrp="1" noChangeArrowheads="1"/>
          </p:cNvSpPr>
          <p:nvPr>
            <p:ph type="title"/>
          </p:nvPr>
        </p:nvSpPr>
        <p:spPr/>
        <p:txBody>
          <a:bodyPr/>
          <a:lstStyle/>
          <a:p>
            <a:pPr>
              <a:defRPr/>
            </a:pPr>
            <a:r>
              <a:rPr lang="en-US" sz="9600"/>
              <a:t>John 15</a:t>
            </a:r>
          </a:p>
        </p:txBody>
      </p:sp>
      <p:sp>
        <p:nvSpPr>
          <p:cNvPr id="386051" name="Rectangle 1027"/>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endParaRPr lang="en-US"/>
          </a:p>
        </p:txBody>
      </p:sp>
      <p:sp>
        <p:nvSpPr>
          <p:cNvPr id="5" name="Rectangle 6"/>
          <p:cNvSpPr>
            <a:spLocks noChangeArrowheads="1"/>
          </p:cNvSpPr>
          <p:nvPr/>
        </p:nvSpPr>
        <p:spPr bwMode="auto">
          <a:xfrm>
            <a:off x="304800" y="2133600"/>
            <a:ext cx="8686800" cy="4267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000" b="0" dirty="0">
                <a:effectLst>
                  <a:outerShdw blurRad="38100" dist="38100" dir="2700000" algn="tl">
                    <a:srgbClr val="000000"/>
                  </a:outerShdw>
                </a:effectLst>
              </a:rPr>
              <a:t>Chuck Smith: Have you ever considered the vast difference between “works” and “fruit”? “Works” suggests a factory complete with pressures, deadlines, and the constant need to produce. </a:t>
            </a:r>
          </a:p>
        </p:txBody>
      </p:sp>
    </p:spTree>
  </p:cSld>
  <p:clrMapOvr>
    <a:masterClrMapping/>
  </p:clrMapOvr>
  <p:transition>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1026"/>
          <p:cNvSpPr>
            <a:spLocks noGrp="1" noChangeArrowheads="1"/>
          </p:cNvSpPr>
          <p:nvPr>
            <p:ph type="title"/>
          </p:nvPr>
        </p:nvSpPr>
        <p:spPr/>
        <p:txBody>
          <a:bodyPr/>
          <a:lstStyle/>
          <a:p>
            <a:pPr>
              <a:defRPr/>
            </a:pPr>
            <a:r>
              <a:rPr lang="en-US" sz="9600"/>
              <a:t>John 15</a:t>
            </a:r>
          </a:p>
        </p:txBody>
      </p:sp>
      <p:sp>
        <p:nvSpPr>
          <p:cNvPr id="386051" name="Rectangle 1027"/>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endParaRPr lang="en-US"/>
          </a:p>
        </p:txBody>
      </p:sp>
      <p:sp>
        <p:nvSpPr>
          <p:cNvPr id="5" name="Rectangle 6"/>
          <p:cNvSpPr>
            <a:spLocks noChangeArrowheads="1"/>
          </p:cNvSpPr>
          <p:nvPr/>
        </p:nvSpPr>
        <p:spPr bwMode="auto">
          <a:xfrm>
            <a:off x="304800" y="2133600"/>
            <a:ext cx="8686800" cy="4267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000" b="0" dirty="0">
                <a:effectLst>
                  <a:outerShdw blurRad="38100" dist="38100" dir="2700000" algn="tl">
                    <a:srgbClr val="000000"/>
                  </a:outerShdw>
                </a:effectLst>
              </a:rPr>
              <a:t>Chuck Smith: Have you ever considered the vast difference between “works” and “fruit”? “Works” suggests a factory complete with pressures, deadlines, and the constant need to produce. </a:t>
            </a:r>
          </a:p>
          <a:p>
            <a:pPr algn="l">
              <a:lnSpc>
                <a:spcPct val="75000"/>
              </a:lnSpc>
              <a:spcBef>
                <a:spcPct val="10000"/>
              </a:spcBef>
              <a:defRPr/>
            </a:pPr>
            <a:r>
              <a:rPr lang="en-US" sz="4000" b="0" dirty="0">
                <a:effectLst>
                  <a:outerShdw blurRad="38100" dist="38100" dir="2700000" algn="tl">
                    <a:srgbClr val="000000"/>
                  </a:outerShdw>
                </a:effectLst>
              </a:rPr>
              <a:t>But “fruit” pictures a peaceful, tranquil garden, a place where we are inclined to stay and drink in the beauty while we enjoy each other’s company.</a:t>
            </a:r>
          </a:p>
        </p:txBody>
      </p:sp>
    </p:spTree>
  </p:cSld>
  <p:clrMapOvr>
    <a:masterClrMapping/>
  </p:clrMapOvr>
  <p:transition>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1026"/>
          <p:cNvSpPr>
            <a:spLocks noGrp="1" noChangeArrowheads="1"/>
          </p:cNvSpPr>
          <p:nvPr>
            <p:ph type="title"/>
          </p:nvPr>
        </p:nvSpPr>
        <p:spPr/>
        <p:txBody>
          <a:bodyPr/>
          <a:lstStyle/>
          <a:p>
            <a:pPr>
              <a:defRPr/>
            </a:pPr>
            <a:r>
              <a:rPr lang="en-US" sz="9600"/>
              <a:t>John 15</a:t>
            </a:r>
          </a:p>
        </p:txBody>
      </p:sp>
      <p:sp>
        <p:nvSpPr>
          <p:cNvPr id="386051" name="Rectangle 1027"/>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endParaRPr lang="en-US"/>
          </a:p>
        </p:txBody>
      </p:sp>
      <p:sp>
        <p:nvSpPr>
          <p:cNvPr id="6" name="Rectangle 6"/>
          <p:cNvSpPr>
            <a:spLocks noChangeArrowheads="1"/>
          </p:cNvSpPr>
          <p:nvPr/>
        </p:nvSpPr>
        <p:spPr bwMode="auto">
          <a:xfrm>
            <a:off x="304800" y="2133600"/>
            <a:ext cx="8686800" cy="3733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000" b="0" dirty="0">
                <a:effectLst>
                  <a:outerShdw blurRad="38100" dist="38100" dir="2700000" algn="tl">
                    <a:srgbClr val="000000"/>
                  </a:outerShdw>
                </a:effectLst>
              </a:rPr>
              <a:t>Chuck Smith: It’s important to realize that God doesn’t come to His factory looking for products. He comes to His garden to enjoy its fruit. </a:t>
            </a:r>
          </a:p>
        </p:txBody>
      </p:sp>
    </p:spTree>
  </p:cSld>
  <p:clrMapOvr>
    <a:masterClrMapping/>
  </p:clrMapOvr>
  <p:transition>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1026"/>
          <p:cNvSpPr>
            <a:spLocks noGrp="1" noChangeArrowheads="1"/>
          </p:cNvSpPr>
          <p:nvPr>
            <p:ph type="title"/>
          </p:nvPr>
        </p:nvSpPr>
        <p:spPr/>
        <p:txBody>
          <a:bodyPr/>
          <a:lstStyle/>
          <a:p>
            <a:pPr>
              <a:defRPr/>
            </a:pPr>
            <a:r>
              <a:rPr lang="en-US" sz="9600"/>
              <a:t>John 15</a:t>
            </a:r>
          </a:p>
        </p:txBody>
      </p:sp>
      <p:sp>
        <p:nvSpPr>
          <p:cNvPr id="386051" name="Rectangle 1027"/>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endParaRPr lang="en-US"/>
          </a:p>
        </p:txBody>
      </p:sp>
      <p:sp>
        <p:nvSpPr>
          <p:cNvPr id="6" name="Rectangle 6"/>
          <p:cNvSpPr>
            <a:spLocks noChangeArrowheads="1"/>
          </p:cNvSpPr>
          <p:nvPr/>
        </p:nvSpPr>
        <p:spPr bwMode="auto">
          <a:xfrm>
            <a:off x="304800" y="2133600"/>
            <a:ext cx="8686800" cy="3733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000" b="0" dirty="0">
                <a:effectLst>
                  <a:outerShdw blurRad="38100" dist="38100" dir="2700000" algn="tl">
                    <a:srgbClr val="000000"/>
                  </a:outerShdw>
                </a:effectLst>
              </a:rPr>
              <a:t>Chuck Smith: It’s important to realize that God doesn’t come to His factory looking for products. He comes to His garden to enjoy its fruit. The gospel of grace invites us to leave behind the smog and pressure of a factory-like life of works and instead bear the fruit that God desires to see in the garden of our lives.</a:t>
            </a:r>
          </a:p>
        </p:txBody>
      </p:sp>
    </p:spTree>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1026"/>
          <p:cNvSpPr>
            <a:spLocks noGrp="1" noChangeArrowheads="1"/>
          </p:cNvSpPr>
          <p:nvPr>
            <p:ph type="title"/>
          </p:nvPr>
        </p:nvSpPr>
        <p:spPr/>
        <p:txBody>
          <a:bodyPr/>
          <a:lstStyle/>
          <a:p>
            <a:pPr>
              <a:defRPr/>
            </a:pPr>
            <a:r>
              <a:rPr lang="en-US" sz="9600"/>
              <a:t>John 15</a:t>
            </a:r>
          </a:p>
        </p:txBody>
      </p:sp>
      <p:sp>
        <p:nvSpPr>
          <p:cNvPr id="386051" name="Rectangle 1027"/>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endParaRPr lang="en-US"/>
          </a:p>
        </p:txBody>
      </p:sp>
      <p:sp>
        <p:nvSpPr>
          <p:cNvPr id="63492" name="Rectangle 6"/>
          <p:cNvSpPr>
            <a:spLocks noChangeArrowheads="1"/>
          </p:cNvSpPr>
          <p:nvPr/>
        </p:nvSpPr>
        <p:spPr bwMode="auto">
          <a:xfrm>
            <a:off x="152400" y="3429000"/>
            <a:ext cx="8686800" cy="2438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p:spPr>
        <p:txBody>
          <a:bodyPr/>
          <a:lstStyle/>
          <a:p>
            <a:pPr algn="l">
              <a:lnSpc>
                <a:spcPct val="75000"/>
              </a:lnSpc>
              <a:spcBef>
                <a:spcPct val="10000"/>
              </a:spcBef>
            </a:pPr>
            <a:r>
              <a:rPr lang="en-US" sz="4000" b="0"/>
              <a:t>Someone may say, “But Chuck, we must do works for the Lord.” No, we mustn’t. There is not one thing that I can do in my flesh that will please God. On the other hand, faith always produces fruit.</a:t>
            </a: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3826" name="Rectangle 2"/>
          <p:cNvSpPr>
            <a:spLocks noGrp="1" noChangeArrowheads="1"/>
          </p:cNvSpPr>
          <p:nvPr>
            <p:ph type="title"/>
          </p:nvPr>
        </p:nvSpPr>
        <p:spPr/>
        <p:txBody>
          <a:bodyPr/>
          <a:lstStyle/>
          <a:p>
            <a:pPr>
              <a:defRPr/>
            </a:pPr>
            <a:r>
              <a:rPr lang="en-US" sz="9600"/>
              <a:t>John 15</a:t>
            </a:r>
          </a:p>
        </p:txBody>
      </p:sp>
      <p:sp>
        <p:nvSpPr>
          <p:cNvPr id="333827" name="Rectangle 3"/>
          <p:cNvSpPr>
            <a:spLocks noGrp="1" noChangeArrowheads="1"/>
          </p:cNvSpPr>
          <p:nvPr>
            <p:ph type="body" idx="1"/>
          </p:nvPr>
        </p:nvSpPr>
        <p:spPr/>
        <p:txBody>
          <a:bodyPr/>
          <a:lstStyle/>
          <a:p>
            <a:pPr>
              <a:buFont typeface="Wingdings" pitchFamily="2" charset="2"/>
              <a:buNone/>
              <a:defRPr/>
            </a:pPr>
            <a:r>
              <a:rPr lang="en-US" dirty="0"/>
              <a:t>15:1 “</a:t>
            </a:r>
            <a:r>
              <a:rPr lang="en-US" u="sng" dirty="0"/>
              <a:t>I am the true vine</a:t>
            </a:r>
            <a:r>
              <a:rPr lang="en-US" dirty="0"/>
              <a:t>, and My Father is the vinedresser. </a:t>
            </a:r>
          </a:p>
          <a:p>
            <a:pPr>
              <a:buFont typeface="Wingdings" pitchFamily="2" charset="2"/>
              <a:buNone/>
              <a:defRPr/>
            </a:pPr>
            <a:r>
              <a:rPr lang="en-US" dirty="0"/>
              <a:t>2 Every branch in Me that does not bear fruit, He takes away; and every branch that bears fruit, He prunes it, that it may bear more fruit. </a:t>
            </a: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3827">
                                            <p:txEl>
                                              <p:pRg st="0" end="0"/>
                                            </p:txEl>
                                          </p:spTgt>
                                        </p:tgtEl>
                                        <p:attrNameLst>
                                          <p:attrName>style.visibility</p:attrName>
                                        </p:attrNameLst>
                                      </p:cBhvr>
                                      <p:to>
                                        <p:strVal val="visible"/>
                                      </p:to>
                                    </p:set>
                                    <p:animEffect transition="in" filter="wipe(left)">
                                      <p:cBhvr>
                                        <p:cTn id="7" dur="500"/>
                                        <p:tgtEl>
                                          <p:spTgt spid="3338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3827">
                                            <p:txEl>
                                              <p:pRg st="1" end="1"/>
                                            </p:txEl>
                                          </p:spTgt>
                                        </p:tgtEl>
                                        <p:attrNameLst>
                                          <p:attrName>style.visibility</p:attrName>
                                        </p:attrNameLst>
                                      </p:cBhvr>
                                      <p:to>
                                        <p:strVal val="visible"/>
                                      </p:to>
                                    </p:set>
                                    <p:animEffect transition="in" filter="wipe(left)">
                                      <p:cBhvr>
                                        <p:cTn id="12" dur="500"/>
                                        <p:tgtEl>
                                          <p:spTgt spid="3338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3827"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1026"/>
          <p:cNvSpPr>
            <a:spLocks noGrp="1" noChangeArrowheads="1"/>
          </p:cNvSpPr>
          <p:nvPr>
            <p:ph type="title"/>
          </p:nvPr>
        </p:nvSpPr>
        <p:spPr/>
        <p:txBody>
          <a:bodyPr/>
          <a:lstStyle/>
          <a:p>
            <a:pPr>
              <a:defRPr/>
            </a:pPr>
            <a:r>
              <a:rPr lang="en-US" sz="9600"/>
              <a:t>John 15</a:t>
            </a:r>
          </a:p>
        </p:txBody>
      </p:sp>
      <p:sp>
        <p:nvSpPr>
          <p:cNvPr id="386051" name="Rectangle 1027"/>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endParaRPr lang="en-US"/>
          </a:p>
        </p:txBody>
      </p:sp>
      <p:sp>
        <p:nvSpPr>
          <p:cNvPr id="64516" name="Rectangle 6"/>
          <p:cNvSpPr>
            <a:spLocks noChangeArrowheads="1"/>
          </p:cNvSpPr>
          <p:nvPr/>
        </p:nvSpPr>
        <p:spPr bwMode="auto">
          <a:xfrm>
            <a:off x="152400" y="2590800"/>
            <a:ext cx="8686800" cy="3276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p:spPr>
        <p:txBody>
          <a:bodyPr/>
          <a:lstStyle/>
          <a:p>
            <a:pPr algn="l">
              <a:lnSpc>
                <a:spcPct val="75000"/>
              </a:lnSpc>
              <a:spcBef>
                <a:spcPct val="10000"/>
              </a:spcBef>
            </a:pPr>
            <a:r>
              <a:rPr lang="en-US" sz="4000" b="0"/>
              <a:t>If you are involved in works, then you are relying on the flesh. But if you are walking by faith with Jesus, the Spirit is producing fruit in your life. Fruit isn’t something you are generating because you think you have to; fruit is the natural result of relationship.</a:t>
            </a:r>
          </a:p>
        </p:txBody>
      </p:sp>
    </p:spTree>
  </p:cSld>
  <p:clrMapOvr>
    <a:masterClrMapping/>
  </p:clrMapOvr>
  <p:transition>
    <p:wipe dir="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1026"/>
          <p:cNvSpPr>
            <a:spLocks noGrp="1" noChangeArrowheads="1"/>
          </p:cNvSpPr>
          <p:nvPr>
            <p:ph type="title"/>
          </p:nvPr>
        </p:nvSpPr>
        <p:spPr/>
        <p:txBody>
          <a:bodyPr/>
          <a:lstStyle/>
          <a:p>
            <a:pPr>
              <a:defRPr/>
            </a:pPr>
            <a:r>
              <a:rPr lang="en-US" sz="9600"/>
              <a:t>John 15</a:t>
            </a:r>
          </a:p>
        </p:txBody>
      </p:sp>
      <p:sp>
        <p:nvSpPr>
          <p:cNvPr id="386051" name="Rectangle 1027"/>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endParaRPr lang="en-US"/>
          </a:p>
        </p:txBody>
      </p:sp>
      <p:sp>
        <p:nvSpPr>
          <p:cNvPr id="66564" name="Rectangle 6"/>
          <p:cNvSpPr>
            <a:spLocks noChangeArrowheads="1"/>
          </p:cNvSpPr>
          <p:nvPr/>
        </p:nvSpPr>
        <p:spPr bwMode="auto">
          <a:xfrm>
            <a:off x="152400" y="2209800"/>
            <a:ext cx="8686800" cy="2438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p:spPr>
        <p:txBody>
          <a:bodyPr/>
          <a:lstStyle/>
          <a:p>
            <a:pPr algn="l">
              <a:lnSpc>
                <a:spcPct val="75000"/>
              </a:lnSpc>
              <a:spcBef>
                <a:spcPct val="10000"/>
              </a:spcBef>
            </a:pPr>
            <a:r>
              <a:rPr lang="en-US" sz="4000" b="0" dirty="0"/>
              <a:t>One of our biggest problems is that we tend to be more interested in what we do than in what we are, while God is more interested in what we are than in what we do.</a:t>
            </a:r>
          </a:p>
        </p:txBody>
      </p:sp>
    </p:spTree>
  </p:cSld>
  <p:clrMapOvr>
    <a:masterClrMapping/>
  </p:clrMapOvr>
  <p:transition>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1026"/>
          <p:cNvSpPr>
            <a:spLocks noGrp="1" noChangeArrowheads="1"/>
          </p:cNvSpPr>
          <p:nvPr>
            <p:ph type="title"/>
          </p:nvPr>
        </p:nvSpPr>
        <p:spPr/>
        <p:txBody>
          <a:bodyPr/>
          <a:lstStyle/>
          <a:p>
            <a:pPr>
              <a:defRPr/>
            </a:pPr>
            <a:r>
              <a:rPr lang="en-US" sz="9600"/>
              <a:t>John 15</a:t>
            </a:r>
          </a:p>
        </p:txBody>
      </p:sp>
      <p:sp>
        <p:nvSpPr>
          <p:cNvPr id="386051" name="Rectangle 1027"/>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endParaRPr lang="en-US"/>
          </a:p>
        </p:txBody>
      </p:sp>
      <p:sp>
        <p:nvSpPr>
          <p:cNvPr id="67588" name="Rectangle 6"/>
          <p:cNvSpPr>
            <a:spLocks noChangeArrowheads="1"/>
          </p:cNvSpPr>
          <p:nvPr/>
        </p:nvSpPr>
        <p:spPr bwMode="auto">
          <a:xfrm>
            <a:off x="152400" y="2590800"/>
            <a:ext cx="8686800" cy="1905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p:spPr>
        <p:txBody>
          <a:bodyPr/>
          <a:lstStyle/>
          <a:p>
            <a:pPr algn="l">
              <a:lnSpc>
                <a:spcPct val="75000"/>
              </a:lnSpc>
              <a:spcBef>
                <a:spcPct val="10000"/>
              </a:spcBef>
            </a:pPr>
            <a:r>
              <a:rPr lang="en-US" sz="4000" b="0" dirty="0"/>
              <a:t>‘Abide in me, and I in you. As the branch cannot bear fruit of itself, except it abide in the vine; no more can you, except you abide in me” (John 15:4). </a:t>
            </a:r>
          </a:p>
        </p:txBody>
      </p:sp>
    </p:spTree>
  </p:cSld>
  <p:clrMapOvr>
    <a:masterClrMapping/>
  </p:clrMapOvr>
  <p:transition>
    <p:wipe dir="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1026"/>
          <p:cNvSpPr>
            <a:spLocks noGrp="1" noChangeArrowheads="1"/>
          </p:cNvSpPr>
          <p:nvPr>
            <p:ph type="title"/>
          </p:nvPr>
        </p:nvSpPr>
        <p:spPr/>
        <p:txBody>
          <a:bodyPr/>
          <a:lstStyle/>
          <a:p>
            <a:pPr>
              <a:defRPr/>
            </a:pPr>
            <a:r>
              <a:rPr lang="en-US" sz="9600"/>
              <a:t>John 15</a:t>
            </a:r>
          </a:p>
        </p:txBody>
      </p:sp>
      <p:sp>
        <p:nvSpPr>
          <p:cNvPr id="386051" name="Rectangle 1027"/>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endParaRPr lang="en-US"/>
          </a:p>
        </p:txBody>
      </p:sp>
      <p:sp>
        <p:nvSpPr>
          <p:cNvPr id="68612" name="Rectangle 6"/>
          <p:cNvSpPr>
            <a:spLocks noChangeArrowheads="1"/>
          </p:cNvSpPr>
          <p:nvPr/>
        </p:nvSpPr>
        <p:spPr bwMode="auto">
          <a:xfrm>
            <a:off x="152400" y="2514600"/>
            <a:ext cx="8686800" cy="2895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p:spPr>
        <p:txBody>
          <a:bodyPr/>
          <a:lstStyle/>
          <a:p>
            <a:pPr algn="l">
              <a:lnSpc>
                <a:spcPct val="75000"/>
              </a:lnSpc>
              <a:spcBef>
                <a:spcPct val="10000"/>
              </a:spcBef>
            </a:pPr>
            <a:r>
              <a:rPr lang="en-US" sz="4000" b="0"/>
              <a:t>Jesus placed the emphasis not upon what we do, but upon what we are. What comes forth from our lives is the result of our relationship with Him. We can’t have a true, right relationship with the Lord without bringing forth fruit. </a:t>
            </a:r>
          </a:p>
        </p:txBody>
      </p:sp>
    </p:spTree>
  </p:cSld>
  <p:clrMapOvr>
    <a:masterClrMapping/>
  </p:clrMapOvr>
  <p:transition>
    <p:wipe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1026"/>
          <p:cNvSpPr>
            <a:spLocks noGrp="1" noChangeArrowheads="1"/>
          </p:cNvSpPr>
          <p:nvPr>
            <p:ph type="title"/>
          </p:nvPr>
        </p:nvSpPr>
        <p:spPr/>
        <p:txBody>
          <a:bodyPr/>
          <a:lstStyle/>
          <a:p>
            <a:pPr>
              <a:defRPr/>
            </a:pPr>
            <a:r>
              <a:rPr lang="en-US" sz="9600"/>
              <a:t>John 15</a:t>
            </a:r>
          </a:p>
        </p:txBody>
      </p:sp>
      <p:sp>
        <p:nvSpPr>
          <p:cNvPr id="386051" name="Rectangle 1027"/>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endParaRPr lang="en-US"/>
          </a:p>
        </p:txBody>
      </p:sp>
      <p:sp>
        <p:nvSpPr>
          <p:cNvPr id="74756" name="Rectangle 6"/>
          <p:cNvSpPr>
            <a:spLocks noChangeArrowheads="1"/>
          </p:cNvSpPr>
          <p:nvPr/>
        </p:nvSpPr>
        <p:spPr bwMode="auto">
          <a:xfrm>
            <a:off x="152400" y="2514600"/>
            <a:ext cx="8686800" cy="2438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p:spPr>
        <p:txBody>
          <a:bodyPr/>
          <a:lstStyle/>
          <a:p>
            <a:pPr algn="l">
              <a:lnSpc>
                <a:spcPct val="75000"/>
              </a:lnSpc>
              <a:spcBef>
                <a:spcPct val="10000"/>
              </a:spcBef>
            </a:pPr>
            <a:r>
              <a:rPr lang="en-US" sz="4000" b="0" dirty="0"/>
              <a:t>God doesn’t run factories; He grows gardens… He desires to enjoy your fruit. He does not want you to depend upon your flesh; He calls you to rely upon His Spirit.</a:t>
            </a:r>
          </a:p>
        </p:txBody>
      </p:sp>
    </p:spTree>
  </p:cSld>
  <p:clrMapOvr>
    <a:masterClrMapping/>
  </p:clrMapOvr>
  <p:transition>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1026"/>
          <p:cNvSpPr>
            <a:spLocks noGrp="1" noChangeArrowheads="1"/>
          </p:cNvSpPr>
          <p:nvPr>
            <p:ph type="title"/>
          </p:nvPr>
        </p:nvSpPr>
        <p:spPr/>
        <p:txBody>
          <a:bodyPr/>
          <a:lstStyle/>
          <a:p>
            <a:pPr>
              <a:defRPr/>
            </a:pPr>
            <a:r>
              <a:rPr lang="en-US" sz="9600"/>
              <a:t>John 15</a:t>
            </a:r>
          </a:p>
        </p:txBody>
      </p:sp>
      <p:sp>
        <p:nvSpPr>
          <p:cNvPr id="386051" name="Rectangle 1027"/>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endParaRPr lang="en-US"/>
          </a:p>
        </p:txBody>
      </p:sp>
      <p:sp>
        <p:nvSpPr>
          <p:cNvPr id="75780" name="Rectangle 6"/>
          <p:cNvSpPr>
            <a:spLocks noChangeArrowheads="1"/>
          </p:cNvSpPr>
          <p:nvPr/>
        </p:nvSpPr>
        <p:spPr bwMode="auto">
          <a:xfrm>
            <a:off x="152400" y="2209800"/>
            <a:ext cx="8686800" cy="3733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p:spPr>
        <p:txBody>
          <a:bodyPr/>
          <a:lstStyle/>
          <a:p>
            <a:pPr algn="l">
              <a:lnSpc>
                <a:spcPct val="75000"/>
              </a:lnSpc>
              <a:spcBef>
                <a:spcPct val="10000"/>
              </a:spcBef>
            </a:pPr>
            <a:r>
              <a:rPr lang="en-US" sz="4000" b="0" dirty="0"/>
              <a:t>When will we learn? We cannot improve on the righteousness given to us by God. </a:t>
            </a:r>
          </a:p>
        </p:txBody>
      </p:sp>
    </p:spTree>
  </p:cSld>
  <p:clrMapOvr>
    <a:masterClrMapping/>
  </p:clrMapOvr>
  <p:transition>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1026"/>
          <p:cNvSpPr>
            <a:spLocks noGrp="1" noChangeArrowheads="1"/>
          </p:cNvSpPr>
          <p:nvPr>
            <p:ph type="title"/>
          </p:nvPr>
        </p:nvSpPr>
        <p:spPr/>
        <p:txBody>
          <a:bodyPr/>
          <a:lstStyle/>
          <a:p>
            <a:pPr>
              <a:defRPr/>
            </a:pPr>
            <a:r>
              <a:rPr lang="en-US" sz="9600"/>
              <a:t>John 15</a:t>
            </a:r>
          </a:p>
        </p:txBody>
      </p:sp>
      <p:sp>
        <p:nvSpPr>
          <p:cNvPr id="386051" name="Rectangle 1027"/>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endParaRPr lang="en-US"/>
          </a:p>
        </p:txBody>
      </p:sp>
      <p:sp>
        <p:nvSpPr>
          <p:cNvPr id="75780" name="Rectangle 6"/>
          <p:cNvSpPr>
            <a:spLocks noChangeArrowheads="1"/>
          </p:cNvSpPr>
          <p:nvPr/>
        </p:nvSpPr>
        <p:spPr bwMode="auto">
          <a:xfrm>
            <a:off x="152400" y="2209800"/>
            <a:ext cx="8686800" cy="3733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p:spPr>
        <p:txBody>
          <a:bodyPr/>
          <a:lstStyle/>
          <a:p>
            <a:pPr algn="l">
              <a:lnSpc>
                <a:spcPct val="75000"/>
              </a:lnSpc>
              <a:spcBef>
                <a:spcPct val="10000"/>
              </a:spcBef>
            </a:pPr>
            <a:r>
              <a:rPr lang="en-US" sz="4000" b="0" dirty="0"/>
              <a:t>When will we learn? We cannot improve on the righteousness given to us by God. Any works-based relationship soon becomes a grind in which we lose the joy of our relationship with the Lord. </a:t>
            </a:r>
          </a:p>
        </p:txBody>
      </p:sp>
    </p:spTree>
  </p:cSld>
  <p:clrMapOvr>
    <a:masterClrMapping/>
  </p:clrMapOvr>
  <p:transition>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1026"/>
          <p:cNvSpPr>
            <a:spLocks noGrp="1" noChangeArrowheads="1"/>
          </p:cNvSpPr>
          <p:nvPr>
            <p:ph type="title"/>
          </p:nvPr>
        </p:nvSpPr>
        <p:spPr/>
        <p:txBody>
          <a:bodyPr/>
          <a:lstStyle/>
          <a:p>
            <a:pPr>
              <a:defRPr/>
            </a:pPr>
            <a:r>
              <a:rPr lang="en-US" sz="9600"/>
              <a:t>John 15</a:t>
            </a:r>
          </a:p>
        </p:txBody>
      </p:sp>
      <p:sp>
        <p:nvSpPr>
          <p:cNvPr id="386051" name="Rectangle 1027"/>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endParaRPr lang="en-US"/>
          </a:p>
        </p:txBody>
      </p:sp>
      <p:sp>
        <p:nvSpPr>
          <p:cNvPr id="75780" name="Rectangle 6"/>
          <p:cNvSpPr>
            <a:spLocks noChangeArrowheads="1"/>
          </p:cNvSpPr>
          <p:nvPr/>
        </p:nvSpPr>
        <p:spPr bwMode="auto">
          <a:xfrm>
            <a:off x="152400" y="2209800"/>
            <a:ext cx="8686800" cy="3733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p:spPr>
        <p:txBody>
          <a:bodyPr/>
          <a:lstStyle/>
          <a:p>
            <a:pPr algn="l">
              <a:lnSpc>
                <a:spcPct val="75000"/>
              </a:lnSpc>
              <a:spcBef>
                <a:spcPct val="10000"/>
              </a:spcBef>
            </a:pPr>
            <a:r>
              <a:rPr lang="en-US" sz="4000" b="0"/>
              <a:t>When will we learn? We cannot improve on the righteousness given to us by God. Any works-based relationship soon becomes a grind in which we lose the joy of our relationship with the Lord. Suddenly it’s a duty, an obligation, an onerous task. Before long, we begin griping.</a:t>
            </a:r>
          </a:p>
        </p:txBody>
      </p:sp>
    </p:spTree>
  </p:cSld>
  <p:clrMapOvr>
    <a:masterClrMapping/>
  </p:clrMapOvr>
  <p:transition>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1026"/>
          <p:cNvSpPr>
            <a:spLocks noGrp="1" noChangeArrowheads="1"/>
          </p:cNvSpPr>
          <p:nvPr>
            <p:ph type="title"/>
          </p:nvPr>
        </p:nvSpPr>
        <p:spPr/>
        <p:txBody>
          <a:bodyPr/>
          <a:lstStyle/>
          <a:p>
            <a:pPr>
              <a:defRPr/>
            </a:pPr>
            <a:r>
              <a:rPr lang="en-US" sz="9600"/>
              <a:t>John 15</a:t>
            </a:r>
          </a:p>
        </p:txBody>
      </p:sp>
      <p:sp>
        <p:nvSpPr>
          <p:cNvPr id="386051" name="Rectangle 1027"/>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endParaRPr lang="en-US"/>
          </a:p>
        </p:txBody>
      </p:sp>
      <p:sp>
        <p:nvSpPr>
          <p:cNvPr id="76804" name="Rectangle 6"/>
          <p:cNvSpPr>
            <a:spLocks noChangeArrowheads="1"/>
          </p:cNvSpPr>
          <p:nvPr/>
        </p:nvSpPr>
        <p:spPr bwMode="auto">
          <a:xfrm>
            <a:off x="152400" y="2590800"/>
            <a:ext cx="8686800" cy="2819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p:spPr>
        <p:txBody>
          <a:bodyPr/>
          <a:lstStyle/>
          <a:p>
            <a:pPr algn="l">
              <a:lnSpc>
                <a:spcPct val="75000"/>
              </a:lnSpc>
              <a:spcBef>
                <a:spcPct val="10000"/>
              </a:spcBef>
            </a:pPr>
            <a:r>
              <a:rPr lang="en-US" sz="4000" b="0"/>
              <a:t>The works of God are not wrought because of our righteousness. They are wrought by grace through faith. And that means that any of us can do them. You don’t have to be some specially anointed kind of instrument.</a:t>
            </a:r>
          </a:p>
        </p:txBody>
      </p:sp>
      <p:sp>
        <p:nvSpPr>
          <p:cNvPr id="5" name="Rectangle 6"/>
          <p:cNvSpPr>
            <a:spLocks noChangeArrowheads="1"/>
          </p:cNvSpPr>
          <p:nvPr/>
        </p:nvSpPr>
        <p:spPr bwMode="auto">
          <a:xfrm>
            <a:off x="304800" y="5638800"/>
            <a:ext cx="7162800" cy="990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p:spPr>
        <p:txBody>
          <a:bodyPr/>
          <a:lstStyle/>
          <a:p>
            <a:pPr algn="l">
              <a:lnSpc>
                <a:spcPct val="75000"/>
              </a:lnSpc>
              <a:spcBef>
                <a:spcPct val="10000"/>
              </a:spcBef>
            </a:pPr>
            <a:r>
              <a:rPr lang="en-US" sz="4000" b="0" dirty="0"/>
              <a:t>Chuck Smith, </a:t>
            </a:r>
            <a:r>
              <a:rPr lang="en-US" sz="4000" b="0" i="1" dirty="0"/>
              <a:t>Why Grace Changes Everything</a:t>
            </a:r>
          </a:p>
        </p:txBody>
      </p:sp>
    </p:spTree>
  </p:cSld>
  <p:clrMapOvr>
    <a:masterClrMapping/>
  </p:clrMapOvr>
  <p:transition>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ChangeArrowheads="1"/>
          </p:cNvSpPr>
          <p:nvPr>
            <p:ph type="title"/>
          </p:nvPr>
        </p:nvSpPr>
        <p:spPr/>
        <p:txBody>
          <a:bodyPr/>
          <a:lstStyle/>
          <a:p>
            <a:pPr>
              <a:defRPr/>
            </a:pPr>
            <a:r>
              <a:rPr lang="en-US" sz="9600"/>
              <a:t>John 15</a:t>
            </a:r>
          </a:p>
        </p:txBody>
      </p:sp>
      <p:sp>
        <p:nvSpPr>
          <p:cNvPr id="384003" name="Rectangle 3"/>
          <p:cNvSpPr>
            <a:spLocks noGrp="1" noChangeArrowheads="1"/>
          </p:cNvSpPr>
          <p:nvPr>
            <p:ph type="body" idx="1"/>
          </p:nvPr>
        </p:nvSpPr>
        <p:spPr/>
        <p:txBody>
          <a:bodyPr/>
          <a:lstStyle/>
          <a:p>
            <a:pPr>
              <a:buFont typeface="Wingdings" pitchFamily="2" charset="2"/>
              <a:buNone/>
              <a:defRPr/>
            </a:pPr>
            <a:r>
              <a:rPr lang="en-US" dirty="0"/>
              <a:t>4 “</a:t>
            </a:r>
            <a:r>
              <a:rPr lang="en-US" u="sng" dirty="0"/>
              <a:t>Abide in Me</a:t>
            </a:r>
            <a:r>
              <a:rPr lang="en-US" dirty="0"/>
              <a:t>, and I in you. As the branch cannot bear fruit of itself, unless it abides in the vine, so neither can you, unless you abide in Me. </a:t>
            </a:r>
          </a:p>
          <a:p>
            <a:pPr>
              <a:buFont typeface="Wingdings" pitchFamily="2" charset="2"/>
              <a:buNone/>
              <a:defRPr/>
            </a:pPr>
            <a:r>
              <a:rPr lang="en-US" dirty="0"/>
              <a:t>5 I am the vine, you are the branches; he who abides in Me, and I in him, he bears much fruit; for apart from Me you can do nothing.” </a:t>
            </a: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1026"/>
          <p:cNvSpPr>
            <a:spLocks noGrp="1" noChangeArrowheads="1"/>
          </p:cNvSpPr>
          <p:nvPr>
            <p:ph type="title"/>
          </p:nvPr>
        </p:nvSpPr>
        <p:spPr/>
        <p:txBody>
          <a:bodyPr/>
          <a:lstStyle/>
          <a:p>
            <a:pPr>
              <a:defRPr/>
            </a:pPr>
            <a:r>
              <a:rPr lang="en-US" sz="9600"/>
              <a:t>John 15</a:t>
            </a:r>
          </a:p>
        </p:txBody>
      </p:sp>
      <p:sp>
        <p:nvSpPr>
          <p:cNvPr id="370691" name="Rectangle 1027"/>
          <p:cNvSpPr>
            <a:spLocks noGrp="1" noChangeArrowheads="1"/>
          </p:cNvSpPr>
          <p:nvPr>
            <p:ph type="body" idx="1"/>
          </p:nvPr>
        </p:nvSpPr>
        <p:spPr/>
        <p:txBody>
          <a:bodyPr/>
          <a:lstStyle/>
          <a:p>
            <a:pPr>
              <a:buFont typeface="Wingdings" pitchFamily="2" charset="2"/>
              <a:buNone/>
              <a:defRPr/>
            </a:pPr>
            <a:r>
              <a:rPr lang="en-US" dirty="0"/>
              <a:t>15:1 “</a:t>
            </a:r>
            <a:r>
              <a:rPr lang="en-US" u="sng" dirty="0"/>
              <a:t>I am the true vine</a:t>
            </a:r>
            <a:r>
              <a:rPr lang="en-US" dirty="0"/>
              <a:t>, and My Father is the vinedresser. </a:t>
            </a:r>
          </a:p>
          <a:p>
            <a:pPr>
              <a:buFont typeface="Wingdings" pitchFamily="2" charset="2"/>
              <a:buNone/>
              <a:defRPr/>
            </a:pPr>
            <a:r>
              <a:rPr lang="en-US" dirty="0"/>
              <a:t>2 Every </a:t>
            </a:r>
            <a:r>
              <a:rPr lang="en-US" u="sng" dirty="0"/>
              <a:t>branch in Me that does not bear fruit</a:t>
            </a:r>
            <a:r>
              <a:rPr lang="en-US" dirty="0"/>
              <a:t>, He takes away; and every branch that bears fruit, He prunes it, that it may bear more fruit. </a:t>
            </a:r>
          </a:p>
        </p:txBody>
      </p:sp>
      <p:sp>
        <p:nvSpPr>
          <p:cNvPr id="370692" name="Oval 1028"/>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1</a:t>
            </a:r>
          </a:p>
        </p:txBody>
      </p:sp>
    </p:spTree>
  </p:cSld>
  <p:clrMapOvr>
    <a:masterClrMapping/>
  </p:clrMapOvr>
  <p:transition>
    <p:wipe dir="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ChangeArrowheads="1"/>
          </p:cNvSpPr>
          <p:nvPr>
            <p:ph type="title"/>
          </p:nvPr>
        </p:nvSpPr>
        <p:spPr/>
        <p:txBody>
          <a:bodyPr/>
          <a:lstStyle/>
          <a:p>
            <a:pPr>
              <a:defRPr/>
            </a:pPr>
            <a:r>
              <a:rPr lang="en-US" sz="9600"/>
              <a:t>John 15</a:t>
            </a:r>
          </a:p>
        </p:txBody>
      </p:sp>
      <p:sp>
        <p:nvSpPr>
          <p:cNvPr id="384003" name="Rectangle 3"/>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r>
              <a:rPr lang="en-US"/>
              <a:t>5 I am the vine, you are the branches; he who abides in Me, and I in him, he bears much fruit; for </a:t>
            </a:r>
            <a:r>
              <a:rPr lang="en-US" u="sng"/>
              <a:t>apart from Me you can do nothing</a:t>
            </a:r>
            <a:r>
              <a:rPr lang="en-US"/>
              <a:t>.” </a:t>
            </a:r>
          </a:p>
        </p:txBody>
      </p:sp>
    </p:spTree>
  </p:cSld>
  <p:clrMapOvr>
    <a:masterClrMapping/>
  </p:clrMapOvr>
  <p:transition>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p:txBody>
          <a:bodyPr/>
          <a:lstStyle/>
          <a:p>
            <a:pPr>
              <a:defRPr/>
            </a:pPr>
            <a:r>
              <a:rPr lang="en-US" sz="9600"/>
              <a:t>John 15</a:t>
            </a:r>
          </a:p>
        </p:txBody>
      </p:sp>
      <p:sp>
        <p:nvSpPr>
          <p:cNvPr id="387075" name="Rectangle 3"/>
          <p:cNvSpPr>
            <a:spLocks noGrp="1" noChangeArrowheads="1"/>
          </p:cNvSpPr>
          <p:nvPr>
            <p:ph type="body" idx="1"/>
          </p:nvPr>
        </p:nvSpPr>
        <p:spPr/>
        <p:txBody>
          <a:bodyPr/>
          <a:lstStyle/>
          <a:p>
            <a:pPr>
              <a:buFont typeface="Wingdings" pitchFamily="2" charset="2"/>
              <a:buNone/>
              <a:defRPr/>
            </a:pPr>
            <a:r>
              <a:rPr lang="en-US"/>
              <a:t>4 “</a:t>
            </a:r>
            <a:r>
              <a:rPr lang="en-US" u="sng"/>
              <a:t>Abide in Me</a:t>
            </a:r>
            <a:r>
              <a:rPr lang="en-US"/>
              <a:t>, and I in you. As the branch cannot bear fruit of itself, unless it abides in the vine, so neither can you, unless you abide in Me. </a:t>
            </a:r>
          </a:p>
          <a:p>
            <a:pPr>
              <a:buFont typeface="Wingdings" pitchFamily="2" charset="2"/>
              <a:buNone/>
              <a:defRPr/>
            </a:pPr>
            <a:r>
              <a:rPr lang="en-US"/>
              <a:t>5 I am the vine, you are the branches; he who abides in Me, and I in him, he bears much fruit; for </a:t>
            </a:r>
            <a:r>
              <a:rPr lang="en-US" u="sng"/>
              <a:t>apart from Me you can do nothing</a:t>
            </a:r>
            <a:r>
              <a:rPr lang="en-US"/>
              <a:t>.” </a:t>
            </a:r>
          </a:p>
        </p:txBody>
      </p:sp>
      <p:sp>
        <p:nvSpPr>
          <p:cNvPr id="387076" name="Rectangle 4"/>
          <p:cNvSpPr>
            <a:spLocks noChangeArrowheads="1"/>
          </p:cNvSpPr>
          <p:nvPr/>
        </p:nvSpPr>
        <p:spPr bwMode="auto">
          <a:xfrm>
            <a:off x="4267200" y="1295400"/>
            <a:ext cx="4724400" cy="2743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10000"/>
              </a:spcBef>
              <a:defRPr/>
            </a:pPr>
            <a:r>
              <a:rPr lang="en-US" sz="4800" b="0">
                <a:effectLst>
                  <a:outerShdw blurRad="38100" dist="38100" dir="2700000" algn="tl">
                    <a:srgbClr val="000000"/>
                  </a:outerShdw>
                </a:effectLst>
              </a:rPr>
              <a:t>= nothing of </a:t>
            </a:r>
            <a:br>
              <a:rPr lang="en-US" sz="4800" b="0">
                <a:effectLst>
                  <a:outerShdw blurRad="38100" dist="38100" dir="2700000" algn="tl">
                    <a:srgbClr val="000000"/>
                  </a:outerShdw>
                </a:effectLst>
              </a:rPr>
            </a:br>
            <a:r>
              <a:rPr lang="en-US" sz="4800" b="0">
                <a:effectLst>
                  <a:outerShdw blurRad="38100" dist="38100" dir="2700000" algn="tl">
                    <a:srgbClr val="000000"/>
                  </a:outerShdw>
                </a:effectLst>
              </a:rPr>
              <a:t>   value to God</a:t>
            </a:r>
            <a:endParaRPr lang="en-US" sz="4400" b="0">
              <a:effectLst>
                <a:outerShdw blurRad="38100" dist="38100" dir="2700000" algn="tl">
                  <a:srgbClr val="000000"/>
                </a:outerShdw>
              </a:effectLst>
            </a:endParaRPr>
          </a:p>
          <a:p>
            <a:pPr algn="l">
              <a:lnSpc>
                <a:spcPct val="70000"/>
              </a:lnSpc>
              <a:spcBef>
                <a:spcPct val="10000"/>
              </a:spcBef>
              <a:defRPr/>
            </a:pPr>
            <a:r>
              <a:rPr lang="en-US" sz="4800" b="0">
                <a:effectLst>
                  <a:outerShdw blurRad="38100" dist="38100" dir="2700000" algn="tl">
                    <a:srgbClr val="000000"/>
                  </a:outerShdw>
                </a:effectLst>
              </a:rPr>
              <a:t>Even good works </a:t>
            </a:r>
            <a:br>
              <a:rPr lang="en-US" sz="4800" b="0">
                <a:effectLst>
                  <a:outerShdw blurRad="38100" dist="38100" dir="2700000" algn="tl">
                    <a:srgbClr val="000000"/>
                  </a:outerShdw>
                </a:effectLst>
              </a:rPr>
            </a:br>
            <a:r>
              <a:rPr lang="en-US" sz="4800" b="0">
                <a:effectLst>
                  <a:outerShdw blurRad="38100" dist="38100" dir="2700000" algn="tl">
                    <a:srgbClr val="000000"/>
                  </a:outerShdw>
                </a:effectLst>
              </a:rPr>
              <a:t> apart from God </a:t>
            </a:r>
            <a:br>
              <a:rPr lang="en-US" sz="4800" b="0">
                <a:effectLst>
                  <a:outerShdw blurRad="38100" dist="38100" dir="2700000" algn="tl">
                    <a:srgbClr val="000000"/>
                  </a:outerShdw>
                </a:effectLst>
              </a:rPr>
            </a:br>
            <a:r>
              <a:rPr lang="en-US" sz="4800" b="0">
                <a:effectLst>
                  <a:outerShdw blurRad="38100" dist="38100" dir="2700000" algn="tl">
                    <a:srgbClr val="000000"/>
                  </a:outerShdw>
                </a:effectLst>
              </a:rPr>
              <a:t> are a problem</a:t>
            </a:r>
          </a:p>
        </p:txBody>
      </p:sp>
    </p:spTree>
  </p:cSld>
  <p:clrMapOvr>
    <a:masterClrMapping/>
  </p:clrMapOvr>
  <p:transition>
    <p:wipe dir="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ChangeArrowheads="1"/>
          </p:cNvSpPr>
          <p:nvPr>
            <p:ph type="title"/>
          </p:nvPr>
        </p:nvSpPr>
        <p:spPr/>
        <p:txBody>
          <a:bodyPr/>
          <a:lstStyle/>
          <a:p>
            <a:pPr>
              <a:defRPr/>
            </a:pPr>
            <a:r>
              <a:rPr lang="en-US" sz="9600"/>
              <a:t>John 15</a:t>
            </a:r>
          </a:p>
        </p:txBody>
      </p:sp>
      <p:sp>
        <p:nvSpPr>
          <p:cNvPr id="343043" name="Rectangle 3"/>
          <p:cNvSpPr>
            <a:spLocks noGrp="1" noChangeArrowheads="1"/>
          </p:cNvSpPr>
          <p:nvPr>
            <p:ph type="body" idx="1"/>
          </p:nvPr>
        </p:nvSpPr>
        <p:spPr/>
        <p:txBody>
          <a:bodyPr/>
          <a:lstStyle/>
          <a:p>
            <a:pPr>
              <a:buFont typeface="Wingdings" pitchFamily="2" charset="2"/>
              <a:buNone/>
              <a:defRPr/>
            </a:pPr>
            <a:r>
              <a:rPr lang="en-US"/>
              <a:t>6 “If anyone does </a:t>
            </a:r>
            <a:r>
              <a:rPr lang="en-US" u="sng"/>
              <a:t>not abide in Me</a:t>
            </a:r>
            <a:r>
              <a:rPr lang="en-US"/>
              <a:t>, he is thrown away as a branch, and dries up; and they gather them, and cast them into the fire, and they are burned. </a:t>
            </a:r>
          </a:p>
        </p:txBody>
      </p:sp>
    </p:spTree>
  </p:cSld>
  <p:clrMapOvr>
    <a:masterClrMapping/>
  </p:clrMapOvr>
  <p:transition>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lstStyle/>
          <a:p>
            <a:pPr>
              <a:defRPr/>
            </a:pPr>
            <a:r>
              <a:rPr lang="en-US" sz="9600"/>
              <a:t>John 15</a:t>
            </a:r>
          </a:p>
        </p:txBody>
      </p:sp>
      <p:sp>
        <p:nvSpPr>
          <p:cNvPr id="344067" name="Rectangle 3"/>
          <p:cNvSpPr>
            <a:spLocks noGrp="1" noChangeArrowheads="1"/>
          </p:cNvSpPr>
          <p:nvPr>
            <p:ph type="body" idx="1"/>
          </p:nvPr>
        </p:nvSpPr>
        <p:spPr/>
        <p:txBody>
          <a:bodyPr/>
          <a:lstStyle/>
          <a:p>
            <a:pPr>
              <a:buFont typeface="Wingdings" pitchFamily="2" charset="2"/>
              <a:buNone/>
              <a:defRPr/>
            </a:pPr>
            <a:r>
              <a:rPr lang="en-US"/>
              <a:t>6 “If anyone does </a:t>
            </a:r>
            <a:r>
              <a:rPr lang="en-US" u="sng"/>
              <a:t>not abide in Me</a:t>
            </a:r>
            <a:r>
              <a:rPr lang="en-US"/>
              <a:t>, he is thrown away as a branch, and dries up; and they gather them, and cast them into the fire, and they are burned. </a:t>
            </a:r>
          </a:p>
        </p:txBody>
      </p:sp>
      <p:sp>
        <p:nvSpPr>
          <p:cNvPr id="344068" name="Rectangle 4"/>
          <p:cNvSpPr>
            <a:spLocks noChangeArrowheads="1"/>
          </p:cNvSpPr>
          <p:nvPr/>
        </p:nvSpPr>
        <p:spPr bwMode="auto">
          <a:xfrm>
            <a:off x="2286000" y="3657600"/>
            <a:ext cx="5638800" cy="685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rPr>
              <a:t>In me with fruit</a:t>
            </a:r>
          </a:p>
        </p:txBody>
      </p:sp>
      <p:sp>
        <p:nvSpPr>
          <p:cNvPr id="5" name="Oval 1028"/>
          <p:cNvSpPr>
            <a:spLocks noChangeArrowheads="1"/>
          </p:cNvSpPr>
          <p:nvPr/>
        </p:nvSpPr>
        <p:spPr bwMode="auto">
          <a:xfrm>
            <a:off x="1752600" y="32766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Tree>
  </p:cSld>
  <p:clrMapOvr>
    <a:masterClrMapping/>
  </p:clrMapOvr>
  <p:transition>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lstStyle/>
          <a:p>
            <a:pPr>
              <a:defRPr/>
            </a:pPr>
            <a:r>
              <a:rPr lang="en-US" sz="9600"/>
              <a:t>John 15</a:t>
            </a:r>
          </a:p>
        </p:txBody>
      </p:sp>
      <p:sp>
        <p:nvSpPr>
          <p:cNvPr id="344067" name="Rectangle 3"/>
          <p:cNvSpPr>
            <a:spLocks noGrp="1" noChangeArrowheads="1"/>
          </p:cNvSpPr>
          <p:nvPr>
            <p:ph type="body" idx="1"/>
          </p:nvPr>
        </p:nvSpPr>
        <p:spPr/>
        <p:txBody>
          <a:bodyPr/>
          <a:lstStyle/>
          <a:p>
            <a:pPr>
              <a:buFont typeface="Wingdings" pitchFamily="2" charset="2"/>
              <a:buNone/>
              <a:defRPr/>
            </a:pPr>
            <a:r>
              <a:rPr lang="en-US"/>
              <a:t>6 “If anyone does </a:t>
            </a:r>
            <a:r>
              <a:rPr lang="en-US" u="sng"/>
              <a:t>not abide in Me</a:t>
            </a:r>
            <a:r>
              <a:rPr lang="en-US"/>
              <a:t>, he is thrown away as a branch, and dries up; and they gather them, and cast them into the fire, and they are burned. </a:t>
            </a:r>
          </a:p>
        </p:txBody>
      </p:sp>
      <p:sp>
        <p:nvSpPr>
          <p:cNvPr id="344068" name="Rectangle 4"/>
          <p:cNvSpPr>
            <a:spLocks noChangeArrowheads="1"/>
          </p:cNvSpPr>
          <p:nvPr/>
        </p:nvSpPr>
        <p:spPr bwMode="auto">
          <a:xfrm>
            <a:off x="2286000" y="3657600"/>
            <a:ext cx="5638800" cy="685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rPr>
              <a:t>In me with fruit</a:t>
            </a:r>
          </a:p>
        </p:txBody>
      </p:sp>
      <p:sp>
        <p:nvSpPr>
          <p:cNvPr id="5" name="Oval 1028"/>
          <p:cNvSpPr>
            <a:spLocks noChangeArrowheads="1"/>
          </p:cNvSpPr>
          <p:nvPr/>
        </p:nvSpPr>
        <p:spPr bwMode="auto">
          <a:xfrm>
            <a:off x="1752600" y="32766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7" name="Rectangle 4"/>
          <p:cNvSpPr>
            <a:spLocks noChangeArrowheads="1"/>
          </p:cNvSpPr>
          <p:nvPr/>
        </p:nvSpPr>
        <p:spPr bwMode="auto">
          <a:xfrm>
            <a:off x="2286000" y="4572000"/>
            <a:ext cx="6553200" cy="685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rPr>
              <a:t>In me without fruit</a:t>
            </a:r>
          </a:p>
        </p:txBody>
      </p:sp>
      <p:sp>
        <p:nvSpPr>
          <p:cNvPr id="6" name="Oval 1029"/>
          <p:cNvSpPr>
            <a:spLocks noChangeArrowheads="1"/>
          </p:cNvSpPr>
          <p:nvPr/>
        </p:nvSpPr>
        <p:spPr bwMode="auto">
          <a:xfrm>
            <a:off x="1752600" y="42672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Tree>
  </p:cSld>
  <p:clrMapOvr>
    <a:masterClrMapping/>
  </p:clrMapOvr>
  <p:transition>
    <p:wipe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lstStyle/>
          <a:p>
            <a:pPr>
              <a:defRPr/>
            </a:pPr>
            <a:r>
              <a:rPr lang="en-US" sz="9600"/>
              <a:t>John 15</a:t>
            </a:r>
          </a:p>
        </p:txBody>
      </p:sp>
      <p:sp>
        <p:nvSpPr>
          <p:cNvPr id="344067" name="Rectangle 3"/>
          <p:cNvSpPr>
            <a:spLocks noGrp="1" noChangeArrowheads="1"/>
          </p:cNvSpPr>
          <p:nvPr>
            <p:ph type="body" idx="1"/>
          </p:nvPr>
        </p:nvSpPr>
        <p:spPr/>
        <p:txBody>
          <a:bodyPr/>
          <a:lstStyle/>
          <a:p>
            <a:pPr>
              <a:buFont typeface="Wingdings" pitchFamily="2" charset="2"/>
              <a:buNone/>
              <a:defRPr/>
            </a:pPr>
            <a:r>
              <a:rPr lang="en-US"/>
              <a:t>6 “If anyone does </a:t>
            </a:r>
            <a:r>
              <a:rPr lang="en-US" u="sng"/>
              <a:t>not abide in Me</a:t>
            </a:r>
            <a:r>
              <a:rPr lang="en-US"/>
              <a:t>, he is thrown away as a branch, and dries up; and they gather them, and cast them into the fire, and they are burned. </a:t>
            </a:r>
          </a:p>
        </p:txBody>
      </p:sp>
      <p:sp>
        <p:nvSpPr>
          <p:cNvPr id="344068" name="Rectangle 4"/>
          <p:cNvSpPr>
            <a:spLocks noChangeArrowheads="1"/>
          </p:cNvSpPr>
          <p:nvPr/>
        </p:nvSpPr>
        <p:spPr bwMode="auto">
          <a:xfrm>
            <a:off x="2286000" y="3657600"/>
            <a:ext cx="5638800" cy="685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rPr>
              <a:t>In me with fruit</a:t>
            </a:r>
          </a:p>
        </p:txBody>
      </p:sp>
      <p:sp>
        <p:nvSpPr>
          <p:cNvPr id="5" name="Oval 1028"/>
          <p:cNvSpPr>
            <a:spLocks noChangeArrowheads="1"/>
          </p:cNvSpPr>
          <p:nvPr/>
        </p:nvSpPr>
        <p:spPr bwMode="auto">
          <a:xfrm>
            <a:off x="1752600" y="32766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1</a:t>
            </a:r>
          </a:p>
        </p:txBody>
      </p:sp>
      <p:sp>
        <p:nvSpPr>
          <p:cNvPr id="7" name="Rectangle 4"/>
          <p:cNvSpPr>
            <a:spLocks noChangeArrowheads="1"/>
          </p:cNvSpPr>
          <p:nvPr/>
        </p:nvSpPr>
        <p:spPr bwMode="auto">
          <a:xfrm>
            <a:off x="2286000" y="4572000"/>
            <a:ext cx="6553200" cy="685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rPr>
              <a:t>In me without fruit</a:t>
            </a:r>
          </a:p>
        </p:txBody>
      </p:sp>
      <p:sp>
        <p:nvSpPr>
          <p:cNvPr id="6" name="Oval 1029"/>
          <p:cNvSpPr>
            <a:spLocks noChangeArrowheads="1"/>
          </p:cNvSpPr>
          <p:nvPr/>
        </p:nvSpPr>
        <p:spPr bwMode="auto">
          <a:xfrm>
            <a:off x="1752600" y="42672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
        <p:nvSpPr>
          <p:cNvPr id="8" name="Rectangle 4"/>
          <p:cNvSpPr>
            <a:spLocks noChangeArrowheads="1"/>
          </p:cNvSpPr>
          <p:nvPr/>
        </p:nvSpPr>
        <p:spPr bwMode="auto">
          <a:xfrm>
            <a:off x="2286000" y="5486400"/>
            <a:ext cx="3581400" cy="685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6000" b="0" dirty="0">
                <a:effectLst>
                  <a:outerShdw blurRad="38100" dist="38100" dir="2700000" algn="tl">
                    <a:srgbClr val="000000"/>
                  </a:outerShdw>
                </a:effectLst>
              </a:rPr>
              <a:t>Not in me</a:t>
            </a:r>
          </a:p>
        </p:txBody>
      </p:sp>
      <p:sp>
        <p:nvSpPr>
          <p:cNvPr id="9" name="Oval 1029"/>
          <p:cNvSpPr>
            <a:spLocks noChangeArrowheads="1"/>
          </p:cNvSpPr>
          <p:nvPr/>
        </p:nvSpPr>
        <p:spPr bwMode="auto">
          <a:xfrm>
            <a:off x="1752600" y="52578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dirty="0">
                <a:effectLst>
                  <a:outerShdw blurRad="38100" dist="38100" dir="2700000" algn="tl">
                    <a:srgbClr val="000000"/>
                  </a:outerShdw>
                </a:effectLst>
              </a:rPr>
              <a:t>3</a:t>
            </a:r>
          </a:p>
        </p:txBody>
      </p:sp>
    </p:spTree>
  </p:cSld>
  <p:clrMapOvr>
    <a:masterClrMapping/>
  </p:clrMapOvr>
  <p:transition>
    <p:wipe dir="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6" name="Rectangle 2"/>
          <p:cNvSpPr>
            <a:spLocks noGrp="1" noChangeArrowheads="1"/>
          </p:cNvSpPr>
          <p:nvPr>
            <p:ph type="title"/>
          </p:nvPr>
        </p:nvSpPr>
        <p:spPr/>
        <p:txBody>
          <a:bodyPr/>
          <a:lstStyle/>
          <a:p>
            <a:pPr>
              <a:defRPr/>
            </a:pPr>
            <a:r>
              <a:rPr lang="en-US" sz="9600"/>
              <a:t>John 15</a:t>
            </a:r>
          </a:p>
        </p:txBody>
      </p:sp>
      <p:sp>
        <p:nvSpPr>
          <p:cNvPr id="344067" name="Rectangle 3"/>
          <p:cNvSpPr>
            <a:spLocks noGrp="1" noChangeArrowheads="1"/>
          </p:cNvSpPr>
          <p:nvPr>
            <p:ph type="body" idx="1"/>
          </p:nvPr>
        </p:nvSpPr>
        <p:spPr/>
        <p:txBody>
          <a:bodyPr/>
          <a:lstStyle/>
          <a:p>
            <a:pPr>
              <a:buFont typeface="Wingdings" pitchFamily="2" charset="2"/>
              <a:buNone/>
              <a:defRPr/>
            </a:pPr>
            <a:r>
              <a:rPr lang="en-US" dirty="0"/>
              <a:t>6 “If anyone does </a:t>
            </a:r>
            <a:r>
              <a:rPr lang="en-US" u="sng" dirty="0"/>
              <a:t>not abide in Me</a:t>
            </a:r>
            <a:r>
              <a:rPr lang="en-US" dirty="0"/>
              <a:t>, he is thrown away as a branch, and dries up; and they gather them, and </a:t>
            </a:r>
            <a:r>
              <a:rPr lang="en-US" u="sng" dirty="0"/>
              <a:t>cast them into the fire</a:t>
            </a:r>
            <a:r>
              <a:rPr lang="en-US" dirty="0"/>
              <a:t>, and they are burned. </a:t>
            </a:r>
          </a:p>
        </p:txBody>
      </p:sp>
    </p:spTree>
  </p:cSld>
  <p:clrMapOvr>
    <a:masterClrMapping/>
  </p:clrMapOvr>
  <p:transition>
    <p:wipe dir="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Grp="1" noChangeArrowheads="1"/>
          </p:cNvSpPr>
          <p:nvPr>
            <p:ph type="title"/>
          </p:nvPr>
        </p:nvSpPr>
        <p:spPr/>
        <p:txBody>
          <a:bodyPr/>
          <a:lstStyle/>
          <a:p>
            <a:pPr>
              <a:defRPr/>
            </a:pPr>
            <a:r>
              <a:rPr lang="en-US" sz="9600"/>
              <a:t>John 15</a:t>
            </a:r>
          </a:p>
        </p:txBody>
      </p:sp>
      <p:sp>
        <p:nvSpPr>
          <p:cNvPr id="388099" name="Rectangle 3"/>
          <p:cNvSpPr>
            <a:spLocks noGrp="1" noChangeArrowheads="1"/>
          </p:cNvSpPr>
          <p:nvPr>
            <p:ph type="body" idx="1"/>
          </p:nvPr>
        </p:nvSpPr>
        <p:spPr/>
        <p:txBody>
          <a:bodyPr/>
          <a:lstStyle/>
          <a:p>
            <a:pPr>
              <a:buFont typeface="Wingdings" pitchFamily="2" charset="2"/>
              <a:buNone/>
              <a:defRPr/>
            </a:pPr>
            <a:r>
              <a:rPr lang="en-US" dirty="0"/>
              <a:t>6 “If anyone does </a:t>
            </a:r>
            <a:r>
              <a:rPr lang="en-US" u="sng" dirty="0"/>
              <a:t>not abide in Me</a:t>
            </a:r>
            <a:r>
              <a:rPr lang="en-US" dirty="0"/>
              <a:t>, he is thrown away as a branch, and dries up; and they gather them, and </a:t>
            </a:r>
            <a:r>
              <a:rPr lang="en-US" u="sng" dirty="0"/>
              <a:t>cast them into the fire</a:t>
            </a:r>
            <a:r>
              <a:rPr lang="en-US" dirty="0"/>
              <a:t>, and they are burned. </a:t>
            </a:r>
          </a:p>
        </p:txBody>
      </p:sp>
      <p:sp>
        <p:nvSpPr>
          <p:cNvPr id="388100" name="Rectangle 4"/>
          <p:cNvSpPr>
            <a:spLocks noChangeArrowheads="1"/>
          </p:cNvSpPr>
          <p:nvPr/>
        </p:nvSpPr>
        <p:spPr bwMode="auto">
          <a:xfrm>
            <a:off x="4191000" y="3657600"/>
            <a:ext cx="4419600" cy="2819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800" b="0" dirty="0">
                <a:effectLst>
                  <a:outerShdw blurRad="38100" dist="38100" dir="2700000" algn="tl">
                    <a:srgbClr val="000000"/>
                  </a:outerShdw>
                </a:effectLst>
              </a:rPr>
              <a:t>Union with the vine = more than location</a:t>
            </a:r>
          </a:p>
        </p:txBody>
      </p:sp>
    </p:spTree>
  </p:cSld>
  <p:clrMapOvr>
    <a:masterClrMapping/>
  </p:clrMapOvr>
  <p:transition>
    <p:wipe dir="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Grp="1" noChangeArrowheads="1"/>
          </p:cNvSpPr>
          <p:nvPr>
            <p:ph type="title"/>
          </p:nvPr>
        </p:nvSpPr>
        <p:spPr/>
        <p:txBody>
          <a:bodyPr/>
          <a:lstStyle/>
          <a:p>
            <a:pPr>
              <a:defRPr/>
            </a:pPr>
            <a:r>
              <a:rPr lang="en-US" sz="9600"/>
              <a:t>John 15</a:t>
            </a:r>
          </a:p>
        </p:txBody>
      </p:sp>
      <p:sp>
        <p:nvSpPr>
          <p:cNvPr id="388099" name="Rectangle 3"/>
          <p:cNvSpPr>
            <a:spLocks noGrp="1" noChangeArrowheads="1"/>
          </p:cNvSpPr>
          <p:nvPr>
            <p:ph type="body" idx="1"/>
          </p:nvPr>
        </p:nvSpPr>
        <p:spPr/>
        <p:txBody>
          <a:bodyPr/>
          <a:lstStyle/>
          <a:p>
            <a:pPr>
              <a:buFont typeface="Wingdings" pitchFamily="2" charset="2"/>
              <a:buNone/>
              <a:defRPr/>
            </a:pPr>
            <a:r>
              <a:rPr lang="en-US" dirty="0"/>
              <a:t>6 “If anyone does </a:t>
            </a:r>
            <a:r>
              <a:rPr lang="en-US" u="sng" dirty="0"/>
              <a:t>not abide in Me</a:t>
            </a:r>
            <a:r>
              <a:rPr lang="en-US" dirty="0"/>
              <a:t>, he is thrown away as a branch, and dries up; and they gather them, and </a:t>
            </a:r>
            <a:r>
              <a:rPr lang="en-US" u="sng" dirty="0"/>
              <a:t>cast them into the fire</a:t>
            </a:r>
            <a:r>
              <a:rPr lang="en-US" dirty="0"/>
              <a:t>, and they are burned. </a:t>
            </a:r>
          </a:p>
        </p:txBody>
      </p:sp>
      <p:sp>
        <p:nvSpPr>
          <p:cNvPr id="388100" name="Rectangle 4"/>
          <p:cNvSpPr>
            <a:spLocks noChangeArrowheads="1"/>
          </p:cNvSpPr>
          <p:nvPr/>
        </p:nvSpPr>
        <p:spPr bwMode="auto">
          <a:xfrm>
            <a:off x="4191000" y="3657600"/>
            <a:ext cx="4419600" cy="2819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800" b="0">
                <a:effectLst>
                  <a:outerShdw blurRad="38100" dist="38100" dir="2700000" algn="tl">
                    <a:srgbClr val="000000"/>
                  </a:outerShdw>
                </a:effectLst>
              </a:rPr>
              <a:t>Union with the vine = more than location</a:t>
            </a:r>
          </a:p>
          <a:p>
            <a:pPr algn="l">
              <a:lnSpc>
                <a:spcPct val="75000"/>
              </a:lnSpc>
              <a:defRPr/>
            </a:pPr>
            <a:r>
              <a:rPr lang="en-US" sz="4800" b="0">
                <a:effectLst>
                  <a:outerShdw blurRad="38100" dist="38100" dir="2700000" algn="tl">
                    <a:srgbClr val="000000"/>
                  </a:outerShdw>
                </a:effectLst>
              </a:rPr>
              <a:t>Must be an organic union!</a:t>
            </a:r>
          </a:p>
        </p:txBody>
      </p:sp>
    </p:spTree>
  </p:cSld>
  <p:clrMapOvr>
    <a:masterClrMapping/>
  </p:clrMapOvr>
  <p:transition>
    <p:wipe dir="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Grp="1" noChangeArrowheads="1"/>
          </p:cNvSpPr>
          <p:nvPr>
            <p:ph type="title"/>
          </p:nvPr>
        </p:nvSpPr>
        <p:spPr/>
        <p:txBody>
          <a:bodyPr/>
          <a:lstStyle/>
          <a:p>
            <a:pPr>
              <a:defRPr/>
            </a:pPr>
            <a:r>
              <a:rPr lang="en-US" sz="9600"/>
              <a:t>John 15</a:t>
            </a:r>
          </a:p>
        </p:txBody>
      </p:sp>
      <p:sp>
        <p:nvSpPr>
          <p:cNvPr id="388099" name="Rectangle 3"/>
          <p:cNvSpPr>
            <a:spLocks noGrp="1" noChangeArrowheads="1"/>
          </p:cNvSpPr>
          <p:nvPr>
            <p:ph type="body" idx="1"/>
          </p:nvPr>
        </p:nvSpPr>
        <p:spPr/>
        <p:txBody>
          <a:bodyPr/>
          <a:lstStyle/>
          <a:p>
            <a:pPr>
              <a:buFont typeface="Wingdings" pitchFamily="2" charset="2"/>
              <a:buNone/>
              <a:defRPr/>
            </a:pPr>
            <a:r>
              <a:rPr lang="en-US" dirty="0"/>
              <a:t>6 “If anyone does </a:t>
            </a:r>
            <a:r>
              <a:rPr lang="en-US" u="sng" dirty="0"/>
              <a:t>not abide in Me</a:t>
            </a:r>
            <a:r>
              <a:rPr lang="en-US" dirty="0"/>
              <a:t>, he is thrown away as a branch, and dries up; and they gather them, and </a:t>
            </a:r>
            <a:r>
              <a:rPr lang="en-US" u="sng" dirty="0"/>
              <a:t>cast them into the fire</a:t>
            </a:r>
            <a:r>
              <a:rPr lang="en-US" dirty="0"/>
              <a:t>, and they are burned. </a:t>
            </a:r>
          </a:p>
        </p:txBody>
      </p:sp>
      <p:sp>
        <p:nvSpPr>
          <p:cNvPr id="388100" name="Rectangle 4"/>
          <p:cNvSpPr>
            <a:spLocks noChangeArrowheads="1"/>
          </p:cNvSpPr>
          <p:nvPr/>
        </p:nvSpPr>
        <p:spPr bwMode="auto">
          <a:xfrm>
            <a:off x="4191000" y="3657600"/>
            <a:ext cx="4419600" cy="2819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800" b="0">
                <a:effectLst>
                  <a:outerShdw blurRad="38100" dist="38100" dir="2700000" algn="tl">
                    <a:srgbClr val="000000"/>
                  </a:outerShdw>
                </a:effectLst>
              </a:rPr>
              <a:t>Union with the vine = more than location</a:t>
            </a:r>
          </a:p>
          <a:p>
            <a:pPr algn="l">
              <a:lnSpc>
                <a:spcPct val="75000"/>
              </a:lnSpc>
              <a:defRPr/>
            </a:pPr>
            <a:r>
              <a:rPr lang="en-US" sz="4800" b="0">
                <a:effectLst>
                  <a:outerShdw blurRad="38100" dist="38100" dir="2700000" algn="tl">
                    <a:srgbClr val="000000"/>
                  </a:outerShdw>
                </a:effectLst>
              </a:rPr>
              <a:t>Must be an organic union!</a:t>
            </a:r>
          </a:p>
        </p:txBody>
      </p:sp>
      <p:sp>
        <p:nvSpPr>
          <p:cNvPr id="5" name="Rectangle 5"/>
          <p:cNvSpPr>
            <a:spLocks noChangeArrowheads="1"/>
          </p:cNvSpPr>
          <p:nvPr/>
        </p:nvSpPr>
        <p:spPr bwMode="auto">
          <a:xfrm>
            <a:off x="1143000" y="1600200"/>
            <a:ext cx="7239000" cy="37338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000" b="0">
                <a:effectLst>
                  <a:outerShdw blurRad="38100" dist="38100" dir="2700000" algn="tl">
                    <a:srgbClr val="000000"/>
                  </a:outerShdw>
                </a:effectLst>
              </a:rPr>
              <a:t>John 1:12 But as many as received Him, to them He gave the right to become children of God, even to those who believe in His name, 13 who were born not of blood, nor of the will of the flesh, nor of the will of man, but of God.</a:t>
            </a: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1026"/>
          <p:cNvSpPr>
            <a:spLocks noGrp="1" noChangeArrowheads="1"/>
          </p:cNvSpPr>
          <p:nvPr>
            <p:ph type="title"/>
          </p:nvPr>
        </p:nvSpPr>
        <p:spPr/>
        <p:txBody>
          <a:bodyPr/>
          <a:lstStyle/>
          <a:p>
            <a:pPr>
              <a:defRPr/>
            </a:pPr>
            <a:r>
              <a:rPr lang="en-US" sz="9600"/>
              <a:t>John 15</a:t>
            </a:r>
          </a:p>
        </p:txBody>
      </p:sp>
      <p:sp>
        <p:nvSpPr>
          <p:cNvPr id="370691" name="Rectangle 1027"/>
          <p:cNvSpPr>
            <a:spLocks noGrp="1" noChangeArrowheads="1"/>
          </p:cNvSpPr>
          <p:nvPr>
            <p:ph type="body" idx="1"/>
          </p:nvPr>
        </p:nvSpPr>
        <p:spPr/>
        <p:txBody>
          <a:bodyPr/>
          <a:lstStyle/>
          <a:p>
            <a:pPr>
              <a:buFont typeface="Wingdings" pitchFamily="2" charset="2"/>
              <a:buNone/>
              <a:defRPr/>
            </a:pPr>
            <a:r>
              <a:rPr lang="en-US" dirty="0"/>
              <a:t>15:1 “</a:t>
            </a:r>
            <a:r>
              <a:rPr lang="en-US" u="sng" dirty="0"/>
              <a:t>I am the true vine</a:t>
            </a:r>
            <a:r>
              <a:rPr lang="en-US" dirty="0"/>
              <a:t>, and My Father is the vinedresser. </a:t>
            </a:r>
          </a:p>
          <a:p>
            <a:pPr>
              <a:buFont typeface="Wingdings" pitchFamily="2" charset="2"/>
              <a:buNone/>
              <a:defRPr/>
            </a:pPr>
            <a:r>
              <a:rPr lang="en-US" dirty="0"/>
              <a:t>2 Every </a:t>
            </a:r>
            <a:r>
              <a:rPr lang="en-US" u="sng" dirty="0"/>
              <a:t>branch in Me that does not bear fruit</a:t>
            </a:r>
            <a:r>
              <a:rPr lang="en-US" dirty="0"/>
              <a:t>, He takes away; and every </a:t>
            </a:r>
            <a:r>
              <a:rPr lang="en-US" u="sng" dirty="0"/>
              <a:t>branch that bears fruit</a:t>
            </a:r>
            <a:r>
              <a:rPr lang="en-US" dirty="0"/>
              <a:t>, He prunes it, that it may bear more fruit. </a:t>
            </a:r>
          </a:p>
        </p:txBody>
      </p:sp>
      <p:sp>
        <p:nvSpPr>
          <p:cNvPr id="4" name="Oval 1028"/>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1</a:t>
            </a:r>
          </a:p>
        </p:txBody>
      </p:sp>
      <p:sp>
        <p:nvSpPr>
          <p:cNvPr id="5" name="Oval 1029"/>
          <p:cNvSpPr>
            <a:spLocks noChangeArrowheads="1"/>
          </p:cNvSpPr>
          <p:nvPr/>
        </p:nvSpPr>
        <p:spPr bwMode="auto">
          <a:xfrm>
            <a:off x="5257800" y="3810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2</a:t>
            </a:r>
          </a:p>
        </p:txBody>
      </p:sp>
    </p:spTree>
  </p:cSld>
  <p:clrMapOvr>
    <a:masterClrMapping/>
  </p:clrMapOvr>
  <p:transition>
    <p:wipe dir="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pPr>
              <a:defRPr/>
            </a:pPr>
            <a:r>
              <a:rPr lang="en-US" sz="9600"/>
              <a:t>John 15</a:t>
            </a:r>
          </a:p>
        </p:txBody>
      </p:sp>
      <p:sp>
        <p:nvSpPr>
          <p:cNvPr id="323587" name="Rectangle 3"/>
          <p:cNvSpPr>
            <a:spLocks noGrp="1" noChangeArrowheads="1"/>
          </p:cNvSpPr>
          <p:nvPr>
            <p:ph type="body" idx="1"/>
          </p:nvPr>
        </p:nvSpPr>
        <p:spPr/>
        <p:txBody>
          <a:bodyPr/>
          <a:lstStyle/>
          <a:p>
            <a:pPr>
              <a:buFont typeface="Wingdings" pitchFamily="2" charset="2"/>
              <a:buNone/>
              <a:defRPr/>
            </a:pPr>
            <a:r>
              <a:rPr lang="en-US" dirty="0"/>
              <a:t>7 “If you abide in Me, and My words abide in you, ask whatever you wish, and it will be done for you.”</a:t>
            </a:r>
          </a:p>
        </p:txBody>
      </p:sp>
    </p:spTree>
  </p:cSld>
  <p:clrMapOvr>
    <a:masterClrMapping/>
  </p:clrMapOvr>
  <p:transition>
    <p:wipe dir="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pPr>
              <a:defRPr/>
            </a:pPr>
            <a:r>
              <a:rPr lang="en-US" sz="9600"/>
              <a:t>John 15</a:t>
            </a:r>
          </a:p>
        </p:txBody>
      </p:sp>
      <p:sp>
        <p:nvSpPr>
          <p:cNvPr id="323587" name="Rectangle 3"/>
          <p:cNvSpPr>
            <a:spLocks noGrp="1" noChangeArrowheads="1"/>
          </p:cNvSpPr>
          <p:nvPr>
            <p:ph type="body" idx="1"/>
          </p:nvPr>
        </p:nvSpPr>
        <p:spPr/>
        <p:txBody>
          <a:bodyPr/>
          <a:lstStyle/>
          <a:p>
            <a:pPr>
              <a:buFont typeface="Wingdings" pitchFamily="2" charset="2"/>
              <a:buNone/>
              <a:defRPr/>
            </a:pPr>
            <a:r>
              <a:rPr lang="en-US" dirty="0"/>
              <a:t>7 “If you abide in Me, and My words abide in you, ask whatever you wish, and it will be done for you.”</a:t>
            </a:r>
          </a:p>
        </p:txBody>
      </p:sp>
      <p:sp>
        <p:nvSpPr>
          <p:cNvPr id="4" name="Rectangle 4"/>
          <p:cNvSpPr>
            <a:spLocks noChangeArrowheads="1"/>
          </p:cNvSpPr>
          <p:nvPr/>
        </p:nvSpPr>
        <p:spPr bwMode="auto">
          <a:xfrm>
            <a:off x="1600200" y="3352800"/>
            <a:ext cx="5257800" cy="6096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defRPr/>
            </a:pPr>
            <a:r>
              <a:rPr lang="en-US" sz="5400" b="0" dirty="0">
                <a:effectLst>
                  <a:outerShdw blurRad="38100" dist="38100" dir="2700000" algn="tl">
                    <a:srgbClr val="000000"/>
                  </a:outerShdw>
                </a:effectLst>
              </a:rPr>
              <a:t>Not unconditional</a:t>
            </a:r>
          </a:p>
        </p:txBody>
      </p:sp>
    </p:spTree>
  </p:cSld>
  <p:clrMapOvr>
    <a:masterClrMapping/>
  </p:clrMapOvr>
  <p:transition>
    <p:wipe dir="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7378" name="Rectangle 2"/>
          <p:cNvSpPr>
            <a:spLocks noGrp="1" noChangeArrowheads="1"/>
          </p:cNvSpPr>
          <p:nvPr>
            <p:ph type="title"/>
          </p:nvPr>
        </p:nvSpPr>
        <p:spPr/>
        <p:txBody>
          <a:bodyPr/>
          <a:lstStyle/>
          <a:p>
            <a:pPr>
              <a:defRPr/>
            </a:pPr>
            <a:r>
              <a:rPr lang="en-US" sz="9600"/>
              <a:t>John 15</a:t>
            </a:r>
          </a:p>
        </p:txBody>
      </p:sp>
      <p:sp>
        <p:nvSpPr>
          <p:cNvPr id="357379" name="Rectangle 3"/>
          <p:cNvSpPr>
            <a:spLocks noGrp="1" noChangeArrowheads="1"/>
          </p:cNvSpPr>
          <p:nvPr>
            <p:ph type="body" idx="1"/>
          </p:nvPr>
        </p:nvSpPr>
        <p:spPr/>
        <p:txBody>
          <a:bodyPr/>
          <a:lstStyle/>
          <a:p>
            <a:pPr>
              <a:buFont typeface="Wingdings" pitchFamily="2" charset="2"/>
              <a:buNone/>
              <a:defRPr/>
            </a:pPr>
            <a:r>
              <a:rPr lang="en-US"/>
              <a:t>8 “By this is My Father glorified, that you </a:t>
            </a:r>
            <a:r>
              <a:rPr lang="en-US" u="sng"/>
              <a:t>bear much fruit</a:t>
            </a:r>
            <a:r>
              <a:rPr lang="en-US"/>
              <a:t>, and so prove to be My disciples.”</a:t>
            </a:r>
          </a:p>
        </p:txBody>
      </p:sp>
      <p:sp>
        <p:nvSpPr>
          <p:cNvPr id="357381" name="Rectangle 5"/>
          <p:cNvSpPr>
            <a:spLocks noChangeArrowheads="1"/>
          </p:cNvSpPr>
          <p:nvPr/>
        </p:nvSpPr>
        <p:spPr bwMode="auto">
          <a:xfrm>
            <a:off x="3200400" y="3048000"/>
            <a:ext cx="5410200" cy="2743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800" b="0">
                <a:effectLst>
                  <a:outerShdw blurRad="38100" dist="38100" dir="2700000" algn="tl">
                    <a:srgbClr val="000000"/>
                  </a:outerShdw>
                </a:effectLst>
              </a:rPr>
              <a:t>What is fruit?</a:t>
            </a:r>
          </a:p>
        </p:txBody>
      </p:sp>
    </p:spTree>
  </p:cSld>
  <p:clrMapOvr>
    <a:masterClrMapping/>
  </p:clrMapOvr>
  <p:transition>
    <p:wipe dir="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pPr>
              <a:defRPr/>
            </a:pPr>
            <a:r>
              <a:rPr lang="en-US" sz="9600"/>
              <a:t>John 15</a:t>
            </a:r>
          </a:p>
        </p:txBody>
      </p:sp>
      <p:sp>
        <p:nvSpPr>
          <p:cNvPr id="352259" name="Rectangle 3"/>
          <p:cNvSpPr>
            <a:spLocks noGrp="1" noChangeArrowheads="1"/>
          </p:cNvSpPr>
          <p:nvPr>
            <p:ph type="body" idx="1"/>
          </p:nvPr>
        </p:nvSpPr>
        <p:spPr/>
        <p:txBody>
          <a:bodyPr/>
          <a:lstStyle/>
          <a:p>
            <a:pPr>
              <a:buFont typeface="Wingdings" pitchFamily="2" charset="2"/>
              <a:buNone/>
              <a:defRPr/>
            </a:pPr>
            <a:r>
              <a:rPr lang="en-US"/>
              <a:t>8 “By this is My Father glorified, that you </a:t>
            </a:r>
            <a:r>
              <a:rPr lang="en-US" u="sng"/>
              <a:t>bear much fruit</a:t>
            </a:r>
            <a:r>
              <a:rPr lang="en-US"/>
              <a:t>, and so prove to be My disciples.”</a:t>
            </a:r>
          </a:p>
        </p:txBody>
      </p:sp>
      <p:sp>
        <p:nvSpPr>
          <p:cNvPr id="352260" name="Rectangle 4"/>
          <p:cNvSpPr>
            <a:spLocks noChangeArrowheads="1"/>
          </p:cNvSpPr>
          <p:nvPr/>
        </p:nvSpPr>
        <p:spPr bwMode="auto">
          <a:xfrm>
            <a:off x="3200400" y="3048000"/>
            <a:ext cx="5410200" cy="2743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800" b="0">
                <a:effectLst>
                  <a:outerShdw blurRad="38100" dist="38100" dir="2700000" algn="tl">
                    <a:srgbClr val="000000"/>
                  </a:outerShdw>
                </a:effectLst>
              </a:rPr>
              <a:t>What is fruit?</a:t>
            </a:r>
          </a:p>
          <a:p>
            <a:pPr algn="l">
              <a:lnSpc>
                <a:spcPct val="75000"/>
              </a:lnSpc>
              <a:defRPr/>
            </a:pPr>
            <a:r>
              <a:rPr lang="en-US" sz="4800" b="0">
                <a:effectLst>
                  <a:outerShdw blurRad="38100" dist="38100" dir="2700000" algn="tl">
                    <a:srgbClr val="000000"/>
                  </a:outerShdw>
                </a:effectLst>
              </a:rPr>
              <a:t>Fruit of the Spirit?</a:t>
            </a:r>
          </a:p>
        </p:txBody>
      </p:sp>
      <p:sp>
        <p:nvSpPr>
          <p:cNvPr id="352261" name="Rectangle 5"/>
          <p:cNvSpPr>
            <a:spLocks noChangeArrowheads="1"/>
          </p:cNvSpPr>
          <p:nvPr/>
        </p:nvSpPr>
        <p:spPr bwMode="auto">
          <a:xfrm>
            <a:off x="228600" y="4572000"/>
            <a:ext cx="8534400" cy="2057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400" b="0" dirty="0">
                <a:effectLst>
                  <a:outerShdw blurRad="38100" dist="38100" dir="2700000" algn="tl">
                    <a:srgbClr val="000000"/>
                  </a:outerShdw>
                </a:effectLst>
              </a:rPr>
              <a:t>Gal. 6:22 But the fruit of the Spirit is love, joy, peace, patience, kindness, goodness, faithfulness, gentleness, self-control</a:t>
            </a:r>
          </a:p>
        </p:txBody>
      </p:sp>
    </p:spTree>
  </p:cSld>
  <p:clrMapOvr>
    <a:masterClrMapping/>
  </p:clrMapOvr>
  <p:transition>
    <p:wipe dir="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2258" name="Rectangle 2"/>
          <p:cNvSpPr>
            <a:spLocks noGrp="1" noChangeArrowheads="1"/>
          </p:cNvSpPr>
          <p:nvPr>
            <p:ph type="title"/>
          </p:nvPr>
        </p:nvSpPr>
        <p:spPr/>
        <p:txBody>
          <a:bodyPr/>
          <a:lstStyle/>
          <a:p>
            <a:pPr>
              <a:defRPr/>
            </a:pPr>
            <a:r>
              <a:rPr lang="en-US" sz="9600"/>
              <a:t>John 15</a:t>
            </a:r>
          </a:p>
        </p:txBody>
      </p:sp>
      <p:sp>
        <p:nvSpPr>
          <p:cNvPr id="352259" name="Rectangle 3"/>
          <p:cNvSpPr>
            <a:spLocks noGrp="1" noChangeArrowheads="1"/>
          </p:cNvSpPr>
          <p:nvPr>
            <p:ph type="body" idx="1"/>
          </p:nvPr>
        </p:nvSpPr>
        <p:spPr/>
        <p:txBody>
          <a:bodyPr/>
          <a:lstStyle/>
          <a:p>
            <a:pPr>
              <a:buFont typeface="Wingdings" pitchFamily="2" charset="2"/>
              <a:buNone/>
              <a:defRPr/>
            </a:pPr>
            <a:r>
              <a:rPr lang="en-US"/>
              <a:t>8 “By this is My Father glorified, that you </a:t>
            </a:r>
            <a:r>
              <a:rPr lang="en-US" u="sng"/>
              <a:t>bear much fruit</a:t>
            </a:r>
            <a:r>
              <a:rPr lang="en-US"/>
              <a:t>, and so prove to be My disciples.”</a:t>
            </a:r>
          </a:p>
        </p:txBody>
      </p:sp>
      <p:sp>
        <p:nvSpPr>
          <p:cNvPr id="352260" name="Rectangle 4"/>
          <p:cNvSpPr>
            <a:spLocks noChangeArrowheads="1"/>
          </p:cNvSpPr>
          <p:nvPr/>
        </p:nvSpPr>
        <p:spPr bwMode="auto">
          <a:xfrm>
            <a:off x="3200400" y="3048000"/>
            <a:ext cx="5410200" cy="2743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800" b="0">
                <a:effectLst>
                  <a:outerShdw blurRad="38100" dist="38100" dir="2700000" algn="tl">
                    <a:srgbClr val="000000"/>
                  </a:outerShdw>
                </a:effectLst>
              </a:rPr>
              <a:t>What is fruit?</a:t>
            </a:r>
          </a:p>
          <a:p>
            <a:pPr algn="l">
              <a:lnSpc>
                <a:spcPct val="75000"/>
              </a:lnSpc>
              <a:defRPr/>
            </a:pPr>
            <a:r>
              <a:rPr lang="en-US" sz="4800" b="0">
                <a:effectLst>
                  <a:outerShdw blurRad="38100" dist="38100" dir="2700000" algn="tl">
                    <a:srgbClr val="000000"/>
                  </a:outerShdw>
                </a:effectLst>
              </a:rPr>
              <a:t>Fruit of the Spirit?</a:t>
            </a:r>
          </a:p>
        </p:txBody>
      </p:sp>
      <p:sp>
        <p:nvSpPr>
          <p:cNvPr id="352261" name="Rectangle 5"/>
          <p:cNvSpPr>
            <a:spLocks noChangeArrowheads="1"/>
          </p:cNvSpPr>
          <p:nvPr/>
        </p:nvSpPr>
        <p:spPr bwMode="auto">
          <a:xfrm>
            <a:off x="228600" y="4572000"/>
            <a:ext cx="6172200" cy="19812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0000"/>
              </a:lnSpc>
              <a:spcBef>
                <a:spcPct val="5000"/>
              </a:spcBef>
              <a:defRPr/>
            </a:pPr>
            <a:r>
              <a:rPr lang="en-US" sz="4400" b="0" dirty="0">
                <a:effectLst>
                  <a:outerShdw blurRad="38100" dist="38100" dir="2700000" algn="tl">
                    <a:srgbClr val="000000"/>
                  </a:outerShdw>
                </a:effectLst>
              </a:rPr>
              <a:t>V. 16 I chose you that you should go and bear fruit, and </a:t>
            </a:r>
            <a:r>
              <a:rPr lang="en-US" sz="4400" b="0" u="sng" dirty="0">
                <a:effectLst>
                  <a:outerShdw blurRad="38100" dist="38100" dir="2700000" algn="tl">
                    <a:srgbClr val="000000"/>
                  </a:outerShdw>
                </a:effectLst>
              </a:rPr>
              <a:t>that your fruit should remain</a:t>
            </a:r>
          </a:p>
          <a:p>
            <a:pPr algn="l">
              <a:lnSpc>
                <a:spcPct val="70000"/>
              </a:lnSpc>
              <a:spcBef>
                <a:spcPct val="5000"/>
              </a:spcBef>
              <a:defRPr/>
            </a:pPr>
            <a:endParaRPr lang="en-US" sz="4400" b="0" u="sng" dirty="0">
              <a:effectLst>
                <a:outerShdw blurRad="38100" dist="38100" dir="2700000" algn="tl">
                  <a:srgbClr val="000000"/>
                </a:outerShdw>
              </a:effectLst>
            </a:endParaRPr>
          </a:p>
        </p:txBody>
      </p:sp>
    </p:spTree>
  </p:cSld>
  <p:clrMapOvr>
    <a:masterClrMapping/>
  </p:clrMapOvr>
  <p:transition>
    <p:wipe dir="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a:defRPr/>
            </a:pPr>
            <a:r>
              <a:rPr lang="en-US" sz="9600"/>
              <a:t>John 15</a:t>
            </a:r>
          </a:p>
        </p:txBody>
      </p:sp>
      <p:sp>
        <p:nvSpPr>
          <p:cNvPr id="356355" name="Rectangle 3"/>
          <p:cNvSpPr>
            <a:spLocks noGrp="1" noChangeArrowheads="1"/>
          </p:cNvSpPr>
          <p:nvPr>
            <p:ph type="body" idx="1"/>
          </p:nvPr>
        </p:nvSpPr>
        <p:spPr/>
        <p:txBody>
          <a:bodyPr/>
          <a:lstStyle/>
          <a:p>
            <a:pPr>
              <a:buFont typeface="Wingdings" pitchFamily="2" charset="2"/>
              <a:buNone/>
              <a:defRPr/>
            </a:pPr>
            <a:r>
              <a:rPr lang="en-US"/>
              <a:t>8 “By this is My Father glorified, that you </a:t>
            </a:r>
            <a:r>
              <a:rPr lang="en-US" u="sng"/>
              <a:t>bear much fruit</a:t>
            </a:r>
            <a:r>
              <a:rPr lang="en-US"/>
              <a:t>, and so prove to be My disciples.”</a:t>
            </a:r>
          </a:p>
        </p:txBody>
      </p:sp>
      <p:sp>
        <p:nvSpPr>
          <p:cNvPr id="356356" name="Rectangle 4"/>
          <p:cNvSpPr>
            <a:spLocks noChangeArrowheads="1"/>
          </p:cNvSpPr>
          <p:nvPr/>
        </p:nvSpPr>
        <p:spPr bwMode="auto">
          <a:xfrm>
            <a:off x="3200400" y="3048000"/>
            <a:ext cx="5410200" cy="2819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800" b="0" dirty="0">
                <a:effectLst>
                  <a:outerShdw blurRad="38100" dist="38100" dir="2700000" algn="tl">
                    <a:srgbClr val="000000"/>
                  </a:outerShdw>
                </a:effectLst>
              </a:rPr>
              <a:t>What is fruit?</a:t>
            </a:r>
          </a:p>
          <a:p>
            <a:pPr algn="l">
              <a:lnSpc>
                <a:spcPct val="75000"/>
              </a:lnSpc>
              <a:defRPr/>
            </a:pPr>
            <a:r>
              <a:rPr lang="en-US" sz="4800" b="0" dirty="0">
                <a:effectLst>
                  <a:outerShdw blurRad="38100" dist="38100" dir="2700000" algn="tl">
                    <a:srgbClr val="000000"/>
                  </a:outerShdw>
                </a:effectLst>
              </a:rPr>
              <a:t>Fruit of the Spirit?</a:t>
            </a:r>
          </a:p>
          <a:p>
            <a:pPr algn="l">
              <a:lnSpc>
                <a:spcPct val="75000"/>
              </a:lnSpc>
              <a:defRPr/>
            </a:pPr>
            <a:r>
              <a:rPr lang="en-US" sz="4800" b="0" dirty="0">
                <a:effectLst>
                  <a:outerShdw blurRad="38100" dist="38100" dir="2700000" algn="tl">
                    <a:srgbClr val="000000"/>
                  </a:outerShdw>
                </a:effectLst>
              </a:rPr>
              <a:t>Fruit contains the </a:t>
            </a:r>
            <a:br>
              <a:rPr lang="en-US" sz="4800" b="0" dirty="0">
                <a:effectLst>
                  <a:outerShdw blurRad="38100" dist="38100" dir="2700000" algn="tl">
                    <a:srgbClr val="000000"/>
                  </a:outerShdw>
                </a:effectLst>
              </a:rPr>
            </a:br>
            <a:r>
              <a:rPr lang="en-US" sz="4800" b="0" dirty="0">
                <a:effectLst>
                  <a:outerShdw blurRad="38100" dist="38100" dir="2700000" algn="tl">
                    <a:srgbClr val="000000"/>
                  </a:outerShdw>
                </a:effectLst>
              </a:rPr>
              <a:t>  seed of life</a:t>
            </a:r>
          </a:p>
        </p:txBody>
      </p:sp>
    </p:spTree>
  </p:cSld>
  <p:clrMapOvr>
    <a:masterClrMapping/>
  </p:clrMapOvr>
  <p:transition>
    <p:wipe dir="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6354" name="Rectangle 2"/>
          <p:cNvSpPr>
            <a:spLocks noGrp="1" noChangeArrowheads="1"/>
          </p:cNvSpPr>
          <p:nvPr>
            <p:ph type="title"/>
          </p:nvPr>
        </p:nvSpPr>
        <p:spPr/>
        <p:txBody>
          <a:bodyPr/>
          <a:lstStyle/>
          <a:p>
            <a:pPr>
              <a:defRPr/>
            </a:pPr>
            <a:r>
              <a:rPr lang="en-US" sz="9600"/>
              <a:t>John 15</a:t>
            </a:r>
          </a:p>
        </p:txBody>
      </p:sp>
      <p:sp>
        <p:nvSpPr>
          <p:cNvPr id="356355" name="Rectangle 3"/>
          <p:cNvSpPr>
            <a:spLocks noGrp="1" noChangeArrowheads="1"/>
          </p:cNvSpPr>
          <p:nvPr>
            <p:ph type="body" idx="1"/>
          </p:nvPr>
        </p:nvSpPr>
        <p:spPr/>
        <p:txBody>
          <a:bodyPr/>
          <a:lstStyle/>
          <a:p>
            <a:pPr>
              <a:buFont typeface="Wingdings" pitchFamily="2" charset="2"/>
              <a:buNone/>
              <a:defRPr/>
            </a:pPr>
            <a:r>
              <a:rPr lang="en-US"/>
              <a:t>8 “By this is My Father glorified, that you </a:t>
            </a:r>
            <a:r>
              <a:rPr lang="en-US" u="sng"/>
              <a:t>bear much fruit</a:t>
            </a:r>
            <a:r>
              <a:rPr lang="en-US"/>
              <a:t>, and so prove to be My disciples.”</a:t>
            </a:r>
          </a:p>
        </p:txBody>
      </p:sp>
      <p:sp>
        <p:nvSpPr>
          <p:cNvPr id="356356" name="Rectangle 4"/>
          <p:cNvSpPr>
            <a:spLocks noChangeArrowheads="1"/>
          </p:cNvSpPr>
          <p:nvPr/>
        </p:nvSpPr>
        <p:spPr bwMode="auto">
          <a:xfrm>
            <a:off x="3200400" y="3048000"/>
            <a:ext cx="5410200" cy="28194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defRPr/>
            </a:pPr>
            <a:r>
              <a:rPr lang="en-US" sz="4800" b="0">
                <a:effectLst>
                  <a:outerShdw blurRad="38100" dist="38100" dir="2700000" algn="tl">
                    <a:srgbClr val="000000"/>
                  </a:outerShdw>
                </a:effectLst>
              </a:rPr>
              <a:t>What is fruit?</a:t>
            </a:r>
          </a:p>
          <a:p>
            <a:pPr algn="l">
              <a:lnSpc>
                <a:spcPct val="75000"/>
              </a:lnSpc>
              <a:defRPr/>
            </a:pPr>
            <a:r>
              <a:rPr lang="en-US" sz="4800" b="0">
                <a:effectLst>
                  <a:outerShdw blurRad="38100" dist="38100" dir="2700000" algn="tl">
                    <a:srgbClr val="000000"/>
                  </a:outerShdw>
                </a:effectLst>
              </a:rPr>
              <a:t>Fruit of the Spirit?</a:t>
            </a:r>
          </a:p>
          <a:p>
            <a:pPr algn="l">
              <a:lnSpc>
                <a:spcPct val="75000"/>
              </a:lnSpc>
              <a:defRPr/>
            </a:pPr>
            <a:r>
              <a:rPr lang="en-US" sz="4800" b="0">
                <a:effectLst>
                  <a:outerShdw blurRad="38100" dist="38100" dir="2700000" algn="tl">
                    <a:srgbClr val="000000"/>
                  </a:outerShdw>
                </a:effectLst>
              </a:rPr>
              <a:t>Fruit contains the </a:t>
            </a:r>
            <a:br>
              <a:rPr lang="en-US" sz="4800" b="0">
                <a:effectLst>
                  <a:outerShdw blurRad="38100" dist="38100" dir="2700000" algn="tl">
                    <a:srgbClr val="000000"/>
                  </a:outerShdw>
                </a:effectLst>
              </a:rPr>
            </a:br>
            <a:r>
              <a:rPr lang="en-US" sz="4800" b="0">
                <a:effectLst>
                  <a:outerShdw blurRad="38100" dist="38100" dir="2700000" algn="tl">
                    <a:srgbClr val="000000"/>
                  </a:outerShdw>
                </a:effectLst>
              </a:rPr>
              <a:t>  seed of life</a:t>
            </a:r>
          </a:p>
          <a:p>
            <a:pPr algn="l">
              <a:lnSpc>
                <a:spcPct val="75000"/>
              </a:lnSpc>
              <a:defRPr/>
            </a:pPr>
            <a:r>
              <a:rPr lang="en-US" sz="4800" b="0">
                <a:effectLst>
                  <a:outerShdw blurRad="38100" dist="38100" dir="2700000" algn="tl">
                    <a:srgbClr val="000000"/>
                  </a:outerShdw>
                </a:effectLst>
              </a:rPr>
              <a:t>= reproduction</a:t>
            </a:r>
          </a:p>
        </p:txBody>
      </p:sp>
    </p:spTree>
  </p:cSld>
  <p:clrMapOvr>
    <a:masterClrMapping/>
  </p:clrMapOvr>
  <p:transition>
    <p:wipe dir="r"/>
  </p:transition>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p:txBody>
          <a:bodyPr/>
          <a:lstStyle/>
          <a:p>
            <a:pPr>
              <a:defRPr/>
            </a:pPr>
            <a:r>
              <a:rPr lang="en-US" sz="9600"/>
              <a:t>John 15</a:t>
            </a:r>
          </a:p>
        </p:txBody>
      </p:sp>
      <p:sp>
        <p:nvSpPr>
          <p:cNvPr id="350211" name="Rectangle 3"/>
          <p:cNvSpPr>
            <a:spLocks noGrp="1" noChangeArrowheads="1"/>
          </p:cNvSpPr>
          <p:nvPr>
            <p:ph type="body" idx="1"/>
          </p:nvPr>
        </p:nvSpPr>
        <p:spPr/>
        <p:txBody>
          <a:bodyPr/>
          <a:lstStyle/>
          <a:p>
            <a:pPr>
              <a:buFont typeface="Wingdings" pitchFamily="2" charset="2"/>
              <a:buNone/>
              <a:defRPr/>
            </a:pPr>
            <a:r>
              <a:rPr lang="en-US" dirty="0"/>
              <a:t>9 Just as the Father has loved Me, I have also loved you; </a:t>
            </a:r>
            <a:r>
              <a:rPr lang="en-US" u="sng" dirty="0"/>
              <a:t>abide in My love</a:t>
            </a:r>
            <a:r>
              <a:rPr lang="en-US" dirty="0"/>
              <a:t>. </a:t>
            </a:r>
          </a:p>
          <a:p>
            <a:pPr>
              <a:buFont typeface="Wingdings" pitchFamily="2" charset="2"/>
              <a:buNone/>
              <a:defRPr/>
            </a:pPr>
            <a:r>
              <a:rPr lang="en-US" dirty="0"/>
              <a:t>10 If you keep My instructions, you will abide in My love; just as I have kept My Father’s instructions, and abide in His love. </a:t>
            </a:r>
          </a:p>
        </p:txBody>
      </p:sp>
    </p:spTree>
  </p:cSld>
  <p:clrMapOvr>
    <a:masterClrMapping/>
  </p:clrMapOvr>
  <p:transition>
    <p:wipe dir="r"/>
  </p:transition>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p:txBody>
          <a:bodyPr/>
          <a:lstStyle/>
          <a:p>
            <a:pPr>
              <a:defRPr/>
            </a:pPr>
            <a:r>
              <a:rPr lang="en-US" sz="9600"/>
              <a:t>John 15</a:t>
            </a:r>
          </a:p>
        </p:txBody>
      </p:sp>
      <p:sp>
        <p:nvSpPr>
          <p:cNvPr id="324611" name="Rectangle 3"/>
          <p:cNvSpPr>
            <a:spLocks noGrp="1" noChangeArrowheads="1"/>
          </p:cNvSpPr>
          <p:nvPr>
            <p:ph type="body" idx="1"/>
          </p:nvPr>
        </p:nvSpPr>
        <p:spPr/>
        <p:txBody>
          <a:bodyPr/>
          <a:lstStyle/>
          <a:p>
            <a:pPr>
              <a:buFont typeface="Wingdings" pitchFamily="2" charset="2"/>
              <a:buNone/>
              <a:defRPr/>
            </a:pPr>
            <a:r>
              <a:rPr lang="en-US" dirty="0"/>
              <a:t>11 “These things I have spoken to you, that </a:t>
            </a:r>
            <a:r>
              <a:rPr lang="en-US" u="sng" dirty="0"/>
              <a:t>My joy may be in you, and that your joy may be made full</a:t>
            </a:r>
            <a:r>
              <a:rPr lang="en-US" dirty="0"/>
              <a:t>. </a:t>
            </a:r>
          </a:p>
          <a:p>
            <a:pPr>
              <a:buFont typeface="Wingdings" pitchFamily="2" charset="2"/>
              <a:buNone/>
              <a:defRPr/>
            </a:pPr>
            <a:r>
              <a:rPr lang="en-US" dirty="0"/>
              <a:t>12 This is My commission, that you love one another, just as I have loved you. </a:t>
            </a:r>
          </a:p>
          <a:p>
            <a:pPr>
              <a:buFont typeface="Wingdings" pitchFamily="2" charset="2"/>
              <a:buNone/>
              <a:defRPr/>
            </a:pPr>
            <a:r>
              <a:rPr lang="en-US" dirty="0"/>
              <a:t>13 Greater love has no one than this, that one lay down his life for his friends. </a:t>
            </a:r>
          </a:p>
        </p:txBody>
      </p:sp>
    </p:spTree>
  </p:cSld>
  <p:clrMapOvr>
    <a:masterClrMapping/>
  </p:clrMapOvr>
  <p:transition>
    <p:wipe dir="r"/>
  </p:transition>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p:txBody>
          <a:bodyPr/>
          <a:lstStyle/>
          <a:p>
            <a:pPr>
              <a:defRPr/>
            </a:pPr>
            <a:r>
              <a:rPr lang="en-US" sz="9600"/>
              <a:t>John 15</a:t>
            </a:r>
          </a:p>
        </p:txBody>
      </p:sp>
      <p:sp>
        <p:nvSpPr>
          <p:cNvPr id="324611" name="Rectangle 3"/>
          <p:cNvSpPr>
            <a:spLocks noGrp="1" noChangeArrowheads="1"/>
          </p:cNvSpPr>
          <p:nvPr>
            <p:ph type="body" idx="1"/>
          </p:nvPr>
        </p:nvSpPr>
        <p:spPr/>
        <p:txBody>
          <a:bodyPr/>
          <a:lstStyle/>
          <a:p>
            <a:pPr>
              <a:buFont typeface="Wingdings" pitchFamily="2" charset="2"/>
              <a:buNone/>
              <a:defRPr/>
            </a:pPr>
            <a:r>
              <a:rPr lang="en-US" dirty="0"/>
              <a:t>11 “These things I have spoken to you, that My joy may be in you, and that your joy may be made full. </a:t>
            </a:r>
          </a:p>
          <a:p>
            <a:pPr>
              <a:buFont typeface="Wingdings" pitchFamily="2" charset="2"/>
              <a:buNone/>
              <a:defRPr/>
            </a:pPr>
            <a:r>
              <a:rPr lang="en-US" dirty="0"/>
              <a:t>12 This is My commission, </a:t>
            </a:r>
            <a:r>
              <a:rPr lang="en-US" u="sng" dirty="0"/>
              <a:t>that you love one another, just as I have loved you</a:t>
            </a:r>
            <a:r>
              <a:rPr lang="en-US" dirty="0"/>
              <a:t>. </a:t>
            </a:r>
          </a:p>
          <a:p>
            <a:pPr>
              <a:buFont typeface="Wingdings" pitchFamily="2" charset="2"/>
              <a:buNone/>
              <a:defRPr/>
            </a:pPr>
            <a:r>
              <a:rPr lang="en-US" dirty="0"/>
              <a:t>13 Greater love has no one than this, that one lay down his life for his friends. </a:t>
            </a: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1026"/>
          <p:cNvSpPr>
            <a:spLocks noGrp="1" noChangeArrowheads="1"/>
          </p:cNvSpPr>
          <p:nvPr>
            <p:ph type="title"/>
          </p:nvPr>
        </p:nvSpPr>
        <p:spPr/>
        <p:txBody>
          <a:bodyPr/>
          <a:lstStyle/>
          <a:p>
            <a:pPr>
              <a:defRPr/>
            </a:pPr>
            <a:r>
              <a:rPr lang="en-US" sz="9600"/>
              <a:t>John 15</a:t>
            </a:r>
          </a:p>
        </p:txBody>
      </p:sp>
      <p:sp>
        <p:nvSpPr>
          <p:cNvPr id="370691" name="Rectangle 1027"/>
          <p:cNvSpPr>
            <a:spLocks noGrp="1" noChangeArrowheads="1"/>
          </p:cNvSpPr>
          <p:nvPr>
            <p:ph type="body" idx="1"/>
          </p:nvPr>
        </p:nvSpPr>
        <p:spPr/>
        <p:txBody>
          <a:bodyPr/>
          <a:lstStyle/>
          <a:p>
            <a:pPr>
              <a:buFont typeface="Wingdings" pitchFamily="2" charset="2"/>
              <a:buNone/>
              <a:defRPr/>
            </a:pPr>
            <a:r>
              <a:rPr lang="en-US" dirty="0"/>
              <a:t>15:1 “</a:t>
            </a:r>
            <a:r>
              <a:rPr lang="en-US" u="sng" dirty="0"/>
              <a:t>I am the true vine</a:t>
            </a:r>
            <a:r>
              <a:rPr lang="en-US" dirty="0"/>
              <a:t>, and My Father is the vinedresser. </a:t>
            </a:r>
          </a:p>
          <a:p>
            <a:pPr>
              <a:buFont typeface="Wingdings" pitchFamily="2" charset="2"/>
              <a:buNone/>
              <a:defRPr/>
            </a:pPr>
            <a:r>
              <a:rPr lang="en-US" dirty="0"/>
              <a:t>2 Every </a:t>
            </a:r>
            <a:r>
              <a:rPr lang="en-US" u="sng" dirty="0"/>
              <a:t>branch in Me that does not bear fruit</a:t>
            </a:r>
            <a:r>
              <a:rPr lang="en-US" dirty="0"/>
              <a:t>, He takes away; and every </a:t>
            </a:r>
            <a:r>
              <a:rPr lang="en-US" u="sng" dirty="0"/>
              <a:t>branch that bears fruit</a:t>
            </a:r>
            <a:r>
              <a:rPr lang="en-US" dirty="0"/>
              <a:t>, He prunes it, that it may bear more fruit. </a:t>
            </a:r>
          </a:p>
        </p:txBody>
      </p:sp>
      <p:sp>
        <p:nvSpPr>
          <p:cNvPr id="9220" name="Oval 3"/>
          <p:cNvSpPr>
            <a:spLocks noChangeArrowheads="1"/>
          </p:cNvSpPr>
          <p:nvPr/>
        </p:nvSpPr>
        <p:spPr bwMode="auto">
          <a:xfrm>
            <a:off x="2514600" y="2971800"/>
            <a:ext cx="3810000" cy="609600"/>
          </a:xfrm>
          <a:prstGeom prst="ellipse">
            <a:avLst/>
          </a:prstGeom>
          <a:noFill/>
          <a:ln w="57150" algn="ctr">
            <a:solidFill>
              <a:schemeClr val="tx1"/>
            </a:solidFill>
            <a:round/>
            <a:headEnd/>
            <a:tailEnd/>
          </a:ln>
        </p:spPr>
        <p:txBody>
          <a:bodyPr wrap="none" anchor="ctr"/>
          <a:lstStyle/>
          <a:p>
            <a:endParaRPr lang="en-US"/>
          </a:p>
        </p:txBody>
      </p:sp>
      <p:sp>
        <p:nvSpPr>
          <p:cNvPr id="5" name="Oval 1028"/>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1</a:t>
            </a:r>
          </a:p>
        </p:txBody>
      </p:sp>
      <p:sp>
        <p:nvSpPr>
          <p:cNvPr id="7" name="Oval 1029"/>
          <p:cNvSpPr>
            <a:spLocks noChangeArrowheads="1"/>
          </p:cNvSpPr>
          <p:nvPr/>
        </p:nvSpPr>
        <p:spPr bwMode="auto">
          <a:xfrm>
            <a:off x="5257800" y="3810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b="0">
                <a:effectLst>
                  <a:outerShdw blurRad="38100" dist="38100" dir="2700000" algn="tl">
                    <a:srgbClr val="000000"/>
                  </a:outerShdw>
                </a:effectLst>
              </a:rPr>
              <a:t>2</a:t>
            </a:r>
          </a:p>
        </p:txBody>
      </p:sp>
    </p:spTree>
  </p:cSld>
  <p:clrMapOvr>
    <a:masterClrMapping/>
  </p:clrMapOvr>
  <p:transition>
    <p:wipe dir="r"/>
  </p:transition>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4610" name="Rectangle 2"/>
          <p:cNvSpPr>
            <a:spLocks noGrp="1" noChangeArrowheads="1"/>
          </p:cNvSpPr>
          <p:nvPr>
            <p:ph type="title"/>
          </p:nvPr>
        </p:nvSpPr>
        <p:spPr/>
        <p:txBody>
          <a:bodyPr/>
          <a:lstStyle/>
          <a:p>
            <a:pPr>
              <a:defRPr/>
            </a:pPr>
            <a:r>
              <a:rPr lang="en-US" sz="9600"/>
              <a:t>John 15</a:t>
            </a:r>
          </a:p>
        </p:txBody>
      </p:sp>
      <p:sp>
        <p:nvSpPr>
          <p:cNvPr id="324611" name="Rectangle 3"/>
          <p:cNvSpPr>
            <a:spLocks noGrp="1" noChangeArrowheads="1"/>
          </p:cNvSpPr>
          <p:nvPr>
            <p:ph type="body" idx="1"/>
          </p:nvPr>
        </p:nvSpPr>
        <p:spPr/>
        <p:txBody>
          <a:bodyPr/>
          <a:lstStyle/>
          <a:p>
            <a:pPr>
              <a:buFont typeface="Wingdings" pitchFamily="2" charset="2"/>
              <a:buNone/>
              <a:defRPr/>
            </a:pPr>
            <a:r>
              <a:rPr lang="en-US" dirty="0"/>
              <a:t>11 “These things I have spoken to you, that My joy may be in you, and that your joy may be made full. </a:t>
            </a:r>
          </a:p>
          <a:p>
            <a:pPr>
              <a:buFont typeface="Wingdings" pitchFamily="2" charset="2"/>
              <a:buNone/>
              <a:defRPr/>
            </a:pPr>
            <a:r>
              <a:rPr lang="en-US" dirty="0"/>
              <a:t>12 This is My commission, that you love one another, just as I have loved you. </a:t>
            </a:r>
          </a:p>
          <a:p>
            <a:pPr>
              <a:buFont typeface="Wingdings" pitchFamily="2" charset="2"/>
              <a:buNone/>
              <a:defRPr/>
            </a:pPr>
            <a:r>
              <a:rPr lang="en-US" dirty="0"/>
              <a:t>13 Greater love has no one than this, </a:t>
            </a:r>
            <a:r>
              <a:rPr lang="en-US" u="sng" dirty="0"/>
              <a:t>that one lay down his life for his friends</a:t>
            </a:r>
            <a:r>
              <a:rPr lang="en-US" dirty="0"/>
              <a:t>. </a:t>
            </a:r>
          </a:p>
        </p:txBody>
      </p:sp>
    </p:spTree>
  </p:cSld>
  <p:clrMapOvr>
    <a:masterClrMapping/>
  </p:clrMapOvr>
  <p:transition>
    <p:wipe dir="r"/>
  </p:transition>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44000" cy="6858000"/>
          </a:xfrm>
          <a:prstGeom prst="rect">
            <a:avLst/>
          </a:prstGeom>
          <a:gradFill rotWithShape="0">
            <a:gsLst>
              <a:gs pos="0">
                <a:srgbClr val="000000"/>
              </a:gs>
              <a:gs pos="50000">
                <a:srgbClr val="060862"/>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8000"/>
              </a:lnSpc>
              <a:defRPr/>
            </a:pPr>
            <a:r>
              <a:rPr lang="en-US" sz="8800" b="0" dirty="0">
                <a:effectLst>
                  <a:outerShdw blurRad="38100" dist="38100" dir="2700000" algn="tl">
                    <a:srgbClr val="000000"/>
                  </a:outerShdw>
                </a:effectLst>
              </a:rPr>
              <a:t>Conclusions:</a:t>
            </a:r>
            <a:br>
              <a:rPr lang="en-US" sz="8800" b="0" dirty="0">
                <a:effectLst>
                  <a:outerShdw blurRad="38100" dist="38100" dir="2700000" algn="tl">
                    <a:srgbClr val="000000"/>
                  </a:outerShdw>
                </a:effectLst>
              </a:rPr>
            </a:br>
            <a:endParaRPr lang="en-US" sz="4000" b="0" dirty="0">
              <a:effectLst>
                <a:outerShdw blurRad="38100" dist="38100" dir="2700000" algn="tl">
                  <a:srgbClr val="000000"/>
                </a:outerShdw>
              </a:effectLst>
            </a:endParaRPr>
          </a:p>
          <a:p>
            <a:pPr algn="l">
              <a:lnSpc>
                <a:spcPct val="75000"/>
              </a:lnSpc>
              <a:buClr>
                <a:schemeClr val="tx2"/>
              </a:buClr>
              <a:buFont typeface="Wingdings" pitchFamily="2" charset="2"/>
              <a:buChar char="Ø"/>
              <a:defRPr/>
            </a:pPr>
            <a:r>
              <a:rPr lang="en-US" sz="8000" b="0" dirty="0">
                <a:effectLst>
                  <a:outerShdw blurRad="38100" dist="38100" dir="2700000" algn="tl">
                    <a:srgbClr val="000000"/>
                  </a:outerShdw>
                </a:effectLst>
              </a:rPr>
              <a:t>Get into the vine!</a:t>
            </a:r>
          </a:p>
          <a:p>
            <a:pPr algn="l">
              <a:lnSpc>
                <a:spcPct val="75000"/>
              </a:lnSpc>
              <a:buClr>
                <a:schemeClr val="tx2"/>
              </a:buClr>
              <a:buFont typeface="Wingdings" pitchFamily="2" charset="2"/>
              <a:buChar char="Ø"/>
              <a:defRPr/>
            </a:pPr>
            <a:r>
              <a:rPr lang="en-US" sz="8000" b="0" dirty="0">
                <a:effectLst>
                  <a:outerShdw blurRad="38100" dist="38100" dir="2700000" algn="tl">
                    <a:srgbClr val="000000"/>
                  </a:outerShdw>
                </a:effectLst>
              </a:rPr>
              <a:t>Abide in the vine!</a:t>
            </a:r>
          </a:p>
          <a:p>
            <a:pPr algn="l">
              <a:lnSpc>
                <a:spcPct val="75000"/>
              </a:lnSpc>
              <a:buClr>
                <a:schemeClr val="tx2"/>
              </a:buClr>
              <a:buFont typeface="Wingdings" pitchFamily="2" charset="2"/>
              <a:buChar char="Ø"/>
              <a:defRPr/>
            </a:pPr>
            <a:r>
              <a:rPr lang="en-US" sz="8000" b="0" dirty="0">
                <a:effectLst>
                  <a:outerShdw blurRad="38100" dist="38100" dir="2700000" algn="tl">
                    <a:srgbClr val="000000"/>
                  </a:outerShdw>
                </a:effectLst>
              </a:rPr>
              <a:t>Receive his love!</a:t>
            </a:r>
          </a:p>
          <a:p>
            <a:pPr algn="l">
              <a:lnSpc>
                <a:spcPct val="75000"/>
              </a:lnSpc>
              <a:buClr>
                <a:schemeClr val="tx2"/>
              </a:buClr>
              <a:buFont typeface="Wingdings" pitchFamily="2" charset="2"/>
              <a:buChar char="Ø"/>
              <a:defRPr/>
            </a:pPr>
            <a:r>
              <a:rPr lang="en-US" sz="8000" b="0" dirty="0">
                <a:effectLst>
                  <a:outerShdw blurRad="38100" dist="38100" dir="2700000" algn="tl">
                    <a:srgbClr val="000000"/>
                  </a:outerShdw>
                </a:effectLst>
              </a:rPr>
              <a:t>Learn to love as </a:t>
            </a:r>
            <a:br>
              <a:rPr lang="en-US" sz="8000" b="0" dirty="0">
                <a:effectLst>
                  <a:outerShdw blurRad="38100" dist="38100" dir="2700000" algn="tl">
                    <a:srgbClr val="000000"/>
                  </a:outerShdw>
                </a:effectLst>
              </a:rPr>
            </a:br>
            <a:r>
              <a:rPr lang="en-US" sz="8000" b="0" dirty="0">
                <a:effectLst>
                  <a:outerShdw blurRad="38100" dist="38100" dir="2700000" algn="tl">
                    <a:srgbClr val="000000"/>
                  </a:outerShdw>
                </a:effectLst>
              </a:rPr>
              <a:t>    he loved us</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wipe(left)">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type="body" idx="1"/>
          </p:nvPr>
        </p:nvSpPr>
        <p:spPr>
          <a:xfrm>
            <a:off x="152400" y="1371600"/>
            <a:ext cx="8458200" cy="4191000"/>
          </a:xfrm>
        </p:spPr>
        <p:txBody>
          <a:bodyPr/>
          <a:lstStyle/>
          <a:p>
            <a:pPr>
              <a:defRPr/>
            </a:pPr>
            <a:r>
              <a:rPr lang="en-US" sz="6000" dirty="0"/>
              <a:t>Comments?</a:t>
            </a:r>
          </a:p>
          <a:p>
            <a:pPr>
              <a:defRPr/>
            </a:pPr>
            <a:r>
              <a:rPr lang="en-US" sz="6000" dirty="0"/>
              <a:t>Questions?</a:t>
            </a:r>
          </a:p>
          <a:p>
            <a:pPr>
              <a:defRPr/>
            </a:pPr>
            <a:r>
              <a:rPr lang="en-US" sz="6000" dirty="0"/>
              <a:t>Experiences?</a:t>
            </a:r>
          </a:p>
          <a:p>
            <a:pPr>
              <a:buNone/>
              <a:defRPr/>
            </a:pPr>
            <a:r>
              <a:rPr lang="en-US" sz="6000" dirty="0"/>
              <a:t>Or</a:t>
            </a:r>
          </a:p>
          <a:p>
            <a:pPr>
              <a:defRPr/>
            </a:pPr>
            <a:r>
              <a:rPr lang="en-US" sz="6000" dirty="0"/>
              <a:t>What are some helpful tips for abiding in the vine?</a:t>
            </a:r>
          </a:p>
        </p:txBody>
      </p:sp>
      <p:sp>
        <p:nvSpPr>
          <p:cNvPr id="99332" name="Rectangle 4"/>
          <p:cNvSpPr>
            <a:spLocks noGrp="1" noChangeArrowheads="1"/>
          </p:cNvSpPr>
          <p:nvPr>
            <p:ph type="title"/>
          </p:nvPr>
        </p:nvSpPr>
        <p:spPr/>
        <p:txBody>
          <a:bodyPr/>
          <a:lstStyle/>
          <a:p>
            <a:pPr>
              <a:defRPr/>
            </a:pPr>
            <a:r>
              <a:rPr lang="en-US" sz="9600"/>
              <a:t>John 15</a:t>
            </a:r>
          </a:p>
        </p:txBody>
      </p:sp>
    </p:spTree>
  </p:cSld>
  <p:clrMapOvr>
    <a:masterClrMapping/>
  </p:clrMapOvr>
  <p:transition spd="slow">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0690" name="Rectangle 1026"/>
          <p:cNvSpPr>
            <a:spLocks noGrp="1" noChangeArrowheads="1"/>
          </p:cNvSpPr>
          <p:nvPr>
            <p:ph type="title"/>
          </p:nvPr>
        </p:nvSpPr>
        <p:spPr/>
        <p:txBody>
          <a:bodyPr/>
          <a:lstStyle/>
          <a:p>
            <a:pPr>
              <a:defRPr/>
            </a:pPr>
            <a:r>
              <a:rPr lang="en-US" sz="9600"/>
              <a:t>John 15</a:t>
            </a:r>
          </a:p>
        </p:txBody>
      </p:sp>
      <p:sp>
        <p:nvSpPr>
          <p:cNvPr id="370691" name="Rectangle 1027"/>
          <p:cNvSpPr>
            <a:spLocks noGrp="1" noChangeArrowheads="1"/>
          </p:cNvSpPr>
          <p:nvPr>
            <p:ph type="body" idx="1"/>
          </p:nvPr>
        </p:nvSpPr>
        <p:spPr/>
        <p:txBody>
          <a:bodyPr/>
          <a:lstStyle/>
          <a:p>
            <a:pPr>
              <a:buFont typeface="Wingdings" pitchFamily="2" charset="2"/>
              <a:buNone/>
              <a:defRPr/>
            </a:pPr>
            <a:r>
              <a:rPr lang="en-US" dirty="0"/>
              <a:t>15:1 “</a:t>
            </a:r>
            <a:r>
              <a:rPr lang="en-US" u="sng" dirty="0"/>
              <a:t>I am the true vine</a:t>
            </a:r>
            <a:r>
              <a:rPr lang="en-US" dirty="0"/>
              <a:t>, and My Father is the vinedresser. </a:t>
            </a:r>
          </a:p>
          <a:p>
            <a:pPr>
              <a:buFont typeface="Wingdings" pitchFamily="2" charset="2"/>
              <a:buNone/>
              <a:defRPr/>
            </a:pPr>
            <a:r>
              <a:rPr lang="en-US" dirty="0"/>
              <a:t>2 Every </a:t>
            </a:r>
            <a:r>
              <a:rPr lang="en-US" u="sng" dirty="0"/>
              <a:t>branch in Me that does not bear fruit</a:t>
            </a:r>
            <a:r>
              <a:rPr lang="en-US" dirty="0"/>
              <a:t>, He takes away; and every </a:t>
            </a:r>
            <a:r>
              <a:rPr lang="en-US" u="sng" dirty="0"/>
              <a:t>branch that bears fruit</a:t>
            </a:r>
            <a:r>
              <a:rPr lang="en-US" dirty="0"/>
              <a:t>, He prunes it, that it may bear more fruit. </a:t>
            </a:r>
          </a:p>
        </p:txBody>
      </p:sp>
      <p:sp>
        <p:nvSpPr>
          <p:cNvPr id="10245" name="Oval 4"/>
          <p:cNvSpPr>
            <a:spLocks noChangeArrowheads="1"/>
          </p:cNvSpPr>
          <p:nvPr/>
        </p:nvSpPr>
        <p:spPr bwMode="auto">
          <a:xfrm>
            <a:off x="5943600" y="3515833"/>
            <a:ext cx="2743200" cy="533400"/>
          </a:xfrm>
          <a:prstGeom prst="ellipse">
            <a:avLst/>
          </a:prstGeom>
          <a:noFill/>
          <a:ln w="57150" algn="ctr">
            <a:solidFill>
              <a:schemeClr val="tx1"/>
            </a:solidFill>
            <a:round/>
            <a:headEnd/>
            <a:tailEnd/>
          </a:ln>
        </p:spPr>
        <p:txBody>
          <a:bodyPr wrap="none" anchor="ctr"/>
          <a:lstStyle/>
          <a:p>
            <a:endParaRPr lang="en-US"/>
          </a:p>
        </p:txBody>
      </p:sp>
      <p:sp>
        <p:nvSpPr>
          <p:cNvPr id="6" name="Oval 3"/>
          <p:cNvSpPr>
            <a:spLocks noChangeArrowheads="1"/>
          </p:cNvSpPr>
          <p:nvPr/>
        </p:nvSpPr>
        <p:spPr bwMode="auto">
          <a:xfrm>
            <a:off x="2514600" y="2971800"/>
            <a:ext cx="3810000" cy="609600"/>
          </a:xfrm>
          <a:prstGeom prst="ellipse">
            <a:avLst/>
          </a:prstGeom>
          <a:noFill/>
          <a:ln w="57150" algn="ctr">
            <a:solidFill>
              <a:schemeClr val="tx1"/>
            </a:solidFill>
            <a:round/>
            <a:headEnd/>
            <a:tailEnd/>
          </a:ln>
        </p:spPr>
        <p:txBody>
          <a:bodyPr wrap="none" anchor="ctr"/>
          <a:lstStyle/>
          <a:p>
            <a:endParaRPr lang="en-US"/>
          </a:p>
        </p:txBody>
      </p:sp>
      <p:sp>
        <p:nvSpPr>
          <p:cNvPr id="7" name="Oval 1028"/>
          <p:cNvSpPr>
            <a:spLocks noChangeArrowheads="1"/>
          </p:cNvSpPr>
          <p:nvPr/>
        </p:nvSpPr>
        <p:spPr bwMode="auto">
          <a:xfrm>
            <a:off x="1600200" y="1905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1</a:t>
            </a:r>
          </a:p>
        </p:txBody>
      </p:sp>
      <p:sp>
        <p:nvSpPr>
          <p:cNvPr id="9" name="Oval 1029"/>
          <p:cNvSpPr>
            <a:spLocks noChangeArrowheads="1"/>
          </p:cNvSpPr>
          <p:nvPr/>
        </p:nvSpPr>
        <p:spPr bwMode="auto">
          <a:xfrm>
            <a:off x="5257800" y="3810000"/>
            <a:ext cx="609600" cy="914400"/>
          </a:xfrm>
          <a:prstGeom prst="ellipse">
            <a:avLst/>
          </a:prstGeom>
          <a:solidFill>
            <a:schemeClr val="bg1"/>
          </a:solidFill>
          <a:ln w="28575">
            <a:solidFill>
              <a:schemeClr val="tx1"/>
            </a:solidFill>
            <a:round/>
            <a:headEnd/>
            <a:tailEnd/>
          </a:ln>
          <a:effectLst/>
        </p:spPr>
        <p:txBody>
          <a:bodyPr wrap="none" anchor="ctr"/>
          <a:lstStyle/>
          <a:p>
            <a:pPr>
              <a:defRPr/>
            </a:pPr>
            <a:r>
              <a:rPr lang="en-US" sz="6600">
                <a:effectLst>
                  <a:outerShdw blurRad="38100" dist="38100" dir="2700000" algn="tl">
                    <a:srgbClr val="000000"/>
                  </a:outerShdw>
                </a:effectLst>
              </a:rPr>
              <a:t>2</a:t>
            </a:r>
          </a:p>
        </p:txBody>
      </p:sp>
    </p:spTree>
  </p:cSld>
  <p:clrMapOvr>
    <a:masterClrMapping/>
  </p:clrMapOvr>
  <p:transition>
    <p:wipe dir="r"/>
  </p:transition>
</p:sld>
</file>

<file path=ppt/theme/theme1.xml><?xml version="1.0" encoding="utf-8"?>
<a:theme xmlns:a="http://schemas.openxmlformats.org/drawingml/2006/main" name="Blank Presentation">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Blank Presentation.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57150"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381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lank Presentation.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lank Presentation.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0</TotalTime>
  <Words>5997</Words>
  <Application>Microsoft Office PowerPoint</Application>
  <PresentationFormat>On-screen Show (4:3)</PresentationFormat>
  <Paragraphs>569</Paragraphs>
  <Slides>82</Slides>
  <Notes>82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82</vt:i4>
      </vt:variant>
    </vt:vector>
  </HeadingPairs>
  <TitlesOfParts>
    <vt:vector size="86" baseType="lpstr">
      <vt:lpstr>Arial</vt:lpstr>
      <vt:lpstr>Times New Roman</vt:lpstr>
      <vt:lpstr>Wingdings</vt:lpstr>
      <vt:lpstr>Blank Presentation</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John 15</vt:lpstr>
      <vt:lpstr>PowerPoint Presentation</vt:lpstr>
      <vt:lpstr>John 15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2024-08-06T19:39:32Z</dcterms:created>
  <dcterms:modified xsi:type="dcterms:W3CDTF">2024-08-06T19:39:37Z</dcterms:modified>
</cp:coreProperties>
</file>