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3"/>
  </p:notesMasterIdLst>
  <p:sldIdLst>
    <p:sldId id="4158" r:id="rId5"/>
    <p:sldId id="8263" r:id="rId6"/>
    <p:sldId id="8370" r:id="rId7"/>
    <p:sldId id="8078" r:id="rId8"/>
    <p:sldId id="8267" r:id="rId9"/>
    <p:sldId id="8268" r:id="rId10"/>
    <p:sldId id="8269" r:id="rId11"/>
    <p:sldId id="8355" r:id="rId12"/>
    <p:sldId id="8354" r:id="rId13"/>
    <p:sldId id="8353" r:id="rId14"/>
    <p:sldId id="8271" r:id="rId15"/>
    <p:sldId id="8356" r:id="rId16"/>
    <p:sldId id="8276" r:id="rId17"/>
    <p:sldId id="8272" r:id="rId18"/>
    <p:sldId id="8273" r:id="rId19"/>
    <p:sldId id="8274" r:id="rId20"/>
    <p:sldId id="8275" r:id="rId21"/>
    <p:sldId id="8277" r:id="rId22"/>
    <p:sldId id="8278" r:id="rId23"/>
    <p:sldId id="8279" r:id="rId24"/>
    <p:sldId id="8280" r:id="rId25"/>
    <p:sldId id="8281" r:id="rId26"/>
    <p:sldId id="8282" r:id="rId27"/>
    <p:sldId id="8283" r:id="rId28"/>
    <p:sldId id="8357" r:id="rId29"/>
    <p:sldId id="8358" r:id="rId30"/>
    <p:sldId id="8363" r:id="rId31"/>
    <p:sldId id="8359" r:id="rId32"/>
    <p:sldId id="8360" r:id="rId33"/>
    <p:sldId id="8361" r:id="rId34"/>
    <p:sldId id="8362" r:id="rId35"/>
    <p:sldId id="7526" r:id="rId36"/>
    <p:sldId id="8285" r:id="rId37"/>
    <p:sldId id="8287" r:id="rId38"/>
    <p:sldId id="8288" r:id="rId39"/>
    <p:sldId id="8289" r:id="rId40"/>
    <p:sldId id="8290" r:id="rId41"/>
    <p:sldId id="8293" r:id="rId42"/>
    <p:sldId id="8294" r:id="rId43"/>
    <p:sldId id="8295" r:id="rId44"/>
    <p:sldId id="8296" r:id="rId45"/>
    <p:sldId id="8297" r:id="rId46"/>
    <p:sldId id="8299" r:id="rId47"/>
    <p:sldId id="8300" r:id="rId48"/>
    <p:sldId id="8301" r:id="rId49"/>
    <p:sldId id="8372" r:id="rId50"/>
    <p:sldId id="8303" r:id="rId51"/>
    <p:sldId id="8366" r:id="rId52"/>
    <p:sldId id="8365" r:id="rId53"/>
    <p:sldId id="8305" r:id="rId54"/>
    <p:sldId id="8306" r:id="rId55"/>
    <p:sldId id="8307" r:id="rId56"/>
    <p:sldId id="8308" r:id="rId57"/>
    <p:sldId id="8309" r:id="rId58"/>
    <p:sldId id="8310" r:id="rId59"/>
    <p:sldId id="8373" r:id="rId60"/>
    <p:sldId id="8311" r:id="rId61"/>
    <p:sldId id="8312" r:id="rId62"/>
    <p:sldId id="8313" r:id="rId63"/>
    <p:sldId id="8314" r:id="rId64"/>
    <p:sldId id="8316" r:id="rId65"/>
    <p:sldId id="8317" r:id="rId66"/>
    <p:sldId id="8321" r:id="rId67"/>
    <p:sldId id="8322" r:id="rId68"/>
    <p:sldId id="8323" r:id="rId69"/>
    <p:sldId id="8324" r:id="rId70"/>
    <p:sldId id="8325" r:id="rId71"/>
    <p:sldId id="8326" r:id="rId72"/>
    <p:sldId id="8302" r:id="rId73"/>
    <p:sldId id="8328" r:id="rId74"/>
    <p:sldId id="8330" r:id="rId75"/>
    <p:sldId id="8331" r:id="rId76"/>
    <p:sldId id="8332" r:id="rId77"/>
    <p:sldId id="8374" r:id="rId78"/>
    <p:sldId id="8375" r:id="rId79"/>
    <p:sldId id="8333" r:id="rId80"/>
    <p:sldId id="8334" r:id="rId81"/>
    <p:sldId id="8335" r:id="rId82"/>
    <p:sldId id="8368" r:id="rId83"/>
    <p:sldId id="8337" r:id="rId84"/>
    <p:sldId id="8369" r:id="rId85"/>
    <p:sldId id="8339" r:id="rId86"/>
    <p:sldId id="8340" r:id="rId87"/>
    <p:sldId id="8341" r:id="rId88"/>
    <p:sldId id="8342" r:id="rId89"/>
    <p:sldId id="8343" r:id="rId90"/>
    <p:sldId id="8376" r:id="rId91"/>
    <p:sldId id="8344" r:id="rId92"/>
    <p:sldId id="8345" r:id="rId93"/>
    <p:sldId id="8378" r:id="rId94"/>
    <p:sldId id="8346" r:id="rId95"/>
    <p:sldId id="8347" r:id="rId96"/>
    <p:sldId id="8348" r:id="rId97"/>
    <p:sldId id="8379" r:id="rId98"/>
    <p:sldId id="8349" r:id="rId99"/>
    <p:sldId id="8380" r:id="rId100"/>
    <p:sldId id="8350" r:id="rId101"/>
    <p:sldId id="8351" r:id="rId10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00FF00"/>
    <a:srgbClr val="FF9900"/>
    <a:srgbClr val="0066CC"/>
    <a:srgbClr val="800000"/>
    <a:srgbClr val="003F7F"/>
    <a:srgbClr val="CAD7E4"/>
    <a:srgbClr val="E2C7B9"/>
    <a:srgbClr val="DBC1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3995" autoAdjust="0"/>
  </p:normalViewPr>
  <p:slideViewPr>
    <p:cSldViewPr snapToGrid="0">
      <p:cViewPr varScale="1">
        <p:scale>
          <a:sx n="69" d="100"/>
          <a:sy n="69" d="100"/>
        </p:scale>
        <p:origin x="1020" y="78"/>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07" Type="http://schemas.openxmlformats.org/officeDocument/2006/relationships/theme" Target="theme/theme1.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viewProps" Target="viewProps.xml"/><Relationship Id="rId119"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0A0174AB-F306-4E66-BDBC-EE8C81EFBEB5}"/>
    <pc:docChg chg="undo redo custSel addSld delSld modSld sldOrd delMainMaster">
      <pc:chgData name="SullivanM" userId="350d618f-92d9-45c2-831f-faece6ff0719" providerId="ADAL" clId="{0A0174AB-F306-4E66-BDBC-EE8C81EFBEB5}" dt="2023-09-17T13:38:45.872" v="7433"/>
      <pc:docMkLst>
        <pc:docMk/>
      </pc:docMkLst>
      <pc:sldChg chg="del">
        <pc:chgData name="SullivanM" userId="350d618f-92d9-45c2-831f-faece6ff0719" providerId="ADAL" clId="{0A0174AB-F306-4E66-BDBC-EE8C81EFBEB5}" dt="2023-09-17T06:53:56.964" v="5510" actId="2696"/>
        <pc:sldMkLst>
          <pc:docMk/>
          <pc:sldMk cId="0" sldId="1647"/>
        </pc:sldMkLst>
      </pc:sldChg>
      <pc:sldChg chg="del">
        <pc:chgData name="SullivanM" userId="350d618f-92d9-45c2-831f-faece6ff0719" providerId="ADAL" clId="{0A0174AB-F306-4E66-BDBC-EE8C81EFBEB5}" dt="2023-09-17T06:53:57.589" v="5513" actId="2696"/>
        <pc:sldMkLst>
          <pc:docMk/>
          <pc:sldMk cId="0" sldId="1661"/>
        </pc:sldMkLst>
      </pc:sldChg>
      <pc:sldChg chg="delSp modSp">
        <pc:chgData name="SullivanM" userId="350d618f-92d9-45c2-831f-faece6ff0719" providerId="ADAL" clId="{0A0174AB-F306-4E66-BDBC-EE8C81EFBEB5}" dt="2023-09-12T17:00:58.619" v="45" actId="1035"/>
        <pc:sldMkLst>
          <pc:docMk/>
          <pc:sldMk cId="0" sldId="4158"/>
        </pc:sldMkLst>
        <pc:spChg chg="mod">
          <ac:chgData name="SullivanM" userId="350d618f-92d9-45c2-831f-faece6ff0719" providerId="ADAL" clId="{0A0174AB-F306-4E66-BDBC-EE8C81EFBEB5}" dt="2023-09-12T17:00:58.619" v="45" actId="1035"/>
          <ac:spMkLst>
            <pc:docMk/>
            <pc:sldMk cId="0" sldId="4158"/>
            <ac:spMk id="4" creationId="{292AB4C8-C0E8-4DCC-A65F-EC11877E1F9D}"/>
          </ac:spMkLst>
        </pc:spChg>
        <pc:spChg chg="del">
          <ac:chgData name="SullivanM" userId="350d618f-92d9-45c2-831f-faece6ff0719" providerId="ADAL" clId="{0A0174AB-F306-4E66-BDBC-EE8C81EFBEB5}" dt="2023-09-12T17:00:49.010" v="1" actId="478"/>
          <ac:spMkLst>
            <pc:docMk/>
            <pc:sldMk cId="0" sldId="4158"/>
            <ac:spMk id="5" creationId="{89E04C4C-9847-4E41-A620-0294D01497EB}"/>
          </ac:spMkLst>
        </pc:spChg>
        <pc:picChg chg="del">
          <ac:chgData name="SullivanM" userId="350d618f-92d9-45c2-831f-faece6ff0719" providerId="ADAL" clId="{0A0174AB-F306-4E66-BDBC-EE8C81EFBEB5}" dt="2023-09-12T17:00:45.731" v="0" actId="478"/>
          <ac:picMkLst>
            <pc:docMk/>
            <pc:sldMk cId="0" sldId="4158"/>
            <ac:picMk id="3" creationId="{5053195D-2400-4B92-A5EB-2BC0E2908180}"/>
          </ac:picMkLst>
        </pc:picChg>
      </pc:sldChg>
      <pc:sldChg chg="del">
        <pc:chgData name="SullivanM" userId="350d618f-92d9-45c2-831f-faece6ff0719" providerId="ADAL" clId="{0A0174AB-F306-4E66-BDBC-EE8C81EFBEB5}" dt="2023-09-17T06:53:57.163" v="5511" actId="2696"/>
        <pc:sldMkLst>
          <pc:docMk/>
          <pc:sldMk cId="0" sldId="7145"/>
        </pc:sldMkLst>
      </pc:sldChg>
      <pc:sldChg chg="del">
        <pc:chgData name="SullivanM" userId="350d618f-92d9-45c2-831f-faece6ff0719" providerId="ADAL" clId="{0A0174AB-F306-4E66-BDBC-EE8C81EFBEB5}" dt="2023-09-17T06:53:57.835" v="5514" actId="2696"/>
        <pc:sldMkLst>
          <pc:docMk/>
          <pc:sldMk cId="0" sldId="7146"/>
        </pc:sldMkLst>
      </pc:sldChg>
      <pc:sldChg chg="del">
        <pc:chgData name="SullivanM" userId="350d618f-92d9-45c2-831f-faece6ff0719" providerId="ADAL" clId="{0A0174AB-F306-4E66-BDBC-EE8C81EFBEB5}" dt="2023-09-17T06:53:58.138" v="5515" actId="2696"/>
        <pc:sldMkLst>
          <pc:docMk/>
          <pc:sldMk cId="0" sldId="7147"/>
        </pc:sldMkLst>
      </pc:sldChg>
      <pc:sldChg chg="addSp modSp add modAnim">
        <pc:chgData name="SullivanM" userId="350d618f-92d9-45c2-831f-faece6ff0719" providerId="ADAL" clId="{0A0174AB-F306-4E66-BDBC-EE8C81EFBEB5}" dt="2023-09-17T12:14:34.338" v="6495" actId="20577"/>
        <pc:sldMkLst>
          <pc:docMk/>
          <pc:sldMk cId="0" sldId="7526"/>
        </pc:sldMkLst>
        <pc:spChg chg="add mod">
          <ac:chgData name="SullivanM" userId="350d618f-92d9-45c2-831f-faece6ff0719" providerId="ADAL" clId="{0A0174AB-F306-4E66-BDBC-EE8C81EFBEB5}" dt="2023-09-17T12:14:34.338" v="6495" actId="20577"/>
          <ac:spMkLst>
            <pc:docMk/>
            <pc:sldMk cId="0" sldId="7526"/>
            <ac:spMk id="8" creationId="{D788FCDE-47B0-44DF-8264-59346CFFFC19}"/>
          </ac:spMkLst>
        </pc:spChg>
        <pc:picChg chg="add mod modCrop">
          <ac:chgData name="SullivanM" userId="350d618f-92d9-45c2-831f-faece6ff0719" providerId="ADAL" clId="{0A0174AB-F306-4E66-BDBC-EE8C81EFBEB5}" dt="2023-09-17T07:06:29.953" v="5730" actId="1038"/>
          <ac:picMkLst>
            <pc:docMk/>
            <pc:sldMk cId="0" sldId="7526"/>
            <ac:picMk id="3" creationId="{E62E4304-E933-4A40-B3F7-8F989E635911}"/>
          </ac:picMkLst>
        </pc:picChg>
        <pc:picChg chg="add mod">
          <ac:chgData name="SullivanM" userId="350d618f-92d9-45c2-831f-faece6ff0719" providerId="ADAL" clId="{0A0174AB-F306-4E66-BDBC-EE8C81EFBEB5}" dt="2023-09-17T07:06:29.953" v="5730" actId="1038"/>
          <ac:picMkLst>
            <pc:docMk/>
            <pc:sldMk cId="0" sldId="7526"/>
            <ac:picMk id="4" creationId="{60990BF4-8028-4A56-88AA-BD38CA97A0D7}"/>
          </ac:picMkLst>
        </pc:picChg>
        <pc:picChg chg="add mod">
          <ac:chgData name="SullivanM" userId="350d618f-92d9-45c2-831f-faece6ff0719" providerId="ADAL" clId="{0A0174AB-F306-4E66-BDBC-EE8C81EFBEB5}" dt="2023-09-17T07:06:29.953" v="5730" actId="1038"/>
          <ac:picMkLst>
            <pc:docMk/>
            <pc:sldMk cId="0" sldId="7526"/>
            <ac:picMk id="5" creationId="{D0768EAD-4043-46D5-9FDF-2F7932A766B4}"/>
          </ac:picMkLst>
        </pc:picChg>
        <pc:picChg chg="add mod modCrop">
          <ac:chgData name="SullivanM" userId="350d618f-92d9-45c2-831f-faece6ff0719" providerId="ADAL" clId="{0A0174AB-F306-4E66-BDBC-EE8C81EFBEB5}" dt="2023-09-17T07:06:29.953" v="5730" actId="1038"/>
          <ac:picMkLst>
            <pc:docMk/>
            <pc:sldMk cId="0" sldId="7526"/>
            <ac:picMk id="6" creationId="{678CA609-57B0-459C-B576-C00794E2A3F0}"/>
          </ac:picMkLst>
        </pc:picChg>
        <pc:picChg chg="add mod">
          <ac:chgData name="SullivanM" userId="350d618f-92d9-45c2-831f-faece6ff0719" providerId="ADAL" clId="{0A0174AB-F306-4E66-BDBC-EE8C81EFBEB5}" dt="2023-09-17T07:06:29.953" v="5730" actId="1038"/>
          <ac:picMkLst>
            <pc:docMk/>
            <pc:sldMk cId="0" sldId="7526"/>
            <ac:picMk id="7" creationId="{B2EC4932-1AF4-4780-BBDE-C686BDFCA2D3}"/>
          </ac:picMkLst>
        </pc:picChg>
        <pc:picChg chg="mod">
          <ac:chgData name="SullivanM" userId="350d618f-92d9-45c2-831f-faece6ff0719" providerId="ADAL" clId="{0A0174AB-F306-4E66-BDBC-EE8C81EFBEB5}" dt="2023-09-17T07:06:29.953" v="5730" actId="1038"/>
          <ac:picMkLst>
            <pc:docMk/>
            <pc:sldMk cId="0" sldId="7526"/>
            <ac:picMk id="9" creationId="{24F0FE6E-59CB-4F73-BCC2-2732BA5B74D4}"/>
          </ac:picMkLst>
        </pc:picChg>
        <pc:picChg chg="add mod modCrop">
          <ac:chgData name="SullivanM" userId="350d618f-92d9-45c2-831f-faece6ff0719" providerId="ADAL" clId="{0A0174AB-F306-4E66-BDBC-EE8C81EFBEB5}" dt="2023-09-17T07:06:29.953" v="5730" actId="1038"/>
          <ac:picMkLst>
            <pc:docMk/>
            <pc:sldMk cId="0" sldId="7526"/>
            <ac:picMk id="10" creationId="{DB64DD11-76BA-4C59-AA2C-E1B64FD6EBBB}"/>
          </ac:picMkLst>
        </pc:picChg>
        <pc:picChg chg="add mod modCrop">
          <ac:chgData name="SullivanM" userId="350d618f-92d9-45c2-831f-faece6ff0719" providerId="ADAL" clId="{0A0174AB-F306-4E66-BDBC-EE8C81EFBEB5}" dt="2023-09-17T07:06:29.953" v="5730" actId="1038"/>
          <ac:picMkLst>
            <pc:docMk/>
            <pc:sldMk cId="0" sldId="7526"/>
            <ac:picMk id="11" creationId="{D7000A87-361A-4B55-98CA-7CE843ADC32F}"/>
          </ac:picMkLst>
        </pc:picChg>
      </pc:sldChg>
      <pc:sldChg chg="modSp modAnim">
        <pc:chgData name="SullivanM" userId="350d618f-92d9-45c2-831f-faece6ff0719" providerId="ADAL" clId="{0A0174AB-F306-4E66-BDBC-EE8C81EFBEB5}" dt="2023-09-17T06:54:58.309" v="5557"/>
        <pc:sldMkLst>
          <pc:docMk/>
          <pc:sldMk cId="865151976" sldId="8078"/>
        </pc:sldMkLst>
        <pc:spChg chg="mod">
          <ac:chgData name="SullivanM" userId="350d618f-92d9-45c2-831f-faece6ff0719" providerId="ADAL" clId="{0A0174AB-F306-4E66-BDBC-EE8C81EFBEB5}" dt="2023-09-17T02:31:10.484" v="314" actId="6549"/>
          <ac:spMkLst>
            <pc:docMk/>
            <pc:sldMk cId="865151976" sldId="8078"/>
            <ac:spMk id="18434" creationId="{C7D27934-BA8D-0729-FEBE-700E6E619618}"/>
          </ac:spMkLst>
        </pc:spChg>
      </pc:sldChg>
      <pc:sldChg chg="del">
        <pc:chgData name="SullivanM" userId="350d618f-92d9-45c2-831f-faece6ff0719" providerId="ADAL" clId="{0A0174AB-F306-4E66-BDBC-EE8C81EFBEB5}" dt="2023-09-17T06:54:01.946" v="5543" actId="2696"/>
        <pc:sldMkLst>
          <pc:docMk/>
          <pc:sldMk cId="1137205853" sldId="8155"/>
        </pc:sldMkLst>
      </pc:sldChg>
      <pc:sldChg chg="del">
        <pc:chgData name="SullivanM" userId="350d618f-92d9-45c2-831f-faece6ff0719" providerId="ADAL" clId="{0A0174AB-F306-4E66-BDBC-EE8C81EFBEB5}" dt="2023-09-17T06:53:56.769" v="5509" actId="2696"/>
        <pc:sldMkLst>
          <pc:docMk/>
          <pc:sldMk cId="1324299813" sldId="8214"/>
        </pc:sldMkLst>
      </pc:sldChg>
      <pc:sldChg chg="del ord">
        <pc:chgData name="SullivanM" userId="350d618f-92d9-45c2-831f-faece6ff0719" providerId="ADAL" clId="{0A0174AB-F306-4E66-BDBC-EE8C81EFBEB5}" dt="2023-09-17T06:53:52.173" v="5490" actId="2696"/>
        <pc:sldMkLst>
          <pc:docMk/>
          <pc:sldMk cId="2287695294" sldId="8217"/>
        </pc:sldMkLst>
      </pc:sldChg>
      <pc:sldChg chg="del ord">
        <pc:chgData name="SullivanM" userId="350d618f-92d9-45c2-831f-faece6ff0719" providerId="ADAL" clId="{0A0174AB-F306-4E66-BDBC-EE8C81EFBEB5}" dt="2023-09-17T06:53:52.814" v="5491" actId="2696"/>
        <pc:sldMkLst>
          <pc:docMk/>
          <pc:sldMk cId="3219118000" sldId="8218"/>
        </pc:sldMkLst>
      </pc:sldChg>
      <pc:sldChg chg="del">
        <pc:chgData name="SullivanM" userId="350d618f-92d9-45c2-831f-faece6ff0719" providerId="ADAL" clId="{0A0174AB-F306-4E66-BDBC-EE8C81EFBEB5}" dt="2023-09-17T06:53:53.113" v="5492" actId="2696"/>
        <pc:sldMkLst>
          <pc:docMk/>
          <pc:sldMk cId="1643861095" sldId="8219"/>
        </pc:sldMkLst>
      </pc:sldChg>
      <pc:sldChg chg="del">
        <pc:chgData name="SullivanM" userId="350d618f-92d9-45c2-831f-faece6ff0719" providerId="ADAL" clId="{0A0174AB-F306-4E66-BDBC-EE8C81EFBEB5}" dt="2023-09-17T06:53:53.311" v="5493" actId="2696"/>
        <pc:sldMkLst>
          <pc:docMk/>
          <pc:sldMk cId="2118796289" sldId="8220"/>
        </pc:sldMkLst>
      </pc:sldChg>
      <pc:sldChg chg="del">
        <pc:chgData name="SullivanM" userId="350d618f-92d9-45c2-831f-faece6ff0719" providerId="ADAL" clId="{0A0174AB-F306-4E66-BDBC-EE8C81EFBEB5}" dt="2023-09-17T06:53:53.502" v="5494" actId="2696"/>
        <pc:sldMkLst>
          <pc:docMk/>
          <pc:sldMk cId="4259673284" sldId="8221"/>
        </pc:sldMkLst>
      </pc:sldChg>
      <pc:sldChg chg="del">
        <pc:chgData name="SullivanM" userId="350d618f-92d9-45c2-831f-faece6ff0719" providerId="ADAL" clId="{0A0174AB-F306-4E66-BDBC-EE8C81EFBEB5}" dt="2023-09-17T06:53:53.872" v="5496" actId="2696"/>
        <pc:sldMkLst>
          <pc:docMk/>
          <pc:sldMk cId="1819417368" sldId="8222"/>
        </pc:sldMkLst>
      </pc:sldChg>
      <pc:sldChg chg="del">
        <pc:chgData name="SullivanM" userId="350d618f-92d9-45c2-831f-faece6ff0719" providerId="ADAL" clId="{0A0174AB-F306-4E66-BDBC-EE8C81EFBEB5}" dt="2023-09-17T06:53:53.683" v="5495" actId="2696"/>
        <pc:sldMkLst>
          <pc:docMk/>
          <pc:sldMk cId="2655898429" sldId="8223"/>
        </pc:sldMkLst>
      </pc:sldChg>
      <pc:sldChg chg="del">
        <pc:chgData name="SullivanM" userId="350d618f-92d9-45c2-831f-faece6ff0719" providerId="ADAL" clId="{0A0174AB-F306-4E66-BDBC-EE8C81EFBEB5}" dt="2023-09-17T06:53:54.452" v="5499" actId="2696"/>
        <pc:sldMkLst>
          <pc:docMk/>
          <pc:sldMk cId="3783198735" sldId="8224"/>
        </pc:sldMkLst>
      </pc:sldChg>
      <pc:sldChg chg="del">
        <pc:chgData name="SullivanM" userId="350d618f-92d9-45c2-831f-faece6ff0719" providerId="ADAL" clId="{0A0174AB-F306-4E66-BDBC-EE8C81EFBEB5}" dt="2023-09-17T06:53:54.809" v="5501" actId="2696"/>
        <pc:sldMkLst>
          <pc:docMk/>
          <pc:sldMk cId="1674964292" sldId="8225"/>
        </pc:sldMkLst>
      </pc:sldChg>
      <pc:sldChg chg="del">
        <pc:chgData name="SullivanM" userId="350d618f-92d9-45c2-831f-faece6ff0719" providerId="ADAL" clId="{0A0174AB-F306-4E66-BDBC-EE8C81EFBEB5}" dt="2023-09-17T06:53:54.629" v="5500" actId="2696"/>
        <pc:sldMkLst>
          <pc:docMk/>
          <pc:sldMk cId="3819538642" sldId="8226"/>
        </pc:sldMkLst>
      </pc:sldChg>
      <pc:sldChg chg="del">
        <pc:chgData name="SullivanM" userId="350d618f-92d9-45c2-831f-faece6ff0719" providerId="ADAL" clId="{0A0174AB-F306-4E66-BDBC-EE8C81EFBEB5}" dt="2023-09-17T06:53:54.985" v="5502" actId="2696"/>
        <pc:sldMkLst>
          <pc:docMk/>
          <pc:sldMk cId="760219354" sldId="8227"/>
        </pc:sldMkLst>
      </pc:sldChg>
      <pc:sldChg chg="del">
        <pc:chgData name="SullivanM" userId="350d618f-92d9-45c2-831f-faece6ff0719" providerId="ADAL" clId="{0A0174AB-F306-4E66-BDBC-EE8C81EFBEB5}" dt="2023-09-17T06:53:55.170" v="5503" actId="2696"/>
        <pc:sldMkLst>
          <pc:docMk/>
          <pc:sldMk cId="3892896151" sldId="8228"/>
        </pc:sldMkLst>
      </pc:sldChg>
      <pc:sldChg chg="del">
        <pc:chgData name="SullivanM" userId="350d618f-92d9-45c2-831f-faece6ff0719" providerId="ADAL" clId="{0A0174AB-F306-4E66-BDBC-EE8C81EFBEB5}" dt="2023-09-17T06:53:55.349" v="5504" actId="2696"/>
        <pc:sldMkLst>
          <pc:docMk/>
          <pc:sldMk cId="93310759" sldId="8229"/>
        </pc:sldMkLst>
      </pc:sldChg>
      <pc:sldChg chg="del">
        <pc:chgData name="SullivanM" userId="350d618f-92d9-45c2-831f-faece6ff0719" providerId="ADAL" clId="{0A0174AB-F306-4E66-BDBC-EE8C81EFBEB5}" dt="2023-09-17T06:53:55.800" v="5505" actId="2696"/>
        <pc:sldMkLst>
          <pc:docMk/>
          <pc:sldMk cId="817570965" sldId="8230"/>
        </pc:sldMkLst>
      </pc:sldChg>
      <pc:sldChg chg="del">
        <pc:chgData name="SullivanM" userId="350d618f-92d9-45c2-831f-faece6ff0719" providerId="ADAL" clId="{0A0174AB-F306-4E66-BDBC-EE8C81EFBEB5}" dt="2023-09-17T06:53:56.145" v="5506" actId="2696"/>
        <pc:sldMkLst>
          <pc:docMk/>
          <pc:sldMk cId="361959882" sldId="8232"/>
        </pc:sldMkLst>
      </pc:sldChg>
      <pc:sldChg chg="del">
        <pc:chgData name="SullivanM" userId="350d618f-92d9-45c2-831f-faece6ff0719" providerId="ADAL" clId="{0A0174AB-F306-4E66-BDBC-EE8C81EFBEB5}" dt="2023-09-17T06:53:56.361" v="5507" actId="2696"/>
        <pc:sldMkLst>
          <pc:docMk/>
          <pc:sldMk cId="1957643538" sldId="8233"/>
        </pc:sldMkLst>
      </pc:sldChg>
      <pc:sldChg chg="del">
        <pc:chgData name="SullivanM" userId="350d618f-92d9-45c2-831f-faece6ff0719" providerId="ADAL" clId="{0A0174AB-F306-4E66-BDBC-EE8C81EFBEB5}" dt="2023-09-17T06:54:00.076" v="5524" actId="2696"/>
        <pc:sldMkLst>
          <pc:docMk/>
          <pc:sldMk cId="250206743" sldId="8234"/>
        </pc:sldMkLst>
      </pc:sldChg>
      <pc:sldChg chg="del">
        <pc:chgData name="SullivanM" userId="350d618f-92d9-45c2-831f-faece6ff0719" providerId="ADAL" clId="{0A0174AB-F306-4E66-BDBC-EE8C81EFBEB5}" dt="2023-09-17T06:53:57.369" v="5512" actId="2696"/>
        <pc:sldMkLst>
          <pc:docMk/>
          <pc:sldMk cId="1334481902" sldId="8235"/>
        </pc:sldMkLst>
      </pc:sldChg>
      <pc:sldChg chg="del">
        <pc:chgData name="SullivanM" userId="350d618f-92d9-45c2-831f-faece6ff0719" providerId="ADAL" clId="{0A0174AB-F306-4E66-BDBC-EE8C81EFBEB5}" dt="2023-09-17T06:53:58.377" v="5516" actId="2696"/>
        <pc:sldMkLst>
          <pc:docMk/>
          <pc:sldMk cId="42567851" sldId="8236"/>
        </pc:sldMkLst>
      </pc:sldChg>
      <pc:sldChg chg="del">
        <pc:chgData name="SullivanM" userId="350d618f-92d9-45c2-831f-faece6ff0719" providerId="ADAL" clId="{0A0174AB-F306-4E66-BDBC-EE8C81EFBEB5}" dt="2023-09-17T06:53:58.622" v="5517" actId="2696"/>
        <pc:sldMkLst>
          <pc:docMk/>
          <pc:sldMk cId="511234127" sldId="8240"/>
        </pc:sldMkLst>
      </pc:sldChg>
      <pc:sldChg chg="del">
        <pc:chgData name="SullivanM" userId="350d618f-92d9-45c2-831f-faece6ff0719" providerId="ADAL" clId="{0A0174AB-F306-4E66-BDBC-EE8C81EFBEB5}" dt="2023-09-17T06:53:58.856" v="5518" actId="2696"/>
        <pc:sldMkLst>
          <pc:docMk/>
          <pc:sldMk cId="3093127152" sldId="8241"/>
        </pc:sldMkLst>
      </pc:sldChg>
      <pc:sldChg chg="del">
        <pc:chgData name="SullivanM" userId="350d618f-92d9-45c2-831f-faece6ff0719" providerId="ADAL" clId="{0A0174AB-F306-4E66-BDBC-EE8C81EFBEB5}" dt="2023-09-17T06:53:59.069" v="5519" actId="2696"/>
        <pc:sldMkLst>
          <pc:docMk/>
          <pc:sldMk cId="802905618" sldId="8242"/>
        </pc:sldMkLst>
      </pc:sldChg>
      <pc:sldChg chg="del">
        <pc:chgData name="SullivanM" userId="350d618f-92d9-45c2-831f-faece6ff0719" providerId="ADAL" clId="{0A0174AB-F306-4E66-BDBC-EE8C81EFBEB5}" dt="2023-09-17T06:53:59.275" v="5520" actId="2696"/>
        <pc:sldMkLst>
          <pc:docMk/>
          <pc:sldMk cId="2527778210" sldId="8243"/>
        </pc:sldMkLst>
      </pc:sldChg>
      <pc:sldChg chg="del">
        <pc:chgData name="SullivanM" userId="350d618f-92d9-45c2-831f-faece6ff0719" providerId="ADAL" clId="{0A0174AB-F306-4E66-BDBC-EE8C81EFBEB5}" dt="2023-09-17T06:53:59.685" v="5522" actId="2696"/>
        <pc:sldMkLst>
          <pc:docMk/>
          <pc:sldMk cId="1699248703" sldId="8244"/>
        </pc:sldMkLst>
      </pc:sldChg>
      <pc:sldChg chg="del">
        <pc:chgData name="SullivanM" userId="350d618f-92d9-45c2-831f-faece6ff0719" providerId="ADAL" clId="{0A0174AB-F306-4E66-BDBC-EE8C81EFBEB5}" dt="2023-09-17T06:53:59.887" v="5523" actId="2696"/>
        <pc:sldMkLst>
          <pc:docMk/>
          <pc:sldMk cId="475046518" sldId="8245"/>
        </pc:sldMkLst>
      </pc:sldChg>
      <pc:sldChg chg="del">
        <pc:chgData name="SullivanM" userId="350d618f-92d9-45c2-831f-faece6ff0719" providerId="ADAL" clId="{0A0174AB-F306-4E66-BDBC-EE8C81EFBEB5}" dt="2023-09-17T06:54:01.015" v="5527" actId="2696"/>
        <pc:sldMkLst>
          <pc:docMk/>
          <pc:sldMk cId="628971088" sldId="8246"/>
        </pc:sldMkLst>
      </pc:sldChg>
      <pc:sldChg chg="del">
        <pc:chgData name="SullivanM" userId="350d618f-92d9-45c2-831f-faece6ff0719" providerId="ADAL" clId="{0A0174AB-F306-4E66-BDBC-EE8C81EFBEB5}" dt="2023-09-17T06:53:54.067" v="5497" actId="2696"/>
        <pc:sldMkLst>
          <pc:docMk/>
          <pc:sldMk cId="954461769" sldId="8247"/>
        </pc:sldMkLst>
      </pc:sldChg>
      <pc:sldChg chg="del">
        <pc:chgData name="SullivanM" userId="350d618f-92d9-45c2-831f-faece6ff0719" providerId="ADAL" clId="{0A0174AB-F306-4E66-BDBC-EE8C81EFBEB5}" dt="2023-09-17T06:54:01.240" v="5528" actId="2696"/>
        <pc:sldMkLst>
          <pc:docMk/>
          <pc:sldMk cId="67926066" sldId="8248"/>
        </pc:sldMkLst>
      </pc:sldChg>
      <pc:sldChg chg="del">
        <pc:chgData name="SullivanM" userId="350d618f-92d9-45c2-831f-faece6ff0719" providerId="ADAL" clId="{0A0174AB-F306-4E66-BDBC-EE8C81EFBEB5}" dt="2023-09-17T06:54:01.469" v="5529" actId="2696"/>
        <pc:sldMkLst>
          <pc:docMk/>
          <pc:sldMk cId="513428604" sldId="8249"/>
        </pc:sldMkLst>
      </pc:sldChg>
      <pc:sldChg chg="del">
        <pc:chgData name="SullivanM" userId="350d618f-92d9-45c2-831f-faece6ff0719" providerId="ADAL" clId="{0A0174AB-F306-4E66-BDBC-EE8C81EFBEB5}" dt="2023-09-17T06:54:01.728" v="5530" actId="2696"/>
        <pc:sldMkLst>
          <pc:docMk/>
          <pc:sldMk cId="1119948397" sldId="8250"/>
        </pc:sldMkLst>
      </pc:sldChg>
      <pc:sldChg chg="del">
        <pc:chgData name="SullivanM" userId="350d618f-92d9-45c2-831f-faece6ff0719" providerId="ADAL" clId="{0A0174AB-F306-4E66-BDBC-EE8C81EFBEB5}" dt="2023-09-17T06:54:02.376" v="5544" actId="2696"/>
        <pc:sldMkLst>
          <pc:docMk/>
          <pc:sldMk cId="3862566657" sldId="8251"/>
        </pc:sldMkLst>
      </pc:sldChg>
      <pc:sldChg chg="del">
        <pc:chgData name="SullivanM" userId="350d618f-92d9-45c2-831f-faece6ff0719" providerId="ADAL" clId="{0A0174AB-F306-4E66-BDBC-EE8C81EFBEB5}" dt="2023-09-17T06:54:03.446" v="5547" actId="2696"/>
        <pc:sldMkLst>
          <pc:docMk/>
          <pc:sldMk cId="835922030" sldId="8252"/>
        </pc:sldMkLst>
      </pc:sldChg>
      <pc:sldChg chg="del">
        <pc:chgData name="SullivanM" userId="350d618f-92d9-45c2-831f-faece6ff0719" providerId="ADAL" clId="{0A0174AB-F306-4E66-BDBC-EE8C81EFBEB5}" dt="2023-09-17T06:54:03.806" v="5548" actId="2696"/>
        <pc:sldMkLst>
          <pc:docMk/>
          <pc:sldMk cId="834681599" sldId="8253"/>
        </pc:sldMkLst>
      </pc:sldChg>
      <pc:sldChg chg="del">
        <pc:chgData name="SullivanM" userId="350d618f-92d9-45c2-831f-faece6ff0719" providerId="ADAL" clId="{0A0174AB-F306-4E66-BDBC-EE8C81EFBEB5}" dt="2023-09-17T06:53:54.251" v="5498" actId="2696"/>
        <pc:sldMkLst>
          <pc:docMk/>
          <pc:sldMk cId="4185847013" sldId="8254"/>
        </pc:sldMkLst>
      </pc:sldChg>
      <pc:sldChg chg="del">
        <pc:chgData name="SullivanM" userId="350d618f-92d9-45c2-831f-faece6ff0719" providerId="ADAL" clId="{0A0174AB-F306-4E66-BDBC-EE8C81EFBEB5}" dt="2023-09-17T06:54:02.800" v="5545" actId="2696"/>
        <pc:sldMkLst>
          <pc:docMk/>
          <pc:sldMk cId="3956045830" sldId="8255"/>
        </pc:sldMkLst>
      </pc:sldChg>
      <pc:sldChg chg="del">
        <pc:chgData name="SullivanM" userId="350d618f-92d9-45c2-831f-faece6ff0719" providerId="ADAL" clId="{0A0174AB-F306-4E66-BDBC-EE8C81EFBEB5}" dt="2023-09-17T06:54:03.032" v="5546" actId="2696"/>
        <pc:sldMkLst>
          <pc:docMk/>
          <pc:sldMk cId="3255813135" sldId="8256"/>
        </pc:sldMkLst>
      </pc:sldChg>
      <pc:sldChg chg="del">
        <pc:chgData name="SullivanM" userId="350d618f-92d9-45c2-831f-faece6ff0719" providerId="ADAL" clId="{0A0174AB-F306-4E66-BDBC-EE8C81EFBEB5}" dt="2023-09-17T06:54:04.301" v="5549" actId="2696"/>
        <pc:sldMkLst>
          <pc:docMk/>
          <pc:sldMk cId="2791918770" sldId="8257"/>
        </pc:sldMkLst>
      </pc:sldChg>
      <pc:sldChg chg="del">
        <pc:chgData name="SullivanM" userId="350d618f-92d9-45c2-831f-faece6ff0719" providerId="ADAL" clId="{0A0174AB-F306-4E66-BDBC-EE8C81EFBEB5}" dt="2023-09-17T06:53:56.568" v="5508" actId="2696"/>
        <pc:sldMkLst>
          <pc:docMk/>
          <pc:sldMk cId="1383494935" sldId="8258"/>
        </pc:sldMkLst>
      </pc:sldChg>
      <pc:sldChg chg="del">
        <pc:chgData name="SullivanM" userId="350d618f-92d9-45c2-831f-faece6ff0719" providerId="ADAL" clId="{0A0174AB-F306-4E66-BDBC-EE8C81EFBEB5}" dt="2023-09-17T06:53:59.482" v="5521" actId="2696"/>
        <pc:sldMkLst>
          <pc:docMk/>
          <pc:sldMk cId="4221042374" sldId="8259"/>
        </pc:sldMkLst>
      </pc:sldChg>
      <pc:sldChg chg="del">
        <pc:chgData name="SullivanM" userId="350d618f-92d9-45c2-831f-faece6ff0719" providerId="ADAL" clId="{0A0174AB-F306-4E66-BDBC-EE8C81EFBEB5}" dt="2023-09-17T06:54:00.571" v="5525" actId="2696"/>
        <pc:sldMkLst>
          <pc:docMk/>
          <pc:sldMk cId="3874610815" sldId="8260"/>
        </pc:sldMkLst>
      </pc:sldChg>
      <pc:sldChg chg="del">
        <pc:chgData name="SullivanM" userId="350d618f-92d9-45c2-831f-faece6ff0719" providerId="ADAL" clId="{0A0174AB-F306-4E66-BDBC-EE8C81EFBEB5}" dt="2023-09-17T06:54:00.791" v="5526" actId="2696"/>
        <pc:sldMkLst>
          <pc:docMk/>
          <pc:sldMk cId="3047371891" sldId="8261"/>
        </pc:sldMkLst>
      </pc:sldChg>
      <pc:sldChg chg="addSp delSp add del ord">
        <pc:chgData name="SullivanM" userId="350d618f-92d9-45c2-831f-faece6ff0719" providerId="ADAL" clId="{0A0174AB-F306-4E66-BDBC-EE8C81EFBEB5}" dt="2023-09-17T02:30:00.541" v="294" actId="2696"/>
        <pc:sldMkLst>
          <pc:docMk/>
          <pc:sldMk cId="3222129674" sldId="8262"/>
        </pc:sldMkLst>
        <pc:spChg chg="del">
          <ac:chgData name="SullivanM" userId="350d618f-92d9-45c2-831f-faece6ff0719" providerId="ADAL" clId="{0A0174AB-F306-4E66-BDBC-EE8C81EFBEB5}" dt="2023-09-12T17:01:08.045" v="47" actId="478"/>
          <ac:spMkLst>
            <pc:docMk/>
            <pc:sldMk cId="3222129674" sldId="8262"/>
            <ac:spMk id="2" creationId="{36A2546F-D818-4D80-AEF8-E79929E0A439}"/>
          </ac:spMkLst>
        </pc:spChg>
        <pc:spChg chg="del">
          <ac:chgData name="SullivanM" userId="350d618f-92d9-45c2-831f-faece6ff0719" providerId="ADAL" clId="{0A0174AB-F306-4E66-BDBC-EE8C81EFBEB5}" dt="2023-09-12T17:01:08.045" v="47" actId="478"/>
          <ac:spMkLst>
            <pc:docMk/>
            <pc:sldMk cId="3222129674" sldId="8262"/>
            <ac:spMk id="3" creationId="{A2827BF4-389A-4BE2-A478-3538B4C7DEEC}"/>
          </ac:spMkLst>
        </pc:spChg>
        <pc:picChg chg="add">
          <ac:chgData name="SullivanM" userId="350d618f-92d9-45c2-831f-faece6ff0719" providerId="ADAL" clId="{0A0174AB-F306-4E66-BDBC-EE8C81EFBEB5}" dt="2023-09-16T22:47:59.483" v="50"/>
          <ac:picMkLst>
            <pc:docMk/>
            <pc:sldMk cId="3222129674" sldId="8262"/>
            <ac:picMk id="2" creationId="{CF7A288C-8F5C-4B1A-A41B-CB35E2AF32C0}"/>
          </ac:picMkLst>
        </pc:picChg>
        <pc:picChg chg="add del">
          <ac:chgData name="SullivanM" userId="350d618f-92d9-45c2-831f-faece6ff0719" providerId="ADAL" clId="{0A0174AB-F306-4E66-BDBC-EE8C81EFBEB5}" dt="2023-09-16T22:47:58.594" v="49" actId="478"/>
          <ac:picMkLst>
            <pc:docMk/>
            <pc:sldMk cId="3222129674" sldId="8262"/>
            <ac:picMk id="4" creationId="{2F33BE48-71D7-4A01-B22D-EF92C06AB389}"/>
          </ac:picMkLst>
        </pc:picChg>
      </pc:sldChg>
      <pc:sldChg chg="addSp modSp add ord modAnim">
        <pc:chgData name="SullivanM" userId="350d618f-92d9-45c2-831f-faece6ff0719" providerId="ADAL" clId="{0A0174AB-F306-4E66-BDBC-EE8C81EFBEB5}" dt="2023-09-17T06:54:32.841" v="5552"/>
        <pc:sldMkLst>
          <pc:docMk/>
          <pc:sldMk cId="3207307084" sldId="8263"/>
        </pc:sldMkLst>
        <pc:spChg chg="mod">
          <ac:chgData name="SullivanM" userId="350d618f-92d9-45c2-831f-faece6ff0719" providerId="ADAL" clId="{0A0174AB-F306-4E66-BDBC-EE8C81EFBEB5}" dt="2023-09-17T02:19:00.558" v="65" actId="6549"/>
          <ac:spMkLst>
            <pc:docMk/>
            <pc:sldMk cId="3207307084" sldId="8263"/>
            <ac:spMk id="18434" creationId="{C7D27934-BA8D-0729-FEBE-700E6E619618}"/>
          </ac:spMkLst>
        </pc:spChg>
        <pc:picChg chg="add mod">
          <ac:chgData name="SullivanM" userId="350d618f-92d9-45c2-831f-faece6ff0719" providerId="ADAL" clId="{0A0174AB-F306-4E66-BDBC-EE8C81EFBEB5}" dt="2023-09-17T02:19:22.784" v="69" actId="1076"/>
          <ac:picMkLst>
            <pc:docMk/>
            <pc:sldMk cId="3207307084" sldId="8263"/>
            <ac:picMk id="3" creationId="{230FC906-8EB6-45CA-AEBC-E9A5230B1DB3}"/>
          </ac:picMkLst>
        </pc:picChg>
      </pc:sldChg>
      <pc:sldChg chg="addSp delSp modSp add modAnim">
        <pc:chgData name="SullivanM" userId="350d618f-92d9-45c2-831f-faece6ff0719" providerId="ADAL" clId="{0A0174AB-F306-4E66-BDBC-EE8C81EFBEB5}" dt="2023-09-17T06:54:36.680" v="5553"/>
        <pc:sldMkLst>
          <pc:docMk/>
          <pc:sldMk cId="997400731" sldId="8264"/>
        </pc:sldMkLst>
        <pc:picChg chg="del">
          <ac:chgData name="SullivanM" userId="350d618f-92d9-45c2-831f-faece6ff0719" providerId="ADAL" clId="{0A0174AB-F306-4E66-BDBC-EE8C81EFBEB5}" dt="2023-09-17T02:19:40.984" v="71" actId="478"/>
          <ac:picMkLst>
            <pc:docMk/>
            <pc:sldMk cId="997400731" sldId="8264"/>
            <ac:picMk id="3" creationId="{230FC906-8EB6-45CA-AEBC-E9A5230B1DB3}"/>
          </ac:picMkLst>
        </pc:picChg>
        <pc:picChg chg="add del mod">
          <ac:chgData name="SullivanM" userId="350d618f-92d9-45c2-831f-faece6ff0719" providerId="ADAL" clId="{0A0174AB-F306-4E66-BDBC-EE8C81EFBEB5}" dt="2023-09-17T02:20:11.265" v="75" actId="478"/>
          <ac:picMkLst>
            <pc:docMk/>
            <pc:sldMk cId="997400731" sldId="8264"/>
            <ac:picMk id="4" creationId="{C4B9E628-CC65-4777-81A8-CCAEF9528B07}"/>
          </ac:picMkLst>
        </pc:picChg>
        <pc:picChg chg="add mod">
          <ac:chgData name="SullivanM" userId="350d618f-92d9-45c2-831f-faece6ff0719" providerId="ADAL" clId="{0A0174AB-F306-4E66-BDBC-EE8C81EFBEB5}" dt="2023-09-17T02:21:49.699" v="89" actId="1036"/>
          <ac:picMkLst>
            <pc:docMk/>
            <pc:sldMk cId="997400731" sldId="8264"/>
            <ac:picMk id="6" creationId="{B7989D0B-F02B-4E31-98EF-F9F1E280C3E3}"/>
          </ac:picMkLst>
        </pc:picChg>
      </pc:sldChg>
      <pc:sldChg chg="addSp delSp modSp add modAnim">
        <pc:chgData name="SullivanM" userId="350d618f-92d9-45c2-831f-faece6ff0719" providerId="ADAL" clId="{0A0174AB-F306-4E66-BDBC-EE8C81EFBEB5}" dt="2023-09-17T06:54:41.204" v="5554"/>
        <pc:sldMkLst>
          <pc:docMk/>
          <pc:sldMk cId="528958396" sldId="8265"/>
        </pc:sldMkLst>
        <pc:picChg chg="add del mod">
          <ac:chgData name="SullivanM" userId="350d618f-92d9-45c2-831f-faece6ff0719" providerId="ADAL" clId="{0A0174AB-F306-4E66-BDBC-EE8C81EFBEB5}" dt="2023-09-17T02:23:29.950" v="96" actId="478"/>
          <ac:picMkLst>
            <pc:docMk/>
            <pc:sldMk cId="528958396" sldId="8265"/>
            <ac:picMk id="3" creationId="{F8185781-CA70-4421-818E-6DBA2D5C8ADC}"/>
          </ac:picMkLst>
        </pc:picChg>
        <pc:picChg chg="add mod">
          <ac:chgData name="SullivanM" userId="350d618f-92d9-45c2-831f-faece6ff0719" providerId="ADAL" clId="{0A0174AB-F306-4E66-BDBC-EE8C81EFBEB5}" dt="2023-09-17T02:23:39.878" v="97" actId="931"/>
          <ac:picMkLst>
            <pc:docMk/>
            <pc:sldMk cId="528958396" sldId="8265"/>
            <ac:picMk id="5" creationId="{B426E2A1-D200-460C-84B6-9898F590FBD8}"/>
          </ac:picMkLst>
        </pc:picChg>
        <pc:picChg chg="del">
          <ac:chgData name="SullivanM" userId="350d618f-92d9-45c2-831f-faece6ff0719" providerId="ADAL" clId="{0A0174AB-F306-4E66-BDBC-EE8C81EFBEB5}" dt="2023-09-17T02:22:16.343" v="91" actId="478"/>
          <ac:picMkLst>
            <pc:docMk/>
            <pc:sldMk cId="528958396" sldId="8265"/>
            <ac:picMk id="6" creationId="{B7989D0B-F02B-4E31-98EF-F9F1E280C3E3}"/>
          </ac:picMkLst>
        </pc:picChg>
      </pc:sldChg>
      <pc:sldChg chg="addSp delSp modSp add modAnim">
        <pc:chgData name="SullivanM" userId="350d618f-92d9-45c2-831f-faece6ff0719" providerId="ADAL" clId="{0A0174AB-F306-4E66-BDBC-EE8C81EFBEB5}" dt="2023-09-17T06:54:45.387" v="5555"/>
        <pc:sldMkLst>
          <pc:docMk/>
          <pc:sldMk cId="1890893952" sldId="8266"/>
        </pc:sldMkLst>
        <pc:picChg chg="add mod">
          <ac:chgData name="SullivanM" userId="350d618f-92d9-45c2-831f-faece6ff0719" providerId="ADAL" clId="{0A0174AB-F306-4E66-BDBC-EE8C81EFBEB5}" dt="2023-09-17T02:25:58.532" v="112" actId="1036"/>
          <ac:picMkLst>
            <pc:docMk/>
            <pc:sldMk cId="1890893952" sldId="8266"/>
            <ac:picMk id="3" creationId="{68242D1D-5859-4D3A-93D1-720C101FD531}"/>
          </ac:picMkLst>
        </pc:picChg>
        <pc:picChg chg="del">
          <ac:chgData name="SullivanM" userId="350d618f-92d9-45c2-831f-faece6ff0719" providerId="ADAL" clId="{0A0174AB-F306-4E66-BDBC-EE8C81EFBEB5}" dt="2023-09-17T02:24:32.882" v="99" actId="478"/>
          <ac:picMkLst>
            <pc:docMk/>
            <pc:sldMk cId="1890893952" sldId="8266"/>
            <ac:picMk id="5" creationId="{B426E2A1-D200-460C-84B6-9898F590FBD8}"/>
          </ac:picMkLst>
        </pc:picChg>
      </pc:sldChg>
      <pc:sldChg chg="modSp add modAnim modNotesTx">
        <pc:chgData name="SullivanM" userId="350d618f-92d9-45c2-831f-faece6ff0719" providerId="ADAL" clId="{0A0174AB-F306-4E66-BDBC-EE8C81EFBEB5}" dt="2023-09-17T07:53:12.498" v="6289" actId="20577"/>
        <pc:sldMkLst>
          <pc:docMk/>
          <pc:sldMk cId="3806185774" sldId="8267"/>
        </pc:sldMkLst>
        <pc:spChg chg="mod">
          <ac:chgData name="SullivanM" userId="350d618f-92d9-45c2-831f-faece6ff0719" providerId="ADAL" clId="{0A0174AB-F306-4E66-BDBC-EE8C81EFBEB5}" dt="2023-09-17T07:53:12.498" v="6289" actId="20577"/>
          <ac:spMkLst>
            <pc:docMk/>
            <pc:sldMk cId="3806185774" sldId="8267"/>
            <ac:spMk id="18434" creationId="{C7D27934-BA8D-0729-FEBE-700E6E619618}"/>
          </ac:spMkLst>
        </pc:spChg>
      </pc:sldChg>
      <pc:sldChg chg="modSp add modAnim">
        <pc:chgData name="SullivanM" userId="350d618f-92d9-45c2-831f-faece6ff0719" providerId="ADAL" clId="{0A0174AB-F306-4E66-BDBC-EE8C81EFBEB5}" dt="2023-09-17T06:55:29.101" v="5572"/>
        <pc:sldMkLst>
          <pc:docMk/>
          <pc:sldMk cId="2866258268" sldId="8268"/>
        </pc:sldMkLst>
        <pc:spChg chg="mod">
          <ac:chgData name="SullivanM" userId="350d618f-92d9-45c2-831f-faece6ff0719" providerId="ADAL" clId="{0A0174AB-F306-4E66-BDBC-EE8C81EFBEB5}" dt="2023-09-17T06:55:15.883" v="5570" actId="20577"/>
          <ac:spMkLst>
            <pc:docMk/>
            <pc:sldMk cId="2866258268" sldId="8268"/>
            <ac:spMk id="18434" creationId="{C7D27934-BA8D-0729-FEBE-700E6E619618}"/>
          </ac:spMkLst>
        </pc:spChg>
      </pc:sldChg>
      <pc:sldChg chg="modSp add">
        <pc:chgData name="SullivanM" userId="350d618f-92d9-45c2-831f-faece6ff0719" providerId="ADAL" clId="{0A0174AB-F306-4E66-BDBC-EE8C81EFBEB5}" dt="2023-09-17T06:56:38.042" v="5619" actId="6549"/>
        <pc:sldMkLst>
          <pc:docMk/>
          <pc:sldMk cId="2172986175" sldId="8269"/>
        </pc:sldMkLst>
        <pc:spChg chg="mod">
          <ac:chgData name="SullivanM" userId="350d618f-92d9-45c2-831f-faece6ff0719" providerId="ADAL" clId="{0A0174AB-F306-4E66-BDBC-EE8C81EFBEB5}" dt="2023-09-17T06:56:38.042" v="5619" actId="6549"/>
          <ac:spMkLst>
            <pc:docMk/>
            <pc:sldMk cId="2172986175" sldId="8269"/>
            <ac:spMk id="18434" creationId="{C7D27934-BA8D-0729-FEBE-700E6E619618}"/>
          </ac:spMkLst>
        </pc:spChg>
      </pc:sldChg>
      <pc:sldChg chg="modSp add del modNotesTx">
        <pc:chgData name="SullivanM" userId="350d618f-92d9-45c2-831f-faece6ff0719" providerId="ADAL" clId="{0A0174AB-F306-4E66-BDBC-EE8C81EFBEB5}" dt="2023-09-17T06:57:54.276" v="5632" actId="2696"/>
        <pc:sldMkLst>
          <pc:docMk/>
          <pc:sldMk cId="1930782067" sldId="8270"/>
        </pc:sldMkLst>
        <pc:spChg chg="mod">
          <ac:chgData name="SullivanM" userId="350d618f-92d9-45c2-831f-faece6ff0719" providerId="ADAL" clId="{0A0174AB-F306-4E66-BDBC-EE8C81EFBEB5}" dt="2023-09-17T02:40:32.012" v="796" actId="207"/>
          <ac:spMkLst>
            <pc:docMk/>
            <pc:sldMk cId="1930782067" sldId="8270"/>
            <ac:spMk id="18434" creationId="{C7D27934-BA8D-0729-FEBE-700E6E619618}"/>
          </ac:spMkLst>
        </pc:spChg>
      </pc:sldChg>
      <pc:sldChg chg="modSp add ord modAnim">
        <pc:chgData name="SullivanM" userId="350d618f-92d9-45c2-831f-faece6ff0719" providerId="ADAL" clId="{0A0174AB-F306-4E66-BDBC-EE8C81EFBEB5}" dt="2023-09-17T06:57:23.398" v="5630"/>
        <pc:sldMkLst>
          <pc:docMk/>
          <pc:sldMk cId="2226749388" sldId="8271"/>
        </pc:sldMkLst>
        <pc:spChg chg="mod">
          <ac:chgData name="SullivanM" userId="350d618f-92d9-45c2-831f-faece6ff0719" providerId="ADAL" clId="{0A0174AB-F306-4E66-BDBC-EE8C81EFBEB5}" dt="2023-09-17T06:57:19.184" v="5629" actId="20577"/>
          <ac:spMkLst>
            <pc:docMk/>
            <pc:sldMk cId="2226749388" sldId="8271"/>
            <ac:spMk id="18434" creationId="{C7D27934-BA8D-0729-FEBE-700E6E619618}"/>
          </ac:spMkLst>
        </pc:spChg>
      </pc:sldChg>
      <pc:sldChg chg="addSp modSp add modAnim">
        <pc:chgData name="SullivanM" userId="350d618f-92d9-45c2-831f-faece6ff0719" providerId="ADAL" clId="{0A0174AB-F306-4E66-BDBC-EE8C81EFBEB5}" dt="2023-09-17T06:59:16.165" v="5640"/>
        <pc:sldMkLst>
          <pc:docMk/>
          <pc:sldMk cId="3388936910" sldId="8272"/>
        </pc:sldMkLst>
        <pc:spChg chg="add mod">
          <ac:chgData name="SullivanM" userId="350d618f-92d9-45c2-831f-faece6ff0719" providerId="ADAL" clId="{0A0174AB-F306-4E66-BDBC-EE8C81EFBEB5}" dt="2023-09-17T06:59:00.170" v="5639" actId="207"/>
          <ac:spMkLst>
            <pc:docMk/>
            <pc:sldMk cId="3388936910" sldId="8272"/>
            <ac:spMk id="3" creationId="{CB5BBDF1-6E92-4A2F-90D9-3D8CF6046A88}"/>
          </ac:spMkLst>
        </pc:spChg>
      </pc:sldChg>
      <pc:sldChg chg="addSp modSp add modAnim">
        <pc:chgData name="SullivanM" userId="350d618f-92d9-45c2-831f-faece6ff0719" providerId="ADAL" clId="{0A0174AB-F306-4E66-BDBC-EE8C81EFBEB5}" dt="2023-09-17T07:38:35.965" v="6194" actId="207"/>
        <pc:sldMkLst>
          <pc:docMk/>
          <pc:sldMk cId="389346255" sldId="8273"/>
        </pc:sldMkLst>
        <pc:spChg chg="add mod">
          <ac:chgData name="SullivanM" userId="350d618f-92d9-45c2-831f-faece6ff0719" providerId="ADAL" clId="{0A0174AB-F306-4E66-BDBC-EE8C81EFBEB5}" dt="2023-09-17T06:59:42.110" v="5645" actId="1076"/>
          <ac:spMkLst>
            <pc:docMk/>
            <pc:sldMk cId="389346255" sldId="8273"/>
            <ac:spMk id="3" creationId="{2855334F-5A68-4C50-ACC1-6EDDA3A9B4CC}"/>
          </ac:spMkLst>
        </pc:spChg>
        <pc:spChg chg="mod">
          <ac:chgData name="SullivanM" userId="350d618f-92d9-45c2-831f-faece6ff0719" providerId="ADAL" clId="{0A0174AB-F306-4E66-BDBC-EE8C81EFBEB5}" dt="2023-09-17T07:38:35.965" v="6194" actId="207"/>
          <ac:spMkLst>
            <pc:docMk/>
            <pc:sldMk cId="389346255" sldId="8273"/>
            <ac:spMk id="18434" creationId="{C7D27934-BA8D-0729-FEBE-700E6E619618}"/>
          </ac:spMkLst>
        </pc:spChg>
      </pc:sldChg>
      <pc:sldChg chg="modSp add modAnim modNotesTx">
        <pc:chgData name="SullivanM" userId="350d618f-92d9-45c2-831f-faece6ff0719" providerId="ADAL" clId="{0A0174AB-F306-4E66-BDBC-EE8C81EFBEB5}" dt="2023-09-17T07:00:20.221" v="5650"/>
        <pc:sldMkLst>
          <pc:docMk/>
          <pc:sldMk cId="3984826402" sldId="8274"/>
        </pc:sldMkLst>
        <pc:spChg chg="mod">
          <ac:chgData name="SullivanM" userId="350d618f-92d9-45c2-831f-faece6ff0719" providerId="ADAL" clId="{0A0174AB-F306-4E66-BDBC-EE8C81EFBEB5}" dt="2023-09-17T02:58:00.748" v="1156" actId="20577"/>
          <ac:spMkLst>
            <pc:docMk/>
            <pc:sldMk cId="3984826402" sldId="8274"/>
            <ac:spMk id="3" creationId="{2855334F-5A68-4C50-ACC1-6EDDA3A9B4CC}"/>
          </ac:spMkLst>
        </pc:spChg>
        <pc:spChg chg="mod">
          <ac:chgData name="SullivanM" userId="350d618f-92d9-45c2-831f-faece6ff0719" providerId="ADAL" clId="{0A0174AB-F306-4E66-BDBC-EE8C81EFBEB5}" dt="2023-09-17T02:42:08.419" v="855" actId="207"/>
          <ac:spMkLst>
            <pc:docMk/>
            <pc:sldMk cId="3984826402" sldId="8274"/>
            <ac:spMk id="18434" creationId="{C7D27934-BA8D-0729-FEBE-700E6E619618}"/>
          </ac:spMkLst>
        </pc:spChg>
      </pc:sldChg>
      <pc:sldChg chg="addSp modSp add modAnim">
        <pc:chgData name="SullivanM" userId="350d618f-92d9-45c2-831f-faece6ff0719" providerId="ADAL" clId="{0A0174AB-F306-4E66-BDBC-EE8C81EFBEB5}" dt="2023-09-17T07:00:27.831" v="5653"/>
        <pc:sldMkLst>
          <pc:docMk/>
          <pc:sldMk cId="1172294455" sldId="8275"/>
        </pc:sldMkLst>
        <pc:spChg chg="add mod">
          <ac:chgData name="SullivanM" userId="350d618f-92d9-45c2-831f-faece6ff0719" providerId="ADAL" clId="{0A0174AB-F306-4E66-BDBC-EE8C81EFBEB5}" dt="2023-09-17T02:46:20.565" v="981" actId="207"/>
          <ac:spMkLst>
            <pc:docMk/>
            <pc:sldMk cId="1172294455" sldId="8275"/>
            <ac:spMk id="2" creationId="{4440F45F-BE89-479A-97E0-76046894C1FD}"/>
          </ac:spMkLst>
        </pc:spChg>
        <pc:picChg chg="add mod">
          <ac:chgData name="SullivanM" userId="350d618f-92d9-45c2-831f-faece6ff0719" providerId="ADAL" clId="{0A0174AB-F306-4E66-BDBC-EE8C81EFBEB5}" dt="2023-09-17T02:47:05.801" v="985" actId="1076"/>
          <ac:picMkLst>
            <pc:docMk/>
            <pc:sldMk cId="1172294455" sldId="8275"/>
            <ac:picMk id="5" creationId="{C281198B-2E04-4F4C-BB19-497B245DEF22}"/>
          </ac:picMkLst>
        </pc:picChg>
      </pc:sldChg>
      <pc:sldChg chg="modSp add ord">
        <pc:chgData name="SullivanM" userId="350d618f-92d9-45c2-831f-faece6ff0719" providerId="ADAL" clId="{0A0174AB-F306-4E66-BDBC-EE8C81EFBEB5}" dt="2023-09-17T02:50:11.868" v="1043"/>
        <pc:sldMkLst>
          <pc:docMk/>
          <pc:sldMk cId="3341471104" sldId="8276"/>
        </pc:sldMkLst>
        <pc:spChg chg="mod">
          <ac:chgData name="SullivanM" userId="350d618f-92d9-45c2-831f-faece6ff0719" providerId="ADAL" clId="{0A0174AB-F306-4E66-BDBC-EE8C81EFBEB5}" dt="2023-09-17T02:49:57.602" v="1042" actId="20577"/>
          <ac:spMkLst>
            <pc:docMk/>
            <pc:sldMk cId="3341471104" sldId="8276"/>
            <ac:spMk id="18434" creationId="{C7D27934-BA8D-0729-FEBE-700E6E619618}"/>
          </ac:spMkLst>
        </pc:spChg>
      </pc:sldChg>
      <pc:sldChg chg="addSp delSp modSp add delAnim modAnim modNotesTx">
        <pc:chgData name="SullivanM" userId="350d618f-92d9-45c2-831f-faece6ff0719" providerId="ADAL" clId="{0A0174AB-F306-4E66-BDBC-EE8C81EFBEB5}" dt="2023-09-17T07:00:39.301" v="5656"/>
        <pc:sldMkLst>
          <pc:docMk/>
          <pc:sldMk cId="3959784033" sldId="8277"/>
        </pc:sldMkLst>
        <pc:spChg chg="del">
          <ac:chgData name="SullivanM" userId="350d618f-92d9-45c2-831f-faece6ff0719" providerId="ADAL" clId="{0A0174AB-F306-4E66-BDBC-EE8C81EFBEB5}" dt="2023-09-17T02:51:19.859" v="1053" actId="478"/>
          <ac:spMkLst>
            <pc:docMk/>
            <pc:sldMk cId="3959784033" sldId="8277"/>
            <ac:spMk id="2" creationId="{4440F45F-BE89-479A-97E0-76046894C1FD}"/>
          </ac:spMkLst>
        </pc:spChg>
        <pc:spChg chg="del">
          <ac:chgData name="SullivanM" userId="350d618f-92d9-45c2-831f-faece6ff0719" providerId="ADAL" clId="{0A0174AB-F306-4E66-BDBC-EE8C81EFBEB5}" dt="2023-09-17T02:51:23.132" v="1054" actId="478"/>
          <ac:spMkLst>
            <pc:docMk/>
            <pc:sldMk cId="3959784033" sldId="8277"/>
            <ac:spMk id="3" creationId="{2855334F-5A68-4C50-ACC1-6EDDA3A9B4CC}"/>
          </ac:spMkLst>
        </pc:spChg>
        <pc:spChg chg="add mod">
          <ac:chgData name="SullivanM" userId="350d618f-92d9-45c2-831f-faece6ff0719" providerId="ADAL" clId="{0A0174AB-F306-4E66-BDBC-EE8C81EFBEB5}" dt="2023-09-17T02:52:28.547" v="1088" actId="1076"/>
          <ac:spMkLst>
            <pc:docMk/>
            <pc:sldMk cId="3959784033" sldId="8277"/>
            <ac:spMk id="6" creationId="{BBE74377-C3E7-4B66-A8DC-6535EAF3C6F5}"/>
          </ac:spMkLst>
        </pc:spChg>
        <pc:spChg chg="mod">
          <ac:chgData name="SullivanM" userId="350d618f-92d9-45c2-831f-faece6ff0719" providerId="ADAL" clId="{0A0174AB-F306-4E66-BDBC-EE8C81EFBEB5}" dt="2023-09-17T02:51:37.026" v="1056" actId="207"/>
          <ac:spMkLst>
            <pc:docMk/>
            <pc:sldMk cId="3959784033" sldId="8277"/>
            <ac:spMk id="18434" creationId="{C7D27934-BA8D-0729-FEBE-700E6E619618}"/>
          </ac:spMkLst>
        </pc:spChg>
        <pc:picChg chg="del">
          <ac:chgData name="SullivanM" userId="350d618f-92d9-45c2-831f-faece6ff0719" providerId="ADAL" clId="{0A0174AB-F306-4E66-BDBC-EE8C81EFBEB5}" dt="2023-09-17T02:51:18.233" v="1052" actId="478"/>
          <ac:picMkLst>
            <pc:docMk/>
            <pc:sldMk cId="3959784033" sldId="8277"/>
            <ac:picMk id="5" creationId="{C281198B-2E04-4F4C-BB19-497B245DEF22}"/>
          </ac:picMkLst>
        </pc:picChg>
      </pc:sldChg>
      <pc:sldChg chg="modSp add modAnim modNotesTx">
        <pc:chgData name="SullivanM" userId="350d618f-92d9-45c2-831f-faece6ff0719" providerId="ADAL" clId="{0A0174AB-F306-4E66-BDBC-EE8C81EFBEB5}" dt="2023-09-17T07:01:20.879" v="5663"/>
        <pc:sldMkLst>
          <pc:docMk/>
          <pc:sldMk cId="2388923225" sldId="8278"/>
        </pc:sldMkLst>
        <pc:spChg chg="mod">
          <ac:chgData name="SullivanM" userId="350d618f-92d9-45c2-831f-faece6ff0719" providerId="ADAL" clId="{0A0174AB-F306-4E66-BDBC-EE8C81EFBEB5}" dt="2023-09-17T07:01:18.362" v="5662" actId="1037"/>
          <ac:spMkLst>
            <pc:docMk/>
            <pc:sldMk cId="2388923225" sldId="8278"/>
            <ac:spMk id="6" creationId="{BBE74377-C3E7-4B66-A8DC-6535EAF3C6F5}"/>
          </ac:spMkLst>
        </pc:spChg>
        <pc:spChg chg="mod">
          <ac:chgData name="SullivanM" userId="350d618f-92d9-45c2-831f-faece6ff0719" providerId="ADAL" clId="{0A0174AB-F306-4E66-BDBC-EE8C81EFBEB5}" dt="2023-09-17T03:07:46.288" v="1634" actId="207"/>
          <ac:spMkLst>
            <pc:docMk/>
            <pc:sldMk cId="2388923225" sldId="8278"/>
            <ac:spMk id="18434" creationId="{C7D27934-BA8D-0729-FEBE-700E6E619618}"/>
          </ac:spMkLst>
        </pc:spChg>
      </pc:sldChg>
      <pc:sldChg chg="modSp add modAnim modNotesTx">
        <pc:chgData name="SullivanM" userId="350d618f-92d9-45c2-831f-faece6ff0719" providerId="ADAL" clId="{0A0174AB-F306-4E66-BDBC-EE8C81EFBEB5}" dt="2023-09-17T07:01:28.229" v="5666"/>
        <pc:sldMkLst>
          <pc:docMk/>
          <pc:sldMk cId="3495304935" sldId="8279"/>
        </pc:sldMkLst>
        <pc:spChg chg="mod">
          <ac:chgData name="SullivanM" userId="350d618f-92d9-45c2-831f-faece6ff0719" providerId="ADAL" clId="{0A0174AB-F306-4E66-BDBC-EE8C81EFBEB5}" dt="2023-09-17T03:13:05.813" v="1909" actId="1038"/>
          <ac:spMkLst>
            <pc:docMk/>
            <pc:sldMk cId="3495304935" sldId="8279"/>
            <ac:spMk id="6" creationId="{BBE74377-C3E7-4B66-A8DC-6535EAF3C6F5}"/>
          </ac:spMkLst>
        </pc:spChg>
        <pc:spChg chg="mod">
          <ac:chgData name="SullivanM" userId="350d618f-92d9-45c2-831f-faece6ff0719" providerId="ADAL" clId="{0A0174AB-F306-4E66-BDBC-EE8C81EFBEB5}" dt="2023-09-17T03:12:40.267" v="1860" actId="207"/>
          <ac:spMkLst>
            <pc:docMk/>
            <pc:sldMk cId="3495304935" sldId="8279"/>
            <ac:spMk id="18434" creationId="{C7D27934-BA8D-0729-FEBE-700E6E619618}"/>
          </ac:spMkLst>
        </pc:spChg>
      </pc:sldChg>
      <pc:sldChg chg="modSp add modAnim modNotesTx">
        <pc:chgData name="SullivanM" userId="350d618f-92d9-45c2-831f-faece6ff0719" providerId="ADAL" clId="{0A0174AB-F306-4E66-BDBC-EE8C81EFBEB5}" dt="2023-09-17T07:54:02.645" v="6290" actId="6549"/>
        <pc:sldMkLst>
          <pc:docMk/>
          <pc:sldMk cId="3348408550" sldId="8280"/>
        </pc:sldMkLst>
        <pc:spChg chg="mod">
          <ac:chgData name="SullivanM" userId="350d618f-92d9-45c2-831f-faece6ff0719" providerId="ADAL" clId="{0A0174AB-F306-4E66-BDBC-EE8C81EFBEB5}" dt="2023-09-17T07:54:02.645" v="6290" actId="6549"/>
          <ac:spMkLst>
            <pc:docMk/>
            <pc:sldMk cId="3348408550" sldId="8280"/>
            <ac:spMk id="6" creationId="{BBE74377-C3E7-4B66-A8DC-6535EAF3C6F5}"/>
          </ac:spMkLst>
        </pc:spChg>
        <pc:spChg chg="mod">
          <ac:chgData name="SullivanM" userId="350d618f-92d9-45c2-831f-faece6ff0719" providerId="ADAL" clId="{0A0174AB-F306-4E66-BDBC-EE8C81EFBEB5}" dt="2023-09-17T07:02:31.099" v="5678" actId="207"/>
          <ac:spMkLst>
            <pc:docMk/>
            <pc:sldMk cId="3348408550" sldId="8280"/>
            <ac:spMk id="18434" creationId="{C7D27934-BA8D-0729-FEBE-700E6E619618}"/>
          </ac:spMkLst>
        </pc:spChg>
      </pc:sldChg>
      <pc:sldChg chg="modSp add modAnim">
        <pc:chgData name="SullivanM" userId="350d618f-92d9-45c2-831f-faece6ff0719" providerId="ADAL" clId="{0A0174AB-F306-4E66-BDBC-EE8C81EFBEB5}" dt="2023-09-17T07:02:51.079" v="5680"/>
        <pc:sldMkLst>
          <pc:docMk/>
          <pc:sldMk cId="831158171" sldId="8281"/>
        </pc:sldMkLst>
        <pc:spChg chg="mod">
          <ac:chgData name="SullivanM" userId="350d618f-92d9-45c2-831f-faece6ff0719" providerId="ADAL" clId="{0A0174AB-F306-4E66-BDBC-EE8C81EFBEB5}" dt="2023-09-17T03:17:33.566" v="2006" actId="1037"/>
          <ac:spMkLst>
            <pc:docMk/>
            <pc:sldMk cId="831158171" sldId="8281"/>
            <ac:spMk id="6" creationId="{BBE74377-C3E7-4B66-A8DC-6535EAF3C6F5}"/>
          </ac:spMkLst>
        </pc:spChg>
        <pc:spChg chg="mod">
          <ac:chgData name="SullivanM" userId="350d618f-92d9-45c2-831f-faece6ff0719" providerId="ADAL" clId="{0A0174AB-F306-4E66-BDBC-EE8C81EFBEB5}" dt="2023-09-17T03:17:41.558" v="2007" actId="207"/>
          <ac:spMkLst>
            <pc:docMk/>
            <pc:sldMk cId="831158171" sldId="8281"/>
            <ac:spMk id="18434" creationId="{C7D27934-BA8D-0729-FEBE-700E6E619618}"/>
          </ac:spMkLst>
        </pc:spChg>
      </pc:sldChg>
      <pc:sldChg chg="addSp delSp modSp add delAnim modAnim">
        <pc:chgData name="SullivanM" userId="350d618f-92d9-45c2-831f-faece6ff0719" providerId="ADAL" clId="{0A0174AB-F306-4E66-BDBC-EE8C81EFBEB5}" dt="2023-09-17T07:39:38.460" v="6197" actId="1038"/>
        <pc:sldMkLst>
          <pc:docMk/>
          <pc:sldMk cId="495914174" sldId="8282"/>
        </pc:sldMkLst>
        <pc:spChg chg="add mod">
          <ac:chgData name="SullivanM" userId="350d618f-92d9-45c2-831f-faece6ff0719" providerId="ADAL" clId="{0A0174AB-F306-4E66-BDBC-EE8C81EFBEB5}" dt="2023-09-17T07:39:38.460" v="6197" actId="1038"/>
          <ac:spMkLst>
            <pc:docMk/>
            <pc:sldMk cId="495914174" sldId="8282"/>
            <ac:spMk id="4" creationId="{89F51101-74AE-4115-A615-C215F533438D}"/>
          </ac:spMkLst>
        </pc:spChg>
        <pc:spChg chg="del">
          <ac:chgData name="SullivanM" userId="350d618f-92d9-45c2-831f-faece6ff0719" providerId="ADAL" clId="{0A0174AB-F306-4E66-BDBC-EE8C81EFBEB5}" dt="2023-09-17T03:17:49.011" v="2009" actId="478"/>
          <ac:spMkLst>
            <pc:docMk/>
            <pc:sldMk cId="495914174" sldId="8282"/>
            <ac:spMk id="6" creationId="{BBE74377-C3E7-4B66-A8DC-6535EAF3C6F5}"/>
          </ac:spMkLst>
        </pc:spChg>
        <pc:spChg chg="mod">
          <ac:chgData name="SullivanM" userId="350d618f-92d9-45c2-831f-faece6ff0719" providerId="ADAL" clId="{0A0174AB-F306-4E66-BDBC-EE8C81EFBEB5}" dt="2023-09-17T03:18:15.209" v="2013" actId="207"/>
          <ac:spMkLst>
            <pc:docMk/>
            <pc:sldMk cId="495914174" sldId="8282"/>
            <ac:spMk id="18434" creationId="{C7D27934-BA8D-0729-FEBE-700E6E619618}"/>
          </ac:spMkLst>
        </pc:spChg>
      </pc:sldChg>
      <pc:sldChg chg="addSp delSp modSp add delAnim modAnim">
        <pc:chgData name="SullivanM" userId="350d618f-92d9-45c2-831f-faece6ff0719" providerId="ADAL" clId="{0A0174AB-F306-4E66-BDBC-EE8C81EFBEB5}" dt="2023-09-17T07:04:18.923" v="5692" actId="207"/>
        <pc:sldMkLst>
          <pc:docMk/>
          <pc:sldMk cId="820947948" sldId="8283"/>
        </pc:sldMkLst>
        <pc:spChg chg="del">
          <ac:chgData name="SullivanM" userId="350d618f-92d9-45c2-831f-faece6ff0719" providerId="ADAL" clId="{0A0174AB-F306-4E66-BDBC-EE8C81EFBEB5}" dt="2023-09-17T03:19:49.293" v="2075" actId="478"/>
          <ac:spMkLst>
            <pc:docMk/>
            <pc:sldMk cId="820947948" sldId="8283"/>
            <ac:spMk id="4" creationId="{89F51101-74AE-4115-A615-C215F533438D}"/>
          </ac:spMkLst>
        </pc:spChg>
        <pc:spChg chg="del">
          <ac:chgData name="SullivanM" userId="350d618f-92d9-45c2-831f-faece6ff0719" providerId="ADAL" clId="{0A0174AB-F306-4E66-BDBC-EE8C81EFBEB5}" dt="2023-09-17T03:19:49.293" v="2075" actId="478"/>
          <ac:spMkLst>
            <pc:docMk/>
            <pc:sldMk cId="820947948" sldId="8283"/>
            <ac:spMk id="18434" creationId="{C7D27934-BA8D-0729-FEBE-700E6E619618}"/>
          </ac:spMkLst>
        </pc:spChg>
        <pc:graphicFrameChg chg="add mod modGraphic">
          <ac:chgData name="SullivanM" userId="350d618f-92d9-45c2-831f-faece6ff0719" providerId="ADAL" clId="{0A0174AB-F306-4E66-BDBC-EE8C81EFBEB5}" dt="2023-09-17T07:04:18.923" v="5692" actId="207"/>
          <ac:graphicFrameMkLst>
            <pc:docMk/>
            <pc:sldMk cId="820947948" sldId="8283"/>
            <ac:graphicFrameMk id="2" creationId="{5F9C9487-BCB5-4E97-84CD-4503473BE27A}"/>
          </ac:graphicFrameMkLst>
        </pc:graphicFrameChg>
      </pc:sldChg>
      <pc:sldChg chg="delSp add del">
        <pc:chgData name="SullivanM" userId="350d618f-92d9-45c2-831f-faece6ff0719" providerId="ADAL" clId="{0A0174AB-F306-4E66-BDBC-EE8C81EFBEB5}" dt="2023-09-17T03:38:41.454" v="2171" actId="2696"/>
        <pc:sldMkLst>
          <pc:docMk/>
          <pc:sldMk cId="2671554712" sldId="8284"/>
        </pc:sldMkLst>
        <pc:graphicFrameChg chg="del">
          <ac:chgData name="SullivanM" userId="350d618f-92d9-45c2-831f-faece6ff0719" providerId="ADAL" clId="{0A0174AB-F306-4E66-BDBC-EE8C81EFBEB5}" dt="2023-09-17T03:25:15.752" v="2137" actId="478"/>
          <ac:graphicFrameMkLst>
            <pc:docMk/>
            <pc:sldMk cId="2671554712" sldId="8284"/>
            <ac:graphicFrameMk id="2" creationId="{5F9C9487-BCB5-4E97-84CD-4503473BE27A}"/>
          </ac:graphicFrameMkLst>
        </pc:graphicFrameChg>
      </pc:sldChg>
      <pc:sldChg chg="addSp delSp modSp add delAnim modAnim">
        <pc:chgData name="SullivanM" userId="350d618f-92d9-45c2-831f-faece6ff0719" providerId="ADAL" clId="{0A0174AB-F306-4E66-BDBC-EE8C81EFBEB5}" dt="2023-09-17T12:18:20.759" v="6509" actId="1038"/>
        <pc:sldMkLst>
          <pc:docMk/>
          <pc:sldMk cId="3991833980" sldId="8284"/>
        </pc:sldMkLst>
        <pc:spChg chg="add del mod">
          <ac:chgData name="SullivanM" userId="350d618f-92d9-45c2-831f-faece6ff0719" providerId="ADAL" clId="{0A0174AB-F306-4E66-BDBC-EE8C81EFBEB5}" dt="2023-09-17T03:48:37.537" v="2409" actId="478"/>
          <ac:spMkLst>
            <pc:docMk/>
            <pc:sldMk cId="3991833980" sldId="8284"/>
            <ac:spMk id="2" creationId="{39C0198D-35D8-43F9-8562-0F444FFAC8FD}"/>
          </ac:spMkLst>
        </pc:spChg>
        <pc:spChg chg="del">
          <ac:chgData name="SullivanM" userId="350d618f-92d9-45c2-831f-faece6ff0719" providerId="ADAL" clId="{0A0174AB-F306-4E66-BDBC-EE8C81EFBEB5}" dt="2023-09-17T03:41:05.552" v="2405" actId="478"/>
          <ac:spMkLst>
            <pc:docMk/>
            <pc:sldMk cId="3991833980" sldId="8284"/>
            <ac:spMk id="8" creationId="{D788FCDE-47B0-44DF-8264-59346CFFFC19}"/>
          </ac:spMkLst>
        </pc:spChg>
        <pc:spChg chg="add del mod ord">
          <ac:chgData name="SullivanM" userId="350d618f-92d9-45c2-831f-faece6ff0719" providerId="ADAL" clId="{0A0174AB-F306-4E66-BDBC-EE8C81EFBEB5}" dt="2023-09-17T12:17:56.165" v="6499" actId="478"/>
          <ac:spMkLst>
            <pc:docMk/>
            <pc:sldMk cId="3991833980" sldId="8284"/>
            <ac:spMk id="10" creationId="{7276B3FC-FB7D-4973-8FB4-38E337E1181D}"/>
          </ac:spMkLst>
        </pc:spChg>
        <pc:spChg chg="add del mod">
          <ac:chgData name="SullivanM" userId="350d618f-92d9-45c2-831f-faece6ff0719" providerId="ADAL" clId="{0A0174AB-F306-4E66-BDBC-EE8C81EFBEB5}" dt="2023-09-17T12:18:01.966" v="6503" actId="478"/>
          <ac:spMkLst>
            <pc:docMk/>
            <pc:sldMk cId="3991833980" sldId="8284"/>
            <ac:spMk id="11" creationId="{5F78E7D9-77C4-4A28-AAFE-AD33230BED50}"/>
          </ac:spMkLst>
        </pc:spChg>
        <pc:spChg chg="add del mod">
          <ac:chgData name="SullivanM" userId="350d618f-92d9-45c2-831f-faece6ff0719" providerId="ADAL" clId="{0A0174AB-F306-4E66-BDBC-EE8C81EFBEB5}" dt="2023-09-17T12:17:58.370" v="6500" actId="478"/>
          <ac:spMkLst>
            <pc:docMk/>
            <pc:sldMk cId="3991833980" sldId="8284"/>
            <ac:spMk id="12" creationId="{669C9BC0-4807-4EC9-939C-849EE77BAD0F}"/>
          </ac:spMkLst>
        </pc:spChg>
        <pc:spChg chg="add del mod">
          <ac:chgData name="SullivanM" userId="350d618f-92d9-45c2-831f-faece6ff0719" providerId="ADAL" clId="{0A0174AB-F306-4E66-BDBC-EE8C81EFBEB5}" dt="2023-09-17T12:18:03.935" v="6504" actId="478"/>
          <ac:spMkLst>
            <pc:docMk/>
            <pc:sldMk cId="3991833980" sldId="8284"/>
            <ac:spMk id="13" creationId="{279FBFEB-BEF7-44C8-A302-EC389FD71ACB}"/>
          </ac:spMkLst>
        </pc:spChg>
        <pc:picChg chg="add del mod">
          <ac:chgData name="SullivanM" userId="350d618f-92d9-45c2-831f-faece6ff0719" providerId="ADAL" clId="{0A0174AB-F306-4E66-BDBC-EE8C81EFBEB5}" dt="2023-09-17T12:17:53.302" v="6498" actId="478"/>
          <ac:picMkLst>
            <pc:docMk/>
            <pc:sldMk cId="3991833980" sldId="8284"/>
            <ac:picMk id="3" creationId="{E62E4304-E933-4A40-B3F7-8F989E635911}"/>
          </ac:picMkLst>
        </pc:picChg>
        <pc:picChg chg="add del mod">
          <ac:chgData name="SullivanM" userId="350d618f-92d9-45c2-831f-faece6ff0719" providerId="ADAL" clId="{0A0174AB-F306-4E66-BDBC-EE8C81EFBEB5}" dt="2023-09-17T12:17:53.302" v="6498" actId="478"/>
          <ac:picMkLst>
            <pc:docMk/>
            <pc:sldMk cId="3991833980" sldId="8284"/>
            <ac:picMk id="4" creationId="{60990BF4-8028-4A56-88AA-BD38CA97A0D7}"/>
          </ac:picMkLst>
        </pc:picChg>
        <pc:picChg chg="add del mod">
          <ac:chgData name="SullivanM" userId="350d618f-92d9-45c2-831f-faece6ff0719" providerId="ADAL" clId="{0A0174AB-F306-4E66-BDBC-EE8C81EFBEB5}" dt="2023-09-17T12:17:53.302" v="6498" actId="478"/>
          <ac:picMkLst>
            <pc:docMk/>
            <pc:sldMk cId="3991833980" sldId="8284"/>
            <ac:picMk id="5" creationId="{D0768EAD-4043-46D5-9FDF-2F7932A766B4}"/>
          </ac:picMkLst>
        </pc:picChg>
        <pc:picChg chg="add del mod">
          <ac:chgData name="SullivanM" userId="350d618f-92d9-45c2-831f-faece6ff0719" providerId="ADAL" clId="{0A0174AB-F306-4E66-BDBC-EE8C81EFBEB5}" dt="2023-09-17T12:17:53.302" v="6498" actId="478"/>
          <ac:picMkLst>
            <pc:docMk/>
            <pc:sldMk cId="3991833980" sldId="8284"/>
            <ac:picMk id="6" creationId="{678CA609-57B0-459C-B576-C00794E2A3F0}"/>
          </ac:picMkLst>
        </pc:picChg>
        <pc:picChg chg="add del mod">
          <ac:chgData name="SullivanM" userId="350d618f-92d9-45c2-831f-faece6ff0719" providerId="ADAL" clId="{0A0174AB-F306-4E66-BDBC-EE8C81EFBEB5}" dt="2023-09-17T12:17:53.302" v="6498" actId="478"/>
          <ac:picMkLst>
            <pc:docMk/>
            <pc:sldMk cId="3991833980" sldId="8284"/>
            <ac:picMk id="7" creationId="{B2EC4932-1AF4-4780-BBDE-C686BDFCA2D3}"/>
          </ac:picMkLst>
        </pc:picChg>
        <pc:picChg chg="mod">
          <ac:chgData name="SullivanM" userId="350d618f-92d9-45c2-831f-faece6ff0719" providerId="ADAL" clId="{0A0174AB-F306-4E66-BDBC-EE8C81EFBEB5}" dt="2023-09-17T12:18:20.759" v="6509" actId="1038"/>
          <ac:picMkLst>
            <pc:docMk/>
            <pc:sldMk cId="3991833980" sldId="8284"/>
            <ac:picMk id="9" creationId="{24F0FE6E-59CB-4F73-BCC2-2732BA5B74D4}"/>
          </ac:picMkLst>
        </pc:picChg>
        <pc:picChg chg="add del mod">
          <ac:chgData name="SullivanM" userId="350d618f-92d9-45c2-831f-faece6ff0719" providerId="ADAL" clId="{0A0174AB-F306-4E66-BDBC-EE8C81EFBEB5}" dt="2023-09-17T12:17:53.302" v="6498" actId="478"/>
          <ac:picMkLst>
            <pc:docMk/>
            <pc:sldMk cId="3991833980" sldId="8284"/>
            <ac:picMk id="14" creationId="{8EFBDCA9-189D-48CB-B66F-951B0B5617E1}"/>
          </ac:picMkLst>
        </pc:picChg>
        <pc:picChg chg="add del mod">
          <ac:chgData name="SullivanM" userId="350d618f-92d9-45c2-831f-faece6ff0719" providerId="ADAL" clId="{0A0174AB-F306-4E66-BDBC-EE8C81EFBEB5}" dt="2023-09-17T12:17:53.302" v="6498" actId="478"/>
          <ac:picMkLst>
            <pc:docMk/>
            <pc:sldMk cId="3991833980" sldId="8284"/>
            <ac:picMk id="15" creationId="{F81D20F3-01E5-4482-B078-383D20757C4B}"/>
          </ac:picMkLst>
        </pc:picChg>
      </pc:sldChg>
      <pc:sldChg chg="modSp">
        <pc:chgData name="SullivanM" userId="350d618f-92d9-45c2-831f-faece6ff0719" providerId="ADAL" clId="{0A0174AB-F306-4E66-BDBC-EE8C81EFBEB5}" dt="2023-09-17T04:18:10.216" v="2652" actId="20577"/>
        <pc:sldMkLst>
          <pc:docMk/>
          <pc:sldMk cId="428719912" sldId="8285"/>
        </pc:sldMkLst>
        <pc:spChg chg="mod">
          <ac:chgData name="SullivanM" userId="350d618f-92d9-45c2-831f-faece6ff0719" providerId="ADAL" clId="{0A0174AB-F306-4E66-BDBC-EE8C81EFBEB5}" dt="2023-09-17T04:18:10.216" v="2652" actId="20577"/>
          <ac:spMkLst>
            <pc:docMk/>
            <pc:sldMk cId="428719912" sldId="8285"/>
            <ac:spMk id="18434" creationId="{C7D27934-BA8D-0729-FEBE-700E6E619618}"/>
          </ac:spMkLst>
        </pc:spChg>
      </pc:sldChg>
      <pc:sldChg chg="add del">
        <pc:chgData name="SullivanM" userId="350d618f-92d9-45c2-831f-faece6ff0719" providerId="ADAL" clId="{0A0174AB-F306-4E66-BDBC-EE8C81EFBEB5}" dt="2023-09-17T04:13:32.172" v="2628" actId="2696"/>
        <pc:sldMkLst>
          <pc:docMk/>
          <pc:sldMk cId="1221016583" sldId="8285"/>
        </pc:sldMkLst>
      </pc:sldChg>
      <pc:sldChg chg="add del">
        <pc:chgData name="SullivanM" userId="350d618f-92d9-45c2-831f-faece6ff0719" providerId="ADAL" clId="{0A0174AB-F306-4E66-BDBC-EE8C81EFBEB5}" dt="2023-09-17T06:54:05.222" v="5550" actId="2696"/>
        <pc:sldMkLst>
          <pc:docMk/>
          <pc:sldMk cId="4142328536" sldId="8286"/>
        </pc:sldMkLst>
      </pc:sldChg>
      <pc:sldChg chg="modSp modAnim">
        <pc:chgData name="SullivanM" userId="350d618f-92d9-45c2-831f-faece6ff0719" providerId="ADAL" clId="{0A0174AB-F306-4E66-BDBC-EE8C81EFBEB5}" dt="2023-09-17T07:08:13.791" v="5762"/>
        <pc:sldMkLst>
          <pc:docMk/>
          <pc:sldMk cId="2171501980" sldId="8287"/>
        </pc:sldMkLst>
        <pc:spChg chg="mod">
          <ac:chgData name="SullivanM" userId="350d618f-92d9-45c2-831f-faece6ff0719" providerId="ADAL" clId="{0A0174AB-F306-4E66-BDBC-EE8C81EFBEB5}" dt="2023-09-17T04:19:43.952" v="2657" actId="113"/>
          <ac:spMkLst>
            <pc:docMk/>
            <pc:sldMk cId="2171501980" sldId="8287"/>
            <ac:spMk id="18434" creationId="{C7D27934-BA8D-0729-FEBE-700E6E619618}"/>
          </ac:spMkLst>
        </pc:spChg>
      </pc:sldChg>
      <pc:sldChg chg="modSp add">
        <pc:chgData name="SullivanM" userId="350d618f-92d9-45c2-831f-faece6ff0719" providerId="ADAL" clId="{0A0174AB-F306-4E66-BDBC-EE8C81EFBEB5}" dt="2023-09-17T04:20:02.087" v="2659" actId="207"/>
        <pc:sldMkLst>
          <pc:docMk/>
          <pc:sldMk cId="3935816591" sldId="8288"/>
        </pc:sldMkLst>
        <pc:spChg chg="mod">
          <ac:chgData name="SullivanM" userId="350d618f-92d9-45c2-831f-faece6ff0719" providerId="ADAL" clId="{0A0174AB-F306-4E66-BDBC-EE8C81EFBEB5}" dt="2023-09-17T04:20:02.087" v="2659" actId="207"/>
          <ac:spMkLst>
            <pc:docMk/>
            <pc:sldMk cId="3935816591" sldId="8288"/>
            <ac:spMk id="18434" creationId="{C7D27934-BA8D-0729-FEBE-700E6E619618}"/>
          </ac:spMkLst>
        </pc:spChg>
      </pc:sldChg>
      <pc:sldChg chg="addSp modSp add modAnim">
        <pc:chgData name="SullivanM" userId="350d618f-92d9-45c2-831f-faece6ff0719" providerId="ADAL" clId="{0A0174AB-F306-4E66-BDBC-EE8C81EFBEB5}" dt="2023-09-17T12:23:00.618" v="6510" actId="113"/>
        <pc:sldMkLst>
          <pc:docMk/>
          <pc:sldMk cId="2583577602" sldId="8289"/>
        </pc:sldMkLst>
        <pc:spChg chg="add mod">
          <ac:chgData name="SullivanM" userId="350d618f-92d9-45c2-831f-faece6ff0719" providerId="ADAL" clId="{0A0174AB-F306-4E66-BDBC-EE8C81EFBEB5}" dt="2023-09-17T12:23:00.618" v="6510" actId="113"/>
          <ac:spMkLst>
            <pc:docMk/>
            <pc:sldMk cId="2583577602" sldId="8289"/>
            <ac:spMk id="3" creationId="{79E7721B-49F5-4C90-862A-1CD315E36A38}"/>
          </ac:spMkLst>
        </pc:spChg>
        <pc:spChg chg="mod">
          <ac:chgData name="SullivanM" userId="350d618f-92d9-45c2-831f-faece6ff0719" providerId="ADAL" clId="{0A0174AB-F306-4E66-BDBC-EE8C81EFBEB5}" dt="2023-09-17T04:20:12.668" v="2661" actId="207"/>
          <ac:spMkLst>
            <pc:docMk/>
            <pc:sldMk cId="2583577602" sldId="8289"/>
            <ac:spMk id="18434" creationId="{C7D27934-BA8D-0729-FEBE-700E6E619618}"/>
          </ac:spMkLst>
        </pc:spChg>
      </pc:sldChg>
      <pc:sldChg chg="modSp add modAnim">
        <pc:chgData name="SullivanM" userId="350d618f-92d9-45c2-831f-faece6ff0719" providerId="ADAL" clId="{0A0174AB-F306-4E66-BDBC-EE8C81EFBEB5}" dt="2023-09-17T13:37:36.948" v="7432" actId="20577"/>
        <pc:sldMkLst>
          <pc:docMk/>
          <pc:sldMk cId="1826377916" sldId="8290"/>
        </pc:sldMkLst>
        <pc:spChg chg="mod">
          <ac:chgData name="SullivanM" userId="350d618f-92d9-45c2-831f-faece6ff0719" providerId="ADAL" clId="{0A0174AB-F306-4E66-BDBC-EE8C81EFBEB5}" dt="2023-09-17T13:37:36.948" v="7432" actId="20577"/>
          <ac:spMkLst>
            <pc:docMk/>
            <pc:sldMk cId="1826377916" sldId="8290"/>
            <ac:spMk id="3" creationId="{79E7721B-49F5-4C90-862A-1CD315E36A38}"/>
          </ac:spMkLst>
        </pc:spChg>
        <pc:spChg chg="mod">
          <ac:chgData name="SullivanM" userId="350d618f-92d9-45c2-831f-faece6ff0719" providerId="ADAL" clId="{0A0174AB-F306-4E66-BDBC-EE8C81EFBEB5}" dt="2023-09-17T07:08:56.308" v="5765" actId="207"/>
          <ac:spMkLst>
            <pc:docMk/>
            <pc:sldMk cId="1826377916" sldId="8290"/>
            <ac:spMk id="18434" creationId="{C7D27934-BA8D-0729-FEBE-700E6E619618}"/>
          </ac:spMkLst>
        </pc:spChg>
      </pc:sldChg>
      <pc:sldChg chg="modSp add del modAnim">
        <pc:chgData name="SullivanM" userId="350d618f-92d9-45c2-831f-faece6ff0719" providerId="ADAL" clId="{0A0174AB-F306-4E66-BDBC-EE8C81EFBEB5}" dt="2023-09-17T07:15:09.188" v="5891" actId="2696"/>
        <pc:sldMkLst>
          <pc:docMk/>
          <pc:sldMk cId="3922867151" sldId="8291"/>
        </pc:sldMkLst>
        <pc:spChg chg="mod">
          <ac:chgData name="SullivanM" userId="350d618f-92d9-45c2-831f-faece6ff0719" providerId="ADAL" clId="{0A0174AB-F306-4E66-BDBC-EE8C81EFBEB5}" dt="2023-09-17T07:09:34.105" v="5775" actId="20577"/>
          <ac:spMkLst>
            <pc:docMk/>
            <pc:sldMk cId="3922867151" sldId="8291"/>
            <ac:spMk id="3" creationId="{79E7721B-49F5-4C90-862A-1CD315E36A38}"/>
          </ac:spMkLst>
        </pc:spChg>
      </pc:sldChg>
      <pc:sldChg chg="modSp add del modAnim">
        <pc:chgData name="SullivanM" userId="350d618f-92d9-45c2-831f-faece6ff0719" providerId="ADAL" clId="{0A0174AB-F306-4E66-BDBC-EE8C81EFBEB5}" dt="2023-09-17T07:18:04.888" v="5961" actId="2696"/>
        <pc:sldMkLst>
          <pc:docMk/>
          <pc:sldMk cId="2459936801" sldId="8292"/>
        </pc:sldMkLst>
        <pc:spChg chg="mod">
          <ac:chgData name="SullivanM" userId="350d618f-92d9-45c2-831f-faece6ff0719" providerId="ADAL" clId="{0A0174AB-F306-4E66-BDBC-EE8C81EFBEB5}" dt="2023-09-17T04:27:46.087" v="3146" actId="1038"/>
          <ac:spMkLst>
            <pc:docMk/>
            <pc:sldMk cId="2459936801" sldId="8292"/>
            <ac:spMk id="3" creationId="{79E7721B-49F5-4C90-862A-1CD315E36A38}"/>
          </ac:spMkLst>
        </pc:spChg>
      </pc:sldChg>
      <pc:sldChg chg="modSp add modAnim">
        <pc:chgData name="SullivanM" userId="350d618f-92d9-45c2-831f-faece6ff0719" providerId="ADAL" clId="{0A0174AB-F306-4E66-BDBC-EE8C81EFBEB5}" dt="2023-09-17T07:18:53.732" v="5966"/>
        <pc:sldMkLst>
          <pc:docMk/>
          <pc:sldMk cId="2459382028" sldId="8293"/>
        </pc:sldMkLst>
        <pc:spChg chg="mod">
          <ac:chgData name="SullivanM" userId="350d618f-92d9-45c2-831f-faece6ff0719" providerId="ADAL" clId="{0A0174AB-F306-4E66-BDBC-EE8C81EFBEB5}" dt="2023-09-17T05:16:07.004" v="3971"/>
          <ac:spMkLst>
            <pc:docMk/>
            <pc:sldMk cId="2459382028" sldId="8293"/>
            <ac:spMk id="3" creationId="{79E7721B-49F5-4C90-862A-1CD315E36A38}"/>
          </ac:spMkLst>
        </pc:spChg>
        <pc:spChg chg="mod">
          <ac:chgData name="SullivanM" userId="350d618f-92d9-45c2-831f-faece6ff0719" providerId="ADAL" clId="{0A0174AB-F306-4E66-BDBC-EE8C81EFBEB5}" dt="2023-09-17T07:18:36.476" v="5963" actId="207"/>
          <ac:spMkLst>
            <pc:docMk/>
            <pc:sldMk cId="2459382028" sldId="8293"/>
            <ac:spMk id="18434" creationId="{C7D27934-BA8D-0729-FEBE-700E6E619618}"/>
          </ac:spMkLst>
        </pc:spChg>
      </pc:sldChg>
      <pc:sldChg chg="addSp delSp modSp add modAnim">
        <pc:chgData name="SullivanM" userId="350d618f-92d9-45c2-831f-faece6ff0719" providerId="ADAL" clId="{0A0174AB-F306-4E66-BDBC-EE8C81EFBEB5}" dt="2023-09-17T12:35:08.056" v="6551"/>
        <pc:sldMkLst>
          <pc:docMk/>
          <pc:sldMk cId="3274732351" sldId="8294"/>
        </pc:sldMkLst>
        <pc:spChg chg="del">
          <ac:chgData name="SullivanM" userId="350d618f-92d9-45c2-831f-faece6ff0719" providerId="ADAL" clId="{0A0174AB-F306-4E66-BDBC-EE8C81EFBEB5}" dt="2023-09-17T04:30:53.291" v="3247" actId="478"/>
          <ac:spMkLst>
            <pc:docMk/>
            <pc:sldMk cId="3274732351" sldId="8294"/>
            <ac:spMk id="2" creationId="{CCB9AEC3-231B-4FF2-9086-E0854E99E269}"/>
          </ac:spMkLst>
        </pc:spChg>
        <pc:spChg chg="del">
          <ac:chgData name="SullivanM" userId="350d618f-92d9-45c2-831f-faece6ff0719" providerId="ADAL" clId="{0A0174AB-F306-4E66-BDBC-EE8C81EFBEB5}" dt="2023-09-17T04:30:53.291" v="3247" actId="478"/>
          <ac:spMkLst>
            <pc:docMk/>
            <pc:sldMk cId="3274732351" sldId="8294"/>
            <ac:spMk id="3" creationId="{E15B22B7-42E3-415C-B606-2D4406BCFD19}"/>
          </ac:spMkLst>
        </pc:spChg>
        <pc:spChg chg="add mod">
          <ac:chgData name="SullivanM" userId="350d618f-92d9-45c2-831f-faece6ff0719" providerId="ADAL" clId="{0A0174AB-F306-4E66-BDBC-EE8C81EFBEB5}" dt="2023-09-17T04:37:20.253" v="3317" actId="948"/>
          <ac:spMkLst>
            <pc:docMk/>
            <pc:sldMk cId="3274732351" sldId="8294"/>
            <ac:spMk id="6" creationId="{99F37ECA-6014-4C1E-8E17-071A458E8469}"/>
          </ac:spMkLst>
        </pc:spChg>
        <pc:picChg chg="add mod">
          <ac:chgData name="SullivanM" userId="350d618f-92d9-45c2-831f-faece6ff0719" providerId="ADAL" clId="{0A0174AB-F306-4E66-BDBC-EE8C81EFBEB5}" dt="2023-09-17T04:31:23.994" v="3250" actId="14100"/>
          <ac:picMkLst>
            <pc:docMk/>
            <pc:sldMk cId="3274732351" sldId="8294"/>
            <ac:picMk id="5" creationId="{A7426C10-DEB2-4646-8662-2E7C18F1B92C}"/>
          </ac:picMkLst>
        </pc:picChg>
      </pc:sldChg>
      <pc:sldChg chg="modSp add ord modAnim">
        <pc:chgData name="SullivanM" userId="350d618f-92d9-45c2-831f-faece6ff0719" providerId="ADAL" clId="{0A0174AB-F306-4E66-BDBC-EE8C81EFBEB5}" dt="2023-09-17T07:19:16.293" v="5968"/>
        <pc:sldMkLst>
          <pc:docMk/>
          <pc:sldMk cId="3736229554" sldId="8295"/>
        </pc:sldMkLst>
        <pc:spChg chg="mod">
          <ac:chgData name="SullivanM" userId="350d618f-92d9-45c2-831f-faece6ff0719" providerId="ADAL" clId="{0A0174AB-F306-4E66-BDBC-EE8C81EFBEB5}" dt="2023-09-17T05:16:07.004" v="3971"/>
          <ac:spMkLst>
            <pc:docMk/>
            <pc:sldMk cId="3736229554" sldId="8295"/>
            <ac:spMk id="3" creationId="{79E7721B-49F5-4C90-862A-1CD315E36A38}"/>
          </ac:spMkLst>
        </pc:spChg>
        <pc:spChg chg="mod">
          <ac:chgData name="SullivanM" userId="350d618f-92d9-45c2-831f-faece6ff0719" providerId="ADAL" clId="{0A0174AB-F306-4E66-BDBC-EE8C81EFBEB5}" dt="2023-09-17T07:19:12.053" v="5967" actId="207"/>
          <ac:spMkLst>
            <pc:docMk/>
            <pc:sldMk cId="3736229554" sldId="8295"/>
            <ac:spMk id="18434" creationId="{C7D27934-BA8D-0729-FEBE-700E6E619618}"/>
          </ac:spMkLst>
        </pc:spChg>
      </pc:sldChg>
      <pc:sldChg chg="modSp add modAnim">
        <pc:chgData name="SullivanM" userId="350d618f-92d9-45c2-831f-faece6ff0719" providerId="ADAL" clId="{0A0174AB-F306-4E66-BDBC-EE8C81EFBEB5}" dt="2023-09-17T07:19:44.033" v="5972"/>
        <pc:sldMkLst>
          <pc:docMk/>
          <pc:sldMk cId="3410017880" sldId="8296"/>
        </pc:sldMkLst>
        <pc:spChg chg="mod">
          <ac:chgData name="SullivanM" userId="350d618f-92d9-45c2-831f-faece6ff0719" providerId="ADAL" clId="{0A0174AB-F306-4E66-BDBC-EE8C81EFBEB5}" dt="2023-09-17T05:16:07.004" v="3971"/>
          <ac:spMkLst>
            <pc:docMk/>
            <pc:sldMk cId="3410017880" sldId="8296"/>
            <ac:spMk id="3" creationId="{79E7721B-49F5-4C90-862A-1CD315E36A38}"/>
          </ac:spMkLst>
        </pc:spChg>
        <pc:spChg chg="mod">
          <ac:chgData name="SullivanM" userId="350d618f-92d9-45c2-831f-faece6ff0719" providerId="ADAL" clId="{0A0174AB-F306-4E66-BDBC-EE8C81EFBEB5}" dt="2023-09-17T07:19:31.844" v="5970" actId="207"/>
          <ac:spMkLst>
            <pc:docMk/>
            <pc:sldMk cId="3410017880" sldId="8296"/>
            <ac:spMk id="18434" creationId="{C7D27934-BA8D-0729-FEBE-700E6E619618}"/>
          </ac:spMkLst>
        </pc:spChg>
      </pc:sldChg>
      <pc:sldChg chg="modSp add modAnim">
        <pc:chgData name="SullivanM" userId="350d618f-92d9-45c2-831f-faece6ff0719" providerId="ADAL" clId="{0A0174AB-F306-4E66-BDBC-EE8C81EFBEB5}" dt="2023-09-17T07:55:47.505" v="6300"/>
        <pc:sldMkLst>
          <pc:docMk/>
          <pc:sldMk cId="2128881220" sldId="8297"/>
        </pc:sldMkLst>
        <pc:spChg chg="mod">
          <ac:chgData name="SullivanM" userId="350d618f-92d9-45c2-831f-faece6ff0719" providerId="ADAL" clId="{0A0174AB-F306-4E66-BDBC-EE8C81EFBEB5}" dt="2023-09-17T05:16:07.004" v="3971"/>
          <ac:spMkLst>
            <pc:docMk/>
            <pc:sldMk cId="2128881220" sldId="8297"/>
            <ac:spMk id="3" creationId="{79E7721B-49F5-4C90-862A-1CD315E36A38}"/>
          </ac:spMkLst>
        </pc:spChg>
        <pc:spChg chg="mod">
          <ac:chgData name="SullivanM" userId="350d618f-92d9-45c2-831f-faece6ff0719" providerId="ADAL" clId="{0A0174AB-F306-4E66-BDBC-EE8C81EFBEB5}" dt="2023-09-17T07:20:32.930" v="5976" actId="115"/>
          <ac:spMkLst>
            <pc:docMk/>
            <pc:sldMk cId="2128881220" sldId="8297"/>
            <ac:spMk id="18434" creationId="{C7D27934-BA8D-0729-FEBE-700E6E619618}"/>
          </ac:spMkLst>
        </pc:spChg>
      </pc:sldChg>
      <pc:sldChg chg="addSp delSp modSp add">
        <pc:chgData name="SullivanM" userId="350d618f-92d9-45c2-831f-faece6ff0719" providerId="ADAL" clId="{0A0174AB-F306-4E66-BDBC-EE8C81EFBEB5}" dt="2023-09-17T04:46:27.367" v="3457" actId="1076"/>
        <pc:sldMkLst>
          <pc:docMk/>
          <pc:sldMk cId="1784612868" sldId="8298"/>
        </pc:sldMkLst>
        <pc:spChg chg="del">
          <ac:chgData name="SullivanM" userId="350d618f-92d9-45c2-831f-faece6ff0719" providerId="ADAL" clId="{0A0174AB-F306-4E66-BDBC-EE8C81EFBEB5}" dt="2023-09-17T04:45:24.158" v="3447" actId="478"/>
          <ac:spMkLst>
            <pc:docMk/>
            <pc:sldMk cId="1784612868" sldId="8298"/>
            <ac:spMk id="2" creationId="{E6CE903D-B3A2-4602-BDCF-FAFBA315E433}"/>
          </ac:spMkLst>
        </pc:spChg>
        <pc:spChg chg="del">
          <ac:chgData name="SullivanM" userId="350d618f-92d9-45c2-831f-faece6ff0719" providerId="ADAL" clId="{0A0174AB-F306-4E66-BDBC-EE8C81EFBEB5}" dt="2023-09-17T04:45:24.158" v="3447" actId="478"/>
          <ac:spMkLst>
            <pc:docMk/>
            <pc:sldMk cId="1784612868" sldId="8298"/>
            <ac:spMk id="3" creationId="{2B77335A-89F6-49D1-8F24-473713A20E14}"/>
          </ac:spMkLst>
        </pc:spChg>
        <pc:spChg chg="add del">
          <ac:chgData name="SullivanM" userId="350d618f-92d9-45c2-831f-faece6ff0719" providerId="ADAL" clId="{0A0174AB-F306-4E66-BDBC-EE8C81EFBEB5}" dt="2023-09-17T04:45:27.450" v="3449"/>
          <ac:spMkLst>
            <pc:docMk/>
            <pc:sldMk cId="1784612868" sldId="8298"/>
            <ac:spMk id="4" creationId="{4F8043AC-A108-45B2-B662-84240D539761}"/>
          </ac:spMkLst>
        </pc:spChg>
        <pc:picChg chg="add del mod">
          <ac:chgData name="SullivanM" userId="350d618f-92d9-45c2-831f-faece6ff0719" providerId="ADAL" clId="{0A0174AB-F306-4E66-BDBC-EE8C81EFBEB5}" dt="2023-09-17T04:45:36.290" v="3451" actId="478"/>
          <ac:picMkLst>
            <pc:docMk/>
            <pc:sldMk cId="1784612868" sldId="8298"/>
            <ac:picMk id="6" creationId="{52039C98-67BE-418C-B85E-C060AE3962BB}"/>
          </ac:picMkLst>
        </pc:picChg>
        <pc:picChg chg="add del mod">
          <ac:chgData name="SullivanM" userId="350d618f-92d9-45c2-831f-faece6ff0719" providerId="ADAL" clId="{0A0174AB-F306-4E66-BDBC-EE8C81EFBEB5}" dt="2023-09-17T04:46:03.655" v="3453" actId="478"/>
          <ac:picMkLst>
            <pc:docMk/>
            <pc:sldMk cId="1784612868" sldId="8298"/>
            <ac:picMk id="8" creationId="{1D83B26A-6E6D-430F-B4E3-D913A324E763}"/>
          </ac:picMkLst>
        </pc:picChg>
        <pc:picChg chg="add mod">
          <ac:chgData name="SullivanM" userId="350d618f-92d9-45c2-831f-faece6ff0719" providerId="ADAL" clId="{0A0174AB-F306-4E66-BDBC-EE8C81EFBEB5}" dt="2023-09-17T04:46:27.367" v="3457" actId="1076"/>
          <ac:picMkLst>
            <pc:docMk/>
            <pc:sldMk cId="1784612868" sldId="8298"/>
            <ac:picMk id="10" creationId="{45050126-0694-47CA-87FF-F6558E376318}"/>
          </ac:picMkLst>
        </pc:picChg>
      </pc:sldChg>
      <pc:sldChg chg="modSp add ord modAnim">
        <pc:chgData name="SullivanM" userId="350d618f-92d9-45c2-831f-faece6ff0719" providerId="ADAL" clId="{0A0174AB-F306-4E66-BDBC-EE8C81EFBEB5}" dt="2023-09-17T07:21:31.403" v="6034" actId="20577"/>
        <pc:sldMkLst>
          <pc:docMk/>
          <pc:sldMk cId="2164455630" sldId="8299"/>
        </pc:sldMkLst>
        <pc:spChg chg="mod">
          <ac:chgData name="SullivanM" userId="350d618f-92d9-45c2-831f-faece6ff0719" providerId="ADAL" clId="{0A0174AB-F306-4E66-BDBC-EE8C81EFBEB5}" dt="2023-09-17T07:21:31.403" v="6034" actId="20577"/>
          <ac:spMkLst>
            <pc:docMk/>
            <pc:sldMk cId="2164455630" sldId="8299"/>
            <ac:spMk id="3" creationId="{79E7721B-49F5-4C90-862A-1CD315E36A38}"/>
          </ac:spMkLst>
        </pc:spChg>
        <pc:spChg chg="mod">
          <ac:chgData name="SullivanM" userId="350d618f-92d9-45c2-831f-faece6ff0719" providerId="ADAL" clId="{0A0174AB-F306-4E66-BDBC-EE8C81EFBEB5}" dt="2023-09-17T07:20:54.813" v="5978" actId="207"/>
          <ac:spMkLst>
            <pc:docMk/>
            <pc:sldMk cId="2164455630" sldId="8299"/>
            <ac:spMk id="18434" creationId="{C7D27934-BA8D-0729-FEBE-700E6E619618}"/>
          </ac:spMkLst>
        </pc:spChg>
      </pc:sldChg>
      <pc:sldChg chg="modSp add modAnim">
        <pc:chgData name="SullivanM" userId="350d618f-92d9-45c2-831f-faece6ff0719" providerId="ADAL" clId="{0A0174AB-F306-4E66-BDBC-EE8C81EFBEB5}" dt="2023-09-17T07:22:12.500" v="6038"/>
        <pc:sldMkLst>
          <pc:docMk/>
          <pc:sldMk cId="1768817478" sldId="8300"/>
        </pc:sldMkLst>
        <pc:spChg chg="mod">
          <ac:chgData name="SullivanM" userId="350d618f-92d9-45c2-831f-faece6ff0719" providerId="ADAL" clId="{0A0174AB-F306-4E66-BDBC-EE8C81EFBEB5}" dt="2023-09-17T07:21:55.614" v="6035"/>
          <ac:spMkLst>
            <pc:docMk/>
            <pc:sldMk cId="1768817478" sldId="8300"/>
            <ac:spMk id="3" creationId="{79E7721B-49F5-4C90-862A-1CD315E36A38}"/>
          </ac:spMkLst>
        </pc:spChg>
        <pc:spChg chg="mod">
          <ac:chgData name="SullivanM" userId="350d618f-92d9-45c2-831f-faece6ff0719" providerId="ADAL" clId="{0A0174AB-F306-4E66-BDBC-EE8C81EFBEB5}" dt="2023-09-17T07:22:03.418" v="6037" actId="207"/>
          <ac:spMkLst>
            <pc:docMk/>
            <pc:sldMk cId="1768817478" sldId="8300"/>
            <ac:spMk id="18434" creationId="{C7D27934-BA8D-0729-FEBE-700E6E619618}"/>
          </ac:spMkLst>
        </pc:spChg>
      </pc:sldChg>
      <pc:sldChg chg="modSp add modAnim">
        <pc:chgData name="SullivanM" userId="350d618f-92d9-45c2-831f-faece6ff0719" providerId="ADAL" clId="{0A0174AB-F306-4E66-BDBC-EE8C81EFBEB5}" dt="2023-09-17T07:56:12.186" v="6301" actId="207"/>
        <pc:sldMkLst>
          <pc:docMk/>
          <pc:sldMk cId="1107098303" sldId="8301"/>
        </pc:sldMkLst>
        <pc:spChg chg="mod">
          <ac:chgData name="SullivanM" userId="350d618f-92d9-45c2-831f-faece6ff0719" providerId="ADAL" clId="{0A0174AB-F306-4E66-BDBC-EE8C81EFBEB5}" dt="2023-09-17T07:22:40.665" v="6042"/>
          <ac:spMkLst>
            <pc:docMk/>
            <pc:sldMk cId="1107098303" sldId="8301"/>
            <ac:spMk id="3" creationId="{79E7721B-49F5-4C90-862A-1CD315E36A38}"/>
          </ac:spMkLst>
        </pc:spChg>
        <pc:spChg chg="mod">
          <ac:chgData name="SullivanM" userId="350d618f-92d9-45c2-831f-faece6ff0719" providerId="ADAL" clId="{0A0174AB-F306-4E66-BDBC-EE8C81EFBEB5}" dt="2023-09-17T07:56:12.186" v="6301" actId="207"/>
          <ac:spMkLst>
            <pc:docMk/>
            <pc:sldMk cId="1107098303" sldId="8301"/>
            <ac:spMk id="18434" creationId="{C7D27934-BA8D-0729-FEBE-700E6E619618}"/>
          </ac:spMkLst>
        </pc:spChg>
      </pc:sldChg>
      <pc:sldChg chg="addSp delSp modSp add delAnim modAnim">
        <pc:chgData name="SullivanM" userId="350d618f-92d9-45c2-831f-faece6ff0719" providerId="ADAL" clId="{0A0174AB-F306-4E66-BDBC-EE8C81EFBEB5}" dt="2023-09-17T13:02:14.677" v="6901"/>
        <pc:sldMkLst>
          <pc:docMk/>
          <pc:sldMk cId="2154380905" sldId="8302"/>
        </pc:sldMkLst>
        <pc:spChg chg="del">
          <ac:chgData name="SullivanM" userId="350d618f-92d9-45c2-831f-faece6ff0719" providerId="ADAL" clId="{0A0174AB-F306-4E66-BDBC-EE8C81EFBEB5}" dt="2023-09-17T05:33:17.234" v="4145" actId="478"/>
          <ac:spMkLst>
            <pc:docMk/>
            <pc:sldMk cId="2154380905" sldId="8302"/>
            <ac:spMk id="2" creationId="{CA19CFE1-027D-4D32-B38F-35724BC0B40B}"/>
          </ac:spMkLst>
        </pc:spChg>
        <pc:spChg chg="del">
          <ac:chgData name="SullivanM" userId="350d618f-92d9-45c2-831f-faece6ff0719" providerId="ADAL" clId="{0A0174AB-F306-4E66-BDBC-EE8C81EFBEB5}" dt="2023-09-17T05:33:17.234" v="4145" actId="478"/>
          <ac:spMkLst>
            <pc:docMk/>
            <pc:sldMk cId="2154380905" sldId="8302"/>
            <ac:spMk id="3" creationId="{D48552A5-D600-41AC-AF67-0CFE79452E9D}"/>
          </ac:spMkLst>
        </pc:spChg>
        <pc:spChg chg="add mod">
          <ac:chgData name="SullivanM" userId="350d618f-92d9-45c2-831f-faece6ff0719" providerId="ADAL" clId="{0A0174AB-F306-4E66-BDBC-EE8C81EFBEB5}" dt="2023-09-17T05:33:49.770" v="4180" actId="1037"/>
          <ac:spMkLst>
            <pc:docMk/>
            <pc:sldMk cId="2154380905" sldId="8302"/>
            <ac:spMk id="5" creationId="{A71FE5B6-79AC-47EA-863B-2CCF861B9FB4}"/>
          </ac:spMkLst>
        </pc:spChg>
        <pc:spChg chg="add del mod">
          <ac:chgData name="SullivanM" userId="350d618f-92d9-45c2-831f-faece6ff0719" providerId="ADAL" clId="{0A0174AB-F306-4E66-BDBC-EE8C81EFBEB5}" dt="2023-09-17T06:00:42.678" v="4348" actId="478"/>
          <ac:spMkLst>
            <pc:docMk/>
            <pc:sldMk cId="2154380905" sldId="8302"/>
            <ac:spMk id="7" creationId="{D9D1E505-3957-4320-A4F1-1F7DC3DD10C3}"/>
          </ac:spMkLst>
        </pc:spChg>
        <pc:spChg chg="add del mod">
          <ac:chgData name="SullivanM" userId="350d618f-92d9-45c2-831f-faece6ff0719" providerId="ADAL" clId="{0A0174AB-F306-4E66-BDBC-EE8C81EFBEB5}" dt="2023-09-17T06:00:42.678" v="4348" actId="478"/>
          <ac:spMkLst>
            <pc:docMk/>
            <pc:sldMk cId="2154380905" sldId="8302"/>
            <ac:spMk id="8" creationId="{DF5595EB-7A0C-4041-8098-72239CB4CDB8}"/>
          </ac:spMkLst>
        </pc:spChg>
        <pc:spChg chg="add mod">
          <ac:chgData name="SullivanM" userId="350d618f-92d9-45c2-831f-faece6ff0719" providerId="ADAL" clId="{0A0174AB-F306-4E66-BDBC-EE8C81EFBEB5}" dt="2023-09-17T05:45:23.930" v="4289" actId="1076"/>
          <ac:spMkLst>
            <pc:docMk/>
            <pc:sldMk cId="2154380905" sldId="8302"/>
            <ac:spMk id="10" creationId="{7D72FDFC-D2E1-4A3D-A9F9-6002E40D2005}"/>
          </ac:spMkLst>
        </pc:spChg>
        <pc:spChg chg="add mod">
          <ac:chgData name="SullivanM" userId="350d618f-92d9-45c2-831f-faece6ff0719" providerId="ADAL" clId="{0A0174AB-F306-4E66-BDBC-EE8C81EFBEB5}" dt="2023-09-17T08:01:04.808" v="6340" actId="1036"/>
          <ac:spMkLst>
            <pc:docMk/>
            <pc:sldMk cId="2154380905" sldId="8302"/>
            <ac:spMk id="11" creationId="{DBCEDBDD-DC50-4809-A091-E22C16B38DC9}"/>
          </ac:spMkLst>
        </pc:spChg>
        <pc:spChg chg="add del mod">
          <ac:chgData name="SullivanM" userId="350d618f-92d9-45c2-831f-faece6ff0719" providerId="ADAL" clId="{0A0174AB-F306-4E66-BDBC-EE8C81EFBEB5}" dt="2023-09-17T06:00:50.977" v="4350" actId="478"/>
          <ac:spMkLst>
            <pc:docMk/>
            <pc:sldMk cId="2154380905" sldId="8302"/>
            <ac:spMk id="12" creationId="{BEFC40A1-D46D-4D05-B011-DA0F23E698BE}"/>
          </ac:spMkLst>
        </pc:spChg>
        <pc:spChg chg="add del mod">
          <ac:chgData name="SullivanM" userId="350d618f-92d9-45c2-831f-faece6ff0719" providerId="ADAL" clId="{0A0174AB-F306-4E66-BDBC-EE8C81EFBEB5}" dt="2023-09-17T06:00:46.421" v="4349" actId="478"/>
          <ac:spMkLst>
            <pc:docMk/>
            <pc:sldMk cId="2154380905" sldId="8302"/>
            <ac:spMk id="14" creationId="{B83419F5-5DF8-4591-9A2D-DC89A1A5478E}"/>
          </ac:spMkLst>
        </pc:spChg>
        <pc:picChg chg="add mod">
          <ac:chgData name="SullivanM" userId="350d618f-92d9-45c2-831f-faece6ff0719" providerId="ADAL" clId="{0A0174AB-F306-4E66-BDBC-EE8C81EFBEB5}" dt="2023-09-17T05:33:49.770" v="4180" actId="1037"/>
          <ac:picMkLst>
            <pc:docMk/>
            <pc:sldMk cId="2154380905" sldId="8302"/>
            <ac:picMk id="4" creationId="{3AEAE3C8-A73F-4D1C-92E0-C3E79840AD37}"/>
          </ac:picMkLst>
        </pc:picChg>
        <pc:picChg chg="add del mod modCrop">
          <ac:chgData name="SullivanM" userId="350d618f-92d9-45c2-831f-faece6ff0719" providerId="ADAL" clId="{0A0174AB-F306-4E66-BDBC-EE8C81EFBEB5}" dt="2023-09-17T06:00:42.678" v="4348" actId="478"/>
          <ac:picMkLst>
            <pc:docMk/>
            <pc:sldMk cId="2154380905" sldId="8302"/>
            <ac:picMk id="6" creationId="{2310DD53-EFB2-402F-8270-05BB0214193C}"/>
          </ac:picMkLst>
        </pc:picChg>
        <pc:picChg chg="add del">
          <ac:chgData name="SullivanM" userId="350d618f-92d9-45c2-831f-faece6ff0719" providerId="ADAL" clId="{0A0174AB-F306-4E66-BDBC-EE8C81EFBEB5}" dt="2023-09-17T05:44:41.906" v="4237"/>
          <ac:picMkLst>
            <pc:docMk/>
            <pc:sldMk cId="2154380905" sldId="8302"/>
            <ac:picMk id="9" creationId="{14B946CB-92AF-47EA-ADC9-0347C48639DF}"/>
          </ac:picMkLst>
        </pc:picChg>
      </pc:sldChg>
      <pc:sldChg chg="modSp add modAnim">
        <pc:chgData name="SullivanM" userId="350d618f-92d9-45c2-831f-faece6ff0719" providerId="ADAL" clId="{0A0174AB-F306-4E66-BDBC-EE8C81EFBEB5}" dt="2023-09-17T07:23:28.942" v="6046"/>
        <pc:sldMkLst>
          <pc:docMk/>
          <pc:sldMk cId="2026970709" sldId="8303"/>
        </pc:sldMkLst>
        <pc:spChg chg="mod">
          <ac:chgData name="SullivanM" userId="350d618f-92d9-45c2-831f-faece6ff0719" providerId="ADAL" clId="{0A0174AB-F306-4E66-BDBC-EE8C81EFBEB5}" dt="2023-09-17T05:16:07.004" v="3971"/>
          <ac:spMkLst>
            <pc:docMk/>
            <pc:sldMk cId="2026970709" sldId="8303"/>
            <ac:spMk id="3" creationId="{79E7721B-49F5-4C90-862A-1CD315E36A38}"/>
          </ac:spMkLst>
        </pc:spChg>
        <pc:spChg chg="mod">
          <ac:chgData name="SullivanM" userId="350d618f-92d9-45c2-831f-faece6ff0719" providerId="ADAL" clId="{0A0174AB-F306-4E66-BDBC-EE8C81EFBEB5}" dt="2023-09-17T07:23:22.613" v="6045" actId="207"/>
          <ac:spMkLst>
            <pc:docMk/>
            <pc:sldMk cId="2026970709" sldId="8303"/>
            <ac:spMk id="18434" creationId="{C7D27934-BA8D-0729-FEBE-700E6E619618}"/>
          </ac:spMkLst>
        </pc:spChg>
      </pc:sldChg>
      <pc:sldChg chg="modSp add del modAnim">
        <pc:chgData name="SullivanM" userId="350d618f-92d9-45c2-831f-faece6ff0719" providerId="ADAL" clId="{0A0174AB-F306-4E66-BDBC-EE8C81EFBEB5}" dt="2023-09-17T07:28:16.767" v="6076" actId="2696"/>
        <pc:sldMkLst>
          <pc:docMk/>
          <pc:sldMk cId="3867232077" sldId="8304"/>
        </pc:sldMkLst>
        <pc:spChg chg="mod">
          <ac:chgData name="SullivanM" userId="350d618f-92d9-45c2-831f-faece6ff0719" providerId="ADAL" clId="{0A0174AB-F306-4E66-BDBC-EE8C81EFBEB5}" dt="2023-09-17T05:16:07.004" v="3971"/>
          <ac:spMkLst>
            <pc:docMk/>
            <pc:sldMk cId="3867232077" sldId="8304"/>
            <ac:spMk id="3" creationId="{79E7721B-49F5-4C90-862A-1CD315E36A38}"/>
          </ac:spMkLst>
        </pc:spChg>
        <pc:spChg chg="mod">
          <ac:chgData name="SullivanM" userId="350d618f-92d9-45c2-831f-faece6ff0719" providerId="ADAL" clId="{0A0174AB-F306-4E66-BDBC-EE8C81EFBEB5}" dt="2023-09-17T07:23:55.549" v="6047" actId="207"/>
          <ac:spMkLst>
            <pc:docMk/>
            <pc:sldMk cId="3867232077" sldId="8304"/>
            <ac:spMk id="18434" creationId="{C7D27934-BA8D-0729-FEBE-700E6E619618}"/>
          </ac:spMkLst>
        </pc:spChg>
      </pc:sldChg>
      <pc:sldChg chg="modSp add modAnim">
        <pc:chgData name="SullivanM" userId="350d618f-92d9-45c2-831f-faece6ff0719" providerId="ADAL" clId="{0A0174AB-F306-4E66-BDBC-EE8C81EFBEB5}" dt="2023-09-17T07:26:07.115" v="6064"/>
        <pc:sldMkLst>
          <pc:docMk/>
          <pc:sldMk cId="4149091209" sldId="8305"/>
        </pc:sldMkLst>
        <pc:spChg chg="mod">
          <ac:chgData name="SullivanM" userId="350d618f-92d9-45c2-831f-faece6ff0719" providerId="ADAL" clId="{0A0174AB-F306-4E66-BDBC-EE8C81EFBEB5}" dt="2023-09-17T07:26:01.731" v="6063" actId="14100"/>
          <ac:spMkLst>
            <pc:docMk/>
            <pc:sldMk cId="4149091209" sldId="8305"/>
            <ac:spMk id="3" creationId="{79E7721B-49F5-4C90-862A-1CD315E36A38}"/>
          </ac:spMkLst>
        </pc:spChg>
        <pc:spChg chg="mod">
          <ac:chgData name="SullivanM" userId="350d618f-92d9-45c2-831f-faece6ff0719" providerId="ADAL" clId="{0A0174AB-F306-4E66-BDBC-EE8C81EFBEB5}" dt="2023-09-17T07:25:44.333" v="6060" actId="207"/>
          <ac:spMkLst>
            <pc:docMk/>
            <pc:sldMk cId="4149091209" sldId="8305"/>
            <ac:spMk id="18434" creationId="{C7D27934-BA8D-0729-FEBE-700E6E619618}"/>
          </ac:spMkLst>
        </pc:spChg>
      </pc:sldChg>
      <pc:sldChg chg="delSp modSp add delAnim modAnim">
        <pc:chgData name="SullivanM" userId="350d618f-92d9-45c2-831f-faece6ff0719" providerId="ADAL" clId="{0A0174AB-F306-4E66-BDBC-EE8C81EFBEB5}" dt="2023-09-17T07:56:31.650" v="6302" actId="20577"/>
        <pc:sldMkLst>
          <pc:docMk/>
          <pc:sldMk cId="1131548481" sldId="8306"/>
        </pc:sldMkLst>
        <pc:spChg chg="del">
          <ac:chgData name="SullivanM" userId="350d618f-92d9-45c2-831f-faece6ff0719" providerId="ADAL" clId="{0A0174AB-F306-4E66-BDBC-EE8C81EFBEB5}" dt="2023-09-17T05:00:39.239" v="3777" actId="478"/>
          <ac:spMkLst>
            <pc:docMk/>
            <pc:sldMk cId="1131548481" sldId="8306"/>
            <ac:spMk id="3" creationId="{79E7721B-49F5-4C90-862A-1CD315E36A38}"/>
          </ac:spMkLst>
        </pc:spChg>
        <pc:spChg chg="mod">
          <ac:chgData name="SullivanM" userId="350d618f-92d9-45c2-831f-faece6ff0719" providerId="ADAL" clId="{0A0174AB-F306-4E66-BDBC-EE8C81EFBEB5}" dt="2023-09-17T07:56:31.650" v="6302" actId="20577"/>
          <ac:spMkLst>
            <pc:docMk/>
            <pc:sldMk cId="1131548481" sldId="8306"/>
            <ac:spMk id="18434" creationId="{C7D27934-BA8D-0729-FEBE-700E6E619618}"/>
          </ac:spMkLst>
        </pc:spChg>
      </pc:sldChg>
      <pc:sldChg chg="modSp add">
        <pc:chgData name="SullivanM" userId="350d618f-92d9-45c2-831f-faece6ff0719" providerId="ADAL" clId="{0A0174AB-F306-4E66-BDBC-EE8C81EFBEB5}" dt="2023-09-17T07:42:36.530" v="6214" actId="20577"/>
        <pc:sldMkLst>
          <pc:docMk/>
          <pc:sldMk cId="1705935534" sldId="8307"/>
        </pc:sldMkLst>
        <pc:spChg chg="mod">
          <ac:chgData name="SullivanM" userId="350d618f-92d9-45c2-831f-faece6ff0719" providerId="ADAL" clId="{0A0174AB-F306-4E66-BDBC-EE8C81EFBEB5}" dt="2023-09-17T07:42:36.530" v="6214" actId="20577"/>
          <ac:spMkLst>
            <pc:docMk/>
            <pc:sldMk cId="1705935534" sldId="8307"/>
            <ac:spMk id="18434" creationId="{C7D27934-BA8D-0729-FEBE-700E6E619618}"/>
          </ac:spMkLst>
        </pc:spChg>
      </pc:sldChg>
      <pc:sldChg chg="modSp add">
        <pc:chgData name="SullivanM" userId="350d618f-92d9-45c2-831f-faece6ff0719" providerId="ADAL" clId="{0A0174AB-F306-4E66-BDBC-EE8C81EFBEB5}" dt="2023-09-17T07:42:41.588" v="6215" actId="20577"/>
        <pc:sldMkLst>
          <pc:docMk/>
          <pc:sldMk cId="8839078" sldId="8308"/>
        </pc:sldMkLst>
        <pc:spChg chg="mod">
          <ac:chgData name="SullivanM" userId="350d618f-92d9-45c2-831f-faece6ff0719" providerId="ADAL" clId="{0A0174AB-F306-4E66-BDBC-EE8C81EFBEB5}" dt="2023-09-17T07:42:41.588" v="6215" actId="20577"/>
          <ac:spMkLst>
            <pc:docMk/>
            <pc:sldMk cId="8839078" sldId="8308"/>
            <ac:spMk id="18434" creationId="{C7D27934-BA8D-0729-FEBE-700E6E619618}"/>
          </ac:spMkLst>
        </pc:spChg>
      </pc:sldChg>
      <pc:sldChg chg="modSp add">
        <pc:chgData name="SullivanM" userId="350d618f-92d9-45c2-831f-faece6ff0719" providerId="ADAL" clId="{0A0174AB-F306-4E66-BDBC-EE8C81EFBEB5}" dt="2023-09-17T07:42:56.137" v="6216" actId="20577"/>
        <pc:sldMkLst>
          <pc:docMk/>
          <pc:sldMk cId="2181623556" sldId="8309"/>
        </pc:sldMkLst>
        <pc:spChg chg="mod">
          <ac:chgData name="SullivanM" userId="350d618f-92d9-45c2-831f-faece6ff0719" providerId="ADAL" clId="{0A0174AB-F306-4E66-BDBC-EE8C81EFBEB5}" dt="2023-09-17T07:42:56.137" v="6216" actId="20577"/>
          <ac:spMkLst>
            <pc:docMk/>
            <pc:sldMk cId="2181623556" sldId="8309"/>
            <ac:spMk id="18434" creationId="{C7D27934-BA8D-0729-FEBE-700E6E619618}"/>
          </ac:spMkLst>
        </pc:spChg>
      </pc:sldChg>
      <pc:sldChg chg="modSp add">
        <pc:chgData name="SullivanM" userId="350d618f-92d9-45c2-831f-faece6ff0719" providerId="ADAL" clId="{0A0174AB-F306-4E66-BDBC-EE8C81EFBEB5}" dt="2023-09-17T07:43:00.052" v="6217" actId="20577"/>
        <pc:sldMkLst>
          <pc:docMk/>
          <pc:sldMk cId="2670396136" sldId="8310"/>
        </pc:sldMkLst>
        <pc:spChg chg="mod">
          <ac:chgData name="SullivanM" userId="350d618f-92d9-45c2-831f-faece6ff0719" providerId="ADAL" clId="{0A0174AB-F306-4E66-BDBC-EE8C81EFBEB5}" dt="2023-09-17T07:43:00.052" v="6217" actId="20577"/>
          <ac:spMkLst>
            <pc:docMk/>
            <pc:sldMk cId="2670396136" sldId="8310"/>
            <ac:spMk id="18434" creationId="{C7D27934-BA8D-0729-FEBE-700E6E619618}"/>
          </ac:spMkLst>
        </pc:spChg>
      </pc:sldChg>
      <pc:sldChg chg="addSp modSp add modAnim">
        <pc:chgData name="SullivanM" userId="350d618f-92d9-45c2-831f-faece6ff0719" providerId="ADAL" clId="{0A0174AB-F306-4E66-BDBC-EE8C81EFBEB5}" dt="2023-09-17T07:56:57.459" v="6315" actId="20577"/>
        <pc:sldMkLst>
          <pc:docMk/>
          <pc:sldMk cId="364122925" sldId="8311"/>
        </pc:sldMkLst>
        <pc:spChg chg="add mod">
          <ac:chgData name="SullivanM" userId="350d618f-92d9-45c2-831f-faece6ff0719" providerId="ADAL" clId="{0A0174AB-F306-4E66-BDBC-EE8C81EFBEB5}" dt="2023-09-17T07:56:57.459" v="6315" actId="20577"/>
          <ac:spMkLst>
            <pc:docMk/>
            <pc:sldMk cId="364122925" sldId="8311"/>
            <ac:spMk id="3" creationId="{1E61776E-DC09-482F-ADAF-14E1D22BAAD7}"/>
          </ac:spMkLst>
        </pc:spChg>
        <pc:spChg chg="mod">
          <ac:chgData name="SullivanM" userId="350d618f-92d9-45c2-831f-faece6ff0719" providerId="ADAL" clId="{0A0174AB-F306-4E66-BDBC-EE8C81EFBEB5}" dt="2023-09-17T07:43:04.963" v="6218" actId="20577"/>
          <ac:spMkLst>
            <pc:docMk/>
            <pc:sldMk cId="364122925" sldId="8311"/>
            <ac:spMk id="18434" creationId="{C7D27934-BA8D-0729-FEBE-700E6E619618}"/>
          </ac:spMkLst>
        </pc:spChg>
      </pc:sldChg>
      <pc:sldChg chg="delSp modSp add delAnim modAnim">
        <pc:chgData name="SullivanM" userId="350d618f-92d9-45c2-831f-faece6ff0719" providerId="ADAL" clId="{0A0174AB-F306-4E66-BDBC-EE8C81EFBEB5}" dt="2023-09-17T12:48:21.018" v="6690"/>
        <pc:sldMkLst>
          <pc:docMk/>
          <pc:sldMk cId="1122841457" sldId="8312"/>
        </pc:sldMkLst>
        <pc:spChg chg="del">
          <ac:chgData name="SullivanM" userId="350d618f-92d9-45c2-831f-faece6ff0719" providerId="ADAL" clId="{0A0174AB-F306-4E66-BDBC-EE8C81EFBEB5}" dt="2023-09-17T05:05:33.499" v="3917" actId="478"/>
          <ac:spMkLst>
            <pc:docMk/>
            <pc:sldMk cId="1122841457" sldId="8312"/>
            <ac:spMk id="3" creationId="{1E61776E-DC09-482F-ADAF-14E1D22BAAD7}"/>
          </ac:spMkLst>
        </pc:spChg>
        <pc:spChg chg="mod">
          <ac:chgData name="SullivanM" userId="350d618f-92d9-45c2-831f-faece6ff0719" providerId="ADAL" clId="{0A0174AB-F306-4E66-BDBC-EE8C81EFBEB5}" dt="2023-09-17T12:48:04.676" v="6688" actId="20577"/>
          <ac:spMkLst>
            <pc:docMk/>
            <pc:sldMk cId="1122841457" sldId="8312"/>
            <ac:spMk id="18434" creationId="{C7D27934-BA8D-0729-FEBE-700E6E619618}"/>
          </ac:spMkLst>
        </pc:spChg>
      </pc:sldChg>
      <pc:sldChg chg="modSp modAnim">
        <pc:chgData name="SullivanM" userId="350d618f-92d9-45c2-831f-faece6ff0719" providerId="ADAL" clId="{0A0174AB-F306-4E66-BDBC-EE8C81EFBEB5}" dt="2023-09-17T07:43:42.447" v="6225"/>
        <pc:sldMkLst>
          <pc:docMk/>
          <pc:sldMk cId="3780075134" sldId="8313"/>
        </pc:sldMkLst>
        <pc:spChg chg="mod">
          <ac:chgData name="SullivanM" userId="350d618f-92d9-45c2-831f-faece6ff0719" providerId="ADAL" clId="{0A0174AB-F306-4E66-BDBC-EE8C81EFBEB5}" dt="2023-09-17T05:07:23.497" v="3929" actId="20577"/>
          <ac:spMkLst>
            <pc:docMk/>
            <pc:sldMk cId="3780075134" sldId="8313"/>
            <ac:spMk id="18434" creationId="{C7D27934-BA8D-0729-FEBE-700E6E619618}"/>
          </ac:spMkLst>
        </pc:spChg>
      </pc:sldChg>
      <pc:sldChg chg="modSp add">
        <pc:chgData name="SullivanM" userId="350d618f-92d9-45c2-831f-faece6ff0719" providerId="ADAL" clId="{0A0174AB-F306-4E66-BDBC-EE8C81EFBEB5}" dt="2023-09-17T12:52:08.157" v="6691" actId="20578"/>
        <pc:sldMkLst>
          <pc:docMk/>
          <pc:sldMk cId="1992628337" sldId="8314"/>
        </pc:sldMkLst>
        <pc:spChg chg="mod">
          <ac:chgData name="SullivanM" userId="350d618f-92d9-45c2-831f-faece6ff0719" providerId="ADAL" clId="{0A0174AB-F306-4E66-BDBC-EE8C81EFBEB5}" dt="2023-09-17T12:52:08.157" v="6691" actId="20578"/>
          <ac:spMkLst>
            <pc:docMk/>
            <pc:sldMk cId="1992628337" sldId="8314"/>
            <ac:spMk id="18434" creationId="{C7D27934-BA8D-0729-FEBE-700E6E619618}"/>
          </ac:spMkLst>
        </pc:spChg>
      </pc:sldChg>
      <pc:sldChg chg="modSp del">
        <pc:chgData name="SullivanM" userId="350d618f-92d9-45c2-831f-faece6ff0719" providerId="ADAL" clId="{0A0174AB-F306-4E66-BDBC-EE8C81EFBEB5}" dt="2023-09-17T07:28:52.507" v="6077" actId="2696"/>
        <pc:sldMkLst>
          <pc:docMk/>
          <pc:sldMk cId="810280423" sldId="8315"/>
        </pc:sldMkLst>
        <pc:spChg chg="mod">
          <ac:chgData name="SullivanM" userId="350d618f-92d9-45c2-831f-faece6ff0719" providerId="ADAL" clId="{0A0174AB-F306-4E66-BDBC-EE8C81EFBEB5}" dt="2023-09-17T05:16:07.004" v="3971"/>
          <ac:spMkLst>
            <pc:docMk/>
            <pc:sldMk cId="810280423" sldId="8315"/>
            <ac:spMk id="3" creationId="{79E7721B-49F5-4C90-862A-1CD315E36A38}"/>
          </ac:spMkLst>
        </pc:spChg>
      </pc:sldChg>
      <pc:sldChg chg="modSp">
        <pc:chgData name="SullivanM" userId="350d618f-92d9-45c2-831f-faece6ff0719" providerId="ADAL" clId="{0A0174AB-F306-4E66-BDBC-EE8C81EFBEB5}" dt="2023-09-17T05:16:35.444" v="4001" actId="20577"/>
        <pc:sldMkLst>
          <pc:docMk/>
          <pc:sldMk cId="3864662910" sldId="8316"/>
        </pc:sldMkLst>
        <pc:spChg chg="mod">
          <ac:chgData name="SullivanM" userId="350d618f-92d9-45c2-831f-faece6ff0719" providerId="ADAL" clId="{0A0174AB-F306-4E66-BDBC-EE8C81EFBEB5}" dt="2023-09-17T05:16:35.444" v="4001" actId="20577"/>
          <ac:spMkLst>
            <pc:docMk/>
            <pc:sldMk cId="3864662910" sldId="8316"/>
            <ac:spMk id="18434" creationId="{C7D27934-BA8D-0729-FEBE-700E6E619618}"/>
          </ac:spMkLst>
        </pc:spChg>
      </pc:sldChg>
      <pc:sldChg chg="modSp modAnim">
        <pc:chgData name="SullivanM" userId="350d618f-92d9-45c2-831f-faece6ff0719" providerId="ADAL" clId="{0A0174AB-F306-4E66-BDBC-EE8C81EFBEB5}" dt="2023-09-17T13:38:45.872" v="7433"/>
        <pc:sldMkLst>
          <pc:docMk/>
          <pc:sldMk cId="3312715619" sldId="8317"/>
        </pc:sldMkLst>
        <pc:spChg chg="mod">
          <ac:chgData name="SullivanM" userId="350d618f-92d9-45c2-831f-faece6ff0719" providerId="ADAL" clId="{0A0174AB-F306-4E66-BDBC-EE8C81EFBEB5}" dt="2023-09-17T12:55:47.589" v="6893" actId="5793"/>
          <ac:spMkLst>
            <pc:docMk/>
            <pc:sldMk cId="3312715619" sldId="8317"/>
            <ac:spMk id="18434" creationId="{C7D27934-BA8D-0729-FEBE-700E6E619618}"/>
          </ac:spMkLst>
        </pc:spChg>
      </pc:sldChg>
      <pc:sldChg chg="modSp add del">
        <pc:chgData name="SullivanM" userId="350d618f-92d9-45c2-831f-faece6ff0719" providerId="ADAL" clId="{0A0174AB-F306-4E66-BDBC-EE8C81EFBEB5}" dt="2023-09-17T12:55:01.718" v="6821" actId="2696"/>
        <pc:sldMkLst>
          <pc:docMk/>
          <pc:sldMk cId="480222453" sldId="8318"/>
        </pc:sldMkLst>
        <pc:spChg chg="mod">
          <ac:chgData name="SullivanM" userId="350d618f-92d9-45c2-831f-faece6ff0719" providerId="ADAL" clId="{0A0174AB-F306-4E66-BDBC-EE8C81EFBEB5}" dt="2023-09-17T05:18:13.109" v="4004" actId="207"/>
          <ac:spMkLst>
            <pc:docMk/>
            <pc:sldMk cId="480222453" sldId="8318"/>
            <ac:spMk id="18434" creationId="{C7D27934-BA8D-0729-FEBE-700E6E619618}"/>
          </ac:spMkLst>
        </pc:spChg>
      </pc:sldChg>
      <pc:sldChg chg="modSp add del">
        <pc:chgData name="SullivanM" userId="350d618f-92d9-45c2-831f-faece6ff0719" providerId="ADAL" clId="{0A0174AB-F306-4E66-BDBC-EE8C81EFBEB5}" dt="2023-09-17T12:55:02.351" v="6822" actId="2696"/>
        <pc:sldMkLst>
          <pc:docMk/>
          <pc:sldMk cId="2981060958" sldId="8319"/>
        </pc:sldMkLst>
        <pc:spChg chg="mod">
          <ac:chgData name="SullivanM" userId="350d618f-92d9-45c2-831f-faece6ff0719" providerId="ADAL" clId="{0A0174AB-F306-4E66-BDBC-EE8C81EFBEB5}" dt="2023-09-17T05:18:44.738" v="4007" actId="207"/>
          <ac:spMkLst>
            <pc:docMk/>
            <pc:sldMk cId="2981060958" sldId="8319"/>
            <ac:spMk id="18434" creationId="{C7D27934-BA8D-0729-FEBE-700E6E619618}"/>
          </ac:spMkLst>
        </pc:spChg>
      </pc:sldChg>
      <pc:sldChg chg="modSp add del">
        <pc:chgData name="SullivanM" userId="350d618f-92d9-45c2-831f-faece6ff0719" providerId="ADAL" clId="{0A0174AB-F306-4E66-BDBC-EE8C81EFBEB5}" dt="2023-09-17T12:55:03.556" v="6823" actId="2696"/>
        <pc:sldMkLst>
          <pc:docMk/>
          <pc:sldMk cId="2516824596" sldId="8320"/>
        </pc:sldMkLst>
        <pc:spChg chg="mod">
          <ac:chgData name="SullivanM" userId="350d618f-92d9-45c2-831f-faece6ff0719" providerId="ADAL" clId="{0A0174AB-F306-4E66-BDBC-EE8C81EFBEB5}" dt="2023-09-17T05:19:02.335" v="4009" actId="207"/>
          <ac:spMkLst>
            <pc:docMk/>
            <pc:sldMk cId="2516824596" sldId="8320"/>
            <ac:spMk id="18434" creationId="{C7D27934-BA8D-0729-FEBE-700E6E619618}"/>
          </ac:spMkLst>
        </pc:spChg>
      </pc:sldChg>
      <pc:sldChg chg="modSp add">
        <pc:chgData name="SullivanM" userId="350d618f-92d9-45c2-831f-faece6ff0719" providerId="ADAL" clId="{0A0174AB-F306-4E66-BDBC-EE8C81EFBEB5}" dt="2023-09-17T12:56:01.349" v="6895" actId="6549"/>
        <pc:sldMkLst>
          <pc:docMk/>
          <pc:sldMk cId="3415916129" sldId="8321"/>
        </pc:sldMkLst>
        <pc:spChg chg="mod">
          <ac:chgData name="SullivanM" userId="350d618f-92d9-45c2-831f-faece6ff0719" providerId="ADAL" clId="{0A0174AB-F306-4E66-BDBC-EE8C81EFBEB5}" dt="2023-09-17T12:56:01.349" v="6895" actId="6549"/>
          <ac:spMkLst>
            <pc:docMk/>
            <pc:sldMk cId="3415916129" sldId="8321"/>
            <ac:spMk id="18434" creationId="{C7D27934-BA8D-0729-FEBE-700E6E619618}"/>
          </ac:spMkLst>
        </pc:spChg>
      </pc:sldChg>
      <pc:sldChg chg="modSp add modAnim">
        <pc:chgData name="SullivanM" userId="350d618f-92d9-45c2-831f-faece6ff0719" providerId="ADAL" clId="{0A0174AB-F306-4E66-BDBC-EE8C81EFBEB5}" dt="2023-09-17T07:29:41.150" v="6083"/>
        <pc:sldMkLst>
          <pc:docMk/>
          <pc:sldMk cId="3940984117" sldId="8322"/>
        </pc:sldMkLst>
        <pc:spChg chg="mod">
          <ac:chgData name="SullivanM" userId="350d618f-92d9-45c2-831f-faece6ff0719" providerId="ADAL" clId="{0A0174AB-F306-4E66-BDBC-EE8C81EFBEB5}" dt="2023-09-17T05:21:41.618" v="4015" actId="113"/>
          <ac:spMkLst>
            <pc:docMk/>
            <pc:sldMk cId="3940984117" sldId="8322"/>
            <ac:spMk id="18434" creationId="{C7D27934-BA8D-0729-FEBE-700E6E619618}"/>
          </ac:spMkLst>
        </pc:spChg>
      </pc:sldChg>
      <pc:sldChg chg="addSp modSp add modAnim">
        <pc:chgData name="SullivanM" userId="350d618f-92d9-45c2-831f-faece6ff0719" providerId="ADAL" clId="{0A0174AB-F306-4E66-BDBC-EE8C81EFBEB5}" dt="2023-09-17T07:59:41.710" v="6335" actId="114"/>
        <pc:sldMkLst>
          <pc:docMk/>
          <pc:sldMk cId="2109400365" sldId="8323"/>
        </pc:sldMkLst>
        <pc:spChg chg="add mod">
          <ac:chgData name="SullivanM" userId="350d618f-92d9-45c2-831f-faece6ff0719" providerId="ADAL" clId="{0A0174AB-F306-4E66-BDBC-EE8C81EFBEB5}" dt="2023-09-17T07:59:41.710" v="6335" actId="114"/>
          <ac:spMkLst>
            <pc:docMk/>
            <pc:sldMk cId="2109400365" sldId="8323"/>
            <ac:spMk id="3" creationId="{EE40C0C8-C662-4DFB-87CF-29D2FACD909B}"/>
          </ac:spMkLst>
        </pc:spChg>
        <pc:spChg chg="mod">
          <ac:chgData name="SullivanM" userId="350d618f-92d9-45c2-831f-faece6ff0719" providerId="ADAL" clId="{0A0174AB-F306-4E66-BDBC-EE8C81EFBEB5}" dt="2023-09-17T05:24:03.811" v="4017" actId="207"/>
          <ac:spMkLst>
            <pc:docMk/>
            <pc:sldMk cId="2109400365" sldId="8323"/>
            <ac:spMk id="18434" creationId="{C7D27934-BA8D-0729-FEBE-700E6E619618}"/>
          </ac:spMkLst>
        </pc:spChg>
      </pc:sldChg>
      <pc:sldChg chg="modSp add modAnim">
        <pc:chgData name="SullivanM" userId="350d618f-92d9-45c2-831f-faece6ff0719" providerId="ADAL" clId="{0A0174AB-F306-4E66-BDBC-EE8C81EFBEB5}" dt="2023-09-17T07:58:57.646" v="6331" actId="207"/>
        <pc:sldMkLst>
          <pc:docMk/>
          <pc:sldMk cId="3671910718" sldId="8324"/>
        </pc:sldMkLst>
        <pc:spChg chg="mod">
          <ac:chgData name="SullivanM" userId="350d618f-92d9-45c2-831f-faece6ff0719" providerId="ADAL" clId="{0A0174AB-F306-4E66-BDBC-EE8C81EFBEB5}" dt="2023-09-17T07:46:58.029" v="6247" actId="1076"/>
          <ac:spMkLst>
            <pc:docMk/>
            <pc:sldMk cId="3671910718" sldId="8324"/>
            <ac:spMk id="3" creationId="{EE40C0C8-C662-4DFB-87CF-29D2FACD909B}"/>
          </ac:spMkLst>
        </pc:spChg>
        <pc:spChg chg="mod">
          <ac:chgData name="SullivanM" userId="350d618f-92d9-45c2-831f-faece6ff0719" providerId="ADAL" clId="{0A0174AB-F306-4E66-BDBC-EE8C81EFBEB5}" dt="2023-09-17T07:58:57.646" v="6331" actId="207"/>
          <ac:spMkLst>
            <pc:docMk/>
            <pc:sldMk cId="3671910718" sldId="8324"/>
            <ac:spMk id="18434" creationId="{C7D27934-BA8D-0729-FEBE-700E6E619618}"/>
          </ac:spMkLst>
        </pc:spChg>
      </pc:sldChg>
      <pc:sldChg chg="delSp modSp add delAnim">
        <pc:chgData name="SullivanM" userId="350d618f-92d9-45c2-831f-faece6ff0719" providerId="ADAL" clId="{0A0174AB-F306-4E66-BDBC-EE8C81EFBEB5}" dt="2023-09-17T07:59:07.932" v="6333" actId="207"/>
        <pc:sldMkLst>
          <pc:docMk/>
          <pc:sldMk cId="3513370049" sldId="8325"/>
        </pc:sldMkLst>
        <pc:spChg chg="del">
          <ac:chgData name="SullivanM" userId="350d618f-92d9-45c2-831f-faece6ff0719" providerId="ADAL" clId="{0A0174AB-F306-4E66-BDBC-EE8C81EFBEB5}" dt="2023-09-17T07:30:13.910" v="6090" actId="478"/>
          <ac:spMkLst>
            <pc:docMk/>
            <pc:sldMk cId="3513370049" sldId="8325"/>
            <ac:spMk id="3" creationId="{EE40C0C8-C662-4DFB-87CF-29D2FACD909B}"/>
          </ac:spMkLst>
        </pc:spChg>
        <pc:spChg chg="mod">
          <ac:chgData name="SullivanM" userId="350d618f-92d9-45c2-831f-faece6ff0719" providerId="ADAL" clId="{0A0174AB-F306-4E66-BDBC-EE8C81EFBEB5}" dt="2023-09-17T07:59:07.932" v="6333" actId="207"/>
          <ac:spMkLst>
            <pc:docMk/>
            <pc:sldMk cId="3513370049" sldId="8325"/>
            <ac:spMk id="18434" creationId="{C7D27934-BA8D-0729-FEBE-700E6E619618}"/>
          </ac:spMkLst>
        </pc:spChg>
      </pc:sldChg>
      <pc:sldChg chg="modSp add modAnim">
        <pc:chgData name="SullivanM" userId="350d618f-92d9-45c2-831f-faece6ff0719" providerId="ADAL" clId="{0A0174AB-F306-4E66-BDBC-EE8C81EFBEB5}" dt="2023-09-17T07:59:19.639" v="6334" actId="207"/>
        <pc:sldMkLst>
          <pc:docMk/>
          <pc:sldMk cId="3023337989" sldId="8326"/>
        </pc:sldMkLst>
        <pc:spChg chg="mod">
          <ac:chgData name="SullivanM" userId="350d618f-92d9-45c2-831f-faece6ff0719" providerId="ADAL" clId="{0A0174AB-F306-4E66-BDBC-EE8C81EFBEB5}" dt="2023-09-17T05:30:25.566" v="4144" actId="1076"/>
          <ac:spMkLst>
            <pc:docMk/>
            <pc:sldMk cId="3023337989" sldId="8326"/>
            <ac:spMk id="3" creationId="{EE40C0C8-C662-4DFB-87CF-29D2FACD909B}"/>
          </ac:spMkLst>
        </pc:spChg>
        <pc:spChg chg="mod">
          <ac:chgData name="SullivanM" userId="350d618f-92d9-45c2-831f-faece6ff0719" providerId="ADAL" clId="{0A0174AB-F306-4E66-BDBC-EE8C81EFBEB5}" dt="2023-09-17T07:59:19.639" v="6334" actId="207"/>
          <ac:spMkLst>
            <pc:docMk/>
            <pc:sldMk cId="3023337989" sldId="8326"/>
            <ac:spMk id="18434" creationId="{C7D27934-BA8D-0729-FEBE-700E6E619618}"/>
          </ac:spMkLst>
        </pc:spChg>
      </pc:sldChg>
      <pc:sldChg chg="addSp delSp modSp add">
        <pc:chgData name="SullivanM" userId="350d618f-92d9-45c2-831f-faece6ff0719" providerId="ADAL" clId="{0A0174AB-F306-4E66-BDBC-EE8C81EFBEB5}" dt="2023-09-17T05:36:26.208" v="4231" actId="14100"/>
        <pc:sldMkLst>
          <pc:docMk/>
          <pc:sldMk cId="308460375" sldId="8327"/>
        </pc:sldMkLst>
        <pc:spChg chg="del">
          <ac:chgData name="SullivanM" userId="350d618f-92d9-45c2-831f-faece6ff0719" providerId="ADAL" clId="{0A0174AB-F306-4E66-BDBC-EE8C81EFBEB5}" dt="2023-09-17T05:36:14.169" v="4228" actId="478"/>
          <ac:spMkLst>
            <pc:docMk/>
            <pc:sldMk cId="308460375" sldId="8327"/>
            <ac:spMk id="2" creationId="{4745FA7C-507B-4B91-A006-96BA6AEAB6F6}"/>
          </ac:spMkLst>
        </pc:spChg>
        <pc:spChg chg="del">
          <ac:chgData name="SullivanM" userId="350d618f-92d9-45c2-831f-faece6ff0719" providerId="ADAL" clId="{0A0174AB-F306-4E66-BDBC-EE8C81EFBEB5}" dt="2023-09-17T05:36:14.169" v="4228" actId="478"/>
          <ac:spMkLst>
            <pc:docMk/>
            <pc:sldMk cId="308460375" sldId="8327"/>
            <ac:spMk id="3" creationId="{4F8C67A9-596C-4293-AA27-5BD7681D7A40}"/>
          </ac:spMkLst>
        </pc:spChg>
        <pc:picChg chg="add mod">
          <ac:chgData name="SullivanM" userId="350d618f-92d9-45c2-831f-faece6ff0719" providerId="ADAL" clId="{0A0174AB-F306-4E66-BDBC-EE8C81EFBEB5}" dt="2023-09-17T05:36:26.208" v="4231" actId="14100"/>
          <ac:picMkLst>
            <pc:docMk/>
            <pc:sldMk cId="308460375" sldId="8327"/>
            <ac:picMk id="4" creationId="{507D5C14-AAB4-416E-AD2C-1CAEA044052D}"/>
          </ac:picMkLst>
        </pc:picChg>
      </pc:sldChg>
      <pc:sldChg chg="addSp delSp modSp add modAnim">
        <pc:chgData name="SullivanM" userId="350d618f-92d9-45c2-831f-faece6ff0719" providerId="ADAL" clId="{0A0174AB-F306-4E66-BDBC-EE8C81EFBEB5}" dt="2023-09-17T07:33:33.774" v="6152" actId="113"/>
        <pc:sldMkLst>
          <pc:docMk/>
          <pc:sldMk cId="3373300003" sldId="8328"/>
        </pc:sldMkLst>
        <pc:spChg chg="del">
          <ac:chgData name="SullivanM" userId="350d618f-92d9-45c2-831f-faece6ff0719" providerId="ADAL" clId="{0A0174AB-F306-4E66-BDBC-EE8C81EFBEB5}" dt="2023-09-17T05:36:39.183" v="4233" actId="478"/>
          <ac:spMkLst>
            <pc:docMk/>
            <pc:sldMk cId="3373300003" sldId="8328"/>
            <ac:spMk id="2" creationId="{554ED8BB-8438-4642-9A15-914AFE965500}"/>
          </ac:spMkLst>
        </pc:spChg>
        <pc:spChg chg="del">
          <ac:chgData name="SullivanM" userId="350d618f-92d9-45c2-831f-faece6ff0719" providerId="ADAL" clId="{0A0174AB-F306-4E66-BDBC-EE8C81EFBEB5}" dt="2023-09-17T05:36:39.183" v="4233" actId="478"/>
          <ac:spMkLst>
            <pc:docMk/>
            <pc:sldMk cId="3373300003" sldId="8328"/>
            <ac:spMk id="3" creationId="{888AA380-1704-409A-82AC-1DE1A7D55BA4}"/>
          </ac:spMkLst>
        </pc:spChg>
        <pc:spChg chg="add mod">
          <ac:chgData name="SullivanM" userId="350d618f-92d9-45c2-831f-faece6ff0719" providerId="ADAL" clId="{0A0174AB-F306-4E66-BDBC-EE8C81EFBEB5}" dt="2023-09-17T07:33:33.774" v="6152" actId="113"/>
          <ac:spMkLst>
            <pc:docMk/>
            <pc:sldMk cId="3373300003" sldId="8328"/>
            <ac:spMk id="5" creationId="{5E2BD30E-7B57-48D4-B354-39321D881673}"/>
          </ac:spMkLst>
        </pc:spChg>
        <pc:picChg chg="add mod modCrop">
          <ac:chgData name="SullivanM" userId="350d618f-92d9-45c2-831f-faece6ff0719" providerId="ADAL" clId="{0A0174AB-F306-4E66-BDBC-EE8C81EFBEB5}" dt="2023-09-17T05:50:22.157" v="4317" actId="732"/>
          <ac:picMkLst>
            <pc:docMk/>
            <pc:sldMk cId="3373300003" sldId="8328"/>
            <ac:picMk id="4" creationId="{C59A676C-4469-4A44-BD43-449FF3B2D512}"/>
          </ac:picMkLst>
        </pc:picChg>
      </pc:sldChg>
      <pc:sldChg chg="delSp modSp add delAnim modAnim">
        <pc:chgData name="SullivanM" userId="350d618f-92d9-45c2-831f-faece6ff0719" providerId="ADAL" clId="{0A0174AB-F306-4E66-BDBC-EE8C81EFBEB5}" dt="2023-09-17T13:02:30.365" v="6903"/>
        <pc:sldMkLst>
          <pc:docMk/>
          <pc:sldMk cId="3307883263" sldId="8329"/>
        </pc:sldMkLst>
        <pc:spChg chg="del">
          <ac:chgData name="SullivanM" userId="350d618f-92d9-45c2-831f-faece6ff0719" providerId="ADAL" clId="{0A0174AB-F306-4E66-BDBC-EE8C81EFBEB5}" dt="2023-09-17T06:07:34.390" v="4362" actId="478"/>
          <ac:spMkLst>
            <pc:docMk/>
            <pc:sldMk cId="3307883263" sldId="8329"/>
            <ac:spMk id="10" creationId="{7D72FDFC-D2E1-4A3D-A9F9-6002E40D2005}"/>
          </ac:spMkLst>
        </pc:spChg>
        <pc:spChg chg="del">
          <ac:chgData name="SullivanM" userId="350d618f-92d9-45c2-831f-faece6ff0719" providerId="ADAL" clId="{0A0174AB-F306-4E66-BDBC-EE8C81EFBEB5}" dt="2023-09-17T06:07:28.491" v="4361" actId="478"/>
          <ac:spMkLst>
            <pc:docMk/>
            <pc:sldMk cId="3307883263" sldId="8329"/>
            <ac:spMk id="11" creationId="{DBCEDBDD-DC50-4809-A091-E22C16B38DC9}"/>
          </ac:spMkLst>
        </pc:spChg>
        <pc:spChg chg="mod">
          <ac:chgData name="SullivanM" userId="350d618f-92d9-45c2-831f-faece6ff0719" providerId="ADAL" clId="{0A0174AB-F306-4E66-BDBC-EE8C81EFBEB5}" dt="2023-09-17T06:07:52.938" v="4365" actId="1076"/>
          <ac:spMkLst>
            <pc:docMk/>
            <pc:sldMk cId="3307883263" sldId="8329"/>
            <ac:spMk id="12" creationId="{BEFC40A1-D46D-4D05-B011-DA0F23E698BE}"/>
          </ac:spMkLst>
        </pc:spChg>
      </pc:sldChg>
      <pc:sldChg chg="modSp add modAnim">
        <pc:chgData name="SullivanM" userId="350d618f-92d9-45c2-831f-faece6ff0719" providerId="ADAL" clId="{0A0174AB-F306-4E66-BDBC-EE8C81EFBEB5}" dt="2023-09-17T07:33:06.877" v="6150"/>
        <pc:sldMkLst>
          <pc:docMk/>
          <pc:sldMk cId="2244986133" sldId="8330"/>
        </pc:sldMkLst>
        <pc:spChg chg="mod">
          <ac:chgData name="SullivanM" userId="350d618f-92d9-45c2-831f-faece6ff0719" providerId="ADAL" clId="{0A0174AB-F306-4E66-BDBC-EE8C81EFBEB5}" dt="2023-09-17T07:33:06.877" v="6150"/>
          <ac:spMkLst>
            <pc:docMk/>
            <pc:sldMk cId="2244986133" sldId="8330"/>
            <ac:spMk id="5" creationId="{5E2BD30E-7B57-48D4-B354-39321D881673}"/>
          </ac:spMkLst>
        </pc:spChg>
      </pc:sldChg>
      <pc:sldChg chg="modSp add modAnim">
        <pc:chgData name="SullivanM" userId="350d618f-92d9-45c2-831f-faece6ff0719" providerId="ADAL" clId="{0A0174AB-F306-4E66-BDBC-EE8C81EFBEB5}" dt="2023-09-17T07:47:53.318" v="6249"/>
        <pc:sldMkLst>
          <pc:docMk/>
          <pc:sldMk cId="710912010" sldId="8331"/>
        </pc:sldMkLst>
        <pc:spChg chg="mod">
          <ac:chgData name="SullivanM" userId="350d618f-92d9-45c2-831f-faece6ff0719" providerId="ADAL" clId="{0A0174AB-F306-4E66-BDBC-EE8C81EFBEB5}" dt="2023-09-17T06:19:06.865" v="4606" actId="1076"/>
          <ac:spMkLst>
            <pc:docMk/>
            <pc:sldMk cId="710912010" sldId="8331"/>
            <ac:spMk id="5" creationId="{5E2BD30E-7B57-48D4-B354-39321D881673}"/>
          </ac:spMkLst>
        </pc:spChg>
      </pc:sldChg>
      <pc:sldChg chg="delSp modSp delAnim">
        <pc:chgData name="SullivanM" userId="350d618f-92d9-45c2-831f-faece6ff0719" providerId="ADAL" clId="{0A0174AB-F306-4E66-BDBC-EE8C81EFBEB5}" dt="2023-09-17T06:21:24.184" v="4612" actId="478"/>
        <pc:sldMkLst>
          <pc:docMk/>
          <pc:sldMk cId="1190035181" sldId="8332"/>
        </pc:sldMkLst>
        <pc:spChg chg="del">
          <ac:chgData name="SullivanM" userId="350d618f-92d9-45c2-831f-faece6ff0719" providerId="ADAL" clId="{0A0174AB-F306-4E66-BDBC-EE8C81EFBEB5}" dt="2023-09-17T06:21:24.184" v="4612" actId="478"/>
          <ac:spMkLst>
            <pc:docMk/>
            <pc:sldMk cId="1190035181" sldId="8332"/>
            <ac:spMk id="3" creationId="{EE40C0C8-C662-4DFB-87CF-29D2FACD909B}"/>
          </ac:spMkLst>
        </pc:spChg>
        <pc:spChg chg="mod">
          <ac:chgData name="SullivanM" userId="350d618f-92d9-45c2-831f-faece6ff0719" providerId="ADAL" clId="{0A0174AB-F306-4E66-BDBC-EE8C81EFBEB5}" dt="2023-09-17T06:20:26.517" v="4609" actId="6549"/>
          <ac:spMkLst>
            <pc:docMk/>
            <pc:sldMk cId="1190035181" sldId="8332"/>
            <ac:spMk id="18434" creationId="{C7D27934-BA8D-0729-FEBE-700E6E619618}"/>
          </ac:spMkLst>
        </pc:spChg>
      </pc:sldChg>
      <pc:sldChg chg="delSp modSp add delAnim modAnim">
        <pc:chgData name="SullivanM" userId="350d618f-92d9-45c2-831f-faece6ff0719" providerId="ADAL" clId="{0A0174AB-F306-4E66-BDBC-EE8C81EFBEB5}" dt="2023-09-17T07:48:50.536" v="6254"/>
        <pc:sldMkLst>
          <pc:docMk/>
          <pc:sldMk cId="3684811008" sldId="8333"/>
        </pc:sldMkLst>
        <pc:spChg chg="del">
          <ac:chgData name="SullivanM" userId="350d618f-92d9-45c2-831f-faece6ff0719" providerId="ADAL" clId="{0A0174AB-F306-4E66-BDBC-EE8C81EFBEB5}" dt="2023-09-17T06:21:19.119" v="4611" actId="478"/>
          <ac:spMkLst>
            <pc:docMk/>
            <pc:sldMk cId="3684811008" sldId="8333"/>
            <ac:spMk id="3" creationId="{EE40C0C8-C662-4DFB-87CF-29D2FACD909B}"/>
          </ac:spMkLst>
        </pc:spChg>
        <pc:spChg chg="mod">
          <ac:chgData name="SullivanM" userId="350d618f-92d9-45c2-831f-faece6ff0719" providerId="ADAL" clId="{0A0174AB-F306-4E66-BDBC-EE8C81EFBEB5}" dt="2023-09-17T07:48:50.536" v="6254"/>
          <ac:spMkLst>
            <pc:docMk/>
            <pc:sldMk cId="3684811008" sldId="8333"/>
            <ac:spMk id="18434" creationId="{C7D27934-BA8D-0729-FEBE-700E6E619618}"/>
          </ac:spMkLst>
        </pc:spChg>
      </pc:sldChg>
      <pc:sldChg chg="addSp delSp modSp add delAnim modAnim">
        <pc:chgData name="SullivanM" userId="350d618f-92d9-45c2-831f-faece6ff0719" providerId="ADAL" clId="{0A0174AB-F306-4E66-BDBC-EE8C81EFBEB5}" dt="2023-09-17T07:49:01.881" v="6256"/>
        <pc:sldMkLst>
          <pc:docMk/>
          <pc:sldMk cId="46513783" sldId="8334"/>
        </pc:sldMkLst>
        <pc:spChg chg="add del mod">
          <ac:chgData name="SullivanM" userId="350d618f-92d9-45c2-831f-faece6ff0719" providerId="ADAL" clId="{0A0174AB-F306-4E66-BDBC-EE8C81EFBEB5}" dt="2023-09-17T06:23:54.627" v="4620" actId="478"/>
          <ac:spMkLst>
            <pc:docMk/>
            <pc:sldMk cId="46513783" sldId="8334"/>
            <ac:spMk id="3" creationId="{041BBB66-1BBA-4212-A040-9609D1F3D249}"/>
          </ac:spMkLst>
        </pc:spChg>
        <pc:spChg chg="mod">
          <ac:chgData name="SullivanM" userId="350d618f-92d9-45c2-831f-faece6ff0719" providerId="ADAL" clId="{0A0174AB-F306-4E66-BDBC-EE8C81EFBEB5}" dt="2023-09-17T07:48:55.858" v="6255" actId="20577"/>
          <ac:spMkLst>
            <pc:docMk/>
            <pc:sldMk cId="46513783" sldId="8334"/>
            <ac:spMk id="18434" creationId="{C7D27934-BA8D-0729-FEBE-700E6E619618}"/>
          </ac:spMkLst>
        </pc:spChg>
      </pc:sldChg>
      <pc:sldChg chg="addSp modSp add modAnim">
        <pc:chgData name="SullivanM" userId="350d618f-92d9-45c2-831f-faece6ff0719" providerId="ADAL" clId="{0A0174AB-F306-4E66-BDBC-EE8C81EFBEB5}" dt="2023-09-17T07:49:18.309" v="6259" actId="1076"/>
        <pc:sldMkLst>
          <pc:docMk/>
          <pc:sldMk cId="1284754396" sldId="8335"/>
        </pc:sldMkLst>
        <pc:spChg chg="add mod">
          <ac:chgData name="SullivanM" userId="350d618f-92d9-45c2-831f-faece6ff0719" providerId="ADAL" clId="{0A0174AB-F306-4E66-BDBC-EE8C81EFBEB5}" dt="2023-09-17T07:49:18.309" v="6259" actId="1076"/>
          <ac:spMkLst>
            <pc:docMk/>
            <pc:sldMk cId="1284754396" sldId="8335"/>
            <ac:spMk id="3" creationId="{17902F05-B90A-4B3C-AEC3-6D15FE9D4DC2}"/>
          </ac:spMkLst>
        </pc:spChg>
        <pc:spChg chg="mod">
          <ac:chgData name="SullivanM" userId="350d618f-92d9-45c2-831f-faece6ff0719" providerId="ADAL" clId="{0A0174AB-F306-4E66-BDBC-EE8C81EFBEB5}" dt="2023-09-17T07:49:11.447" v="6258" actId="20577"/>
          <ac:spMkLst>
            <pc:docMk/>
            <pc:sldMk cId="1284754396" sldId="8335"/>
            <ac:spMk id="18434" creationId="{C7D27934-BA8D-0729-FEBE-700E6E619618}"/>
          </ac:spMkLst>
        </pc:spChg>
      </pc:sldChg>
      <pc:sldChg chg="delSp modSp add del modAnim">
        <pc:chgData name="SullivanM" userId="350d618f-92d9-45c2-831f-faece6ff0719" providerId="ADAL" clId="{0A0174AB-F306-4E66-BDBC-EE8C81EFBEB5}" dt="2023-09-17T07:50:12.355" v="6266" actId="2696"/>
        <pc:sldMkLst>
          <pc:docMk/>
          <pc:sldMk cId="3584453163" sldId="8336"/>
        </pc:sldMkLst>
        <pc:spChg chg="del mod">
          <ac:chgData name="SullivanM" userId="350d618f-92d9-45c2-831f-faece6ff0719" providerId="ADAL" clId="{0A0174AB-F306-4E66-BDBC-EE8C81EFBEB5}" dt="2023-09-17T07:49:32.537" v="6260"/>
          <ac:spMkLst>
            <pc:docMk/>
            <pc:sldMk cId="3584453163" sldId="8336"/>
            <ac:spMk id="3" creationId="{17902F05-B90A-4B3C-AEC3-6D15FE9D4DC2}"/>
          </ac:spMkLst>
        </pc:spChg>
        <pc:spChg chg="mod">
          <ac:chgData name="SullivanM" userId="350d618f-92d9-45c2-831f-faece6ff0719" providerId="ADAL" clId="{0A0174AB-F306-4E66-BDBC-EE8C81EFBEB5}" dt="2023-09-17T07:50:02.500" v="6265"/>
          <ac:spMkLst>
            <pc:docMk/>
            <pc:sldMk cId="3584453163" sldId="8336"/>
            <ac:spMk id="18434" creationId="{C7D27934-BA8D-0729-FEBE-700E6E619618}"/>
          </ac:spMkLst>
        </pc:spChg>
      </pc:sldChg>
      <pc:sldChg chg="add del">
        <pc:chgData name="SullivanM" userId="350d618f-92d9-45c2-831f-faece6ff0719" providerId="ADAL" clId="{0A0174AB-F306-4E66-BDBC-EE8C81EFBEB5}" dt="2023-09-17T06:29:08.369" v="4729" actId="2696"/>
        <pc:sldMkLst>
          <pc:docMk/>
          <pc:sldMk cId="1900389683" sldId="8337"/>
        </pc:sldMkLst>
      </pc:sldChg>
      <pc:sldChg chg="add del">
        <pc:chgData name="SullivanM" userId="350d618f-92d9-45c2-831f-faece6ff0719" providerId="ADAL" clId="{0A0174AB-F306-4E66-BDBC-EE8C81EFBEB5}" dt="2023-09-17T06:28:18.648" v="4727"/>
        <pc:sldMkLst>
          <pc:docMk/>
          <pc:sldMk cId="2494662152" sldId="8337"/>
        </pc:sldMkLst>
      </pc:sldChg>
      <pc:sldChg chg="modSp add">
        <pc:chgData name="SullivanM" userId="350d618f-92d9-45c2-831f-faece6ff0719" providerId="ADAL" clId="{0A0174AB-F306-4E66-BDBC-EE8C81EFBEB5}" dt="2023-09-17T07:50:31.597" v="6269" actId="207"/>
        <pc:sldMkLst>
          <pc:docMk/>
          <pc:sldMk cId="4226598460" sldId="8337"/>
        </pc:sldMkLst>
        <pc:spChg chg="mod">
          <ac:chgData name="SullivanM" userId="350d618f-92d9-45c2-831f-faece6ff0719" providerId="ADAL" clId="{0A0174AB-F306-4E66-BDBC-EE8C81EFBEB5}" dt="2023-09-17T07:50:31.597" v="6269" actId="207"/>
          <ac:spMkLst>
            <pc:docMk/>
            <pc:sldMk cId="4226598460" sldId="8337"/>
            <ac:spMk id="18434" creationId="{C7D27934-BA8D-0729-FEBE-700E6E619618}"/>
          </ac:spMkLst>
        </pc:spChg>
      </pc:sldChg>
      <pc:sldChg chg="modSp add del">
        <pc:chgData name="SullivanM" userId="350d618f-92d9-45c2-831f-faece6ff0719" providerId="ADAL" clId="{0A0174AB-F306-4E66-BDBC-EE8C81EFBEB5}" dt="2023-09-17T08:02:31.946" v="6342" actId="2696"/>
        <pc:sldMkLst>
          <pc:docMk/>
          <pc:sldMk cId="2323886893" sldId="8338"/>
        </pc:sldMkLst>
        <pc:spChg chg="mod">
          <ac:chgData name="SullivanM" userId="350d618f-92d9-45c2-831f-faece6ff0719" providerId="ADAL" clId="{0A0174AB-F306-4E66-BDBC-EE8C81EFBEB5}" dt="2023-09-17T06:29:39.610" v="4732" actId="207"/>
          <ac:spMkLst>
            <pc:docMk/>
            <pc:sldMk cId="2323886893" sldId="8338"/>
            <ac:spMk id="18434" creationId="{C7D27934-BA8D-0729-FEBE-700E6E619618}"/>
          </ac:spMkLst>
        </pc:spChg>
      </pc:sldChg>
      <pc:sldChg chg="modSp add">
        <pc:chgData name="SullivanM" userId="350d618f-92d9-45c2-831f-faece6ff0719" providerId="ADAL" clId="{0A0174AB-F306-4E66-BDBC-EE8C81EFBEB5}" dt="2023-09-17T07:51:22.869" v="6275" actId="20577"/>
        <pc:sldMkLst>
          <pc:docMk/>
          <pc:sldMk cId="2879722181" sldId="8339"/>
        </pc:sldMkLst>
        <pc:spChg chg="mod">
          <ac:chgData name="SullivanM" userId="350d618f-92d9-45c2-831f-faece6ff0719" providerId="ADAL" clId="{0A0174AB-F306-4E66-BDBC-EE8C81EFBEB5}" dt="2023-09-17T07:51:22.869" v="6275" actId="20577"/>
          <ac:spMkLst>
            <pc:docMk/>
            <pc:sldMk cId="2879722181" sldId="8339"/>
            <ac:spMk id="18434" creationId="{C7D27934-BA8D-0729-FEBE-700E6E619618}"/>
          </ac:spMkLst>
        </pc:spChg>
      </pc:sldChg>
      <pc:sldChg chg="modSp add">
        <pc:chgData name="SullivanM" userId="350d618f-92d9-45c2-831f-faece6ff0719" providerId="ADAL" clId="{0A0174AB-F306-4E66-BDBC-EE8C81EFBEB5}" dt="2023-09-17T07:51:29.902" v="6277" actId="20577"/>
        <pc:sldMkLst>
          <pc:docMk/>
          <pc:sldMk cId="3665088564" sldId="8340"/>
        </pc:sldMkLst>
        <pc:spChg chg="mod">
          <ac:chgData name="SullivanM" userId="350d618f-92d9-45c2-831f-faece6ff0719" providerId="ADAL" clId="{0A0174AB-F306-4E66-BDBC-EE8C81EFBEB5}" dt="2023-09-17T07:51:29.902" v="6277" actId="20577"/>
          <ac:spMkLst>
            <pc:docMk/>
            <pc:sldMk cId="3665088564" sldId="8340"/>
            <ac:spMk id="18434" creationId="{C7D27934-BA8D-0729-FEBE-700E6E619618}"/>
          </ac:spMkLst>
        </pc:spChg>
      </pc:sldChg>
      <pc:sldChg chg="addSp modSp add modAnim">
        <pc:chgData name="SullivanM" userId="350d618f-92d9-45c2-831f-faece6ff0719" providerId="ADAL" clId="{0A0174AB-F306-4E66-BDBC-EE8C81EFBEB5}" dt="2023-09-17T07:51:47.517" v="6280" actId="1076"/>
        <pc:sldMkLst>
          <pc:docMk/>
          <pc:sldMk cId="112683129" sldId="8341"/>
        </pc:sldMkLst>
        <pc:spChg chg="add mod">
          <ac:chgData name="SullivanM" userId="350d618f-92d9-45c2-831f-faece6ff0719" providerId="ADAL" clId="{0A0174AB-F306-4E66-BDBC-EE8C81EFBEB5}" dt="2023-09-17T07:51:47.517" v="6280" actId="1076"/>
          <ac:spMkLst>
            <pc:docMk/>
            <pc:sldMk cId="112683129" sldId="8341"/>
            <ac:spMk id="3" creationId="{EC36E389-B5ED-41CA-BBF4-562E681EE091}"/>
          </ac:spMkLst>
        </pc:spChg>
        <pc:spChg chg="mod">
          <ac:chgData name="SullivanM" userId="350d618f-92d9-45c2-831f-faece6ff0719" providerId="ADAL" clId="{0A0174AB-F306-4E66-BDBC-EE8C81EFBEB5}" dt="2023-09-17T07:51:38.049" v="6279" actId="20577"/>
          <ac:spMkLst>
            <pc:docMk/>
            <pc:sldMk cId="112683129" sldId="8341"/>
            <ac:spMk id="18434" creationId="{C7D27934-BA8D-0729-FEBE-700E6E619618}"/>
          </ac:spMkLst>
        </pc:spChg>
      </pc:sldChg>
      <pc:sldChg chg="modSp add">
        <pc:chgData name="SullivanM" userId="350d618f-92d9-45c2-831f-faece6ff0719" providerId="ADAL" clId="{0A0174AB-F306-4E66-BDBC-EE8C81EFBEB5}" dt="2023-09-17T06:35:46.059" v="4849" actId="1076"/>
        <pc:sldMkLst>
          <pc:docMk/>
          <pc:sldMk cId="1306729352" sldId="8342"/>
        </pc:sldMkLst>
        <pc:spChg chg="mod">
          <ac:chgData name="SullivanM" userId="350d618f-92d9-45c2-831f-faece6ff0719" providerId="ADAL" clId="{0A0174AB-F306-4E66-BDBC-EE8C81EFBEB5}" dt="2023-09-17T06:35:46.059" v="4849" actId="1076"/>
          <ac:spMkLst>
            <pc:docMk/>
            <pc:sldMk cId="1306729352" sldId="8342"/>
            <ac:spMk id="18434" creationId="{C7D27934-BA8D-0729-FEBE-700E6E619618}"/>
          </ac:spMkLst>
        </pc:spChg>
      </pc:sldChg>
      <pc:sldChg chg="addSp modSp modAnim">
        <pc:chgData name="SullivanM" userId="350d618f-92d9-45c2-831f-faece6ff0719" providerId="ADAL" clId="{0A0174AB-F306-4E66-BDBC-EE8C81EFBEB5}" dt="2023-09-17T13:18:28.336" v="6961"/>
        <pc:sldMkLst>
          <pc:docMk/>
          <pc:sldMk cId="3891468191" sldId="8343"/>
        </pc:sldMkLst>
        <pc:spChg chg="mod">
          <ac:chgData name="SullivanM" userId="350d618f-92d9-45c2-831f-faece6ff0719" providerId="ADAL" clId="{0A0174AB-F306-4E66-BDBC-EE8C81EFBEB5}" dt="2023-09-17T13:17:56.852" v="6958" actId="6549"/>
          <ac:spMkLst>
            <pc:docMk/>
            <pc:sldMk cId="3891468191" sldId="8343"/>
            <ac:spMk id="18434" creationId="{C7D27934-BA8D-0729-FEBE-700E6E619618}"/>
          </ac:spMkLst>
        </pc:spChg>
        <pc:picChg chg="add mod">
          <ac:chgData name="SullivanM" userId="350d618f-92d9-45c2-831f-faece6ff0719" providerId="ADAL" clId="{0A0174AB-F306-4E66-BDBC-EE8C81EFBEB5}" dt="2023-09-17T13:18:19.410" v="6960" actId="1076"/>
          <ac:picMkLst>
            <pc:docMk/>
            <pc:sldMk cId="3891468191" sldId="8343"/>
            <ac:picMk id="3" creationId="{EAC5087C-F29B-4566-8D83-0D29A288B90B}"/>
          </ac:picMkLst>
        </pc:picChg>
      </pc:sldChg>
      <pc:sldChg chg="addSp delSp modSp add modAnim">
        <pc:chgData name="SullivanM" userId="350d618f-92d9-45c2-831f-faece6ff0719" providerId="ADAL" clId="{0A0174AB-F306-4E66-BDBC-EE8C81EFBEB5}" dt="2023-09-17T08:03:16.704" v="6344"/>
        <pc:sldMkLst>
          <pc:docMk/>
          <pc:sldMk cId="3486029614" sldId="8344"/>
        </pc:sldMkLst>
        <pc:spChg chg="add mod">
          <ac:chgData name="SullivanM" userId="350d618f-92d9-45c2-831f-faece6ff0719" providerId="ADAL" clId="{0A0174AB-F306-4E66-BDBC-EE8C81EFBEB5}" dt="2023-09-17T06:47:03.230" v="5437" actId="20577"/>
          <ac:spMkLst>
            <pc:docMk/>
            <pc:sldMk cId="3486029614" sldId="8344"/>
            <ac:spMk id="5" creationId="{07156752-47BC-4D78-903D-31BBFF78FFFA}"/>
          </ac:spMkLst>
        </pc:spChg>
        <pc:spChg chg="del">
          <ac:chgData name="SullivanM" userId="350d618f-92d9-45c2-831f-faece6ff0719" providerId="ADAL" clId="{0A0174AB-F306-4E66-BDBC-EE8C81EFBEB5}" dt="2023-09-17T06:42:44.689" v="5052" actId="478"/>
          <ac:spMkLst>
            <pc:docMk/>
            <pc:sldMk cId="3486029614" sldId="8344"/>
            <ac:spMk id="18434" creationId="{C7D27934-BA8D-0729-FEBE-700E6E619618}"/>
          </ac:spMkLst>
        </pc:spChg>
        <pc:picChg chg="add mod">
          <ac:chgData name="SullivanM" userId="350d618f-92d9-45c2-831f-faece6ff0719" providerId="ADAL" clId="{0A0174AB-F306-4E66-BDBC-EE8C81EFBEB5}" dt="2023-09-17T06:43:52.445" v="5123" actId="1037"/>
          <ac:picMkLst>
            <pc:docMk/>
            <pc:sldMk cId="3486029614" sldId="8344"/>
            <ac:picMk id="3" creationId="{8587D247-57AA-469D-9098-0A39E795CD5C}"/>
          </ac:picMkLst>
        </pc:picChg>
      </pc:sldChg>
      <pc:sldChg chg="delSp modSp add modAnim">
        <pc:chgData name="SullivanM" userId="350d618f-92d9-45c2-831f-faece6ff0719" providerId="ADAL" clId="{0A0174AB-F306-4E66-BDBC-EE8C81EFBEB5}" dt="2023-09-17T07:36:11.053" v="6179"/>
        <pc:sldMkLst>
          <pc:docMk/>
          <pc:sldMk cId="2544281124" sldId="8345"/>
        </pc:sldMkLst>
        <pc:spChg chg="mod">
          <ac:chgData name="SullivanM" userId="350d618f-92d9-45c2-831f-faece6ff0719" providerId="ADAL" clId="{0A0174AB-F306-4E66-BDBC-EE8C81EFBEB5}" dt="2023-09-17T06:48:39.167" v="5453" actId="6549"/>
          <ac:spMkLst>
            <pc:docMk/>
            <pc:sldMk cId="2544281124" sldId="8345"/>
            <ac:spMk id="5" creationId="{07156752-47BC-4D78-903D-31BBFF78FFFA}"/>
          </ac:spMkLst>
        </pc:spChg>
        <pc:picChg chg="del">
          <ac:chgData name="SullivanM" userId="350d618f-92d9-45c2-831f-faece6ff0719" providerId="ADAL" clId="{0A0174AB-F306-4E66-BDBC-EE8C81EFBEB5}" dt="2023-09-17T06:47:27.435" v="5439" actId="478"/>
          <ac:picMkLst>
            <pc:docMk/>
            <pc:sldMk cId="2544281124" sldId="8345"/>
            <ac:picMk id="3" creationId="{8587D247-57AA-469D-9098-0A39E795CD5C}"/>
          </ac:picMkLst>
        </pc:picChg>
      </pc:sldChg>
      <pc:sldChg chg="addSp modSp add modAnim">
        <pc:chgData name="SullivanM" userId="350d618f-92d9-45c2-831f-faece6ff0719" providerId="ADAL" clId="{0A0174AB-F306-4E66-BDBC-EE8C81EFBEB5}" dt="2023-09-17T13:28:29.569" v="7026" actId="1076"/>
        <pc:sldMkLst>
          <pc:docMk/>
          <pc:sldMk cId="3951391915" sldId="8346"/>
        </pc:sldMkLst>
        <pc:spChg chg="add mod">
          <ac:chgData name="SullivanM" userId="350d618f-92d9-45c2-831f-faece6ff0719" providerId="ADAL" clId="{0A0174AB-F306-4E66-BDBC-EE8C81EFBEB5}" dt="2023-09-17T13:28:29.569" v="7026" actId="1076"/>
          <ac:spMkLst>
            <pc:docMk/>
            <pc:sldMk cId="3951391915" sldId="8346"/>
            <ac:spMk id="3" creationId="{88F289FA-36FF-4949-993B-2ACC6C51F7BF}"/>
          </ac:spMkLst>
        </pc:spChg>
        <pc:spChg chg="mod">
          <ac:chgData name="SullivanM" userId="350d618f-92d9-45c2-831f-faece6ff0719" providerId="ADAL" clId="{0A0174AB-F306-4E66-BDBC-EE8C81EFBEB5}" dt="2023-09-17T06:49:21.808" v="5466" actId="20577"/>
          <ac:spMkLst>
            <pc:docMk/>
            <pc:sldMk cId="3951391915" sldId="8346"/>
            <ac:spMk id="18434" creationId="{C7D27934-BA8D-0729-FEBE-700E6E619618}"/>
          </ac:spMkLst>
        </pc:spChg>
      </pc:sldChg>
      <pc:sldChg chg="add del">
        <pc:chgData name="SullivanM" userId="350d618f-92d9-45c2-831f-faece6ff0719" providerId="ADAL" clId="{0A0174AB-F306-4E66-BDBC-EE8C81EFBEB5}" dt="2023-09-17T06:50:01.660" v="5468" actId="2696"/>
        <pc:sldMkLst>
          <pc:docMk/>
          <pc:sldMk cId="722694953" sldId="8347"/>
        </pc:sldMkLst>
      </pc:sldChg>
      <pc:sldChg chg="addSp delSp modSp delAnim modAnim">
        <pc:chgData name="SullivanM" userId="350d618f-92d9-45c2-831f-faece6ff0719" providerId="ADAL" clId="{0A0174AB-F306-4E66-BDBC-EE8C81EFBEB5}" dt="2023-09-17T13:29:49.066" v="7081"/>
        <pc:sldMkLst>
          <pc:docMk/>
          <pc:sldMk cId="2450934006" sldId="8347"/>
        </pc:sldMkLst>
        <pc:spChg chg="add del mod">
          <ac:chgData name="SullivanM" userId="350d618f-92d9-45c2-831f-faece6ff0719" providerId="ADAL" clId="{0A0174AB-F306-4E66-BDBC-EE8C81EFBEB5}" dt="2023-09-17T13:25:58.216" v="6969" actId="478"/>
          <ac:spMkLst>
            <pc:docMk/>
            <pc:sldMk cId="2450934006" sldId="8347"/>
            <ac:spMk id="3" creationId="{4944D84D-6092-4250-89E4-B0751E320C4E}"/>
          </ac:spMkLst>
        </pc:spChg>
        <pc:spChg chg="del">
          <ac:chgData name="SullivanM" userId="350d618f-92d9-45c2-831f-faece6ff0719" providerId="ADAL" clId="{0A0174AB-F306-4E66-BDBC-EE8C81EFBEB5}" dt="2023-09-17T06:50:46.378" v="5469" actId="478"/>
          <ac:spMkLst>
            <pc:docMk/>
            <pc:sldMk cId="2450934006" sldId="8347"/>
            <ac:spMk id="3" creationId="{79E7721B-49F5-4C90-862A-1CD315E36A38}"/>
          </ac:spMkLst>
        </pc:spChg>
        <pc:spChg chg="add mod">
          <ac:chgData name="SullivanM" userId="350d618f-92d9-45c2-831f-faece6ff0719" providerId="ADAL" clId="{0A0174AB-F306-4E66-BDBC-EE8C81EFBEB5}" dt="2023-09-17T13:29:46.475" v="7080" actId="1076"/>
          <ac:spMkLst>
            <pc:docMk/>
            <pc:sldMk cId="2450934006" sldId="8347"/>
            <ac:spMk id="4" creationId="{C34EB73A-A197-48B6-BF0B-8FF3C0F9CEA6}"/>
          </ac:spMkLst>
        </pc:spChg>
        <pc:spChg chg="mod">
          <ac:chgData name="SullivanM" userId="350d618f-92d9-45c2-831f-faece6ff0719" providerId="ADAL" clId="{0A0174AB-F306-4E66-BDBC-EE8C81EFBEB5}" dt="2023-09-17T06:51:06.362" v="5475" actId="113"/>
          <ac:spMkLst>
            <pc:docMk/>
            <pc:sldMk cId="2450934006" sldId="8347"/>
            <ac:spMk id="18434" creationId="{C7D27934-BA8D-0729-FEBE-700E6E619618}"/>
          </ac:spMkLst>
        </pc:spChg>
      </pc:sldChg>
      <pc:sldChg chg="addSp delSp modSp add modAnim">
        <pc:chgData name="SullivanM" userId="350d618f-92d9-45c2-831f-faece6ff0719" providerId="ADAL" clId="{0A0174AB-F306-4E66-BDBC-EE8C81EFBEB5}" dt="2023-09-17T13:31:54.901" v="7161" actId="20577"/>
        <pc:sldMkLst>
          <pc:docMk/>
          <pc:sldMk cId="3177725742" sldId="8348"/>
        </pc:sldMkLst>
        <pc:spChg chg="add del">
          <ac:chgData name="SullivanM" userId="350d618f-92d9-45c2-831f-faece6ff0719" providerId="ADAL" clId="{0A0174AB-F306-4E66-BDBC-EE8C81EFBEB5}" dt="2023-09-17T13:31:33.750" v="7102"/>
          <ac:spMkLst>
            <pc:docMk/>
            <pc:sldMk cId="3177725742" sldId="8348"/>
            <ac:spMk id="2" creationId="{4C4B1A8F-0A5A-4008-AA58-3EDA109AD079}"/>
          </ac:spMkLst>
        </pc:spChg>
        <pc:spChg chg="add mod">
          <ac:chgData name="SullivanM" userId="350d618f-92d9-45c2-831f-faece6ff0719" providerId="ADAL" clId="{0A0174AB-F306-4E66-BDBC-EE8C81EFBEB5}" dt="2023-09-17T13:31:54.901" v="7161" actId="20577"/>
          <ac:spMkLst>
            <pc:docMk/>
            <pc:sldMk cId="3177725742" sldId="8348"/>
            <ac:spMk id="4" creationId="{B67F4AE5-27D4-48CD-9D68-41E32ABCE1B9}"/>
          </ac:spMkLst>
        </pc:spChg>
        <pc:spChg chg="mod">
          <ac:chgData name="SullivanM" userId="350d618f-92d9-45c2-831f-faece6ff0719" providerId="ADAL" clId="{0A0174AB-F306-4E66-BDBC-EE8C81EFBEB5}" dt="2023-09-17T13:31:12.117" v="7099"/>
          <ac:spMkLst>
            <pc:docMk/>
            <pc:sldMk cId="3177725742" sldId="8348"/>
            <ac:spMk id="18434" creationId="{C7D27934-BA8D-0729-FEBE-700E6E619618}"/>
          </ac:spMkLst>
        </pc:spChg>
      </pc:sldChg>
      <pc:sldChg chg="addSp modSp add modAnim">
        <pc:chgData name="SullivanM" userId="350d618f-92d9-45c2-831f-faece6ff0719" providerId="ADAL" clId="{0A0174AB-F306-4E66-BDBC-EE8C81EFBEB5}" dt="2023-09-17T13:33:45.092" v="7284" actId="14100"/>
        <pc:sldMkLst>
          <pc:docMk/>
          <pc:sldMk cId="3175419123" sldId="8349"/>
        </pc:sldMkLst>
        <pc:spChg chg="add mod">
          <ac:chgData name="SullivanM" userId="350d618f-92d9-45c2-831f-faece6ff0719" providerId="ADAL" clId="{0A0174AB-F306-4E66-BDBC-EE8C81EFBEB5}" dt="2023-09-17T13:33:45.092" v="7284" actId="14100"/>
          <ac:spMkLst>
            <pc:docMk/>
            <pc:sldMk cId="3175419123" sldId="8349"/>
            <ac:spMk id="3" creationId="{B11BB900-00B2-4EFE-BA75-15D9722D7BE6}"/>
          </ac:spMkLst>
        </pc:spChg>
        <pc:spChg chg="mod">
          <ac:chgData name="SullivanM" userId="350d618f-92d9-45c2-831f-faece6ff0719" providerId="ADAL" clId="{0A0174AB-F306-4E66-BDBC-EE8C81EFBEB5}" dt="2023-09-17T06:52:29.119" v="5485" actId="113"/>
          <ac:spMkLst>
            <pc:docMk/>
            <pc:sldMk cId="3175419123" sldId="8349"/>
            <ac:spMk id="18434" creationId="{C7D27934-BA8D-0729-FEBE-700E6E619618}"/>
          </ac:spMkLst>
        </pc:spChg>
      </pc:sldChg>
      <pc:sldChg chg="modSp add">
        <pc:chgData name="SullivanM" userId="350d618f-92d9-45c2-831f-faece6ff0719" providerId="ADAL" clId="{0A0174AB-F306-4E66-BDBC-EE8C81EFBEB5}" dt="2023-09-17T06:53:12.159" v="5487" actId="113"/>
        <pc:sldMkLst>
          <pc:docMk/>
          <pc:sldMk cId="2742612501" sldId="8350"/>
        </pc:sldMkLst>
        <pc:spChg chg="mod">
          <ac:chgData name="SullivanM" userId="350d618f-92d9-45c2-831f-faece6ff0719" providerId="ADAL" clId="{0A0174AB-F306-4E66-BDBC-EE8C81EFBEB5}" dt="2023-09-17T06:53:12.159" v="5487" actId="113"/>
          <ac:spMkLst>
            <pc:docMk/>
            <pc:sldMk cId="2742612501" sldId="8350"/>
            <ac:spMk id="18434" creationId="{C7D27934-BA8D-0729-FEBE-700E6E619618}"/>
          </ac:spMkLst>
        </pc:spChg>
      </pc:sldChg>
      <pc:sldChg chg="modSp add">
        <pc:chgData name="SullivanM" userId="350d618f-92d9-45c2-831f-faece6ff0719" providerId="ADAL" clId="{0A0174AB-F306-4E66-BDBC-EE8C81EFBEB5}" dt="2023-09-17T06:53:45.671" v="5489" actId="113"/>
        <pc:sldMkLst>
          <pc:docMk/>
          <pc:sldMk cId="798336079" sldId="8351"/>
        </pc:sldMkLst>
        <pc:spChg chg="mod">
          <ac:chgData name="SullivanM" userId="350d618f-92d9-45c2-831f-faece6ff0719" providerId="ADAL" clId="{0A0174AB-F306-4E66-BDBC-EE8C81EFBEB5}" dt="2023-09-17T06:53:45.671" v="5489" actId="113"/>
          <ac:spMkLst>
            <pc:docMk/>
            <pc:sldMk cId="798336079" sldId="8351"/>
            <ac:spMk id="18434" creationId="{C7D27934-BA8D-0729-FEBE-700E6E619618}"/>
          </ac:spMkLst>
        </pc:spChg>
      </pc:sldChg>
      <pc:sldChg chg="add del">
        <pc:chgData name="SullivanM" userId="350d618f-92d9-45c2-831f-faece6ff0719" providerId="ADAL" clId="{0A0174AB-F306-4E66-BDBC-EE8C81EFBEB5}" dt="2023-09-17T06:57:10.465" v="5625" actId="2696"/>
        <pc:sldMkLst>
          <pc:docMk/>
          <pc:sldMk cId="992816886" sldId="8352"/>
        </pc:sldMkLst>
      </pc:sldChg>
      <pc:sldChg chg="add modAnim">
        <pc:chgData name="SullivanM" userId="350d618f-92d9-45c2-831f-faece6ff0719" providerId="ADAL" clId="{0A0174AB-F306-4E66-BDBC-EE8C81EFBEB5}" dt="2023-09-17T06:57:02.812" v="5624"/>
        <pc:sldMkLst>
          <pc:docMk/>
          <pc:sldMk cId="2193245405" sldId="8353"/>
        </pc:sldMkLst>
      </pc:sldChg>
      <pc:sldChg chg="modSp add">
        <pc:chgData name="SullivanM" userId="350d618f-92d9-45c2-831f-faece6ff0719" providerId="ADAL" clId="{0A0174AB-F306-4E66-BDBC-EE8C81EFBEB5}" dt="2023-09-17T06:56:56.608" v="5623" actId="20577"/>
        <pc:sldMkLst>
          <pc:docMk/>
          <pc:sldMk cId="3840027674" sldId="8354"/>
        </pc:sldMkLst>
        <pc:spChg chg="mod">
          <ac:chgData name="SullivanM" userId="350d618f-92d9-45c2-831f-faece6ff0719" providerId="ADAL" clId="{0A0174AB-F306-4E66-BDBC-EE8C81EFBEB5}" dt="2023-09-17T06:56:56.608" v="5623" actId="20577"/>
          <ac:spMkLst>
            <pc:docMk/>
            <pc:sldMk cId="3840027674" sldId="8354"/>
            <ac:spMk id="18434" creationId="{C7D27934-BA8D-0729-FEBE-700E6E619618}"/>
          </ac:spMkLst>
        </pc:spChg>
      </pc:sldChg>
      <pc:sldChg chg="modSp add">
        <pc:chgData name="SullivanM" userId="350d618f-92d9-45c2-831f-faece6ff0719" providerId="ADAL" clId="{0A0174AB-F306-4E66-BDBC-EE8C81EFBEB5}" dt="2023-09-17T07:37:45.002" v="6193" actId="20577"/>
        <pc:sldMkLst>
          <pc:docMk/>
          <pc:sldMk cId="3423182023" sldId="8355"/>
        </pc:sldMkLst>
        <pc:spChg chg="mod">
          <ac:chgData name="SullivanM" userId="350d618f-92d9-45c2-831f-faece6ff0719" providerId="ADAL" clId="{0A0174AB-F306-4E66-BDBC-EE8C81EFBEB5}" dt="2023-09-17T07:37:45.002" v="6193" actId="20577"/>
          <ac:spMkLst>
            <pc:docMk/>
            <pc:sldMk cId="3423182023" sldId="8355"/>
            <ac:spMk id="18434" creationId="{C7D27934-BA8D-0729-FEBE-700E6E619618}"/>
          </ac:spMkLst>
        </pc:spChg>
      </pc:sldChg>
      <pc:sldChg chg="add">
        <pc:chgData name="SullivanM" userId="350d618f-92d9-45c2-831f-faece6ff0719" providerId="ADAL" clId="{0A0174AB-F306-4E66-BDBC-EE8C81EFBEB5}" dt="2023-09-17T06:57:37.308" v="5631"/>
        <pc:sldMkLst>
          <pc:docMk/>
          <pc:sldMk cId="1750858830" sldId="8356"/>
        </pc:sldMkLst>
      </pc:sldChg>
      <pc:sldChg chg="modSp add">
        <pc:chgData name="SullivanM" userId="350d618f-92d9-45c2-831f-faece6ff0719" providerId="ADAL" clId="{0A0174AB-F306-4E66-BDBC-EE8C81EFBEB5}" dt="2023-09-17T07:04:28.301" v="5695" actId="207"/>
        <pc:sldMkLst>
          <pc:docMk/>
          <pc:sldMk cId="1886128689" sldId="8357"/>
        </pc:sldMkLst>
        <pc:graphicFrameChg chg="modGraphic">
          <ac:chgData name="SullivanM" userId="350d618f-92d9-45c2-831f-faece6ff0719" providerId="ADAL" clId="{0A0174AB-F306-4E66-BDBC-EE8C81EFBEB5}" dt="2023-09-17T07:04:28.301" v="5695" actId="207"/>
          <ac:graphicFrameMkLst>
            <pc:docMk/>
            <pc:sldMk cId="1886128689" sldId="8357"/>
            <ac:graphicFrameMk id="2" creationId="{5F9C9487-BCB5-4E97-84CD-4503473BE27A}"/>
          </ac:graphicFrameMkLst>
        </pc:graphicFrameChg>
      </pc:sldChg>
      <pc:sldChg chg="modSp add">
        <pc:chgData name="SullivanM" userId="350d618f-92d9-45c2-831f-faece6ff0719" providerId="ADAL" clId="{0A0174AB-F306-4E66-BDBC-EE8C81EFBEB5}" dt="2023-09-17T07:04:39.027" v="5698" actId="207"/>
        <pc:sldMkLst>
          <pc:docMk/>
          <pc:sldMk cId="160878443" sldId="8358"/>
        </pc:sldMkLst>
        <pc:graphicFrameChg chg="modGraphic">
          <ac:chgData name="SullivanM" userId="350d618f-92d9-45c2-831f-faece6ff0719" providerId="ADAL" clId="{0A0174AB-F306-4E66-BDBC-EE8C81EFBEB5}" dt="2023-09-17T07:04:39.027" v="5698" actId="207"/>
          <ac:graphicFrameMkLst>
            <pc:docMk/>
            <pc:sldMk cId="160878443" sldId="8358"/>
            <ac:graphicFrameMk id="2" creationId="{5F9C9487-BCB5-4E97-84CD-4503473BE27A}"/>
          </ac:graphicFrameMkLst>
        </pc:graphicFrameChg>
      </pc:sldChg>
      <pc:sldChg chg="modSp add">
        <pc:chgData name="SullivanM" userId="350d618f-92d9-45c2-831f-faece6ff0719" providerId="ADAL" clId="{0A0174AB-F306-4E66-BDBC-EE8C81EFBEB5}" dt="2023-09-17T07:04:46.348" v="5699" actId="207"/>
        <pc:sldMkLst>
          <pc:docMk/>
          <pc:sldMk cId="3168932120" sldId="8359"/>
        </pc:sldMkLst>
        <pc:graphicFrameChg chg="modGraphic">
          <ac:chgData name="SullivanM" userId="350d618f-92d9-45c2-831f-faece6ff0719" providerId="ADAL" clId="{0A0174AB-F306-4E66-BDBC-EE8C81EFBEB5}" dt="2023-09-17T07:04:46.348" v="5699" actId="207"/>
          <ac:graphicFrameMkLst>
            <pc:docMk/>
            <pc:sldMk cId="3168932120" sldId="8359"/>
            <ac:graphicFrameMk id="2" creationId="{5F9C9487-BCB5-4E97-84CD-4503473BE27A}"/>
          </ac:graphicFrameMkLst>
        </pc:graphicFrameChg>
      </pc:sldChg>
      <pc:sldChg chg="modSp add">
        <pc:chgData name="SullivanM" userId="350d618f-92d9-45c2-831f-faece6ff0719" providerId="ADAL" clId="{0A0174AB-F306-4E66-BDBC-EE8C81EFBEB5}" dt="2023-09-17T07:04:52.836" v="5700" actId="207"/>
        <pc:sldMkLst>
          <pc:docMk/>
          <pc:sldMk cId="4240197592" sldId="8360"/>
        </pc:sldMkLst>
        <pc:graphicFrameChg chg="modGraphic">
          <ac:chgData name="SullivanM" userId="350d618f-92d9-45c2-831f-faece6ff0719" providerId="ADAL" clId="{0A0174AB-F306-4E66-BDBC-EE8C81EFBEB5}" dt="2023-09-17T07:04:52.836" v="5700" actId="207"/>
          <ac:graphicFrameMkLst>
            <pc:docMk/>
            <pc:sldMk cId="4240197592" sldId="8360"/>
            <ac:graphicFrameMk id="2" creationId="{5F9C9487-BCB5-4E97-84CD-4503473BE27A}"/>
          </ac:graphicFrameMkLst>
        </pc:graphicFrameChg>
      </pc:sldChg>
      <pc:sldChg chg="modSp add">
        <pc:chgData name="SullivanM" userId="350d618f-92d9-45c2-831f-faece6ff0719" providerId="ADAL" clId="{0A0174AB-F306-4E66-BDBC-EE8C81EFBEB5}" dt="2023-09-17T07:05:50.900" v="5703" actId="207"/>
        <pc:sldMkLst>
          <pc:docMk/>
          <pc:sldMk cId="388188077" sldId="8361"/>
        </pc:sldMkLst>
        <pc:graphicFrameChg chg="modGraphic">
          <ac:chgData name="SullivanM" userId="350d618f-92d9-45c2-831f-faece6ff0719" providerId="ADAL" clId="{0A0174AB-F306-4E66-BDBC-EE8C81EFBEB5}" dt="2023-09-17T07:05:50.900" v="5703" actId="207"/>
          <ac:graphicFrameMkLst>
            <pc:docMk/>
            <pc:sldMk cId="388188077" sldId="8361"/>
            <ac:graphicFrameMk id="2" creationId="{5F9C9487-BCB5-4E97-84CD-4503473BE27A}"/>
          </ac:graphicFrameMkLst>
        </pc:graphicFrameChg>
      </pc:sldChg>
      <pc:sldChg chg="add">
        <pc:chgData name="SullivanM" userId="350d618f-92d9-45c2-831f-faece6ff0719" providerId="ADAL" clId="{0A0174AB-F306-4E66-BDBC-EE8C81EFBEB5}" dt="2023-09-17T07:03:58.518" v="5689"/>
        <pc:sldMkLst>
          <pc:docMk/>
          <pc:sldMk cId="105816739" sldId="8362"/>
        </pc:sldMkLst>
      </pc:sldChg>
      <pc:sldChg chg="modSp add">
        <pc:chgData name="SullivanM" userId="350d618f-92d9-45c2-831f-faece6ff0719" providerId="ADAL" clId="{0A0174AB-F306-4E66-BDBC-EE8C81EFBEB5}" dt="2023-09-17T07:05:27.387" v="5702" actId="207"/>
        <pc:sldMkLst>
          <pc:docMk/>
          <pc:sldMk cId="3332049635" sldId="8363"/>
        </pc:sldMkLst>
        <pc:graphicFrameChg chg="modGraphic">
          <ac:chgData name="SullivanM" userId="350d618f-92d9-45c2-831f-faece6ff0719" providerId="ADAL" clId="{0A0174AB-F306-4E66-BDBC-EE8C81EFBEB5}" dt="2023-09-17T07:05:27.387" v="5702" actId="207"/>
          <ac:graphicFrameMkLst>
            <pc:docMk/>
            <pc:sldMk cId="3332049635" sldId="8363"/>
            <ac:graphicFrameMk id="2" creationId="{5F9C9487-BCB5-4E97-84CD-4503473BE27A}"/>
          </ac:graphicFrameMkLst>
        </pc:graphicFrameChg>
      </pc:sldChg>
      <pc:sldChg chg="delSp add">
        <pc:chgData name="SullivanM" userId="350d618f-92d9-45c2-831f-faece6ff0719" providerId="ADAL" clId="{0A0174AB-F306-4E66-BDBC-EE8C81EFBEB5}" dt="2023-09-17T07:07:02.771" v="5758" actId="478"/>
        <pc:sldMkLst>
          <pc:docMk/>
          <pc:sldMk cId="219192274" sldId="8364"/>
        </pc:sldMkLst>
        <pc:spChg chg="del">
          <ac:chgData name="SullivanM" userId="350d618f-92d9-45c2-831f-faece6ff0719" providerId="ADAL" clId="{0A0174AB-F306-4E66-BDBC-EE8C81EFBEB5}" dt="2023-09-17T07:06:55.504" v="5755" actId="478"/>
          <ac:spMkLst>
            <pc:docMk/>
            <pc:sldMk cId="219192274" sldId="8364"/>
            <ac:spMk id="10" creationId="{7276B3FC-FB7D-4973-8FB4-38E337E1181D}"/>
          </ac:spMkLst>
        </pc:spChg>
        <pc:spChg chg="del">
          <ac:chgData name="SullivanM" userId="350d618f-92d9-45c2-831f-faece6ff0719" providerId="ADAL" clId="{0A0174AB-F306-4E66-BDBC-EE8C81EFBEB5}" dt="2023-09-17T07:06:57.884" v="5756" actId="478"/>
          <ac:spMkLst>
            <pc:docMk/>
            <pc:sldMk cId="219192274" sldId="8364"/>
            <ac:spMk id="11" creationId="{5F78E7D9-77C4-4A28-AAFE-AD33230BED50}"/>
          </ac:spMkLst>
        </pc:spChg>
        <pc:spChg chg="del">
          <ac:chgData name="SullivanM" userId="350d618f-92d9-45c2-831f-faece6ff0719" providerId="ADAL" clId="{0A0174AB-F306-4E66-BDBC-EE8C81EFBEB5}" dt="2023-09-17T07:07:00.250" v="5757" actId="478"/>
          <ac:spMkLst>
            <pc:docMk/>
            <pc:sldMk cId="219192274" sldId="8364"/>
            <ac:spMk id="12" creationId="{669C9BC0-4807-4EC9-939C-849EE77BAD0F}"/>
          </ac:spMkLst>
        </pc:spChg>
        <pc:spChg chg="del">
          <ac:chgData name="SullivanM" userId="350d618f-92d9-45c2-831f-faece6ff0719" providerId="ADAL" clId="{0A0174AB-F306-4E66-BDBC-EE8C81EFBEB5}" dt="2023-09-17T07:07:02.771" v="5758" actId="478"/>
          <ac:spMkLst>
            <pc:docMk/>
            <pc:sldMk cId="219192274" sldId="8364"/>
            <ac:spMk id="13" creationId="{279FBFEB-BEF7-44C8-A302-EC389FD71ACB}"/>
          </ac:spMkLst>
        </pc:spChg>
      </pc:sldChg>
      <pc:sldChg chg="add modAnim">
        <pc:chgData name="SullivanM" userId="350d618f-92d9-45c2-831f-faece6ff0719" providerId="ADAL" clId="{0A0174AB-F306-4E66-BDBC-EE8C81EFBEB5}" dt="2023-09-17T07:42:14.495" v="6213"/>
        <pc:sldMkLst>
          <pc:docMk/>
          <pc:sldMk cId="258524546" sldId="8365"/>
        </pc:sldMkLst>
      </pc:sldChg>
      <pc:sldChg chg="modSp add modAnim">
        <pc:chgData name="SullivanM" userId="350d618f-92d9-45c2-831f-faece6ff0719" providerId="ADAL" clId="{0A0174AB-F306-4E66-BDBC-EE8C81EFBEB5}" dt="2023-09-17T07:24:41.058" v="6053" actId="115"/>
        <pc:sldMkLst>
          <pc:docMk/>
          <pc:sldMk cId="2701996498" sldId="8366"/>
        </pc:sldMkLst>
        <pc:spChg chg="mod">
          <ac:chgData name="SullivanM" userId="350d618f-92d9-45c2-831f-faece6ff0719" providerId="ADAL" clId="{0A0174AB-F306-4E66-BDBC-EE8C81EFBEB5}" dt="2023-09-17T07:24:41.058" v="6053" actId="115"/>
          <ac:spMkLst>
            <pc:docMk/>
            <pc:sldMk cId="2701996498" sldId="8366"/>
            <ac:spMk id="18434" creationId="{C7D27934-BA8D-0729-FEBE-700E6E619618}"/>
          </ac:spMkLst>
        </pc:spChg>
      </pc:sldChg>
      <pc:sldChg chg="delSp add ord">
        <pc:chgData name="SullivanM" userId="350d618f-92d9-45c2-831f-faece6ff0719" providerId="ADAL" clId="{0A0174AB-F306-4E66-BDBC-EE8C81EFBEB5}" dt="2023-09-17T07:40:11.787" v="6200"/>
        <pc:sldMkLst>
          <pc:docMk/>
          <pc:sldMk cId="3298932701" sldId="8367"/>
        </pc:sldMkLst>
        <pc:spChg chg="del">
          <ac:chgData name="SullivanM" userId="350d618f-92d9-45c2-831f-faece6ff0719" providerId="ADAL" clId="{0A0174AB-F306-4E66-BDBC-EE8C81EFBEB5}" dt="2023-09-17T07:40:08.709" v="6199" actId="478"/>
          <ac:spMkLst>
            <pc:docMk/>
            <pc:sldMk cId="3298932701" sldId="8367"/>
            <ac:spMk id="8" creationId="{D788FCDE-47B0-44DF-8264-59346CFFFC19}"/>
          </ac:spMkLst>
        </pc:spChg>
      </pc:sldChg>
      <pc:sldChg chg="addSp delSp modSp add">
        <pc:chgData name="SullivanM" userId="350d618f-92d9-45c2-831f-faece6ff0719" providerId="ADAL" clId="{0A0174AB-F306-4E66-BDBC-EE8C81EFBEB5}" dt="2023-09-17T07:49:46.909" v="6264" actId="1076"/>
        <pc:sldMkLst>
          <pc:docMk/>
          <pc:sldMk cId="1333077522" sldId="8368"/>
        </pc:sldMkLst>
        <pc:spChg chg="del">
          <ac:chgData name="SullivanM" userId="350d618f-92d9-45c2-831f-faece6ff0719" providerId="ADAL" clId="{0A0174AB-F306-4E66-BDBC-EE8C81EFBEB5}" dt="2023-09-17T07:49:41.209" v="6262" actId="478"/>
          <ac:spMkLst>
            <pc:docMk/>
            <pc:sldMk cId="1333077522" sldId="8368"/>
            <ac:spMk id="3" creationId="{17902F05-B90A-4B3C-AEC3-6D15FE9D4DC2}"/>
          </ac:spMkLst>
        </pc:spChg>
        <pc:spChg chg="add mod">
          <ac:chgData name="SullivanM" userId="350d618f-92d9-45c2-831f-faece6ff0719" providerId="ADAL" clId="{0A0174AB-F306-4E66-BDBC-EE8C81EFBEB5}" dt="2023-09-17T07:49:46.909" v="6264" actId="1076"/>
          <ac:spMkLst>
            <pc:docMk/>
            <pc:sldMk cId="1333077522" sldId="8368"/>
            <ac:spMk id="4" creationId="{30E00E82-118B-4F9F-9A47-21EB0D8D164E}"/>
          </ac:spMkLst>
        </pc:spChg>
      </pc:sldChg>
      <pc:sldChg chg="modSp add">
        <pc:chgData name="SullivanM" userId="350d618f-92d9-45c2-831f-faece6ff0719" providerId="ADAL" clId="{0A0174AB-F306-4E66-BDBC-EE8C81EFBEB5}" dt="2023-09-17T07:51:11.908" v="6273" actId="207"/>
        <pc:sldMkLst>
          <pc:docMk/>
          <pc:sldMk cId="1534704403" sldId="8369"/>
        </pc:sldMkLst>
        <pc:spChg chg="mod">
          <ac:chgData name="SullivanM" userId="350d618f-92d9-45c2-831f-faece6ff0719" providerId="ADAL" clId="{0A0174AB-F306-4E66-BDBC-EE8C81EFBEB5}" dt="2023-09-17T07:51:11.908" v="6273" actId="207"/>
          <ac:spMkLst>
            <pc:docMk/>
            <pc:sldMk cId="1534704403" sldId="8369"/>
            <ac:spMk id="18434" creationId="{C7D27934-BA8D-0729-FEBE-700E6E619618}"/>
          </ac:spMkLst>
        </pc:spChg>
      </pc:sldChg>
      <pc:sldChg chg="delSp modSp add">
        <pc:chgData name="SullivanM" userId="350d618f-92d9-45c2-831f-faece6ff0719" providerId="ADAL" clId="{0A0174AB-F306-4E66-BDBC-EE8C81EFBEB5}" dt="2023-09-17T11:59:12.075" v="6425" actId="20577"/>
        <pc:sldMkLst>
          <pc:docMk/>
          <pc:sldMk cId="69004026" sldId="8370"/>
        </pc:sldMkLst>
        <pc:spChg chg="mod">
          <ac:chgData name="SullivanM" userId="350d618f-92d9-45c2-831f-faece6ff0719" providerId="ADAL" clId="{0A0174AB-F306-4E66-BDBC-EE8C81EFBEB5}" dt="2023-09-17T11:59:12.075" v="6425" actId="20577"/>
          <ac:spMkLst>
            <pc:docMk/>
            <pc:sldMk cId="69004026" sldId="8370"/>
            <ac:spMk id="18434" creationId="{C7D27934-BA8D-0729-FEBE-700E6E619618}"/>
          </ac:spMkLst>
        </pc:spChg>
        <pc:picChg chg="del">
          <ac:chgData name="SullivanM" userId="350d618f-92d9-45c2-831f-faece6ff0719" providerId="ADAL" clId="{0A0174AB-F306-4E66-BDBC-EE8C81EFBEB5}" dt="2023-09-17T11:58:58.520" v="6346" actId="478"/>
          <ac:picMkLst>
            <pc:docMk/>
            <pc:sldMk cId="69004026" sldId="8370"/>
            <ac:picMk id="3" creationId="{68242D1D-5859-4D3A-93D1-720C101FD531}"/>
          </ac:picMkLst>
        </pc:picChg>
      </pc:sldChg>
      <pc:sldChg chg="add">
        <pc:chgData name="SullivanM" userId="350d618f-92d9-45c2-831f-faece6ff0719" providerId="ADAL" clId="{0A0174AB-F306-4E66-BDBC-EE8C81EFBEB5}" dt="2023-09-17T12:17:46.483" v="6496"/>
        <pc:sldMkLst>
          <pc:docMk/>
          <pc:sldMk cId="2621739779" sldId="8371"/>
        </pc:sldMkLst>
      </pc:sldChg>
      <pc:sldChg chg="modSp add">
        <pc:chgData name="SullivanM" userId="350d618f-92d9-45c2-831f-faece6ff0719" providerId="ADAL" clId="{0A0174AB-F306-4E66-BDBC-EE8C81EFBEB5}" dt="2023-09-17T12:41:21.943" v="6648" actId="207"/>
        <pc:sldMkLst>
          <pc:docMk/>
          <pc:sldMk cId="1396193681" sldId="8372"/>
        </pc:sldMkLst>
        <pc:spChg chg="mod">
          <ac:chgData name="SullivanM" userId="350d618f-92d9-45c2-831f-faece6ff0719" providerId="ADAL" clId="{0A0174AB-F306-4E66-BDBC-EE8C81EFBEB5}" dt="2023-09-17T12:41:13.820" v="6647" actId="1076"/>
          <ac:spMkLst>
            <pc:docMk/>
            <pc:sldMk cId="1396193681" sldId="8372"/>
            <ac:spMk id="3" creationId="{79E7721B-49F5-4C90-862A-1CD315E36A38}"/>
          </ac:spMkLst>
        </pc:spChg>
        <pc:spChg chg="mod">
          <ac:chgData name="SullivanM" userId="350d618f-92d9-45c2-831f-faece6ff0719" providerId="ADAL" clId="{0A0174AB-F306-4E66-BDBC-EE8C81EFBEB5}" dt="2023-09-17T12:41:21.943" v="6648" actId="207"/>
          <ac:spMkLst>
            <pc:docMk/>
            <pc:sldMk cId="1396193681" sldId="8372"/>
            <ac:spMk id="18434" creationId="{C7D27934-BA8D-0729-FEBE-700E6E619618}"/>
          </ac:spMkLst>
        </pc:spChg>
      </pc:sldChg>
      <pc:sldChg chg="addSp modSp add">
        <pc:chgData name="SullivanM" userId="350d618f-92d9-45c2-831f-faece6ff0719" providerId="ADAL" clId="{0A0174AB-F306-4E66-BDBC-EE8C81EFBEB5}" dt="2023-09-17T12:46:39.598" v="6681" actId="1076"/>
        <pc:sldMkLst>
          <pc:docMk/>
          <pc:sldMk cId="217493060" sldId="8373"/>
        </pc:sldMkLst>
        <pc:spChg chg="add mod">
          <ac:chgData name="SullivanM" userId="350d618f-92d9-45c2-831f-faece6ff0719" providerId="ADAL" clId="{0A0174AB-F306-4E66-BDBC-EE8C81EFBEB5}" dt="2023-09-17T12:46:39.598" v="6681" actId="1076"/>
          <ac:spMkLst>
            <pc:docMk/>
            <pc:sldMk cId="217493060" sldId="8373"/>
            <ac:spMk id="3" creationId="{1CC36CDF-A24E-4528-A2BD-C13293CF1529}"/>
          </ac:spMkLst>
        </pc:spChg>
      </pc:sldChg>
      <pc:sldChg chg="modSp add">
        <pc:chgData name="SullivanM" userId="350d618f-92d9-45c2-831f-faece6ff0719" providerId="ADAL" clId="{0A0174AB-F306-4E66-BDBC-EE8C81EFBEB5}" dt="2023-09-17T13:08:24.053" v="6905" actId="207"/>
        <pc:sldMkLst>
          <pc:docMk/>
          <pc:sldMk cId="967908711" sldId="8374"/>
        </pc:sldMkLst>
        <pc:spChg chg="mod">
          <ac:chgData name="SullivanM" userId="350d618f-92d9-45c2-831f-faece6ff0719" providerId="ADAL" clId="{0A0174AB-F306-4E66-BDBC-EE8C81EFBEB5}" dt="2023-09-17T13:08:24.053" v="6905" actId="207"/>
          <ac:spMkLst>
            <pc:docMk/>
            <pc:sldMk cId="967908711" sldId="8374"/>
            <ac:spMk id="18434" creationId="{C7D27934-BA8D-0729-FEBE-700E6E619618}"/>
          </ac:spMkLst>
        </pc:spChg>
      </pc:sldChg>
      <pc:sldChg chg="addSp modSp add">
        <pc:chgData name="SullivanM" userId="350d618f-92d9-45c2-831f-faece6ff0719" providerId="ADAL" clId="{0A0174AB-F306-4E66-BDBC-EE8C81EFBEB5}" dt="2023-09-17T13:11:15.055" v="6956" actId="3064"/>
        <pc:sldMkLst>
          <pc:docMk/>
          <pc:sldMk cId="4093745278" sldId="8375"/>
        </pc:sldMkLst>
        <pc:spChg chg="add mod">
          <ac:chgData name="SullivanM" userId="350d618f-92d9-45c2-831f-faece6ff0719" providerId="ADAL" clId="{0A0174AB-F306-4E66-BDBC-EE8C81EFBEB5}" dt="2023-09-17T13:11:15.055" v="6956" actId="3064"/>
          <ac:spMkLst>
            <pc:docMk/>
            <pc:sldMk cId="4093745278" sldId="8375"/>
            <ac:spMk id="3" creationId="{0A68C615-F87A-4D2E-9734-978D9D1D21CF}"/>
          </ac:spMkLst>
        </pc:spChg>
        <pc:spChg chg="mod">
          <ac:chgData name="SullivanM" userId="350d618f-92d9-45c2-831f-faece6ff0719" providerId="ADAL" clId="{0A0174AB-F306-4E66-BDBC-EE8C81EFBEB5}" dt="2023-09-17T13:09:20.081" v="6907" actId="207"/>
          <ac:spMkLst>
            <pc:docMk/>
            <pc:sldMk cId="4093745278" sldId="8375"/>
            <ac:spMk id="18434" creationId="{C7D27934-BA8D-0729-FEBE-700E6E619618}"/>
          </ac:spMkLst>
        </pc:spChg>
      </pc:sldChg>
      <pc:sldChg chg="modSp add modAnim">
        <pc:chgData name="SullivanM" userId="350d618f-92d9-45c2-831f-faece6ff0719" providerId="ADAL" clId="{0A0174AB-F306-4E66-BDBC-EE8C81EFBEB5}" dt="2023-09-17T13:18:36.689" v="6964" actId="6549"/>
        <pc:sldMkLst>
          <pc:docMk/>
          <pc:sldMk cId="1014144464" sldId="8376"/>
        </pc:sldMkLst>
        <pc:spChg chg="mod">
          <ac:chgData name="SullivanM" userId="350d618f-92d9-45c2-831f-faece6ff0719" providerId="ADAL" clId="{0A0174AB-F306-4E66-BDBC-EE8C81EFBEB5}" dt="2023-09-17T13:18:36.689" v="6964" actId="6549"/>
          <ac:spMkLst>
            <pc:docMk/>
            <pc:sldMk cId="1014144464" sldId="8376"/>
            <ac:spMk id="18434" creationId="{C7D27934-BA8D-0729-FEBE-700E6E619618}"/>
          </ac:spMkLst>
        </pc:spChg>
      </pc:sldChg>
      <pc:sldChg chg="add del">
        <pc:chgData name="SullivanM" userId="350d618f-92d9-45c2-831f-faece6ff0719" providerId="ADAL" clId="{0A0174AB-F306-4E66-BDBC-EE8C81EFBEB5}" dt="2023-09-17T13:27:11.137" v="6978" actId="2696"/>
        <pc:sldMkLst>
          <pc:docMk/>
          <pc:sldMk cId="35210196" sldId="8377"/>
        </pc:sldMkLst>
      </pc:sldChg>
      <pc:sldChg chg="addSp modSp add modAnim">
        <pc:chgData name="SullivanM" userId="350d618f-92d9-45c2-831f-faece6ff0719" providerId="ADAL" clId="{0A0174AB-F306-4E66-BDBC-EE8C81EFBEB5}" dt="2023-09-17T13:27:01.069" v="6977" actId="14100"/>
        <pc:sldMkLst>
          <pc:docMk/>
          <pc:sldMk cId="2462768697" sldId="8378"/>
        </pc:sldMkLst>
        <pc:spChg chg="add mod">
          <ac:chgData name="SullivanM" userId="350d618f-92d9-45c2-831f-faece6ff0719" providerId="ADAL" clId="{0A0174AB-F306-4E66-BDBC-EE8C81EFBEB5}" dt="2023-09-17T13:27:01.069" v="6977" actId="14100"/>
          <ac:spMkLst>
            <pc:docMk/>
            <pc:sldMk cId="2462768697" sldId="8378"/>
            <ac:spMk id="3" creationId="{0EA20A03-C0EB-47DC-A7C2-6BC1D90A0DB7}"/>
          </ac:spMkLst>
        </pc:spChg>
        <pc:spChg chg="mod">
          <ac:chgData name="SullivanM" userId="350d618f-92d9-45c2-831f-faece6ff0719" providerId="ADAL" clId="{0A0174AB-F306-4E66-BDBC-EE8C81EFBEB5}" dt="2023-09-17T13:26:40.304" v="6975" actId="207"/>
          <ac:spMkLst>
            <pc:docMk/>
            <pc:sldMk cId="2462768697" sldId="8378"/>
            <ac:spMk id="5" creationId="{07156752-47BC-4D78-903D-31BBFF78FFFA}"/>
          </ac:spMkLst>
        </pc:spChg>
      </pc:sldChg>
      <pc:sldChg chg="modSp add modAnim">
        <pc:chgData name="SullivanM" userId="350d618f-92d9-45c2-831f-faece6ff0719" providerId="ADAL" clId="{0A0174AB-F306-4E66-BDBC-EE8C81EFBEB5}" dt="2023-09-17T13:32:43.596" v="7220"/>
        <pc:sldMkLst>
          <pc:docMk/>
          <pc:sldMk cId="4107195569" sldId="8379"/>
        </pc:sldMkLst>
        <pc:spChg chg="mod">
          <ac:chgData name="SullivanM" userId="350d618f-92d9-45c2-831f-faece6ff0719" providerId="ADAL" clId="{0A0174AB-F306-4E66-BDBC-EE8C81EFBEB5}" dt="2023-09-17T13:32:38.457" v="7218" actId="20577"/>
          <ac:spMkLst>
            <pc:docMk/>
            <pc:sldMk cId="4107195569" sldId="8379"/>
            <ac:spMk id="4" creationId="{B67F4AE5-27D4-48CD-9D68-41E32ABCE1B9}"/>
          </ac:spMkLst>
        </pc:spChg>
      </pc:sldChg>
      <pc:sldChg chg="modSp add modAnim">
        <pc:chgData name="SullivanM" userId="350d618f-92d9-45c2-831f-faece6ff0719" providerId="ADAL" clId="{0A0174AB-F306-4E66-BDBC-EE8C81EFBEB5}" dt="2023-09-17T13:35:00.986" v="7421"/>
        <pc:sldMkLst>
          <pc:docMk/>
          <pc:sldMk cId="2499147672" sldId="8380"/>
        </pc:sldMkLst>
        <pc:spChg chg="mod">
          <ac:chgData name="SullivanM" userId="350d618f-92d9-45c2-831f-faece6ff0719" providerId="ADAL" clId="{0A0174AB-F306-4E66-BDBC-EE8C81EFBEB5}" dt="2023-09-17T13:34:55.567" v="7417" actId="1038"/>
          <ac:spMkLst>
            <pc:docMk/>
            <pc:sldMk cId="2499147672" sldId="8380"/>
            <ac:spMk id="3" creationId="{B11BB900-00B2-4EFE-BA75-15D9722D7BE6}"/>
          </ac:spMkLst>
        </pc:spChg>
      </pc:sldChg>
      <pc:sldMasterChg chg="del delSldLayout">
        <pc:chgData name="SullivanM" userId="350d618f-92d9-45c2-831f-faece6ff0719" providerId="ADAL" clId="{0A0174AB-F306-4E66-BDBC-EE8C81EFBEB5}" dt="2023-09-17T06:54:01.753" v="5542" actId="2696"/>
        <pc:sldMasterMkLst>
          <pc:docMk/>
          <pc:sldMasterMk cId="1844015844" sldId="2147491521"/>
        </pc:sldMasterMkLst>
        <pc:sldLayoutChg chg="del">
          <pc:chgData name="SullivanM" userId="350d618f-92d9-45c2-831f-faece6ff0719" providerId="ADAL" clId="{0A0174AB-F306-4E66-BDBC-EE8C81EFBEB5}" dt="2023-09-17T06:54:01.742" v="5531" actId="2696"/>
          <pc:sldLayoutMkLst>
            <pc:docMk/>
            <pc:sldMasterMk cId="1844015844" sldId="2147491521"/>
            <pc:sldLayoutMk cId="4113720250" sldId="2147491522"/>
          </pc:sldLayoutMkLst>
        </pc:sldLayoutChg>
        <pc:sldLayoutChg chg="del">
          <pc:chgData name="SullivanM" userId="350d618f-92d9-45c2-831f-faece6ff0719" providerId="ADAL" clId="{0A0174AB-F306-4E66-BDBC-EE8C81EFBEB5}" dt="2023-09-17T06:54:01.743" v="5532" actId="2696"/>
          <pc:sldLayoutMkLst>
            <pc:docMk/>
            <pc:sldMasterMk cId="1844015844" sldId="2147491521"/>
            <pc:sldLayoutMk cId="3409585066" sldId="2147491523"/>
          </pc:sldLayoutMkLst>
        </pc:sldLayoutChg>
        <pc:sldLayoutChg chg="del">
          <pc:chgData name="SullivanM" userId="350d618f-92d9-45c2-831f-faece6ff0719" providerId="ADAL" clId="{0A0174AB-F306-4E66-BDBC-EE8C81EFBEB5}" dt="2023-09-17T06:54:01.745" v="5533" actId="2696"/>
          <pc:sldLayoutMkLst>
            <pc:docMk/>
            <pc:sldMasterMk cId="1844015844" sldId="2147491521"/>
            <pc:sldLayoutMk cId="132588958" sldId="2147491524"/>
          </pc:sldLayoutMkLst>
        </pc:sldLayoutChg>
        <pc:sldLayoutChg chg="del">
          <pc:chgData name="SullivanM" userId="350d618f-92d9-45c2-831f-faece6ff0719" providerId="ADAL" clId="{0A0174AB-F306-4E66-BDBC-EE8C81EFBEB5}" dt="2023-09-17T06:54:01.745" v="5534" actId="2696"/>
          <pc:sldLayoutMkLst>
            <pc:docMk/>
            <pc:sldMasterMk cId="1844015844" sldId="2147491521"/>
            <pc:sldLayoutMk cId="4046726160" sldId="2147491525"/>
          </pc:sldLayoutMkLst>
        </pc:sldLayoutChg>
        <pc:sldLayoutChg chg="del">
          <pc:chgData name="SullivanM" userId="350d618f-92d9-45c2-831f-faece6ff0719" providerId="ADAL" clId="{0A0174AB-F306-4E66-BDBC-EE8C81EFBEB5}" dt="2023-09-17T06:54:01.746" v="5535" actId="2696"/>
          <pc:sldLayoutMkLst>
            <pc:docMk/>
            <pc:sldMasterMk cId="1844015844" sldId="2147491521"/>
            <pc:sldLayoutMk cId="2340463130" sldId="2147491526"/>
          </pc:sldLayoutMkLst>
        </pc:sldLayoutChg>
        <pc:sldLayoutChg chg="del">
          <pc:chgData name="SullivanM" userId="350d618f-92d9-45c2-831f-faece6ff0719" providerId="ADAL" clId="{0A0174AB-F306-4E66-BDBC-EE8C81EFBEB5}" dt="2023-09-17T06:54:01.747" v="5536" actId="2696"/>
          <pc:sldLayoutMkLst>
            <pc:docMk/>
            <pc:sldMasterMk cId="1844015844" sldId="2147491521"/>
            <pc:sldLayoutMk cId="598344676" sldId="2147491527"/>
          </pc:sldLayoutMkLst>
        </pc:sldLayoutChg>
        <pc:sldLayoutChg chg="del">
          <pc:chgData name="SullivanM" userId="350d618f-92d9-45c2-831f-faece6ff0719" providerId="ADAL" clId="{0A0174AB-F306-4E66-BDBC-EE8C81EFBEB5}" dt="2023-09-17T06:54:01.747" v="5537" actId="2696"/>
          <pc:sldLayoutMkLst>
            <pc:docMk/>
            <pc:sldMasterMk cId="1844015844" sldId="2147491521"/>
            <pc:sldLayoutMk cId="3901214626" sldId="2147491528"/>
          </pc:sldLayoutMkLst>
        </pc:sldLayoutChg>
        <pc:sldLayoutChg chg="del">
          <pc:chgData name="SullivanM" userId="350d618f-92d9-45c2-831f-faece6ff0719" providerId="ADAL" clId="{0A0174AB-F306-4E66-BDBC-EE8C81EFBEB5}" dt="2023-09-17T06:54:01.748" v="5538" actId="2696"/>
          <pc:sldLayoutMkLst>
            <pc:docMk/>
            <pc:sldMasterMk cId="1844015844" sldId="2147491521"/>
            <pc:sldLayoutMk cId="11549017" sldId="2147491529"/>
          </pc:sldLayoutMkLst>
        </pc:sldLayoutChg>
        <pc:sldLayoutChg chg="del">
          <pc:chgData name="SullivanM" userId="350d618f-92d9-45c2-831f-faece6ff0719" providerId="ADAL" clId="{0A0174AB-F306-4E66-BDBC-EE8C81EFBEB5}" dt="2023-09-17T06:54:01.748" v="5539" actId="2696"/>
          <pc:sldLayoutMkLst>
            <pc:docMk/>
            <pc:sldMasterMk cId="1844015844" sldId="2147491521"/>
            <pc:sldLayoutMk cId="788470852" sldId="2147491530"/>
          </pc:sldLayoutMkLst>
        </pc:sldLayoutChg>
        <pc:sldLayoutChg chg="del">
          <pc:chgData name="SullivanM" userId="350d618f-92d9-45c2-831f-faece6ff0719" providerId="ADAL" clId="{0A0174AB-F306-4E66-BDBC-EE8C81EFBEB5}" dt="2023-09-17T06:54:01.749" v="5540" actId="2696"/>
          <pc:sldLayoutMkLst>
            <pc:docMk/>
            <pc:sldMasterMk cId="1844015844" sldId="2147491521"/>
            <pc:sldLayoutMk cId="2062958329" sldId="2147491531"/>
          </pc:sldLayoutMkLst>
        </pc:sldLayoutChg>
        <pc:sldLayoutChg chg="del">
          <pc:chgData name="SullivanM" userId="350d618f-92d9-45c2-831f-faece6ff0719" providerId="ADAL" clId="{0A0174AB-F306-4E66-BDBC-EE8C81EFBEB5}" dt="2023-09-17T06:54:01.750" v="5541" actId="2696"/>
          <pc:sldLayoutMkLst>
            <pc:docMk/>
            <pc:sldMasterMk cId="1844015844" sldId="2147491521"/>
            <pc:sldLayoutMk cId="1463261683" sldId="2147491532"/>
          </pc:sldLayoutMkLst>
        </pc:sldLayoutChg>
      </pc:sldMasterChg>
    </pc:docChg>
  </pc:docChgLst>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7067B11E-40C1-4E0E-BE6B-A6A022D3A695}"/>
    <pc:docChg chg="undo redo custSel addSld delSld modSld sldOrd">
      <pc:chgData name="SullivanM" userId="350d618f-92d9-45c2-831f-faece6ff0719" providerId="ADAL" clId="{7067B11E-40C1-4E0E-BE6B-A6A022D3A695}" dt="2023-08-19T21:07:43.262" v="1795" actId="20577"/>
      <pc:docMkLst>
        <pc:docMk/>
      </pc:docMkLst>
      <pc:sldChg chg="addSp delSp modSp">
        <pc:chgData name="SullivanM" userId="350d618f-92d9-45c2-831f-faece6ff0719" providerId="ADAL" clId="{7067B11E-40C1-4E0E-BE6B-A6A022D3A695}" dt="2023-08-19T19:59:26.690" v="720" actId="478"/>
        <pc:sldMkLst>
          <pc:docMk/>
          <pc:sldMk cId="0" sldId="4158"/>
        </pc:sldMkLst>
        <pc:spChg chg="del">
          <ac:chgData name="SullivanM" userId="350d618f-92d9-45c2-831f-faece6ff0719" providerId="ADAL" clId="{7067B11E-40C1-4E0E-BE6B-A6A022D3A695}" dt="2023-08-19T19:59:26.690" v="720" actId="478"/>
          <ac:spMkLst>
            <pc:docMk/>
            <pc:sldMk cId="0" sldId="4158"/>
            <ac:spMk id="2" creationId="{0A8DBD8C-BE1E-4494-BD6F-EF3B41733F33}"/>
          </ac:spMkLst>
        </pc:spChg>
        <pc:spChg chg="add mod">
          <ac:chgData name="SullivanM" userId="350d618f-92d9-45c2-831f-faece6ff0719" providerId="ADAL" clId="{7067B11E-40C1-4E0E-BE6B-A6A022D3A695}" dt="2023-08-19T19:59:26.690" v="720" actId="478"/>
          <ac:spMkLst>
            <pc:docMk/>
            <pc:sldMk cId="0" sldId="4158"/>
            <ac:spMk id="5" creationId="{89E04C4C-9847-4E41-A620-0294D01497EB}"/>
          </ac:spMkLst>
        </pc:spChg>
        <pc:picChg chg="add">
          <ac:chgData name="SullivanM" userId="350d618f-92d9-45c2-831f-faece6ff0719" providerId="ADAL" clId="{7067B11E-40C1-4E0E-BE6B-A6A022D3A695}" dt="2023-08-18T19:44:22.763" v="705"/>
          <ac:picMkLst>
            <pc:docMk/>
            <pc:sldMk cId="0" sldId="4158"/>
            <ac:picMk id="3" creationId="{5053195D-2400-4B92-A5EB-2BC0E2908180}"/>
          </ac:picMkLst>
        </pc:picChg>
      </pc:sldChg>
      <pc:sldChg chg="modSp modAnim">
        <pc:chgData name="SullivanM" userId="350d618f-92d9-45c2-831f-faece6ff0719" providerId="ADAL" clId="{7067B11E-40C1-4E0E-BE6B-A6A022D3A695}" dt="2023-08-19T20:17:38.230" v="1053" actId="20577"/>
        <pc:sldMkLst>
          <pc:docMk/>
          <pc:sldMk cId="865151976" sldId="8078"/>
        </pc:sldMkLst>
        <pc:spChg chg="mod">
          <ac:chgData name="SullivanM" userId="350d618f-92d9-45c2-831f-faece6ff0719" providerId="ADAL" clId="{7067B11E-40C1-4E0E-BE6B-A6A022D3A695}" dt="2023-08-19T20:17:38.230" v="1053" actId="20577"/>
          <ac:spMkLst>
            <pc:docMk/>
            <pc:sldMk cId="865151976" sldId="8078"/>
            <ac:spMk id="18434" creationId="{C7D27934-BA8D-0729-FEBE-700E6E619618}"/>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9/25/2023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957828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2884404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2623712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1618076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2662575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1399374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3499892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2090363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92058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2982807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2324737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2925865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49159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39716553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1916443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926472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4441732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4255091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23956595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22617135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3758835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19521509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232351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40697153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28780813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Image Placeholder 1"/>
          <p:cNvSpPr>
            <a:spLocks noGrp="1" noRot="1" noChangeAspect="1" noTextEdit="1"/>
          </p:cNvSpPr>
          <p:nvPr>
            <p:ph type="sldImg"/>
          </p:nvPr>
        </p:nvSpPr>
        <p:spPr bwMode="auto">
          <a:noFill/>
          <a:ln>
            <a:solidFill>
              <a:srgbClr val="000000"/>
            </a:solidFill>
            <a:miter lim="800000"/>
            <a:headEnd/>
            <a:tailEnd/>
          </a:ln>
        </p:spPr>
      </p:sp>
      <p:sp>
        <p:nvSpPr>
          <p:cNvPr id="233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33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9C3C32-44DA-423E-9F02-91D6FE5C3597}" type="slidenum">
              <a:rPr lang="en-US" smtClean="0"/>
              <a:pPr/>
              <a:t>32</a:t>
            </a:fld>
            <a:endParaRPr lang="en-US"/>
          </a:p>
        </p:txBody>
      </p:sp>
    </p:spTree>
    <p:extLst>
      <p:ext uri="{BB962C8B-B14F-4D97-AF65-F5344CB8AC3E}">
        <p14:creationId xmlns:p14="http://schemas.microsoft.com/office/powerpoint/2010/main" val="8520146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225011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437834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355056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757857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894797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410697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003590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37085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27344845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320535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493357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239448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13096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426123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454619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099437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509405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4061738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05485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148986292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385850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467824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1231887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135627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687983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13851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86288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697542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409041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39095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33683630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8605621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10799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668513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07083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9209801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7811433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1765835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2427407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1616456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50653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0325698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7664806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573408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3422989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9038961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5504923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0329129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2614622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9419960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4863112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814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179013612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750759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0459362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6711997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939748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9100136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8304003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6628370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4962058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0384760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23711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43370235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1641402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6588510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52963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9/25/2023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9/25/2023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9/25/2023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9/25/2023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9/25/2023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9/25/2023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9/25/2023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9/25/2023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292AB4C8-C0E8-4DCC-A65F-EC11877E1F9D}"/>
              </a:ext>
            </a:extLst>
          </p:cNvPr>
          <p:cNvSpPr txBox="1">
            <a:spLocks/>
          </p:cNvSpPr>
          <p:nvPr/>
        </p:nvSpPr>
        <p:spPr bwMode="auto">
          <a:xfrm>
            <a:off x="1" y="3272467"/>
            <a:ext cx="12191999" cy="110013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algn="r" rtl="0" eaLnBrk="0" fontAlgn="base" hangingPunct="0">
              <a:spcBef>
                <a:spcPct val="0"/>
              </a:spcBef>
              <a:spcAft>
                <a:spcPct val="0"/>
              </a:spcAft>
              <a:defRPr lang="en-US" sz="60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algn="ctr" eaLnBrk="1" fontAlgn="auto" hangingPunct="1">
              <a:lnSpc>
                <a:spcPts val="7300"/>
              </a:lnSpc>
              <a:spcAft>
                <a:spcPts val="0"/>
              </a:spcAft>
              <a:defRPr/>
            </a:pPr>
            <a:r>
              <a:rPr lang="en-US" sz="13800">
                <a:solidFill>
                  <a:srgbClr val="00B0F0"/>
                </a:solidFill>
                <a:effectLst/>
                <a:latin typeface="+mn-lt"/>
              </a:rPr>
              <a:t>Ezekiel</a:t>
            </a:r>
            <a:endParaRPr lang="en-US" sz="13800" cap="none">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Who </a:t>
            </a:r>
            <a:r>
              <a:rPr lang="en-US" altLang="en-US" sz="4400" dirty="0"/>
              <a:t>are the key players attacking Israel?</a:t>
            </a:r>
            <a:endParaRPr lang="en-US" altLang="en-US" sz="4400" b="1" dirty="0"/>
          </a:p>
          <a:p>
            <a:pPr marL="457200">
              <a:lnSpc>
                <a:spcPts val="4300"/>
              </a:lnSpc>
              <a:spcAft>
                <a:spcPts val="1200"/>
              </a:spcAft>
              <a:buClr>
                <a:srgbClr val="FFFFFF"/>
              </a:buClr>
              <a:buNone/>
            </a:pPr>
            <a:r>
              <a:rPr lang="en-US" altLang="en-US" sz="4400" b="1" dirty="0"/>
              <a:t>When </a:t>
            </a:r>
            <a:r>
              <a:rPr lang="en-US" altLang="en-US" sz="4400" dirty="0"/>
              <a:t>in history will it happen?</a:t>
            </a:r>
            <a:endParaRPr lang="en-US" altLang="en-US" sz="4400" b="1" dirty="0"/>
          </a:p>
          <a:p>
            <a:pPr marL="457200">
              <a:lnSpc>
                <a:spcPts val="4300"/>
              </a:lnSpc>
              <a:spcAft>
                <a:spcPts val="1200"/>
              </a:spcAft>
              <a:buClr>
                <a:srgbClr val="FFFFFF"/>
              </a:buClr>
              <a:buNone/>
            </a:pPr>
            <a:r>
              <a:rPr lang="en-US" altLang="en-US" sz="4400" b="1" dirty="0"/>
              <a:t>What </a:t>
            </a:r>
            <a:r>
              <a:rPr lang="en-US" altLang="en-US" sz="4400" dirty="0"/>
              <a:t>will actually happen?</a:t>
            </a:r>
            <a:endParaRPr lang="en-US" altLang="en-US" sz="4400" b="1" dirty="0"/>
          </a:p>
          <a:p>
            <a:pPr marL="457200">
              <a:lnSpc>
                <a:spcPts val="4300"/>
              </a:lnSpc>
              <a:spcAft>
                <a:spcPts val="1200"/>
              </a:spcAft>
              <a:buClr>
                <a:srgbClr val="FFFFFF"/>
              </a:buClr>
              <a:buNone/>
            </a:pPr>
            <a:r>
              <a:rPr lang="en-US" altLang="en-US" sz="4400" b="1" dirty="0"/>
              <a:t>Why </a:t>
            </a:r>
            <a:r>
              <a:rPr lang="en-US" altLang="en-US" sz="4400" dirty="0"/>
              <a:t>should I take this seriously?</a:t>
            </a:r>
            <a:r>
              <a:rPr lang="en-US" altLang="en-US" sz="4400" b="1" dirty="0"/>
              <a:t> </a:t>
            </a:r>
            <a:endParaRPr lang="en-US" altLang="en-US" sz="4400" dirty="0"/>
          </a:p>
          <a:p>
            <a:pPr marL="457200">
              <a:lnSpc>
                <a:spcPts val="4300"/>
              </a:lnSpc>
              <a:spcAft>
                <a:spcPts val="1200"/>
              </a:spcAft>
              <a:buClr>
                <a:srgbClr val="FFFFFF"/>
              </a:buClr>
              <a:buNone/>
            </a:pPr>
            <a:r>
              <a:rPr lang="en-US" altLang="en-US" sz="4400" b="1" dirty="0"/>
              <a:t>Implications for today</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21932454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Israel has faced many threats.</a:t>
            </a:r>
          </a:p>
          <a:p>
            <a:pPr>
              <a:lnSpc>
                <a:spcPts val="4300"/>
              </a:lnSpc>
              <a:spcAft>
                <a:spcPts val="1200"/>
              </a:spcAft>
              <a:buClr>
                <a:srgbClr val="FFFFFF"/>
              </a:buClr>
              <a:buNone/>
            </a:pPr>
            <a:r>
              <a:rPr lang="en-US" altLang="en-US" sz="4400" b="1" dirty="0"/>
              <a:t>This one will be the greatest.</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22267493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Tree>
    <p:extLst>
      <p:ext uri="{BB962C8B-B14F-4D97-AF65-F5344CB8AC3E}">
        <p14:creationId xmlns:p14="http://schemas.microsoft.com/office/powerpoint/2010/main" val="17508588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3217331"/>
            <a:ext cx="11887200" cy="165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000"/>
              </a:lnSpc>
              <a:spcAft>
                <a:spcPts val="1200"/>
              </a:spcAft>
              <a:buClr>
                <a:srgbClr val="FFFFFF"/>
              </a:buClr>
              <a:buNone/>
            </a:pPr>
            <a:r>
              <a:rPr lang="en-US" altLang="en-US" sz="6600" b="1" dirty="0">
                <a:solidFill>
                  <a:srgbClr val="FFC000"/>
                </a:solidFill>
              </a:rPr>
              <a:t>WHO IS INVOLVED?</a:t>
            </a:r>
          </a:p>
        </p:txBody>
      </p:sp>
    </p:spTree>
    <p:extLst>
      <p:ext uri="{BB962C8B-B14F-4D97-AF65-F5344CB8AC3E}">
        <p14:creationId xmlns:p14="http://schemas.microsoft.com/office/powerpoint/2010/main" val="334147110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a:t>
            </a:r>
            <a:r>
              <a:rPr lang="en-US" altLang="en-US" sz="4100" dirty="0">
                <a:solidFill>
                  <a:srgbClr val="FFC000"/>
                </a:solidFill>
              </a:rPr>
              <a:t>Gog</a:t>
            </a:r>
            <a:r>
              <a:rPr lang="en-US" altLang="en-US" sz="4100" dirty="0"/>
              <a:t>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3" name="Content Placeholder 2">
            <a:extLst>
              <a:ext uri="{FF2B5EF4-FFF2-40B4-BE49-F238E27FC236}">
                <a16:creationId xmlns:a16="http://schemas.microsoft.com/office/drawing/2014/main" xmlns="" id="{CB5BBDF1-6E92-4A2F-90D9-3D8CF6046A88}"/>
              </a:ext>
            </a:extLst>
          </p:cNvPr>
          <p:cNvSpPr txBox="1">
            <a:spLocks/>
          </p:cNvSpPr>
          <p:nvPr/>
        </p:nvSpPr>
        <p:spPr bwMode="auto">
          <a:xfrm>
            <a:off x="4516865" y="1193801"/>
            <a:ext cx="5541536" cy="137159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Gog is a person.</a:t>
            </a:r>
          </a:p>
          <a:p>
            <a:r>
              <a:rPr lang="en-US" altLang="en-US" dirty="0">
                <a:solidFill>
                  <a:srgbClr val="00B0F0"/>
                </a:solidFill>
              </a:rPr>
              <a:t>Could be a name or a title.</a:t>
            </a:r>
          </a:p>
        </p:txBody>
      </p:sp>
    </p:spTree>
    <p:extLst>
      <p:ext uri="{BB962C8B-B14F-4D97-AF65-F5344CB8AC3E}">
        <p14:creationId xmlns:p14="http://schemas.microsoft.com/office/powerpoint/2010/main" val="33889369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a:t>
            </a:r>
            <a:r>
              <a:rPr lang="en-US" altLang="en-US" sz="4100" dirty="0">
                <a:solidFill>
                  <a:srgbClr val="FFC000"/>
                </a:solidFill>
              </a:rPr>
              <a:t>Gog</a:t>
            </a:r>
            <a:r>
              <a:rPr lang="en-US" altLang="en-US" sz="4100" dirty="0"/>
              <a:t> of the land of Magog, </a:t>
            </a:r>
            <a:r>
              <a:rPr lang="en-US" altLang="en-US" sz="4100" dirty="0">
                <a:solidFill>
                  <a:srgbClr val="FFC000"/>
                </a:solidFill>
              </a:rPr>
              <a:t>the prince </a:t>
            </a:r>
            <a:r>
              <a:rPr lang="en-US" altLang="en-US" sz="4100" dirty="0"/>
              <a:t>of</a:t>
            </a:r>
            <a:r>
              <a:rPr lang="en-US" altLang="en-US" sz="4100" dirty="0">
                <a:solidFill>
                  <a:srgbClr val="FFC000"/>
                </a:solidFill>
              </a:rPr>
              <a:t> </a:t>
            </a:r>
            <a:r>
              <a:rPr lang="en-US" altLang="en-US" sz="4100" dirty="0"/>
              <a:t>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3" name="Content Placeholder 2">
            <a:extLst>
              <a:ext uri="{FF2B5EF4-FFF2-40B4-BE49-F238E27FC236}">
                <a16:creationId xmlns:a16="http://schemas.microsoft.com/office/drawing/2014/main" xmlns="" id="{2855334F-5A68-4C50-ACC1-6EDDA3A9B4CC}"/>
              </a:ext>
            </a:extLst>
          </p:cNvPr>
          <p:cNvSpPr txBox="1">
            <a:spLocks/>
          </p:cNvSpPr>
          <p:nvPr/>
        </p:nvSpPr>
        <p:spPr bwMode="auto">
          <a:xfrm>
            <a:off x="4516865" y="1193801"/>
            <a:ext cx="5541536" cy="137159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Gog is a person.</a:t>
            </a:r>
          </a:p>
          <a:p>
            <a:r>
              <a:rPr lang="en-US" altLang="en-US" dirty="0"/>
              <a:t>Could be a name or a title.</a:t>
            </a:r>
          </a:p>
        </p:txBody>
      </p:sp>
    </p:spTree>
    <p:extLst>
      <p:ext uri="{BB962C8B-B14F-4D97-AF65-F5344CB8AC3E}">
        <p14:creationId xmlns:p14="http://schemas.microsoft.com/office/powerpoint/2010/main" val="3893462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a:t>
            </a:r>
            <a:r>
              <a:rPr lang="en-US" altLang="en-US" sz="4100" dirty="0">
                <a:solidFill>
                  <a:srgbClr val="FFC000"/>
                </a:solidFill>
              </a:rPr>
              <a:t>the land of Magog</a:t>
            </a:r>
            <a:r>
              <a:rPr lang="en-US" altLang="en-US" sz="4100" dirty="0"/>
              <a:t>,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3" name="Content Placeholder 2">
            <a:extLst>
              <a:ext uri="{FF2B5EF4-FFF2-40B4-BE49-F238E27FC236}">
                <a16:creationId xmlns:a16="http://schemas.microsoft.com/office/drawing/2014/main" xmlns="" id="{2855334F-5A68-4C50-ACC1-6EDDA3A9B4CC}"/>
              </a:ext>
            </a:extLst>
          </p:cNvPr>
          <p:cNvSpPr txBox="1">
            <a:spLocks/>
          </p:cNvSpPr>
          <p:nvPr/>
        </p:nvSpPr>
        <p:spPr bwMode="auto">
          <a:xfrm>
            <a:off x="1756733" y="1109134"/>
            <a:ext cx="4542467" cy="1972733"/>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Josephus ties Magog to ancient Scythia.</a:t>
            </a:r>
          </a:p>
          <a:p>
            <a:pPr>
              <a:lnSpc>
                <a:spcPts val="2300"/>
              </a:lnSpc>
            </a:pPr>
            <a:r>
              <a:rPr lang="en-US" altLang="en-US" sz="2400" b="0" i="1" dirty="0"/>
              <a:t>Antiquities of the Jews</a:t>
            </a:r>
            <a:r>
              <a:rPr lang="en-US" altLang="en-US" sz="2400" b="0" dirty="0"/>
              <a:t>, </a:t>
            </a:r>
            <a:br>
              <a:rPr lang="en-US" altLang="en-US" sz="2400" b="0" dirty="0"/>
            </a:br>
            <a:r>
              <a:rPr lang="en-US" altLang="en-US" sz="2400" b="0" dirty="0"/>
              <a:t>1.6.1</a:t>
            </a:r>
          </a:p>
        </p:txBody>
      </p:sp>
    </p:spTree>
    <p:extLst>
      <p:ext uri="{BB962C8B-B14F-4D97-AF65-F5344CB8AC3E}">
        <p14:creationId xmlns:p14="http://schemas.microsoft.com/office/powerpoint/2010/main" val="39848264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a:t>
            </a:r>
            <a:r>
              <a:rPr lang="en-US" altLang="en-US" sz="4100" dirty="0">
                <a:solidFill>
                  <a:srgbClr val="FFC000"/>
                </a:solidFill>
              </a:rPr>
              <a:t>the land of Magog</a:t>
            </a:r>
            <a:r>
              <a:rPr lang="en-US" altLang="en-US" sz="4100" dirty="0"/>
              <a:t>,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3" name="Content Placeholder 2">
            <a:extLst>
              <a:ext uri="{FF2B5EF4-FFF2-40B4-BE49-F238E27FC236}">
                <a16:creationId xmlns:a16="http://schemas.microsoft.com/office/drawing/2014/main" xmlns="" id="{2855334F-5A68-4C50-ACC1-6EDDA3A9B4CC}"/>
              </a:ext>
            </a:extLst>
          </p:cNvPr>
          <p:cNvSpPr txBox="1">
            <a:spLocks/>
          </p:cNvSpPr>
          <p:nvPr/>
        </p:nvSpPr>
        <p:spPr bwMode="auto">
          <a:xfrm>
            <a:off x="1756733" y="1109134"/>
            <a:ext cx="5236734" cy="231986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pPr>
            <a:r>
              <a:rPr lang="en-US" altLang="en-US" dirty="0"/>
              <a:t>Josephus ties Magog to ancient Scythia.</a:t>
            </a:r>
          </a:p>
          <a:p>
            <a:pPr>
              <a:lnSpc>
                <a:spcPts val="3900"/>
              </a:lnSpc>
            </a:pPr>
            <a:r>
              <a:rPr lang="en-US" altLang="en-US" b="0" i="1" dirty="0"/>
              <a:t>Antiquities of the Jews</a:t>
            </a:r>
            <a:r>
              <a:rPr lang="en-US" altLang="en-US" b="0" dirty="0"/>
              <a:t>, </a:t>
            </a:r>
            <a:br>
              <a:rPr lang="en-US" altLang="en-US" b="0" dirty="0"/>
            </a:br>
            <a:r>
              <a:rPr lang="en-US" altLang="en-US" b="0" dirty="0"/>
              <a:t>Book I, Chapter 6</a:t>
            </a:r>
          </a:p>
        </p:txBody>
      </p:sp>
      <p:sp>
        <p:nvSpPr>
          <p:cNvPr id="2" name="Rectangle 1">
            <a:extLst>
              <a:ext uri="{FF2B5EF4-FFF2-40B4-BE49-F238E27FC236}">
                <a16:creationId xmlns:a16="http://schemas.microsoft.com/office/drawing/2014/main" xmlns="" id="{4440F45F-BE89-479A-97E0-76046894C1FD}"/>
              </a:ext>
            </a:extLst>
          </p:cNvPr>
          <p:cNvSpPr/>
          <p:nvPr/>
        </p:nvSpPr>
        <p:spPr>
          <a:xfrm>
            <a:off x="0" y="0"/>
            <a:ext cx="12192000" cy="685800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229445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a:t>
            </a:r>
            <a:r>
              <a:rPr lang="en-US" altLang="en-US" sz="4100" dirty="0">
                <a:solidFill>
                  <a:srgbClr val="FFC000"/>
                </a:solidFill>
              </a:rPr>
              <a:t>Rosh</a:t>
            </a:r>
            <a:r>
              <a:rPr lang="en-US" altLang="en-US" sz="4100" dirty="0"/>
              <a:t>,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6" name="Content Placeholder 2">
            <a:extLst>
              <a:ext uri="{FF2B5EF4-FFF2-40B4-BE49-F238E27FC236}">
                <a16:creationId xmlns:a16="http://schemas.microsoft.com/office/drawing/2014/main" xmlns="" id="{BBE74377-C3E7-4B66-A8DC-6535EAF3C6F5}"/>
              </a:ext>
            </a:extLst>
          </p:cNvPr>
          <p:cNvSpPr txBox="1">
            <a:spLocks/>
          </p:cNvSpPr>
          <p:nvPr/>
        </p:nvSpPr>
        <p:spPr bwMode="auto">
          <a:xfrm>
            <a:off x="2874334" y="1710266"/>
            <a:ext cx="3848200" cy="69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Western Russia?</a:t>
            </a:r>
            <a:endParaRPr lang="en-US" altLang="en-US" sz="2400" b="0" dirty="0"/>
          </a:p>
        </p:txBody>
      </p:sp>
    </p:spTree>
    <p:extLst>
      <p:ext uri="{BB962C8B-B14F-4D97-AF65-F5344CB8AC3E}">
        <p14:creationId xmlns:p14="http://schemas.microsoft.com/office/powerpoint/2010/main" val="39597840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solidFill>
                  <a:srgbClr val="FFC000"/>
                </a:solidFill>
              </a:rPr>
              <a:t>Meshech</a:t>
            </a:r>
            <a:r>
              <a:rPr lang="en-US" altLang="en-US" sz="4100" dirty="0">
                <a:solidFill>
                  <a:srgbClr val="FFC000"/>
                </a:solidFill>
              </a:rPr>
              <a:t> and Tubal</a:t>
            </a:r>
            <a:r>
              <a:rPr lang="en-US" altLang="en-US" sz="4100" dirty="0"/>
              <a:t>,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6" name="Content Placeholder 2">
            <a:extLst>
              <a:ext uri="{FF2B5EF4-FFF2-40B4-BE49-F238E27FC236}">
                <a16:creationId xmlns:a16="http://schemas.microsoft.com/office/drawing/2014/main" xmlns="" id="{BBE74377-C3E7-4B66-A8DC-6535EAF3C6F5}"/>
              </a:ext>
            </a:extLst>
          </p:cNvPr>
          <p:cNvSpPr txBox="1">
            <a:spLocks/>
          </p:cNvSpPr>
          <p:nvPr/>
        </p:nvSpPr>
        <p:spPr bwMode="auto">
          <a:xfrm>
            <a:off x="5414336" y="1761066"/>
            <a:ext cx="3848200" cy="69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Towns in Turkey</a:t>
            </a:r>
            <a:endParaRPr lang="en-US" altLang="en-US" sz="2400" b="0" dirty="0"/>
          </a:p>
        </p:txBody>
      </p:sp>
    </p:spTree>
    <p:extLst>
      <p:ext uri="{BB962C8B-B14F-4D97-AF65-F5344CB8AC3E}">
        <p14:creationId xmlns:p14="http://schemas.microsoft.com/office/powerpoint/2010/main" val="23889232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“end times”</a:t>
            </a:r>
            <a:endParaRPr lang="en-GB" altLang="en-US" sz="4400" b="1" dirty="0"/>
          </a:p>
        </p:txBody>
      </p:sp>
    </p:spTree>
    <p:extLst>
      <p:ext uri="{BB962C8B-B14F-4D97-AF65-F5344CB8AC3E}">
        <p14:creationId xmlns:p14="http://schemas.microsoft.com/office/powerpoint/2010/main" val="320730708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a:t>
            </a:r>
            <a:r>
              <a:rPr lang="en-US" altLang="en-US" sz="4100" dirty="0">
                <a:solidFill>
                  <a:srgbClr val="FFC000"/>
                </a:solidFill>
              </a:rPr>
              <a:t>Persia</a:t>
            </a:r>
            <a:r>
              <a:rPr lang="en-US" altLang="en-US" sz="4100" dirty="0"/>
              <a:t>, Ethiopia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6" name="Content Placeholder 2">
            <a:extLst>
              <a:ext uri="{FF2B5EF4-FFF2-40B4-BE49-F238E27FC236}">
                <a16:creationId xmlns:a16="http://schemas.microsoft.com/office/drawing/2014/main" xmlns="" id="{BBE74377-C3E7-4B66-A8DC-6535EAF3C6F5}"/>
              </a:ext>
            </a:extLst>
          </p:cNvPr>
          <p:cNvSpPr txBox="1">
            <a:spLocks/>
          </p:cNvSpPr>
          <p:nvPr/>
        </p:nvSpPr>
        <p:spPr bwMode="auto">
          <a:xfrm>
            <a:off x="10467621" y="4775201"/>
            <a:ext cx="1226155" cy="69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Iran</a:t>
            </a:r>
            <a:endParaRPr lang="en-US" altLang="en-US" sz="2400" b="0" dirty="0"/>
          </a:p>
        </p:txBody>
      </p:sp>
    </p:spTree>
    <p:extLst>
      <p:ext uri="{BB962C8B-B14F-4D97-AF65-F5344CB8AC3E}">
        <p14:creationId xmlns:p14="http://schemas.microsoft.com/office/powerpoint/2010/main" val="3495304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a:t>
            </a:r>
            <a:r>
              <a:rPr lang="en-US" altLang="en-US" sz="4100" dirty="0">
                <a:solidFill>
                  <a:srgbClr val="FFC000"/>
                </a:solidFill>
              </a:rPr>
              <a:t>Ethiopia</a:t>
            </a:r>
            <a:r>
              <a:rPr lang="en-US" altLang="en-US" sz="4100" dirty="0"/>
              <a:t> and Put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6" name="Content Placeholder 2">
            <a:extLst>
              <a:ext uri="{FF2B5EF4-FFF2-40B4-BE49-F238E27FC236}">
                <a16:creationId xmlns:a16="http://schemas.microsoft.com/office/drawing/2014/main" xmlns="" id="{BBE74377-C3E7-4B66-A8DC-6535EAF3C6F5}"/>
              </a:ext>
            </a:extLst>
          </p:cNvPr>
          <p:cNvSpPr txBox="1">
            <a:spLocks/>
          </p:cNvSpPr>
          <p:nvPr/>
        </p:nvSpPr>
        <p:spPr bwMode="auto">
          <a:xfrm>
            <a:off x="273757" y="5283201"/>
            <a:ext cx="5381979" cy="13377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“Cush”</a:t>
            </a:r>
          </a:p>
          <a:p>
            <a:pPr>
              <a:lnSpc>
                <a:spcPts val="3900"/>
              </a:lnSpc>
              <a:spcAft>
                <a:spcPts val="600"/>
              </a:spcAft>
            </a:pPr>
            <a:r>
              <a:rPr lang="en-US" altLang="en-US" dirty="0"/>
              <a:t>Could also include Sudan</a:t>
            </a:r>
          </a:p>
        </p:txBody>
      </p:sp>
    </p:spTree>
    <p:extLst>
      <p:ext uri="{BB962C8B-B14F-4D97-AF65-F5344CB8AC3E}">
        <p14:creationId xmlns:p14="http://schemas.microsoft.com/office/powerpoint/2010/main" val="33484085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a:t>
            </a:r>
            <a:r>
              <a:rPr lang="en-US" altLang="en-US" sz="4100" dirty="0">
                <a:solidFill>
                  <a:srgbClr val="FFC000"/>
                </a:solidFill>
              </a:rPr>
              <a:t>Put</a:t>
            </a:r>
            <a:r>
              <a:rPr lang="en-US" altLang="en-US" sz="4100" dirty="0"/>
              <a:t> with them, all of them with shield and helmet; 6 Gomer with all its troops; Beth-</a:t>
            </a:r>
            <a:r>
              <a:rPr lang="en-US" altLang="en-US" sz="4100" dirty="0" err="1"/>
              <a:t>togarmah</a:t>
            </a:r>
            <a:r>
              <a:rPr lang="en-US" altLang="en-US" sz="4100" dirty="0"/>
              <a:t> from the remote parts of the north with all its troops—many peoples with you. </a:t>
            </a:r>
            <a:endParaRPr lang="en-US" altLang="en-US" sz="4100" b="1" dirty="0"/>
          </a:p>
        </p:txBody>
      </p:sp>
      <p:sp>
        <p:nvSpPr>
          <p:cNvPr id="6" name="Content Placeholder 2">
            <a:extLst>
              <a:ext uri="{FF2B5EF4-FFF2-40B4-BE49-F238E27FC236}">
                <a16:creationId xmlns:a16="http://schemas.microsoft.com/office/drawing/2014/main" xmlns="" id="{BBE74377-C3E7-4B66-A8DC-6535EAF3C6F5}"/>
              </a:ext>
            </a:extLst>
          </p:cNvPr>
          <p:cNvSpPr txBox="1">
            <a:spLocks/>
          </p:cNvSpPr>
          <p:nvPr/>
        </p:nvSpPr>
        <p:spPr bwMode="auto">
          <a:xfrm>
            <a:off x="1093626" y="5249334"/>
            <a:ext cx="3804541" cy="135466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Libya </a:t>
            </a:r>
          </a:p>
          <a:p>
            <a:pPr>
              <a:lnSpc>
                <a:spcPts val="2300"/>
              </a:lnSpc>
              <a:spcAft>
                <a:spcPts val="600"/>
              </a:spcAft>
            </a:pPr>
            <a:r>
              <a:rPr lang="en-US" altLang="en-US" sz="2400" dirty="0"/>
              <a:t>(Isaiah 66:19; Jeremiah 46:9;</a:t>
            </a:r>
            <a:br>
              <a:rPr lang="en-US" altLang="en-US" sz="2400" dirty="0"/>
            </a:br>
            <a:r>
              <a:rPr lang="en-US" altLang="en-US" sz="2400" dirty="0"/>
              <a:t>Ezekiel 27:10; 30:5)</a:t>
            </a:r>
          </a:p>
        </p:txBody>
      </p:sp>
    </p:spTree>
    <p:extLst>
      <p:ext uri="{BB962C8B-B14F-4D97-AF65-F5344CB8AC3E}">
        <p14:creationId xmlns:p14="http://schemas.microsoft.com/office/powerpoint/2010/main" val="8311581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87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000"/>
              </a:lnSpc>
              <a:spcAft>
                <a:spcPts val="1200"/>
              </a:spcAft>
              <a:buClr>
                <a:srgbClr val="FFFFFF"/>
              </a:buClr>
              <a:buNone/>
            </a:pPr>
            <a:r>
              <a:rPr lang="en-US" altLang="en-US" sz="4100" b="1" dirty="0"/>
              <a:t>Ezekiel 38:1 </a:t>
            </a:r>
            <a:r>
              <a:rPr lang="en-US" altLang="en-US" sz="4100" dirty="0"/>
              <a:t>And the word of the LORD came to me saying, 2 “Son of man, set your face toward Gog of the land of Magog, the prince of Rosh, </a:t>
            </a:r>
            <a:r>
              <a:rPr lang="en-US" altLang="en-US" sz="4100" dirty="0" err="1"/>
              <a:t>Meshech</a:t>
            </a:r>
            <a:r>
              <a:rPr lang="en-US" altLang="en-US" sz="4100" dirty="0"/>
              <a:t> and Tubal, and prophesy against him 3 and say, ‘Thus says the Lord GOD, “Behold, I am against you, O Gog, prince of Rosh, </a:t>
            </a:r>
            <a:r>
              <a:rPr lang="en-US" altLang="en-US" sz="4100" dirty="0" err="1"/>
              <a:t>Meshech</a:t>
            </a:r>
            <a:r>
              <a:rPr lang="en-US" altLang="en-US" sz="4100" dirty="0"/>
              <a:t> and Tubal. 4 “I will turn you about and put hooks into your jaws, and I will bring you out, and all your army, horses and horsemen, all of them splendidly attired, a great company with buckler and shield, all of them wielding swords; 5 Persia, Ethiopia and Put with them, all of them with shield and helmet; 6 </a:t>
            </a:r>
            <a:r>
              <a:rPr lang="en-US" altLang="en-US" sz="4100" dirty="0">
                <a:solidFill>
                  <a:srgbClr val="FFC000"/>
                </a:solidFill>
              </a:rPr>
              <a:t>Gomer</a:t>
            </a:r>
            <a:r>
              <a:rPr lang="en-US" altLang="en-US" sz="4100" dirty="0"/>
              <a:t> with all its troops; </a:t>
            </a:r>
            <a:r>
              <a:rPr lang="en-US" altLang="en-US" sz="4100" dirty="0">
                <a:solidFill>
                  <a:srgbClr val="FFC000"/>
                </a:solidFill>
              </a:rPr>
              <a:t>Beth-</a:t>
            </a:r>
            <a:r>
              <a:rPr lang="en-US" altLang="en-US" sz="4100" dirty="0" err="1">
                <a:solidFill>
                  <a:srgbClr val="FFC000"/>
                </a:solidFill>
              </a:rPr>
              <a:t>togarmah</a:t>
            </a:r>
            <a:r>
              <a:rPr lang="en-US" altLang="en-US" sz="4100" dirty="0"/>
              <a:t> from the remote parts of the north with all its troops—many peoples with you. </a:t>
            </a:r>
            <a:endParaRPr lang="en-US" altLang="en-US" sz="4100" b="1" dirty="0"/>
          </a:p>
        </p:txBody>
      </p:sp>
      <p:sp>
        <p:nvSpPr>
          <p:cNvPr id="4" name="Content Placeholder 2">
            <a:extLst>
              <a:ext uri="{FF2B5EF4-FFF2-40B4-BE49-F238E27FC236}">
                <a16:creationId xmlns:a16="http://schemas.microsoft.com/office/drawing/2014/main" xmlns="" id="{89F51101-74AE-4115-A615-C215F533438D}"/>
              </a:ext>
            </a:extLst>
          </p:cNvPr>
          <p:cNvSpPr txBox="1">
            <a:spLocks/>
          </p:cNvSpPr>
          <p:nvPr/>
        </p:nvSpPr>
        <p:spPr bwMode="auto">
          <a:xfrm>
            <a:off x="3091059" y="5774269"/>
            <a:ext cx="4284115" cy="71119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nSpc>
                <a:spcPts val="3900"/>
              </a:lnSpc>
              <a:spcAft>
                <a:spcPts val="600"/>
              </a:spcAft>
            </a:pPr>
            <a:r>
              <a:rPr lang="en-US" altLang="en-US" dirty="0"/>
              <a:t>Locations in Turkey</a:t>
            </a:r>
            <a:endParaRPr lang="en-US" altLang="en-US" sz="2400" dirty="0"/>
          </a:p>
        </p:txBody>
      </p:sp>
    </p:spTree>
    <p:extLst>
      <p:ext uri="{BB962C8B-B14F-4D97-AF65-F5344CB8AC3E}">
        <p14:creationId xmlns:p14="http://schemas.microsoft.com/office/powerpoint/2010/main" val="4959141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1222298842"/>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solidFill>
                            <a:schemeClr val="bg1"/>
                          </a:solidFill>
                          <a:effectLst/>
                        </a:rPr>
                        <a:t>Magog</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North of the Black Sea and toward the Caspian Sea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solidFill>
                            <a:schemeClr val="bg1"/>
                          </a:solidFill>
                          <a:effectLst/>
                        </a:rPr>
                        <a:t>Rosh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Russia?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solidFill>
                            <a:schemeClr val="bg1"/>
                          </a:solidFill>
                          <a:effectLst/>
                        </a:rPr>
                        <a:t>Mesech</a:t>
                      </a:r>
                      <a:r>
                        <a:rPr lang="en-US" sz="4000" dirty="0">
                          <a:solidFill>
                            <a:schemeClr val="bg1"/>
                          </a:solidFill>
                          <a:effectLst/>
                        </a:rPr>
                        <a:t> &amp; Tubal</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solidFill>
                            <a:schemeClr val="bg1"/>
                          </a:solidFill>
                          <a:effectLst/>
                        </a:rPr>
                        <a:t>Persia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Iran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solidFill>
                            <a:schemeClr val="bg1"/>
                          </a:solidFill>
                          <a:effectLst/>
                        </a:rPr>
                        <a:t>Cush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Ethiopia/Sudan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82094794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2460595116"/>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solidFill>
                            <a:schemeClr val="bg1"/>
                          </a:solidFill>
                          <a:effectLst/>
                        </a:rPr>
                        <a:t>Rosh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Russia?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solidFill>
                            <a:schemeClr val="bg1"/>
                          </a:solidFill>
                          <a:effectLst/>
                        </a:rPr>
                        <a:t>Mesech</a:t>
                      </a:r>
                      <a:r>
                        <a:rPr lang="en-US" sz="4000" dirty="0">
                          <a:solidFill>
                            <a:schemeClr val="bg1"/>
                          </a:solidFill>
                          <a:effectLst/>
                        </a:rPr>
                        <a:t> &amp; Tubal</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solidFill>
                            <a:schemeClr val="bg1"/>
                          </a:solidFill>
                          <a:effectLst/>
                        </a:rPr>
                        <a:t>Persia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Iran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solidFill>
                            <a:schemeClr val="bg1"/>
                          </a:solidFill>
                          <a:effectLst/>
                        </a:rPr>
                        <a:t>Cush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Ethiopia/Sudan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188612868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189592993"/>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solidFill>
                            <a:schemeClr val="bg1"/>
                          </a:solidFill>
                          <a:effectLst/>
                        </a:rPr>
                        <a:t>Mesech</a:t>
                      </a:r>
                      <a:r>
                        <a:rPr lang="en-US" sz="4000" dirty="0">
                          <a:solidFill>
                            <a:schemeClr val="bg1"/>
                          </a:solidFill>
                          <a:effectLst/>
                        </a:rPr>
                        <a:t> &amp; Tubal</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solidFill>
                            <a:schemeClr val="bg1"/>
                          </a:solidFill>
                          <a:effectLst/>
                        </a:rPr>
                        <a:t>Persia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Iran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solidFill>
                            <a:schemeClr val="bg1"/>
                          </a:solidFill>
                          <a:effectLst/>
                        </a:rPr>
                        <a:t>Cush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Ethiopia/Sudan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16087844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4252523795"/>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solidFill>
                            <a:schemeClr val="tx1"/>
                          </a:solidFill>
                          <a:effectLst/>
                        </a:rPr>
                        <a:t>Mesech</a:t>
                      </a:r>
                      <a:r>
                        <a:rPr lang="en-US" sz="4000" dirty="0">
                          <a:solidFill>
                            <a:schemeClr val="tx1"/>
                          </a:solidFill>
                          <a:effectLst/>
                        </a:rPr>
                        <a:t> &amp; Tubal</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solidFill>
                            <a:schemeClr val="bg1"/>
                          </a:solidFill>
                          <a:effectLst/>
                        </a:rPr>
                        <a:t>Persia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Iran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solidFill>
                            <a:schemeClr val="bg1"/>
                          </a:solidFill>
                          <a:effectLst/>
                        </a:rPr>
                        <a:t>Cush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Ethiopia/Sudan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333204963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2431350148"/>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effectLst/>
                        </a:rPr>
                        <a:t>Mesech</a:t>
                      </a:r>
                      <a:r>
                        <a:rPr lang="en-US" sz="4000" dirty="0">
                          <a:effectLst/>
                        </a:rPr>
                        <a:t> &amp; Tubal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effectLst/>
                        </a:rPr>
                        <a:t>Persia</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Iran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solidFill>
                            <a:schemeClr val="bg1"/>
                          </a:solidFill>
                          <a:effectLst/>
                        </a:rPr>
                        <a:t>Cush</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Ethiopia/Sudan</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316893212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606115655"/>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effectLst/>
                        </a:rPr>
                        <a:t>Mesech</a:t>
                      </a:r>
                      <a:r>
                        <a:rPr lang="en-US" sz="4000" dirty="0">
                          <a:effectLst/>
                        </a:rPr>
                        <a:t> &amp; Tubal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effectLst/>
                        </a:rPr>
                        <a:t>Persia</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Iran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effectLst/>
                        </a:rPr>
                        <a:t>Cush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Ethiopia/Sudan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solidFill>
                            <a:schemeClr val="bg1"/>
                          </a:solidFill>
                          <a:effectLst/>
                        </a:rPr>
                        <a:t>Put</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bg1"/>
                          </a:solidFill>
                          <a:effectLst/>
                        </a:rPr>
                        <a:t>Libya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424019759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More than a quarter of Ezekiel is about events at the end of human history.</a:t>
            </a:r>
            <a:endParaRPr lang="en-GB" altLang="en-US" sz="4400" b="1" dirty="0"/>
          </a:p>
        </p:txBody>
      </p:sp>
    </p:spTree>
    <p:extLst>
      <p:ext uri="{BB962C8B-B14F-4D97-AF65-F5344CB8AC3E}">
        <p14:creationId xmlns:p14="http://schemas.microsoft.com/office/powerpoint/2010/main" val="6900402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extLst>
              <p:ext uri="{D42A27DB-BD31-4B8C-83A1-F6EECF244321}">
                <p14:modId xmlns:p14="http://schemas.microsoft.com/office/powerpoint/2010/main" val="2397466126"/>
              </p:ext>
            </p:extLst>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effectLst/>
                        </a:rPr>
                        <a:t>Mesech</a:t>
                      </a:r>
                      <a:r>
                        <a:rPr lang="en-US" sz="4000" dirty="0">
                          <a:effectLst/>
                        </a:rPr>
                        <a:t> &amp; Tubal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effectLst/>
                        </a:rPr>
                        <a:t>Persia</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Iran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effectLst/>
                        </a:rPr>
                        <a:t>Cush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Ethiopia/Sudan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effectLst/>
                        </a:rPr>
                        <a:t>Put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Libya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solidFill>
                            <a:schemeClr val="bg1"/>
                          </a:solidFill>
                          <a:effectLst/>
                        </a:rPr>
                        <a:t>Gomer &amp; Beth-</a:t>
                      </a:r>
                      <a:r>
                        <a:rPr lang="en-US" sz="4000" dirty="0" err="1">
                          <a:solidFill>
                            <a:schemeClr val="bg1"/>
                          </a:solidFill>
                          <a:effectLst/>
                        </a:rPr>
                        <a:t>Togarma</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bg1"/>
                          </a:solidFill>
                          <a:effectLst/>
                        </a:rPr>
                        <a:t> Turkey</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38818807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5F9C9487-BCB5-4E97-84CD-4503473BE27A}"/>
              </a:ext>
            </a:extLst>
          </p:cNvPr>
          <p:cNvGraphicFramePr>
            <a:graphicFrameLocks noGrp="1"/>
          </p:cNvGraphicFramePr>
          <p:nvPr/>
        </p:nvGraphicFramePr>
        <p:xfrm>
          <a:off x="1202267" y="440267"/>
          <a:ext cx="9584266" cy="6018535"/>
        </p:xfrm>
        <a:graphic>
          <a:graphicData uri="http://schemas.openxmlformats.org/drawingml/2006/table">
            <a:tbl>
              <a:tblPr firstRow="1" firstCol="1" bandRow="1">
                <a:tableStyleId>{5C22544A-7EE6-4342-B048-85BDC9FD1C3A}</a:tableStyleId>
              </a:tblPr>
              <a:tblGrid>
                <a:gridCol w="4602498">
                  <a:extLst>
                    <a:ext uri="{9D8B030D-6E8A-4147-A177-3AD203B41FA5}">
                      <a16:colId xmlns:a16="http://schemas.microsoft.com/office/drawing/2014/main" xmlns="" val="2491273485"/>
                    </a:ext>
                  </a:extLst>
                </a:gridCol>
                <a:gridCol w="4981768">
                  <a:extLst>
                    <a:ext uri="{9D8B030D-6E8A-4147-A177-3AD203B41FA5}">
                      <a16:colId xmlns:a16="http://schemas.microsoft.com/office/drawing/2014/main" xmlns="" val="375980196"/>
                    </a:ext>
                  </a:extLst>
                </a:gridCol>
              </a:tblGrid>
              <a:tr h="559432">
                <a:tc>
                  <a:txBody>
                    <a:bodyPr/>
                    <a:lstStyle/>
                    <a:p>
                      <a:pPr marL="0" marR="27305" algn="ctr">
                        <a:lnSpc>
                          <a:spcPts val="3900"/>
                        </a:lnSpc>
                        <a:spcBef>
                          <a:spcPts val="500"/>
                        </a:spcBef>
                        <a:spcAft>
                          <a:spcPts val="0"/>
                        </a:spcAft>
                      </a:pPr>
                      <a:r>
                        <a:rPr lang="en-US" sz="4000" dirty="0">
                          <a:solidFill>
                            <a:srgbClr val="FFC000"/>
                          </a:solidFill>
                          <a:effectLst/>
                        </a:rPr>
                        <a:t>EZEKIEL</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27305" algn="ctr">
                        <a:lnSpc>
                          <a:spcPts val="3900"/>
                        </a:lnSpc>
                        <a:spcBef>
                          <a:spcPts val="500"/>
                        </a:spcBef>
                        <a:spcAft>
                          <a:spcPts val="0"/>
                        </a:spcAft>
                      </a:pPr>
                      <a:r>
                        <a:rPr lang="en-US" sz="4000" dirty="0">
                          <a:solidFill>
                            <a:srgbClr val="FFC000"/>
                          </a:solidFill>
                          <a:effectLst/>
                        </a:rPr>
                        <a:t>TODAY</a:t>
                      </a:r>
                      <a:endPar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174171871"/>
                  </a:ext>
                </a:extLst>
              </a:tr>
              <a:tr h="1671343">
                <a:tc>
                  <a:txBody>
                    <a:bodyPr/>
                    <a:lstStyle/>
                    <a:p>
                      <a:pPr marL="0" marR="27305">
                        <a:lnSpc>
                          <a:spcPts val="3900"/>
                        </a:lnSpc>
                        <a:spcBef>
                          <a:spcPts val="500"/>
                        </a:spcBef>
                        <a:spcAft>
                          <a:spcPts val="0"/>
                        </a:spcAft>
                      </a:pPr>
                      <a:r>
                        <a:rPr lang="en-US" sz="4000" dirty="0">
                          <a:effectLst/>
                        </a:rPr>
                        <a:t>Magog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North of the Black Sea and toward the Caspian Sea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22729071"/>
                  </a:ext>
                </a:extLst>
              </a:tr>
              <a:tr h="559432">
                <a:tc>
                  <a:txBody>
                    <a:bodyPr/>
                    <a:lstStyle/>
                    <a:p>
                      <a:pPr marL="0" marR="27305">
                        <a:lnSpc>
                          <a:spcPts val="3900"/>
                        </a:lnSpc>
                        <a:spcBef>
                          <a:spcPts val="500"/>
                        </a:spcBef>
                        <a:spcAft>
                          <a:spcPts val="0"/>
                        </a:spcAft>
                      </a:pPr>
                      <a:r>
                        <a:rPr lang="en-US" sz="4000" dirty="0">
                          <a:effectLst/>
                        </a:rPr>
                        <a:t>Rosh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Russia?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01945001"/>
                  </a:ext>
                </a:extLst>
              </a:tr>
              <a:tr h="559432">
                <a:tc>
                  <a:txBody>
                    <a:bodyPr/>
                    <a:lstStyle/>
                    <a:p>
                      <a:pPr marL="0" marR="27305">
                        <a:lnSpc>
                          <a:spcPts val="3900"/>
                        </a:lnSpc>
                        <a:spcBef>
                          <a:spcPts val="500"/>
                        </a:spcBef>
                        <a:spcAft>
                          <a:spcPts val="0"/>
                        </a:spcAft>
                      </a:pPr>
                      <a:r>
                        <a:rPr lang="en-US" sz="4000" dirty="0" err="1">
                          <a:effectLst/>
                        </a:rPr>
                        <a:t>Mesech</a:t>
                      </a:r>
                      <a:r>
                        <a:rPr lang="en-US" sz="4000" dirty="0">
                          <a:effectLst/>
                        </a:rPr>
                        <a:t> &amp; Tubal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610251"/>
                  </a:ext>
                </a:extLst>
              </a:tr>
              <a:tr h="559432">
                <a:tc>
                  <a:txBody>
                    <a:bodyPr/>
                    <a:lstStyle/>
                    <a:p>
                      <a:pPr marL="0" marR="27305">
                        <a:lnSpc>
                          <a:spcPts val="3900"/>
                        </a:lnSpc>
                        <a:spcBef>
                          <a:spcPts val="500"/>
                        </a:spcBef>
                        <a:spcAft>
                          <a:spcPts val="0"/>
                        </a:spcAft>
                      </a:pPr>
                      <a:r>
                        <a:rPr lang="en-US" sz="4000" dirty="0">
                          <a:effectLst/>
                        </a:rPr>
                        <a:t>Persia</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Iran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442334588"/>
                  </a:ext>
                </a:extLst>
              </a:tr>
              <a:tr h="559432">
                <a:tc>
                  <a:txBody>
                    <a:bodyPr/>
                    <a:lstStyle/>
                    <a:p>
                      <a:pPr marL="0" marR="27305">
                        <a:lnSpc>
                          <a:spcPts val="3900"/>
                        </a:lnSpc>
                        <a:spcBef>
                          <a:spcPts val="500"/>
                        </a:spcBef>
                        <a:spcAft>
                          <a:spcPts val="0"/>
                        </a:spcAft>
                      </a:pPr>
                      <a:r>
                        <a:rPr lang="en-US" sz="4000" dirty="0">
                          <a:effectLst/>
                        </a:rPr>
                        <a:t>Cush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Ethiopia/Sudan</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36476482"/>
                  </a:ext>
                </a:extLst>
              </a:tr>
              <a:tr h="559432">
                <a:tc>
                  <a:txBody>
                    <a:bodyPr/>
                    <a:lstStyle/>
                    <a:p>
                      <a:pPr marL="0" marR="27305">
                        <a:lnSpc>
                          <a:spcPts val="3900"/>
                        </a:lnSpc>
                        <a:spcBef>
                          <a:spcPts val="500"/>
                        </a:spcBef>
                        <a:spcAft>
                          <a:spcPts val="0"/>
                        </a:spcAft>
                      </a:pPr>
                      <a:r>
                        <a:rPr lang="en-US" sz="4000" dirty="0">
                          <a:effectLst/>
                        </a:rPr>
                        <a:t>Put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173038" marR="27305" indent="0">
                        <a:lnSpc>
                          <a:spcPts val="3900"/>
                        </a:lnSpc>
                        <a:spcBef>
                          <a:spcPts val="500"/>
                        </a:spcBef>
                        <a:spcAft>
                          <a:spcPts val="0"/>
                        </a:spcAft>
                      </a:pPr>
                      <a:r>
                        <a:rPr lang="en-US" sz="4000" dirty="0">
                          <a:solidFill>
                            <a:schemeClr val="tx1"/>
                          </a:solidFill>
                          <a:effectLst/>
                        </a:rPr>
                        <a:t>Libya</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766506048"/>
                  </a:ext>
                </a:extLst>
              </a:tr>
              <a:tr h="559432">
                <a:tc>
                  <a:txBody>
                    <a:bodyPr/>
                    <a:lstStyle/>
                    <a:p>
                      <a:pPr marL="0" marR="27305">
                        <a:lnSpc>
                          <a:spcPts val="3900"/>
                        </a:lnSpc>
                        <a:spcBef>
                          <a:spcPts val="500"/>
                        </a:spcBef>
                        <a:spcAft>
                          <a:spcPts val="0"/>
                        </a:spcAft>
                      </a:pPr>
                      <a:r>
                        <a:rPr lang="en-US" sz="4000" dirty="0">
                          <a:effectLst/>
                        </a:rPr>
                        <a:t>Gomer &amp; Beth-</a:t>
                      </a:r>
                      <a:r>
                        <a:rPr lang="en-US" sz="4000" dirty="0" err="1">
                          <a:effectLst/>
                        </a:rPr>
                        <a:t>Togarma</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27305">
                        <a:lnSpc>
                          <a:spcPts val="3900"/>
                        </a:lnSpc>
                        <a:spcBef>
                          <a:spcPts val="500"/>
                        </a:spcBef>
                        <a:spcAft>
                          <a:spcPts val="0"/>
                        </a:spcAft>
                      </a:pPr>
                      <a:r>
                        <a:rPr lang="en-US" sz="4000" dirty="0">
                          <a:solidFill>
                            <a:schemeClr val="tx1"/>
                          </a:solidFill>
                          <a:effectLst/>
                        </a:rPr>
                        <a:t> Turkey</a:t>
                      </a:r>
                      <a:endParaRPr lang="en-US"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87509798"/>
                  </a:ext>
                </a:extLst>
              </a:tr>
            </a:tbl>
          </a:graphicData>
        </a:graphic>
      </p:graphicFrame>
    </p:spTree>
    <p:extLst>
      <p:ext uri="{BB962C8B-B14F-4D97-AF65-F5344CB8AC3E}">
        <p14:creationId xmlns:p14="http://schemas.microsoft.com/office/powerpoint/2010/main" val="10581673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62E4304-E933-4A40-B3F7-8F989E63591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1654" t="60340" r="82421" b="36573"/>
          <a:stretch/>
        </p:blipFill>
        <p:spPr>
          <a:xfrm>
            <a:off x="5943410" y="2581154"/>
            <a:ext cx="959893" cy="198440"/>
          </a:xfrm>
          <a:prstGeom prst="rect">
            <a:avLst/>
          </a:prstGeom>
        </p:spPr>
      </p:pic>
      <p:pic>
        <p:nvPicPr>
          <p:cNvPr id="4" name="Picture 3">
            <a:extLst>
              <a:ext uri="{FF2B5EF4-FFF2-40B4-BE49-F238E27FC236}">
                <a16:creationId xmlns:a16="http://schemas.microsoft.com/office/drawing/2014/main" xmlns="" id="{60990BF4-8028-4A56-88AA-BD38CA97A0D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1654" t="60340" r="82421" b="36573"/>
          <a:stretch/>
        </p:blipFill>
        <p:spPr>
          <a:xfrm>
            <a:off x="6382298" y="2619823"/>
            <a:ext cx="393625" cy="198440"/>
          </a:xfrm>
          <a:prstGeom prst="rect">
            <a:avLst/>
          </a:prstGeom>
        </p:spPr>
      </p:pic>
      <p:pic>
        <p:nvPicPr>
          <p:cNvPr id="5" name="Picture 4">
            <a:extLst>
              <a:ext uri="{FF2B5EF4-FFF2-40B4-BE49-F238E27FC236}">
                <a16:creationId xmlns:a16="http://schemas.microsoft.com/office/drawing/2014/main" xmlns="" id="{D0768EAD-4043-46D5-9FDF-2F7932A766B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1654" t="60340" r="82421" b="36573"/>
          <a:stretch/>
        </p:blipFill>
        <p:spPr>
          <a:xfrm>
            <a:off x="6041219" y="2649394"/>
            <a:ext cx="213699" cy="198440"/>
          </a:xfrm>
          <a:prstGeom prst="rect">
            <a:avLst/>
          </a:prstGeom>
        </p:spPr>
      </p:pic>
      <p:pic>
        <p:nvPicPr>
          <p:cNvPr id="6" name="Picture 5">
            <a:extLst>
              <a:ext uri="{FF2B5EF4-FFF2-40B4-BE49-F238E27FC236}">
                <a16:creationId xmlns:a16="http://schemas.microsoft.com/office/drawing/2014/main" xmlns="" id="{678CA609-57B0-459C-B576-C00794E2A3F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4503" t="38607" r="81199" b="58815"/>
          <a:stretch/>
        </p:blipFill>
        <p:spPr>
          <a:xfrm>
            <a:off x="5943410" y="2741508"/>
            <a:ext cx="478466" cy="212651"/>
          </a:xfrm>
          <a:prstGeom prst="rect">
            <a:avLst/>
          </a:prstGeom>
        </p:spPr>
      </p:pic>
      <p:pic>
        <p:nvPicPr>
          <p:cNvPr id="7" name="Picture 6">
            <a:extLst>
              <a:ext uri="{FF2B5EF4-FFF2-40B4-BE49-F238E27FC236}">
                <a16:creationId xmlns:a16="http://schemas.microsoft.com/office/drawing/2014/main" xmlns="" id="{B2EC4932-1AF4-4780-BBDE-C686BDFCA2D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4503" t="38607" r="81199" b="58815"/>
          <a:stretch/>
        </p:blipFill>
        <p:spPr>
          <a:xfrm rot="621637">
            <a:off x="6395480" y="2771654"/>
            <a:ext cx="478466" cy="212651"/>
          </a:xfrm>
          <a:prstGeom prst="rect">
            <a:avLst/>
          </a:prstGeom>
        </p:spPr>
      </p:pic>
      <p:sp>
        <p:nvSpPr>
          <p:cNvPr id="8" name="Content Placeholder 2">
            <a:extLst>
              <a:ext uri="{FF2B5EF4-FFF2-40B4-BE49-F238E27FC236}">
                <a16:creationId xmlns:a16="http://schemas.microsoft.com/office/drawing/2014/main" xmlns="" id="{D788FCDE-47B0-44DF-8264-59346CFFFC19}"/>
              </a:ext>
            </a:extLst>
          </p:cNvPr>
          <p:cNvSpPr txBox="1">
            <a:spLocks/>
          </p:cNvSpPr>
          <p:nvPr/>
        </p:nvSpPr>
        <p:spPr bwMode="auto">
          <a:xfrm>
            <a:off x="294033" y="257839"/>
            <a:ext cx="5536132" cy="3124085"/>
          </a:xfrm>
          <a:prstGeom prst="rect">
            <a:avLst/>
          </a:prstGeom>
          <a:solidFill>
            <a:srgbClr val="FFC000"/>
          </a:solidFill>
          <a:ln w="47625">
            <a:noFill/>
          </a:ln>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lnSpc>
                <a:spcPts val="3600"/>
              </a:lnSpc>
              <a:spcAft>
                <a:spcPts val="600"/>
              </a:spcAft>
            </a:pPr>
            <a:r>
              <a:rPr lang="en-US" altLang="en-US" sz="3700" dirty="0"/>
              <a:t>God’s cares for all people. </a:t>
            </a:r>
          </a:p>
          <a:p>
            <a:pPr algn="l">
              <a:lnSpc>
                <a:spcPts val="3600"/>
              </a:lnSpc>
              <a:spcAft>
                <a:spcPts val="600"/>
              </a:spcAft>
            </a:pPr>
            <a:r>
              <a:rPr lang="en-US" altLang="en-US" sz="3700" dirty="0"/>
              <a:t>The modern state of Israel is far from perfect.</a:t>
            </a:r>
          </a:p>
          <a:p>
            <a:pPr algn="l">
              <a:lnSpc>
                <a:spcPts val="3600"/>
              </a:lnSpc>
              <a:spcAft>
                <a:spcPts val="600"/>
              </a:spcAft>
            </a:pPr>
            <a:r>
              <a:rPr lang="en-US" altLang="en-US" sz="3700" dirty="0"/>
              <a:t>For his own reasons, God chose Israel and will defend her when this event happens.</a:t>
            </a:r>
          </a:p>
        </p:txBody>
      </p:sp>
      <p:pic>
        <p:nvPicPr>
          <p:cNvPr id="10" name="Picture 9">
            <a:extLst>
              <a:ext uri="{FF2B5EF4-FFF2-40B4-BE49-F238E27FC236}">
                <a16:creationId xmlns:a16="http://schemas.microsoft.com/office/drawing/2014/main" xmlns="" id="{DB64DD11-76BA-4C59-AA2C-E1B64FD6EBB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2779" t="88712" r="39365" b="7464"/>
          <a:stretch/>
        </p:blipFill>
        <p:spPr>
          <a:xfrm>
            <a:off x="6380258" y="5929266"/>
            <a:ext cx="874643" cy="315402"/>
          </a:xfrm>
          <a:prstGeom prst="rect">
            <a:avLst/>
          </a:prstGeom>
        </p:spPr>
      </p:pic>
      <p:pic>
        <p:nvPicPr>
          <p:cNvPr id="11" name="Picture 10">
            <a:extLst>
              <a:ext uri="{FF2B5EF4-FFF2-40B4-BE49-F238E27FC236}">
                <a16:creationId xmlns:a16="http://schemas.microsoft.com/office/drawing/2014/main" xmlns="" id="{D7000A87-361A-4B55-98CA-7CE843ADC32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41437" t="76181" r="51371" b="19065"/>
          <a:stretch/>
        </p:blipFill>
        <p:spPr>
          <a:xfrm>
            <a:off x="7254902" y="5929266"/>
            <a:ext cx="566328" cy="315402"/>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3217331"/>
            <a:ext cx="11887200" cy="165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000"/>
              </a:lnSpc>
              <a:spcBef>
                <a:spcPct val="0"/>
              </a:spcBef>
              <a:spcAft>
                <a:spcPts val="1200"/>
              </a:spcAft>
              <a:buClr>
                <a:srgbClr val="FFFFFF"/>
              </a:buClr>
              <a:buSzPct val="80000"/>
              <a:buFont typeface="Wingdings 2" panose="05020102010507070707" pitchFamily="18" charset="2"/>
              <a:buNone/>
              <a:tabLst/>
              <a:defRPr/>
            </a:pPr>
            <a:r>
              <a:rPr kumimoji="0" lang="en-US" altLang="en-US" sz="66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WHEN WILL THIS HAPPEN?</a:t>
            </a:r>
          </a:p>
        </p:txBody>
      </p:sp>
    </p:spTree>
    <p:extLst>
      <p:ext uri="{BB962C8B-B14F-4D97-AF65-F5344CB8AC3E}">
        <p14:creationId xmlns:p14="http://schemas.microsoft.com/office/powerpoint/2010/main" val="42871991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38:7 </a:t>
            </a:r>
            <a:r>
              <a:rPr lang="en-US" altLang="en-US" sz="4200" dirty="0">
                <a:solidFill>
                  <a:prstClr val="white"/>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prstClr val="white"/>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prstClr val="white"/>
                </a:solidFill>
              </a:rPr>
              <a:t>9 “You will go up, you will come like a storm; you will be like a cloud covering the land, you and all your troops, and many peoples with you.”</a:t>
            </a:r>
          </a:p>
        </p:txBody>
      </p:sp>
    </p:spTree>
    <p:extLst>
      <p:ext uri="{BB962C8B-B14F-4D97-AF65-F5344CB8AC3E}">
        <p14:creationId xmlns:p14="http://schemas.microsoft.com/office/powerpoint/2010/main" val="2171501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38:7 </a:t>
            </a:r>
            <a:r>
              <a:rPr lang="en-US" altLang="en-US" sz="4200" dirty="0">
                <a:solidFill>
                  <a:prstClr val="white"/>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prstClr val="white"/>
                </a:solidFill>
              </a:rPr>
              <a:t>8 “</a:t>
            </a:r>
            <a:r>
              <a:rPr lang="en-US" altLang="en-US" sz="4200" dirty="0">
                <a:solidFill>
                  <a:srgbClr val="FFC000"/>
                </a:solidFill>
              </a:rPr>
              <a:t>After many days </a:t>
            </a:r>
            <a:r>
              <a:rPr lang="en-US" altLang="en-US" sz="4200" dirty="0">
                <a:solidFill>
                  <a:prstClr val="white"/>
                </a:solidFill>
              </a:rPr>
              <a:t>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prstClr val="white"/>
                </a:solidFill>
              </a:rPr>
              <a:t>9 “You will go up, you will come like a storm; you will be like a cloud covering the land, you and all your troops, and many peoples with you.”</a:t>
            </a:r>
          </a:p>
        </p:txBody>
      </p:sp>
    </p:spTree>
    <p:extLst>
      <p:ext uri="{BB962C8B-B14F-4D97-AF65-F5344CB8AC3E}">
        <p14:creationId xmlns:p14="http://schemas.microsoft.com/office/powerpoint/2010/main" val="393581659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38:7 </a:t>
            </a:r>
            <a:r>
              <a:rPr lang="en-US" altLang="en-US" sz="4200" dirty="0">
                <a:solidFill>
                  <a:prstClr val="white"/>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prstClr val="white"/>
                </a:solidFill>
              </a:rPr>
              <a:t>8 “</a:t>
            </a:r>
            <a:r>
              <a:rPr lang="en-US" altLang="en-US" sz="4200" dirty="0">
                <a:solidFill>
                  <a:srgbClr val="FFC000"/>
                </a:solidFill>
              </a:rPr>
              <a:t>After many days </a:t>
            </a:r>
            <a:r>
              <a:rPr lang="en-US" altLang="en-US" sz="4200" dirty="0">
                <a:solidFill>
                  <a:prstClr val="white"/>
                </a:solidFill>
              </a:rPr>
              <a:t>you will be summoned; in </a:t>
            </a:r>
            <a:r>
              <a:rPr lang="en-US" altLang="en-US" sz="4200" dirty="0">
                <a:solidFill>
                  <a:srgbClr val="FFC000"/>
                </a:solidFill>
              </a:rPr>
              <a:t>the latter years</a:t>
            </a:r>
            <a:r>
              <a:rPr lang="en-US" altLang="en-US" sz="4200" dirty="0">
                <a:solidFill>
                  <a:prstClr val="white"/>
                </a:solidFill>
              </a:rPr>
              <a:t>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prstClr val="white"/>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4486940" y="1304418"/>
            <a:ext cx="3827720" cy="390553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The very end</a:t>
            </a:r>
            <a:br>
              <a:rPr lang="en-US" altLang="en-US" dirty="0"/>
            </a:br>
            <a:r>
              <a:rPr lang="en-US" altLang="en-US" dirty="0"/>
              <a:t>of history</a:t>
            </a:r>
          </a:p>
          <a:p>
            <a:r>
              <a:rPr lang="en-US" altLang="en-US" dirty="0"/>
              <a:t>Just before the Messiah returns</a:t>
            </a:r>
          </a:p>
          <a:p>
            <a:r>
              <a:rPr lang="en-US" altLang="en-US" dirty="0"/>
              <a:t>Ezekiel 38:16 </a:t>
            </a:r>
            <a:r>
              <a:rPr lang="en-US" altLang="en-US" b="0" dirty="0"/>
              <a:t>“It shall come about </a:t>
            </a:r>
            <a:br>
              <a:rPr lang="en-US" altLang="en-US" b="0" dirty="0"/>
            </a:br>
            <a:r>
              <a:rPr lang="en-US" altLang="en-US" b="0" i="1" dirty="0"/>
              <a:t>in the last days…”</a:t>
            </a:r>
            <a:endParaRPr lang="en-US" altLang="en-US" b="0" dirty="0"/>
          </a:p>
          <a:p>
            <a:endParaRPr lang="en-US" altLang="en-US" b="0" dirty="0"/>
          </a:p>
        </p:txBody>
      </p:sp>
    </p:spTree>
    <p:extLst>
      <p:ext uri="{BB962C8B-B14F-4D97-AF65-F5344CB8AC3E}">
        <p14:creationId xmlns:p14="http://schemas.microsoft.com/office/powerpoint/2010/main" val="25835776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2606600" y="893509"/>
            <a:ext cx="6978799" cy="540569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could…</a:t>
            </a:r>
          </a:p>
          <a:p>
            <a:pPr algn="l"/>
            <a:r>
              <a:rPr lang="en-US" altLang="en-US" dirty="0"/>
              <a:t>Ezekiel 38:4 </a:t>
            </a:r>
            <a:r>
              <a:rPr lang="en-US" altLang="en-US" b="0" dirty="0"/>
              <a:t>“horses… horsemen… shields… and swords…”</a:t>
            </a:r>
          </a:p>
          <a:p>
            <a:r>
              <a:rPr lang="en-US" altLang="en-US" dirty="0"/>
              <a:t>…point to a modern war?</a:t>
            </a:r>
          </a:p>
          <a:p>
            <a:r>
              <a:rPr lang="en-US" altLang="en-US" b="0" dirty="0"/>
              <a:t>An event like this</a:t>
            </a:r>
            <a:br>
              <a:rPr lang="en-US" altLang="en-US" b="0" dirty="0"/>
            </a:br>
            <a:r>
              <a:rPr lang="en-US" altLang="en-US" b="0" dirty="0"/>
              <a:t>has never occurred to Israel.</a:t>
            </a:r>
          </a:p>
          <a:p>
            <a:r>
              <a:rPr lang="en-US" altLang="en-US" b="0" dirty="0"/>
              <a:t>And it happens in the “last days.”</a:t>
            </a:r>
          </a:p>
          <a:p>
            <a:r>
              <a:rPr lang="en-US" altLang="en-US" b="0" dirty="0"/>
              <a:t>Perhaps God is using terms</a:t>
            </a:r>
            <a:br>
              <a:rPr lang="en-US" altLang="en-US" b="0" dirty="0"/>
            </a:br>
            <a:r>
              <a:rPr lang="en-US" altLang="en-US" b="0" dirty="0"/>
              <a:t>Ezekiel can understand</a:t>
            </a:r>
          </a:p>
          <a:p>
            <a:endParaRPr lang="en-US" altLang="en-US" b="0" dirty="0"/>
          </a:p>
          <a:p>
            <a:endParaRPr lang="en-US" altLang="en-US" b="0" dirty="0"/>
          </a:p>
        </p:txBody>
      </p:sp>
    </p:spTree>
    <p:extLst>
      <p:ext uri="{BB962C8B-B14F-4D97-AF65-F5344CB8AC3E}">
        <p14:creationId xmlns:p14="http://schemas.microsoft.com/office/powerpoint/2010/main" val="18263779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487459" y="2982432"/>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There has to be an Israel to attack!</a:t>
            </a:r>
          </a:p>
        </p:txBody>
      </p:sp>
    </p:spTree>
    <p:extLst>
      <p:ext uri="{BB962C8B-B14F-4D97-AF65-F5344CB8AC3E}">
        <p14:creationId xmlns:p14="http://schemas.microsoft.com/office/powerpoint/2010/main" val="24593820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99F37ECA-6014-4C1E-8E17-071A458E8469}"/>
              </a:ext>
            </a:extLst>
          </p:cNvPr>
          <p:cNvSpPr txBox="1">
            <a:spLocks/>
          </p:cNvSpPr>
          <p:nvPr/>
        </p:nvSpPr>
        <p:spPr bwMode="auto">
          <a:xfrm>
            <a:off x="5039833" y="893134"/>
            <a:ext cx="6824220" cy="587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gn="ctr">
              <a:lnSpc>
                <a:spcPts val="4100"/>
              </a:lnSpc>
              <a:spcAft>
                <a:spcPts val="1200"/>
              </a:spcAft>
              <a:buClr>
                <a:srgbClr val="FFFFFF"/>
              </a:buClr>
              <a:buNone/>
            </a:pPr>
            <a:r>
              <a:rPr lang="en-US" altLang="en-US" sz="4200" b="1" dirty="0">
                <a:solidFill>
                  <a:srgbClr val="FFC000"/>
                </a:solidFill>
                <a:latin typeface="Times New Roman" panose="02020603050405020304" pitchFamily="18" charset="0"/>
                <a:cs typeface="Times New Roman" panose="02020603050405020304" pitchFamily="18" charset="0"/>
              </a:rPr>
              <a:t>Louis </a:t>
            </a:r>
            <a:r>
              <a:rPr lang="en-US" altLang="en-US" sz="4200" b="1" dirty="0" err="1">
                <a:solidFill>
                  <a:srgbClr val="FFC000"/>
                </a:solidFill>
                <a:latin typeface="Times New Roman" panose="02020603050405020304" pitchFamily="18" charset="0"/>
                <a:cs typeface="Times New Roman" panose="02020603050405020304" pitchFamily="18" charset="0"/>
              </a:rPr>
              <a:t>Burkhof</a:t>
            </a:r>
            <a:endParaRPr lang="en-US" altLang="en-US" sz="4200" b="1" dirty="0">
              <a:solidFill>
                <a:srgbClr val="FFC000"/>
              </a:solidFill>
              <a:latin typeface="Times New Roman" panose="02020603050405020304" pitchFamily="18" charset="0"/>
              <a:cs typeface="Times New Roman" panose="02020603050405020304" pitchFamily="18" charset="0"/>
            </a:endParaRPr>
          </a:p>
          <a:p>
            <a:pPr lvl="0" algn="ctr">
              <a:lnSpc>
                <a:spcPts val="4100"/>
              </a:lnSpc>
              <a:spcAft>
                <a:spcPts val="1800"/>
              </a:spcAft>
              <a:buClr>
                <a:srgbClr val="FFFFFF"/>
              </a:buClr>
              <a:buNone/>
            </a:pPr>
            <a:r>
              <a:rPr lang="en-US" altLang="en-US" sz="3600" b="1" dirty="0">
                <a:solidFill>
                  <a:srgbClr val="FFC000"/>
                </a:solidFill>
                <a:latin typeface="Times New Roman" panose="02020603050405020304" pitchFamily="18" charset="0"/>
                <a:cs typeface="Times New Roman" panose="02020603050405020304" pitchFamily="18" charset="0"/>
              </a:rPr>
              <a:t>(1873-1957)</a:t>
            </a:r>
          </a:p>
          <a:p>
            <a:pPr lvl="0">
              <a:lnSpc>
                <a:spcPts val="4100"/>
              </a:lnSpc>
              <a:spcAft>
                <a:spcPts val="1200"/>
              </a:spcAft>
              <a:buClr>
                <a:srgbClr val="FFFFFF"/>
              </a:buClr>
              <a:buNone/>
            </a:pPr>
            <a:r>
              <a:rPr lang="en-US" altLang="en-US" sz="4200" dirty="0">
                <a:solidFill>
                  <a:prstClr val="white"/>
                </a:solidFill>
              </a:rPr>
              <a:t>“This literalism lands them in all kinds of absurdities, for it involves the future restoration of all the former historical conditions of Israel’s life…” </a:t>
            </a:r>
            <a:r>
              <a:rPr lang="en-US" altLang="en-US" sz="2000" dirty="0">
                <a:solidFill>
                  <a:prstClr val="white"/>
                </a:solidFill>
              </a:rPr>
              <a:t>– Louis </a:t>
            </a:r>
            <a:r>
              <a:rPr lang="en-US" altLang="en-US" sz="2000" dirty="0" err="1">
                <a:solidFill>
                  <a:prstClr val="white"/>
                </a:solidFill>
              </a:rPr>
              <a:t>Burkhof</a:t>
            </a:r>
            <a:r>
              <a:rPr lang="en-US" altLang="en-US" sz="2000" dirty="0">
                <a:solidFill>
                  <a:prstClr val="white"/>
                </a:solidFill>
              </a:rPr>
              <a:t>, </a:t>
            </a:r>
            <a:r>
              <a:rPr lang="en-US" altLang="en-US" sz="2000" i="1" dirty="0">
                <a:solidFill>
                  <a:prstClr val="white"/>
                </a:solidFill>
              </a:rPr>
              <a:t>Systematic Theology</a:t>
            </a:r>
            <a:endParaRPr lang="en-US" altLang="en-US" sz="4200" i="1" dirty="0">
              <a:solidFill>
                <a:prstClr val="white"/>
              </a:solidFill>
            </a:endParaRPr>
          </a:p>
        </p:txBody>
      </p:sp>
    </p:spTree>
    <p:extLst>
      <p:ext uri="{BB962C8B-B14F-4D97-AF65-F5344CB8AC3E}">
        <p14:creationId xmlns:p14="http://schemas.microsoft.com/office/powerpoint/2010/main" val="32747323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Israel will be attacked from every direction by a coalition of hostile nations.</a:t>
            </a:r>
          </a:p>
          <a:p>
            <a:pPr marL="457200">
              <a:lnSpc>
                <a:spcPts val="4300"/>
              </a:lnSpc>
              <a:spcAft>
                <a:spcPts val="1200"/>
              </a:spcAft>
              <a:buClr>
                <a:srgbClr val="FFFFFF"/>
              </a:buClr>
              <a:buNone/>
            </a:pPr>
            <a:r>
              <a:rPr lang="en-US" altLang="en-US" sz="4400" b="1" dirty="0"/>
              <a:t>God will step in to protect Israel and defeat her opponents. </a:t>
            </a:r>
            <a:endParaRPr lang="en-GB" altLang="en-US" sz="4400" b="1" dirty="0"/>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4598580"/>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endParaRPr lang="en-US" altLang="en-US" b="0" dirty="0"/>
          </a:p>
          <a:p>
            <a:r>
              <a:rPr lang="en-US" altLang="en-US" b="0" dirty="0"/>
              <a:t>Wastelands see restoration.</a:t>
            </a:r>
          </a:p>
        </p:txBody>
      </p:sp>
    </p:spTree>
    <p:extLst>
      <p:ext uri="{BB962C8B-B14F-4D97-AF65-F5344CB8AC3E}">
        <p14:creationId xmlns:p14="http://schemas.microsoft.com/office/powerpoint/2010/main" val="37362295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a:t>
            </a:r>
            <a:r>
              <a:rPr lang="en-US" altLang="en-US" sz="4200" dirty="0">
                <a:solidFill>
                  <a:srgbClr val="FFC000"/>
                </a:solidFill>
              </a:rPr>
              <a:t>Israel which had been a </a:t>
            </a:r>
            <a:r>
              <a:rPr lang="en-US" altLang="en-US" sz="4200" u="sng" dirty="0">
                <a:solidFill>
                  <a:srgbClr val="FFC000"/>
                </a:solidFill>
              </a:rPr>
              <a:t>continual waste</a:t>
            </a:r>
            <a:r>
              <a:rPr lang="en-US" altLang="en-US" sz="4200" dirty="0">
                <a:solidFill>
                  <a:prstClr val="white"/>
                </a:solidFill>
              </a:rPr>
              <a:t>; </a:t>
            </a:r>
            <a:r>
              <a:rPr lang="en-US" altLang="en-US" sz="4200" dirty="0">
                <a:solidFill>
                  <a:schemeClr val="bg1">
                    <a:lumMod val="65000"/>
                    <a:lumOff val="35000"/>
                  </a:schemeClr>
                </a:solidFill>
              </a:rPr>
              <a:t>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4598580"/>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a:t>
            </a:r>
            <a:r>
              <a:rPr lang="en-US" altLang="en-US" dirty="0">
                <a:solidFill>
                  <a:schemeClr val="bg1"/>
                </a:solidFill>
              </a:rPr>
              <a:t> the attack can happen?</a:t>
            </a:r>
          </a:p>
          <a:p>
            <a:r>
              <a:rPr lang="en-US" altLang="en-US" b="0" dirty="0"/>
              <a:t>Wastelands see restoration.</a:t>
            </a:r>
            <a:endParaRPr lang="en-US" altLang="en-US" dirty="0"/>
          </a:p>
        </p:txBody>
      </p:sp>
    </p:spTree>
    <p:extLst>
      <p:ext uri="{BB962C8B-B14F-4D97-AF65-F5344CB8AC3E}">
        <p14:creationId xmlns:p14="http://schemas.microsoft.com/office/powerpoint/2010/main" val="341001788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a:t>
            </a:r>
            <a:r>
              <a:rPr lang="en-US" altLang="en-US" sz="4200" dirty="0">
                <a:solidFill>
                  <a:srgbClr val="FFC000"/>
                </a:solidFill>
              </a:rPr>
              <a:t>the land that is </a:t>
            </a:r>
            <a:r>
              <a:rPr lang="en-US" altLang="en-US" sz="4200" u="sng" dirty="0">
                <a:solidFill>
                  <a:srgbClr val="FFC000"/>
                </a:solidFill>
              </a:rPr>
              <a:t>restored </a:t>
            </a:r>
            <a:r>
              <a:rPr lang="en-US" altLang="en-US" sz="4200" dirty="0">
                <a:solidFill>
                  <a:schemeClr val="bg1">
                    <a:lumMod val="65000"/>
                    <a:lumOff val="35000"/>
                  </a:schemeClr>
                </a:solidFill>
              </a:rPr>
              <a:t>from the sword, whose inhabitants have been gathered from many nations to the mountains of </a:t>
            </a:r>
            <a:r>
              <a:rPr lang="en-US" altLang="en-US" sz="4200" dirty="0">
                <a:solidFill>
                  <a:srgbClr val="FFC000"/>
                </a:solidFill>
              </a:rPr>
              <a:t>Israel which had been a continual waste</a:t>
            </a:r>
            <a:r>
              <a:rPr lang="en-US" altLang="en-US" sz="4200" dirty="0">
                <a:solidFill>
                  <a:schemeClr val="bg1">
                    <a:lumMod val="65000"/>
                    <a:lumOff val="35000"/>
                  </a:schemeClr>
                </a:solidFill>
              </a:rPr>
              <a:t>;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4598580"/>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Wastelands see restoration.</a:t>
            </a:r>
            <a:endParaRPr lang="en-US" altLang="en-US" b="0" dirty="0">
              <a:solidFill>
                <a:srgbClr val="00B0F0"/>
              </a:solidFill>
            </a:endParaRPr>
          </a:p>
        </p:txBody>
      </p:sp>
    </p:spTree>
    <p:extLst>
      <p:ext uri="{BB962C8B-B14F-4D97-AF65-F5344CB8AC3E}">
        <p14:creationId xmlns:p14="http://schemas.microsoft.com/office/powerpoint/2010/main" val="212888122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r>
              <a:rPr lang="en-US" altLang="en-US" sz="4200" dirty="0">
                <a:solidFill>
                  <a:prstClr val="white"/>
                </a:solidFill>
              </a:rPr>
              <a:t>”</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5045145"/>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Many Jews from all over come back to the land.</a:t>
            </a:r>
            <a:endParaRPr lang="en-US" altLang="en-US" b="0" dirty="0">
              <a:solidFill>
                <a:srgbClr val="00B0F0"/>
              </a:solidFill>
            </a:endParaRPr>
          </a:p>
        </p:txBody>
      </p:sp>
    </p:spTree>
    <p:extLst>
      <p:ext uri="{BB962C8B-B14F-4D97-AF65-F5344CB8AC3E}">
        <p14:creationId xmlns:p14="http://schemas.microsoft.com/office/powerpoint/2010/main" val="21644556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a:t>
            </a:r>
            <a:r>
              <a:rPr lang="en-US" altLang="en-US" sz="4200" dirty="0">
                <a:solidFill>
                  <a:srgbClr val="FFC000"/>
                </a:solidFill>
              </a:rPr>
              <a:t>inhabitants have been gathered from many nations</a:t>
            </a:r>
            <a:r>
              <a:rPr lang="en-US" altLang="en-US" sz="4200" dirty="0">
                <a:solidFill>
                  <a:prstClr val="white"/>
                </a:solidFill>
              </a:rPr>
              <a:t> </a:t>
            </a:r>
            <a:r>
              <a:rPr lang="en-US" altLang="en-US" sz="4200" dirty="0">
                <a:solidFill>
                  <a:schemeClr val="bg1">
                    <a:lumMod val="65000"/>
                    <a:lumOff val="35000"/>
                  </a:schemeClr>
                </a:solidFill>
              </a:rPr>
              <a:t>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5045145"/>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Many Jews from all over come back to the land.</a:t>
            </a:r>
            <a:endParaRPr lang="en-US" altLang="en-US" b="0" dirty="0">
              <a:solidFill>
                <a:srgbClr val="00B0F0"/>
              </a:solidFill>
            </a:endParaRPr>
          </a:p>
        </p:txBody>
      </p:sp>
    </p:spTree>
    <p:extLst>
      <p:ext uri="{BB962C8B-B14F-4D97-AF65-F5344CB8AC3E}">
        <p14:creationId xmlns:p14="http://schemas.microsoft.com/office/powerpoint/2010/main" val="176881747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a:t>
            </a:r>
            <a:r>
              <a:rPr lang="en-US" altLang="en-US" sz="4200" dirty="0">
                <a:solidFill>
                  <a:srgbClr val="FFC000"/>
                </a:solidFill>
              </a:rPr>
              <a:t>inhabitants have been gathered from many nations</a:t>
            </a:r>
            <a:r>
              <a:rPr lang="en-US" altLang="en-US" sz="4200" dirty="0">
                <a:solidFill>
                  <a:prstClr val="white"/>
                </a:solidFill>
              </a:rPr>
              <a:t> </a:t>
            </a:r>
            <a:r>
              <a:rPr lang="en-US" altLang="en-US" sz="4200" dirty="0">
                <a:solidFill>
                  <a:schemeClr val="bg1">
                    <a:lumMod val="65000"/>
                    <a:lumOff val="35000"/>
                  </a:schemeClr>
                </a:solidFill>
              </a:rPr>
              <a:t>to the mountains of Israel which had been a continual waste; but </a:t>
            </a:r>
            <a:r>
              <a:rPr lang="en-US" altLang="en-US" sz="4200" dirty="0">
                <a:solidFill>
                  <a:srgbClr val="FFC000"/>
                </a:solidFill>
              </a:rPr>
              <a:t>its people were brought out from the nations</a:t>
            </a:r>
            <a:r>
              <a:rPr lang="en-US" altLang="en-US" sz="4200" dirty="0">
                <a:solidFill>
                  <a:schemeClr val="bg1">
                    <a:lumMod val="65000"/>
                    <a:lumOff val="35000"/>
                  </a:schemeClr>
                </a:solidFill>
              </a:rPr>
              <a:t>,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502455" y="5045145"/>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Many Jews from all over come back to the land.</a:t>
            </a:r>
            <a:endParaRPr lang="en-US" altLang="en-US" b="0" dirty="0">
              <a:solidFill>
                <a:srgbClr val="00B0F0"/>
              </a:solidFill>
            </a:endParaRPr>
          </a:p>
        </p:txBody>
      </p:sp>
    </p:spTree>
    <p:extLst>
      <p:ext uri="{BB962C8B-B14F-4D97-AF65-F5344CB8AC3E}">
        <p14:creationId xmlns:p14="http://schemas.microsoft.com/office/powerpoint/2010/main" val="110709830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1893487" y="3080880"/>
            <a:ext cx="8405026" cy="116938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Quite a few predictions had to come true before Ezekiel 38 could make sense!</a:t>
            </a:r>
            <a:endParaRPr lang="en-US" altLang="en-US" b="0" dirty="0">
              <a:solidFill>
                <a:srgbClr val="00B0F0"/>
              </a:solidFill>
            </a:endParaRPr>
          </a:p>
        </p:txBody>
      </p:sp>
    </p:spTree>
    <p:extLst>
      <p:ext uri="{BB962C8B-B14F-4D97-AF65-F5344CB8AC3E}">
        <p14:creationId xmlns:p14="http://schemas.microsoft.com/office/powerpoint/2010/main" val="139619368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335276" y="2918633"/>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Israel “living securely.”</a:t>
            </a:r>
            <a:endParaRPr lang="en-US" altLang="en-US" b="0" dirty="0">
              <a:solidFill>
                <a:srgbClr val="00B0F0"/>
              </a:solidFill>
            </a:endParaRPr>
          </a:p>
        </p:txBody>
      </p:sp>
    </p:spTree>
    <p:extLst>
      <p:ext uri="{BB962C8B-B14F-4D97-AF65-F5344CB8AC3E}">
        <p14:creationId xmlns:p14="http://schemas.microsoft.com/office/powerpoint/2010/main" val="2026970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a:t>
            </a:r>
            <a:r>
              <a:rPr lang="en-US" altLang="en-US" sz="4200" dirty="0">
                <a:solidFill>
                  <a:srgbClr val="FFC000"/>
                </a:solidFill>
              </a:rPr>
              <a:t>they are </a:t>
            </a:r>
            <a:r>
              <a:rPr lang="en-US" altLang="en-US" sz="4200" u="sng" dirty="0">
                <a:solidFill>
                  <a:srgbClr val="FFC000"/>
                </a:solidFill>
              </a:rPr>
              <a:t>living securely</a:t>
            </a:r>
            <a:r>
              <a:rPr lang="en-US" altLang="en-US" sz="4200" dirty="0">
                <a:solidFill>
                  <a:srgbClr val="FFC000"/>
                </a:solidFill>
              </a:rPr>
              <a:t>, all of them</a:t>
            </a:r>
            <a:r>
              <a:rPr lang="en-US" altLang="en-US" sz="4200" dirty="0">
                <a:solidFill>
                  <a:schemeClr val="bg1">
                    <a:lumMod val="65000"/>
                    <a:lumOff val="35000"/>
                  </a:schemeClr>
                </a:solidFill>
              </a:rPr>
              <a:t>.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335276" y="2918633"/>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b="0" dirty="0"/>
              <a:t>Israel “living securely.”</a:t>
            </a:r>
            <a:endParaRPr lang="en-US" altLang="en-US" b="0" dirty="0">
              <a:solidFill>
                <a:srgbClr val="00B0F0"/>
              </a:solidFill>
            </a:endParaRPr>
          </a:p>
        </p:txBody>
      </p:sp>
    </p:spTree>
    <p:extLst>
      <p:ext uri="{BB962C8B-B14F-4D97-AF65-F5344CB8AC3E}">
        <p14:creationId xmlns:p14="http://schemas.microsoft.com/office/powerpoint/2010/main" val="2701996498"/>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335276" y="2918633"/>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has to be in place before the attack can happen?</a:t>
            </a:r>
          </a:p>
          <a:p>
            <a:r>
              <a:rPr lang="en-US" altLang="en-US" dirty="0"/>
              <a:t>Ezekiel 38:12 </a:t>
            </a:r>
            <a:r>
              <a:rPr lang="en-US" altLang="en-US" b="0" dirty="0"/>
              <a:t>“at rest”</a:t>
            </a:r>
            <a:endParaRPr lang="en-US" altLang="en-US" b="0" dirty="0">
              <a:solidFill>
                <a:srgbClr val="00B0F0"/>
              </a:solidFill>
            </a:endParaRPr>
          </a:p>
        </p:txBody>
      </p:sp>
    </p:spTree>
    <p:extLst>
      <p:ext uri="{BB962C8B-B14F-4D97-AF65-F5344CB8AC3E}">
        <p14:creationId xmlns:p14="http://schemas.microsoft.com/office/powerpoint/2010/main" val="25852454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Jesus first coming</a:t>
            </a:r>
          </a:p>
          <a:p>
            <a:pPr marL="457200">
              <a:lnSpc>
                <a:spcPts val="4300"/>
              </a:lnSpc>
              <a:spcAft>
                <a:spcPts val="1200"/>
              </a:spcAft>
              <a:buClr>
                <a:srgbClr val="FFFFFF"/>
              </a:buClr>
              <a:buNone/>
            </a:pPr>
            <a:r>
              <a:rPr lang="en-US" altLang="en-US" sz="4400" b="1" dirty="0"/>
              <a:t>Revolts against Rome (AD 66-74; 132-136)</a:t>
            </a:r>
          </a:p>
          <a:p>
            <a:pPr marL="457200">
              <a:lnSpc>
                <a:spcPts val="4300"/>
              </a:lnSpc>
              <a:spcAft>
                <a:spcPts val="1200"/>
              </a:spcAft>
              <a:buClr>
                <a:srgbClr val="FFFFFF"/>
              </a:buClr>
              <a:buNone/>
            </a:pPr>
            <a:r>
              <a:rPr lang="en-US" altLang="en-US" sz="4400" b="1" dirty="0"/>
              <a:t>Jews scattered to all the nations</a:t>
            </a:r>
          </a:p>
          <a:p>
            <a:pPr marL="457200">
              <a:lnSpc>
                <a:spcPts val="4300"/>
              </a:lnSpc>
              <a:spcAft>
                <a:spcPts val="1200"/>
              </a:spcAft>
              <a:buClr>
                <a:srgbClr val="FFFFFF"/>
              </a:buClr>
              <a:buNone/>
            </a:pPr>
            <a:r>
              <a:rPr lang="en-US" altLang="en-US" sz="4400" b="1" dirty="0"/>
              <a:t>Israel regathered (Ezekiel 37)</a:t>
            </a:r>
          </a:p>
          <a:p>
            <a:pPr marL="457200">
              <a:lnSpc>
                <a:spcPts val="4300"/>
              </a:lnSpc>
              <a:spcAft>
                <a:spcPts val="1200"/>
              </a:spcAft>
              <a:buClr>
                <a:srgbClr val="FFFFFF"/>
              </a:buClr>
              <a:buNone/>
            </a:pPr>
            <a:r>
              <a:rPr lang="en-US" altLang="en-US" sz="4400" b="1" dirty="0"/>
              <a:t>Flourishing in the land</a:t>
            </a:r>
          </a:p>
          <a:p>
            <a:pPr marL="457200">
              <a:lnSpc>
                <a:spcPts val="4300"/>
              </a:lnSpc>
              <a:spcAft>
                <a:spcPts val="1200"/>
              </a:spcAft>
              <a:buClr>
                <a:srgbClr val="FFFFFF"/>
              </a:buClr>
              <a:buNone/>
            </a:pPr>
            <a:r>
              <a:rPr lang="en-US" altLang="en-US" sz="4400" b="1" dirty="0">
                <a:solidFill>
                  <a:srgbClr val="FFC000"/>
                </a:solidFill>
              </a:rPr>
              <a:t>Attack by a coalition of hostile nations</a:t>
            </a:r>
            <a:r>
              <a:rPr lang="en-US" altLang="en-US" sz="4400" b="1" dirty="0"/>
              <a:t> </a:t>
            </a:r>
            <a:endParaRPr lang="en-GB" altLang="en-US" sz="4400" b="1" dirty="0"/>
          </a:p>
        </p:txBody>
      </p:sp>
    </p:spTree>
    <p:extLst>
      <p:ext uri="{BB962C8B-B14F-4D97-AF65-F5344CB8AC3E}">
        <p14:creationId xmlns:p14="http://schemas.microsoft.com/office/powerpoint/2010/main" val="38061857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38:7 </a:t>
            </a:r>
            <a:r>
              <a:rPr lang="en-US" altLang="en-US" sz="4200" dirty="0">
                <a:solidFill>
                  <a:schemeClr val="bg1">
                    <a:lumMod val="65000"/>
                    <a:lumOff val="35000"/>
                  </a:schemeClr>
                </a:solidFill>
              </a:rPr>
              <a:t>“Be prepared, and prepare yourself, you and all your companies that are assembled about you, and be a guard for them. </a:t>
            </a:r>
          </a:p>
          <a:p>
            <a:pPr lvl="0">
              <a:lnSpc>
                <a:spcPts val="4100"/>
              </a:lnSpc>
              <a:spcAft>
                <a:spcPts val="1200"/>
              </a:spcAft>
              <a:buClr>
                <a:srgbClr val="FFFFFF"/>
              </a:buClr>
              <a:buNone/>
            </a:pPr>
            <a:r>
              <a:rPr lang="en-US" altLang="en-US" sz="4200" dirty="0">
                <a:solidFill>
                  <a:schemeClr val="bg1">
                    <a:lumMod val="65000"/>
                    <a:lumOff val="35000"/>
                  </a:schemeClr>
                </a:solidFill>
              </a:rPr>
              <a:t>8 “After many days you will be summoned; in the latter years you will come into the land that is restored from the sword, whose inhabitants have been gathered from many nations to the mountains of Israel which had been a continual waste; but its people were brought out from the nations, and they are living securely, all of them. </a:t>
            </a:r>
          </a:p>
          <a:p>
            <a:pPr lvl="0">
              <a:lnSpc>
                <a:spcPts val="4100"/>
              </a:lnSpc>
              <a:spcAft>
                <a:spcPts val="1200"/>
              </a:spcAft>
              <a:buClr>
                <a:srgbClr val="FFFFFF"/>
              </a:buClr>
              <a:buNone/>
            </a:pPr>
            <a:r>
              <a:rPr lang="en-US" altLang="en-US" sz="4200" dirty="0">
                <a:solidFill>
                  <a:schemeClr val="bg1">
                    <a:lumMod val="65000"/>
                    <a:lumOff val="35000"/>
                  </a:schemeClr>
                </a:solidFill>
              </a:rPr>
              <a:t>9 “You will go up, you will come like a storm; you will be like a cloud covering the land, you and all your troops, and many peoples with you.”</a:t>
            </a:r>
          </a:p>
        </p:txBody>
      </p:sp>
      <p:sp>
        <p:nvSpPr>
          <p:cNvPr id="3" name="Content Placeholder 2">
            <a:extLst>
              <a:ext uri="{FF2B5EF4-FFF2-40B4-BE49-F238E27FC236}">
                <a16:creationId xmlns:a16="http://schemas.microsoft.com/office/drawing/2014/main" xmlns="" id="{79E7721B-49F5-4C90-862A-1CD315E36A38}"/>
              </a:ext>
            </a:extLst>
          </p:cNvPr>
          <p:cNvSpPr txBox="1">
            <a:spLocks/>
          </p:cNvSpPr>
          <p:nvPr/>
        </p:nvSpPr>
        <p:spPr bwMode="auto">
          <a:xfrm>
            <a:off x="3152138" y="2880533"/>
            <a:ext cx="5887724" cy="123426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Will there be any indication an attack is imminent?</a:t>
            </a:r>
            <a:endParaRPr lang="en-US" altLang="en-US" dirty="0">
              <a:solidFill>
                <a:srgbClr val="00B0F0"/>
              </a:solidFill>
            </a:endParaRPr>
          </a:p>
        </p:txBody>
      </p:sp>
    </p:spTree>
    <p:extLst>
      <p:ext uri="{BB962C8B-B14F-4D97-AF65-F5344CB8AC3E}">
        <p14:creationId xmlns:p14="http://schemas.microsoft.com/office/powerpoint/2010/main" val="4149091209"/>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ABOMINATION OF DESOLATION which was spoken of through Daniel the prophet, standing in the holy place </a:t>
            </a:r>
            <a:br>
              <a:rPr lang="en-US" altLang="en-US" sz="4200" dirty="0">
                <a:solidFill>
                  <a:prstClr val="white"/>
                </a:solidFill>
              </a:rPr>
            </a:br>
            <a:r>
              <a:rPr lang="en-US" altLang="en-US" sz="4200" dirty="0">
                <a:solidFill>
                  <a:prstClr val="white"/>
                </a:solidFill>
              </a:rPr>
              <a:t>(let 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Tree>
    <p:extLst>
      <p:ext uri="{BB962C8B-B14F-4D97-AF65-F5344CB8AC3E}">
        <p14:creationId xmlns:p14="http://schemas.microsoft.com/office/powerpoint/2010/main" val="11315484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ABOMINATION OF DESOLATION which was spoken of through Daniel the prophet, standing in the </a:t>
            </a:r>
            <a:r>
              <a:rPr lang="en-US" altLang="en-US" sz="4200" dirty="0">
                <a:solidFill>
                  <a:srgbClr val="FFC000"/>
                </a:solidFill>
              </a:rPr>
              <a:t>holy place </a:t>
            </a:r>
            <a:br>
              <a:rPr lang="en-US" altLang="en-US" sz="4200" dirty="0">
                <a:solidFill>
                  <a:srgbClr val="FFC000"/>
                </a:solidFill>
              </a:rPr>
            </a:br>
            <a:r>
              <a:rPr lang="en-US" altLang="en-US" sz="4200" dirty="0">
                <a:solidFill>
                  <a:prstClr val="white"/>
                </a:solidFill>
              </a:rPr>
              <a:t>(let 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Tree>
    <p:extLst>
      <p:ext uri="{BB962C8B-B14F-4D97-AF65-F5344CB8AC3E}">
        <p14:creationId xmlns:p14="http://schemas.microsoft.com/office/powerpoint/2010/main" val="170593553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t>
            </a:r>
            <a:r>
              <a:rPr lang="en-US" altLang="en-US" sz="4200" dirty="0">
                <a:solidFill>
                  <a:srgbClr val="FFC000"/>
                </a:solidFill>
              </a:rPr>
              <a:t>ABOMINATION OF DESOLATION </a:t>
            </a:r>
            <a:r>
              <a:rPr lang="en-US" altLang="en-US" sz="4200" dirty="0">
                <a:solidFill>
                  <a:prstClr val="white"/>
                </a:solidFill>
              </a:rPr>
              <a:t>which was spoken of through Daniel the prophet, standing in </a:t>
            </a:r>
            <a:r>
              <a:rPr lang="en-US" altLang="en-US" sz="4200" dirty="0"/>
              <a:t>the holy place </a:t>
            </a:r>
            <a:br>
              <a:rPr lang="en-US" altLang="en-US" sz="4200" dirty="0"/>
            </a:br>
            <a:r>
              <a:rPr lang="en-US" altLang="en-US" sz="4200" dirty="0"/>
              <a:t>(let 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Tree>
    <p:extLst>
      <p:ext uri="{BB962C8B-B14F-4D97-AF65-F5344CB8AC3E}">
        <p14:creationId xmlns:p14="http://schemas.microsoft.com/office/powerpoint/2010/main" val="883907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t>
            </a:r>
            <a:r>
              <a:rPr lang="en-US" altLang="en-US" sz="4200" u="sng" dirty="0">
                <a:solidFill>
                  <a:srgbClr val="FFC000"/>
                </a:solidFill>
              </a:rPr>
              <a:t>ABOMINATION</a:t>
            </a:r>
            <a:r>
              <a:rPr lang="en-US" altLang="en-US" sz="4200" dirty="0">
                <a:solidFill>
                  <a:srgbClr val="FFC000"/>
                </a:solidFill>
              </a:rPr>
              <a:t> OF DESOLATION </a:t>
            </a:r>
            <a:r>
              <a:rPr lang="en-US" altLang="en-US" sz="4200" dirty="0">
                <a:solidFill>
                  <a:prstClr val="white"/>
                </a:solidFill>
              </a:rPr>
              <a:t>which was spoken of through Daniel the prophet, standing in </a:t>
            </a:r>
            <a:r>
              <a:rPr lang="en-US" altLang="en-US" sz="4200" dirty="0"/>
              <a:t>the holy place </a:t>
            </a:r>
            <a:br>
              <a:rPr lang="en-US" altLang="en-US" sz="4200" dirty="0"/>
            </a:br>
            <a:r>
              <a:rPr lang="en-US" altLang="en-US" sz="4200" dirty="0">
                <a:solidFill>
                  <a:prstClr val="white"/>
                </a:solidFill>
              </a:rPr>
              <a:t>(let 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Tree>
    <p:extLst>
      <p:ext uri="{BB962C8B-B14F-4D97-AF65-F5344CB8AC3E}">
        <p14:creationId xmlns:p14="http://schemas.microsoft.com/office/powerpoint/2010/main" val="2181623556"/>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t>
            </a:r>
            <a:r>
              <a:rPr lang="en-US" altLang="en-US" sz="4200" u="sng" dirty="0">
                <a:solidFill>
                  <a:srgbClr val="FFC000"/>
                </a:solidFill>
              </a:rPr>
              <a:t>ABOMINATION</a:t>
            </a:r>
            <a:r>
              <a:rPr lang="en-US" altLang="en-US" sz="4200" dirty="0">
                <a:solidFill>
                  <a:srgbClr val="FFC000"/>
                </a:solidFill>
              </a:rPr>
              <a:t> OF </a:t>
            </a:r>
            <a:r>
              <a:rPr lang="en-US" altLang="en-US" sz="4200" u="sng" dirty="0">
                <a:solidFill>
                  <a:srgbClr val="FFC000"/>
                </a:solidFill>
              </a:rPr>
              <a:t>DESOLATION</a:t>
            </a:r>
            <a:r>
              <a:rPr lang="en-US" altLang="en-US" sz="4200" dirty="0">
                <a:solidFill>
                  <a:srgbClr val="FFC000"/>
                </a:solidFill>
              </a:rPr>
              <a:t> </a:t>
            </a:r>
            <a:r>
              <a:rPr lang="en-US" altLang="en-US" sz="4200" dirty="0">
                <a:solidFill>
                  <a:prstClr val="white"/>
                </a:solidFill>
              </a:rPr>
              <a:t>which was spoken of through Daniel the prophet, standing in </a:t>
            </a:r>
            <a:r>
              <a:rPr lang="en-US" altLang="en-US" sz="4200" dirty="0"/>
              <a:t>the holy place </a:t>
            </a:r>
            <a:br>
              <a:rPr lang="en-US" altLang="en-US" sz="4200" dirty="0"/>
            </a:br>
            <a:r>
              <a:rPr lang="en-US" altLang="en-US" sz="4200" dirty="0"/>
              <a:t>(let </a:t>
            </a:r>
            <a:r>
              <a:rPr lang="en-US" altLang="en-US" sz="4200" dirty="0">
                <a:solidFill>
                  <a:prstClr val="white"/>
                </a:solidFill>
              </a:rPr>
              <a:t>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Tree>
    <p:extLst>
      <p:ext uri="{BB962C8B-B14F-4D97-AF65-F5344CB8AC3E}">
        <p14:creationId xmlns:p14="http://schemas.microsoft.com/office/powerpoint/2010/main" val="2670396136"/>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t>
            </a:r>
            <a:r>
              <a:rPr lang="en-US" altLang="en-US" sz="4200" u="sng" dirty="0">
                <a:solidFill>
                  <a:srgbClr val="FFC000"/>
                </a:solidFill>
              </a:rPr>
              <a:t>ABOMINATION</a:t>
            </a:r>
            <a:r>
              <a:rPr lang="en-US" altLang="en-US" sz="4200" dirty="0">
                <a:solidFill>
                  <a:srgbClr val="FFC000"/>
                </a:solidFill>
              </a:rPr>
              <a:t> OF </a:t>
            </a:r>
            <a:r>
              <a:rPr lang="en-US" altLang="en-US" sz="4200" u="sng" dirty="0">
                <a:solidFill>
                  <a:srgbClr val="FFC000"/>
                </a:solidFill>
              </a:rPr>
              <a:t>DESOLATION</a:t>
            </a:r>
            <a:r>
              <a:rPr lang="en-US" altLang="en-US" sz="4200" dirty="0">
                <a:solidFill>
                  <a:srgbClr val="FFC000"/>
                </a:solidFill>
              </a:rPr>
              <a:t> </a:t>
            </a:r>
            <a:r>
              <a:rPr lang="en-US" altLang="en-US" sz="4200" dirty="0">
                <a:solidFill>
                  <a:prstClr val="white"/>
                </a:solidFill>
              </a:rPr>
              <a:t>which was spoken of through Daniel the prophet, standing in </a:t>
            </a:r>
            <a:r>
              <a:rPr lang="en-US" altLang="en-US" sz="4200" dirty="0"/>
              <a:t>the holy place </a:t>
            </a:r>
            <a:br>
              <a:rPr lang="en-US" altLang="en-US" sz="4200" dirty="0"/>
            </a:br>
            <a:r>
              <a:rPr lang="en-US" altLang="en-US" sz="4200" dirty="0"/>
              <a:t>(let </a:t>
            </a:r>
            <a:r>
              <a:rPr lang="en-US" altLang="en-US" sz="4200" dirty="0">
                <a:solidFill>
                  <a:prstClr val="white"/>
                </a:solidFill>
              </a:rPr>
              <a:t>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
        <p:nvSpPr>
          <p:cNvPr id="3" name="Content Placeholder 2">
            <a:extLst>
              <a:ext uri="{FF2B5EF4-FFF2-40B4-BE49-F238E27FC236}">
                <a16:creationId xmlns:a16="http://schemas.microsoft.com/office/drawing/2014/main" xmlns="" id="{1CC36CDF-A24E-4528-A2BD-C13293CF1529}"/>
              </a:ext>
            </a:extLst>
          </p:cNvPr>
          <p:cNvSpPr txBox="1">
            <a:spLocks/>
          </p:cNvSpPr>
          <p:nvPr/>
        </p:nvSpPr>
        <p:spPr bwMode="auto">
          <a:xfrm>
            <a:off x="1159469" y="1305734"/>
            <a:ext cx="4865887" cy="69240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will this involve?</a:t>
            </a:r>
            <a:endParaRPr lang="en-US" altLang="en-US" dirty="0">
              <a:solidFill>
                <a:srgbClr val="00B0F0"/>
              </a:solidFill>
            </a:endParaRPr>
          </a:p>
        </p:txBody>
      </p:sp>
    </p:spTree>
    <p:extLst>
      <p:ext uri="{BB962C8B-B14F-4D97-AF65-F5344CB8AC3E}">
        <p14:creationId xmlns:p14="http://schemas.microsoft.com/office/powerpoint/2010/main" val="21749306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24:15 </a:t>
            </a:r>
            <a:r>
              <a:rPr lang="en-US" altLang="en-US" sz="4200" dirty="0">
                <a:solidFill>
                  <a:prstClr val="white"/>
                </a:solidFill>
              </a:rPr>
              <a:t>“Therefore when you see the </a:t>
            </a:r>
            <a:r>
              <a:rPr lang="en-US" altLang="en-US" sz="4200" dirty="0"/>
              <a:t>ABOMINATION OF DESOLATION which </a:t>
            </a:r>
            <a:r>
              <a:rPr lang="en-US" altLang="en-US" sz="4200" dirty="0">
                <a:solidFill>
                  <a:prstClr val="white"/>
                </a:solidFill>
              </a:rPr>
              <a:t>was spoken of through </a:t>
            </a:r>
            <a:r>
              <a:rPr lang="en-US" altLang="en-US" sz="4200" dirty="0">
                <a:solidFill>
                  <a:srgbClr val="FFC000"/>
                </a:solidFill>
              </a:rPr>
              <a:t>Daniel the prophet</a:t>
            </a:r>
            <a:r>
              <a:rPr lang="en-US" altLang="en-US" sz="4200" dirty="0">
                <a:solidFill>
                  <a:prstClr val="white"/>
                </a:solidFill>
              </a:rPr>
              <a:t>, standing in </a:t>
            </a:r>
            <a:r>
              <a:rPr lang="en-US" altLang="en-US" sz="4200" dirty="0"/>
              <a:t>the holy place </a:t>
            </a:r>
            <a:br>
              <a:rPr lang="en-US" altLang="en-US" sz="4200" dirty="0"/>
            </a:br>
            <a:r>
              <a:rPr lang="en-US" altLang="en-US" sz="4200" dirty="0"/>
              <a:t>(let </a:t>
            </a:r>
            <a:r>
              <a:rPr lang="en-US" altLang="en-US" sz="4200" dirty="0">
                <a:solidFill>
                  <a:prstClr val="white"/>
                </a:solidFill>
              </a:rPr>
              <a:t>the reader understand), </a:t>
            </a:r>
          </a:p>
          <a:p>
            <a:pPr lvl="0">
              <a:lnSpc>
                <a:spcPts val="4100"/>
              </a:lnSpc>
              <a:spcAft>
                <a:spcPts val="1200"/>
              </a:spcAft>
              <a:buClr>
                <a:srgbClr val="FFFFFF"/>
              </a:buClr>
              <a:buNone/>
            </a:pPr>
            <a:r>
              <a:rPr lang="en-US" altLang="en-US" sz="4200" dirty="0">
                <a:solidFill>
                  <a:prstClr val="white"/>
                </a:solidFill>
              </a:rPr>
              <a:t>16 then those who are in Judea must flee to the mountains. </a:t>
            </a:r>
          </a:p>
        </p:txBody>
      </p:sp>
      <p:sp>
        <p:nvSpPr>
          <p:cNvPr id="3" name="Content Placeholder 2">
            <a:extLst>
              <a:ext uri="{FF2B5EF4-FFF2-40B4-BE49-F238E27FC236}">
                <a16:creationId xmlns:a16="http://schemas.microsoft.com/office/drawing/2014/main" xmlns="" id="{1E61776E-DC09-482F-ADAF-14E1D22BAAD7}"/>
              </a:ext>
            </a:extLst>
          </p:cNvPr>
          <p:cNvSpPr txBox="1">
            <a:spLocks/>
          </p:cNvSpPr>
          <p:nvPr/>
        </p:nvSpPr>
        <p:spPr bwMode="auto">
          <a:xfrm>
            <a:off x="335276" y="3024958"/>
            <a:ext cx="11187090" cy="14194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From Daniel 9:27 &amp; 11:36…</a:t>
            </a:r>
            <a:endParaRPr lang="en-US" altLang="en-US" b="0" dirty="0">
              <a:solidFill>
                <a:schemeClr val="bg1"/>
              </a:solidFill>
            </a:endParaRPr>
          </a:p>
          <a:p>
            <a:r>
              <a:rPr lang="en-US" altLang="en-US" b="0" dirty="0">
                <a:solidFill>
                  <a:schemeClr val="bg1"/>
                </a:solidFill>
              </a:rPr>
              <a:t>An evil leader will enter the temple and claim he is God.</a:t>
            </a:r>
          </a:p>
        </p:txBody>
      </p:sp>
    </p:spTree>
    <p:extLst>
      <p:ext uri="{BB962C8B-B14F-4D97-AF65-F5344CB8AC3E}">
        <p14:creationId xmlns:p14="http://schemas.microsoft.com/office/powerpoint/2010/main" val="3641229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24:17</a:t>
            </a:r>
            <a:r>
              <a:rPr lang="en-US" altLang="en-US" sz="4200" dirty="0">
                <a:solidFill>
                  <a:prstClr val="white"/>
                </a:solidFill>
              </a:rPr>
              <a:t> “Whoever is on the housetop must not go down to get the things out that are in his house…</a:t>
            </a:r>
          </a:p>
          <a:p>
            <a:pPr lvl="0">
              <a:lnSpc>
                <a:spcPts val="4100"/>
              </a:lnSpc>
              <a:spcAft>
                <a:spcPts val="1200"/>
              </a:spcAft>
              <a:buClr>
                <a:srgbClr val="FFFFFF"/>
              </a:buClr>
              <a:buNone/>
            </a:pPr>
            <a:r>
              <a:rPr lang="en-US" altLang="en-US" sz="4200" dirty="0">
                <a:solidFill>
                  <a:prstClr val="white"/>
                </a:solidFill>
              </a:rPr>
              <a:t>21 “For then there will be a great tribulation, such as has not occurred since the beginning of the world until now, nor ever will. </a:t>
            </a:r>
          </a:p>
          <a:p>
            <a:pPr lvl="0">
              <a:lnSpc>
                <a:spcPts val="4100"/>
              </a:lnSpc>
              <a:spcAft>
                <a:spcPts val="1200"/>
              </a:spcAft>
              <a:buClr>
                <a:srgbClr val="FFFFFF"/>
              </a:buClr>
              <a:buNone/>
            </a:pPr>
            <a:r>
              <a:rPr lang="en-US" altLang="en-US" sz="4200" dirty="0">
                <a:solidFill>
                  <a:prstClr val="white"/>
                </a:solidFill>
              </a:rPr>
              <a:t>22 “Unless those days had been cut short, no life would have been saved; but for the sake of the elect those days will be cut short.</a:t>
            </a:r>
          </a:p>
        </p:txBody>
      </p:sp>
    </p:spTree>
    <p:extLst>
      <p:ext uri="{BB962C8B-B14F-4D97-AF65-F5344CB8AC3E}">
        <p14:creationId xmlns:p14="http://schemas.microsoft.com/office/powerpoint/2010/main" val="11228414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Jesus first coming</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Revolts against Rome (AD 66-74; 132-136)</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Scattered to all the nations</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Regathered (Ezekiel 37)</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Flourishing in the land</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Attack by a coalition of hostile nations</a:t>
            </a: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endPar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7800751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Who</a:t>
            </a:r>
          </a:p>
          <a:p>
            <a:pPr marL="457200">
              <a:lnSpc>
                <a:spcPts val="4300"/>
              </a:lnSpc>
              <a:spcAft>
                <a:spcPts val="1200"/>
              </a:spcAft>
              <a:buClr>
                <a:srgbClr val="FFFFFF"/>
              </a:buClr>
              <a:buNone/>
            </a:pPr>
            <a:r>
              <a:rPr lang="en-US" altLang="en-US" sz="4400" b="1" dirty="0"/>
              <a:t>When </a:t>
            </a:r>
          </a:p>
          <a:p>
            <a:pPr marL="457200">
              <a:lnSpc>
                <a:spcPts val="4300"/>
              </a:lnSpc>
              <a:spcAft>
                <a:spcPts val="1200"/>
              </a:spcAft>
              <a:buClr>
                <a:srgbClr val="FFFFFF"/>
              </a:buClr>
              <a:buNone/>
            </a:pPr>
            <a:r>
              <a:rPr lang="en-US" altLang="en-US" sz="4400" b="1" dirty="0"/>
              <a:t>What</a:t>
            </a:r>
          </a:p>
          <a:p>
            <a:pPr marL="457200">
              <a:lnSpc>
                <a:spcPts val="4300"/>
              </a:lnSpc>
              <a:spcAft>
                <a:spcPts val="1200"/>
              </a:spcAft>
              <a:buClr>
                <a:srgbClr val="FFFFFF"/>
              </a:buClr>
              <a:buNone/>
            </a:pPr>
            <a:r>
              <a:rPr lang="en-US" altLang="en-US" sz="4400" b="1" dirty="0"/>
              <a:t>Why</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28662582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Jesus first coming</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Revolts against Rome (AD 66-74; 132-136)</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Scattered to all the nations</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Regathered (Ezekiel 37)</a:t>
            </a: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Flourishing in the land</a:t>
            </a:r>
          </a:p>
          <a:p>
            <a:pPr marL="457200">
              <a:lnSpc>
                <a:spcPts val="4300"/>
              </a:lnSpc>
              <a:spcAft>
                <a:spcPts val="1200"/>
              </a:spcAft>
              <a:buClr>
                <a:srgbClr val="FFFFFF"/>
              </a:buClr>
              <a:buNone/>
              <a:defRPr/>
            </a:pPr>
            <a:r>
              <a:rPr lang="en-US" altLang="en-US" sz="4400" b="1" dirty="0">
                <a:solidFill>
                  <a:srgbClr val="92D050"/>
                </a:solidFill>
              </a:rPr>
              <a:t>&gt;&gt; Abomination of desolation</a:t>
            </a:r>
            <a:r>
              <a:rPr lang="en-US" altLang="en-US" sz="4400" b="1" dirty="0">
                <a:solidFill>
                  <a:prstClr val="white"/>
                </a:solidFill>
              </a:rPr>
              <a:t> </a:t>
            </a:r>
            <a:endParaRPr lang="en-GB" altLang="en-US" sz="4400" b="1" dirty="0">
              <a:solidFill>
                <a:prstClr val="white"/>
              </a:solidFill>
            </a:endParaRPr>
          </a:p>
          <a:p>
            <a:pPr marL="45720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Attack by a coalition of hostile nations</a:t>
            </a:r>
          </a:p>
        </p:txBody>
      </p:sp>
    </p:spTree>
    <p:extLst>
      <p:ext uri="{BB962C8B-B14F-4D97-AF65-F5344CB8AC3E}">
        <p14:creationId xmlns:p14="http://schemas.microsoft.com/office/powerpoint/2010/main" val="1992628337"/>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3217331"/>
            <a:ext cx="11887200" cy="165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4000"/>
              </a:lnSpc>
              <a:spcBef>
                <a:spcPct val="0"/>
              </a:spcBef>
              <a:spcAft>
                <a:spcPts val="1200"/>
              </a:spcAft>
              <a:buClr>
                <a:srgbClr val="FFFFFF"/>
              </a:buClr>
              <a:buSzPct val="80000"/>
              <a:buFont typeface="Wingdings 2" panose="05020102010507070707" pitchFamily="18" charset="2"/>
              <a:buNone/>
              <a:tabLst/>
              <a:defRPr/>
            </a:pPr>
            <a:r>
              <a:rPr kumimoji="0" lang="en-US" altLang="en-US" sz="66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WHAT EXACTLY WILL HAPPEN?</a:t>
            </a:r>
          </a:p>
        </p:txBody>
      </p:sp>
    </p:spTree>
    <p:extLst>
      <p:ext uri="{BB962C8B-B14F-4D97-AF65-F5344CB8AC3E}">
        <p14:creationId xmlns:p14="http://schemas.microsoft.com/office/powerpoint/2010/main" val="3864662910"/>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Gog and his allies will be motivated by spoil and hostility toward Israel (38:10-12).</a:t>
            </a:r>
          </a:p>
          <a:p>
            <a:pPr lvl="0">
              <a:lnSpc>
                <a:spcPts val="4100"/>
              </a:lnSpc>
              <a:spcAft>
                <a:spcPts val="1200"/>
              </a:spcAft>
              <a:buClr>
                <a:srgbClr val="FFFFFF"/>
              </a:buClr>
              <a:buNone/>
            </a:pPr>
            <a:r>
              <a:rPr lang="en-US" altLang="en-US" sz="4200" b="1" dirty="0">
                <a:solidFill>
                  <a:prstClr val="white"/>
                </a:solidFill>
              </a:rPr>
              <a:t>Israel’s trading partners will watch but not intervene…</a:t>
            </a:r>
            <a:endParaRPr lang="en-US" altLang="en-US" sz="4200" dirty="0">
              <a:solidFill>
                <a:prstClr val="white"/>
              </a:solidFill>
            </a:endParaRPr>
          </a:p>
        </p:txBody>
      </p:sp>
    </p:spTree>
    <p:extLst>
      <p:ext uri="{BB962C8B-B14F-4D97-AF65-F5344CB8AC3E}">
        <p14:creationId xmlns:p14="http://schemas.microsoft.com/office/powerpoint/2010/main" val="33127156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38:13 </a:t>
            </a:r>
            <a:r>
              <a:rPr lang="en-US" altLang="en-US" sz="4200" dirty="0">
                <a:solidFill>
                  <a:prstClr val="white"/>
                </a:solidFill>
              </a:rPr>
              <a:t>“Sheba and </a:t>
            </a:r>
            <a:r>
              <a:rPr lang="en-US" altLang="en-US" sz="4200" dirty="0" err="1">
                <a:solidFill>
                  <a:prstClr val="white"/>
                </a:solidFill>
              </a:rPr>
              <a:t>Dedan</a:t>
            </a:r>
            <a:r>
              <a:rPr lang="en-US" altLang="en-US" sz="4200" dirty="0">
                <a:solidFill>
                  <a:prstClr val="white"/>
                </a:solidFill>
              </a:rPr>
              <a:t> and the merchants of Tarshish with all its villages will say to you, ‘Have you come to capture spoil? Have you assembled your company to seize plunder, to carry away silver and gold, to take away cattle and goods, to capture great spoil?’”’ </a:t>
            </a:r>
          </a:p>
        </p:txBody>
      </p:sp>
    </p:spTree>
    <p:extLst>
      <p:ext uri="{BB962C8B-B14F-4D97-AF65-F5344CB8AC3E}">
        <p14:creationId xmlns:p14="http://schemas.microsoft.com/office/powerpoint/2010/main" val="3415916129"/>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38:14 </a:t>
            </a:r>
            <a:r>
              <a:rPr lang="en-US" altLang="en-US" sz="4200" dirty="0">
                <a:solidFill>
                  <a:prstClr val="white"/>
                </a:solidFill>
              </a:rPr>
              <a:t>“Therefore prophesy, son of man, and say to Gog, ‘Thus says the Lord GOD, “On that day when My people Israel are living securely, will you not know it? </a:t>
            </a:r>
          </a:p>
          <a:p>
            <a:pPr lvl="0">
              <a:lnSpc>
                <a:spcPts val="4100"/>
              </a:lnSpc>
              <a:spcAft>
                <a:spcPts val="1200"/>
              </a:spcAft>
              <a:buClr>
                <a:srgbClr val="FFFFFF"/>
              </a:buClr>
              <a:buNone/>
            </a:pPr>
            <a:r>
              <a:rPr lang="en-US" altLang="en-US" sz="4200" dirty="0">
                <a:solidFill>
                  <a:prstClr val="white"/>
                </a:solidFill>
              </a:rPr>
              <a:t>15 You will come from your place out of the remote parts of the north, you and many peoples with you, all of them riding on horses, a great assembly and a mighty army; </a:t>
            </a:r>
          </a:p>
          <a:p>
            <a:pPr lvl="0">
              <a:lnSpc>
                <a:spcPts val="4100"/>
              </a:lnSpc>
              <a:spcAft>
                <a:spcPts val="1200"/>
              </a:spcAft>
              <a:buClr>
                <a:srgbClr val="FFFFFF"/>
              </a:buClr>
              <a:buNone/>
            </a:pPr>
            <a:r>
              <a:rPr lang="en-US" altLang="en-US" sz="4200" dirty="0">
                <a:solidFill>
                  <a:prstClr val="white"/>
                </a:solidFill>
              </a:rPr>
              <a:t>16 and you will come up against My people Israel like a cloud to cover the land. It shall come about in the last days that I will bring you against My land, so that the nations may know Me when I am sanctified through you before their eyes, O Gog.”</a:t>
            </a:r>
          </a:p>
        </p:txBody>
      </p:sp>
    </p:spTree>
    <p:extLst>
      <p:ext uri="{BB962C8B-B14F-4D97-AF65-F5344CB8AC3E}">
        <p14:creationId xmlns:p14="http://schemas.microsoft.com/office/powerpoint/2010/main" val="3940984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38:14 </a:t>
            </a:r>
            <a:r>
              <a:rPr lang="en-US" altLang="en-US" sz="4200" dirty="0">
                <a:solidFill>
                  <a:prstClr val="white"/>
                </a:solidFill>
              </a:rPr>
              <a:t>“Therefore prophesy, son of man, and say to Gog, ‘Thus says the Lord GOD, “On that day when My people Israel are living securely, will you not know it? </a:t>
            </a:r>
          </a:p>
          <a:p>
            <a:pPr lvl="0">
              <a:lnSpc>
                <a:spcPts val="4100"/>
              </a:lnSpc>
              <a:spcAft>
                <a:spcPts val="1200"/>
              </a:spcAft>
              <a:buClr>
                <a:srgbClr val="FFFFFF"/>
              </a:buClr>
              <a:buNone/>
            </a:pPr>
            <a:r>
              <a:rPr lang="en-US" altLang="en-US" sz="4200" dirty="0">
                <a:solidFill>
                  <a:prstClr val="white"/>
                </a:solidFill>
              </a:rPr>
              <a:t>15 You will come from your place out of the </a:t>
            </a:r>
            <a:r>
              <a:rPr lang="en-US" altLang="en-US" sz="4200" dirty="0">
                <a:solidFill>
                  <a:srgbClr val="FFC000"/>
                </a:solidFill>
              </a:rPr>
              <a:t>remote parts of the north</a:t>
            </a:r>
            <a:r>
              <a:rPr lang="en-US" altLang="en-US" sz="4200" dirty="0">
                <a:solidFill>
                  <a:prstClr val="white"/>
                </a:solidFill>
              </a:rPr>
              <a:t>, you and many peoples with you, all of them riding on horses, a great assembly and a mighty army; </a:t>
            </a:r>
          </a:p>
          <a:p>
            <a:pPr lvl="0">
              <a:lnSpc>
                <a:spcPts val="4100"/>
              </a:lnSpc>
              <a:spcAft>
                <a:spcPts val="1200"/>
              </a:spcAft>
              <a:buClr>
                <a:srgbClr val="FFFFFF"/>
              </a:buClr>
              <a:buNone/>
            </a:pPr>
            <a:r>
              <a:rPr lang="en-US" altLang="en-US" sz="4200" dirty="0">
                <a:solidFill>
                  <a:prstClr val="white"/>
                </a:solidFill>
              </a:rPr>
              <a:t>16 and you will come up against My people Israel like a cloud to cover the land. It shall come about in the last days that I will bring you against My land, so that the nations may know Me when I am sanctified through you before their eyes, O Gog.”</a:t>
            </a:r>
          </a:p>
        </p:txBody>
      </p:sp>
      <p:sp>
        <p:nvSpPr>
          <p:cNvPr id="3" name="Content Placeholder 2">
            <a:extLst>
              <a:ext uri="{FF2B5EF4-FFF2-40B4-BE49-F238E27FC236}">
                <a16:creationId xmlns:a16="http://schemas.microsoft.com/office/drawing/2014/main" xmlns="" id="{EE40C0C8-C662-4DFB-87CF-29D2FACD909B}"/>
              </a:ext>
            </a:extLst>
          </p:cNvPr>
          <p:cNvSpPr txBox="1">
            <a:spLocks/>
          </p:cNvSpPr>
          <p:nvPr/>
        </p:nvSpPr>
        <p:spPr bwMode="auto">
          <a:xfrm>
            <a:off x="7423647" y="2404727"/>
            <a:ext cx="4525466" cy="118553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ctr" defTabSz="914400" rtl="0" eaLnBrk="1" fontAlgn="base" latinLnBrk="0" hangingPunct="1">
              <a:lnSpc>
                <a:spcPts val="3800"/>
              </a:lnSpc>
              <a:spcBef>
                <a:spcPct val="0"/>
              </a:spcBef>
              <a:spcAft>
                <a:spcPts val="1200"/>
              </a:spcAft>
              <a:buClrTx/>
              <a:buSzTx/>
              <a:buFontTx/>
              <a:buNone/>
              <a:tabLst/>
              <a:defRPr/>
            </a:pPr>
            <a:r>
              <a:rPr lang="en-US" altLang="en-US" dirty="0"/>
              <a:t>Remot</a:t>
            </a:r>
            <a:r>
              <a:rPr lang="en-US" altLang="en-US" i="1" dirty="0"/>
              <a:t>est</a:t>
            </a:r>
            <a:r>
              <a:rPr lang="en-US" altLang="en-US" dirty="0"/>
              <a:t>/u</a:t>
            </a:r>
            <a:r>
              <a:rPr kumimoji="0" lang="en-US" altLang="en-US" sz="4000" b="1"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ttermost</a:t>
            </a:r>
            <a:r>
              <a:rPr kumimoji="0" lang="en-US" altLang="en-US" sz="4000" b="1" i="0" u="none" strike="noStrike" kern="1200" cap="none" spc="0" normalizeH="0" noProof="0" dirty="0">
                <a:ln>
                  <a:noFill/>
                </a:ln>
                <a:solidFill>
                  <a:prstClr val="black"/>
                </a:solidFill>
                <a:effectLst/>
                <a:uLnTx/>
                <a:uFillTx/>
                <a:latin typeface="Arial Narrow" panose="020B0606020202030204" pitchFamily="34" charset="0"/>
                <a:ea typeface="+mn-ea"/>
                <a:cs typeface="+mn-cs"/>
              </a:rPr>
              <a:t> parts of the north</a:t>
            </a:r>
            <a:endParaRPr kumimoji="0" lang="en-US" altLang="en-US" sz="4000" b="0" i="0" u="none" strike="noStrike" kern="1200" cap="none" spc="0" normalizeH="0" baseline="0" noProof="0" dirty="0">
              <a:ln>
                <a:noFill/>
              </a:ln>
              <a:solidFill>
                <a:srgbClr val="00B0F0"/>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21094003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38:14 </a:t>
            </a:r>
            <a:r>
              <a:rPr lang="en-US" altLang="en-US" sz="4200" dirty="0">
                <a:solidFill>
                  <a:schemeClr val="bg1">
                    <a:lumMod val="65000"/>
                    <a:lumOff val="35000"/>
                  </a:schemeClr>
                </a:solidFill>
              </a:rPr>
              <a:t>“Therefore prophesy, son of man, and say to Gog, ‘Thus says the Lord GOD, “On that day when My people Israel are living securely, will you not know it? </a:t>
            </a:r>
          </a:p>
          <a:p>
            <a:pPr lvl="0">
              <a:lnSpc>
                <a:spcPts val="4100"/>
              </a:lnSpc>
              <a:spcAft>
                <a:spcPts val="1200"/>
              </a:spcAft>
              <a:buClr>
                <a:srgbClr val="FFFFFF"/>
              </a:buClr>
              <a:buNone/>
            </a:pPr>
            <a:r>
              <a:rPr lang="en-US" altLang="en-US" sz="4200" dirty="0">
                <a:solidFill>
                  <a:schemeClr val="bg1">
                    <a:lumMod val="65000"/>
                    <a:lumOff val="35000"/>
                  </a:schemeClr>
                </a:solidFill>
              </a:rPr>
              <a:t>15 You will come from your place out of the remote parts of the north, you and many peoples with you, all of them riding on horses, a great assembly and a mighty army; </a:t>
            </a:r>
          </a:p>
          <a:p>
            <a:pPr lvl="0">
              <a:lnSpc>
                <a:spcPts val="4100"/>
              </a:lnSpc>
              <a:spcAft>
                <a:spcPts val="1200"/>
              </a:spcAft>
              <a:buClr>
                <a:srgbClr val="FFFFFF"/>
              </a:buClr>
              <a:buNone/>
            </a:pPr>
            <a:r>
              <a:rPr lang="en-US" altLang="en-US" sz="4200" dirty="0">
                <a:solidFill>
                  <a:schemeClr val="bg1">
                    <a:lumMod val="65000"/>
                    <a:lumOff val="35000"/>
                  </a:schemeClr>
                </a:solidFill>
              </a:rPr>
              <a:t>16 and you will come up against My people Israel like a cloud to cover the land. It shall come about in the last days that I will bring you against My land, so that the nations may know Me when I am sanctified through you before their eyes, O Gog.”</a:t>
            </a:r>
          </a:p>
        </p:txBody>
      </p:sp>
      <p:sp>
        <p:nvSpPr>
          <p:cNvPr id="3" name="Content Placeholder 2">
            <a:extLst>
              <a:ext uri="{FF2B5EF4-FFF2-40B4-BE49-F238E27FC236}">
                <a16:creationId xmlns:a16="http://schemas.microsoft.com/office/drawing/2014/main" xmlns="" id="{EE40C0C8-C662-4DFB-87CF-29D2FACD909B}"/>
              </a:ext>
            </a:extLst>
          </p:cNvPr>
          <p:cNvSpPr txBox="1">
            <a:spLocks/>
          </p:cNvSpPr>
          <p:nvPr/>
        </p:nvSpPr>
        <p:spPr bwMode="auto">
          <a:xfrm>
            <a:off x="2641600" y="2896869"/>
            <a:ext cx="6908800" cy="115570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lang="en-US" altLang="en-US" sz="6600" dirty="0"/>
              <a:t>How bad will it get?</a:t>
            </a:r>
            <a:endParaRPr kumimoji="0" lang="en-US" altLang="en-US" sz="6600" b="0" i="0" u="none" strike="noStrike" kern="1200" cap="none" spc="0" normalizeH="0" baseline="0" noProof="0" dirty="0">
              <a:ln>
                <a:noFill/>
              </a:ln>
              <a:solidFill>
                <a:srgbClr val="00B0F0"/>
              </a:solidFill>
              <a:effectLst/>
              <a:uLnTx/>
              <a:uFillTx/>
            </a:endParaRPr>
          </a:p>
        </p:txBody>
      </p:sp>
    </p:spTree>
    <p:extLst>
      <p:ext uri="{BB962C8B-B14F-4D97-AF65-F5344CB8AC3E}">
        <p14:creationId xmlns:p14="http://schemas.microsoft.com/office/powerpoint/2010/main" val="3671910718"/>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38:14 </a:t>
            </a:r>
            <a:r>
              <a:rPr lang="en-US" altLang="en-US" sz="4200" dirty="0">
                <a:solidFill>
                  <a:schemeClr val="bg1">
                    <a:lumMod val="65000"/>
                    <a:lumOff val="35000"/>
                  </a:schemeClr>
                </a:solidFill>
              </a:rPr>
              <a:t>“Therefore prophesy, son of man, and say to Gog, ‘Thus says the Lord GOD, “On that day when My people Israel are living securely, will you not know it? </a:t>
            </a:r>
          </a:p>
          <a:p>
            <a:pPr lvl="0">
              <a:lnSpc>
                <a:spcPts val="4100"/>
              </a:lnSpc>
              <a:spcAft>
                <a:spcPts val="1200"/>
              </a:spcAft>
              <a:buClr>
                <a:srgbClr val="FFFFFF"/>
              </a:buClr>
              <a:buNone/>
            </a:pPr>
            <a:r>
              <a:rPr lang="en-US" altLang="en-US" sz="4200" dirty="0">
                <a:solidFill>
                  <a:schemeClr val="bg1">
                    <a:lumMod val="65000"/>
                    <a:lumOff val="35000"/>
                  </a:schemeClr>
                </a:solidFill>
              </a:rPr>
              <a:t>15 You will come from your place out of the remote parts of the north, you and many peoples with you, all of them riding on horses, a great assembly and a mighty army; </a:t>
            </a:r>
          </a:p>
          <a:p>
            <a:pPr lvl="0">
              <a:lnSpc>
                <a:spcPts val="4100"/>
              </a:lnSpc>
              <a:spcAft>
                <a:spcPts val="1200"/>
              </a:spcAft>
              <a:buClr>
                <a:srgbClr val="FFFFFF"/>
              </a:buClr>
              <a:buNone/>
            </a:pPr>
            <a:r>
              <a:rPr lang="en-US" altLang="en-US" sz="4200" dirty="0">
                <a:solidFill>
                  <a:schemeClr val="bg1">
                    <a:lumMod val="65000"/>
                    <a:lumOff val="35000"/>
                  </a:schemeClr>
                </a:solidFill>
              </a:rPr>
              <a:t>16 and you will come up against My people Israel </a:t>
            </a:r>
            <a:r>
              <a:rPr lang="en-US" altLang="en-US" sz="4200" dirty="0">
                <a:solidFill>
                  <a:srgbClr val="FFC000"/>
                </a:solidFill>
              </a:rPr>
              <a:t>like a cloud to cover the land</a:t>
            </a:r>
            <a:r>
              <a:rPr lang="en-US" altLang="en-US" sz="4200" dirty="0">
                <a:solidFill>
                  <a:prstClr val="white"/>
                </a:solidFill>
              </a:rPr>
              <a:t>. </a:t>
            </a:r>
            <a:r>
              <a:rPr lang="en-US" altLang="en-US" sz="4200" dirty="0">
                <a:solidFill>
                  <a:schemeClr val="bg1">
                    <a:lumMod val="65000"/>
                    <a:lumOff val="35000"/>
                  </a:schemeClr>
                </a:solidFill>
              </a:rPr>
              <a:t>It shall come about in the last days that I will bring you against My land, so that the nations may know Me when I am sanctified through you before their eyes, O Gog.”</a:t>
            </a:r>
          </a:p>
        </p:txBody>
      </p:sp>
    </p:spTree>
    <p:extLst>
      <p:ext uri="{BB962C8B-B14F-4D97-AF65-F5344CB8AC3E}">
        <p14:creationId xmlns:p14="http://schemas.microsoft.com/office/powerpoint/2010/main" val="3513370049"/>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38:14 </a:t>
            </a:r>
            <a:r>
              <a:rPr lang="en-US" altLang="en-US" sz="4200" dirty="0">
                <a:solidFill>
                  <a:schemeClr val="bg1">
                    <a:lumMod val="65000"/>
                    <a:lumOff val="35000"/>
                  </a:schemeClr>
                </a:solidFill>
              </a:rPr>
              <a:t>“Therefore prophesy, son of man, and say to Gog, ‘Thus says the Lord GOD, “On that day when My people Israel are living securely, will you not know it? </a:t>
            </a:r>
          </a:p>
          <a:p>
            <a:pPr lvl="0">
              <a:lnSpc>
                <a:spcPts val="4100"/>
              </a:lnSpc>
              <a:spcAft>
                <a:spcPts val="1200"/>
              </a:spcAft>
              <a:buClr>
                <a:srgbClr val="FFFFFF"/>
              </a:buClr>
              <a:buNone/>
            </a:pPr>
            <a:r>
              <a:rPr lang="en-US" altLang="en-US" sz="4200" dirty="0">
                <a:solidFill>
                  <a:schemeClr val="bg1">
                    <a:lumMod val="65000"/>
                    <a:lumOff val="35000"/>
                  </a:schemeClr>
                </a:solidFill>
              </a:rPr>
              <a:t>15 You will come from your place out of the remote parts of the north, you and many peoples with you, all of them riding on horses, a great assembly and a mighty army; </a:t>
            </a:r>
          </a:p>
          <a:p>
            <a:pPr lvl="0">
              <a:lnSpc>
                <a:spcPts val="4100"/>
              </a:lnSpc>
              <a:spcAft>
                <a:spcPts val="1200"/>
              </a:spcAft>
              <a:buClr>
                <a:srgbClr val="FFFFFF"/>
              </a:buClr>
              <a:buNone/>
            </a:pPr>
            <a:r>
              <a:rPr lang="en-US" altLang="en-US" sz="4200" dirty="0">
                <a:solidFill>
                  <a:schemeClr val="bg1">
                    <a:lumMod val="65000"/>
                    <a:lumOff val="35000"/>
                  </a:schemeClr>
                </a:solidFill>
              </a:rPr>
              <a:t>16 and you will come up against My people Israel like a cloud to cover the land. It shall come about in the last days that I will bring you against My land, so that the nations may know Me when I am sanctified through you before their eyes, O Gog.”</a:t>
            </a:r>
          </a:p>
        </p:txBody>
      </p:sp>
      <p:sp>
        <p:nvSpPr>
          <p:cNvPr id="3" name="Content Placeholder 2">
            <a:extLst>
              <a:ext uri="{FF2B5EF4-FFF2-40B4-BE49-F238E27FC236}">
                <a16:creationId xmlns:a16="http://schemas.microsoft.com/office/drawing/2014/main" xmlns="" id="{EE40C0C8-C662-4DFB-87CF-29D2FACD909B}"/>
              </a:ext>
            </a:extLst>
          </p:cNvPr>
          <p:cNvSpPr txBox="1">
            <a:spLocks/>
          </p:cNvSpPr>
          <p:nvPr/>
        </p:nvSpPr>
        <p:spPr bwMode="auto">
          <a:xfrm>
            <a:off x="609600" y="2147777"/>
            <a:ext cx="10972799" cy="440187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lvl="0" algn="l"/>
            <a:r>
              <a:rPr lang="en-US" altLang="en-US" dirty="0"/>
              <a:t>Multiple battles in different places over an extended period of time </a:t>
            </a:r>
            <a:r>
              <a:rPr lang="en-US" altLang="en-US" b="0" dirty="0"/>
              <a:t>(Psalm 2; Isaiah 11; Isaiah 34:1-16; Isaiah 63:1-6; Daniel 11:36-45; Ezekiel 38-39; Joel 3:1-17; Zechariah 12:1-9; Malachi 4:1-5; Revelation 14:14-20; 16:12-16; 19:19-21).</a:t>
            </a:r>
          </a:p>
          <a:p>
            <a:pPr lvl="0" algn="l"/>
            <a:r>
              <a:rPr lang="en-US" altLang="en-US" dirty="0"/>
              <a:t>At one point, Jerusalem will fall </a:t>
            </a:r>
            <a:r>
              <a:rPr lang="en-US" altLang="en-US" b="0" dirty="0"/>
              <a:t>(Zechariah 14:2).</a:t>
            </a:r>
          </a:p>
          <a:p>
            <a:pPr lvl="0" algn="l"/>
            <a:r>
              <a:rPr lang="en-US" altLang="en-US" dirty="0"/>
              <a:t>The scope of the conflict will widen to eventually involve the whole world </a:t>
            </a:r>
            <a:r>
              <a:rPr lang="en-US" altLang="en-US" b="0" dirty="0"/>
              <a:t>(Zechariah 14:3, 9). </a:t>
            </a:r>
            <a:endParaRPr kumimoji="0" lang="en-US" altLang="en-US" sz="4000" b="0" i="0" u="none" strike="noStrike" kern="1200" cap="none" spc="0" normalizeH="0" baseline="0" noProof="0" dirty="0">
              <a:ln>
                <a:noFill/>
              </a:ln>
              <a:solidFill>
                <a:srgbClr val="00B0F0"/>
              </a:solidFill>
              <a:effectLst/>
              <a:uLnTx/>
              <a:uFillTx/>
            </a:endParaRPr>
          </a:p>
        </p:txBody>
      </p:sp>
    </p:spTree>
    <p:extLst>
      <p:ext uri="{BB962C8B-B14F-4D97-AF65-F5344CB8AC3E}">
        <p14:creationId xmlns:p14="http://schemas.microsoft.com/office/powerpoint/2010/main" val="30233379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xmlns="" id="{A71FE5B6-79AC-47EA-863B-2CCF861B9FB4}"/>
              </a:ext>
            </a:extLst>
          </p:cNvPr>
          <p:cNvSpPr/>
          <p:nvPr/>
        </p:nvSpPr>
        <p:spPr>
          <a:xfrm>
            <a:off x="1945612" y="1371600"/>
            <a:ext cx="252413" cy="23653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Content Placeholder 2">
            <a:extLst>
              <a:ext uri="{FF2B5EF4-FFF2-40B4-BE49-F238E27FC236}">
                <a16:creationId xmlns:a16="http://schemas.microsoft.com/office/drawing/2014/main" xmlns="" id="{7D72FDFC-D2E1-4A3D-A9F9-6002E40D2005}"/>
              </a:ext>
            </a:extLst>
          </p:cNvPr>
          <p:cNvSpPr txBox="1">
            <a:spLocks/>
          </p:cNvSpPr>
          <p:nvPr/>
        </p:nvSpPr>
        <p:spPr bwMode="auto">
          <a:xfrm>
            <a:off x="2434020" y="5250915"/>
            <a:ext cx="3296473" cy="121185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What about Armageddon?</a:t>
            </a:r>
            <a:endParaRPr lang="en-US" altLang="en-US" b="0" dirty="0"/>
          </a:p>
          <a:p>
            <a:endParaRPr lang="en-US" altLang="en-US" b="0" dirty="0"/>
          </a:p>
        </p:txBody>
      </p:sp>
      <p:sp>
        <p:nvSpPr>
          <p:cNvPr id="11" name="Content Placeholder 2">
            <a:extLst>
              <a:ext uri="{FF2B5EF4-FFF2-40B4-BE49-F238E27FC236}">
                <a16:creationId xmlns:a16="http://schemas.microsoft.com/office/drawing/2014/main" xmlns="" id="{DBCEDBDD-DC50-4809-A091-E22C16B38DC9}"/>
              </a:ext>
            </a:extLst>
          </p:cNvPr>
          <p:cNvSpPr txBox="1">
            <a:spLocks/>
          </p:cNvSpPr>
          <p:nvPr/>
        </p:nvSpPr>
        <p:spPr bwMode="auto">
          <a:xfrm>
            <a:off x="938758" y="1803413"/>
            <a:ext cx="2266120" cy="138623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“Har”</a:t>
            </a:r>
          </a:p>
          <a:p>
            <a:r>
              <a:rPr lang="en-US" altLang="en-US" dirty="0"/>
              <a:t>“Megiddo”</a:t>
            </a:r>
            <a:endParaRPr lang="en-US" altLang="en-US" b="0" dirty="0"/>
          </a:p>
          <a:p>
            <a:endParaRPr lang="en-US" altLang="en-US" b="0" dirty="0"/>
          </a:p>
        </p:txBody>
      </p:sp>
    </p:spTree>
    <p:extLst>
      <p:ext uri="{BB962C8B-B14F-4D97-AF65-F5344CB8AC3E}">
        <p14:creationId xmlns:p14="http://schemas.microsoft.com/office/powerpoint/2010/main" val="21543809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Who </a:t>
            </a:r>
            <a:r>
              <a:rPr lang="en-US" altLang="en-US" sz="4400" dirty="0"/>
              <a:t>are the key players attacking Israel?</a:t>
            </a:r>
            <a:endParaRPr lang="en-US" altLang="en-US" sz="4400" b="1" dirty="0"/>
          </a:p>
          <a:p>
            <a:pPr marL="457200">
              <a:lnSpc>
                <a:spcPts val="4300"/>
              </a:lnSpc>
              <a:spcAft>
                <a:spcPts val="1200"/>
              </a:spcAft>
              <a:buClr>
                <a:srgbClr val="FFFFFF"/>
              </a:buClr>
              <a:buNone/>
            </a:pPr>
            <a:r>
              <a:rPr lang="en-US" altLang="en-US" sz="4400" b="1" dirty="0"/>
              <a:t>When </a:t>
            </a:r>
            <a:r>
              <a:rPr lang="en-US" altLang="en-US" sz="4400" dirty="0"/>
              <a:t> </a:t>
            </a:r>
            <a:endParaRPr lang="en-US" altLang="en-US" sz="4400" b="1" dirty="0"/>
          </a:p>
          <a:p>
            <a:pPr marL="457200">
              <a:lnSpc>
                <a:spcPts val="4300"/>
              </a:lnSpc>
              <a:spcAft>
                <a:spcPts val="1200"/>
              </a:spcAft>
              <a:buClr>
                <a:srgbClr val="FFFFFF"/>
              </a:buClr>
              <a:buNone/>
            </a:pPr>
            <a:r>
              <a:rPr lang="en-US" altLang="en-US" sz="4400" b="1" dirty="0"/>
              <a:t>What </a:t>
            </a:r>
            <a:r>
              <a:rPr lang="en-US" altLang="en-US" sz="4400" dirty="0"/>
              <a:t> </a:t>
            </a:r>
            <a:endParaRPr lang="en-US" altLang="en-US" sz="4400" b="1" dirty="0"/>
          </a:p>
          <a:p>
            <a:pPr marL="457200">
              <a:lnSpc>
                <a:spcPts val="4300"/>
              </a:lnSpc>
              <a:spcAft>
                <a:spcPts val="1200"/>
              </a:spcAft>
              <a:buClr>
                <a:srgbClr val="FFFFFF"/>
              </a:buClr>
              <a:buNone/>
            </a:pPr>
            <a:r>
              <a:rPr lang="en-US" altLang="en-US" sz="4400" b="1" dirty="0"/>
              <a:t>Why </a:t>
            </a:r>
            <a:r>
              <a:rPr lang="en-US" altLang="en-US" sz="4400" dirty="0"/>
              <a:t> </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2172986175"/>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5E2BD30E-7B57-48D4-B354-39321D881673}"/>
              </a:ext>
            </a:extLst>
          </p:cNvPr>
          <p:cNvSpPr txBox="1">
            <a:spLocks/>
          </p:cNvSpPr>
          <p:nvPr/>
        </p:nvSpPr>
        <p:spPr bwMode="auto">
          <a:xfrm>
            <a:off x="286243" y="4889408"/>
            <a:ext cx="8538780" cy="1702779"/>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eaLnBrk="1" hangingPunct="1">
              <a:lnSpc>
                <a:spcPts val="3800"/>
              </a:lnSpc>
              <a:spcAft>
                <a:spcPts val="0"/>
              </a:spcAft>
              <a:defRPr sz="4000" b="1">
                <a:solidFill>
                  <a:prstClr val="black"/>
                </a:solidFill>
                <a:latin typeface="Arial Narrow" panose="020B0606020202030204" pitchFamily="34" charset="0"/>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Revelation 16:16 </a:t>
            </a:r>
            <a:r>
              <a:rPr lang="en-US" altLang="en-US" b="0" dirty="0"/>
              <a:t>Then they gathered the kings together to the place that in Hebrew is called Armageddon.</a:t>
            </a:r>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3373300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5E2BD30E-7B57-48D4-B354-39321D881673}"/>
              </a:ext>
            </a:extLst>
          </p:cNvPr>
          <p:cNvSpPr txBox="1">
            <a:spLocks/>
          </p:cNvSpPr>
          <p:nvPr/>
        </p:nvSpPr>
        <p:spPr bwMode="auto">
          <a:xfrm>
            <a:off x="288433" y="3934047"/>
            <a:ext cx="11686017" cy="270067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spcAft>
                <a:spcPts val="0"/>
              </a:spcAft>
            </a:pPr>
            <a:r>
              <a:rPr lang="en-US" altLang="en-US" dirty="0"/>
              <a:t>Napoleon: </a:t>
            </a:r>
            <a:r>
              <a:rPr lang="en-US" altLang="en-US" b="0" dirty="0"/>
              <a:t>“All the armies of the world could maneuver their forces on this vast plain... There is no place in the whole world more suited for war than this… [It is] the most natural battleground of the whole earth”</a:t>
            </a:r>
          </a:p>
          <a:p>
            <a:pPr algn="r"/>
            <a:r>
              <a:rPr lang="en-US" altLang="en-US" b="0" dirty="0"/>
              <a:t> </a:t>
            </a:r>
            <a:r>
              <a:rPr lang="en-US" altLang="en-US" sz="2000" b="0" dirty="0"/>
              <a:t>– Eric H. Cline, The Battles Armageddon: Megiddo and the Jezreel Valley from the Bronze Age to the Nuclear </a:t>
            </a:r>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2244986133"/>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5E2BD30E-7B57-48D4-B354-39321D881673}"/>
              </a:ext>
            </a:extLst>
          </p:cNvPr>
          <p:cNvSpPr txBox="1">
            <a:spLocks/>
          </p:cNvSpPr>
          <p:nvPr/>
        </p:nvSpPr>
        <p:spPr bwMode="auto">
          <a:xfrm>
            <a:off x="1001909" y="3934047"/>
            <a:ext cx="10259065" cy="270067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Not just plausible. This will happen!</a:t>
            </a:r>
          </a:p>
          <a:p>
            <a:pPr marL="468313" algn="l"/>
            <a:r>
              <a:rPr lang="en-US" altLang="en-US" b="0" dirty="0"/>
              <a:t>The fall of Jerusalem happened.</a:t>
            </a:r>
          </a:p>
          <a:p>
            <a:pPr marL="468313" algn="l"/>
            <a:r>
              <a:rPr lang="en-US" altLang="en-US" b="0" dirty="0" err="1"/>
              <a:t>Tyre</a:t>
            </a:r>
            <a:r>
              <a:rPr lang="en-US" altLang="en-US" b="0" dirty="0"/>
              <a:t> sinking beneath the waves happened.</a:t>
            </a:r>
          </a:p>
          <a:p>
            <a:pPr marL="468313" algn="l"/>
            <a:r>
              <a:rPr lang="en-US" altLang="en-US" b="0" dirty="0"/>
              <a:t>Israel returning to her ancient homeland happened.</a:t>
            </a:r>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710912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38:17 </a:t>
            </a:r>
            <a:r>
              <a:rPr lang="en-US" altLang="en-US" sz="4200" dirty="0">
                <a:solidFill>
                  <a:prstClr val="white"/>
                </a:solidFill>
              </a:rPr>
              <a:t>Thus says the Lord God, “Are you the one of whom I spoke in former days through my servants the prophets of Israel, who prophesied in those days for many years that I would bring you against them?”</a:t>
            </a:r>
            <a:endParaRPr kumimoji="0" lang="en-US" altLang="en-US" sz="42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190035181"/>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38:17 </a:t>
            </a:r>
            <a:r>
              <a:rPr lang="en-US" altLang="en-US" sz="4200" dirty="0">
                <a:solidFill>
                  <a:prstClr val="white"/>
                </a:solidFill>
              </a:rPr>
              <a:t>Thus says the Lord God, “</a:t>
            </a:r>
            <a:r>
              <a:rPr lang="en-US" altLang="en-US" sz="4200" dirty="0">
                <a:solidFill>
                  <a:srgbClr val="FFC000"/>
                </a:solidFill>
              </a:rPr>
              <a:t>Are you the one </a:t>
            </a:r>
            <a:r>
              <a:rPr lang="en-US" altLang="en-US" sz="4200" dirty="0">
                <a:solidFill>
                  <a:prstClr val="white"/>
                </a:solidFill>
              </a:rPr>
              <a:t>of whom I spoke in former days through my servants the prophets of Israel, who prophesied in those days for many years that I would bring you against them?”</a:t>
            </a:r>
            <a:endParaRPr kumimoji="0" lang="en-US" altLang="en-US" sz="42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967908711"/>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schemeClr val="bg1">
                    <a:lumMod val="65000"/>
                    <a:lumOff val="35000"/>
                  </a:schemeClr>
                </a:solidFill>
              </a:rPr>
              <a:t>Ezekiel 38:17 </a:t>
            </a:r>
            <a:r>
              <a:rPr lang="en-US" altLang="en-US" sz="4200" dirty="0">
                <a:solidFill>
                  <a:schemeClr val="bg1">
                    <a:lumMod val="65000"/>
                    <a:lumOff val="35000"/>
                  </a:schemeClr>
                </a:solidFill>
              </a:rPr>
              <a:t>Thus says the Lord God, “Are you the one of whom I spoke in former days through my servants the prophets of Israel, who prophesied in those days for many years that I would bring you against them?”</a:t>
            </a:r>
            <a:endParaRPr kumimoji="0" lang="en-US" altLang="en-US" sz="4200" i="0" u="none" strike="noStrike" kern="1200" cap="none" spc="0" normalizeH="0" baseline="0" noProof="0" dirty="0">
              <a:ln>
                <a:noFill/>
              </a:ln>
              <a:solidFill>
                <a:schemeClr val="bg1">
                  <a:lumMod val="65000"/>
                  <a:lumOff val="35000"/>
                </a:schemeClr>
              </a:solidFill>
              <a:effectLst/>
              <a:uLnTx/>
              <a:uFillTx/>
            </a:endParaRPr>
          </a:p>
        </p:txBody>
      </p:sp>
      <p:sp>
        <p:nvSpPr>
          <p:cNvPr id="3" name="Content Placeholder 2">
            <a:extLst>
              <a:ext uri="{FF2B5EF4-FFF2-40B4-BE49-F238E27FC236}">
                <a16:creationId xmlns:a16="http://schemas.microsoft.com/office/drawing/2014/main" xmlns="" id="{0A68C615-F87A-4D2E-9734-978D9D1D21CF}"/>
              </a:ext>
            </a:extLst>
          </p:cNvPr>
          <p:cNvSpPr txBox="1">
            <a:spLocks/>
          </p:cNvSpPr>
          <p:nvPr/>
        </p:nvSpPr>
        <p:spPr bwMode="auto">
          <a:xfrm>
            <a:off x="2296160" y="2896869"/>
            <a:ext cx="7599680" cy="16751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9144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marL="0" marR="0" lvl="0" indent="0" algn="ctr" defTabSz="914400" rtl="0" eaLnBrk="1" fontAlgn="base" latinLnBrk="0" hangingPunct="1">
              <a:lnSpc>
                <a:spcPts val="6500"/>
              </a:lnSpc>
              <a:spcBef>
                <a:spcPct val="0"/>
              </a:spcBef>
              <a:spcAft>
                <a:spcPts val="1200"/>
              </a:spcAft>
              <a:buClrTx/>
              <a:buSzTx/>
              <a:buFontTx/>
              <a:buNone/>
              <a:tabLst/>
              <a:defRPr/>
            </a:pPr>
            <a:r>
              <a:rPr lang="en-US" altLang="en-US" sz="6600" dirty="0"/>
              <a:t>Tough times for Israel, but then….</a:t>
            </a:r>
            <a:endParaRPr kumimoji="0" lang="en-US" altLang="en-US" sz="6600" b="0" i="0" u="none" strike="noStrike" kern="1200" cap="none" spc="0" normalizeH="0" baseline="0" noProof="0" dirty="0">
              <a:ln>
                <a:noFill/>
              </a:ln>
              <a:solidFill>
                <a:srgbClr val="00B0F0"/>
              </a:solidFill>
              <a:effectLst/>
              <a:uLnTx/>
              <a:uFillTx/>
            </a:endParaRPr>
          </a:p>
        </p:txBody>
      </p:sp>
    </p:spTree>
    <p:extLst>
      <p:ext uri="{BB962C8B-B14F-4D97-AF65-F5344CB8AC3E}">
        <p14:creationId xmlns:p14="http://schemas.microsoft.com/office/powerpoint/2010/main" val="4093745278"/>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38:18 </a:t>
            </a:r>
            <a:r>
              <a:rPr lang="en-US" altLang="en-US" sz="4200" dirty="0">
                <a:solidFill>
                  <a:prstClr val="white"/>
                </a:solidFill>
              </a:rPr>
              <a:t>“It will come about on that day, when Gog comes against the land of Israel,” declares the Lord GOD, “that My fury will mount up in My anger. </a:t>
            </a:r>
          </a:p>
          <a:p>
            <a:pPr lvl="0">
              <a:lnSpc>
                <a:spcPts val="4100"/>
              </a:lnSpc>
              <a:spcAft>
                <a:spcPts val="1200"/>
              </a:spcAft>
              <a:buClr>
                <a:srgbClr val="FFFFFF"/>
              </a:buClr>
              <a:buNone/>
            </a:pPr>
            <a:r>
              <a:rPr lang="en-US" altLang="en-US" sz="4200" dirty="0">
                <a:solidFill>
                  <a:prstClr val="white"/>
                </a:solidFill>
              </a:rPr>
              <a:t>19 “In My zeal and in My blazing wrath I declare that on that day there will surely be a great earthquake in the land of Israel. </a:t>
            </a:r>
          </a:p>
          <a:p>
            <a:pPr>
              <a:lnSpc>
                <a:spcPts val="4100"/>
              </a:lnSpc>
              <a:spcAft>
                <a:spcPts val="1200"/>
              </a:spcAft>
              <a:buClr>
                <a:srgbClr val="FFFFFF"/>
              </a:buClr>
              <a:buNone/>
            </a:pPr>
            <a:r>
              <a:rPr lang="en-US" altLang="en-US" sz="4200" dirty="0">
                <a:solidFill>
                  <a:prstClr val="white"/>
                </a:solidFill>
              </a:rPr>
              <a:t>20 “The fish of the sea, the birds of the heavens, the beasts of the field, all the creeping things that creep on the earth, and all the men who are on the face of the earth will shake at My presence; the mountains also will be thrown down, the steep pathways will collapse and every wall will fall to the ground. </a:t>
            </a:r>
          </a:p>
          <a:p>
            <a:pPr lvl="0">
              <a:lnSpc>
                <a:spcPts val="4100"/>
              </a:lnSpc>
              <a:spcAft>
                <a:spcPts val="1200"/>
              </a:spcAft>
              <a:buClr>
                <a:srgbClr val="FFFFFF"/>
              </a:buClr>
              <a:buNone/>
            </a:pPr>
            <a:endParaRPr lang="en-US" altLang="en-US" sz="4200" dirty="0">
              <a:solidFill>
                <a:prstClr val="white"/>
              </a:solidFill>
            </a:endParaRPr>
          </a:p>
        </p:txBody>
      </p:sp>
    </p:spTree>
    <p:extLst>
      <p:ext uri="{BB962C8B-B14F-4D97-AF65-F5344CB8AC3E}">
        <p14:creationId xmlns:p14="http://schemas.microsoft.com/office/powerpoint/2010/main" val="36848110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“Every man’s sword will be against his brother. </a:t>
            </a:r>
          </a:p>
          <a:p>
            <a:pPr lvl="0">
              <a:lnSpc>
                <a:spcPts val="4100"/>
              </a:lnSpc>
              <a:spcAft>
                <a:spcPts val="1200"/>
              </a:spcAft>
              <a:buClr>
                <a:srgbClr val="FFFFFF"/>
              </a:buClr>
              <a:buNone/>
            </a:pPr>
            <a:r>
              <a:rPr lang="en-US" altLang="en-US" sz="4200" dirty="0">
                <a:solidFill>
                  <a:prstClr val="white"/>
                </a:solidFill>
              </a:rPr>
              <a:t>22 “With pestilence and with blood I will enter into judgment with him; and I will rain on him and on his troops, and on the many peoples who are with him, a torrential rain, with hailstones, fire and brimstone.</a:t>
            </a:r>
          </a:p>
        </p:txBody>
      </p:sp>
    </p:spTree>
    <p:extLst>
      <p:ext uri="{BB962C8B-B14F-4D97-AF65-F5344CB8AC3E}">
        <p14:creationId xmlns:p14="http://schemas.microsoft.com/office/powerpoint/2010/main" val="465137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“Every man’s sword will be against his brother. </a:t>
            </a:r>
          </a:p>
          <a:p>
            <a:pPr lvl="0">
              <a:lnSpc>
                <a:spcPts val="4100"/>
              </a:lnSpc>
              <a:spcAft>
                <a:spcPts val="1200"/>
              </a:spcAft>
              <a:buClr>
                <a:srgbClr val="FFFFFF"/>
              </a:buClr>
              <a:buNone/>
            </a:pPr>
            <a:r>
              <a:rPr lang="en-US" altLang="en-US" sz="4200" dirty="0">
                <a:solidFill>
                  <a:prstClr val="white"/>
                </a:solidFill>
              </a:rPr>
              <a:t>22 “With pestilence and with blood I will enter into judgment with him; and I will rain on him and on his troops, and on the many peoples who are with him, a torrential rain, with hailstones, fire and brimstone.</a:t>
            </a:r>
          </a:p>
        </p:txBody>
      </p:sp>
      <p:sp>
        <p:nvSpPr>
          <p:cNvPr id="3" name="Content Placeholder 2">
            <a:extLst>
              <a:ext uri="{FF2B5EF4-FFF2-40B4-BE49-F238E27FC236}">
                <a16:creationId xmlns:a16="http://schemas.microsoft.com/office/drawing/2014/main" xmlns="" id="{17902F05-B90A-4B3C-AEC3-6D15FE9D4DC2}"/>
              </a:ext>
            </a:extLst>
          </p:cNvPr>
          <p:cNvSpPr txBox="1">
            <a:spLocks/>
          </p:cNvSpPr>
          <p:nvPr/>
        </p:nvSpPr>
        <p:spPr bwMode="auto">
          <a:xfrm>
            <a:off x="3013782" y="4128032"/>
            <a:ext cx="6164435" cy="123337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Israel’s enemies are defeated and she survives this attack.</a:t>
            </a:r>
            <a:endParaRPr lang="en-US" altLang="en-US" b="0" dirty="0"/>
          </a:p>
        </p:txBody>
      </p:sp>
    </p:spTree>
    <p:extLst>
      <p:ext uri="{BB962C8B-B14F-4D97-AF65-F5344CB8AC3E}">
        <p14:creationId xmlns:p14="http://schemas.microsoft.com/office/powerpoint/2010/main" val="128475439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“Every man’s sword will be against his brother. </a:t>
            </a:r>
          </a:p>
          <a:p>
            <a:pPr lvl="0">
              <a:lnSpc>
                <a:spcPts val="4100"/>
              </a:lnSpc>
              <a:spcAft>
                <a:spcPts val="1200"/>
              </a:spcAft>
              <a:buClr>
                <a:srgbClr val="FFFFFF"/>
              </a:buClr>
              <a:buNone/>
            </a:pPr>
            <a:r>
              <a:rPr lang="en-US" altLang="en-US" sz="4200" dirty="0">
                <a:solidFill>
                  <a:prstClr val="white"/>
                </a:solidFill>
              </a:rPr>
              <a:t>22 “With pestilence and with blood I will enter into judgment with him; and I will rain on him and on his troops, and on the many peoples who are with him, a torrential rain, with hailstones, fire and brimstone.</a:t>
            </a:r>
          </a:p>
        </p:txBody>
      </p:sp>
      <p:sp>
        <p:nvSpPr>
          <p:cNvPr id="4" name="Content Placeholder 2">
            <a:extLst>
              <a:ext uri="{FF2B5EF4-FFF2-40B4-BE49-F238E27FC236}">
                <a16:creationId xmlns:a16="http://schemas.microsoft.com/office/drawing/2014/main" xmlns="" id="{30E00E82-118B-4F9F-9A47-21EB0D8D164E}"/>
              </a:ext>
            </a:extLst>
          </p:cNvPr>
          <p:cNvSpPr txBox="1">
            <a:spLocks/>
          </p:cNvSpPr>
          <p:nvPr/>
        </p:nvSpPr>
        <p:spPr bwMode="auto">
          <a:xfrm>
            <a:off x="2943138" y="4153431"/>
            <a:ext cx="6164435" cy="1692703"/>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The calamities described here seem more sweeping than when the attack began.</a:t>
            </a:r>
            <a:endParaRPr lang="en-US" altLang="en-US" b="0" dirty="0"/>
          </a:p>
        </p:txBody>
      </p:sp>
    </p:spTree>
    <p:extLst>
      <p:ext uri="{BB962C8B-B14F-4D97-AF65-F5344CB8AC3E}">
        <p14:creationId xmlns:p14="http://schemas.microsoft.com/office/powerpoint/2010/main" val="13330775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Who </a:t>
            </a:r>
            <a:r>
              <a:rPr lang="en-US" altLang="en-US" sz="4400" dirty="0"/>
              <a:t>are the key players attacking Israel?</a:t>
            </a:r>
            <a:endParaRPr lang="en-US" altLang="en-US" sz="4400" b="1" dirty="0"/>
          </a:p>
          <a:p>
            <a:pPr marL="457200">
              <a:lnSpc>
                <a:spcPts val="4300"/>
              </a:lnSpc>
              <a:spcAft>
                <a:spcPts val="1200"/>
              </a:spcAft>
              <a:buClr>
                <a:srgbClr val="FFFFFF"/>
              </a:buClr>
              <a:buNone/>
            </a:pPr>
            <a:r>
              <a:rPr lang="en-US" altLang="en-US" sz="4400" b="1" dirty="0"/>
              <a:t>When </a:t>
            </a:r>
            <a:r>
              <a:rPr lang="en-US" altLang="en-US" sz="4400" dirty="0"/>
              <a:t>in history will it happen?</a:t>
            </a:r>
            <a:endParaRPr lang="en-US" altLang="en-US" sz="4400" b="1" dirty="0"/>
          </a:p>
          <a:p>
            <a:pPr marL="457200">
              <a:lnSpc>
                <a:spcPts val="4300"/>
              </a:lnSpc>
              <a:spcAft>
                <a:spcPts val="1200"/>
              </a:spcAft>
              <a:buClr>
                <a:srgbClr val="FFFFFF"/>
              </a:buClr>
              <a:buNone/>
            </a:pPr>
            <a:r>
              <a:rPr lang="en-US" altLang="en-US" sz="4400" b="1" dirty="0"/>
              <a:t>What </a:t>
            </a:r>
            <a:r>
              <a:rPr lang="en-US" altLang="en-US" sz="4400" dirty="0"/>
              <a:t> </a:t>
            </a:r>
            <a:endParaRPr lang="en-US" altLang="en-US" sz="4400" b="1" dirty="0"/>
          </a:p>
          <a:p>
            <a:pPr marL="457200">
              <a:lnSpc>
                <a:spcPts val="4300"/>
              </a:lnSpc>
              <a:spcAft>
                <a:spcPts val="1200"/>
              </a:spcAft>
              <a:buClr>
                <a:srgbClr val="FFFFFF"/>
              </a:buClr>
              <a:buNone/>
            </a:pPr>
            <a:r>
              <a:rPr lang="en-US" altLang="en-US" sz="4400" b="1" dirty="0"/>
              <a:t>Why </a:t>
            </a:r>
            <a:r>
              <a:rPr lang="en-US" altLang="en-US" sz="4400" dirty="0"/>
              <a:t> </a:t>
            </a:r>
          </a:p>
          <a:p>
            <a:pPr marL="457200">
              <a:lnSpc>
                <a:spcPts val="4300"/>
              </a:lnSpc>
              <a:spcAft>
                <a:spcPts val="1200"/>
              </a:spcAft>
              <a:buClr>
                <a:srgbClr val="FFFFFF"/>
              </a:buClr>
              <a:buNone/>
            </a:pPr>
            <a:r>
              <a:rPr lang="en-US" altLang="en-US" sz="4400" b="1" dirty="0"/>
              <a:t> </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3423182023"/>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38:18 </a:t>
            </a:r>
            <a:r>
              <a:rPr lang="en-US" altLang="en-US" sz="4200" dirty="0">
                <a:solidFill>
                  <a:prstClr val="white"/>
                </a:solidFill>
              </a:rPr>
              <a:t>“It will come about on that day, when Gog comes against the land of Israel,” declares the Lord GOD, “that My fury will mount up in My anger. </a:t>
            </a:r>
          </a:p>
          <a:p>
            <a:pPr lvl="0">
              <a:lnSpc>
                <a:spcPts val="4100"/>
              </a:lnSpc>
              <a:spcAft>
                <a:spcPts val="1200"/>
              </a:spcAft>
              <a:buClr>
                <a:srgbClr val="FFFFFF"/>
              </a:buClr>
              <a:buNone/>
            </a:pPr>
            <a:r>
              <a:rPr lang="en-US" altLang="en-US" sz="4200" dirty="0">
                <a:solidFill>
                  <a:prstClr val="white"/>
                </a:solidFill>
              </a:rPr>
              <a:t>19 “In My zeal and in My blazing wrath I declare that on that day there will surely be </a:t>
            </a:r>
            <a:r>
              <a:rPr lang="en-US" altLang="en-US" sz="4200" dirty="0">
                <a:solidFill>
                  <a:srgbClr val="FFC000"/>
                </a:solidFill>
              </a:rPr>
              <a:t>a great earthquake </a:t>
            </a:r>
            <a:r>
              <a:rPr lang="en-US" altLang="en-US" sz="4200" dirty="0">
                <a:solidFill>
                  <a:prstClr val="white"/>
                </a:solidFill>
              </a:rPr>
              <a:t>in the land of Israel. </a:t>
            </a:r>
          </a:p>
          <a:p>
            <a:pPr>
              <a:lnSpc>
                <a:spcPts val="4100"/>
              </a:lnSpc>
              <a:spcAft>
                <a:spcPts val="1200"/>
              </a:spcAft>
              <a:buClr>
                <a:srgbClr val="FFFFFF"/>
              </a:buClr>
              <a:buNone/>
            </a:pPr>
            <a:r>
              <a:rPr lang="en-US" altLang="en-US" sz="4200" dirty="0">
                <a:solidFill>
                  <a:prstClr val="white"/>
                </a:solidFill>
              </a:rPr>
              <a:t>20 “The fish of the sea, the birds of the heavens, the beasts of the field, all the creeping things that creep on the earth, and all the </a:t>
            </a:r>
            <a:r>
              <a:rPr lang="en-US" altLang="en-US" sz="4200" dirty="0">
                <a:solidFill>
                  <a:srgbClr val="FFC000"/>
                </a:solidFill>
              </a:rPr>
              <a:t>men who are on the face of the earth will shake at My presence; the mountains also will be thrown down, the steep pathways will collapse and every wall will fall to the ground</a:t>
            </a:r>
            <a:r>
              <a:rPr lang="en-US" altLang="en-US" sz="4200" dirty="0">
                <a:solidFill>
                  <a:prstClr val="white"/>
                </a:solidFill>
              </a:rPr>
              <a:t>. </a:t>
            </a:r>
          </a:p>
          <a:p>
            <a:pPr lvl="0">
              <a:lnSpc>
                <a:spcPts val="4100"/>
              </a:lnSpc>
              <a:spcAft>
                <a:spcPts val="1200"/>
              </a:spcAft>
              <a:buClr>
                <a:srgbClr val="FFFFFF"/>
              </a:buClr>
              <a:buNone/>
            </a:pPr>
            <a:endParaRPr lang="en-US" altLang="en-US" sz="4200" dirty="0">
              <a:solidFill>
                <a:prstClr val="white"/>
              </a:solidFill>
            </a:endParaRPr>
          </a:p>
        </p:txBody>
      </p:sp>
    </p:spTree>
    <p:extLst>
      <p:ext uri="{BB962C8B-B14F-4D97-AF65-F5344CB8AC3E}">
        <p14:creationId xmlns:p14="http://schemas.microsoft.com/office/powerpoint/2010/main" val="4226598460"/>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38:18 </a:t>
            </a:r>
            <a:r>
              <a:rPr lang="en-US" altLang="en-US" sz="4200" dirty="0">
                <a:solidFill>
                  <a:prstClr val="white"/>
                </a:solidFill>
              </a:rPr>
              <a:t>“It will come about on that day, when Gog comes against the land of Israel,” declares the Lord GOD, “that My fury will mount up in My anger. </a:t>
            </a:r>
          </a:p>
          <a:p>
            <a:pPr lvl="0">
              <a:lnSpc>
                <a:spcPts val="4100"/>
              </a:lnSpc>
              <a:spcAft>
                <a:spcPts val="1200"/>
              </a:spcAft>
              <a:buClr>
                <a:srgbClr val="FFFFFF"/>
              </a:buClr>
              <a:buNone/>
            </a:pPr>
            <a:r>
              <a:rPr lang="en-US" altLang="en-US" sz="4200" dirty="0">
                <a:solidFill>
                  <a:prstClr val="white"/>
                </a:solidFill>
              </a:rPr>
              <a:t>19 “In My zeal and in My blazing wrath I declare that on that day there will surely be </a:t>
            </a:r>
            <a:r>
              <a:rPr lang="en-US" altLang="en-US" sz="4200" dirty="0"/>
              <a:t>a great earthquake </a:t>
            </a:r>
            <a:r>
              <a:rPr lang="en-US" altLang="en-US" sz="4200" dirty="0">
                <a:solidFill>
                  <a:prstClr val="white"/>
                </a:solidFill>
              </a:rPr>
              <a:t>in the land of Israel. </a:t>
            </a:r>
          </a:p>
          <a:p>
            <a:pPr>
              <a:lnSpc>
                <a:spcPts val="4100"/>
              </a:lnSpc>
              <a:spcAft>
                <a:spcPts val="1200"/>
              </a:spcAft>
              <a:buClr>
                <a:srgbClr val="FFFFFF"/>
              </a:buClr>
              <a:buNone/>
            </a:pPr>
            <a:r>
              <a:rPr lang="en-US" altLang="en-US" sz="4200" dirty="0">
                <a:solidFill>
                  <a:prstClr val="white"/>
                </a:solidFill>
              </a:rPr>
              <a:t>20 “</a:t>
            </a:r>
            <a:r>
              <a:rPr lang="en-US" altLang="en-US" sz="4200" dirty="0">
                <a:solidFill>
                  <a:srgbClr val="FFC000"/>
                </a:solidFill>
              </a:rPr>
              <a:t>The fish of the sea, the birds of the heavens, the beasts of the field, all the creeping things that creep on the earth</a:t>
            </a:r>
            <a:r>
              <a:rPr lang="en-US" altLang="en-US" sz="4200" dirty="0">
                <a:solidFill>
                  <a:prstClr val="white"/>
                </a:solidFill>
              </a:rPr>
              <a:t>, and all the </a:t>
            </a:r>
            <a:r>
              <a:rPr lang="en-US" altLang="en-US" sz="4200" dirty="0"/>
              <a:t>men who are on the face of the earth will shake at My presence; the mountains also will be thrown down, the steep pathways will collapse and every wall will fall to the ground. </a:t>
            </a:r>
          </a:p>
          <a:p>
            <a:pPr lvl="0">
              <a:lnSpc>
                <a:spcPts val="4100"/>
              </a:lnSpc>
              <a:spcAft>
                <a:spcPts val="1200"/>
              </a:spcAft>
              <a:buClr>
                <a:srgbClr val="FFFFFF"/>
              </a:buClr>
              <a:buNone/>
            </a:pPr>
            <a:endParaRPr lang="en-US" altLang="en-US" sz="4200" dirty="0">
              <a:solidFill>
                <a:prstClr val="white"/>
              </a:solidFill>
            </a:endParaRPr>
          </a:p>
        </p:txBody>
      </p:sp>
    </p:spTree>
    <p:extLst>
      <p:ext uri="{BB962C8B-B14F-4D97-AF65-F5344CB8AC3E}">
        <p14:creationId xmlns:p14="http://schemas.microsoft.com/office/powerpoint/2010/main" val="1534704403"/>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a:t>
            </a:r>
            <a:r>
              <a:rPr lang="en-US" altLang="en-US" sz="4200" dirty="0">
                <a:solidFill>
                  <a:srgbClr val="FFC000"/>
                </a:solidFill>
              </a:rPr>
              <a:t>Every man’s sword will be against his brother</a:t>
            </a:r>
            <a:r>
              <a:rPr lang="en-US" altLang="en-US" sz="4200" dirty="0">
                <a:solidFill>
                  <a:prstClr val="white"/>
                </a:solidFill>
              </a:rPr>
              <a:t>. </a:t>
            </a:r>
          </a:p>
          <a:p>
            <a:pPr lvl="0">
              <a:lnSpc>
                <a:spcPts val="4100"/>
              </a:lnSpc>
              <a:spcAft>
                <a:spcPts val="1200"/>
              </a:spcAft>
              <a:buClr>
                <a:srgbClr val="FFFFFF"/>
              </a:buClr>
              <a:buNone/>
            </a:pPr>
            <a:r>
              <a:rPr lang="en-US" altLang="en-US" sz="4200" dirty="0">
                <a:solidFill>
                  <a:prstClr val="white"/>
                </a:solidFill>
              </a:rPr>
              <a:t>22 “With pestilence and with blood I will enter into judgment with him; and I will rain on him and on his troops, and on the many peoples who are with him, a torrential rain, with hailstones, fire and brimstone.</a:t>
            </a:r>
          </a:p>
        </p:txBody>
      </p:sp>
    </p:spTree>
    <p:extLst>
      <p:ext uri="{BB962C8B-B14F-4D97-AF65-F5344CB8AC3E}">
        <p14:creationId xmlns:p14="http://schemas.microsoft.com/office/powerpoint/2010/main" val="2879722181"/>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a:t>
            </a:r>
            <a:r>
              <a:rPr lang="en-US" altLang="en-US" sz="4200" dirty="0"/>
              <a:t>Every man’s sword will be against his brother</a:t>
            </a:r>
            <a:r>
              <a:rPr lang="en-US" altLang="en-US" sz="4200" dirty="0">
                <a:solidFill>
                  <a:prstClr val="white"/>
                </a:solidFill>
              </a:rPr>
              <a:t>. </a:t>
            </a:r>
          </a:p>
          <a:p>
            <a:pPr lvl="0">
              <a:lnSpc>
                <a:spcPts val="4100"/>
              </a:lnSpc>
              <a:spcAft>
                <a:spcPts val="1200"/>
              </a:spcAft>
              <a:buClr>
                <a:srgbClr val="FFFFFF"/>
              </a:buClr>
              <a:buNone/>
            </a:pPr>
            <a:r>
              <a:rPr lang="en-US" altLang="en-US" sz="4200" dirty="0">
                <a:solidFill>
                  <a:prstClr val="white"/>
                </a:solidFill>
              </a:rPr>
              <a:t>22 “With</a:t>
            </a:r>
            <a:r>
              <a:rPr lang="en-US" altLang="en-US" sz="4200" dirty="0"/>
              <a:t> </a:t>
            </a:r>
            <a:r>
              <a:rPr lang="en-US" altLang="en-US" sz="4200" dirty="0">
                <a:solidFill>
                  <a:srgbClr val="FFC000"/>
                </a:solidFill>
              </a:rPr>
              <a:t>pestilence</a:t>
            </a:r>
            <a:r>
              <a:rPr lang="en-US" altLang="en-US" sz="4200" dirty="0">
                <a:solidFill>
                  <a:prstClr val="white"/>
                </a:solidFill>
              </a:rPr>
              <a:t> and with blood I will enter into judgment with him; and I will rain on him and on his troops, and on the many peoples who are with him, a torrential rain, with hailstones, fire and brimstone.</a:t>
            </a:r>
          </a:p>
        </p:txBody>
      </p:sp>
    </p:spTree>
    <p:extLst>
      <p:ext uri="{BB962C8B-B14F-4D97-AF65-F5344CB8AC3E}">
        <p14:creationId xmlns:p14="http://schemas.microsoft.com/office/powerpoint/2010/main" val="3665088564"/>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dirty="0">
                <a:solidFill>
                  <a:prstClr val="white"/>
                </a:solidFill>
              </a:rPr>
              <a:t>21 “I will call for a sword against him on all My mountains,” declares the Lord GOD. “</a:t>
            </a:r>
            <a:r>
              <a:rPr lang="en-US" altLang="en-US" sz="4200" dirty="0"/>
              <a:t>Every man’s sword will be against his brother</a:t>
            </a:r>
            <a:r>
              <a:rPr lang="en-US" altLang="en-US" sz="4200" dirty="0">
                <a:solidFill>
                  <a:prstClr val="white"/>
                </a:solidFill>
              </a:rPr>
              <a:t>. </a:t>
            </a:r>
          </a:p>
          <a:p>
            <a:pPr lvl="0">
              <a:lnSpc>
                <a:spcPts val="4100"/>
              </a:lnSpc>
              <a:spcAft>
                <a:spcPts val="1200"/>
              </a:spcAft>
              <a:buClr>
                <a:srgbClr val="FFFFFF"/>
              </a:buClr>
              <a:buNone/>
            </a:pPr>
            <a:r>
              <a:rPr lang="en-US" altLang="en-US" sz="4200" dirty="0">
                <a:solidFill>
                  <a:prstClr val="white"/>
                </a:solidFill>
              </a:rPr>
              <a:t>22 “With</a:t>
            </a:r>
            <a:r>
              <a:rPr lang="en-US" altLang="en-US" sz="4200" dirty="0"/>
              <a:t> pestilence a</a:t>
            </a:r>
            <a:r>
              <a:rPr lang="en-US" altLang="en-US" sz="4200" dirty="0">
                <a:solidFill>
                  <a:prstClr val="white"/>
                </a:solidFill>
              </a:rPr>
              <a:t>nd with blood I will enter into judgment with him; and I will rain on him and on his troops, and on the many peoples who are with him, a </a:t>
            </a:r>
            <a:r>
              <a:rPr lang="en-US" altLang="en-US" sz="4200" dirty="0">
                <a:solidFill>
                  <a:srgbClr val="FFC000"/>
                </a:solidFill>
              </a:rPr>
              <a:t>torrential rain, with hailstones, fire and brimstone</a:t>
            </a:r>
            <a:r>
              <a:rPr lang="en-US" altLang="en-US" sz="4200" dirty="0">
                <a:solidFill>
                  <a:prstClr val="white"/>
                </a:solidFill>
              </a:rPr>
              <a:t>.</a:t>
            </a:r>
          </a:p>
        </p:txBody>
      </p:sp>
      <p:sp>
        <p:nvSpPr>
          <p:cNvPr id="3" name="Content Placeholder 2">
            <a:extLst>
              <a:ext uri="{FF2B5EF4-FFF2-40B4-BE49-F238E27FC236}">
                <a16:creationId xmlns:a16="http://schemas.microsoft.com/office/drawing/2014/main" xmlns="" id="{EC36E389-B5ED-41CA-BBF4-562E681EE091}"/>
              </a:ext>
            </a:extLst>
          </p:cNvPr>
          <p:cNvSpPr txBox="1">
            <a:spLocks/>
          </p:cNvSpPr>
          <p:nvPr/>
        </p:nvSpPr>
        <p:spPr bwMode="auto">
          <a:xfrm>
            <a:off x="1298353" y="4209134"/>
            <a:ext cx="9454006" cy="218073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Revelation 6:16 </a:t>
            </a:r>
            <a:r>
              <a:rPr lang="en-US" altLang="en-US" b="0" dirty="0"/>
              <a:t>They called to the mountains and the rocks, “Fall on us and hide us from the face of him who sits on the throne and from the wrath of the Lamb!</a:t>
            </a:r>
          </a:p>
        </p:txBody>
      </p:sp>
    </p:spTree>
    <p:extLst>
      <p:ext uri="{BB962C8B-B14F-4D97-AF65-F5344CB8AC3E}">
        <p14:creationId xmlns:p14="http://schemas.microsoft.com/office/powerpoint/2010/main" val="1126831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2599266"/>
            <a:ext cx="11887200" cy="165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6500"/>
              </a:lnSpc>
              <a:spcBef>
                <a:spcPct val="0"/>
              </a:spcBef>
              <a:spcAft>
                <a:spcPts val="1200"/>
              </a:spcAft>
              <a:buClr>
                <a:srgbClr val="FFFFFF"/>
              </a:buClr>
              <a:buSzPct val="80000"/>
              <a:buFont typeface="Wingdings 2" panose="05020102010507070707" pitchFamily="18" charset="2"/>
              <a:buNone/>
              <a:tabLst/>
              <a:defRPr/>
            </a:pPr>
            <a:r>
              <a:rPr kumimoji="0" lang="en-US" altLang="en-US" sz="66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WHY SHOULD I TAKE THIS SERIOUSLY?</a:t>
            </a:r>
          </a:p>
        </p:txBody>
      </p:sp>
    </p:spTree>
    <p:extLst>
      <p:ext uri="{BB962C8B-B14F-4D97-AF65-F5344CB8AC3E}">
        <p14:creationId xmlns:p14="http://schemas.microsoft.com/office/powerpoint/2010/main" val="1306729352"/>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A hundred years ago, an attack like this wasn’t plausible.</a:t>
            </a:r>
          </a:p>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lang="en-US" altLang="en-US" sz="4200" b="1" dirty="0">
                <a:solidFill>
                  <a:prstClr val="white"/>
                </a:solidFill>
              </a:rPr>
              <a:t>But it is now.</a:t>
            </a:r>
          </a:p>
        </p:txBody>
      </p:sp>
    </p:spTree>
    <p:extLst>
      <p:ext uri="{BB962C8B-B14F-4D97-AF65-F5344CB8AC3E}">
        <p14:creationId xmlns:p14="http://schemas.microsoft.com/office/powerpoint/2010/main" val="38914681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Remarkable when you consider how old Ezekiel is and how hard it is to predict the future.</a:t>
            </a:r>
          </a:p>
        </p:txBody>
      </p:sp>
    </p:spTree>
    <p:extLst>
      <p:ext uri="{BB962C8B-B14F-4D97-AF65-F5344CB8AC3E}">
        <p14:creationId xmlns:p14="http://schemas.microsoft.com/office/powerpoint/2010/main" val="1014144464"/>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07156752-47BC-4D78-903D-31BBFF78FFFA}"/>
              </a:ext>
            </a:extLst>
          </p:cNvPr>
          <p:cNvSpPr txBox="1">
            <a:spLocks/>
          </p:cNvSpPr>
          <p:nvPr/>
        </p:nvSpPr>
        <p:spPr bwMode="auto">
          <a:xfrm>
            <a:off x="6096000" y="489098"/>
            <a:ext cx="5853113" cy="6368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This prediction was made </a:t>
            </a:r>
            <a:r>
              <a:rPr kumimoji="0" lang="en-US" altLang="en-US" sz="4200" b="1" i="1"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100 years ago</a:t>
            </a: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and it’s dead wrong.</a:t>
            </a:r>
          </a:p>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Ezekiel was completed </a:t>
            </a:r>
            <a:r>
              <a:rPr kumimoji="0" lang="en-US" altLang="en-US" sz="4200" b="1" i="1"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2,594 years ago</a:t>
            </a: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and </a:t>
            </a:r>
            <a:r>
              <a:rPr lang="en-US" altLang="en-US" sz="4200" b="1" dirty="0">
                <a:solidFill>
                  <a:prstClr val="white"/>
                </a:solidFill>
              </a:rPr>
              <a:t>many of its predictions have come true.</a:t>
            </a:r>
          </a:p>
          <a:p>
            <a:pPr marL="34925" marR="0" lvl="0" indent="0" algn="l" defTabSz="914400" rtl="0" eaLnBrk="0" fontAlgn="base" latinLnBrk="0" hangingPunct="0">
              <a:lnSpc>
                <a:spcPts val="4100"/>
              </a:lnSpc>
              <a:spcBef>
                <a:spcPct val="0"/>
              </a:spcBef>
              <a:spcAft>
                <a:spcPts val="1200"/>
              </a:spcAft>
              <a:buClr>
                <a:srgbClr val="FFFFFF"/>
              </a:buClr>
              <a:buSzPct val="80000"/>
              <a:buFont typeface="Wingdings 2" panose="05020102010507070707" pitchFamily="18" charset="2"/>
              <a:buNone/>
              <a:tabLst/>
              <a:defRPr/>
            </a:pPr>
            <a:r>
              <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And those</a:t>
            </a:r>
            <a:r>
              <a:rPr lang="en-US" altLang="en-US" sz="4200" b="1" dirty="0">
                <a:solidFill>
                  <a:prstClr val="white"/>
                </a:solidFill>
              </a:rPr>
              <a:t> yet to happen are more and more plausible as time goes on!</a:t>
            </a:r>
            <a:endParaRPr kumimoji="0" lang="en-US" altLang="en-US" sz="4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4860296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07156752-47BC-4D78-903D-31BBFF78FFFA}"/>
              </a:ext>
            </a:extLst>
          </p:cNvPr>
          <p:cNvSpPr txBox="1">
            <a:spLocks/>
          </p:cNvSpPr>
          <p:nvPr/>
        </p:nvSpPr>
        <p:spPr bwMode="auto">
          <a:xfrm>
            <a:off x="233916" y="127590"/>
            <a:ext cx="11715197" cy="6655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3900"/>
              </a:lnSpc>
              <a:spcAft>
                <a:spcPts val="1200"/>
              </a:spcAft>
              <a:buClr>
                <a:srgbClr val="FFFFFF"/>
              </a:buClr>
              <a:buNone/>
            </a:pPr>
            <a:r>
              <a:rPr lang="en-US" altLang="en-US" sz="4000" b="1" dirty="0">
                <a:solidFill>
                  <a:prstClr val="white"/>
                </a:solidFill>
              </a:rPr>
              <a:t>Jesus’ followers will spread a message that will eventually reach people all over the globe (Matthew 24:14).</a:t>
            </a:r>
          </a:p>
          <a:p>
            <a:pPr lvl="0">
              <a:lnSpc>
                <a:spcPts val="3900"/>
              </a:lnSpc>
              <a:spcAft>
                <a:spcPts val="1200"/>
              </a:spcAft>
              <a:buClr>
                <a:srgbClr val="FFFFFF"/>
              </a:buClr>
              <a:buNone/>
            </a:pPr>
            <a:r>
              <a:rPr lang="en-US" altLang="en-US" sz="4000" b="1" dirty="0">
                <a:solidFill>
                  <a:prstClr val="white"/>
                </a:solidFill>
              </a:rPr>
              <a:t>Human mismanagement of the environment will “destroy the earth” and anger God (Revelation 11:18).</a:t>
            </a:r>
          </a:p>
          <a:p>
            <a:pPr lvl="0">
              <a:lnSpc>
                <a:spcPts val="3900"/>
              </a:lnSpc>
              <a:spcAft>
                <a:spcPts val="1200"/>
              </a:spcAft>
              <a:buClr>
                <a:srgbClr val="FFFFFF"/>
              </a:buClr>
              <a:buNone/>
            </a:pPr>
            <a:r>
              <a:rPr lang="en-US" altLang="en-US" sz="4000" b="1" dirty="0">
                <a:solidFill>
                  <a:prstClr val="white"/>
                </a:solidFill>
              </a:rPr>
              <a:t>A powerful, evil, global leader will control all financial transactions all across the earth (Revelation 13:16, 17).</a:t>
            </a:r>
          </a:p>
          <a:p>
            <a:pPr lvl="0">
              <a:lnSpc>
                <a:spcPts val="3900"/>
              </a:lnSpc>
              <a:spcAft>
                <a:spcPts val="1200"/>
              </a:spcAft>
              <a:buClr>
                <a:srgbClr val="FFFFFF"/>
              </a:buClr>
              <a:buNone/>
            </a:pPr>
            <a:r>
              <a:rPr lang="en-US" altLang="en-US" sz="4000" b="1" dirty="0">
                <a:solidFill>
                  <a:prstClr val="white"/>
                </a:solidFill>
              </a:rPr>
              <a:t>The Middle East will be the focal point of extensive warfare (Ezekiel 38, 39; Zechariah 12; Daniel 11:36-45; Revelation 16:13-16).</a:t>
            </a:r>
          </a:p>
          <a:p>
            <a:pPr lvl="0">
              <a:lnSpc>
                <a:spcPts val="3900"/>
              </a:lnSpc>
              <a:spcAft>
                <a:spcPts val="1200"/>
              </a:spcAft>
              <a:buClr>
                <a:srgbClr val="FFFFFF"/>
              </a:buClr>
              <a:buNone/>
            </a:pPr>
            <a:r>
              <a:rPr lang="en-US" altLang="en-US" sz="4000" b="1" dirty="0">
                <a:solidFill>
                  <a:prstClr val="white"/>
                </a:solidFill>
              </a:rPr>
              <a:t>Warfare will be so ferocious, all life on earth will be threatened (Matthew 24:22; Revelation 16:17-21).</a:t>
            </a:r>
          </a:p>
        </p:txBody>
      </p:sp>
    </p:spTree>
    <p:extLst>
      <p:ext uri="{BB962C8B-B14F-4D97-AF65-F5344CB8AC3E}">
        <p14:creationId xmlns:p14="http://schemas.microsoft.com/office/powerpoint/2010/main" val="25442811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EZEKIEL 38</a:t>
            </a:r>
          </a:p>
          <a:p>
            <a:pPr marL="457200">
              <a:lnSpc>
                <a:spcPts val="4300"/>
              </a:lnSpc>
              <a:spcAft>
                <a:spcPts val="1200"/>
              </a:spcAft>
              <a:buClr>
                <a:srgbClr val="FFFFFF"/>
              </a:buClr>
              <a:buNone/>
            </a:pPr>
            <a:r>
              <a:rPr lang="en-US" altLang="en-US" sz="4400" b="1" dirty="0"/>
              <a:t>Who </a:t>
            </a:r>
            <a:r>
              <a:rPr lang="en-US" altLang="en-US" sz="4400" dirty="0"/>
              <a:t>are the key players attacking Israel?</a:t>
            </a:r>
            <a:endParaRPr lang="en-US" altLang="en-US" sz="4400" b="1" dirty="0"/>
          </a:p>
          <a:p>
            <a:pPr marL="457200">
              <a:lnSpc>
                <a:spcPts val="4300"/>
              </a:lnSpc>
              <a:spcAft>
                <a:spcPts val="1200"/>
              </a:spcAft>
              <a:buClr>
                <a:srgbClr val="FFFFFF"/>
              </a:buClr>
              <a:buNone/>
            </a:pPr>
            <a:r>
              <a:rPr lang="en-US" altLang="en-US" sz="4400" b="1" dirty="0"/>
              <a:t>When </a:t>
            </a:r>
            <a:r>
              <a:rPr lang="en-US" altLang="en-US" sz="4400" dirty="0"/>
              <a:t>in history will it happen?</a:t>
            </a:r>
            <a:endParaRPr lang="en-US" altLang="en-US" sz="4400" b="1" dirty="0"/>
          </a:p>
          <a:p>
            <a:pPr marL="457200">
              <a:lnSpc>
                <a:spcPts val="4300"/>
              </a:lnSpc>
              <a:spcAft>
                <a:spcPts val="1200"/>
              </a:spcAft>
              <a:buClr>
                <a:srgbClr val="FFFFFF"/>
              </a:buClr>
              <a:buNone/>
            </a:pPr>
            <a:r>
              <a:rPr lang="en-US" altLang="en-US" sz="4400" b="1" dirty="0"/>
              <a:t>What </a:t>
            </a:r>
            <a:r>
              <a:rPr lang="en-US" altLang="en-US" sz="4400" dirty="0"/>
              <a:t>will actually happen?</a:t>
            </a:r>
            <a:endParaRPr lang="en-US" altLang="en-US" sz="4400" b="1" dirty="0"/>
          </a:p>
          <a:p>
            <a:pPr marL="457200">
              <a:lnSpc>
                <a:spcPts val="4300"/>
              </a:lnSpc>
              <a:spcAft>
                <a:spcPts val="1200"/>
              </a:spcAft>
              <a:buClr>
                <a:srgbClr val="FFFFFF"/>
              </a:buClr>
              <a:buNone/>
            </a:pPr>
            <a:r>
              <a:rPr lang="en-US" altLang="en-US" sz="4400" b="1" dirty="0"/>
              <a:t>Why </a:t>
            </a:r>
            <a:r>
              <a:rPr lang="en-US" altLang="en-US" sz="4400" dirty="0"/>
              <a:t> </a:t>
            </a:r>
          </a:p>
          <a:p>
            <a:pPr marL="457200">
              <a:lnSpc>
                <a:spcPts val="4300"/>
              </a:lnSpc>
              <a:spcAft>
                <a:spcPts val="1200"/>
              </a:spcAft>
              <a:buClr>
                <a:srgbClr val="FFFFFF"/>
              </a:buClr>
              <a:buNone/>
            </a:pPr>
            <a:r>
              <a:rPr lang="en-US" altLang="en-US" sz="4400" b="1" dirty="0"/>
              <a:t> </a:t>
            </a:r>
          </a:p>
          <a:p>
            <a:pPr marL="457200">
              <a:lnSpc>
                <a:spcPts val="4300"/>
              </a:lnSpc>
              <a:spcAft>
                <a:spcPts val="1200"/>
              </a:spcAft>
              <a:buClr>
                <a:srgbClr val="FFFFFF"/>
              </a:buClr>
              <a:buNone/>
            </a:pPr>
            <a:r>
              <a:rPr lang="en-US" altLang="en-US" sz="4400" b="1" dirty="0"/>
              <a:t>  </a:t>
            </a:r>
            <a:endParaRPr lang="en-GB" altLang="en-US" sz="4400" b="1" dirty="0"/>
          </a:p>
        </p:txBody>
      </p:sp>
    </p:spTree>
    <p:extLst>
      <p:ext uri="{BB962C8B-B14F-4D97-AF65-F5344CB8AC3E}">
        <p14:creationId xmlns:p14="http://schemas.microsoft.com/office/powerpoint/2010/main" val="3840027674"/>
      </p:ext>
    </p:extLst>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07156752-47BC-4D78-903D-31BBFF78FFFA}"/>
              </a:ext>
            </a:extLst>
          </p:cNvPr>
          <p:cNvSpPr txBox="1">
            <a:spLocks/>
          </p:cNvSpPr>
          <p:nvPr/>
        </p:nvSpPr>
        <p:spPr bwMode="auto">
          <a:xfrm>
            <a:off x="233916" y="127590"/>
            <a:ext cx="11715197" cy="6655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3900"/>
              </a:lnSpc>
              <a:spcAft>
                <a:spcPts val="1200"/>
              </a:spcAft>
              <a:buClr>
                <a:srgbClr val="FFFFFF"/>
              </a:buClr>
              <a:buNone/>
            </a:pPr>
            <a:r>
              <a:rPr lang="en-US" altLang="en-US" sz="4000" b="1" dirty="0">
                <a:solidFill>
                  <a:schemeClr val="bg1">
                    <a:lumMod val="65000"/>
                    <a:lumOff val="35000"/>
                  </a:schemeClr>
                </a:solidFill>
              </a:rPr>
              <a:t>Jesus’ followers will spread a message that will eventually reach people all over the globe (Matthew 24:14).</a:t>
            </a:r>
          </a:p>
          <a:p>
            <a:pPr lvl="0">
              <a:lnSpc>
                <a:spcPts val="3900"/>
              </a:lnSpc>
              <a:spcAft>
                <a:spcPts val="1200"/>
              </a:spcAft>
              <a:buClr>
                <a:srgbClr val="FFFFFF"/>
              </a:buClr>
              <a:buNone/>
            </a:pPr>
            <a:r>
              <a:rPr lang="en-US" altLang="en-US" sz="4000" b="1" dirty="0">
                <a:solidFill>
                  <a:schemeClr val="bg1">
                    <a:lumMod val="65000"/>
                    <a:lumOff val="35000"/>
                  </a:schemeClr>
                </a:solidFill>
              </a:rPr>
              <a:t>Human mismanagement of the environment will “destroy the earth” and anger God (Revelation 11:18).</a:t>
            </a:r>
          </a:p>
          <a:p>
            <a:pPr lvl="0">
              <a:lnSpc>
                <a:spcPts val="3900"/>
              </a:lnSpc>
              <a:spcAft>
                <a:spcPts val="1200"/>
              </a:spcAft>
              <a:buClr>
                <a:srgbClr val="FFFFFF"/>
              </a:buClr>
              <a:buNone/>
            </a:pPr>
            <a:r>
              <a:rPr lang="en-US" altLang="en-US" sz="4000" b="1" dirty="0">
                <a:solidFill>
                  <a:schemeClr val="bg1">
                    <a:lumMod val="65000"/>
                    <a:lumOff val="35000"/>
                  </a:schemeClr>
                </a:solidFill>
              </a:rPr>
              <a:t>A powerful, evil, global leader will control all financial transactions all across the earth (Revelation 13:16, 17).</a:t>
            </a:r>
          </a:p>
          <a:p>
            <a:pPr lvl="0">
              <a:lnSpc>
                <a:spcPts val="3900"/>
              </a:lnSpc>
              <a:spcAft>
                <a:spcPts val="1200"/>
              </a:spcAft>
              <a:buClr>
                <a:srgbClr val="FFFFFF"/>
              </a:buClr>
              <a:buNone/>
            </a:pPr>
            <a:r>
              <a:rPr lang="en-US" altLang="en-US" sz="4000" b="1" dirty="0">
                <a:solidFill>
                  <a:schemeClr val="bg1">
                    <a:lumMod val="65000"/>
                    <a:lumOff val="35000"/>
                  </a:schemeClr>
                </a:solidFill>
              </a:rPr>
              <a:t>The Middle East will be the focal point of extensive warfare (Ezekiel 38, 39; Zechariah 12; Daniel 11:36-45; Revelation 16:13-16).</a:t>
            </a:r>
          </a:p>
          <a:p>
            <a:pPr lvl="0">
              <a:lnSpc>
                <a:spcPts val="3900"/>
              </a:lnSpc>
              <a:spcAft>
                <a:spcPts val="1200"/>
              </a:spcAft>
              <a:buClr>
                <a:srgbClr val="FFFFFF"/>
              </a:buClr>
              <a:buNone/>
            </a:pPr>
            <a:r>
              <a:rPr lang="en-US" altLang="en-US" sz="4000" b="1" dirty="0">
                <a:solidFill>
                  <a:schemeClr val="bg1">
                    <a:lumMod val="65000"/>
                    <a:lumOff val="35000"/>
                  </a:schemeClr>
                </a:solidFill>
              </a:rPr>
              <a:t>Warfare will be so ferocious, all life on earth will be threatened (Matthew 24:22; Revelation 16:17-21).</a:t>
            </a:r>
          </a:p>
        </p:txBody>
      </p:sp>
      <p:sp>
        <p:nvSpPr>
          <p:cNvPr id="3" name="Content Placeholder 2">
            <a:extLst>
              <a:ext uri="{FF2B5EF4-FFF2-40B4-BE49-F238E27FC236}">
                <a16:creationId xmlns:a16="http://schemas.microsoft.com/office/drawing/2014/main" xmlns="" id="{0EA20A03-C0EB-47DC-A7C2-6BC1D90A0DB7}"/>
              </a:ext>
            </a:extLst>
          </p:cNvPr>
          <p:cNvSpPr txBox="1">
            <a:spLocks/>
          </p:cNvSpPr>
          <p:nvPr/>
        </p:nvSpPr>
        <p:spPr bwMode="auto">
          <a:xfrm>
            <a:off x="2418205" y="2443165"/>
            <a:ext cx="6873279" cy="1692703"/>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the Bible’s vision of the future isn’t just plausible, it’s unfolding before our very eyes!</a:t>
            </a:r>
            <a:endParaRPr lang="en-US" altLang="en-US" b="0" dirty="0"/>
          </a:p>
        </p:txBody>
      </p:sp>
    </p:spTree>
    <p:extLst>
      <p:ext uri="{BB962C8B-B14F-4D97-AF65-F5344CB8AC3E}">
        <p14:creationId xmlns:p14="http://schemas.microsoft.com/office/powerpoint/2010/main" val="2462768697"/>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2599266"/>
            <a:ext cx="11887200" cy="1659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6500"/>
              </a:lnSpc>
              <a:spcBef>
                <a:spcPct val="0"/>
              </a:spcBef>
              <a:spcAft>
                <a:spcPts val="1200"/>
              </a:spcAft>
              <a:buClr>
                <a:srgbClr val="FFFFFF"/>
              </a:buClr>
              <a:buSzPct val="80000"/>
              <a:buFont typeface="Wingdings 2" panose="05020102010507070707" pitchFamily="18" charset="2"/>
              <a:buNone/>
              <a:tabLst/>
              <a:defRPr/>
            </a:pPr>
            <a:r>
              <a:rPr kumimoji="0" lang="en-US" altLang="en-US" sz="66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IMPLICATIONS</a:t>
            </a:r>
          </a:p>
        </p:txBody>
      </p:sp>
      <p:sp>
        <p:nvSpPr>
          <p:cNvPr id="3" name="Content Placeholder 2">
            <a:extLst>
              <a:ext uri="{FF2B5EF4-FFF2-40B4-BE49-F238E27FC236}">
                <a16:creationId xmlns:a16="http://schemas.microsoft.com/office/drawing/2014/main" xmlns="" id="{88F289FA-36FF-4949-993B-2ACC6C51F7BF}"/>
              </a:ext>
            </a:extLst>
          </p:cNvPr>
          <p:cNvSpPr txBox="1">
            <a:spLocks/>
          </p:cNvSpPr>
          <p:nvPr/>
        </p:nvSpPr>
        <p:spPr bwMode="auto">
          <a:xfrm>
            <a:off x="3262538" y="3681012"/>
            <a:ext cx="5362124" cy="115544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 is great, and awesome and in control!</a:t>
            </a:r>
            <a:endParaRPr lang="en-US" altLang="en-US" b="0" dirty="0"/>
          </a:p>
        </p:txBody>
      </p:sp>
    </p:spTree>
    <p:extLst>
      <p:ext uri="{BB962C8B-B14F-4D97-AF65-F5344CB8AC3E}">
        <p14:creationId xmlns:p14="http://schemas.microsoft.com/office/powerpoint/2010/main" val="39513919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38:4 </a:t>
            </a:r>
            <a:r>
              <a:rPr lang="en-US" altLang="en-US" sz="4200" dirty="0">
                <a:solidFill>
                  <a:prstClr val="white"/>
                </a:solidFill>
              </a:rPr>
              <a:t>“I will turn you about and put hooks into your jaws, and I will bring you out…” </a:t>
            </a:r>
          </a:p>
          <a:p>
            <a:pPr lvl="0">
              <a:lnSpc>
                <a:spcPts val="4100"/>
              </a:lnSpc>
              <a:spcAft>
                <a:spcPts val="1200"/>
              </a:spcAft>
              <a:buClr>
                <a:srgbClr val="FFFFFF"/>
              </a:buClr>
              <a:buNone/>
            </a:pPr>
            <a:r>
              <a:rPr lang="en-US" altLang="en-US" sz="4200" b="1" dirty="0">
                <a:solidFill>
                  <a:prstClr val="white"/>
                </a:solidFill>
              </a:rPr>
              <a:t>Ezekiel 38:8 </a:t>
            </a:r>
            <a:r>
              <a:rPr lang="en-US" altLang="en-US" sz="4200" dirty="0">
                <a:solidFill>
                  <a:prstClr val="white"/>
                </a:solidFill>
              </a:rPr>
              <a:t>“After many days, you will be summoned…”</a:t>
            </a:r>
          </a:p>
          <a:p>
            <a:pPr lvl="0">
              <a:lnSpc>
                <a:spcPts val="4100"/>
              </a:lnSpc>
              <a:spcAft>
                <a:spcPts val="1200"/>
              </a:spcAft>
              <a:buClr>
                <a:srgbClr val="FFFFFF"/>
              </a:buClr>
              <a:buNone/>
            </a:pPr>
            <a:r>
              <a:rPr lang="en-US" altLang="en-US" sz="4200" b="1" dirty="0">
                <a:solidFill>
                  <a:prstClr val="white"/>
                </a:solidFill>
              </a:rPr>
              <a:t>Ezekiel 38:9 </a:t>
            </a:r>
            <a:r>
              <a:rPr lang="en-US" altLang="en-US" sz="4200" dirty="0">
                <a:solidFill>
                  <a:prstClr val="white"/>
                </a:solidFill>
              </a:rPr>
              <a:t>“You will go up…”</a:t>
            </a:r>
          </a:p>
          <a:p>
            <a:pPr lvl="0">
              <a:lnSpc>
                <a:spcPts val="4100"/>
              </a:lnSpc>
              <a:spcAft>
                <a:spcPts val="1200"/>
              </a:spcAft>
              <a:buClr>
                <a:srgbClr val="FFFFFF"/>
              </a:buClr>
              <a:buNone/>
            </a:pPr>
            <a:r>
              <a:rPr lang="en-US" altLang="en-US" sz="4200" b="1" dirty="0">
                <a:solidFill>
                  <a:prstClr val="white"/>
                </a:solidFill>
              </a:rPr>
              <a:t>Ezekiel 38:16 </a:t>
            </a:r>
            <a:r>
              <a:rPr lang="en-US" altLang="en-US" sz="4200" dirty="0">
                <a:solidFill>
                  <a:prstClr val="white"/>
                </a:solidFill>
              </a:rPr>
              <a:t>“…I will bring you against my land…”</a:t>
            </a:r>
          </a:p>
          <a:p>
            <a:pPr lvl="0">
              <a:lnSpc>
                <a:spcPts val="4100"/>
              </a:lnSpc>
              <a:spcAft>
                <a:spcPts val="1200"/>
              </a:spcAft>
              <a:buClr>
                <a:srgbClr val="FFFFFF"/>
              </a:buClr>
              <a:buNone/>
            </a:pPr>
            <a:r>
              <a:rPr lang="en-US" altLang="en-US" sz="4200" b="1" dirty="0">
                <a:solidFill>
                  <a:prstClr val="white"/>
                </a:solidFill>
              </a:rPr>
              <a:t>Ezekiel 38:21 </a:t>
            </a:r>
            <a:r>
              <a:rPr lang="en-US" altLang="en-US" sz="4200" dirty="0">
                <a:solidFill>
                  <a:prstClr val="white"/>
                </a:solidFill>
              </a:rPr>
              <a:t>“I will call for a sword against [God]…”</a:t>
            </a:r>
          </a:p>
          <a:p>
            <a:pPr lvl="0">
              <a:lnSpc>
                <a:spcPts val="4100"/>
              </a:lnSpc>
              <a:spcAft>
                <a:spcPts val="1200"/>
              </a:spcAft>
              <a:buClr>
                <a:srgbClr val="FFFFFF"/>
              </a:buClr>
              <a:buNone/>
            </a:pPr>
            <a:r>
              <a:rPr lang="en-US" altLang="en-US" sz="4200" b="1" dirty="0">
                <a:solidFill>
                  <a:prstClr val="white"/>
                </a:solidFill>
              </a:rPr>
              <a:t>Ezekiel 38:22 </a:t>
            </a:r>
            <a:r>
              <a:rPr lang="en-US" altLang="en-US" sz="4200" dirty="0">
                <a:solidFill>
                  <a:prstClr val="white"/>
                </a:solidFill>
              </a:rPr>
              <a:t>“I will rain on him and on his troops, and on the many peoples who are with him, a torrential rain, with hailstones, fire and brimstone.”</a:t>
            </a:r>
          </a:p>
        </p:txBody>
      </p:sp>
      <p:sp>
        <p:nvSpPr>
          <p:cNvPr id="4" name="Content Placeholder 2">
            <a:extLst>
              <a:ext uri="{FF2B5EF4-FFF2-40B4-BE49-F238E27FC236}">
                <a16:creationId xmlns:a16="http://schemas.microsoft.com/office/drawing/2014/main" xmlns="" id="{C34EB73A-A197-48B6-BF0B-8FF3C0F9CEA6}"/>
              </a:ext>
            </a:extLst>
          </p:cNvPr>
          <p:cNvSpPr txBox="1">
            <a:spLocks/>
          </p:cNvSpPr>
          <p:nvPr/>
        </p:nvSpPr>
        <p:spPr bwMode="auto">
          <a:xfrm>
            <a:off x="4866437" y="5215863"/>
            <a:ext cx="6624195" cy="12439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We choose, but God accomplishes his purposes…</a:t>
            </a:r>
            <a:endParaRPr lang="en-US" altLang="en-US" b="0" dirty="0"/>
          </a:p>
        </p:txBody>
      </p:sp>
    </p:spTree>
    <p:extLst>
      <p:ext uri="{BB962C8B-B14F-4D97-AF65-F5344CB8AC3E}">
        <p14:creationId xmlns:p14="http://schemas.microsoft.com/office/powerpoint/2010/main" val="24509340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38:23 </a:t>
            </a:r>
            <a:r>
              <a:rPr lang="en-US" altLang="en-US" sz="4200" dirty="0">
                <a:solidFill>
                  <a:prstClr val="white"/>
                </a:solidFill>
              </a:rPr>
              <a:t>“I will magnify myself, sanctify myself, and make myself known in the sight of many nations; and they will know that I am the Lord.”</a:t>
            </a:r>
          </a:p>
          <a:p>
            <a:pPr lvl="0">
              <a:lnSpc>
                <a:spcPts val="4100"/>
              </a:lnSpc>
              <a:spcAft>
                <a:spcPts val="1200"/>
              </a:spcAft>
              <a:buClr>
                <a:srgbClr val="FFFFFF"/>
              </a:buClr>
              <a:buNone/>
            </a:pPr>
            <a:endParaRPr lang="en-US" altLang="en-US" sz="4200" dirty="0">
              <a:solidFill>
                <a:prstClr val="white"/>
              </a:solidFill>
            </a:endParaRPr>
          </a:p>
          <a:p>
            <a:pPr lvl="0">
              <a:lnSpc>
                <a:spcPts val="4100"/>
              </a:lnSpc>
              <a:spcAft>
                <a:spcPts val="1200"/>
              </a:spcAft>
              <a:buClr>
                <a:srgbClr val="FFFFFF"/>
              </a:buClr>
              <a:buNone/>
            </a:pPr>
            <a:r>
              <a:rPr lang="en-US" altLang="en-US" sz="4200" b="1" dirty="0">
                <a:solidFill>
                  <a:prstClr val="white"/>
                </a:solidFill>
              </a:rPr>
              <a:t>Ezekiel 39:8 </a:t>
            </a:r>
            <a:r>
              <a:rPr lang="en-US" altLang="en-US" sz="4200" dirty="0">
                <a:solidFill>
                  <a:prstClr val="white"/>
                </a:solidFill>
              </a:rPr>
              <a:t>“Behold it is coming and it shall be done,” declares the Lord God. “That is the day of which I have spoken.”</a:t>
            </a:r>
          </a:p>
        </p:txBody>
      </p:sp>
      <p:sp>
        <p:nvSpPr>
          <p:cNvPr id="4" name="Content Placeholder 2">
            <a:extLst>
              <a:ext uri="{FF2B5EF4-FFF2-40B4-BE49-F238E27FC236}">
                <a16:creationId xmlns:a16="http://schemas.microsoft.com/office/drawing/2014/main" xmlns="" id="{B67F4AE5-27D4-48CD-9D68-41E32ABCE1B9}"/>
              </a:ext>
            </a:extLst>
          </p:cNvPr>
          <p:cNvSpPr txBox="1">
            <a:spLocks/>
          </p:cNvSpPr>
          <p:nvPr/>
        </p:nvSpPr>
        <p:spPr bwMode="auto">
          <a:xfrm>
            <a:off x="2713258" y="4153979"/>
            <a:ext cx="6624195" cy="12439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It is God’s vision of the future that will come to pass.</a:t>
            </a:r>
            <a:endParaRPr lang="en-US" altLang="en-US" b="0" dirty="0"/>
          </a:p>
        </p:txBody>
      </p:sp>
    </p:spTree>
    <p:extLst>
      <p:ext uri="{BB962C8B-B14F-4D97-AF65-F5344CB8AC3E}">
        <p14:creationId xmlns:p14="http://schemas.microsoft.com/office/powerpoint/2010/main" val="31777257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Ezekiel 38:23 </a:t>
            </a:r>
            <a:r>
              <a:rPr lang="en-US" altLang="en-US" sz="4200" dirty="0">
                <a:solidFill>
                  <a:prstClr val="white"/>
                </a:solidFill>
              </a:rPr>
              <a:t>“I will magnify myself, sanctify myself, and make myself known in the sight of many nations; and they will know that I am the Lord.”</a:t>
            </a:r>
          </a:p>
          <a:p>
            <a:pPr lvl="0">
              <a:lnSpc>
                <a:spcPts val="4100"/>
              </a:lnSpc>
              <a:spcAft>
                <a:spcPts val="1200"/>
              </a:spcAft>
              <a:buClr>
                <a:srgbClr val="FFFFFF"/>
              </a:buClr>
              <a:buNone/>
            </a:pPr>
            <a:endParaRPr lang="en-US" altLang="en-US" sz="4200" dirty="0">
              <a:solidFill>
                <a:prstClr val="white"/>
              </a:solidFill>
            </a:endParaRPr>
          </a:p>
          <a:p>
            <a:pPr lvl="0">
              <a:lnSpc>
                <a:spcPts val="4100"/>
              </a:lnSpc>
              <a:spcAft>
                <a:spcPts val="1200"/>
              </a:spcAft>
              <a:buClr>
                <a:srgbClr val="FFFFFF"/>
              </a:buClr>
              <a:buNone/>
            </a:pPr>
            <a:r>
              <a:rPr lang="en-US" altLang="en-US" sz="4200" b="1" dirty="0">
                <a:solidFill>
                  <a:prstClr val="white"/>
                </a:solidFill>
              </a:rPr>
              <a:t>Ezekiel 39:8 </a:t>
            </a:r>
            <a:r>
              <a:rPr lang="en-US" altLang="en-US" sz="4200" dirty="0">
                <a:solidFill>
                  <a:prstClr val="white"/>
                </a:solidFill>
              </a:rPr>
              <a:t>“Behold it is coming and it shall be done,” declares the Lord God. “That is the day of which I have spoken.”</a:t>
            </a:r>
          </a:p>
        </p:txBody>
      </p:sp>
      <p:sp>
        <p:nvSpPr>
          <p:cNvPr id="4" name="Content Placeholder 2">
            <a:extLst>
              <a:ext uri="{FF2B5EF4-FFF2-40B4-BE49-F238E27FC236}">
                <a16:creationId xmlns:a16="http://schemas.microsoft.com/office/drawing/2014/main" xmlns="" id="{B67F4AE5-27D4-48CD-9D68-41E32ABCE1B9}"/>
              </a:ext>
            </a:extLst>
          </p:cNvPr>
          <p:cNvSpPr txBox="1">
            <a:spLocks/>
          </p:cNvSpPr>
          <p:nvPr/>
        </p:nvSpPr>
        <p:spPr bwMode="auto">
          <a:xfrm>
            <a:off x="2713258" y="4153979"/>
            <a:ext cx="6624195" cy="12439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You can build your life on the foundation of his word.</a:t>
            </a:r>
            <a:endParaRPr lang="en-US" altLang="en-US" b="0" dirty="0"/>
          </a:p>
        </p:txBody>
      </p:sp>
    </p:spTree>
    <p:extLst>
      <p:ext uri="{BB962C8B-B14F-4D97-AF65-F5344CB8AC3E}">
        <p14:creationId xmlns:p14="http://schemas.microsoft.com/office/powerpoint/2010/main" val="4107195569"/>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7:24 </a:t>
            </a:r>
            <a:r>
              <a:rPr lang="en-US" altLang="en-US" sz="4200" dirty="0">
                <a:solidFill>
                  <a:prstClr val="white"/>
                </a:solidFill>
              </a:rPr>
              <a:t>“Anyone who listens to my teaching and follows it is wise, like a person who builds a house on solid rock. </a:t>
            </a:r>
          </a:p>
          <a:p>
            <a:pPr lvl="0">
              <a:lnSpc>
                <a:spcPts val="4100"/>
              </a:lnSpc>
              <a:spcAft>
                <a:spcPts val="1200"/>
              </a:spcAft>
              <a:buClr>
                <a:srgbClr val="FFFFFF"/>
              </a:buClr>
              <a:buNone/>
            </a:pPr>
            <a:r>
              <a:rPr lang="en-US" altLang="en-US" sz="4200" dirty="0">
                <a:solidFill>
                  <a:prstClr val="white"/>
                </a:solidFill>
              </a:rPr>
              <a:t>25 Though the rain comes in torrents and the floodwaters rise and the winds beat against that house, it won’t collapse because it is built on bedrock. </a:t>
            </a:r>
          </a:p>
          <a:p>
            <a:pPr lvl="0">
              <a:lnSpc>
                <a:spcPts val="4100"/>
              </a:lnSpc>
              <a:spcAft>
                <a:spcPts val="1200"/>
              </a:spcAft>
              <a:buClr>
                <a:srgbClr val="FFFFFF"/>
              </a:buClr>
              <a:buNone/>
            </a:pPr>
            <a:r>
              <a:rPr lang="en-US" altLang="en-US" sz="4200" dirty="0">
                <a:solidFill>
                  <a:prstClr val="white"/>
                </a:solidFill>
              </a:rPr>
              <a:t>26 But anyone who hears my teaching and doesn’t obey it is foolish, like a person who builds a house on sand. </a:t>
            </a:r>
          </a:p>
          <a:p>
            <a:pPr lvl="0">
              <a:lnSpc>
                <a:spcPts val="4100"/>
              </a:lnSpc>
              <a:spcAft>
                <a:spcPts val="1200"/>
              </a:spcAft>
              <a:buClr>
                <a:srgbClr val="FFFFFF"/>
              </a:buClr>
              <a:buNone/>
            </a:pPr>
            <a:r>
              <a:rPr lang="en-US" altLang="en-US" sz="4200" dirty="0">
                <a:solidFill>
                  <a:prstClr val="white"/>
                </a:solidFill>
              </a:rPr>
              <a:t>27 When the rains and floods come and the winds beat against that house, it will collapse with a mighty crash.”</a:t>
            </a:r>
          </a:p>
        </p:txBody>
      </p:sp>
      <p:sp>
        <p:nvSpPr>
          <p:cNvPr id="3" name="Content Placeholder 2">
            <a:extLst>
              <a:ext uri="{FF2B5EF4-FFF2-40B4-BE49-F238E27FC236}">
                <a16:creationId xmlns:a16="http://schemas.microsoft.com/office/drawing/2014/main" xmlns="" id="{B11BB900-00B2-4EFE-BA75-15D9722D7BE6}"/>
              </a:ext>
            </a:extLst>
          </p:cNvPr>
          <p:cNvSpPr txBox="1">
            <a:spLocks/>
          </p:cNvSpPr>
          <p:nvPr/>
        </p:nvSpPr>
        <p:spPr bwMode="auto">
          <a:xfrm>
            <a:off x="4866437" y="5215863"/>
            <a:ext cx="6624195" cy="12439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Both hear Jesus’ teaching, but only one of them benefits…</a:t>
            </a:r>
            <a:endParaRPr lang="en-US" altLang="en-US" b="0" dirty="0"/>
          </a:p>
        </p:txBody>
      </p:sp>
    </p:spTree>
    <p:extLst>
      <p:ext uri="{BB962C8B-B14F-4D97-AF65-F5344CB8AC3E}">
        <p14:creationId xmlns:p14="http://schemas.microsoft.com/office/powerpoint/2010/main" val="31754191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Matthew 7:24 </a:t>
            </a:r>
            <a:r>
              <a:rPr lang="en-US" altLang="en-US" sz="4200" dirty="0">
                <a:solidFill>
                  <a:prstClr val="white"/>
                </a:solidFill>
              </a:rPr>
              <a:t>“Anyone who listens to my teaching and follows it is wise, like a person who builds a house on solid rock. </a:t>
            </a:r>
          </a:p>
          <a:p>
            <a:pPr lvl="0">
              <a:lnSpc>
                <a:spcPts val="4100"/>
              </a:lnSpc>
              <a:spcAft>
                <a:spcPts val="1200"/>
              </a:spcAft>
              <a:buClr>
                <a:srgbClr val="FFFFFF"/>
              </a:buClr>
              <a:buNone/>
            </a:pPr>
            <a:r>
              <a:rPr lang="en-US" altLang="en-US" sz="4200" dirty="0">
                <a:solidFill>
                  <a:prstClr val="white"/>
                </a:solidFill>
              </a:rPr>
              <a:t>25 Though the rain comes in torrents and the floodwaters rise and the winds beat against that house, it won’t collapse because it is built on bedrock. </a:t>
            </a:r>
          </a:p>
          <a:p>
            <a:pPr lvl="0">
              <a:lnSpc>
                <a:spcPts val="4100"/>
              </a:lnSpc>
              <a:spcAft>
                <a:spcPts val="1200"/>
              </a:spcAft>
              <a:buClr>
                <a:srgbClr val="FFFFFF"/>
              </a:buClr>
              <a:buNone/>
            </a:pPr>
            <a:r>
              <a:rPr lang="en-US" altLang="en-US" sz="4200" dirty="0">
                <a:solidFill>
                  <a:prstClr val="white"/>
                </a:solidFill>
              </a:rPr>
              <a:t>26 But anyone who hears my teaching and doesn’t obey it is foolish, like a person who builds a house on sand. </a:t>
            </a:r>
          </a:p>
          <a:p>
            <a:pPr lvl="0">
              <a:lnSpc>
                <a:spcPts val="4100"/>
              </a:lnSpc>
              <a:spcAft>
                <a:spcPts val="1200"/>
              </a:spcAft>
              <a:buClr>
                <a:srgbClr val="FFFFFF"/>
              </a:buClr>
              <a:buNone/>
            </a:pPr>
            <a:r>
              <a:rPr lang="en-US" altLang="en-US" sz="4200" dirty="0">
                <a:solidFill>
                  <a:prstClr val="white"/>
                </a:solidFill>
              </a:rPr>
              <a:t>27 When the rains and floods come and the winds beat against that house, it will collapse with a mighty crash.”</a:t>
            </a:r>
          </a:p>
        </p:txBody>
      </p:sp>
      <p:sp>
        <p:nvSpPr>
          <p:cNvPr id="3" name="Content Placeholder 2">
            <a:extLst>
              <a:ext uri="{FF2B5EF4-FFF2-40B4-BE49-F238E27FC236}">
                <a16:creationId xmlns:a16="http://schemas.microsoft.com/office/drawing/2014/main" xmlns="" id="{B11BB900-00B2-4EFE-BA75-15D9722D7BE6}"/>
              </a:ext>
            </a:extLst>
          </p:cNvPr>
          <p:cNvSpPr txBox="1">
            <a:spLocks/>
          </p:cNvSpPr>
          <p:nvPr/>
        </p:nvSpPr>
        <p:spPr bwMode="auto">
          <a:xfrm>
            <a:off x="4417239" y="5215863"/>
            <a:ext cx="7286615" cy="124393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18288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You can bank on prophesy, but don’t forget ALL of his promises.</a:t>
            </a:r>
            <a:endParaRPr lang="en-US" altLang="en-US" b="0" dirty="0"/>
          </a:p>
        </p:txBody>
      </p:sp>
    </p:spTree>
    <p:extLst>
      <p:ext uri="{BB962C8B-B14F-4D97-AF65-F5344CB8AC3E}">
        <p14:creationId xmlns:p14="http://schemas.microsoft.com/office/powerpoint/2010/main" val="2499147672"/>
      </p:ext>
    </p:extLst>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Revelation 3:20 </a:t>
            </a:r>
            <a:r>
              <a:rPr lang="en-US" altLang="en-US" sz="4200" dirty="0">
                <a:solidFill>
                  <a:prstClr val="white"/>
                </a:solidFill>
              </a:rPr>
              <a:t>‘Behold, I stand at the door and knock; if anyone hears My voice and opens the door, I will come in to him and will dine with him, and he with Me.</a:t>
            </a:r>
          </a:p>
        </p:txBody>
      </p:sp>
    </p:spTree>
    <p:extLst>
      <p:ext uri="{BB962C8B-B14F-4D97-AF65-F5344CB8AC3E}">
        <p14:creationId xmlns:p14="http://schemas.microsoft.com/office/powerpoint/2010/main" val="2742612501"/>
      </p:ext>
    </p:extLst>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100"/>
              </a:lnSpc>
              <a:spcAft>
                <a:spcPts val="1200"/>
              </a:spcAft>
              <a:buClr>
                <a:srgbClr val="FFFFFF"/>
              </a:buClr>
              <a:buNone/>
            </a:pPr>
            <a:r>
              <a:rPr lang="en-US" altLang="en-US" sz="4200" b="1" dirty="0">
                <a:solidFill>
                  <a:prstClr val="white"/>
                </a:solidFill>
              </a:rPr>
              <a:t>Romans 8:38 </a:t>
            </a:r>
            <a:r>
              <a:rPr lang="en-US" altLang="en-US" sz="4200" dirty="0">
                <a:solidFill>
                  <a:prstClr val="white"/>
                </a:solidFill>
              </a:rPr>
              <a:t>For I am convinced that neither death, nor life, nor angels, nor principalities, nor things present, nor things to come, nor powers, 39 nor height, nor depth, nor any other created thing, will be able to separate us from the love of God, which is in Christ Jesus our Lord.</a:t>
            </a:r>
          </a:p>
        </p:txBody>
      </p:sp>
    </p:spTree>
    <p:extLst>
      <p:ext uri="{BB962C8B-B14F-4D97-AF65-F5344CB8AC3E}">
        <p14:creationId xmlns:p14="http://schemas.microsoft.com/office/powerpoint/2010/main" val="798336079"/>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2452E-A687-49FD-B4B3-7CEC64381C34}">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a0914f5c-98df-43af-a816-8645eb93ec60"/>
    <ds:schemaRef ds:uri="27dcc229-67af-4c71-9eaf-4ce1176dd786"/>
    <ds:schemaRef ds:uri="http://www.w3.org/XML/1998/namespace"/>
  </ds:schemaRefs>
</ds:datastoreItem>
</file>

<file path=customXml/itemProps2.xml><?xml version="1.0" encoding="utf-8"?>
<ds:datastoreItem xmlns:ds="http://schemas.openxmlformats.org/officeDocument/2006/customXml" ds:itemID="{A8A0CB20-814B-4AC5-91FC-A1619CB9E448}">
  <ds:schemaRefs>
    <ds:schemaRef ds:uri="http://schemas.microsoft.com/sharepoint/v3/contenttype/forms"/>
  </ds:schemaRefs>
</ds:datastoreItem>
</file>

<file path=customXml/itemProps3.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57744</TotalTime>
  <Words>8127</Words>
  <Application>Microsoft Office PowerPoint</Application>
  <PresentationFormat>Widescreen</PresentationFormat>
  <Paragraphs>527</Paragraphs>
  <Slides>98</Slides>
  <Notes>92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98</vt:i4>
      </vt:variant>
    </vt:vector>
  </HeadingPairs>
  <TitlesOfParts>
    <vt:vector size="105" baseType="lpstr">
      <vt:lpstr>Arial</vt:lpstr>
      <vt:lpstr>Arial Narrow</vt:lpstr>
      <vt:lpstr>Calibri</vt:lpstr>
      <vt:lpstr>Franklin Gothic Book</vt:lpstr>
      <vt:lpstr>Times New Roman</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4167</cp:revision>
  <dcterms:created xsi:type="dcterms:W3CDTF">2014-04-18T14:05:51Z</dcterms:created>
  <dcterms:modified xsi:type="dcterms:W3CDTF">2023-09-25T16:37:13Z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