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notesSlides/notesSlide81.xml" ContentType="application/vnd.openxmlformats-officedocument.presentationml.notesSlide+xml"/>
  <Override PartName="/ppt/notesSlides/notesSlide82.xml" ContentType="application/vnd.openxmlformats-officedocument.presentationml.notesSlide+xml"/>
  <Override PartName="/ppt/notesSlides/notesSlide83.xml" ContentType="application/vnd.openxmlformats-officedocument.presentationml.notesSlide+xml"/>
  <Override PartName="/ppt/notesSlides/notesSlide84.xml" ContentType="application/vnd.openxmlformats-officedocument.presentationml.notesSlide+xml"/>
  <Override PartName="/ppt/notesSlides/notesSlide85.xml" ContentType="application/vnd.openxmlformats-officedocument.presentationml.notesSlide+xml"/>
  <Override PartName="/ppt/notesSlides/notesSlide86.xml" ContentType="application/vnd.openxmlformats-officedocument.presentationml.notesSlide+xml"/>
  <Override PartName="/ppt/notesSlides/notesSlide8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02"/>
  </p:notesMasterIdLst>
  <p:sldIdLst>
    <p:sldId id="7081" r:id="rId2"/>
    <p:sldId id="7319" r:id="rId3"/>
    <p:sldId id="3500" r:id="rId4"/>
    <p:sldId id="7618" r:id="rId5"/>
    <p:sldId id="7619" r:id="rId6"/>
    <p:sldId id="7620" r:id="rId7"/>
    <p:sldId id="7621" r:id="rId8"/>
    <p:sldId id="7622" r:id="rId9"/>
    <p:sldId id="7623" r:id="rId10"/>
    <p:sldId id="7699" r:id="rId11"/>
    <p:sldId id="7624" r:id="rId12"/>
    <p:sldId id="7625" r:id="rId13"/>
    <p:sldId id="7698" r:id="rId14"/>
    <p:sldId id="7626" r:id="rId15"/>
    <p:sldId id="7627" r:id="rId16"/>
    <p:sldId id="7629" r:id="rId17"/>
    <p:sldId id="7632" r:id="rId18"/>
    <p:sldId id="7635" r:id="rId19"/>
    <p:sldId id="7636" r:id="rId20"/>
    <p:sldId id="7637" r:id="rId21"/>
    <p:sldId id="7638" r:id="rId22"/>
    <p:sldId id="7633" r:id="rId23"/>
    <p:sldId id="7640" r:id="rId24"/>
    <p:sldId id="7642" r:id="rId25"/>
    <p:sldId id="7641" r:id="rId26"/>
    <p:sldId id="7643" r:id="rId27"/>
    <p:sldId id="7644" r:id="rId28"/>
    <p:sldId id="7645" r:id="rId29"/>
    <p:sldId id="7616" r:id="rId30"/>
    <p:sldId id="7733" r:id="rId31"/>
    <p:sldId id="7646" r:id="rId32"/>
    <p:sldId id="7647" r:id="rId33"/>
    <p:sldId id="7701" r:id="rId34"/>
    <p:sldId id="7648" r:id="rId35"/>
    <p:sldId id="7649" r:id="rId36"/>
    <p:sldId id="7650" r:id="rId37"/>
    <p:sldId id="7651" r:id="rId38"/>
    <p:sldId id="7652" r:id="rId39"/>
    <p:sldId id="7653" r:id="rId40"/>
    <p:sldId id="7702" r:id="rId41"/>
    <p:sldId id="7654" r:id="rId42"/>
    <p:sldId id="7655" r:id="rId43"/>
    <p:sldId id="7656" r:id="rId44"/>
    <p:sldId id="7657" r:id="rId45"/>
    <p:sldId id="7658" r:id="rId46"/>
    <p:sldId id="7659" r:id="rId47"/>
    <p:sldId id="7660" r:id="rId48"/>
    <p:sldId id="7661" r:id="rId49"/>
    <p:sldId id="7662" r:id="rId50"/>
    <p:sldId id="7703" r:id="rId51"/>
    <p:sldId id="7663" r:id="rId52"/>
    <p:sldId id="7704" r:id="rId53"/>
    <p:sldId id="7705" r:id="rId54"/>
    <p:sldId id="7731" r:id="rId55"/>
    <p:sldId id="7732" r:id="rId56"/>
    <p:sldId id="7665" r:id="rId57"/>
    <p:sldId id="7668" r:id="rId58"/>
    <p:sldId id="7700" r:id="rId59"/>
    <p:sldId id="7669" r:id="rId60"/>
    <p:sldId id="7670" r:id="rId61"/>
    <p:sldId id="7671" r:id="rId62"/>
    <p:sldId id="7672" r:id="rId63"/>
    <p:sldId id="7673" r:id="rId64"/>
    <p:sldId id="7674" r:id="rId65"/>
    <p:sldId id="7706" r:id="rId66"/>
    <p:sldId id="7707" r:id="rId67"/>
    <p:sldId id="7676" r:id="rId68"/>
    <p:sldId id="7681" r:id="rId69"/>
    <p:sldId id="7682" r:id="rId70"/>
    <p:sldId id="7709" r:id="rId71"/>
    <p:sldId id="7708" r:id="rId72"/>
    <p:sldId id="7683" r:id="rId73"/>
    <p:sldId id="1510" r:id="rId74"/>
    <p:sldId id="1511" r:id="rId75"/>
    <p:sldId id="1512" r:id="rId76"/>
    <p:sldId id="1513" r:id="rId77"/>
    <p:sldId id="1514" r:id="rId78"/>
    <p:sldId id="1515" r:id="rId79"/>
    <p:sldId id="1516" r:id="rId80"/>
    <p:sldId id="1517" r:id="rId81"/>
    <p:sldId id="7686" r:id="rId82"/>
    <p:sldId id="7687" r:id="rId83"/>
    <p:sldId id="7688" r:id="rId84"/>
    <p:sldId id="7689" r:id="rId85"/>
    <p:sldId id="7710" r:id="rId86"/>
    <p:sldId id="7714" r:id="rId87"/>
    <p:sldId id="7722" r:id="rId88"/>
    <p:sldId id="7713" r:id="rId89"/>
    <p:sldId id="7719" r:id="rId90"/>
    <p:sldId id="7720" r:id="rId91"/>
    <p:sldId id="7725" r:id="rId92"/>
    <p:sldId id="7728" r:id="rId93"/>
    <p:sldId id="7726" r:id="rId94"/>
    <p:sldId id="7690" r:id="rId95"/>
    <p:sldId id="7716" r:id="rId96"/>
    <p:sldId id="7718" r:id="rId97"/>
    <p:sldId id="7712" r:id="rId98"/>
    <p:sldId id="7727" r:id="rId99"/>
    <p:sldId id="7305" r:id="rId100"/>
    <p:sldId id="6976" r:id="rId101"/>
  </p:sldIdLst>
  <p:sldSz cx="12192000" cy="6858000"/>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8000"/>
    <a:srgbClr val="DCDC92"/>
    <a:srgbClr val="003E1C"/>
    <a:srgbClr val="4D2A1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021B9A3-714B-430F-ADBF-EF855D3C95EE}" v="150" dt="2023-08-09T16:49:18.61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785" autoAdjust="0"/>
    <p:restoredTop sz="86695" autoAdjust="0"/>
  </p:normalViewPr>
  <p:slideViewPr>
    <p:cSldViewPr>
      <p:cViewPr varScale="1">
        <p:scale>
          <a:sx n="63" d="100"/>
          <a:sy n="63" d="100"/>
        </p:scale>
        <p:origin x="1428" y="108"/>
      </p:cViewPr>
      <p:guideLst>
        <p:guide orient="horz" pos="2160"/>
        <p:guide pos="3840"/>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07" Type="http://schemas.microsoft.com/office/2016/11/relationships/changesInfo" Target="changesInfos/changesInfo1.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notesMaster" Target="notesMasters/notesMaster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presProps" Target="presProps.xml"/><Relationship Id="rId108" Type="http://schemas.microsoft.com/office/2015/10/relationships/revisionInfo" Target="revisionInfo.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tableStyles" Target="tableStyle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FoustB" userId="036fd538-e6a0-4478-b832-b99ce6775b9a" providerId="ADAL" clId="{5021B9A3-714B-430F-ADBF-EF855D3C95EE}"/>
    <pc:docChg chg="undo custSel addSld delSld modSld sldOrd">
      <pc:chgData name="FoustB" userId="036fd538-e6a0-4478-b832-b99ce6775b9a" providerId="ADAL" clId="{5021B9A3-714B-430F-ADBF-EF855D3C95EE}" dt="2023-08-13T13:29:41.756" v="8414" actId="47"/>
      <pc:docMkLst>
        <pc:docMk/>
      </pc:docMkLst>
      <pc:sldChg chg="add del">
        <pc:chgData name="FoustB" userId="036fd538-e6a0-4478-b832-b99ce6775b9a" providerId="ADAL" clId="{5021B9A3-714B-430F-ADBF-EF855D3C95EE}" dt="2023-08-12T18:26:21.378" v="6200" actId="47"/>
        <pc:sldMkLst>
          <pc:docMk/>
          <pc:sldMk cId="554131026" sldId="1438"/>
        </pc:sldMkLst>
      </pc:sldChg>
      <pc:sldChg chg="add">
        <pc:chgData name="FoustB" userId="036fd538-e6a0-4478-b832-b99ce6775b9a" providerId="ADAL" clId="{5021B9A3-714B-430F-ADBF-EF855D3C95EE}" dt="2023-08-10T17:50:28.546" v="3749"/>
        <pc:sldMkLst>
          <pc:docMk/>
          <pc:sldMk cId="761556797" sldId="1510"/>
        </pc:sldMkLst>
      </pc:sldChg>
      <pc:sldChg chg="add">
        <pc:chgData name="FoustB" userId="036fd538-e6a0-4478-b832-b99ce6775b9a" providerId="ADAL" clId="{5021B9A3-714B-430F-ADBF-EF855D3C95EE}" dt="2023-08-10T17:50:28.546" v="3749"/>
        <pc:sldMkLst>
          <pc:docMk/>
          <pc:sldMk cId="2324461316" sldId="1511"/>
        </pc:sldMkLst>
      </pc:sldChg>
      <pc:sldChg chg="add">
        <pc:chgData name="FoustB" userId="036fd538-e6a0-4478-b832-b99ce6775b9a" providerId="ADAL" clId="{5021B9A3-714B-430F-ADBF-EF855D3C95EE}" dt="2023-08-10T17:50:28.546" v="3749"/>
        <pc:sldMkLst>
          <pc:docMk/>
          <pc:sldMk cId="3329181665" sldId="1512"/>
        </pc:sldMkLst>
      </pc:sldChg>
      <pc:sldChg chg="add">
        <pc:chgData name="FoustB" userId="036fd538-e6a0-4478-b832-b99ce6775b9a" providerId="ADAL" clId="{5021B9A3-714B-430F-ADBF-EF855D3C95EE}" dt="2023-08-10T17:50:28.546" v="3749"/>
        <pc:sldMkLst>
          <pc:docMk/>
          <pc:sldMk cId="3293479503" sldId="1513"/>
        </pc:sldMkLst>
      </pc:sldChg>
      <pc:sldChg chg="add">
        <pc:chgData name="FoustB" userId="036fd538-e6a0-4478-b832-b99ce6775b9a" providerId="ADAL" clId="{5021B9A3-714B-430F-ADBF-EF855D3C95EE}" dt="2023-08-10T17:50:28.546" v="3749"/>
        <pc:sldMkLst>
          <pc:docMk/>
          <pc:sldMk cId="844609718" sldId="1514"/>
        </pc:sldMkLst>
      </pc:sldChg>
      <pc:sldChg chg="add">
        <pc:chgData name="FoustB" userId="036fd538-e6a0-4478-b832-b99ce6775b9a" providerId="ADAL" clId="{5021B9A3-714B-430F-ADBF-EF855D3C95EE}" dt="2023-08-10T17:50:28.546" v="3749"/>
        <pc:sldMkLst>
          <pc:docMk/>
          <pc:sldMk cId="120628303" sldId="1515"/>
        </pc:sldMkLst>
      </pc:sldChg>
      <pc:sldChg chg="add">
        <pc:chgData name="FoustB" userId="036fd538-e6a0-4478-b832-b99ce6775b9a" providerId="ADAL" clId="{5021B9A3-714B-430F-ADBF-EF855D3C95EE}" dt="2023-08-10T17:50:28.546" v="3749"/>
        <pc:sldMkLst>
          <pc:docMk/>
          <pc:sldMk cId="2462596663" sldId="1516"/>
        </pc:sldMkLst>
      </pc:sldChg>
      <pc:sldChg chg="add">
        <pc:chgData name="FoustB" userId="036fd538-e6a0-4478-b832-b99ce6775b9a" providerId="ADAL" clId="{5021B9A3-714B-430F-ADBF-EF855D3C95EE}" dt="2023-08-10T17:50:28.546" v="3749"/>
        <pc:sldMkLst>
          <pc:docMk/>
          <pc:sldMk cId="2747699328" sldId="1517"/>
        </pc:sldMkLst>
      </pc:sldChg>
      <pc:sldChg chg="del">
        <pc:chgData name="FoustB" userId="036fd538-e6a0-4478-b832-b99ce6775b9a" providerId="ADAL" clId="{5021B9A3-714B-430F-ADBF-EF855D3C95EE}" dt="2023-08-10T18:28:28.188" v="4632" actId="47"/>
        <pc:sldMkLst>
          <pc:docMk/>
          <pc:sldMk cId="1702262675" sldId="3391"/>
        </pc:sldMkLst>
      </pc:sldChg>
      <pc:sldChg chg="addSp delSp modSp mod ord delAnim modAnim">
        <pc:chgData name="FoustB" userId="036fd538-e6a0-4478-b832-b99ce6775b9a" providerId="ADAL" clId="{5021B9A3-714B-430F-ADBF-EF855D3C95EE}" dt="2023-08-13T01:56:16.813" v="8340" actId="478"/>
        <pc:sldMkLst>
          <pc:docMk/>
          <pc:sldMk cId="3142649171" sldId="3500"/>
        </pc:sldMkLst>
        <pc:spChg chg="add del mod">
          <ac:chgData name="FoustB" userId="036fd538-e6a0-4478-b832-b99ce6775b9a" providerId="ADAL" clId="{5021B9A3-714B-430F-ADBF-EF855D3C95EE}" dt="2023-08-13T01:56:16.813" v="8340" actId="478"/>
          <ac:spMkLst>
            <pc:docMk/>
            <pc:sldMk cId="3142649171" sldId="3500"/>
            <ac:spMk id="2" creationId="{1E7E4A86-AAEC-CBC9-A988-6027A1C21291}"/>
          </ac:spMkLst>
        </pc:spChg>
        <pc:spChg chg="mod">
          <ac:chgData name="FoustB" userId="036fd538-e6a0-4478-b832-b99ce6775b9a" providerId="ADAL" clId="{5021B9A3-714B-430F-ADBF-EF855D3C95EE}" dt="2023-08-12T13:52:20.415" v="4665" actId="20577"/>
          <ac:spMkLst>
            <pc:docMk/>
            <pc:sldMk cId="3142649171" sldId="3500"/>
            <ac:spMk id="3" creationId="{26D5A235-882B-E97D-6177-1B20FE4C082A}"/>
          </ac:spMkLst>
        </pc:spChg>
        <pc:spChg chg="del">
          <ac:chgData name="FoustB" userId="036fd538-e6a0-4478-b832-b99ce6775b9a" providerId="ADAL" clId="{5021B9A3-714B-430F-ADBF-EF855D3C95EE}" dt="2023-08-09T16:32:27.493" v="93" actId="478"/>
          <ac:spMkLst>
            <pc:docMk/>
            <pc:sldMk cId="3142649171" sldId="3500"/>
            <ac:spMk id="4" creationId="{FF899499-D5E3-BF36-B3B4-75AEACDEE0E9}"/>
          </ac:spMkLst>
        </pc:spChg>
        <pc:spChg chg="add mod">
          <ac:chgData name="FoustB" userId="036fd538-e6a0-4478-b832-b99ce6775b9a" providerId="ADAL" clId="{5021B9A3-714B-430F-ADBF-EF855D3C95EE}" dt="2023-08-09T16:33:07.841" v="121" actId="1076"/>
          <ac:spMkLst>
            <pc:docMk/>
            <pc:sldMk cId="3142649171" sldId="3500"/>
            <ac:spMk id="5" creationId="{2182B5EF-9A1D-2D69-50DA-1591020F8D3D}"/>
          </ac:spMkLst>
        </pc:spChg>
      </pc:sldChg>
      <pc:sldChg chg="modSp mod">
        <pc:chgData name="FoustB" userId="036fd538-e6a0-4478-b832-b99ce6775b9a" providerId="ADAL" clId="{5021B9A3-714B-430F-ADBF-EF855D3C95EE}" dt="2023-08-09T16:30:35.223" v="45" actId="404"/>
        <pc:sldMkLst>
          <pc:docMk/>
          <pc:sldMk cId="580417903" sldId="7319"/>
        </pc:sldMkLst>
        <pc:spChg chg="mod">
          <ac:chgData name="FoustB" userId="036fd538-e6a0-4478-b832-b99ce6775b9a" providerId="ADAL" clId="{5021B9A3-714B-430F-ADBF-EF855D3C95EE}" dt="2023-08-09T16:30:35.223" v="45" actId="404"/>
          <ac:spMkLst>
            <pc:docMk/>
            <pc:sldMk cId="580417903" sldId="7319"/>
            <ac:spMk id="7" creationId="{D798020B-692A-58A6-F762-6BC886E3CAEC}"/>
          </ac:spMkLst>
        </pc:spChg>
      </pc:sldChg>
      <pc:sldChg chg="del">
        <pc:chgData name="FoustB" userId="036fd538-e6a0-4478-b832-b99ce6775b9a" providerId="ADAL" clId="{5021B9A3-714B-430F-ADBF-EF855D3C95EE}" dt="2023-08-10T18:28:18.998" v="4585" actId="47"/>
        <pc:sldMkLst>
          <pc:docMk/>
          <pc:sldMk cId="4019891566" sldId="7531"/>
        </pc:sldMkLst>
      </pc:sldChg>
      <pc:sldChg chg="del">
        <pc:chgData name="FoustB" userId="036fd538-e6a0-4478-b832-b99ce6775b9a" providerId="ADAL" clId="{5021B9A3-714B-430F-ADBF-EF855D3C95EE}" dt="2023-08-10T18:28:19.183" v="4586" actId="47"/>
        <pc:sldMkLst>
          <pc:docMk/>
          <pc:sldMk cId="752069742" sldId="7532"/>
        </pc:sldMkLst>
      </pc:sldChg>
      <pc:sldChg chg="del">
        <pc:chgData name="FoustB" userId="036fd538-e6a0-4478-b832-b99ce6775b9a" providerId="ADAL" clId="{5021B9A3-714B-430F-ADBF-EF855D3C95EE}" dt="2023-08-10T18:28:19.368" v="4587" actId="47"/>
        <pc:sldMkLst>
          <pc:docMk/>
          <pc:sldMk cId="2921830618" sldId="7533"/>
        </pc:sldMkLst>
      </pc:sldChg>
      <pc:sldChg chg="del">
        <pc:chgData name="FoustB" userId="036fd538-e6a0-4478-b832-b99ce6775b9a" providerId="ADAL" clId="{5021B9A3-714B-430F-ADBF-EF855D3C95EE}" dt="2023-08-10T18:28:19.553" v="4588" actId="47"/>
        <pc:sldMkLst>
          <pc:docMk/>
          <pc:sldMk cId="1158398699" sldId="7534"/>
        </pc:sldMkLst>
      </pc:sldChg>
      <pc:sldChg chg="del">
        <pc:chgData name="FoustB" userId="036fd538-e6a0-4478-b832-b99ce6775b9a" providerId="ADAL" clId="{5021B9A3-714B-430F-ADBF-EF855D3C95EE}" dt="2023-08-10T18:28:19.731" v="4589" actId="47"/>
        <pc:sldMkLst>
          <pc:docMk/>
          <pc:sldMk cId="237952389" sldId="7535"/>
        </pc:sldMkLst>
      </pc:sldChg>
      <pc:sldChg chg="del">
        <pc:chgData name="FoustB" userId="036fd538-e6a0-4478-b832-b99ce6775b9a" providerId="ADAL" clId="{5021B9A3-714B-430F-ADBF-EF855D3C95EE}" dt="2023-08-10T18:28:19.916" v="4590" actId="47"/>
        <pc:sldMkLst>
          <pc:docMk/>
          <pc:sldMk cId="1081700874" sldId="7536"/>
        </pc:sldMkLst>
      </pc:sldChg>
      <pc:sldChg chg="del">
        <pc:chgData name="FoustB" userId="036fd538-e6a0-4478-b832-b99ce6775b9a" providerId="ADAL" clId="{5021B9A3-714B-430F-ADBF-EF855D3C95EE}" dt="2023-08-10T18:28:20.286" v="4592" actId="47"/>
        <pc:sldMkLst>
          <pc:docMk/>
          <pc:sldMk cId="4227593410" sldId="7537"/>
        </pc:sldMkLst>
      </pc:sldChg>
      <pc:sldChg chg="del">
        <pc:chgData name="FoustB" userId="036fd538-e6a0-4478-b832-b99ce6775b9a" providerId="ADAL" clId="{5021B9A3-714B-430F-ADBF-EF855D3C95EE}" dt="2023-08-10T18:28:20.433" v="4593" actId="47"/>
        <pc:sldMkLst>
          <pc:docMk/>
          <pc:sldMk cId="1623316262" sldId="7538"/>
        </pc:sldMkLst>
      </pc:sldChg>
      <pc:sldChg chg="del">
        <pc:chgData name="FoustB" userId="036fd538-e6a0-4478-b832-b99ce6775b9a" providerId="ADAL" clId="{5021B9A3-714B-430F-ADBF-EF855D3C95EE}" dt="2023-08-10T18:28:25.582" v="4619" actId="47"/>
        <pc:sldMkLst>
          <pc:docMk/>
          <pc:sldMk cId="1052007272" sldId="7540"/>
        </pc:sldMkLst>
      </pc:sldChg>
      <pc:sldChg chg="del">
        <pc:chgData name="FoustB" userId="036fd538-e6a0-4478-b832-b99ce6775b9a" providerId="ADAL" clId="{5021B9A3-714B-430F-ADBF-EF855D3C95EE}" dt="2023-08-10T18:28:25.814" v="4620" actId="47"/>
        <pc:sldMkLst>
          <pc:docMk/>
          <pc:sldMk cId="389370353" sldId="7542"/>
        </pc:sldMkLst>
      </pc:sldChg>
      <pc:sldChg chg="del">
        <pc:chgData name="FoustB" userId="036fd538-e6a0-4478-b832-b99ce6775b9a" providerId="ADAL" clId="{5021B9A3-714B-430F-ADBF-EF855D3C95EE}" dt="2023-08-10T18:28:25.984" v="4621" actId="47"/>
        <pc:sldMkLst>
          <pc:docMk/>
          <pc:sldMk cId="3427472633" sldId="7543"/>
        </pc:sldMkLst>
      </pc:sldChg>
      <pc:sldChg chg="del">
        <pc:chgData name="FoustB" userId="036fd538-e6a0-4478-b832-b99ce6775b9a" providerId="ADAL" clId="{5021B9A3-714B-430F-ADBF-EF855D3C95EE}" dt="2023-08-10T18:28:26.167" v="4622" actId="47"/>
        <pc:sldMkLst>
          <pc:docMk/>
          <pc:sldMk cId="3554284393" sldId="7544"/>
        </pc:sldMkLst>
      </pc:sldChg>
      <pc:sldChg chg="del">
        <pc:chgData name="FoustB" userId="036fd538-e6a0-4478-b832-b99ce6775b9a" providerId="ADAL" clId="{5021B9A3-714B-430F-ADBF-EF855D3C95EE}" dt="2023-08-10T18:28:26.368" v="4623" actId="47"/>
        <pc:sldMkLst>
          <pc:docMk/>
          <pc:sldMk cId="3384469180" sldId="7545"/>
        </pc:sldMkLst>
      </pc:sldChg>
      <pc:sldChg chg="del">
        <pc:chgData name="FoustB" userId="036fd538-e6a0-4478-b832-b99ce6775b9a" providerId="ADAL" clId="{5021B9A3-714B-430F-ADBF-EF855D3C95EE}" dt="2023-08-10T18:28:26.585" v="4624" actId="47"/>
        <pc:sldMkLst>
          <pc:docMk/>
          <pc:sldMk cId="3841914242" sldId="7546"/>
        </pc:sldMkLst>
      </pc:sldChg>
      <pc:sldChg chg="del">
        <pc:chgData name="FoustB" userId="036fd538-e6a0-4478-b832-b99ce6775b9a" providerId="ADAL" clId="{5021B9A3-714B-430F-ADBF-EF855D3C95EE}" dt="2023-08-10T18:28:27.355" v="4628" actId="47"/>
        <pc:sldMkLst>
          <pc:docMk/>
          <pc:sldMk cId="744065805" sldId="7547"/>
        </pc:sldMkLst>
      </pc:sldChg>
      <pc:sldChg chg="del">
        <pc:chgData name="FoustB" userId="036fd538-e6a0-4478-b832-b99ce6775b9a" providerId="ADAL" clId="{5021B9A3-714B-430F-ADBF-EF855D3C95EE}" dt="2023-08-10T18:28:26.754" v="4625" actId="47"/>
        <pc:sldMkLst>
          <pc:docMk/>
          <pc:sldMk cId="1519445173" sldId="7549"/>
        </pc:sldMkLst>
      </pc:sldChg>
      <pc:sldChg chg="del">
        <pc:chgData name="FoustB" userId="036fd538-e6a0-4478-b832-b99ce6775b9a" providerId="ADAL" clId="{5021B9A3-714B-430F-ADBF-EF855D3C95EE}" dt="2023-08-10T18:28:27.571" v="4629" actId="47"/>
        <pc:sldMkLst>
          <pc:docMk/>
          <pc:sldMk cId="1974094029" sldId="7550"/>
        </pc:sldMkLst>
      </pc:sldChg>
      <pc:sldChg chg="del">
        <pc:chgData name="FoustB" userId="036fd538-e6a0-4478-b832-b99ce6775b9a" providerId="ADAL" clId="{5021B9A3-714B-430F-ADBF-EF855D3C95EE}" dt="2023-08-10T18:28:27.797" v="4630" actId="47"/>
        <pc:sldMkLst>
          <pc:docMk/>
          <pc:sldMk cId="810590196" sldId="7552"/>
        </pc:sldMkLst>
      </pc:sldChg>
      <pc:sldChg chg="del">
        <pc:chgData name="FoustB" userId="036fd538-e6a0-4478-b832-b99ce6775b9a" providerId="ADAL" clId="{5021B9A3-714B-430F-ADBF-EF855D3C95EE}" dt="2023-08-10T18:28:27.987" v="4631" actId="47"/>
        <pc:sldMkLst>
          <pc:docMk/>
          <pc:sldMk cId="1287629388" sldId="7553"/>
        </pc:sldMkLst>
      </pc:sldChg>
      <pc:sldChg chg="del">
        <pc:chgData name="FoustB" userId="036fd538-e6a0-4478-b832-b99ce6775b9a" providerId="ADAL" clId="{5021B9A3-714B-430F-ADBF-EF855D3C95EE}" dt="2023-08-10T18:28:28.351" v="4633" actId="47"/>
        <pc:sldMkLst>
          <pc:docMk/>
          <pc:sldMk cId="1690856237" sldId="7554"/>
        </pc:sldMkLst>
      </pc:sldChg>
      <pc:sldChg chg="del">
        <pc:chgData name="FoustB" userId="036fd538-e6a0-4478-b832-b99ce6775b9a" providerId="ADAL" clId="{5021B9A3-714B-430F-ADBF-EF855D3C95EE}" dt="2023-08-10T18:28:28.551" v="4634" actId="47"/>
        <pc:sldMkLst>
          <pc:docMk/>
          <pc:sldMk cId="2015456282" sldId="7555"/>
        </pc:sldMkLst>
      </pc:sldChg>
      <pc:sldChg chg="del">
        <pc:chgData name="FoustB" userId="036fd538-e6a0-4478-b832-b99ce6775b9a" providerId="ADAL" clId="{5021B9A3-714B-430F-ADBF-EF855D3C95EE}" dt="2023-08-10T18:28:28.736" v="4635" actId="47"/>
        <pc:sldMkLst>
          <pc:docMk/>
          <pc:sldMk cId="73582353" sldId="7556"/>
        </pc:sldMkLst>
      </pc:sldChg>
      <pc:sldChg chg="del">
        <pc:chgData name="FoustB" userId="036fd538-e6a0-4478-b832-b99ce6775b9a" providerId="ADAL" clId="{5021B9A3-714B-430F-ADBF-EF855D3C95EE}" dt="2023-08-10T18:28:28.952" v="4636" actId="47"/>
        <pc:sldMkLst>
          <pc:docMk/>
          <pc:sldMk cId="2057327607" sldId="7557"/>
        </pc:sldMkLst>
      </pc:sldChg>
      <pc:sldChg chg="del">
        <pc:chgData name="FoustB" userId="036fd538-e6a0-4478-b832-b99ce6775b9a" providerId="ADAL" clId="{5021B9A3-714B-430F-ADBF-EF855D3C95EE}" dt="2023-08-10T18:28:29.159" v="4637" actId="47"/>
        <pc:sldMkLst>
          <pc:docMk/>
          <pc:sldMk cId="1864170236" sldId="7558"/>
        </pc:sldMkLst>
      </pc:sldChg>
      <pc:sldChg chg="del">
        <pc:chgData name="FoustB" userId="036fd538-e6a0-4478-b832-b99ce6775b9a" providerId="ADAL" clId="{5021B9A3-714B-430F-ADBF-EF855D3C95EE}" dt="2023-08-10T18:28:29.322" v="4638" actId="47"/>
        <pc:sldMkLst>
          <pc:docMk/>
          <pc:sldMk cId="1041632219" sldId="7559"/>
        </pc:sldMkLst>
      </pc:sldChg>
      <pc:sldChg chg="del">
        <pc:chgData name="FoustB" userId="036fd538-e6a0-4478-b832-b99ce6775b9a" providerId="ADAL" clId="{5021B9A3-714B-430F-ADBF-EF855D3C95EE}" dt="2023-08-10T18:28:29.538" v="4639" actId="47"/>
        <pc:sldMkLst>
          <pc:docMk/>
          <pc:sldMk cId="3260420079" sldId="7560"/>
        </pc:sldMkLst>
      </pc:sldChg>
      <pc:sldChg chg="del">
        <pc:chgData name="FoustB" userId="036fd538-e6a0-4478-b832-b99ce6775b9a" providerId="ADAL" clId="{5021B9A3-714B-430F-ADBF-EF855D3C95EE}" dt="2023-08-10T18:28:29.723" v="4640" actId="47"/>
        <pc:sldMkLst>
          <pc:docMk/>
          <pc:sldMk cId="1500769842" sldId="7561"/>
        </pc:sldMkLst>
      </pc:sldChg>
      <pc:sldChg chg="del">
        <pc:chgData name="FoustB" userId="036fd538-e6a0-4478-b832-b99ce6775b9a" providerId="ADAL" clId="{5021B9A3-714B-430F-ADBF-EF855D3C95EE}" dt="2023-08-10T18:28:29.923" v="4641" actId="47"/>
        <pc:sldMkLst>
          <pc:docMk/>
          <pc:sldMk cId="3463616835" sldId="7562"/>
        </pc:sldMkLst>
      </pc:sldChg>
      <pc:sldChg chg="del">
        <pc:chgData name="FoustB" userId="036fd538-e6a0-4478-b832-b99ce6775b9a" providerId="ADAL" clId="{5021B9A3-714B-430F-ADBF-EF855D3C95EE}" dt="2023-08-10T18:28:30.124" v="4642" actId="47"/>
        <pc:sldMkLst>
          <pc:docMk/>
          <pc:sldMk cId="4203471059" sldId="7565"/>
        </pc:sldMkLst>
      </pc:sldChg>
      <pc:sldChg chg="del">
        <pc:chgData name="FoustB" userId="036fd538-e6a0-4478-b832-b99ce6775b9a" providerId="ADAL" clId="{5021B9A3-714B-430F-ADBF-EF855D3C95EE}" dt="2023-08-10T18:28:30.324" v="4643" actId="47"/>
        <pc:sldMkLst>
          <pc:docMk/>
          <pc:sldMk cId="4023230116" sldId="7566"/>
        </pc:sldMkLst>
      </pc:sldChg>
      <pc:sldChg chg="del">
        <pc:chgData name="FoustB" userId="036fd538-e6a0-4478-b832-b99ce6775b9a" providerId="ADAL" clId="{5021B9A3-714B-430F-ADBF-EF855D3C95EE}" dt="2023-08-10T18:28:30.509" v="4644" actId="47"/>
        <pc:sldMkLst>
          <pc:docMk/>
          <pc:sldMk cId="3310114729" sldId="7567"/>
        </pc:sldMkLst>
      </pc:sldChg>
      <pc:sldChg chg="del">
        <pc:chgData name="FoustB" userId="036fd538-e6a0-4478-b832-b99ce6775b9a" providerId="ADAL" clId="{5021B9A3-714B-430F-ADBF-EF855D3C95EE}" dt="2023-08-10T18:28:30.678" v="4645" actId="47"/>
        <pc:sldMkLst>
          <pc:docMk/>
          <pc:sldMk cId="492791985" sldId="7568"/>
        </pc:sldMkLst>
      </pc:sldChg>
      <pc:sldChg chg="del">
        <pc:chgData name="FoustB" userId="036fd538-e6a0-4478-b832-b99ce6775b9a" providerId="ADAL" clId="{5021B9A3-714B-430F-ADBF-EF855D3C95EE}" dt="2023-08-10T18:28:30.856" v="4646" actId="47"/>
        <pc:sldMkLst>
          <pc:docMk/>
          <pc:sldMk cId="2561728128" sldId="7569"/>
        </pc:sldMkLst>
      </pc:sldChg>
      <pc:sldChg chg="del">
        <pc:chgData name="FoustB" userId="036fd538-e6a0-4478-b832-b99ce6775b9a" providerId="ADAL" clId="{5021B9A3-714B-430F-ADBF-EF855D3C95EE}" dt="2023-08-10T18:28:31.079" v="4647" actId="47"/>
        <pc:sldMkLst>
          <pc:docMk/>
          <pc:sldMk cId="3355821012" sldId="7570"/>
        </pc:sldMkLst>
      </pc:sldChg>
      <pc:sldChg chg="del">
        <pc:chgData name="FoustB" userId="036fd538-e6a0-4478-b832-b99ce6775b9a" providerId="ADAL" clId="{5021B9A3-714B-430F-ADBF-EF855D3C95EE}" dt="2023-08-10T18:28:31.258" v="4648" actId="47"/>
        <pc:sldMkLst>
          <pc:docMk/>
          <pc:sldMk cId="218904967" sldId="7571"/>
        </pc:sldMkLst>
      </pc:sldChg>
      <pc:sldChg chg="del">
        <pc:chgData name="FoustB" userId="036fd538-e6a0-4478-b832-b99ce6775b9a" providerId="ADAL" clId="{5021B9A3-714B-430F-ADBF-EF855D3C95EE}" dt="2023-08-10T18:28:31.965" v="4649" actId="47"/>
        <pc:sldMkLst>
          <pc:docMk/>
          <pc:sldMk cId="2925042402" sldId="7572"/>
        </pc:sldMkLst>
      </pc:sldChg>
      <pc:sldChg chg="del">
        <pc:chgData name="FoustB" userId="036fd538-e6a0-4478-b832-b99ce6775b9a" providerId="ADAL" clId="{5021B9A3-714B-430F-ADBF-EF855D3C95EE}" dt="2023-08-10T18:28:32.139" v="4650" actId="47"/>
        <pc:sldMkLst>
          <pc:docMk/>
          <pc:sldMk cId="57911696" sldId="7573"/>
        </pc:sldMkLst>
      </pc:sldChg>
      <pc:sldChg chg="del">
        <pc:chgData name="FoustB" userId="036fd538-e6a0-4478-b832-b99ce6775b9a" providerId="ADAL" clId="{5021B9A3-714B-430F-ADBF-EF855D3C95EE}" dt="2023-08-10T18:28:32.366" v="4651" actId="47"/>
        <pc:sldMkLst>
          <pc:docMk/>
          <pc:sldMk cId="806814802" sldId="7574"/>
        </pc:sldMkLst>
      </pc:sldChg>
      <pc:sldChg chg="del">
        <pc:chgData name="FoustB" userId="036fd538-e6a0-4478-b832-b99ce6775b9a" providerId="ADAL" clId="{5021B9A3-714B-430F-ADBF-EF855D3C95EE}" dt="2023-08-10T18:28:46.090" v="4658" actId="47"/>
        <pc:sldMkLst>
          <pc:docMk/>
          <pc:sldMk cId="3799022149" sldId="7576"/>
        </pc:sldMkLst>
      </pc:sldChg>
      <pc:sldChg chg="del">
        <pc:chgData name="FoustB" userId="036fd538-e6a0-4478-b832-b99ce6775b9a" providerId="ADAL" clId="{5021B9A3-714B-430F-ADBF-EF855D3C95EE}" dt="2023-08-10T18:28:46.514" v="4659" actId="47"/>
        <pc:sldMkLst>
          <pc:docMk/>
          <pc:sldMk cId="2678391994" sldId="7577"/>
        </pc:sldMkLst>
      </pc:sldChg>
      <pc:sldChg chg="del">
        <pc:chgData name="FoustB" userId="036fd538-e6a0-4478-b832-b99ce6775b9a" providerId="ADAL" clId="{5021B9A3-714B-430F-ADBF-EF855D3C95EE}" dt="2023-08-10T18:28:46.961" v="4660" actId="47"/>
        <pc:sldMkLst>
          <pc:docMk/>
          <pc:sldMk cId="2366712032" sldId="7578"/>
        </pc:sldMkLst>
      </pc:sldChg>
      <pc:sldChg chg="del">
        <pc:chgData name="FoustB" userId="036fd538-e6a0-4478-b832-b99ce6775b9a" providerId="ADAL" clId="{5021B9A3-714B-430F-ADBF-EF855D3C95EE}" dt="2023-08-10T18:28:47.716" v="4661" actId="47"/>
        <pc:sldMkLst>
          <pc:docMk/>
          <pc:sldMk cId="2470913186" sldId="7579"/>
        </pc:sldMkLst>
      </pc:sldChg>
      <pc:sldChg chg="del">
        <pc:chgData name="FoustB" userId="036fd538-e6a0-4478-b832-b99ce6775b9a" providerId="ADAL" clId="{5021B9A3-714B-430F-ADBF-EF855D3C95EE}" dt="2023-08-10T18:28:32.698" v="4652" actId="47"/>
        <pc:sldMkLst>
          <pc:docMk/>
          <pc:sldMk cId="1727749902" sldId="7580"/>
        </pc:sldMkLst>
      </pc:sldChg>
      <pc:sldChg chg="del">
        <pc:chgData name="FoustB" userId="036fd538-e6a0-4478-b832-b99ce6775b9a" providerId="ADAL" clId="{5021B9A3-714B-430F-ADBF-EF855D3C95EE}" dt="2023-08-10T18:28:20.671" v="4594" actId="47"/>
        <pc:sldMkLst>
          <pc:docMk/>
          <pc:sldMk cId="2138291555" sldId="7581"/>
        </pc:sldMkLst>
      </pc:sldChg>
      <pc:sldChg chg="del">
        <pc:chgData name="FoustB" userId="036fd538-e6a0-4478-b832-b99ce6775b9a" providerId="ADAL" clId="{5021B9A3-714B-430F-ADBF-EF855D3C95EE}" dt="2023-08-10T18:28:20.810" v="4595" actId="47"/>
        <pc:sldMkLst>
          <pc:docMk/>
          <pc:sldMk cId="2962142414" sldId="7582"/>
        </pc:sldMkLst>
      </pc:sldChg>
      <pc:sldChg chg="del">
        <pc:chgData name="FoustB" userId="036fd538-e6a0-4478-b832-b99ce6775b9a" providerId="ADAL" clId="{5021B9A3-714B-430F-ADBF-EF855D3C95EE}" dt="2023-08-10T18:28:20.972" v="4596" actId="47"/>
        <pc:sldMkLst>
          <pc:docMk/>
          <pc:sldMk cId="3788950457" sldId="7583"/>
        </pc:sldMkLst>
      </pc:sldChg>
      <pc:sldChg chg="del">
        <pc:chgData name="FoustB" userId="036fd538-e6a0-4478-b832-b99ce6775b9a" providerId="ADAL" clId="{5021B9A3-714B-430F-ADBF-EF855D3C95EE}" dt="2023-08-10T18:28:23.005" v="4606" actId="47"/>
        <pc:sldMkLst>
          <pc:docMk/>
          <pc:sldMk cId="3262918227" sldId="7584"/>
        </pc:sldMkLst>
      </pc:sldChg>
      <pc:sldChg chg="del">
        <pc:chgData name="FoustB" userId="036fd538-e6a0-4478-b832-b99ce6775b9a" providerId="ADAL" clId="{5021B9A3-714B-430F-ADBF-EF855D3C95EE}" dt="2023-08-10T18:28:23.176" v="4607" actId="47"/>
        <pc:sldMkLst>
          <pc:docMk/>
          <pc:sldMk cId="662572112" sldId="7585"/>
        </pc:sldMkLst>
      </pc:sldChg>
      <pc:sldChg chg="del">
        <pc:chgData name="FoustB" userId="036fd538-e6a0-4478-b832-b99ce6775b9a" providerId="ADAL" clId="{5021B9A3-714B-430F-ADBF-EF855D3C95EE}" dt="2023-08-10T18:28:24.204" v="4612" actId="47"/>
        <pc:sldMkLst>
          <pc:docMk/>
          <pc:sldMk cId="2858363947" sldId="7586"/>
        </pc:sldMkLst>
      </pc:sldChg>
      <pc:sldChg chg="del">
        <pc:chgData name="FoustB" userId="036fd538-e6a0-4478-b832-b99ce6775b9a" providerId="ADAL" clId="{5021B9A3-714B-430F-ADBF-EF855D3C95EE}" dt="2023-08-10T18:28:23.376" v="4608" actId="47"/>
        <pc:sldMkLst>
          <pc:docMk/>
          <pc:sldMk cId="1607578267" sldId="7587"/>
        </pc:sldMkLst>
      </pc:sldChg>
      <pc:sldChg chg="del">
        <pc:chgData name="FoustB" userId="036fd538-e6a0-4478-b832-b99ce6775b9a" providerId="ADAL" clId="{5021B9A3-714B-430F-ADBF-EF855D3C95EE}" dt="2023-08-10T18:28:24.425" v="4613" actId="47"/>
        <pc:sldMkLst>
          <pc:docMk/>
          <pc:sldMk cId="1221858106" sldId="7589"/>
        </pc:sldMkLst>
      </pc:sldChg>
      <pc:sldChg chg="del">
        <pc:chgData name="FoustB" userId="036fd538-e6a0-4478-b832-b99ce6775b9a" providerId="ADAL" clId="{5021B9A3-714B-430F-ADBF-EF855D3C95EE}" dt="2023-08-10T18:28:24.609" v="4614" actId="47"/>
        <pc:sldMkLst>
          <pc:docMk/>
          <pc:sldMk cId="2434135638" sldId="7590"/>
        </pc:sldMkLst>
      </pc:sldChg>
      <pc:sldChg chg="del">
        <pc:chgData name="FoustB" userId="036fd538-e6a0-4478-b832-b99ce6775b9a" providerId="ADAL" clId="{5021B9A3-714B-430F-ADBF-EF855D3C95EE}" dt="2023-08-10T18:28:24.811" v="4615" actId="47"/>
        <pc:sldMkLst>
          <pc:docMk/>
          <pc:sldMk cId="4024258186" sldId="7591"/>
        </pc:sldMkLst>
      </pc:sldChg>
      <pc:sldChg chg="del">
        <pc:chgData name="FoustB" userId="036fd538-e6a0-4478-b832-b99ce6775b9a" providerId="ADAL" clId="{5021B9A3-714B-430F-ADBF-EF855D3C95EE}" dt="2023-08-10T18:28:25.400" v="4618" actId="47"/>
        <pc:sldMkLst>
          <pc:docMk/>
          <pc:sldMk cId="4077141962" sldId="7593"/>
        </pc:sldMkLst>
      </pc:sldChg>
      <pc:sldChg chg="del">
        <pc:chgData name="FoustB" userId="036fd538-e6a0-4478-b832-b99ce6775b9a" providerId="ADAL" clId="{5021B9A3-714B-430F-ADBF-EF855D3C95EE}" dt="2023-08-10T18:28:20.076" v="4591" actId="47"/>
        <pc:sldMkLst>
          <pc:docMk/>
          <pc:sldMk cId="4266262199" sldId="7594"/>
        </pc:sldMkLst>
      </pc:sldChg>
      <pc:sldChg chg="del">
        <pc:chgData name="FoustB" userId="036fd538-e6a0-4478-b832-b99ce6775b9a" providerId="ADAL" clId="{5021B9A3-714B-430F-ADBF-EF855D3C95EE}" dt="2023-08-10T18:28:22.359" v="4603" actId="47"/>
        <pc:sldMkLst>
          <pc:docMk/>
          <pc:sldMk cId="507036797" sldId="7595"/>
        </pc:sldMkLst>
      </pc:sldChg>
      <pc:sldChg chg="del">
        <pc:chgData name="FoustB" userId="036fd538-e6a0-4478-b832-b99ce6775b9a" providerId="ADAL" clId="{5021B9A3-714B-430F-ADBF-EF855D3C95EE}" dt="2023-08-10T18:28:21.319" v="4598" actId="47"/>
        <pc:sldMkLst>
          <pc:docMk/>
          <pc:sldMk cId="670096183" sldId="7596"/>
        </pc:sldMkLst>
      </pc:sldChg>
      <pc:sldChg chg="del">
        <pc:chgData name="FoustB" userId="036fd538-e6a0-4478-b832-b99ce6775b9a" providerId="ADAL" clId="{5021B9A3-714B-430F-ADBF-EF855D3C95EE}" dt="2023-08-10T18:28:22.789" v="4605" actId="47"/>
        <pc:sldMkLst>
          <pc:docMk/>
          <pc:sldMk cId="2353051138" sldId="7598"/>
        </pc:sldMkLst>
      </pc:sldChg>
      <pc:sldChg chg="del">
        <pc:chgData name="FoustB" userId="036fd538-e6a0-4478-b832-b99ce6775b9a" providerId="ADAL" clId="{5021B9A3-714B-430F-ADBF-EF855D3C95EE}" dt="2023-08-10T18:28:22.537" v="4604" actId="47"/>
        <pc:sldMkLst>
          <pc:docMk/>
          <pc:sldMk cId="1590152840" sldId="7599"/>
        </pc:sldMkLst>
      </pc:sldChg>
      <pc:sldChg chg="del">
        <pc:chgData name="FoustB" userId="036fd538-e6a0-4478-b832-b99ce6775b9a" providerId="ADAL" clId="{5021B9A3-714B-430F-ADBF-EF855D3C95EE}" dt="2023-08-10T18:28:24.009" v="4611" actId="47"/>
        <pc:sldMkLst>
          <pc:docMk/>
          <pc:sldMk cId="2971735904" sldId="7601"/>
        </pc:sldMkLst>
      </pc:sldChg>
      <pc:sldChg chg="del">
        <pc:chgData name="FoustB" userId="036fd538-e6a0-4478-b832-b99ce6775b9a" providerId="ADAL" clId="{5021B9A3-714B-430F-ADBF-EF855D3C95EE}" dt="2023-08-10T18:28:26.985" v="4626" actId="47"/>
        <pc:sldMkLst>
          <pc:docMk/>
          <pc:sldMk cId="653971364" sldId="7602"/>
        </pc:sldMkLst>
      </pc:sldChg>
      <pc:sldChg chg="del">
        <pc:chgData name="FoustB" userId="036fd538-e6a0-4478-b832-b99ce6775b9a" providerId="ADAL" clId="{5021B9A3-714B-430F-ADBF-EF855D3C95EE}" dt="2023-08-10T18:28:27.170" v="4627" actId="47"/>
        <pc:sldMkLst>
          <pc:docMk/>
          <pc:sldMk cId="1454702780" sldId="7603"/>
        </pc:sldMkLst>
      </pc:sldChg>
      <pc:sldChg chg="del">
        <pc:chgData name="FoustB" userId="036fd538-e6a0-4478-b832-b99ce6775b9a" providerId="ADAL" clId="{5021B9A3-714B-430F-ADBF-EF855D3C95EE}" dt="2023-08-10T18:28:21.936" v="4601" actId="47"/>
        <pc:sldMkLst>
          <pc:docMk/>
          <pc:sldMk cId="852375374" sldId="7607"/>
        </pc:sldMkLst>
      </pc:sldChg>
      <pc:sldChg chg="del">
        <pc:chgData name="FoustB" userId="036fd538-e6a0-4478-b832-b99ce6775b9a" providerId="ADAL" clId="{5021B9A3-714B-430F-ADBF-EF855D3C95EE}" dt="2023-08-10T18:28:21.157" v="4597" actId="47"/>
        <pc:sldMkLst>
          <pc:docMk/>
          <pc:sldMk cId="3283909525" sldId="7608"/>
        </pc:sldMkLst>
      </pc:sldChg>
      <pc:sldChg chg="del">
        <pc:chgData name="FoustB" userId="036fd538-e6a0-4478-b832-b99ce6775b9a" providerId="ADAL" clId="{5021B9A3-714B-430F-ADBF-EF855D3C95EE}" dt="2023-08-10T18:28:22.136" v="4602" actId="47"/>
        <pc:sldMkLst>
          <pc:docMk/>
          <pc:sldMk cId="451662785" sldId="7609"/>
        </pc:sldMkLst>
      </pc:sldChg>
      <pc:sldChg chg="del">
        <pc:chgData name="FoustB" userId="036fd538-e6a0-4478-b832-b99ce6775b9a" providerId="ADAL" clId="{5021B9A3-714B-430F-ADBF-EF855D3C95EE}" dt="2023-08-10T18:28:21.737" v="4600" actId="47"/>
        <pc:sldMkLst>
          <pc:docMk/>
          <pc:sldMk cId="373598212" sldId="7610"/>
        </pc:sldMkLst>
      </pc:sldChg>
      <pc:sldChg chg="del">
        <pc:chgData name="FoustB" userId="036fd538-e6a0-4478-b832-b99ce6775b9a" providerId="ADAL" clId="{5021B9A3-714B-430F-ADBF-EF855D3C95EE}" dt="2023-08-10T18:28:21.542" v="4599" actId="47"/>
        <pc:sldMkLst>
          <pc:docMk/>
          <pc:sldMk cId="1294520018" sldId="7611"/>
        </pc:sldMkLst>
      </pc:sldChg>
      <pc:sldChg chg="del">
        <pc:chgData name="FoustB" userId="036fd538-e6a0-4478-b832-b99ce6775b9a" providerId="ADAL" clId="{5021B9A3-714B-430F-ADBF-EF855D3C95EE}" dt="2023-08-10T18:28:23.561" v="4609" actId="47"/>
        <pc:sldMkLst>
          <pc:docMk/>
          <pc:sldMk cId="1740698704" sldId="7612"/>
        </pc:sldMkLst>
      </pc:sldChg>
      <pc:sldChg chg="del">
        <pc:chgData name="FoustB" userId="036fd538-e6a0-4478-b832-b99ce6775b9a" providerId="ADAL" clId="{5021B9A3-714B-430F-ADBF-EF855D3C95EE}" dt="2023-08-10T18:28:23.793" v="4610" actId="47"/>
        <pc:sldMkLst>
          <pc:docMk/>
          <pc:sldMk cId="1909527321" sldId="7613"/>
        </pc:sldMkLst>
      </pc:sldChg>
      <pc:sldChg chg="del">
        <pc:chgData name="FoustB" userId="036fd538-e6a0-4478-b832-b99ce6775b9a" providerId="ADAL" clId="{5021B9A3-714B-430F-ADBF-EF855D3C95EE}" dt="2023-08-10T18:28:24.980" v="4616" actId="47"/>
        <pc:sldMkLst>
          <pc:docMk/>
          <pc:sldMk cId="1032486275" sldId="7614"/>
        </pc:sldMkLst>
      </pc:sldChg>
      <pc:sldChg chg="del">
        <pc:chgData name="FoustB" userId="036fd538-e6a0-4478-b832-b99ce6775b9a" providerId="ADAL" clId="{5021B9A3-714B-430F-ADBF-EF855D3C95EE}" dt="2023-08-10T18:28:25.181" v="4617" actId="47"/>
        <pc:sldMkLst>
          <pc:docMk/>
          <pc:sldMk cId="700729381" sldId="7615"/>
        </pc:sldMkLst>
      </pc:sldChg>
      <pc:sldChg chg="addSp delSp modSp new mod">
        <pc:chgData name="FoustB" userId="036fd538-e6a0-4478-b832-b99ce6775b9a" providerId="ADAL" clId="{5021B9A3-714B-430F-ADBF-EF855D3C95EE}" dt="2023-08-12T21:14:41.026" v="8286" actId="14100"/>
        <pc:sldMkLst>
          <pc:docMk/>
          <pc:sldMk cId="2630110333" sldId="7616"/>
        </pc:sldMkLst>
        <pc:spChg chg="del mod">
          <ac:chgData name="FoustB" userId="036fd538-e6a0-4478-b832-b99ce6775b9a" providerId="ADAL" clId="{5021B9A3-714B-430F-ADBF-EF855D3C95EE}" dt="2023-08-12T21:13:34.717" v="8268" actId="478"/>
          <ac:spMkLst>
            <pc:docMk/>
            <pc:sldMk cId="2630110333" sldId="7616"/>
            <ac:spMk id="2" creationId="{4737BAA6-FB43-2ECA-AA11-F3C465B978BA}"/>
          </ac:spMkLst>
        </pc:spChg>
        <pc:spChg chg="mod">
          <ac:chgData name="FoustB" userId="036fd538-e6a0-4478-b832-b99ce6775b9a" providerId="ADAL" clId="{5021B9A3-714B-430F-ADBF-EF855D3C95EE}" dt="2023-08-12T21:14:41.026" v="8286" actId="14100"/>
          <ac:spMkLst>
            <pc:docMk/>
            <pc:sldMk cId="2630110333" sldId="7616"/>
            <ac:spMk id="3" creationId="{B6BF6CF7-A9F7-B739-9950-38E6F0E8B67F}"/>
          </ac:spMkLst>
        </pc:spChg>
        <pc:spChg chg="add del mod">
          <ac:chgData name="FoustB" userId="036fd538-e6a0-4478-b832-b99ce6775b9a" providerId="ADAL" clId="{5021B9A3-714B-430F-ADBF-EF855D3C95EE}" dt="2023-08-12T21:13:46.881" v="8271" actId="478"/>
          <ac:spMkLst>
            <pc:docMk/>
            <pc:sldMk cId="2630110333" sldId="7616"/>
            <ac:spMk id="5" creationId="{1160DBB2-D206-5F31-6DFE-FB051F41DD8D}"/>
          </ac:spMkLst>
        </pc:spChg>
        <pc:picChg chg="add mod">
          <ac:chgData name="FoustB" userId="036fd538-e6a0-4478-b832-b99ce6775b9a" providerId="ADAL" clId="{5021B9A3-714B-430F-ADBF-EF855D3C95EE}" dt="2023-08-12T21:13:52.895" v="8274" actId="14100"/>
          <ac:picMkLst>
            <pc:docMk/>
            <pc:sldMk cId="2630110333" sldId="7616"/>
            <ac:picMk id="1026" creationId="{9FE3B196-A7D2-DD51-49AF-051A95C39E2C}"/>
          </ac:picMkLst>
        </pc:picChg>
      </pc:sldChg>
      <pc:sldChg chg="new del">
        <pc:chgData name="FoustB" userId="036fd538-e6a0-4478-b832-b99ce6775b9a" providerId="ADAL" clId="{5021B9A3-714B-430F-ADBF-EF855D3C95EE}" dt="2023-08-10T18:28:42.118" v="4657" actId="47"/>
        <pc:sldMkLst>
          <pc:docMk/>
          <pc:sldMk cId="1525556113" sldId="7617"/>
        </pc:sldMkLst>
      </pc:sldChg>
      <pc:sldChg chg="addSp delSp modSp add mod modAnim">
        <pc:chgData name="FoustB" userId="036fd538-e6a0-4478-b832-b99ce6775b9a" providerId="ADAL" clId="{5021B9A3-714B-430F-ADBF-EF855D3C95EE}" dt="2023-08-12T13:52:25.239" v="4667" actId="20577"/>
        <pc:sldMkLst>
          <pc:docMk/>
          <pc:sldMk cId="1055641239" sldId="7618"/>
        </pc:sldMkLst>
        <pc:spChg chg="del">
          <ac:chgData name="FoustB" userId="036fd538-e6a0-4478-b832-b99ce6775b9a" providerId="ADAL" clId="{5021B9A3-714B-430F-ADBF-EF855D3C95EE}" dt="2023-08-09T16:35:45.489" v="138" actId="478"/>
          <ac:spMkLst>
            <pc:docMk/>
            <pc:sldMk cId="1055641239" sldId="7618"/>
            <ac:spMk id="2" creationId="{1E7E4A86-AAEC-CBC9-A988-6027A1C21291}"/>
          </ac:spMkLst>
        </pc:spChg>
        <pc:spChg chg="mod">
          <ac:chgData name="FoustB" userId="036fd538-e6a0-4478-b832-b99ce6775b9a" providerId="ADAL" clId="{5021B9A3-714B-430F-ADBF-EF855D3C95EE}" dt="2023-08-12T13:52:25.239" v="4667" actId="20577"/>
          <ac:spMkLst>
            <pc:docMk/>
            <pc:sldMk cId="1055641239" sldId="7618"/>
            <ac:spMk id="3" creationId="{26D5A235-882B-E97D-6177-1B20FE4C082A}"/>
          </ac:spMkLst>
        </pc:spChg>
        <pc:spChg chg="add mod">
          <ac:chgData name="FoustB" userId="036fd538-e6a0-4478-b832-b99ce6775b9a" providerId="ADAL" clId="{5021B9A3-714B-430F-ADBF-EF855D3C95EE}" dt="2023-08-09T16:36:25.742" v="147" actId="207"/>
          <ac:spMkLst>
            <pc:docMk/>
            <pc:sldMk cId="1055641239" sldId="7618"/>
            <ac:spMk id="4" creationId="{FC9D4421-B4E6-E9FC-F956-92EA1A4AA7C3}"/>
          </ac:spMkLst>
        </pc:spChg>
      </pc:sldChg>
      <pc:sldChg chg="addSp modSp add mod modAnim">
        <pc:chgData name="FoustB" userId="036fd538-e6a0-4478-b832-b99ce6775b9a" providerId="ADAL" clId="{5021B9A3-714B-430F-ADBF-EF855D3C95EE}" dt="2023-08-12T13:52:29.350" v="4669" actId="20577"/>
        <pc:sldMkLst>
          <pc:docMk/>
          <pc:sldMk cId="3167858803" sldId="7619"/>
        </pc:sldMkLst>
        <pc:spChg chg="add mod">
          <ac:chgData name="FoustB" userId="036fd538-e6a0-4478-b832-b99ce6775b9a" providerId="ADAL" clId="{5021B9A3-714B-430F-ADBF-EF855D3C95EE}" dt="2023-08-09T16:38:16.612" v="162" actId="1076"/>
          <ac:spMkLst>
            <pc:docMk/>
            <pc:sldMk cId="3167858803" sldId="7619"/>
            <ac:spMk id="2" creationId="{2AE30759-F020-8041-9966-CF0413D97B9E}"/>
          </ac:spMkLst>
        </pc:spChg>
        <pc:spChg chg="mod">
          <ac:chgData name="FoustB" userId="036fd538-e6a0-4478-b832-b99ce6775b9a" providerId="ADAL" clId="{5021B9A3-714B-430F-ADBF-EF855D3C95EE}" dt="2023-08-12T13:52:29.350" v="4669" actId="20577"/>
          <ac:spMkLst>
            <pc:docMk/>
            <pc:sldMk cId="3167858803" sldId="7619"/>
            <ac:spMk id="3" creationId="{26D5A235-882B-E97D-6177-1B20FE4C082A}"/>
          </ac:spMkLst>
        </pc:spChg>
        <pc:spChg chg="mod">
          <ac:chgData name="FoustB" userId="036fd538-e6a0-4478-b832-b99ce6775b9a" providerId="ADAL" clId="{5021B9A3-714B-430F-ADBF-EF855D3C95EE}" dt="2023-08-09T16:38:37.491" v="168" actId="207"/>
          <ac:spMkLst>
            <pc:docMk/>
            <pc:sldMk cId="3167858803" sldId="7619"/>
            <ac:spMk id="4" creationId="{FC9D4421-B4E6-E9FC-F956-92EA1A4AA7C3}"/>
          </ac:spMkLst>
        </pc:spChg>
      </pc:sldChg>
      <pc:sldChg chg="delSp modSp add mod modAnim">
        <pc:chgData name="FoustB" userId="036fd538-e6a0-4478-b832-b99ce6775b9a" providerId="ADAL" clId="{5021B9A3-714B-430F-ADBF-EF855D3C95EE}" dt="2023-08-12T13:52:34.248" v="4671" actId="20577"/>
        <pc:sldMkLst>
          <pc:docMk/>
          <pc:sldMk cId="3655673903" sldId="7620"/>
        </pc:sldMkLst>
        <pc:spChg chg="del">
          <ac:chgData name="FoustB" userId="036fd538-e6a0-4478-b832-b99ce6775b9a" providerId="ADAL" clId="{5021B9A3-714B-430F-ADBF-EF855D3C95EE}" dt="2023-08-09T16:39:30.470" v="187" actId="478"/>
          <ac:spMkLst>
            <pc:docMk/>
            <pc:sldMk cId="3655673903" sldId="7620"/>
            <ac:spMk id="2" creationId="{2AE30759-F020-8041-9966-CF0413D97B9E}"/>
          </ac:spMkLst>
        </pc:spChg>
        <pc:spChg chg="mod">
          <ac:chgData name="FoustB" userId="036fd538-e6a0-4478-b832-b99ce6775b9a" providerId="ADAL" clId="{5021B9A3-714B-430F-ADBF-EF855D3C95EE}" dt="2023-08-12T13:52:34.248" v="4671" actId="20577"/>
          <ac:spMkLst>
            <pc:docMk/>
            <pc:sldMk cId="3655673903" sldId="7620"/>
            <ac:spMk id="3" creationId="{26D5A235-882B-E97D-6177-1B20FE4C082A}"/>
          </ac:spMkLst>
        </pc:spChg>
        <pc:spChg chg="mod">
          <ac:chgData name="FoustB" userId="036fd538-e6a0-4478-b832-b99ce6775b9a" providerId="ADAL" clId="{5021B9A3-714B-430F-ADBF-EF855D3C95EE}" dt="2023-08-09T16:38:58.663" v="176" actId="207"/>
          <ac:spMkLst>
            <pc:docMk/>
            <pc:sldMk cId="3655673903" sldId="7620"/>
            <ac:spMk id="4" creationId="{FC9D4421-B4E6-E9FC-F956-92EA1A4AA7C3}"/>
          </ac:spMkLst>
        </pc:spChg>
        <pc:spChg chg="mod ord">
          <ac:chgData name="FoustB" userId="036fd538-e6a0-4478-b832-b99ce6775b9a" providerId="ADAL" clId="{5021B9A3-714B-430F-ADBF-EF855D3C95EE}" dt="2023-08-09T16:39:24.724" v="184" actId="1035"/>
          <ac:spMkLst>
            <pc:docMk/>
            <pc:sldMk cId="3655673903" sldId="7620"/>
            <ac:spMk id="5" creationId="{2182B5EF-9A1D-2D69-50DA-1591020F8D3D}"/>
          </ac:spMkLst>
        </pc:spChg>
      </pc:sldChg>
      <pc:sldChg chg="modSp add mod">
        <pc:chgData name="FoustB" userId="036fd538-e6a0-4478-b832-b99ce6775b9a" providerId="ADAL" clId="{5021B9A3-714B-430F-ADBF-EF855D3C95EE}" dt="2023-08-12T13:52:39.705" v="4673" actId="20577"/>
        <pc:sldMkLst>
          <pc:docMk/>
          <pc:sldMk cId="4189603008" sldId="7621"/>
        </pc:sldMkLst>
        <pc:spChg chg="mod">
          <ac:chgData name="FoustB" userId="036fd538-e6a0-4478-b832-b99ce6775b9a" providerId="ADAL" clId="{5021B9A3-714B-430F-ADBF-EF855D3C95EE}" dt="2023-08-12T13:52:39.705" v="4673" actId="20577"/>
          <ac:spMkLst>
            <pc:docMk/>
            <pc:sldMk cId="4189603008" sldId="7621"/>
            <ac:spMk id="3" creationId="{26D5A235-882B-E97D-6177-1B20FE4C082A}"/>
          </ac:spMkLst>
        </pc:spChg>
        <pc:spChg chg="mod">
          <ac:chgData name="FoustB" userId="036fd538-e6a0-4478-b832-b99ce6775b9a" providerId="ADAL" clId="{5021B9A3-714B-430F-ADBF-EF855D3C95EE}" dt="2023-08-09T16:39:56.462" v="194" actId="207"/>
          <ac:spMkLst>
            <pc:docMk/>
            <pc:sldMk cId="4189603008" sldId="7621"/>
            <ac:spMk id="4" creationId="{FC9D4421-B4E6-E9FC-F956-92EA1A4AA7C3}"/>
          </ac:spMkLst>
        </pc:spChg>
      </pc:sldChg>
      <pc:sldChg chg="addSp delSp modSp add mod delAnim modAnim">
        <pc:chgData name="FoustB" userId="036fd538-e6a0-4478-b832-b99ce6775b9a" providerId="ADAL" clId="{5021B9A3-714B-430F-ADBF-EF855D3C95EE}" dt="2023-08-12T15:16:40.120" v="4698"/>
        <pc:sldMkLst>
          <pc:docMk/>
          <pc:sldMk cId="1547051166" sldId="7622"/>
        </pc:sldMkLst>
        <pc:spChg chg="add mod">
          <ac:chgData name="FoustB" userId="036fd538-e6a0-4478-b832-b99ce6775b9a" providerId="ADAL" clId="{5021B9A3-714B-430F-ADBF-EF855D3C95EE}" dt="2023-08-09T16:47:17.485" v="303" actId="1076"/>
          <ac:spMkLst>
            <pc:docMk/>
            <pc:sldMk cId="1547051166" sldId="7622"/>
            <ac:spMk id="2" creationId="{084E4B08-BC91-7C7D-14DC-15BBF8BE6839}"/>
          </ac:spMkLst>
        </pc:spChg>
        <pc:spChg chg="del mod">
          <ac:chgData name="FoustB" userId="036fd538-e6a0-4478-b832-b99ce6775b9a" providerId="ADAL" clId="{5021B9A3-714B-430F-ADBF-EF855D3C95EE}" dt="2023-08-09T16:44:16.001" v="254" actId="478"/>
          <ac:spMkLst>
            <pc:docMk/>
            <pc:sldMk cId="1547051166" sldId="7622"/>
            <ac:spMk id="3" creationId="{26D5A235-882B-E97D-6177-1B20FE4C082A}"/>
          </ac:spMkLst>
        </pc:spChg>
        <pc:spChg chg="add mod">
          <ac:chgData name="FoustB" userId="036fd538-e6a0-4478-b832-b99ce6775b9a" providerId="ADAL" clId="{5021B9A3-714B-430F-ADBF-EF855D3C95EE}" dt="2023-08-12T15:16:40.120" v="4698"/>
          <ac:spMkLst>
            <pc:docMk/>
            <pc:sldMk cId="1547051166" sldId="7622"/>
            <ac:spMk id="3" creationId="{8D0ADAD8-A602-2603-62C4-7973609E37E2}"/>
          </ac:spMkLst>
        </pc:spChg>
        <pc:spChg chg="del">
          <ac:chgData name="FoustB" userId="036fd538-e6a0-4478-b832-b99ce6775b9a" providerId="ADAL" clId="{5021B9A3-714B-430F-ADBF-EF855D3C95EE}" dt="2023-08-12T15:16:39.834" v="4697" actId="478"/>
          <ac:spMkLst>
            <pc:docMk/>
            <pc:sldMk cId="1547051166" sldId="7622"/>
            <ac:spMk id="4" creationId="{FC9D4421-B4E6-E9FC-F956-92EA1A4AA7C3}"/>
          </ac:spMkLst>
        </pc:spChg>
        <pc:spChg chg="del">
          <ac:chgData name="FoustB" userId="036fd538-e6a0-4478-b832-b99ce6775b9a" providerId="ADAL" clId="{5021B9A3-714B-430F-ADBF-EF855D3C95EE}" dt="2023-08-09T16:44:14.682" v="253" actId="478"/>
          <ac:spMkLst>
            <pc:docMk/>
            <pc:sldMk cId="1547051166" sldId="7622"/>
            <ac:spMk id="5" creationId="{2182B5EF-9A1D-2D69-50DA-1591020F8D3D}"/>
          </ac:spMkLst>
        </pc:spChg>
        <pc:spChg chg="del">
          <ac:chgData name="FoustB" userId="036fd538-e6a0-4478-b832-b99ce6775b9a" providerId="ADAL" clId="{5021B9A3-714B-430F-ADBF-EF855D3C95EE}" dt="2023-08-09T16:43:38.122" v="196" actId="478"/>
          <ac:spMkLst>
            <pc:docMk/>
            <pc:sldMk cId="1547051166" sldId="7622"/>
            <ac:spMk id="6" creationId="{57F77C70-4D54-23D6-992F-DC300E8DC24A}"/>
          </ac:spMkLst>
        </pc:spChg>
        <pc:spChg chg="add mod">
          <ac:chgData name="FoustB" userId="036fd538-e6a0-4478-b832-b99ce6775b9a" providerId="ADAL" clId="{5021B9A3-714B-430F-ADBF-EF855D3C95EE}" dt="2023-08-09T16:47:20.561" v="304" actId="1076"/>
          <ac:spMkLst>
            <pc:docMk/>
            <pc:sldMk cId="1547051166" sldId="7622"/>
            <ac:spMk id="7" creationId="{EC3E9B13-AB7B-BC2B-F6C6-B66E052955E6}"/>
          </ac:spMkLst>
        </pc:spChg>
        <pc:spChg chg="add mod">
          <ac:chgData name="FoustB" userId="036fd538-e6a0-4478-b832-b99ce6775b9a" providerId="ADAL" clId="{5021B9A3-714B-430F-ADBF-EF855D3C95EE}" dt="2023-08-09T16:47:31.837" v="307" actId="14100"/>
          <ac:spMkLst>
            <pc:docMk/>
            <pc:sldMk cId="1547051166" sldId="7622"/>
            <ac:spMk id="8" creationId="{766F3206-3AB5-3BEA-9F68-20419C9E103E}"/>
          </ac:spMkLst>
        </pc:spChg>
        <pc:picChg chg="add del mod">
          <ac:chgData name="FoustB" userId="036fd538-e6a0-4478-b832-b99ce6775b9a" providerId="ADAL" clId="{5021B9A3-714B-430F-ADBF-EF855D3C95EE}" dt="2023-08-09T16:48:27.870" v="312" actId="478"/>
          <ac:picMkLst>
            <pc:docMk/>
            <pc:sldMk cId="1547051166" sldId="7622"/>
            <ac:picMk id="9" creationId="{D78546C1-9F6F-11A9-D7FC-257C71EEDDE5}"/>
          </ac:picMkLst>
        </pc:picChg>
      </pc:sldChg>
      <pc:sldChg chg="addSp delSp modSp add mod modTransition delAnim modAnim">
        <pc:chgData name="FoustB" userId="036fd538-e6a0-4478-b832-b99ce6775b9a" providerId="ADAL" clId="{5021B9A3-714B-430F-ADBF-EF855D3C95EE}" dt="2023-08-12T15:16:36.039" v="4696"/>
        <pc:sldMkLst>
          <pc:docMk/>
          <pc:sldMk cId="2237453204" sldId="7623"/>
        </pc:sldMkLst>
        <pc:spChg chg="del">
          <ac:chgData name="FoustB" userId="036fd538-e6a0-4478-b832-b99ce6775b9a" providerId="ADAL" clId="{5021B9A3-714B-430F-ADBF-EF855D3C95EE}" dt="2023-08-09T16:48:44.833" v="318" actId="478"/>
          <ac:spMkLst>
            <pc:docMk/>
            <pc:sldMk cId="2237453204" sldId="7623"/>
            <ac:spMk id="2" creationId="{084E4B08-BC91-7C7D-14DC-15BBF8BE6839}"/>
          </ac:spMkLst>
        </pc:spChg>
        <pc:spChg chg="add mod">
          <ac:chgData name="FoustB" userId="036fd538-e6a0-4478-b832-b99ce6775b9a" providerId="ADAL" clId="{5021B9A3-714B-430F-ADBF-EF855D3C95EE}" dt="2023-08-12T15:16:36.039" v="4696"/>
          <ac:spMkLst>
            <pc:docMk/>
            <pc:sldMk cId="2237453204" sldId="7623"/>
            <ac:spMk id="2" creationId="{210BCCBE-FAA8-9F9B-2933-8FAE7201BCE5}"/>
          </ac:spMkLst>
        </pc:spChg>
        <pc:spChg chg="del ord">
          <ac:chgData name="FoustB" userId="036fd538-e6a0-4478-b832-b99ce6775b9a" providerId="ADAL" clId="{5021B9A3-714B-430F-ADBF-EF855D3C95EE}" dt="2023-08-12T15:16:35.708" v="4695" actId="478"/>
          <ac:spMkLst>
            <pc:docMk/>
            <pc:sldMk cId="2237453204" sldId="7623"/>
            <ac:spMk id="4" creationId="{FC9D4421-B4E6-E9FC-F956-92EA1A4AA7C3}"/>
          </ac:spMkLst>
        </pc:spChg>
        <pc:spChg chg="del">
          <ac:chgData name="FoustB" userId="036fd538-e6a0-4478-b832-b99ce6775b9a" providerId="ADAL" clId="{5021B9A3-714B-430F-ADBF-EF855D3C95EE}" dt="2023-08-09T16:48:31.867" v="313" actId="478"/>
          <ac:spMkLst>
            <pc:docMk/>
            <pc:sldMk cId="2237453204" sldId="7623"/>
            <ac:spMk id="7" creationId="{EC3E9B13-AB7B-BC2B-F6C6-B66E052955E6}"/>
          </ac:spMkLst>
        </pc:spChg>
        <pc:spChg chg="del">
          <ac:chgData name="FoustB" userId="036fd538-e6a0-4478-b832-b99ce6775b9a" providerId="ADAL" clId="{5021B9A3-714B-430F-ADBF-EF855D3C95EE}" dt="2023-08-09T16:48:33.802" v="314" actId="478"/>
          <ac:spMkLst>
            <pc:docMk/>
            <pc:sldMk cId="2237453204" sldId="7623"/>
            <ac:spMk id="8" creationId="{766F3206-3AB5-3BEA-9F68-20419C9E103E}"/>
          </ac:spMkLst>
        </pc:spChg>
        <pc:picChg chg="mod">
          <ac:chgData name="FoustB" userId="036fd538-e6a0-4478-b832-b99ce6775b9a" providerId="ADAL" clId="{5021B9A3-714B-430F-ADBF-EF855D3C95EE}" dt="2023-08-09T16:48:58.265" v="321" actId="1076"/>
          <ac:picMkLst>
            <pc:docMk/>
            <pc:sldMk cId="2237453204" sldId="7623"/>
            <ac:picMk id="9" creationId="{D78546C1-9F6F-11A9-D7FC-257C71EEDDE5}"/>
          </ac:picMkLst>
        </pc:picChg>
        <pc:picChg chg="del">
          <ac:chgData name="FoustB" userId="036fd538-e6a0-4478-b832-b99ce6775b9a" providerId="ADAL" clId="{5021B9A3-714B-430F-ADBF-EF855D3C95EE}" dt="2023-08-09T16:53:51.734" v="528" actId="478"/>
          <ac:picMkLst>
            <pc:docMk/>
            <pc:sldMk cId="2237453204" sldId="7623"/>
            <ac:picMk id="12292" creationId="{5274EA44-6C01-4426-B74B-5B62DA852275}"/>
          </ac:picMkLst>
        </pc:picChg>
      </pc:sldChg>
      <pc:sldChg chg="addSp delSp modSp add mod delAnim modAnim">
        <pc:chgData name="FoustB" userId="036fd538-e6a0-4478-b832-b99ce6775b9a" providerId="ADAL" clId="{5021B9A3-714B-430F-ADBF-EF855D3C95EE}" dt="2023-08-12T21:10:01.367" v="8264"/>
        <pc:sldMkLst>
          <pc:docMk/>
          <pc:sldMk cId="2213899093" sldId="7624"/>
        </pc:sldMkLst>
        <pc:spChg chg="add mod">
          <ac:chgData name="FoustB" userId="036fd538-e6a0-4478-b832-b99ce6775b9a" providerId="ADAL" clId="{5021B9A3-714B-430F-ADBF-EF855D3C95EE}" dt="2023-08-09T16:53:19.146" v="520" actId="207"/>
          <ac:spMkLst>
            <pc:docMk/>
            <pc:sldMk cId="2213899093" sldId="7624"/>
            <ac:spMk id="2" creationId="{BE4827BD-DF21-6D20-E037-32B3CF4EBBA1}"/>
          </ac:spMkLst>
        </pc:spChg>
        <pc:spChg chg="add del mod">
          <ac:chgData name="FoustB" userId="036fd538-e6a0-4478-b832-b99ce6775b9a" providerId="ADAL" clId="{5021B9A3-714B-430F-ADBF-EF855D3C95EE}" dt="2023-08-09T16:52:39.611" v="476" actId="478"/>
          <ac:spMkLst>
            <pc:docMk/>
            <pc:sldMk cId="2213899093" sldId="7624"/>
            <ac:spMk id="3" creationId="{9AB9EB0F-AADC-01F7-818D-FD8DD40C8DF6}"/>
          </ac:spMkLst>
        </pc:spChg>
        <pc:spChg chg="add mod">
          <ac:chgData name="FoustB" userId="036fd538-e6a0-4478-b832-b99ce6775b9a" providerId="ADAL" clId="{5021B9A3-714B-430F-ADBF-EF855D3C95EE}" dt="2023-08-10T15:27:29.911" v="539" actId="20577"/>
          <ac:spMkLst>
            <pc:docMk/>
            <pc:sldMk cId="2213899093" sldId="7624"/>
            <ac:spMk id="5" creationId="{44CB7A62-19F5-1902-E4F4-2DEA0867901E}"/>
          </ac:spMkLst>
        </pc:spChg>
        <pc:picChg chg="del">
          <ac:chgData name="FoustB" userId="036fd538-e6a0-4478-b832-b99ce6775b9a" providerId="ADAL" clId="{5021B9A3-714B-430F-ADBF-EF855D3C95EE}" dt="2023-08-09T16:50:07.398" v="328" actId="478"/>
          <ac:picMkLst>
            <pc:docMk/>
            <pc:sldMk cId="2213899093" sldId="7624"/>
            <ac:picMk id="12292" creationId="{5274EA44-6C01-4426-B74B-5B62DA852275}"/>
          </ac:picMkLst>
        </pc:picChg>
      </pc:sldChg>
      <pc:sldChg chg="delSp modSp add mod delAnim modAnim">
        <pc:chgData name="FoustB" userId="036fd538-e6a0-4478-b832-b99ce6775b9a" providerId="ADAL" clId="{5021B9A3-714B-430F-ADBF-EF855D3C95EE}" dt="2023-08-10T15:28:27.025" v="543"/>
        <pc:sldMkLst>
          <pc:docMk/>
          <pc:sldMk cId="509380865" sldId="7625"/>
        </pc:sldMkLst>
        <pc:spChg chg="del">
          <ac:chgData name="FoustB" userId="036fd538-e6a0-4478-b832-b99ce6775b9a" providerId="ADAL" clId="{5021B9A3-714B-430F-ADBF-EF855D3C95EE}" dt="2023-08-10T15:27:17.020" v="535" actId="478"/>
          <ac:spMkLst>
            <pc:docMk/>
            <pc:sldMk cId="509380865" sldId="7625"/>
            <ac:spMk id="2" creationId="{BE4827BD-DF21-6D20-E037-32B3CF4EBBA1}"/>
          </ac:spMkLst>
        </pc:spChg>
        <pc:spChg chg="mod">
          <ac:chgData name="FoustB" userId="036fd538-e6a0-4478-b832-b99ce6775b9a" providerId="ADAL" clId="{5021B9A3-714B-430F-ADBF-EF855D3C95EE}" dt="2023-08-10T15:27:37.914" v="542" actId="20577"/>
          <ac:spMkLst>
            <pc:docMk/>
            <pc:sldMk cId="509380865" sldId="7625"/>
            <ac:spMk id="4" creationId="{FC9D4421-B4E6-E9FC-F956-92EA1A4AA7C3}"/>
          </ac:spMkLst>
        </pc:spChg>
        <pc:spChg chg="mod">
          <ac:chgData name="FoustB" userId="036fd538-e6a0-4478-b832-b99ce6775b9a" providerId="ADAL" clId="{5021B9A3-714B-430F-ADBF-EF855D3C95EE}" dt="2023-08-10T15:27:27.449" v="538" actId="20577"/>
          <ac:spMkLst>
            <pc:docMk/>
            <pc:sldMk cId="509380865" sldId="7625"/>
            <ac:spMk id="5" creationId="{44CB7A62-19F5-1902-E4F4-2DEA0867901E}"/>
          </ac:spMkLst>
        </pc:spChg>
        <pc:picChg chg="del">
          <ac:chgData name="FoustB" userId="036fd538-e6a0-4478-b832-b99ce6775b9a" providerId="ADAL" clId="{5021B9A3-714B-430F-ADBF-EF855D3C95EE}" dt="2023-08-10T15:27:22.691" v="537" actId="478"/>
          <ac:picMkLst>
            <pc:docMk/>
            <pc:sldMk cId="509380865" sldId="7625"/>
            <ac:picMk id="9" creationId="{D78546C1-9F6F-11A9-D7FC-257C71EEDDE5}"/>
          </ac:picMkLst>
        </pc:picChg>
      </pc:sldChg>
      <pc:sldChg chg="addSp modSp add mod modAnim">
        <pc:chgData name="FoustB" userId="036fd538-e6a0-4478-b832-b99ce6775b9a" providerId="ADAL" clId="{5021B9A3-714B-430F-ADBF-EF855D3C95EE}" dt="2023-08-12T14:40:11.212" v="4681"/>
        <pc:sldMkLst>
          <pc:docMk/>
          <pc:sldMk cId="4083963575" sldId="7626"/>
        </pc:sldMkLst>
        <pc:spChg chg="add mod">
          <ac:chgData name="FoustB" userId="036fd538-e6a0-4478-b832-b99ce6775b9a" providerId="ADAL" clId="{5021B9A3-714B-430F-ADBF-EF855D3C95EE}" dt="2023-08-12T14:40:06.145" v="4680"/>
          <ac:spMkLst>
            <pc:docMk/>
            <pc:sldMk cId="4083963575" sldId="7626"/>
            <ac:spMk id="2" creationId="{A43FA0C9-C608-7DBD-2C0B-237523F7DF26}"/>
          </ac:spMkLst>
        </pc:spChg>
        <pc:spChg chg="mod">
          <ac:chgData name="FoustB" userId="036fd538-e6a0-4478-b832-b99ce6775b9a" providerId="ADAL" clId="{5021B9A3-714B-430F-ADBF-EF855D3C95EE}" dt="2023-08-10T15:28:40.340" v="550" actId="207"/>
          <ac:spMkLst>
            <pc:docMk/>
            <pc:sldMk cId="4083963575" sldId="7626"/>
            <ac:spMk id="4" creationId="{FC9D4421-B4E6-E9FC-F956-92EA1A4AA7C3}"/>
          </ac:spMkLst>
        </pc:spChg>
      </pc:sldChg>
      <pc:sldChg chg="addSp modSp add mod modAnim">
        <pc:chgData name="FoustB" userId="036fd538-e6a0-4478-b832-b99ce6775b9a" providerId="ADAL" clId="{5021B9A3-714B-430F-ADBF-EF855D3C95EE}" dt="2023-08-12T14:40:15.136" v="4683"/>
        <pc:sldMkLst>
          <pc:docMk/>
          <pc:sldMk cId="3413207791" sldId="7627"/>
        </pc:sldMkLst>
        <pc:spChg chg="add mod">
          <ac:chgData name="FoustB" userId="036fd538-e6a0-4478-b832-b99ce6775b9a" providerId="ADAL" clId="{5021B9A3-714B-430F-ADBF-EF855D3C95EE}" dt="2023-08-12T14:40:13.294" v="4682"/>
          <ac:spMkLst>
            <pc:docMk/>
            <pc:sldMk cId="3413207791" sldId="7627"/>
            <ac:spMk id="2" creationId="{8905F51E-1AF7-6DBF-33BA-CED61F1F8C6F}"/>
          </ac:spMkLst>
        </pc:spChg>
        <pc:spChg chg="mod">
          <ac:chgData name="FoustB" userId="036fd538-e6a0-4478-b832-b99ce6775b9a" providerId="ADAL" clId="{5021B9A3-714B-430F-ADBF-EF855D3C95EE}" dt="2023-08-10T15:28:57.135" v="557" actId="207"/>
          <ac:spMkLst>
            <pc:docMk/>
            <pc:sldMk cId="3413207791" sldId="7627"/>
            <ac:spMk id="4" creationId="{FC9D4421-B4E6-E9FC-F956-92EA1A4AA7C3}"/>
          </ac:spMkLst>
        </pc:spChg>
      </pc:sldChg>
      <pc:sldChg chg="addSp modSp add del mod modAnim">
        <pc:chgData name="FoustB" userId="036fd538-e6a0-4478-b832-b99ce6775b9a" providerId="ADAL" clId="{5021B9A3-714B-430F-ADBF-EF855D3C95EE}" dt="2023-08-12T14:40:00.313" v="4679" actId="47"/>
        <pc:sldMkLst>
          <pc:docMk/>
          <pc:sldMk cId="1762409356" sldId="7628"/>
        </pc:sldMkLst>
        <pc:spChg chg="add mod">
          <ac:chgData name="FoustB" userId="036fd538-e6a0-4478-b832-b99ce6775b9a" providerId="ADAL" clId="{5021B9A3-714B-430F-ADBF-EF855D3C95EE}" dt="2023-08-10T15:30:32.758" v="598" actId="1076"/>
          <ac:spMkLst>
            <pc:docMk/>
            <pc:sldMk cId="1762409356" sldId="7628"/>
            <ac:spMk id="2" creationId="{EE5F1ED7-7482-41DB-334B-0705AB7C452F}"/>
          </ac:spMkLst>
        </pc:spChg>
        <pc:spChg chg="mod">
          <ac:chgData name="FoustB" userId="036fd538-e6a0-4478-b832-b99ce6775b9a" providerId="ADAL" clId="{5021B9A3-714B-430F-ADBF-EF855D3C95EE}" dt="2023-08-10T15:30:00.559" v="573" actId="207"/>
          <ac:spMkLst>
            <pc:docMk/>
            <pc:sldMk cId="1762409356" sldId="7628"/>
            <ac:spMk id="4" creationId="{FC9D4421-B4E6-E9FC-F956-92EA1A4AA7C3}"/>
          </ac:spMkLst>
        </pc:spChg>
      </pc:sldChg>
      <pc:sldChg chg="addSp delSp modSp add mod delAnim modAnim">
        <pc:chgData name="FoustB" userId="036fd538-e6a0-4478-b832-b99ce6775b9a" providerId="ADAL" clId="{5021B9A3-714B-430F-ADBF-EF855D3C95EE}" dt="2023-08-12T14:40:35.835" v="4686" actId="166"/>
        <pc:sldMkLst>
          <pc:docMk/>
          <pc:sldMk cId="3542535314" sldId="7629"/>
        </pc:sldMkLst>
        <pc:spChg chg="add mod">
          <ac:chgData name="FoustB" userId="036fd538-e6a0-4478-b832-b99ce6775b9a" providerId="ADAL" clId="{5021B9A3-714B-430F-ADBF-EF855D3C95EE}" dt="2023-08-12T14:40:33.461" v="4685"/>
          <ac:spMkLst>
            <pc:docMk/>
            <pc:sldMk cId="3542535314" sldId="7629"/>
            <ac:spMk id="2" creationId="{B77473F7-7744-17A8-70A0-033684B91989}"/>
          </ac:spMkLst>
        </pc:spChg>
        <pc:spChg chg="del">
          <ac:chgData name="FoustB" userId="036fd538-e6a0-4478-b832-b99ce6775b9a" providerId="ADAL" clId="{5021B9A3-714B-430F-ADBF-EF855D3C95EE}" dt="2023-08-10T15:31:06.397" v="604" actId="478"/>
          <ac:spMkLst>
            <pc:docMk/>
            <pc:sldMk cId="3542535314" sldId="7629"/>
            <ac:spMk id="2" creationId="{EE5F1ED7-7482-41DB-334B-0705AB7C452F}"/>
          </ac:spMkLst>
        </pc:spChg>
        <pc:spChg chg="add mod">
          <ac:chgData name="FoustB" userId="036fd538-e6a0-4478-b832-b99ce6775b9a" providerId="ADAL" clId="{5021B9A3-714B-430F-ADBF-EF855D3C95EE}" dt="2023-08-10T15:32:09.187" v="688" actId="14100"/>
          <ac:spMkLst>
            <pc:docMk/>
            <pc:sldMk cId="3542535314" sldId="7629"/>
            <ac:spMk id="3" creationId="{2AECC500-7C91-522A-BA90-F4CA7736198F}"/>
          </ac:spMkLst>
        </pc:spChg>
        <pc:spChg chg="del">
          <ac:chgData name="FoustB" userId="036fd538-e6a0-4478-b832-b99ce6775b9a" providerId="ADAL" clId="{5021B9A3-714B-430F-ADBF-EF855D3C95EE}" dt="2023-08-12T14:40:33.017" v="4684" actId="478"/>
          <ac:spMkLst>
            <pc:docMk/>
            <pc:sldMk cId="3542535314" sldId="7629"/>
            <ac:spMk id="4" creationId="{FC9D4421-B4E6-E9FC-F956-92EA1A4AA7C3}"/>
          </ac:spMkLst>
        </pc:spChg>
        <pc:spChg chg="add mod">
          <ac:chgData name="FoustB" userId="036fd538-e6a0-4478-b832-b99ce6775b9a" providerId="ADAL" clId="{5021B9A3-714B-430F-ADBF-EF855D3C95EE}" dt="2023-08-10T15:32:33.515" v="700" actId="1076"/>
          <ac:spMkLst>
            <pc:docMk/>
            <pc:sldMk cId="3542535314" sldId="7629"/>
            <ac:spMk id="6" creationId="{CFB6D29B-3B16-D675-84A6-A2C0E5036EE6}"/>
          </ac:spMkLst>
        </pc:spChg>
        <pc:spChg chg="add mod ord">
          <ac:chgData name="FoustB" userId="036fd538-e6a0-4478-b832-b99ce6775b9a" providerId="ADAL" clId="{5021B9A3-714B-430F-ADBF-EF855D3C95EE}" dt="2023-08-12T14:40:35.835" v="4686" actId="166"/>
          <ac:spMkLst>
            <pc:docMk/>
            <pc:sldMk cId="3542535314" sldId="7629"/>
            <ac:spMk id="7" creationId="{B441AD39-E028-0889-875A-7857E21CF0D3}"/>
          </ac:spMkLst>
        </pc:spChg>
      </pc:sldChg>
      <pc:sldChg chg="addSp delSp modSp add del mod delAnim modAnim">
        <pc:chgData name="FoustB" userId="036fd538-e6a0-4478-b832-b99ce6775b9a" providerId="ADAL" clId="{5021B9A3-714B-430F-ADBF-EF855D3C95EE}" dt="2023-08-10T15:47:28.935" v="1090" actId="47"/>
        <pc:sldMkLst>
          <pc:docMk/>
          <pc:sldMk cId="2164164586" sldId="7630"/>
        </pc:sldMkLst>
        <pc:spChg chg="add mod">
          <ac:chgData name="FoustB" userId="036fd538-e6a0-4478-b832-b99ce6775b9a" providerId="ADAL" clId="{5021B9A3-714B-430F-ADBF-EF855D3C95EE}" dt="2023-08-10T15:37:23.064" v="764" actId="14100"/>
          <ac:spMkLst>
            <pc:docMk/>
            <pc:sldMk cId="2164164586" sldId="7630"/>
            <ac:spMk id="2" creationId="{91DFED6B-4833-4C39-CCAD-A78547EA276D}"/>
          </ac:spMkLst>
        </pc:spChg>
        <pc:spChg chg="del">
          <ac:chgData name="FoustB" userId="036fd538-e6a0-4478-b832-b99ce6775b9a" providerId="ADAL" clId="{5021B9A3-714B-430F-ADBF-EF855D3C95EE}" dt="2023-08-10T15:32:52.671" v="702" actId="478"/>
          <ac:spMkLst>
            <pc:docMk/>
            <pc:sldMk cId="2164164586" sldId="7630"/>
            <ac:spMk id="3" creationId="{2AECC500-7C91-522A-BA90-F4CA7736198F}"/>
          </ac:spMkLst>
        </pc:spChg>
        <pc:spChg chg="del">
          <ac:chgData name="FoustB" userId="036fd538-e6a0-4478-b832-b99ce6775b9a" providerId="ADAL" clId="{5021B9A3-714B-430F-ADBF-EF855D3C95EE}" dt="2023-08-10T15:37:16.880" v="761" actId="478"/>
          <ac:spMkLst>
            <pc:docMk/>
            <pc:sldMk cId="2164164586" sldId="7630"/>
            <ac:spMk id="4" creationId="{FC9D4421-B4E6-E9FC-F956-92EA1A4AA7C3}"/>
          </ac:spMkLst>
        </pc:spChg>
        <pc:spChg chg="del mod">
          <ac:chgData name="FoustB" userId="036fd538-e6a0-4478-b832-b99ce6775b9a" providerId="ADAL" clId="{5021B9A3-714B-430F-ADBF-EF855D3C95EE}" dt="2023-08-10T15:38:10.954" v="769" actId="478"/>
          <ac:spMkLst>
            <pc:docMk/>
            <pc:sldMk cId="2164164586" sldId="7630"/>
            <ac:spMk id="5" creationId="{44CB7A62-19F5-1902-E4F4-2DEA0867901E}"/>
          </ac:spMkLst>
        </pc:spChg>
        <pc:spChg chg="del">
          <ac:chgData name="FoustB" userId="036fd538-e6a0-4478-b832-b99ce6775b9a" providerId="ADAL" clId="{5021B9A3-714B-430F-ADBF-EF855D3C95EE}" dt="2023-08-10T15:32:54.326" v="703" actId="478"/>
          <ac:spMkLst>
            <pc:docMk/>
            <pc:sldMk cId="2164164586" sldId="7630"/>
            <ac:spMk id="6" creationId="{CFB6D29B-3B16-D675-84A6-A2C0E5036EE6}"/>
          </ac:spMkLst>
        </pc:spChg>
        <pc:spChg chg="del">
          <ac:chgData name="FoustB" userId="036fd538-e6a0-4478-b832-b99ce6775b9a" providerId="ADAL" clId="{5021B9A3-714B-430F-ADBF-EF855D3C95EE}" dt="2023-08-10T15:32:55.829" v="704" actId="478"/>
          <ac:spMkLst>
            <pc:docMk/>
            <pc:sldMk cId="2164164586" sldId="7630"/>
            <ac:spMk id="7" creationId="{B441AD39-E028-0889-875A-7857E21CF0D3}"/>
          </ac:spMkLst>
        </pc:spChg>
        <pc:spChg chg="add mod ord">
          <ac:chgData name="FoustB" userId="036fd538-e6a0-4478-b832-b99ce6775b9a" providerId="ADAL" clId="{5021B9A3-714B-430F-ADBF-EF855D3C95EE}" dt="2023-08-10T15:42:00.733" v="1046" actId="404"/>
          <ac:spMkLst>
            <pc:docMk/>
            <pc:sldMk cId="2164164586" sldId="7630"/>
            <ac:spMk id="8" creationId="{F2ACB701-0055-88F1-2129-AE64C662F6E0}"/>
          </ac:spMkLst>
        </pc:spChg>
      </pc:sldChg>
      <pc:sldChg chg="add del">
        <pc:chgData name="FoustB" userId="036fd538-e6a0-4478-b832-b99ce6775b9a" providerId="ADAL" clId="{5021B9A3-714B-430F-ADBF-EF855D3C95EE}" dt="2023-08-10T15:47:34.518" v="1092" actId="47"/>
        <pc:sldMkLst>
          <pc:docMk/>
          <pc:sldMk cId="465996012" sldId="7631"/>
        </pc:sldMkLst>
      </pc:sldChg>
      <pc:sldChg chg="addSp delSp modSp add mod delAnim modAnim">
        <pc:chgData name="FoustB" userId="036fd538-e6a0-4478-b832-b99ce6775b9a" providerId="ADAL" clId="{5021B9A3-714B-430F-ADBF-EF855D3C95EE}" dt="2023-08-10T15:48:07.928" v="1100"/>
        <pc:sldMkLst>
          <pc:docMk/>
          <pc:sldMk cId="3328910562" sldId="7632"/>
        </pc:sldMkLst>
        <pc:spChg chg="add mod">
          <ac:chgData name="FoustB" userId="036fd538-e6a0-4478-b832-b99ce6775b9a" providerId="ADAL" clId="{5021B9A3-714B-430F-ADBF-EF855D3C95EE}" dt="2023-08-10T15:48:03.199" v="1099"/>
          <ac:spMkLst>
            <pc:docMk/>
            <pc:sldMk cId="3328910562" sldId="7632"/>
            <ac:spMk id="2" creationId="{D3B873B6-6ADE-55F6-FABA-D09B392573DE}"/>
          </ac:spMkLst>
        </pc:spChg>
        <pc:spChg chg="del">
          <ac:chgData name="FoustB" userId="036fd538-e6a0-4478-b832-b99ce6775b9a" providerId="ADAL" clId="{5021B9A3-714B-430F-ADBF-EF855D3C95EE}" dt="2023-08-10T15:45:52.793" v="1049" actId="478"/>
          <ac:spMkLst>
            <pc:docMk/>
            <pc:sldMk cId="3328910562" sldId="7632"/>
            <ac:spMk id="3" creationId="{2AECC500-7C91-522A-BA90-F4CA7736198F}"/>
          </ac:spMkLst>
        </pc:spChg>
        <pc:spChg chg="del">
          <ac:chgData name="FoustB" userId="036fd538-e6a0-4478-b832-b99ce6775b9a" providerId="ADAL" clId="{5021B9A3-714B-430F-ADBF-EF855D3C95EE}" dt="2023-08-10T15:45:54.914" v="1052" actId="478"/>
          <ac:spMkLst>
            <pc:docMk/>
            <pc:sldMk cId="3328910562" sldId="7632"/>
            <ac:spMk id="4" creationId="{FC9D4421-B4E6-E9FC-F956-92EA1A4AA7C3}"/>
          </ac:spMkLst>
        </pc:spChg>
        <pc:spChg chg="del">
          <ac:chgData name="FoustB" userId="036fd538-e6a0-4478-b832-b99ce6775b9a" providerId="ADAL" clId="{5021B9A3-714B-430F-ADBF-EF855D3C95EE}" dt="2023-08-10T15:45:53.488" v="1050" actId="478"/>
          <ac:spMkLst>
            <pc:docMk/>
            <pc:sldMk cId="3328910562" sldId="7632"/>
            <ac:spMk id="6" creationId="{CFB6D29B-3B16-D675-84A6-A2C0E5036EE6}"/>
          </ac:spMkLst>
        </pc:spChg>
        <pc:spChg chg="del">
          <ac:chgData name="FoustB" userId="036fd538-e6a0-4478-b832-b99ce6775b9a" providerId="ADAL" clId="{5021B9A3-714B-430F-ADBF-EF855D3C95EE}" dt="2023-08-10T15:45:54.159" v="1051" actId="478"/>
          <ac:spMkLst>
            <pc:docMk/>
            <pc:sldMk cId="3328910562" sldId="7632"/>
            <ac:spMk id="7" creationId="{B441AD39-E028-0889-875A-7857E21CF0D3}"/>
          </ac:spMkLst>
        </pc:spChg>
        <pc:spChg chg="add mod">
          <ac:chgData name="FoustB" userId="036fd538-e6a0-4478-b832-b99ce6775b9a" providerId="ADAL" clId="{5021B9A3-714B-430F-ADBF-EF855D3C95EE}" dt="2023-08-10T15:46:01.080" v="1053"/>
          <ac:spMkLst>
            <pc:docMk/>
            <pc:sldMk cId="3328910562" sldId="7632"/>
            <ac:spMk id="8" creationId="{C2FF2C2E-774B-020F-5163-101410EBCF0C}"/>
          </ac:spMkLst>
        </pc:spChg>
      </pc:sldChg>
      <pc:sldChg chg="addSp modSp add mod ord modAnim">
        <pc:chgData name="FoustB" userId="036fd538-e6a0-4478-b832-b99ce6775b9a" providerId="ADAL" clId="{5021B9A3-714B-430F-ADBF-EF855D3C95EE}" dt="2023-08-10T15:56:58.547" v="1381"/>
        <pc:sldMkLst>
          <pc:docMk/>
          <pc:sldMk cId="2545463530" sldId="7633"/>
        </pc:sldMkLst>
        <pc:spChg chg="mod">
          <ac:chgData name="FoustB" userId="036fd538-e6a0-4478-b832-b99ce6775b9a" providerId="ADAL" clId="{5021B9A3-714B-430F-ADBF-EF855D3C95EE}" dt="2023-08-10T15:53:16.681" v="1245" actId="20577"/>
          <ac:spMkLst>
            <pc:docMk/>
            <pc:sldMk cId="2545463530" sldId="7633"/>
            <ac:spMk id="2" creationId="{D3B873B6-6ADE-55F6-FABA-D09B392573DE}"/>
          </ac:spMkLst>
        </pc:spChg>
        <pc:spChg chg="add mod">
          <ac:chgData name="FoustB" userId="036fd538-e6a0-4478-b832-b99ce6775b9a" providerId="ADAL" clId="{5021B9A3-714B-430F-ADBF-EF855D3C95EE}" dt="2023-08-10T15:54:57.453" v="1296" actId="20577"/>
          <ac:spMkLst>
            <pc:docMk/>
            <pc:sldMk cId="2545463530" sldId="7633"/>
            <ac:spMk id="3" creationId="{78606219-1246-0A10-B3E4-0DBDFDFBF71D}"/>
          </ac:spMkLst>
        </pc:spChg>
        <pc:spChg chg="add mod">
          <ac:chgData name="FoustB" userId="036fd538-e6a0-4478-b832-b99ce6775b9a" providerId="ADAL" clId="{5021B9A3-714B-430F-ADBF-EF855D3C95EE}" dt="2023-08-10T15:56:35.939" v="1379"/>
          <ac:spMkLst>
            <pc:docMk/>
            <pc:sldMk cId="2545463530" sldId="7633"/>
            <ac:spMk id="4" creationId="{2F1CA2C4-C582-284C-832F-AE1455A0ED65}"/>
          </ac:spMkLst>
        </pc:spChg>
      </pc:sldChg>
      <pc:sldChg chg="modSp add del">
        <pc:chgData name="FoustB" userId="036fd538-e6a0-4478-b832-b99ce6775b9a" providerId="ADAL" clId="{5021B9A3-714B-430F-ADBF-EF855D3C95EE}" dt="2023-08-10T18:28:18.835" v="4584" actId="47"/>
        <pc:sldMkLst>
          <pc:docMk/>
          <pc:sldMk cId="1746269072" sldId="7634"/>
        </pc:sldMkLst>
        <pc:spChg chg="mod">
          <ac:chgData name="FoustB" userId="036fd538-e6a0-4478-b832-b99ce6775b9a" providerId="ADAL" clId="{5021B9A3-714B-430F-ADBF-EF855D3C95EE}" dt="2023-08-10T16:35:19.358" v="2156" actId="20577"/>
          <ac:spMkLst>
            <pc:docMk/>
            <pc:sldMk cId="1746269072" sldId="7634"/>
            <ac:spMk id="2" creationId="{D3B873B6-6ADE-55F6-FABA-D09B392573DE}"/>
          </ac:spMkLst>
        </pc:spChg>
      </pc:sldChg>
      <pc:sldChg chg="addSp modSp add mod modAnim">
        <pc:chgData name="FoustB" userId="036fd538-e6a0-4478-b832-b99ce6775b9a" providerId="ADAL" clId="{5021B9A3-714B-430F-ADBF-EF855D3C95EE}" dt="2023-08-10T15:49:45.328" v="1136" actId="20577"/>
        <pc:sldMkLst>
          <pc:docMk/>
          <pc:sldMk cId="2743995236" sldId="7635"/>
        </pc:sldMkLst>
        <pc:spChg chg="mod">
          <ac:chgData name="FoustB" userId="036fd538-e6a0-4478-b832-b99ce6775b9a" providerId="ADAL" clId="{5021B9A3-714B-430F-ADBF-EF855D3C95EE}" dt="2023-08-10T15:48:12.327" v="1101" actId="20577"/>
          <ac:spMkLst>
            <pc:docMk/>
            <pc:sldMk cId="2743995236" sldId="7635"/>
            <ac:spMk id="2" creationId="{D3B873B6-6ADE-55F6-FABA-D09B392573DE}"/>
          </ac:spMkLst>
        </pc:spChg>
        <pc:spChg chg="add mod">
          <ac:chgData name="FoustB" userId="036fd538-e6a0-4478-b832-b99ce6775b9a" providerId="ADAL" clId="{5021B9A3-714B-430F-ADBF-EF855D3C95EE}" dt="2023-08-10T15:49:45.328" v="1136" actId="20577"/>
          <ac:spMkLst>
            <pc:docMk/>
            <pc:sldMk cId="2743995236" sldId="7635"/>
            <ac:spMk id="3" creationId="{5B3B5BF5-6006-B1E4-3CD6-6AE9757BA93B}"/>
          </ac:spMkLst>
        </pc:spChg>
      </pc:sldChg>
      <pc:sldChg chg="addSp modSp add mod modAnim">
        <pc:chgData name="FoustB" userId="036fd538-e6a0-4478-b832-b99ce6775b9a" providerId="ADAL" clId="{5021B9A3-714B-430F-ADBF-EF855D3C95EE}" dt="2023-08-10T15:50:59.679" v="1188" actId="166"/>
        <pc:sldMkLst>
          <pc:docMk/>
          <pc:sldMk cId="1719927629" sldId="7636"/>
        </pc:sldMkLst>
        <pc:spChg chg="mod ord">
          <ac:chgData name="FoustB" userId="036fd538-e6a0-4478-b832-b99ce6775b9a" providerId="ADAL" clId="{5021B9A3-714B-430F-ADBF-EF855D3C95EE}" dt="2023-08-10T15:50:59.679" v="1188" actId="166"/>
          <ac:spMkLst>
            <pc:docMk/>
            <pc:sldMk cId="1719927629" sldId="7636"/>
            <ac:spMk id="3" creationId="{5B3B5BF5-6006-B1E4-3CD6-6AE9757BA93B}"/>
          </ac:spMkLst>
        </pc:spChg>
        <pc:picChg chg="add mod">
          <ac:chgData name="FoustB" userId="036fd538-e6a0-4478-b832-b99ce6775b9a" providerId="ADAL" clId="{5021B9A3-714B-430F-ADBF-EF855D3C95EE}" dt="2023-08-10T15:50:56.118" v="1186" actId="14100"/>
          <ac:picMkLst>
            <pc:docMk/>
            <pc:sldMk cId="1719927629" sldId="7636"/>
            <ac:picMk id="4" creationId="{939FEE55-BCBA-562B-8EB0-51EA8E148E56}"/>
          </ac:picMkLst>
        </pc:picChg>
      </pc:sldChg>
      <pc:sldChg chg="delSp modSp add mod delAnim">
        <pc:chgData name="FoustB" userId="036fd538-e6a0-4478-b832-b99ce6775b9a" providerId="ADAL" clId="{5021B9A3-714B-430F-ADBF-EF855D3C95EE}" dt="2023-08-10T15:52:00.428" v="1235" actId="1076"/>
        <pc:sldMkLst>
          <pc:docMk/>
          <pc:sldMk cId="123142396" sldId="7637"/>
        </pc:sldMkLst>
        <pc:spChg chg="mod">
          <ac:chgData name="FoustB" userId="036fd538-e6a0-4478-b832-b99ce6775b9a" providerId="ADAL" clId="{5021B9A3-714B-430F-ADBF-EF855D3C95EE}" dt="2023-08-10T15:52:00.428" v="1235" actId="1076"/>
          <ac:spMkLst>
            <pc:docMk/>
            <pc:sldMk cId="123142396" sldId="7637"/>
            <ac:spMk id="3" creationId="{5B3B5BF5-6006-B1E4-3CD6-6AE9757BA93B}"/>
          </ac:spMkLst>
        </pc:spChg>
        <pc:picChg chg="del mod">
          <ac:chgData name="FoustB" userId="036fd538-e6a0-4478-b832-b99ce6775b9a" providerId="ADAL" clId="{5021B9A3-714B-430F-ADBF-EF855D3C95EE}" dt="2023-08-10T15:51:58.523" v="1234" actId="478"/>
          <ac:picMkLst>
            <pc:docMk/>
            <pc:sldMk cId="123142396" sldId="7637"/>
            <ac:picMk id="4" creationId="{939FEE55-BCBA-562B-8EB0-51EA8E148E56}"/>
          </ac:picMkLst>
        </pc:picChg>
      </pc:sldChg>
      <pc:sldChg chg="modSp add modAnim">
        <pc:chgData name="FoustB" userId="036fd538-e6a0-4478-b832-b99ce6775b9a" providerId="ADAL" clId="{5021B9A3-714B-430F-ADBF-EF855D3C95EE}" dt="2023-08-10T15:52:46.264" v="1241"/>
        <pc:sldMkLst>
          <pc:docMk/>
          <pc:sldMk cId="3724482879" sldId="7638"/>
        </pc:sldMkLst>
        <pc:spChg chg="mod">
          <ac:chgData name="FoustB" userId="036fd538-e6a0-4478-b832-b99ce6775b9a" providerId="ADAL" clId="{5021B9A3-714B-430F-ADBF-EF855D3C95EE}" dt="2023-08-10T15:52:43.399" v="1240" actId="115"/>
          <ac:spMkLst>
            <pc:docMk/>
            <pc:sldMk cId="3724482879" sldId="7638"/>
            <ac:spMk id="3" creationId="{5B3B5BF5-6006-B1E4-3CD6-6AE9757BA93B}"/>
          </ac:spMkLst>
        </pc:spChg>
      </pc:sldChg>
      <pc:sldChg chg="addSp modSp add del mod modAnim">
        <pc:chgData name="FoustB" userId="036fd538-e6a0-4478-b832-b99ce6775b9a" providerId="ADAL" clId="{5021B9A3-714B-430F-ADBF-EF855D3C95EE}" dt="2023-08-10T15:59:06.688" v="1419" actId="47"/>
        <pc:sldMkLst>
          <pc:docMk/>
          <pc:sldMk cId="1103950149" sldId="7639"/>
        </pc:sldMkLst>
        <pc:spChg chg="add mod">
          <ac:chgData name="FoustB" userId="036fd538-e6a0-4478-b832-b99ce6775b9a" providerId="ADAL" clId="{5021B9A3-714B-430F-ADBF-EF855D3C95EE}" dt="2023-08-10T15:56:01.326" v="1378" actId="1037"/>
          <ac:spMkLst>
            <pc:docMk/>
            <pc:sldMk cId="1103950149" sldId="7639"/>
            <ac:spMk id="4" creationId="{F46054A4-E833-26E3-4BF9-BEA2A3026F73}"/>
          </ac:spMkLst>
        </pc:spChg>
      </pc:sldChg>
      <pc:sldChg chg="add del">
        <pc:chgData name="FoustB" userId="036fd538-e6a0-4478-b832-b99ce6775b9a" providerId="ADAL" clId="{5021B9A3-714B-430F-ADBF-EF855D3C95EE}" dt="2023-08-10T15:53:33.723" v="1251" actId="47"/>
        <pc:sldMkLst>
          <pc:docMk/>
          <pc:sldMk cId="2874564355" sldId="7639"/>
        </pc:sldMkLst>
      </pc:sldChg>
      <pc:sldChg chg="modSp add modAnim">
        <pc:chgData name="FoustB" userId="036fd538-e6a0-4478-b832-b99ce6775b9a" providerId="ADAL" clId="{5021B9A3-714B-430F-ADBF-EF855D3C95EE}" dt="2023-08-10T15:57:41.373" v="1393"/>
        <pc:sldMkLst>
          <pc:docMk/>
          <pc:sldMk cId="3044771851" sldId="7640"/>
        </pc:sldMkLst>
        <pc:spChg chg="mod">
          <ac:chgData name="FoustB" userId="036fd538-e6a0-4478-b832-b99ce6775b9a" providerId="ADAL" clId="{5021B9A3-714B-430F-ADBF-EF855D3C95EE}" dt="2023-08-10T15:57:24.926" v="1390" actId="255"/>
          <ac:spMkLst>
            <pc:docMk/>
            <pc:sldMk cId="3044771851" sldId="7640"/>
            <ac:spMk id="3" creationId="{78606219-1246-0A10-B3E4-0DBDFDFBF71D}"/>
          </ac:spMkLst>
        </pc:spChg>
      </pc:sldChg>
      <pc:sldChg chg="addSp delSp modSp add mod modTransition">
        <pc:chgData name="FoustB" userId="036fd538-e6a0-4478-b832-b99ce6775b9a" providerId="ADAL" clId="{5021B9A3-714B-430F-ADBF-EF855D3C95EE}" dt="2023-08-10T16:00:43.061" v="1449"/>
        <pc:sldMkLst>
          <pc:docMk/>
          <pc:sldMk cId="3092435253" sldId="7641"/>
        </pc:sldMkLst>
        <pc:spChg chg="mod">
          <ac:chgData name="FoustB" userId="036fd538-e6a0-4478-b832-b99ce6775b9a" providerId="ADAL" clId="{5021B9A3-714B-430F-ADBF-EF855D3C95EE}" dt="2023-08-10T16:00:35.829" v="1447" actId="115"/>
          <ac:spMkLst>
            <pc:docMk/>
            <pc:sldMk cId="3092435253" sldId="7641"/>
            <ac:spMk id="3" creationId="{78606219-1246-0A10-B3E4-0DBDFDFBF71D}"/>
          </ac:spMkLst>
        </pc:spChg>
        <pc:spChg chg="add del">
          <ac:chgData name="FoustB" userId="036fd538-e6a0-4478-b832-b99ce6775b9a" providerId="ADAL" clId="{5021B9A3-714B-430F-ADBF-EF855D3C95EE}" dt="2023-08-10T15:58:32.052" v="1406" actId="22"/>
          <ac:spMkLst>
            <pc:docMk/>
            <pc:sldMk cId="3092435253" sldId="7641"/>
            <ac:spMk id="7" creationId="{CAF17589-BE11-4F93-1A63-143019157E89}"/>
          </ac:spMkLst>
        </pc:spChg>
      </pc:sldChg>
      <pc:sldChg chg="add ord">
        <pc:chgData name="FoustB" userId="036fd538-e6a0-4478-b832-b99ce6775b9a" providerId="ADAL" clId="{5021B9A3-714B-430F-ADBF-EF855D3C95EE}" dt="2023-08-10T15:59:00.830" v="1418"/>
        <pc:sldMkLst>
          <pc:docMk/>
          <pc:sldMk cId="1407103708" sldId="7642"/>
        </pc:sldMkLst>
      </pc:sldChg>
      <pc:sldChg chg="delSp modSp add mod modAnim">
        <pc:chgData name="FoustB" userId="036fd538-e6a0-4478-b832-b99ce6775b9a" providerId="ADAL" clId="{5021B9A3-714B-430F-ADBF-EF855D3C95EE}" dt="2023-08-10T16:01:17.994" v="1454" actId="1038"/>
        <pc:sldMkLst>
          <pc:docMk/>
          <pc:sldMk cId="2713955375" sldId="7643"/>
        </pc:sldMkLst>
        <pc:spChg chg="mod">
          <ac:chgData name="FoustB" userId="036fd538-e6a0-4478-b832-b99ce6775b9a" providerId="ADAL" clId="{5021B9A3-714B-430F-ADBF-EF855D3C95EE}" dt="2023-08-10T16:01:03.503" v="1451"/>
          <ac:spMkLst>
            <pc:docMk/>
            <pc:sldMk cId="2713955375" sldId="7643"/>
            <ac:spMk id="2" creationId="{D3B873B6-6ADE-55F6-FABA-D09B392573DE}"/>
          </ac:spMkLst>
        </pc:spChg>
        <pc:spChg chg="mod">
          <ac:chgData name="FoustB" userId="036fd538-e6a0-4478-b832-b99ce6775b9a" providerId="ADAL" clId="{5021B9A3-714B-430F-ADBF-EF855D3C95EE}" dt="2023-08-10T16:01:17.994" v="1454" actId="1038"/>
          <ac:spMkLst>
            <pc:docMk/>
            <pc:sldMk cId="2713955375" sldId="7643"/>
            <ac:spMk id="3" creationId="{78606219-1246-0A10-B3E4-0DBDFDFBF71D}"/>
          </ac:spMkLst>
        </pc:spChg>
        <pc:spChg chg="del">
          <ac:chgData name="FoustB" userId="036fd538-e6a0-4478-b832-b99ce6775b9a" providerId="ADAL" clId="{5021B9A3-714B-430F-ADBF-EF855D3C95EE}" dt="2023-08-10T16:00:26.392" v="1445" actId="478"/>
          <ac:spMkLst>
            <pc:docMk/>
            <pc:sldMk cId="2713955375" sldId="7643"/>
            <ac:spMk id="4" creationId="{2F1CA2C4-C582-284C-832F-AE1455A0ED65}"/>
          </ac:spMkLst>
        </pc:spChg>
      </pc:sldChg>
      <pc:sldChg chg="addSp modSp add mod modAnim">
        <pc:chgData name="FoustB" userId="036fd538-e6a0-4478-b832-b99ce6775b9a" providerId="ADAL" clId="{5021B9A3-714B-430F-ADBF-EF855D3C95EE}" dt="2023-08-10T16:12:12.445" v="1554"/>
        <pc:sldMkLst>
          <pc:docMk/>
          <pc:sldMk cId="1179726749" sldId="7644"/>
        </pc:sldMkLst>
        <pc:spChg chg="mod">
          <ac:chgData name="FoustB" userId="036fd538-e6a0-4478-b832-b99ce6775b9a" providerId="ADAL" clId="{5021B9A3-714B-430F-ADBF-EF855D3C95EE}" dt="2023-08-10T16:01:59.610" v="1460" actId="6549"/>
          <ac:spMkLst>
            <pc:docMk/>
            <pc:sldMk cId="1179726749" sldId="7644"/>
            <ac:spMk id="3" creationId="{78606219-1246-0A10-B3E4-0DBDFDFBF71D}"/>
          </ac:spMkLst>
        </pc:spChg>
        <pc:spChg chg="add mod">
          <ac:chgData name="FoustB" userId="036fd538-e6a0-4478-b832-b99ce6775b9a" providerId="ADAL" clId="{5021B9A3-714B-430F-ADBF-EF855D3C95EE}" dt="2023-08-10T16:12:11.226" v="1553" actId="1076"/>
          <ac:spMkLst>
            <pc:docMk/>
            <pc:sldMk cId="1179726749" sldId="7644"/>
            <ac:spMk id="4" creationId="{81456CF7-2157-F095-A4C6-F5C6416AFA75}"/>
          </ac:spMkLst>
        </pc:spChg>
        <pc:spChg chg="mod">
          <ac:chgData name="FoustB" userId="036fd538-e6a0-4478-b832-b99ce6775b9a" providerId="ADAL" clId="{5021B9A3-714B-430F-ADBF-EF855D3C95EE}" dt="2023-08-10T16:02:46.623" v="1482" actId="14100"/>
          <ac:spMkLst>
            <pc:docMk/>
            <pc:sldMk cId="1179726749" sldId="7644"/>
            <ac:spMk id="8" creationId="{C2FF2C2E-774B-020F-5163-101410EBCF0C}"/>
          </ac:spMkLst>
        </pc:spChg>
      </pc:sldChg>
      <pc:sldChg chg="addSp delSp modSp add mod ord delAnim modAnim">
        <pc:chgData name="FoustB" userId="036fd538-e6a0-4478-b832-b99ce6775b9a" providerId="ADAL" clId="{5021B9A3-714B-430F-ADBF-EF855D3C95EE}" dt="2023-08-10T16:16:25.425" v="1648"/>
        <pc:sldMkLst>
          <pc:docMk/>
          <pc:sldMk cId="1530340610" sldId="7645"/>
        </pc:sldMkLst>
        <pc:spChg chg="del">
          <ac:chgData name="FoustB" userId="036fd538-e6a0-4478-b832-b99ce6775b9a" providerId="ADAL" clId="{5021B9A3-714B-430F-ADBF-EF855D3C95EE}" dt="2023-08-10T16:16:15.046" v="1644" actId="478"/>
          <ac:spMkLst>
            <pc:docMk/>
            <pc:sldMk cId="1530340610" sldId="7645"/>
            <ac:spMk id="3" creationId="{78606219-1246-0A10-B3E4-0DBDFDFBF71D}"/>
          </ac:spMkLst>
        </pc:spChg>
        <pc:spChg chg="del">
          <ac:chgData name="FoustB" userId="036fd538-e6a0-4478-b832-b99ce6775b9a" providerId="ADAL" clId="{5021B9A3-714B-430F-ADBF-EF855D3C95EE}" dt="2023-08-10T16:14:14.042" v="1563" actId="478"/>
          <ac:spMkLst>
            <pc:docMk/>
            <pc:sldMk cId="1530340610" sldId="7645"/>
            <ac:spMk id="4" creationId="{81456CF7-2157-F095-A4C6-F5C6416AFA75}"/>
          </ac:spMkLst>
        </pc:spChg>
        <pc:spChg chg="add mod">
          <ac:chgData name="FoustB" userId="036fd538-e6a0-4478-b832-b99ce6775b9a" providerId="ADAL" clId="{5021B9A3-714B-430F-ADBF-EF855D3C95EE}" dt="2023-08-10T16:16:19.347" v="1646" actId="14100"/>
          <ac:spMkLst>
            <pc:docMk/>
            <pc:sldMk cId="1530340610" sldId="7645"/>
            <ac:spMk id="6" creationId="{15541A3A-B01D-DE4A-95C3-96E69F1D60B5}"/>
          </ac:spMkLst>
        </pc:spChg>
        <pc:spChg chg="add mod">
          <ac:chgData name="FoustB" userId="036fd538-e6a0-4478-b832-b99ce6775b9a" providerId="ADAL" clId="{5021B9A3-714B-430F-ADBF-EF855D3C95EE}" dt="2023-08-10T16:16:23.736" v="1647"/>
          <ac:spMkLst>
            <pc:docMk/>
            <pc:sldMk cId="1530340610" sldId="7645"/>
            <ac:spMk id="7" creationId="{F3519CB9-4F30-BB7D-FFEB-74BE752DF317}"/>
          </ac:spMkLst>
        </pc:spChg>
      </pc:sldChg>
      <pc:sldChg chg="addSp delSp modSp add del mod delAnim modAnim">
        <pc:chgData name="FoustB" userId="036fd538-e6a0-4478-b832-b99ce6775b9a" providerId="ADAL" clId="{5021B9A3-714B-430F-ADBF-EF855D3C95EE}" dt="2023-08-10T16:16:58.089" v="1652" actId="478"/>
        <pc:sldMkLst>
          <pc:docMk/>
          <pc:sldMk cId="978399540" sldId="7646"/>
        </pc:sldMkLst>
        <pc:spChg chg="del">
          <ac:chgData name="FoustB" userId="036fd538-e6a0-4478-b832-b99ce6775b9a" providerId="ADAL" clId="{5021B9A3-714B-430F-ADBF-EF855D3C95EE}" dt="2023-08-10T16:15:08.358" v="1625" actId="478"/>
          <ac:spMkLst>
            <pc:docMk/>
            <pc:sldMk cId="978399540" sldId="7646"/>
            <ac:spMk id="3" creationId="{78606219-1246-0A10-B3E4-0DBDFDFBF71D}"/>
          </ac:spMkLst>
        </pc:spChg>
        <pc:spChg chg="add mod">
          <ac:chgData name="FoustB" userId="036fd538-e6a0-4478-b832-b99ce6775b9a" providerId="ADAL" clId="{5021B9A3-714B-430F-ADBF-EF855D3C95EE}" dt="2023-08-10T16:16:56.255" v="1651"/>
          <ac:spMkLst>
            <pc:docMk/>
            <pc:sldMk cId="978399540" sldId="7646"/>
            <ac:spMk id="4" creationId="{97CFF22B-7159-E787-40B6-1D2ED2969024}"/>
          </ac:spMkLst>
        </pc:spChg>
        <pc:spChg chg="del mod">
          <ac:chgData name="FoustB" userId="036fd538-e6a0-4478-b832-b99ce6775b9a" providerId="ADAL" clId="{5021B9A3-714B-430F-ADBF-EF855D3C95EE}" dt="2023-08-10T16:16:58.089" v="1652" actId="478"/>
          <ac:spMkLst>
            <pc:docMk/>
            <pc:sldMk cId="978399540" sldId="7646"/>
            <ac:spMk id="6" creationId="{15541A3A-B01D-DE4A-95C3-96E69F1D60B5}"/>
          </ac:spMkLst>
        </pc:spChg>
      </pc:sldChg>
      <pc:sldChg chg="addSp delSp modSp add mod delAnim modAnim">
        <pc:chgData name="FoustB" userId="036fd538-e6a0-4478-b832-b99ce6775b9a" providerId="ADAL" clId="{5021B9A3-714B-430F-ADBF-EF855D3C95EE}" dt="2023-08-12T17:16:14.895" v="4730"/>
        <pc:sldMkLst>
          <pc:docMk/>
          <pc:sldMk cId="21404886" sldId="7647"/>
        </pc:sldMkLst>
        <pc:spChg chg="add mod">
          <ac:chgData name="FoustB" userId="036fd538-e6a0-4478-b832-b99ce6775b9a" providerId="ADAL" clId="{5021B9A3-714B-430F-ADBF-EF855D3C95EE}" dt="2023-08-12T17:16:12.892" v="4729"/>
          <ac:spMkLst>
            <pc:docMk/>
            <pc:sldMk cId="21404886" sldId="7647"/>
            <ac:spMk id="3" creationId="{796C9574-C362-4E22-8D20-C5326E507F3A}"/>
          </ac:spMkLst>
        </pc:spChg>
        <pc:spChg chg="add del mod">
          <ac:chgData name="FoustB" userId="036fd538-e6a0-4478-b832-b99ce6775b9a" providerId="ADAL" clId="{5021B9A3-714B-430F-ADBF-EF855D3C95EE}" dt="2023-08-10T16:17:25.246" v="1657"/>
          <ac:spMkLst>
            <pc:docMk/>
            <pc:sldMk cId="21404886" sldId="7647"/>
            <ac:spMk id="3" creationId="{E54F85AD-FBFB-C169-0695-4DE98FC81698}"/>
          </ac:spMkLst>
        </pc:spChg>
        <pc:spChg chg="del mod">
          <ac:chgData name="FoustB" userId="036fd538-e6a0-4478-b832-b99ce6775b9a" providerId="ADAL" clId="{5021B9A3-714B-430F-ADBF-EF855D3C95EE}" dt="2023-08-10T16:17:00.617" v="1653" actId="478"/>
          <ac:spMkLst>
            <pc:docMk/>
            <pc:sldMk cId="21404886" sldId="7647"/>
            <ac:spMk id="6" creationId="{15541A3A-B01D-DE4A-95C3-96E69F1D60B5}"/>
          </ac:spMkLst>
        </pc:spChg>
        <pc:spChg chg="mod">
          <ac:chgData name="FoustB" userId="036fd538-e6a0-4478-b832-b99ce6775b9a" providerId="ADAL" clId="{5021B9A3-714B-430F-ADBF-EF855D3C95EE}" dt="2023-08-10T16:17:08.083" v="1655" actId="207"/>
          <ac:spMkLst>
            <pc:docMk/>
            <pc:sldMk cId="21404886" sldId="7647"/>
            <ac:spMk id="8" creationId="{C2FF2C2E-774B-020F-5163-101410EBCF0C}"/>
          </ac:spMkLst>
        </pc:spChg>
      </pc:sldChg>
      <pc:sldChg chg="addSp modSp add mod modAnim">
        <pc:chgData name="FoustB" userId="036fd538-e6a0-4478-b832-b99ce6775b9a" providerId="ADAL" clId="{5021B9A3-714B-430F-ADBF-EF855D3C95EE}" dt="2023-08-12T17:16:42.997" v="4738"/>
        <pc:sldMkLst>
          <pc:docMk/>
          <pc:sldMk cId="550932161" sldId="7648"/>
        </pc:sldMkLst>
        <pc:spChg chg="add mod">
          <ac:chgData name="FoustB" userId="036fd538-e6a0-4478-b832-b99ce6775b9a" providerId="ADAL" clId="{5021B9A3-714B-430F-ADBF-EF855D3C95EE}" dt="2023-08-10T16:18:50.041" v="1689" actId="14100"/>
          <ac:spMkLst>
            <pc:docMk/>
            <pc:sldMk cId="550932161" sldId="7648"/>
            <ac:spMk id="3" creationId="{71948FC5-98B9-9374-82B5-3A8D0515DACA}"/>
          </ac:spMkLst>
        </pc:spChg>
        <pc:spChg chg="add mod">
          <ac:chgData name="FoustB" userId="036fd538-e6a0-4478-b832-b99ce6775b9a" providerId="ADAL" clId="{5021B9A3-714B-430F-ADBF-EF855D3C95EE}" dt="2023-08-10T16:19:44.712" v="1721" actId="1076"/>
          <ac:spMkLst>
            <pc:docMk/>
            <pc:sldMk cId="550932161" sldId="7648"/>
            <ac:spMk id="4" creationId="{6D3BD4D4-0386-E1AA-CA79-1CEF28440F67}"/>
          </ac:spMkLst>
        </pc:spChg>
        <pc:spChg chg="add mod">
          <ac:chgData name="FoustB" userId="036fd538-e6a0-4478-b832-b99ce6775b9a" providerId="ADAL" clId="{5021B9A3-714B-430F-ADBF-EF855D3C95EE}" dt="2023-08-10T16:20:36.675" v="1777" actId="14100"/>
          <ac:spMkLst>
            <pc:docMk/>
            <pc:sldMk cId="550932161" sldId="7648"/>
            <ac:spMk id="6" creationId="{882DA029-5148-4DB2-7419-26BF2EC666B4}"/>
          </ac:spMkLst>
        </pc:spChg>
        <pc:spChg chg="mod">
          <ac:chgData name="FoustB" userId="036fd538-e6a0-4478-b832-b99ce6775b9a" providerId="ADAL" clId="{5021B9A3-714B-430F-ADBF-EF855D3C95EE}" dt="2023-08-10T16:17:35.271" v="1664" actId="207"/>
          <ac:spMkLst>
            <pc:docMk/>
            <pc:sldMk cId="550932161" sldId="7648"/>
            <ac:spMk id="8" creationId="{C2FF2C2E-774B-020F-5163-101410EBCF0C}"/>
          </ac:spMkLst>
        </pc:spChg>
      </pc:sldChg>
      <pc:sldChg chg="modSp add mod modAnim">
        <pc:chgData name="FoustB" userId="036fd538-e6a0-4478-b832-b99ce6775b9a" providerId="ADAL" clId="{5021B9A3-714B-430F-ADBF-EF855D3C95EE}" dt="2023-08-10T16:22:01.888" v="1813" actId="20577"/>
        <pc:sldMkLst>
          <pc:docMk/>
          <pc:sldMk cId="3873796642" sldId="7649"/>
        </pc:sldMkLst>
        <pc:spChg chg="mod">
          <ac:chgData name="FoustB" userId="036fd538-e6a0-4478-b832-b99ce6775b9a" providerId="ADAL" clId="{5021B9A3-714B-430F-ADBF-EF855D3C95EE}" dt="2023-08-10T16:22:01.888" v="1813" actId="20577"/>
          <ac:spMkLst>
            <pc:docMk/>
            <pc:sldMk cId="3873796642" sldId="7649"/>
            <ac:spMk id="4" creationId="{6D3BD4D4-0386-E1AA-CA79-1CEF28440F67}"/>
          </ac:spMkLst>
        </pc:spChg>
      </pc:sldChg>
      <pc:sldChg chg="add modAnim">
        <pc:chgData name="FoustB" userId="036fd538-e6a0-4478-b832-b99ce6775b9a" providerId="ADAL" clId="{5021B9A3-714B-430F-ADBF-EF855D3C95EE}" dt="2023-08-10T16:21:57.540" v="1812"/>
        <pc:sldMkLst>
          <pc:docMk/>
          <pc:sldMk cId="2250552573" sldId="7650"/>
        </pc:sldMkLst>
      </pc:sldChg>
      <pc:sldChg chg="delSp modSp add mod">
        <pc:chgData name="FoustB" userId="036fd538-e6a0-4478-b832-b99ce6775b9a" providerId="ADAL" clId="{5021B9A3-714B-430F-ADBF-EF855D3C95EE}" dt="2023-08-13T02:10:43.053" v="8344" actId="115"/>
        <pc:sldMkLst>
          <pc:docMk/>
          <pc:sldMk cId="92766019" sldId="7651"/>
        </pc:sldMkLst>
        <pc:spChg chg="del">
          <ac:chgData name="FoustB" userId="036fd538-e6a0-4478-b832-b99ce6775b9a" providerId="ADAL" clId="{5021B9A3-714B-430F-ADBF-EF855D3C95EE}" dt="2023-08-10T16:22:17.059" v="1815" actId="478"/>
          <ac:spMkLst>
            <pc:docMk/>
            <pc:sldMk cId="92766019" sldId="7651"/>
            <ac:spMk id="3" creationId="{71948FC5-98B9-9374-82B5-3A8D0515DACA}"/>
          </ac:spMkLst>
        </pc:spChg>
        <pc:spChg chg="mod">
          <ac:chgData name="FoustB" userId="036fd538-e6a0-4478-b832-b99ce6775b9a" providerId="ADAL" clId="{5021B9A3-714B-430F-ADBF-EF855D3C95EE}" dt="2023-08-13T02:10:43.053" v="8344" actId="115"/>
          <ac:spMkLst>
            <pc:docMk/>
            <pc:sldMk cId="92766019" sldId="7651"/>
            <ac:spMk id="8" creationId="{C2FF2C2E-774B-020F-5163-101410EBCF0C}"/>
          </ac:spMkLst>
        </pc:spChg>
      </pc:sldChg>
      <pc:sldChg chg="addSp delSp modSp add mod modAnim">
        <pc:chgData name="FoustB" userId="036fd538-e6a0-4478-b832-b99ce6775b9a" providerId="ADAL" clId="{5021B9A3-714B-430F-ADBF-EF855D3C95EE}" dt="2023-08-13T02:10:53.662" v="8348" actId="115"/>
        <pc:sldMkLst>
          <pc:docMk/>
          <pc:sldMk cId="3768121273" sldId="7652"/>
        </pc:sldMkLst>
        <pc:spChg chg="add mod">
          <ac:chgData name="FoustB" userId="036fd538-e6a0-4478-b832-b99ce6775b9a" providerId="ADAL" clId="{5021B9A3-714B-430F-ADBF-EF855D3C95EE}" dt="2023-08-10T16:23:29.026" v="1896" actId="114"/>
          <ac:spMkLst>
            <pc:docMk/>
            <pc:sldMk cId="3768121273" sldId="7652"/>
            <ac:spMk id="3" creationId="{83665343-A674-7C24-AB9B-4C77185070E7}"/>
          </ac:spMkLst>
        </pc:spChg>
        <pc:spChg chg="del">
          <ac:chgData name="FoustB" userId="036fd538-e6a0-4478-b832-b99ce6775b9a" providerId="ADAL" clId="{5021B9A3-714B-430F-ADBF-EF855D3C95EE}" dt="2023-08-10T16:22:53.179" v="1823" actId="478"/>
          <ac:spMkLst>
            <pc:docMk/>
            <pc:sldMk cId="3768121273" sldId="7652"/>
            <ac:spMk id="6" creationId="{882DA029-5148-4DB2-7419-26BF2EC666B4}"/>
          </ac:spMkLst>
        </pc:spChg>
        <pc:spChg chg="mod">
          <ac:chgData name="FoustB" userId="036fd538-e6a0-4478-b832-b99ce6775b9a" providerId="ADAL" clId="{5021B9A3-714B-430F-ADBF-EF855D3C95EE}" dt="2023-08-13T02:10:53.662" v="8348" actId="115"/>
          <ac:spMkLst>
            <pc:docMk/>
            <pc:sldMk cId="3768121273" sldId="7652"/>
            <ac:spMk id="8" creationId="{C2FF2C2E-774B-020F-5163-101410EBCF0C}"/>
          </ac:spMkLst>
        </pc:spChg>
      </pc:sldChg>
      <pc:sldChg chg="addSp modSp add mod modAnim">
        <pc:chgData name="FoustB" userId="036fd538-e6a0-4478-b832-b99ce6775b9a" providerId="ADAL" clId="{5021B9A3-714B-430F-ADBF-EF855D3C95EE}" dt="2023-08-13T02:11:58.173" v="8349" actId="14100"/>
        <pc:sldMkLst>
          <pc:docMk/>
          <pc:sldMk cId="459491298" sldId="7653"/>
        </pc:sldMkLst>
        <pc:spChg chg="add mod">
          <ac:chgData name="FoustB" userId="036fd538-e6a0-4478-b832-b99ce6775b9a" providerId="ADAL" clId="{5021B9A3-714B-430F-ADBF-EF855D3C95EE}" dt="2023-08-10T16:31:24.495" v="1962" actId="14100"/>
          <ac:spMkLst>
            <pc:docMk/>
            <pc:sldMk cId="459491298" sldId="7653"/>
            <ac:spMk id="6" creationId="{0C75E638-82E0-5A54-5E9F-1C589513F794}"/>
          </ac:spMkLst>
        </pc:spChg>
        <pc:spChg chg="add mod">
          <ac:chgData name="FoustB" userId="036fd538-e6a0-4478-b832-b99ce6775b9a" providerId="ADAL" clId="{5021B9A3-714B-430F-ADBF-EF855D3C95EE}" dt="2023-08-13T02:11:58.173" v="8349" actId="14100"/>
          <ac:spMkLst>
            <pc:docMk/>
            <pc:sldMk cId="459491298" sldId="7653"/>
            <ac:spMk id="7" creationId="{95ADB530-D145-5FB9-0E43-EC0F3B43B79B}"/>
          </ac:spMkLst>
        </pc:spChg>
        <pc:spChg chg="mod">
          <ac:chgData name="FoustB" userId="036fd538-e6a0-4478-b832-b99ce6775b9a" providerId="ADAL" clId="{5021B9A3-714B-430F-ADBF-EF855D3C95EE}" dt="2023-08-10T16:29:22.535" v="1911" actId="207"/>
          <ac:spMkLst>
            <pc:docMk/>
            <pc:sldMk cId="459491298" sldId="7653"/>
            <ac:spMk id="8" creationId="{C2FF2C2E-774B-020F-5163-101410EBCF0C}"/>
          </ac:spMkLst>
        </pc:spChg>
      </pc:sldChg>
      <pc:sldChg chg="addSp delSp modSp add mod delAnim modAnim">
        <pc:chgData name="FoustB" userId="036fd538-e6a0-4478-b832-b99ce6775b9a" providerId="ADAL" clId="{5021B9A3-714B-430F-ADBF-EF855D3C95EE}" dt="2023-08-10T16:33:58.968" v="2082"/>
        <pc:sldMkLst>
          <pc:docMk/>
          <pc:sldMk cId="1461324569" sldId="7654"/>
        </pc:sldMkLst>
        <pc:spChg chg="del">
          <ac:chgData name="FoustB" userId="036fd538-e6a0-4478-b832-b99ce6775b9a" providerId="ADAL" clId="{5021B9A3-714B-430F-ADBF-EF855D3C95EE}" dt="2023-08-10T16:32:04.515" v="1967" actId="478"/>
          <ac:spMkLst>
            <pc:docMk/>
            <pc:sldMk cId="1461324569" sldId="7654"/>
            <ac:spMk id="3" creationId="{83665343-A674-7C24-AB9B-4C77185070E7}"/>
          </ac:spMkLst>
        </pc:spChg>
        <pc:spChg chg="del">
          <ac:chgData name="FoustB" userId="036fd538-e6a0-4478-b832-b99ce6775b9a" providerId="ADAL" clId="{5021B9A3-714B-430F-ADBF-EF855D3C95EE}" dt="2023-08-10T16:32:02.533" v="1966" actId="478"/>
          <ac:spMkLst>
            <pc:docMk/>
            <pc:sldMk cId="1461324569" sldId="7654"/>
            <ac:spMk id="4" creationId="{6D3BD4D4-0386-E1AA-CA79-1CEF28440F67}"/>
          </ac:spMkLst>
        </pc:spChg>
        <pc:spChg chg="del">
          <ac:chgData name="FoustB" userId="036fd538-e6a0-4478-b832-b99ce6775b9a" providerId="ADAL" clId="{5021B9A3-714B-430F-ADBF-EF855D3C95EE}" dt="2023-08-10T16:31:51.339" v="1965" actId="478"/>
          <ac:spMkLst>
            <pc:docMk/>
            <pc:sldMk cId="1461324569" sldId="7654"/>
            <ac:spMk id="6" creationId="{0C75E638-82E0-5A54-5E9F-1C589513F794}"/>
          </ac:spMkLst>
        </pc:spChg>
        <pc:spChg chg="add mod">
          <ac:chgData name="FoustB" userId="036fd538-e6a0-4478-b832-b99ce6775b9a" providerId="ADAL" clId="{5021B9A3-714B-430F-ADBF-EF855D3C95EE}" dt="2023-08-10T16:32:47.389" v="2058" actId="14100"/>
          <ac:spMkLst>
            <pc:docMk/>
            <pc:sldMk cId="1461324569" sldId="7654"/>
            <ac:spMk id="7" creationId="{ADCAAA39-83F2-CC0B-FA4F-83EC4DB6EE1A}"/>
          </ac:spMkLst>
        </pc:spChg>
        <pc:spChg chg="add mod">
          <ac:chgData name="FoustB" userId="036fd538-e6a0-4478-b832-b99ce6775b9a" providerId="ADAL" clId="{5021B9A3-714B-430F-ADBF-EF855D3C95EE}" dt="2023-08-10T16:32:49.591" v="2059" actId="1076"/>
          <ac:spMkLst>
            <pc:docMk/>
            <pc:sldMk cId="1461324569" sldId="7654"/>
            <ac:spMk id="9" creationId="{ED2C3D2F-5026-820D-2E86-18BE813E2660}"/>
          </ac:spMkLst>
        </pc:spChg>
        <pc:spChg chg="add mod">
          <ac:chgData name="FoustB" userId="036fd538-e6a0-4478-b832-b99ce6775b9a" providerId="ADAL" clId="{5021B9A3-714B-430F-ADBF-EF855D3C95EE}" dt="2023-08-10T16:33:50.585" v="2081" actId="14100"/>
          <ac:spMkLst>
            <pc:docMk/>
            <pc:sldMk cId="1461324569" sldId="7654"/>
            <ac:spMk id="10" creationId="{4A76AAEF-2813-4461-C655-5C1D180F9764}"/>
          </ac:spMkLst>
        </pc:spChg>
      </pc:sldChg>
      <pc:sldChg chg="modSp add modAnim">
        <pc:chgData name="FoustB" userId="036fd538-e6a0-4478-b832-b99ce6775b9a" providerId="ADAL" clId="{5021B9A3-714B-430F-ADBF-EF855D3C95EE}" dt="2023-08-10T16:37:22.502" v="2229"/>
        <pc:sldMkLst>
          <pc:docMk/>
          <pc:sldMk cId="3837133787" sldId="7655"/>
        </pc:sldMkLst>
        <pc:spChg chg="mod">
          <ac:chgData name="FoustB" userId="036fd538-e6a0-4478-b832-b99ce6775b9a" providerId="ADAL" clId="{5021B9A3-714B-430F-ADBF-EF855D3C95EE}" dt="2023-08-10T16:35:10.498" v="2127" actId="20577"/>
          <ac:spMkLst>
            <pc:docMk/>
            <pc:sldMk cId="3837133787" sldId="7655"/>
            <ac:spMk id="2" creationId="{D3B873B6-6ADE-55F6-FABA-D09B392573DE}"/>
          </ac:spMkLst>
        </pc:spChg>
      </pc:sldChg>
      <pc:sldChg chg="addSp delSp modSp add mod modAnim">
        <pc:chgData name="FoustB" userId="036fd538-e6a0-4478-b832-b99ce6775b9a" providerId="ADAL" clId="{5021B9A3-714B-430F-ADBF-EF855D3C95EE}" dt="2023-08-10T16:37:52.154" v="2241" actId="115"/>
        <pc:sldMkLst>
          <pc:docMk/>
          <pc:sldMk cId="1497999470" sldId="7656"/>
        </pc:sldMkLst>
        <pc:spChg chg="add mod">
          <ac:chgData name="FoustB" userId="036fd538-e6a0-4478-b832-b99ce6775b9a" providerId="ADAL" clId="{5021B9A3-714B-430F-ADBF-EF855D3C95EE}" dt="2023-08-10T16:37:52.154" v="2241" actId="115"/>
          <ac:spMkLst>
            <pc:docMk/>
            <pc:sldMk cId="1497999470" sldId="7656"/>
            <ac:spMk id="3" creationId="{30BB1419-A4D0-23EC-31D3-42101C4F5534}"/>
          </ac:spMkLst>
        </pc:spChg>
        <pc:spChg chg="del">
          <ac:chgData name="FoustB" userId="036fd538-e6a0-4478-b832-b99ce6775b9a" providerId="ADAL" clId="{5021B9A3-714B-430F-ADBF-EF855D3C95EE}" dt="2023-08-10T16:37:10.813" v="2226" actId="478"/>
          <ac:spMkLst>
            <pc:docMk/>
            <pc:sldMk cId="1497999470" sldId="7656"/>
            <ac:spMk id="7" creationId="{ADCAAA39-83F2-CC0B-FA4F-83EC4DB6EE1A}"/>
          </ac:spMkLst>
        </pc:spChg>
        <pc:spChg chg="del">
          <ac:chgData name="FoustB" userId="036fd538-e6a0-4478-b832-b99ce6775b9a" providerId="ADAL" clId="{5021B9A3-714B-430F-ADBF-EF855D3C95EE}" dt="2023-08-10T16:37:03.196" v="2223" actId="478"/>
          <ac:spMkLst>
            <pc:docMk/>
            <pc:sldMk cId="1497999470" sldId="7656"/>
            <ac:spMk id="9" creationId="{ED2C3D2F-5026-820D-2E86-18BE813E2660}"/>
          </ac:spMkLst>
        </pc:spChg>
        <pc:spChg chg="del">
          <ac:chgData name="FoustB" userId="036fd538-e6a0-4478-b832-b99ce6775b9a" providerId="ADAL" clId="{5021B9A3-714B-430F-ADBF-EF855D3C95EE}" dt="2023-08-10T16:37:06.372" v="2224" actId="478"/>
          <ac:spMkLst>
            <pc:docMk/>
            <pc:sldMk cId="1497999470" sldId="7656"/>
            <ac:spMk id="10" creationId="{4A76AAEF-2813-4461-C655-5C1D180F9764}"/>
          </ac:spMkLst>
        </pc:spChg>
      </pc:sldChg>
      <pc:sldChg chg="addSp delSp modSp add mod modAnim">
        <pc:chgData name="FoustB" userId="036fd538-e6a0-4478-b832-b99ce6775b9a" providerId="ADAL" clId="{5021B9A3-714B-430F-ADBF-EF855D3C95EE}" dt="2023-08-10T16:56:18.899" v="2531" actId="1035"/>
        <pc:sldMkLst>
          <pc:docMk/>
          <pc:sldMk cId="4021458659" sldId="7657"/>
        </pc:sldMkLst>
        <pc:spChg chg="del">
          <ac:chgData name="FoustB" userId="036fd538-e6a0-4478-b832-b99ce6775b9a" providerId="ADAL" clId="{5021B9A3-714B-430F-ADBF-EF855D3C95EE}" dt="2023-08-10T16:38:08.356" v="2243" actId="478"/>
          <ac:spMkLst>
            <pc:docMk/>
            <pc:sldMk cId="4021458659" sldId="7657"/>
            <ac:spMk id="3" creationId="{30BB1419-A4D0-23EC-31D3-42101C4F5534}"/>
          </ac:spMkLst>
        </pc:spChg>
        <pc:spChg chg="add mod">
          <ac:chgData name="FoustB" userId="036fd538-e6a0-4478-b832-b99ce6775b9a" providerId="ADAL" clId="{5021B9A3-714B-430F-ADBF-EF855D3C95EE}" dt="2023-08-10T16:56:18.899" v="2531" actId="1035"/>
          <ac:spMkLst>
            <pc:docMk/>
            <pc:sldMk cId="4021458659" sldId="7657"/>
            <ac:spMk id="4" creationId="{098A2484-E893-9FD1-8ADE-B946B63DA064}"/>
          </ac:spMkLst>
        </pc:spChg>
        <pc:spChg chg="add mod">
          <ac:chgData name="FoustB" userId="036fd538-e6a0-4478-b832-b99ce6775b9a" providerId="ADAL" clId="{5021B9A3-714B-430F-ADBF-EF855D3C95EE}" dt="2023-08-10T16:56:17.294" v="2529" actId="1035"/>
          <ac:spMkLst>
            <pc:docMk/>
            <pc:sldMk cId="4021458659" sldId="7657"/>
            <ac:spMk id="6" creationId="{7DFCF231-23B7-F126-38FB-CB63A35E993E}"/>
          </ac:spMkLst>
        </pc:spChg>
      </pc:sldChg>
      <pc:sldChg chg="addSp delSp modSp add mod delAnim modAnim">
        <pc:chgData name="FoustB" userId="036fd538-e6a0-4478-b832-b99ce6775b9a" providerId="ADAL" clId="{5021B9A3-714B-430F-ADBF-EF855D3C95EE}" dt="2023-08-10T16:57:28.446" v="2541" actId="478"/>
        <pc:sldMkLst>
          <pc:docMk/>
          <pc:sldMk cId="172807422" sldId="7658"/>
        </pc:sldMkLst>
        <pc:spChg chg="add mod">
          <ac:chgData name="FoustB" userId="036fd538-e6a0-4478-b832-b99ce6775b9a" providerId="ADAL" clId="{5021B9A3-714B-430F-ADBF-EF855D3C95EE}" dt="2023-08-10T16:56:57.284" v="2538" actId="14100"/>
          <ac:spMkLst>
            <pc:docMk/>
            <pc:sldMk cId="172807422" sldId="7658"/>
            <ac:spMk id="3" creationId="{C9A41828-27DE-4EEF-D2AC-85BAA0C3A145}"/>
          </ac:spMkLst>
        </pc:spChg>
        <pc:spChg chg="mod">
          <ac:chgData name="FoustB" userId="036fd538-e6a0-4478-b832-b99ce6775b9a" providerId="ADAL" clId="{5021B9A3-714B-430F-ADBF-EF855D3C95EE}" dt="2023-08-10T16:56:09.445" v="2526" actId="1035"/>
          <ac:spMkLst>
            <pc:docMk/>
            <pc:sldMk cId="172807422" sldId="7658"/>
            <ac:spMk id="4" creationId="{098A2484-E893-9FD1-8ADE-B946B63DA064}"/>
          </ac:spMkLst>
        </pc:spChg>
        <pc:spChg chg="mod">
          <ac:chgData name="FoustB" userId="036fd538-e6a0-4478-b832-b99ce6775b9a" providerId="ADAL" clId="{5021B9A3-714B-430F-ADBF-EF855D3C95EE}" dt="2023-08-10T16:56:07.826" v="2524" actId="1035"/>
          <ac:spMkLst>
            <pc:docMk/>
            <pc:sldMk cId="172807422" sldId="7658"/>
            <ac:spMk id="6" creationId="{7DFCF231-23B7-F126-38FB-CB63A35E993E}"/>
          </ac:spMkLst>
        </pc:spChg>
        <pc:spChg chg="add del mod">
          <ac:chgData name="FoustB" userId="036fd538-e6a0-4478-b832-b99ce6775b9a" providerId="ADAL" clId="{5021B9A3-714B-430F-ADBF-EF855D3C95EE}" dt="2023-08-10T16:57:28.446" v="2541" actId="478"/>
          <ac:spMkLst>
            <pc:docMk/>
            <pc:sldMk cId="172807422" sldId="7658"/>
            <ac:spMk id="7" creationId="{739B4DAE-8BC9-E562-9C55-342760A2E460}"/>
          </ac:spMkLst>
        </pc:spChg>
      </pc:sldChg>
      <pc:sldChg chg="delSp modSp add mod delAnim modAnim">
        <pc:chgData name="FoustB" userId="036fd538-e6a0-4478-b832-b99ce6775b9a" providerId="ADAL" clId="{5021B9A3-714B-430F-ADBF-EF855D3C95EE}" dt="2023-08-10T16:59:10.624" v="2615"/>
        <pc:sldMkLst>
          <pc:docMk/>
          <pc:sldMk cId="2413991647" sldId="7659"/>
        </pc:sldMkLst>
        <pc:spChg chg="del">
          <ac:chgData name="FoustB" userId="036fd538-e6a0-4478-b832-b99ce6775b9a" providerId="ADAL" clId="{5021B9A3-714B-430F-ADBF-EF855D3C95EE}" dt="2023-08-10T16:57:32.199" v="2542" actId="478"/>
          <ac:spMkLst>
            <pc:docMk/>
            <pc:sldMk cId="2413991647" sldId="7659"/>
            <ac:spMk id="3" creationId="{C9A41828-27DE-4EEF-D2AC-85BAA0C3A145}"/>
          </ac:spMkLst>
        </pc:spChg>
        <pc:spChg chg="del">
          <ac:chgData name="FoustB" userId="036fd538-e6a0-4478-b832-b99ce6775b9a" providerId="ADAL" clId="{5021B9A3-714B-430F-ADBF-EF855D3C95EE}" dt="2023-08-10T16:57:35.269" v="2544" actId="478"/>
          <ac:spMkLst>
            <pc:docMk/>
            <pc:sldMk cId="2413991647" sldId="7659"/>
            <ac:spMk id="4" creationId="{098A2484-E893-9FD1-8ADE-B946B63DA064}"/>
          </ac:spMkLst>
        </pc:spChg>
        <pc:spChg chg="del">
          <ac:chgData name="FoustB" userId="036fd538-e6a0-4478-b832-b99ce6775b9a" providerId="ADAL" clId="{5021B9A3-714B-430F-ADBF-EF855D3C95EE}" dt="2023-08-10T16:57:36.873" v="2545" actId="478"/>
          <ac:spMkLst>
            <pc:docMk/>
            <pc:sldMk cId="2413991647" sldId="7659"/>
            <ac:spMk id="6" creationId="{7DFCF231-23B7-F126-38FB-CB63A35E993E}"/>
          </ac:spMkLst>
        </pc:spChg>
        <pc:spChg chg="mod">
          <ac:chgData name="FoustB" userId="036fd538-e6a0-4478-b832-b99ce6775b9a" providerId="ADAL" clId="{5021B9A3-714B-430F-ADBF-EF855D3C95EE}" dt="2023-08-10T16:58:31.755" v="2614" actId="20577"/>
          <ac:spMkLst>
            <pc:docMk/>
            <pc:sldMk cId="2413991647" sldId="7659"/>
            <ac:spMk id="7" creationId="{739B4DAE-8BC9-E562-9C55-342760A2E460}"/>
          </ac:spMkLst>
        </pc:spChg>
      </pc:sldChg>
      <pc:sldChg chg="modSp add mod">
        <pc:chgData name="FoustB" userId="036fd538-e6a0-4478-b832-b99ce6775b9a" providerId="ADAL" clId="{5021B9A3-714B-430F-ADBF-EF855D3C95EE}" dt="2023-08-10T16:59:24.362" v="2623" actId="115"/>
        <pc:sldMkLst>
          <pc:docMk/>
          <pc:sldMk cId="3549719471" sldId="7660"/>
        </pc:sldMkLst>
        <pc:spChg chg="mod">
          <ac:chgData name="FoustB" userId="036fd538-e6a0-4478-b832-b99ce6775b9a" providerId="ADAL" clId="{5021B9A3-714B-430F-ADBF-EF855D3C95EE}" dt="2023-08-10T16:59:24.362" v="2623" actId="115"/>
          <ac:spMkLst>
            <pc:docMk/>
            <pc:sldMk cId="3549719471" sldId="7660"/>
            <ac:spMk id="7" creationId="{739B4DAE-8BC9-E562-9C55-342760A2E460}"/>
          </ac:spMkLst>
        </pc:spChg>
      </pc:sldChg>
      <pc:sldChg chg="addSp modSp add mod modAnim">
        <pc:chgData name="FoustB" userId="036fd538-e6a0-4478-b832-b99ce6775b9a" providerId="ADAL" clId="{5021B9A3-714B-430F-ADBF-EF855D3C95EE}" dt="2023-08-10T17:01:17.613" v="2690" actId="1076"/>
        <pc:sldMkLst>
          <pc:docMk/>
          <pc:sldMk cId="2714985435" sldId="7661"/>
        </pc:sldMkLst>
        <pc:spChg chg="add mod">
          <ac:chgData name="FoustB" userId="036fd538-e6a0-4478-b832-b99ce6775b9a" providerId="ADAL" clId="{5021B9A3-714B-430F-ADBF-EF855D3C95EE}" dt="2023-08-10T17:01:17.613" v="2690" actId="1076"/>
          <ac:spMkLst>
            <pc:docMk/>
            <pc:sldMk cId="2714985435" sldId="7661"/>
            <ac:spMk id="3" creationId="{75A2CE61-6BD5-9487-C87D-A43E42AEE8D7}"/>
          </ac:spMkLst>
        </pc:spChg>
        <pc:spChg chg="mod">
          <ac:chgData name="FoustB" userId="036fd538-e6a0-4478-b832-b99ce6775b9a" providerId="ADAL" clId="{5021B9A3-714B-430F-ADBF-EF855D3C95EE}" dt="2023-08-10T16:59:47.795" v="2630" actId="207"/>
          <ac:spMkLst>
            <pc:docMk/>
            <pc:sldMk cId="2714985435" sldId="7661"/>
            <ac:spMk id="8" creationId="{C2FF2C2E-774B-020F-5163-101410EBCF0C}"/>
          </ac:spMkLst>
        </pc:spChg>
      </pc:sldChg>
      <pc:sldChg chg="delSp modSp add mod delAnim modAnim">
        <pc:chgData name="FoustB" userId="036fd538-e6a0-4478-b832-b99ce6775b9a" providerId="ADAL" clId="{5021B9A3-714B-430F-ADBF-EF855D3C95EE}" dt="2023-08-10T17:01:50.661" v="2698"/>
        <pc:sldMkLst>
          <pc:docMk/>
          <pc:sldMk cId="2849708463" sldId="7662"/>
        </pc:sldMkLst>
        <pc:spChg chg="mod">
          <ac:chgData name="FoustB" userId="036fd538-e6a0-4478-b832-b99ce6775b9a" providerId="ADAL" clId="{5021B9A3-714B-430F-ADBF-EF855D3C95EE}" dt="2023-08-10T17:01:45.864" v="2696"/>
          <ac:spMkLst>
            <pc:docMk/>
            <pc:sldMk cId="2849708463" sldId="7662"/>
            <ac:spMk id="2" creationId="{D3B873B6-6ADE-55F6-FABA-D09B392573DE}"/>
          </ac:spMkLst>
        </pc:spChg>
        <pc:spChg chg="del">
          <ac:chgData name="FoustB" userId="036fd538-e6a0-4478-b832-b99ce6775b9a" providerId="ADAL" clId="{5021B9A3-714B-430F-ADBF-EF855D3C95EE}" dt="2023-08-10T17:01:04.050" v="2686" actId="478"/>
          <ac:spMkLst>
            <pc:docMk/>
            <pc:sldMk cId="2849708463" sldId="7662"/>
            <ac:spMk id="3" creationId="{75A2CE61-6BD5-9487-C87D-A43E42AEE8D7}"/>
          </ac:spMkLst>
        </pc:spChg>
        <pc:spChg chg="mod">
          <ac:chgData name="FoustB" userId="036fd538-e6a0-4478-b832-b99ce6775b9a" providerId="ADAL" clId="{5021B9A3-714B-430F-ADBF-EF855D3C95EE}" dt="2023-08-10T17:01:27.390" v="2694" actId="115"/>
          <ac:spMkLst>
            <pc:docMk/>
            <pc:sldMk cId="2849708463" sldId="7662"/>
            <ac:spMk id="7" creationId="{739B4DAE-8BC9-E562-9C55-342760A2E460}"/>
          </ac:spMkLst>
        </pc:spChg>
      </pc:sldChg>
      <pc:sldChg chg="addSp modSp add mod ord modAnim">
        <pc:chgData name="FoustB" userId="036fd538-e6a0-4478-b832-b99ce6775b9a" providerId="ADAL" clId="{5021B9A3-714B-430F-ADBF-EF855D3C95EE}" dt="2023-08-12T17:39:22.185" v="4773"/>
        <pc:sldMkLst>
          <pc:docMk/>
          <pc:sldMk cId="3360671752" sldId="7663"/>
        </pc:sldMkLst>
        <pc:spChg chg="mod">
          <ac:chgData name="FoustB" userId="036fd538-e6a0-4478-b832-b99ce6775b9a" providerId="ADAL" clId="{5021B9A3-714B-430F-ADBF-EF855D3C95EE}" dt="2023-08-12T17:38:28.737" v="4756" actId="1076"/>
          <ac:spMkLst>
            <pc:docMk/>
            <pc:sldMk cId="3360671752" sldId="7663"/>
            <ac:spMk id="2" creationId="{D3B873B6-6ADE-55F6-FABA-D09B392573DE}"/>
          </ac:spMkLst>
        </pc:spChg>
        <pc:spChg chg="mod ord">
          <ac:chgData name="FoustB" userId="036fd538-e6a0-4478-b832-b99ce6775b9a" providerId="ADAL" clId="{5021B9A3-714B-430F-ADBF-EF855D3C95EE}" dt="2023-08-12T17:38:49.348" v="4763" actId="166"/>
          <ac:spMkLst>
            <pc:docMk/>
            <pc:sldMk cId="3360671752" sldId="7663"/>
            <ac:spMk id="7" creationId="{739B4DAE-8BC9-E562-9C55-342760A2E460}"/>
          </ac:spMkLst>
        </pc:spChg>
        <pc:picChg chg="add mod">
          <ac:chgData name="FoustB" userId="036fd538-e6a0-4478-b832-b99ce6775b9a" providerId="ADAL" clId="{5021B9A3-714B-430F-ADBF-EF855D3C95EE}" dt="2023-08-12T17:38:45.582" v="4762" actId="1076"/>
          <ac:picMkLst>
            <pc:docMk/>
            <pc:sldMk cId="3360671752" sldId="7663"/>
            <ac:picMk id="1026" creationId="{06FC0F9A-D25A-0316-E9A5-65806F438897}"/>
          </ac:picMkLst>
        </pc:picChg>
      </pc:sldChg>
      <pc:sldChg chg="modSp add del mod">
        <pc:chgData name="FoustB" userId="036fd538-e6a0-4478-b832-b99ce6775b9a" providerId="ADAL" clId="{5021B9A3-714B-430F-ADBF-EF855D3C95EE}" dt="2023-08-12T17:39:39.832" v="4778" actId="47"/>
        <pc:sldMkLst>
          <pc:docMk/>
          <pc:sldMk cId="1963884430" sldId="7664"/>
        </pc:sldMkLst>
        <pc:spChg chg="mod">
          <ac:chgData name="FoustB" userId="036fd538-e6a0-4478-b832-b99ce6775b9a" providerId="ADAL" clId="{5021B9A3-714B-430F-ADBF-EF855D3C95EE}" dt="2023-08-10T17:08:15.623" v="2824" actId="20577"/>
          <ac:spMkLst>
            <pc:docMk/>
            <pc:sldMk cId="1963884430" sldId="7664"/>
            <ac:spMk id="7" creationId="{739B4DAE-8BC9-E562-9C55-342760A2E460}"/>
          </ac:spMkLst>
        </pc:spChg>
      </pc:sldChg>
      <pc:sldChg chg="addSp delSp modSp add mod delAnim modAnim">
        <pc:chgData name="FoustB" userId="036fd538-e6a0-4478-b832-b99ce6775b9a" providerId="ADAL" clId="{5021B9A3-714B-430F-ADBF-EF855D3C95EE}" dt="2023-08-10T17:26:47.074" v="2958"/>
        <pc:sldMkLst>
          <pc:docMk/>
          <pc:sldMk cId="2782040515" sldId="7665"/>
        </pc:sldMkLst>
        <pc:spChg chg="mod">
          <ac:chgData name="FoustB" userId="036fd538-e6a0-4478-b832-b99ce6775b9a" providerId="ADAL" clId="{5021B9A3-714B-430F-ADBF-EF855D3C95EE}" dt="2023-08-10T17:09:36.204" v="2839" actId="5793"/>
          <ac:spMkLst>
            <pc:docMk/>
            <pc:sldMk cId="2782040515" sldId="7665"/>
            <ac:spMk id="2" creationId="{D3B873B6-6ADE-55F6-FABA-D09B392573DE}"/>
          </ac:spMkLst>
        </pc:spChg>
        <pc:spChg chg="add del mod">
          <ac:chgData name="FoustB" userId="036fd538-e6a0-4478-b832-b99ce6775b9a" providerId="ADAL" clId="{5021B9A3-714B-430F-ADBF-EF855D3C95EE}" dt="2023-08-10T17:25:59.531" v="2947" actId="478"/>
          <ac:spMkLst>
            <pc:docMk/>
            <pc:sldMk cId="2782040515" sldId="7665"/>
            <ac:spMk id="3" creationId="{10BE4F7A-96CB-333B-603E-15E49CB9FB3C}"/>
          </ac:spMkLst>
        </pc:spChg>
        <pc:spChg chg="add mod">
          <ac:chgData name="FoustB" userId="036fd538-e6a0-4478-b832-b99ce6775b9a" providerId="ADAL" clId="{5021B9A3-714B-430F-ADBF-EF855D3C95EE}" dt="2023-08-10T17:23:40.047" v="2889"/>
          <ac:spMkLst>
            <pc:docMk/>
            <pc:sldMk cId="2782040515" sldId="7665"/>
            <ac:spMk id="4" creationId="{684ACC14-50E8-678E-A49B-8254CAF6F099}"/>
          </ac:spMkLst>
        </pc:spChg>
        <pc:spChg chg="add mod">
          <ac:chgData name="FoustB" userId="036fd538-e6a0-4478-b832-b99ce6775b9a" providerId="ADAL" clId="{5021B9A3-714B-430F-ADBF-EF855D3C95EE}" dt="2023-08-10T17:26:41.858" v="2956" actId="20577"/>
          <ac:spMkLst>
            <pc:docMk/>
            <pc:sldMk cId="2782040515" sldId="7665"/>
            <ac:spMk id="6" creationId="{536F2346-249E-F12E-A4D6-2046EBEFDE9D}"/>
          </ac:spMkLst>
        </pc:spChg>
        <pc:spChg chg="del">
          <ac:chgData name="FoustB" userId="036fd538-e6a0-4478-b832-b99ce6775b9a" providerId="ADAL" clId="{5021B9A3-714B-430F-ADBF-EF855D3C95EE}" dt="2023-08-10T17:08:48.799" v="2826" actId="478"/>
          <ac:spMkLst>
            <pc:docMk/>
            <pc:sldMk cId="2782040515" sldId="7665"/>
            <ac:spMk id="7" creationId="{739B4DAE-8BC9-E562-9C55-342760A2E460}"/>
          </ac:spMkLst>
        </pc:spChg>
        <pc:spChg chg="del mod">
          <ac:chgData name="FoustB" userId="036fd538-e6a0-4478-b832-b99ce6775b9a" providerId="ADAL" clId="{5021B9A3-714B-430F-ADBF-EF855D3C95EE}" dt="2023-08-10T17:23:39.790" v="2888" actId="478"/>
          <ac:spMkLst>
            <pc:docMk/>
            <pc:sldMk cId="2782040515" sldId="7665"/>
            <ac:spMk id="8" creationId="{C2FF2C2E-774B-020F-5163-101410EBCF0C}"/>
          </ac:spMkLst>
        </pc:spChg>
      </pc:sldChg>
      <pc:sldChg chg="modSp add del mod">
        <pc:chgData name="FoustB" userId="036fd538-e6a0-4478-b832-b99ce6775b9a" providerId="ADAL" clId="{5021B9A3-714B-430F-ADBF-EF855D3C95EE}" dt="2023-08-12T17:39:57.241" v="4781" actId="47"/>
        <pc:sldMkLst>
          <pc:docMk/>
          <pc:sldMk cId="2177853621" sldId="7666"/>
        </pc:sldMkLst>
        <pc:spChg chg="mod">
          <ac:chgData name="FoustB" userId="036fd538-e6a0-4478-b832-b99ce6775b9a" providerId="ADAL" clId="{5021B9A3-714B-430F-ADBF-EF855D3C95EE}" dt="2023-08-10T17:12:17.492" v="2861" actId="20577"/>
          <ac:spMkLst>
            <pc:docMk/>
            <pc:sldMk cId="2177853621" sldId="7666"/>
            <ac:spMk id="7" creationId="{739B4DAE-8BC9-E562-9C55-342760A2E460}"/>
          </ac:spMkLst>
        </pc:spChg>
      </pc:sldChg>
      <pc:sldChg chg="addSp delSp modSp add del mod modAnim">
        <pc:chgData name="FoustB" userId="036fd538-e6a0-4478-b832-b99ce6775b9a" providerId="ADAL" clId="{5021B9A3-714B-430F-ADBF-EF855D3C95EE}" dt="2023-08-10T17:26:56.731" v="2959" actId="47"/>
        <pc:sldMkLst>
          <pc:docMk/>
          <pc:sldMk cId="2050636856" sldId="7667"/>
        </pc:sldMkLst>
        <pc:spChg chg="mod">
          <ac:chgData name="FoustB" userId="036fd538-e6a0-4478-b832-b99ce6775b9a" providerId="ADAL" clId="{5021B9A3-714B-430F-ADBF-EF855D3C95EE}" dt="2023-08-10T17:23:26.045" v="2885"/>
          <ac:spMkLst>
            <pc:docMk/>
            <pc:sldMk cId="2050636856" sldId="7667"/>
            <ac:spMk id="2" creationId="{D3B873B6-6ADE-55F6-FABA-D09B392573DE}"/>
          </ac:spMkLst>
        </pc:spChg>
        <pc:spChg chg="mod">
          <ac:chgData name="FoustB" userId="036fd538-e6a0-4478-b832-b99ce6775b9a" providerId="ADAL" clId="{5021B9A3-714B-430F-ADBF-EF855D3C95EE}" dt="2023-08-10T17:25:07.503" v="2900"/>
          <ac:spMkLst>
            <pc:docMk/>
            <pc:sldMk cId="2050636856" sldId="7667"/>
            <ac:spMk id="3" creationId="{10BE4F7A-96CB-333B-603E-15E49CB9FB3C}"/>
          </ac:spMkLst>
        </pc:spChg>
        <pc:spChg chg="add del">
          <ac:chgData name="FoustB" userId="036fd538-e6a0-4478-b832-b99ce6775b9a" providerId="ADAL" clId="{5021B9A3-714B-430F-ADBF-EF855D3C95EE}" dt="2023-08-10T17:23:24.354" v="2883" actId="22"/>
          <ac:spMkLst>
            <pc:docMk/>
            <pc:sldMk cId="2050636856" sldId="7667"/>
            <ac:spMk id="6" creationId="{193D9358-07F1-05B3-2F2E-3215363B2AB8}"/>
          </ac:spMkLst>
        </pc:spChg>
        <pc:spChg chg="mod">
          <ac:chgData name="FoustB" userId="036fd538-e6a0-4478-b832-b99ce6775b9a" providerId="ADAL" clId="{5021B9A3-714B-430F-ADBF-EF855D3C95EE}" dt="2023-08-10T17:23:34.936" v="2887" actId="14100"/>
          <ac:spMkLst>
            <pc:docMk/>
            <pc:sldMk cId="2050636856" sldId="7667"/>
            <ac:spMk id="8" creationId="{C2FF2C2E-774B-020F-5163-101410EBCF0C}"/>
          </ac:spMkLst>
        </pc:spChg>
      </pc:sldChg>
      <pc:sldChg chg="add del">
        <pc:chgData name="FoustB" userId="036fd538-e6a0-4478-b832-b99ce6775b9a" providerId="ADAL" clId="{5021B9A3-714B-430F-ADBF-EF855D3C95EE}" dt="2023-08-10T17:26:26.528" v="2953"/>
        <pc:sldMkLst>
          <pc:docMk/>
          <pc:sldMk cId="288547953" sldId="7668"/>
        </pc:sldMkLst>
      </pc:sldChg>
      <pc:sldChg chg="addSp delSp modSp add mod modAnim">
        <pc:chgData name="FoustB" userId="036fd538-e6a0-4478-b832-b99ce6775b9a" providerId="ADAL" clId="{5021B9A3-714B-430F-ADBF-EF855D3C95EE}" dt="2023-08-12T16:54:19.264" v="4701" actId="478"/>
        <pc:sldMkLst>
          <pc:docMk/>
          <pc:sldMk cId="1121625775" sldId="7668"/>
        </pc:sldMkLst>
        <pc:spChg chg="mod">
          <ac:chgData name="FoustB" userId="036fd538-e6a0-4478-b832-b99ce6775b9a" providerId="ADAL" clId="{5021B9A3-714B-430F-ADBF-EF855D3C95EE}" dt="2023-08-10T17:27:03.152" v="2961"/>
          <ac:spMkLst>
            <pc:docMk/>
            <pc:sldMk cId="1121625775" sldId="7668"/>
            <ac:spMk id="2" creationId="{D3B873B6-6ADE-55F6-FABA-D09B392573DE}"/>
          </ac:spMkLst>
        </pc:spChg>
        <pc:spChg chg="add del mod">
          <ac:chgData name="FoustB" userId="036fd538-e6a0-4478-b832-b99ce6775b9a" providerId="ADAL" clId="{5021B9A3-714B-430F-ADBF-EF855D3C95EE}" dt="2023-08-12T16:54:19.264" v="4701" actId="478"/>
          <ac:spMkLst>
            <pc:docMk/>
            <pc:sldMk cId="1121625775" sldId="7668"/>
            <ac:spMk id="3" creationId="{6352798B-BB49-A4EF-8E2D-2D8EBC1ACABC}"/>
          </ac:spMkLst>
        </pc:spChg>
      </pc:sldChg>
      <pc:sldChg chg="delSp modSp add mod modAnim">
        <pc:chgData name="FoustB" userId="036fd538-e6a0-4478-b832-b99ce6775b9a" providerId="ADAL" clId="{5021B9A3-714B-430F-ADBF-EF855D3C95EE}" dt="2023-08-10T17:28:03.544" v="2969" actId="207"/>
        <pc:sldMkLst>
          <pc:docMk/>
          <pc:sldMk cId="4261317819" sldId="7669"/>
        </pc:sldMkLst>
        <pc:spChg chg="mod">
          <ac:chgData name="FoustB" userId="036fd538-e6a0-4478-b832-b99ce6775b9a" providerId="ADAL" clId="{5021B9A3-714B-430F-ADBF-EF855D3C95EE}" dt="2023-08-10T17:28:03.544" v="2969" actId="207"/>
          <ac:spMkLst>
            <pc:docMk/>
            <pc:sldMk cId="4261317819" sldId="7669"/>
            <ac:spMk id="4" creationId="{684ACC14-50E8-678E-A49B-8254CAF6F099}"/>
          </ac:spMkLst>
        </pc:spChg>
        <pc:spChg chg="del">
          <ac:chgData name="FoustB" userId="036fd538-e6a0-4478-b832-b99ce6775b9a" providerId="ADAL" clId="{5021B9A3-714B-430F-ADBF-EF855D3C95EE}" dt="2023-08-10T17:27:51.726" v="2965" actId="478"/>
          <ac:spMkLst>
            <pc:docMk/>
            <pc:sldMk cId="4261317819" sldId="7669"/>
            <ac:spMk id="6" creationId="{536F2346-249E-F12E-A4D6-2046EBEFDE9D}"/>
          </ac:spMkLst>
        </pc:spChg>
      </pc:sldChg>
      <pc:sldChg chg="modSp add mod">
        <pc:chgData name="FoustB" userId="036fd538-e6a0-4478-b832-b99ce6775b9a" providerId="ADAL" clId="{5021B9A3-714B-430F-ADBF-EF855D3C95EE}" dt="2023-08-10T17:28:21.879" v="2976" actId="207"/>
        <pc:sldMkLst>
          <pc:docMk/>
          <pc:sldMk cId="2465024242" sldId="7670"/>
        </pc:sldMkLst>
        <pc:spChg chg="mod">
          <ac:chgData name="FoustB" userId="036fd538-e6a0-4478-b832-b99ce6775b9a" providerId="ADAL" clId="{5021B9A3-714B-430F-ADBF-EF855D3C95EE}" dt="2023-08-10T17:28:21.879" v="2976" actId="207"/>
          <ac:spMkLst>
            <pc:docMk/>
            <pc:sldMk cId="2465024242" sldId="7670"/>
            <ac:spMk id="4" creationId="{684ACC14-50E8-678E-A49B-8254CAF6F099}"/>
          </ac:spMkLst>
        </pc:spChg>
      </pc:sldChg>
      <pc:sldChg chg="addSp delSp modSp add mod delAnim modAnim">
        <pc:chgData name="FoustB" userId="036fd538-e6a0-4478-b832-b99ce6775b9a" providerId="ADAL" clId="{5021B9A3-714B-430F-ADBF-EF855D3C95EE}" dt="2023-08-10T17:31:52.003" v="3166" actId="478"/>
        <pc:sldMkLst>
          <pc:docMk/>
          <pc:sldMk cId="4258811927" sldId="7671"/>
        </pc:sldMkLst>
        <pc:spChg chg="mod ord">
          <ac:chgData name="FoustB" userId="036fd538-e6a0-4478-b832-b99ce6775b9a" providerId="ADAL" clId="{5021B9A3-714B-430F-ADBF-EF855D3C95EE}" dt="2023-08-10T17:29:15.262" v="2984" actId="14100"/>
          <ac:spMkLst>
            <pc:docMk/>
            <pc:sldMk cId="4258811927" sldId="7671"/>
            <ac:spMk id="2" creationId="{D3B873B6-6ADE-55F6-FABA-D09B392573DE}"/>
          </ac:spMkLst>
        </pc:spChg>
        <pc:spChg chg="add del">
          <ac:chgData name="FoustB" userId="036fd538-e6a0-4478-b832-b99ce6775b9a" providerId="ADAL" clId="{5021B9A3-714B-430F-ADBF-EF855D3C95EE}" dt="2023-08-10T17:29:09.628" v="2981" actId="22"/>
          <ac:spMkLst>
            <pc:docMk/>
            <pc:sldMk cId="4258811927" sldId="7671"/>
            <ac:spMk id="6" creationId="{2DD2275A-C9A8-F2C0-E99F-AA1D9CC0D2DC}"/>
          </ac:spMkLst>
        </pc:spChg>
        <pc:spChg chg="add mod">
          <ac:chgData name="FoustB" userId="036fd538-e6a0-4478-b832-b99ce6775b9a" providerId="ADAL" clId="{5021B9A3-714B-430F-ADBF-EF855D3C95EE}" dt="2023-08-10T17:31:43.110" v="3164" actId="1076"/>
          <ac:spMkLst>
            <pc:docMk/>
            <pc:sldMk cId="4258811927" sldId="7671"/>
            <ac:spMk id="7" creationId="{120C4145-2AF0-0DEA-3D77-B47A65679F3F}"/>
          </ac:spMkLst>
        </pc:spChg>
        <pc:spChg chg="add del mod">
          <ac:chgData name="FoustB" userId="036fd538-e6a0-4478-b832-b99ce6775b9a" providerId="ADAL" clId="{5021B9A3-714B-430F-ADBF-EF855D3C95EE}" dt="2023-08-10T17:31:52.003" v="3166" actId="478"/>
          <ac:spMkLst>
            <pc:docMk/>
            <pc:sldMk cId="4258811927" sldId="7671"/>
            <ac:spMk id="8" creationId="{CDEBEB38-2024-EF65-05C0-CC683B90632E}"/>
          </ac:spMkLst>
        </pc:spChg>
      </pc:sldChg>
      <pc:sldChg chg="addSp delSp modSp add mod delAnim modAnim">
        <pc:chgData name="FoustB" userId="036fd538-e6a0-4478-b832-b99ce6775b9a" providerId="ADAL" clId="{5021B9A3-714B-430F-ADBF-EF855D3C95EE}" dt="2023-08-12T18:07:43.322" v="5527" actId="21"/>
        <pc:sldMkLst>
          <pc:docMk/>
          <pc:sldMk cId="1322870662" sldId="7672"/>
        </pc:sldMkLst>
        <pc:spChg chg="add del mod">
          <ac:chgData name="FoustB" userId="036fd538-e6a0-4478-b832-b99ce6775b9a" providerId="ADAL" clId="{5021B9A3-714B-430F-ADBF-EF855D3C95EE}" dt="2023-08-12T18:07:43.322" v="5527" actId="21"/>
          <ac:spMkLst>
            <pc:docMk/>
            <pc:sldMk cId="1322870662" sldId="7672"/>
            <ac:spMk id="2" creationId="{933E0C68-45C2-4BEC-42CE-2391F95AF7EA}"/>
          </ac:spMkLst>
        </pc:spChg>
        <pc:spChg chg="del">
          <ac:chgData name="FoustB" userId="036fd538-e6a0-4478-b832-b99ce6775b9a" providerId="ADAL" clId="{5021B9A3-714B-430F-ADBF-EF855D3C95EE}" dt="2023-08-10T17:31:56.151" v="3167" actId="478"/>
          <ac:spMkLst>
            <pc:docMk/>
            <pc:sldMk cId="1322870662" sldId="7672"/>
            <ac:spMk id="2" creationId="{D3B873B6-6ADE-55F6-FABA-D09B392573DE}"/>
          </ac:spMkLst>
        </pc:spChg>
        <pc:spChg chg="mod">
          <ac:chgData name="FoustB" userId="036fd538-e6a0-4478-b832-b99ce6775b9a" providerId="ADAL" clId="{5021B9A3-714B-430F-ADBF-EF855D3C95EE}" dt="2023-08-10T17:32:25.952" v="3185" actId="1076"/>
          <ac:spMkLst>
            <pc:docMk/>
            <pc:sldMk cId="1322870662" sldId="7672"/>
            <ac:spMk id="5" creationId="{44CB7A62-19F5-1902-E4F4-2DEA0867901E}"/>
          </ac:spMkLst>
        </pc:spChg>
        <pc:spChg chg="mod">
          <ac:chgData name="FoustB" userId="036fd538-e6a0-4478-b832-b99ce6775b9a" providerId="ADAL" clId="{5021B9A3-714B-430F-ADBF-EF855D3C95EE}" dt="2023-08-10T17:33:58.233" v="3204" actId="14100"/>
          <ac:spMkLst>
            <pc:docMk/>
            <pc:sldMk cId="1322870662" sldId="7672"/>
            <ac:spMk id="8" creationId="{CDEBEB38-2024-EF65-05C0-CC683B90632E}"/>
          </ac:spMkLst>
        </pc:spChg>
      </pc:sldChg>
      <pc:sldChg chg="addSp delSp modSp add mod delAnim modAnim">
        <pc:chgData name="FoustB" userId="036fd538-e6a0-4478-b832-b99ce6775b9a" providerId="ADAL" clId="{5021B9A3-714B-430F-ADBF-EF855D3C95EE}" dt="2023-08-10T17:42:54.617" v="3610" actId="1036"/>
        <pc:sldMkLst>
          <pc:docMk/>
          <pc:sldMk cId="1112695077" sldId="7673"/>
        </pc:sldMkLst>
        <pc:spChg chg="add del mod">
          <ac:chgData name="FoustB" userId="036fd538-e6a0-4478-b832-b99ce6775b9a" providerId="ADAL" clId="{5021B9A3-714B-430F-ADBF-EF855D3C95EE}" dt="2023-08-10T17:35:10.229" v="3315" actId="478"/>
          <ac:spMkLst>
            <pc:docMk/>
            <pc:sldMk cId="1112695077" sldId="7673"/>
            <ac:spMk id="2" creationId="{5DC27BBC-4165-606E-6052-8E1981482A98}"/>
          </ac:spMkLst>
        </pc:spChg>
        <pc:spChg chg="add del mod">
          <ac:chgData name="FoustB" userId="036fd538-e6a0-4478-b832-b99ce6775b9a" providerId="ADAL" clId="{5021B9A3-714B-430F-ADBF-EF855D3C95EE}" dt="2023-08-10T17:38:06.684" v="3465" actId="478"/>
          <ac:spMkLst>
            <pc:docMk/>
            <pc:sldMk cId="1112695077" sldId="7673"/>
            <ac:spMk id="3" creationId="{9C07BF78-0DE4-5DA6-CBC0-47740D671239}"/>
          </ac:spMkLst>
        </pc:spChg>
        <pc:spChg chg="add mod">
          <ac:chgData name="FoustB" userId="036fd538-e6a0-4478-b832-b99ce6775b9a" providerId="ADAL" clId="{5021B9A3-714B-430F-ADBF-EF855D3C95EE}" dt="2023-08-10T17:42:54.617" v="3610" actId="1036"/>
          <ac:spMkLst>
            <pc:docMk/>
            <pc:sldMk cId="1112695077" sldId="7673"/>
            <ac:spMk id="6" creationId="{7EE6DA8E-2F2D-A2E0-6E5B-506E4AA94E6F}"/>
          </ac:spMkLst>
        </pc:spChg>
        <pc:spChg chg="mod">
          <ac:chgData name="FoustB" userId="036fd538-e6a0-4478-b832-b99ce6775b9a" providerId="ADAL" clId="{5021B9A3-714B-430F-ADBF-EF855D3C95EE}" dt="2023-08-10T17:35:14.438" v="3320" actId="1037"/>
          <ac:spMkLst>
            <pc:docMk/>
            <pc:sldMk cId="1112695077" sldId="7673"/>
            <ac:spMk id="7" creationId="{120C4145-2AF0-0DEA-3D77-B47A65679F3F}"/>
          </ac:spMkLst>
        </pc:spChg>
      </pc:sldChg>
      <pc:sldChg chg="addSp modSp add mod modAnim">
        <pc:chgData name="FoustB" userId="036fd538-e6a0-4478-b832-b99ce6775b9a" providerId="ADAL" clId="{5021B9A3-714B-430F-ADBF-EF855D3C95EE}" dt="2023-08-12T17:58:57.502" v="5264"/>
        <pc:sldMkLst>
          <pc:docMk/>
          <pc:sldMk cId="3798386347" sldId="7674"/>
        </pc:sldMkLst>
        <pc:spChg chg="add mod ord">
          <ac:chgData name="FoustB" userId="036fd538-e6a0-4478-b832-b99ce6775b9a" providerId="ADAL" clId="{5021B9A3-714B-430F-ADBF-EF855D3C95EE}" dt="2023-08-10T17:42:50.360" v="3604" actId="1036"/>
          <ac:spMkLst>
            <pc:docMk/>
            <pc:sldMk cId="3798386347" sldId="7674"/>
            <ac:spMk id="2" creationId="{B1DD89A9-50B1-31F2-587C-33FE91E659D5}"/>
          </ac:spMkLst>
        </pc:spChg>
        <pc:spChg chg="mod ord">
          <ac:chgData name="FoustB" userId="036fd538-e6a0-4478-b832-b99ce6775b9a" providerId="ADAL" clId="{5021B9A3-714B-430F-ADBF-EF855D3C95EE}" dt="2023-08-10T17:42:47.523" v="3601" actId="1036"/>
          <ac:spMkLst>
            <pc:docMk/>
            <pc:sldMk cId="3798386347" sldId="7674"/>
            <ac:spMk id="3" creationId="{9C07BF78-0DE4-5DA6-CBC0-47740D671239}"/>
          </ac:spMkLst>
        </pc:spChg>
      </pc:sldChg>
      <pc:sldChg chg="modSp add del mod modAnim">
        <pc:chgData name="FoustB" userId="036fd538-e6a0-4478-b832-b99ce6775b9a" providerId="ADAL" clId="{5021B9A3-714B-430F-ADBF-EF855D3C95EE}" dt="2023-08-10T17:43:29.356" v="3613" actId="47"/>
        <pc:sldMkLst>
          <pc:docMk/>
          <pc:sldMk cId="2086086841" sldId="7675"/>
        </pc:sldMkLst>
        <pc:spChg chg="mod">
          <ac:chgData name="FoustB" userId="036fd538-e6a0-4478-b832-b99ce6775b9a" providerId="ADAL" clId="{5021B9A3-714B-430F-ADBF-EF855D3C95EE}" dt="2023-08-10T17:42:40.279" v="3592" actId="1036"/>
          <ac:spMkLst>
            <pc:docMk/>
            <pc:sldMk cId="2086086841" sldId="7675"/>
            <ac:spMk id="2" creationId="{B1DD89A9-50B1-31F2-587C-33FE91E659D5}"/>
          </ac:spMkLst>
        </pc:spChg>
        <pc:spChg chg="mod">
          <ac:chgData name="FoustB" userId="036fd538-e6a0-4478-b832-b99ce6775b9a" providerId="ADAL" clId="{5021B9A3-714B-430F-ADBF-EF855D3C95EE}" dt="2023-08-10T17:42:37.520" v="3589" actId="1036"/>
          <ac:spMkLst>
            <pc:docMk/>
            <pc:sldMk cId="2086086841" sldId="7675"/>
            <ac:spMk id="3" creationId="{9C07BF78-0DE4-5DA6-CBC0-47740D671239}"/>
          </ac:spMkLst>
        </pc:spChg>
      </pc:sldChg>
      <pc:sldChg chg="addSp modSp add mod modAnim">
        <pc:chgData name="FoustB" userId="036fd538-e6a0-4478-b832-b99ce6775b9a" providerId="ADAL" clId="{5021B9A3-714B-430F-ADBF-EF855D3C95EE}" dt="2023-08-10T17:42:29.602" v="3580" actId="1036"/>
        <pc:sldMkLst>
          <pc:docMk/>
          <pc:sldMk cId="808457308" sldId="7676"/>
        </pc:sldMkLst>
        <pc:spChg chg="mod">
          <ac:chgData name="FoustB" userId="036fd538-e6a0-4478-b832-b99ce6775b9a" providerId="ADAL" clId="{5021B9A3-714B-430F-ADBF-EF855D3C95EE}" dt="2023-08-10T17:42:29.602" v="3580" actId="1036"/>
          <ac:spMkLst>
            <pc:docMk/>
            <pc:sldMk cId="808457308" sldId="7676"/>
            <ac:spMk id="2" creationId="{B1DD89A9-50B1-31F2-587C-33FE91E659D5}"/>
          </ac:spMkLst>
        </pc:spChg>
        <pc:spChg chg="mod">
          <ac:chgData name="FoustB" userId="036fd538-e6a0-4478-b832-b99ce6775b9a" providerId="ADAL" clId="{5021B9A3-714B-430F-ADBF-EF855D3C95EE}" dt="2023-08-10T17:42:26.282" v="3578" actId="1036"/>
          <ac:spMkLst>
            <pc:docMk/>
            <pc:sldMk cId="808457308" sldId="7676"/>
            <ac:spMk id="3" creationId="{9C07BF78-0DE4-5DA6-CBC0-47740D671239}"/>
          </ac:spMkLst>
        </pc:spChg>
        <pc:spChg chg="add mod">
          <ac:chgData name="FoustB" userId="036fd538-e6a0-4478-b832-b99ce6775b9a" providerId="ADAL" clId="{5021B9A3-714B-430F-ADBF-EF855D3C95EE}" dt="2023-08-10T17:40:22.061" v="3500" actId="207"/>
          <ac:spMkLst>
            <pc:docMk/>
            <pc:sldMk cId="808457308" sldId="7676"/>
            <ac:spMk id="6" creationId="{10E95F3E-DEB0-91D0-E955-2E62C3206DB0}"/>
          </ac:spMkLst>
        </pc:spChg>
      </pc:sldChg>
      <pc:sldChg chg="new del">
        <pc:chgData name="FoustB" userId="036fd538-e6a0-4478-b832-b99ce6775b9a" providerId="ADAL" clId="{5021B9A3-714B-430F-ADBF-EF855D3C95EE}" dt="2023-08-10T18:28:36.449" v="4653" actId="47"/>
        <pc:sldMkLst>
          <pc:docMk/>
          <pc:sldMk cId="331162685" sldId="7677"/>
        </pc:sldMkLst>
      </pc:sldChg>
      <pc:sldChg chg="new del">
        <pc:chgData name="FoustB" userId="036fd538-e6a0-4478-b832-b99ce6775b9a" providerId="ADAL" clId="{5021B9A3-714B-430F-ADBF-EF855D3C95EE}" dt="2023-08-10T18:28:36.824" v="4654" actId="47"/>
        <pc:sldMkLst>
          <pc:docMk/>
          <pc:sldMk cId="1414022086" sldId="7678"/>
        </pc:sldMkLst>
      </pc:sldChg>
      <pc:sldChg chg="new del">
        <pc:chgData name="FoustB" userId="036fd538-e6a0-4478-b832-b99ce6775b9a" providerId="ADAL" clId="{5021B9A3-714B-430F-ADBF-EF855D3C95EE}" dt="2023-08-10T18:28:37.409" v="4655" actId="47"/>
        <pc:sldMkLst>
          <pc:docMk/>
          <pc:sldMk cId="1758245045" sldId="7679"/>
        </pc:sldMkLst>
      </pc:sldChg>
      <pc:sldChg chg="new del">
        <pc:chgData name="FoustB" userId="036fd538-e6a0-4478-b832-b99ce6775b9a" providerId="ADAL" clId="{5021B9A3-714B-430F-ADBF-EF855D3C95EE}" dt="2023-08-10T18:28:37.925" v="4656" actId="47"/>
        <pc:sldMkLst>
          <pc:docMk/>
          <pc:sldMk cId="1525558156" sldId="7680"/>
        </pc:sldMkLst>
      </pc:sldChg>
      <pc:sldChg chg="addSp delSp modSp add mod modAnim">
        <pc:chgData name="FoustB" userId="036fd538-e6a0-4478-b832-b99ce6775b9a" providerId="ADAL" clId="{5021B9A3-714B-430F-ADBF-EF855D3C95EE}" dt="2023-08-12T18:13:45.138" v="5639"/>
        <pc:sldMkLst>
          <pc:docMk/>
          <pc:sldMk cId="3215836276" sldId="7681"/>
        </pc:sldMkLst>
        <pc:spChg chg="mod ord">
          <ac:chgData name="FoustB" userId="036fd538-e6a0-4478-b832-b99ce6775b9a" providerId="ADAL" clId="{5021B9A3-714B-430F-ADBF-EF855D3C95EE}" dt="2023-08-10T17:42:13.367" v="3570" actId="1036"/>
          <ac:spMkLst>
            <pc:docMk/>
            <pc:sldMk cId="3215836276" sldId="7681"/>
            <ac:spMk id="2" creationId="{B1DD89A9-50B1-31F2-587C-33FE91E659D5}"/>
          </ac:spMkLst>
        </pc:spChg>
        <pc:spChg chg="del">
          <ac:chgData name="FoustB" userId="036fd538-e6a0-4478-b832-b99ce6775b9a" providerId="ADAL" clId="{5021B9A3-714B-430F-ADBF-EF855D3C95EE}" dt="2023-08-10T17:41:56.523" v="3538" actId="478"/>
          <ac:spMkLst>
            <pc:docMk/>
            <pc:sldMk cId="3215836276" sldId="7681"/>
            <ac:spMk id="3" creationId="{9C07BF78-0DE4-5DA6-CBC0-47740D671239}"/>
          </ac:spMkLst>
        </pc:spChg>
        <pc:spChg chg="add mod">
          <ac:chgData name="FoustB" userId="036fd538-e6a0-4478-b832-b99ce6775b9a" providerId="ADAL" clId="{5021B9A3-714B-430F-ADBF-EF855D3C95EE}" dt="2023-08-12T18:13:30.178" v="5638" actId="14100"/>
          <ac:spMkLst>
            <pc:docMk/>
            <pc:sldMk cId="3215836276" sldId="7681"/>
            <ac:spMk id="3" creationId="{C5DB1F59-E3E6-4A29-CFF6-6ECD84644480}"/>
          </ac:spMkLst>
        </pc:spChg>
        <pc:spChg chg="add mod">
          <ac:chgData name="FoustB" userId="036fd538-e6a0-4478-b832-b99ce6775b9a" providerId="ADAL" clId="{5021B9A3-714B-430F-ADBF-EF855D3C95EE}" dt="2023-08-10T17:42:18.046" v="3572" actId="1036"/>
          <ac:spMkLst>
            <pc:docMk/>
            <pc:sldMk cId="3215836276" sldId="7681"/>
            <ac:spMk id="9" creationId="{329A24F0-59FD-9AE9-CB8E-068CB1A60F24}"/>
          </ac:spMkLst>
        </pc:spChg>
      </pc:sldChg>
      <pc:sldChg chg="addSp delSp modSp add mod delAnim modAnim">
        <pc:chgData name="FoustB" userId="036fd538-e6a0-4478-b832-b99ce6775b9a" providerId="ADAL" clId="{5021B9A3-714B-430F-ADBF-EF855D3C95EE}" dt="2023-08-12T21:18:19.043" v="8320" actId="1036"/>
        <pc:sldMkLst>
          <pc:docMk/>
          <pc:sldMk cId="3739356356" sldId="7682"/>
        </pc:sldMkLst>
        <pc:spChg chg="mod ord">
          <ac:chgData name="FoustB" userId="036fd538-e6a0-4478-b832-b99ce6775b9a" providerId="ADAL" clId="{5021B9A3-714B-430F-ADBF-EF855D3C95EE}" dt="2023-08-12T21:18:19.043" v="8320" actId="1036"/>
          <ac:spMkLst>
            <pc:docMk/>
            <pc:sldMk cId="3739356356" sldId="7682"/>
            <ac:spMk id="2" creationId="{B1DD89A9-50B1-31F2-587C-33FE91E659D5}"/>
          </ac:spMkLst>
        </pc:spChg>
        <pc:spChg chg="add del mod">
          <ac:chgData name="FoustB" userId="036fd538-e6a0-4478-b832-b99ce6775b9a" providerId="ADAL" clId="{5021B9A3-714B-430F-ADBF-EF855D3C95EE}" dt="2023-08-12T18:21:57.646" v="6162" actId="478"/>
          <ac:spMkLst>
            <pc:docMk/>
            <pc:sldMk cId="3739356356" sldId="7682"/>
            <ac:spMk id="3" creationId="{CB21F0EB-89E1-31FC-276C-962CEB8341FA}"/>
          </ac:spMkLst>
        </pc:spChg>
        <pc:spChg chg="ord">
          <ac:chgData name="FoustB" userId="036fd538-e6a0-4478-b832-b99ce6775b9a" providerId="ADAL" clId="{5021B9A3-714B-430F-ADBF-EF855D3C95EE}" dt="2023-08-10T17:47:05.921" v="3622" actId="167"/>
          <ac:spMkLst>
            <pc:docMk/>
            <pc:sldMk cId="3739356356" sldId="7682"/>
            <ac:spMk id="9" creationId="{329A24F0-59FD-9AE9-CB8E-068CB1A60F24}"/>
          </ac:spMkLst>
        </pc:spChg>
        <pc:spChg chg="add del mod">
          <ac:chgData name="FoustB" userId="036fd538-e6a0-4478-b832-b99ce6775b9a" providerId="ADAL" clId="{5021B9A3-714B-430F-ADBF-EF855D3C95EE}" dt="2023-08-12T18:16:29.232" v="5654" actId="478"/>
          <ac:spMkLst>
            <pc:docMk/>
            <pc:sldMk cId="3739356356" sldId="7682"/>
            <ac:spMk id="10" creationId="{870131E4-E30B-ED2C-B3F7-CE5B927FE401}"/>
          </ac:spMkLst>
        </pc:spChg>
        <pc:spChg chg="add del mod">
          <ac:chgData name="FoustB" userId="036fd538-e6a0-4478-b832-b99ce6775b9a" providerId="ADAL" clId="{5021B9A3-714B-430F-ADBF-EF855D3C95EE}" dt="2023-08-12T18:21:53.167" v="6161" actId="478"/>
          <ac:spMkLst>
            <pc:docMk/>
            <pc:sldMk cId="3739356356" sldId="7682"/>
            <ac:spMk id="11" creationId="{E52AE946-6BE2-ED25-2BCB-55DFF10635CB}"/>
          </ac:spMkLst>
        </pc:spChg>
      </pc:sldChg>
      <pc:sldChg chg="addSp delSp modSp add mod delAnim modAnim">
        <pc:chgData name="FoustB" userId="036fd538-e6a0-4478-b832-b99ce6775b9a" providerId="ADAL" clId="{5021B9A3-714B-430F-ADBF-EF855D3C95EE}" dt="2023-08-12T18:25:47.505" v="6197" actId="478"/>
        <pc:sldMkLst>
          <pc:docMk/>
          <pc:sldMk cId="459113214" sldId="7683"/>
        </pc:sldMkLst>
        <pc:spChg chg="del ord">
          <ac:chgData name="FoustB" userId="036fd538-e6a0-4478-b832-b99ce6775b9a" providerId="ADAL" clId="{5021B9A3-714B-430F-ADBF-EF855D3C95EE}" dt="2023-08-12T18:25:47.505" v="6197" actId="478"/>
          <ac:spMkLst>
            <pc:docMk/>
            <pc:sldMk cId="459113214" sldId="7683"/>
            <ac:spMk id="2" creationId="{B1DD89A9-50B1-31F2-587C-33FE91E659D5}"/>
          </ac:spMkLst>
        </pc:spChg>
        <pc:spChg chg="add mod">
          <ac:chgData name="FoustB" userId="036fd538-e6a0-4478-b832-b99ce6775b9a" providerId="ADAL" clId="{5021B9A3-714B-430F-ADBF-EF855D3C95EE}" dt="2023-08-12T18:22:49.523" v="6183"/>
          <ac:spMkLst>
            <pc:docMk/>
            <pc:sldMk cId="459113214" sldId="7683"/>
            <ac:spMk id="3" creationId="{46FA3801-C72C-D83F-0388-E3BC630334AA}"/>
          </ac:spMkLst>
        </pc:spChg>
        <pc:spChg chg="del">
          <ac:chgData name="FoustB" userId="036fd538-e6a0-4478-b832-b99ce6775b9a" providerId="ADAL" clId="{5021B9A3-714B-430F-ADBF-EF855D3C95EE}" dt="2023-08-10T17:48:20.128" v="3704" actId="478"/>
          <ac:spMkLst>
            <pc:docMk/>
            <pc:sldMk cId="459113214" sldId="7683"/>
            <ac:spMk id="3" creationId="{CB21F0EB-89E1-31FC-276C-962CEB8341FA}"/>
          </ac:spMkLst>
        </pc:spChg>
        <pc:spChg chg="del">
          <ac:chgData name="FoustB" userId="036fd538-e6a0-4478-b832-b99ce6775b9a" providerId="ADAL" clId="{5021B9A3-714B-430F-ADBF-EF855D3C95EE}" dt="2023-08-12T18:22:48.967" v="6182" actId="478"/>
          <ac:spMkLst>
            <pc:docMk/>
            <pc:sldMk cId="459113214" sldId="7683"/>
            <ac:spMk id="4" creationId="{684ACC14-50E8-678E-A49B-8254CAF6F099}"/>
          </ac:spMkLst>
        </pc:spChg>
        <pc:spChg chg="del">
          <ac:chgData name="FoustB" userId="036fd538-e6a0-4478-b832-b99ce6775b9a" providerId="ADAL" clId="{5021B9A3-714B-430F-ADBF-EF855D3C95EE}" dt="2023-08-12T18:22:47.959" v="6181" actId="478"/>
          <ac:spMkLst>
            <pc:docMk/>
            <pc:sldMk cId="459113214" sldId="7683"/>
            <ac:spMk id="6" creationId="{10E95F3E-DEB0-91D0-E955-2E62C3206DB0}"/>
          </ac:spMkLst>
        </pc:spChg>
        <pc:spChg chg="mod ord">
          <ac:chgData name="FoustB" userId="036fd538-e6a0-4478-b832-b99ce6775b9a" providerId="ADAL" clId="{5021B9A3-714B-430F-ADBF-EF855D3C95EE}" dt="2023-08-12T18:25:43.537" v="6196" actId="167"/>
          <ac:spMkLst>
            <pc:docMk/>
            <pc:sldMk cId="459113214" sldId="7683"/>
            <ac:spMk id="9" creationId="{329A24F0-59FD-9AE9-CB8E-068CB1A60F24}"/>
          </ac:spMkLst>
        </pc:spChg>
      </pc:sldChg>
      <pc:sldChg chg="addSp modSp add del mod modAnim">
        <pc:chgData name="FoustB" userId="036fd538-e6a0-4478-b832-b99ce6775b9a" providerId="ADAL" clId="{5021B9A3-714B-430F-ADBF-EF855D3C95EE}" dt="2023-08-12T18:23:02.916" v="6186" actId="47"/>
        <pc:sldMkLst>
          <pc:docMk/>
          <pc:sldMk cId="2633899170" sldId="7684"/>
        </pc:sldMkLst>
        <pc:spChg chg="add mod">
          <ac:chgData name="FoustB" userId="036fd538-e6a0-4478-b832-b99ce6775b9a" providerId="ADAL" clId="{5021B9A3-714B-430F-ADBF-EF855D3C95EE}" dt="2023-08-10T17:49:07.525" v="3747" actId="1076"/>
          <ac:spMkLst>
            <pc:docMk/>
            <pc:sldMk cId="2633899170" sldId="7684"/>
            <ac:spMk id="3" creationId="{5BBFCE67-B5C0-6024-A8AC-69E57DB7AC88}"/>
          </ac:spMkLst>
        </pc:spChg>
      </pc:sldChg>
      <pc:sldChg chg="add del">
        <pc:chgData name="FoustB" userId="036fd538-e6a0-4478-b832-b99ce6775b9a" providerId="ADAL" clId="{5021B9A3-714B-430F-ADBF-EF855D3C95EE}" dt="2023-08-12T18:23:03.221" v="6187" actId="47"/>
        <pc:sldMkLst>
          <pc:docMk/>
          <pc:sldMk cId="1250534312" sldId="7685"/>
        </pc:sldMkLst>
      </pc:sldChg>
      <pc:sldChg chg="addSp delSp modSp add mod modAnim">
        <pc:chgData name="FoustB" userId="036fd538-e6a0-4478-b832-b99ce6775b9a" providerId="ADAL" clId="{5021B9A3-714B-430F-ADBF-EF855D3C95EE}" dt="2023-08-10T18:13:44.437" v="4080" actId="20577"/>
        <pc:sldMkLst>
          <pc:docMk/>
          <pc:sldMk cId="2276240303" sldId="7686"/>
        </pc:sldMkLst>
        <pc:spChg chg="del">
          <ac:chgData name="FoustB" userId="036fd538-e6a0-4478-b832-b99ce6775b9a" providerId="ADAL" clId="{5021B9A3-714B-430F-ADBF-EF855D3C95EE}" dt="2023-08-10T18:04:24.182" v="3753" actId="478"/>
          <ac:spMkLst>
            <pc:docMk/>
            <pc:sldMk cId="2276240303" sldId="7686"/>
            <ac:spMk id="2" creationId="{B1DD89A9-50B1-31F2-587C-33FE91E659D5}"/>
          </ac:spMkLst>
        </pc:spChg>
        <pc:spChg chg="del">
          <ac:chgData name="FoustB" userId="036fd538-e6a0-4478-b832-b99ce6775b9a" providerId="ADAL" clId="{5021B9A3-714B-430F-ADBF-EF855D3C95EE}" dt="2023-08-10T18:04:10.691" v="3751" actId="478"/>
          <ac:spMkLst>
            <pc:docMk/>
            <pc:sldMk cId="2276240303" sldId="7686"/>
            <ac:spMk id="3" creationId="{5BBFCE67-B5C0-6024-A8AC-69E57DB7AC88}"/>
          </ac:spMkLst>
        </pc:spChg>
        <pc:spChg chg="del">
          <ac:chgData name="FoustB" userId="036fd538-e6a0-4478-b832-b99ce6775b9a" providerId="ADAL" clId="{5021B9A3-714B-430F-ADBF-EF855D3C95EE}" dt="2023-08-10T18:05:01.538" v="3756" actId="478"/>
          <ac:spMkLst>
            <pc:docMk/>
            <pc:sldMk cId="2276240303" sldId="7686"/>
            <ac:spMk id="4" creationId="{684ACC14-50E8-678E-A49B-8254CAF6F099}"/>
          </ac:spMkLst>
        </pc:spChg>
        <pc:spChg chg="del">
          <ac:chgData name="FoustB" userId="036fd538-e6a0-4478-b832-b99ce6775b9a" providerId="ADAL" clId="{5021B9A3-714B-430F-ADBF-EF855D3C95EE}" dt="2023-08-10T18:04:58.662" v="3755" actId="478"/>
          <ac:spMkLst>
            <pc:docMk/>
            <pc:sldMk cId="2276240303" sldId="7686"/>
            <ac:spMk id="6" creationId="{10E95F3E-DEB0-91D0-E955-2E62C3206DB0}"/>
          </ac:spMkLst>
        </pc:spChg>
        <pc:spChg chg="del">
          <ac:chgData name="FoustB" userId="036fd538-e6a0-4478-b832-b99ce6775b9a" providerId="ADAL" clId="{5021B9A3-714B-430F-ADBF-EF855D3C95EE}" dt="2023-08-10T18:05:45.234" v="3784" actId="478"/>
          <ac:spMkLst>
            <pc:docMk/>
            <pc:sldMk cId="2276240303" sldId="7686"/>
            <ac:spMk id="7" creationId="{120C4145-2AF0-0DEA-3D77-B47A65679F3F}"/>
          </ac:spMkLst>
        </pc:spChg>
        <pc:spChg chg="mod">
          <ac:chgData name="FoustB" userId="036fd538-e6a0-4478-b832-b99ce6775b9a" providerId="ADAL" clId="{5021B9A3-714B-430F-ADBF-EF855D3C95EE}" dt="2023-08-10T18:07:34.825" v="3818" actId="207"/>
          <ac:spMkLst>
            <pc:docMk/>
            <pc:sldMk cId="2276240303" sldId="7686"/>
            <ac:spMk id="8" creationId="{CDEBEB38-2024-EF65-05C0-CC683B90632E}"/>
          </ac:spMkLst>
        </pc:spChg>
        <pc:spChg chg="del">
          <ac:chgData name="FoustB" userId="036fd538-e6a0-4478-b832-b99ce6775b9a" providerId="ADAL" clId="{5021B9A3-714B-430F-ADBF-EF855D3C95EE}" dt="2023-08-10T18:04:22.362" v="3752" actId="478"/>
          <ac:spMkLst>
            <pc:docMk/>
            <pc:sldMk cId="2276240303" sldId="7686"/>
            <ac:spMk id="9" creationId="{329A24F0-59FD-9AE9-CB8E-068CB1A60F24}"/>
          </ac:spMkLst>
        </pc:spChg>
        <pc:spChg chg="add mod">
          <ac:chgData name="FoustB" userId="036fd538-e6a0-4478-b832-b99ce6775b9a" providerId="ADAL" clId="{5021B9A3-714B-430F-ADBF-EF855D3C95EE}" dt="2023-08-10T18:13:44.437" v="4080" actId="20577"/>
          <ac:spMkLst>
            <pc:docMk/>
            <pc:sldMk cId="2276240303" sldId="7686"/>
            <ac:spMk id="10" creationId="{BA4ECC83-7083-DB0D-897E-B28666AB7887}"/>
          </ac:spMkLst>
        </pc:spChg>
        <pc:spChg chg="add del">
          <ac:chgData name="FoustB" userId="036fd538-e6a0-4478-b832-b99ce6775b9a" providerId="ADAL" clId="{5021B9A3-714B-430F-ADBF-EF855D3C95EE}" dt="2023-08-10T18:05:59.167" v="3789" actId="22"/>
          <ac:spMkLst>
            <pc:docMk/>
            <pc:sldMk cId="2276240303" sldId="7686"/>
            <ac:spMk id="12" creationId="{334F4574-3BCD-B681-58E8-664919418544}"/>
          </ac:spMkLst>
        </pc:spChg>
        <pc:spChg chg="add mod">
          <ac:chgData name="FoustB" userId="036fd538-e6a0-4478-b832-b99ce6775b9a" providerId="ADAL" clId="{5021B9A3-714B-430F-ADBF-EF855D3C95EE}" dt="2023-08-10T18:07:47.776" v="3820" actId="14100"/>
          <ac:spMkLst>
            <pc:docMk/>
            <pc:sldMk cId="2276240303" sldId="7686"/>
            <ac:spMk id="13" creationId="{B1F9D1A0-F1DC-712F-8508-4D8224E41034}"/>
          </ac:spMkLst>
        </pc:spChg>
        <pc:spChg chg="add mod">
          <ac:chgData name="FoustB" userId="036fd538-e6a0-4478-b832-b99ce6775b9a" providerId="ADAL" clId="{5021B9A3-714B-430F-ADBF-EF855D3C95EE}" dt="2023-08-10T18:07:24.451" v="3817" actId="1076"/>
          <ac:spMkLst>
            <pc:docMk/>
            <pc:sldMk cId="2276240303" sldId="7686"/>
            <ac:spMk id="14" creationId="{35DCF26B-DC7C-598D-3EE5-29D20DCEE144}"/>
          </ac:spMkLst>
        </pc:spChg>
        <pc:spChg chg="add mod">
          <ac:chgData name="FoustB" userId="036fd538-e6a0-4478-b832-b99ce6775b9a" providerId="ADAL" clId="{5021B9A3-714B-430F-ADBF-EF855D3C95EE}" dt="2023-08-10T18:07:57.028" v="3823" actId="1035"/>
          <ac:spMkLst>
            <pc:docMk/>
            <pc:sldMk cId="2276240303" sldId="7686"/>
            <ac:spMk id="15" creationId="{8F83741C-BB9C-6539-05CC-915704B3A413}"/>
          </ac:spMkLst>
        </pc:spChg>
      </pc:sldChg>
      <pc:sldChg chg="modSp add mod modAnim">
        <pc:chgData name="FoustB" userId="036fd538-e6a0-4478-b832-b99ce6775b9a" providerId="ADAL" clId="{5021B9A3-714B-430F-ADBF-EF855D3C95EE}" dt="2023-08-10T18:08:40.888" v="3844"/>
        <pc:sldMkLst>
          <pc:docMk/>
          <pc:sldMk cId="4250865037" sldId="7687"/>
        </pc:sldMkLst>
        <pc:spChg chg="mod">
          <ac:chgData name="FoustB" userId="036fd538-e6a0-4478-b832-b99ce6775b9a" providerId="ADAL" clId="{5021B9A3-714B-430F-ADBF-EF855D3C95EE}" dt="2023-08-10T18:08:37.295" v="3841" actId="1076"/>
          <ac:spMkLst>
            <pc:docMk/>
            <pc:sldMk cId="4250865037" sldId="7687"/>
            <ac:spMk id="15" creationId="{8F83741C-BB9C-6539-05CC-915704B3A413}"/>
          </ac:spMkLst>
        </pc:spChg>
      </pc:sldChg>
      <pc:sldChg chg="addSp delSp modSp add mod modAnim">
        <pc:chgData name="FoustB" userId="036fd538-e6a0-4478-b832-b99ce6775b9a" providerId="ADAL" clId="{5021B9A3-714B-430F-ADBF-EF855D3C95EE}" dt="2023-08-10T18:12:02.409" v="4064" actId="2085"/>
        <pc:sldMkLst>
          <pc:docMk/>
          <pc:sldMk cId="282936193" sldId="7688"/>
        </pc:sldMkLst>
        <pc:spChg chg="add mod">
          <ac:chgData name="FoustB" userId="036fd538-e6a0-4478-b832-b99ce6775b9a" providerId="ADAL" clId="{5021B9A3-714B-430F-ADBF-EF855D3C95EE}" dt="2023-08-10T18:12:02.409" v="4064" actId="2085"/>
          <ac:spMkLst>
            <pc:docMk/>
            <pc:sldMk cId="282936193" sldId="7688"/>
            <ac:spMk id="2" creationId="{027FBF70-E867-CAF1-39E8-0F78E95E6CF8}"/>
          </ac:spMkLst>
        </pc:spChg>
        <pc:spChg chg="add mod">
          <ac:chgData name="FoustB" userId="036fd538-e6a0-4478-b832-b99ce6775b9a" providerId="ADAL" clId="{5021B9A3-714B-430F-ADBF-EF855D3C95EE}" dt="2023-08-10T18:11:30.569" v="4054" actId="14100"/>
          <ac:spMkLst>
            <pc:docMk/>
            <pc:sldMk cId="282936193" sldId="7688"/>
            <ac:spMk id="3" creationId="{F77FEAA5-23AF-FB31-B54E-2C8CDBC61D01}"/>
          </ac:spMkLst>
        </pc:spChg>
        <pc:spChg chg="del">
          <ac:chgData name="FoustB" userId="036fd538-e6a0-4478-b832-b99ce6775b9a" providerId="ADAL" clId="{5021B9A3-714B-430F-ADBF-EF855D3C95EE}" dt="2023-08-10T18:08:49.839" v="3846" actId="478"/>
          <ac:spMkLst>
            <pc:docMk/>
            <pc:sldMk cId="282936193" sldId="7688"/>
            <ac:spMk id="13" creationId="{B1F9D1A0-F1DC-712F-8508-4D8224E41034}"/>
          </ac:spMkLst>
        </pc:spChg>
        <pc:spChg chg="mod">
          <ac:chgData name="FoustB" userId="036fd538-e6a0-4478-b832-b99ce6775b9a" providerId="ADAL" clId="{5021B9A3-714B-430F-ADBF-EF855D3C95EE}" dt="2023-08-10T18:09:10.813" v="3867" actId="2085"/>
          <ac:spMkLst>
            <pc:docMk/>
            <pc:sldMk cId="282936193" sldId="7688"/>
            <ac:spMk id="14" creationId="{35DCF26B-DC7C-598D-3EE5-29D20DCEE144}"/>
          </ac:spMkLst>
        </pc:spChg>
        <pc:spChg chg="mod">
          <ac:chgData name="FoustB" userId="036fd538-e6a0-4478-b832-b99ce6775b9a" providerId="ADAL" clId="{5021B9A3-714B-430F-ADBF-EF855D3C95EE}" dt="2023-08-10T18:12:02.409" v="4064" actId="2085"/>
          <ac:spMkLst>
            <pc:docMk/>
            <pc:sldMk cId="282936193" sldId="7688"/>
            <ac:spMk id="15" creationId="{8F83741C-BB9C-6539-05CC-915704B3A413}"/>
          </ac:spMkLst>
        </pc:spChg>
      </pc:sldChg>
      <pc:sldChg chg="modSp add modAnim">
        <pc:chgData name="FoustB" userId="036fd538-e6a0-4478-b832-b99ce6775b9a" providerId="ADAL" clId="{5021B9A3-714B-430F-ADBF-EF855D3C95EE}" dt="2023-08-10T18:12:21.764" v="4072" actId="207"/>
        <pc:sldMkLst>
          <pc:docMk/>
          <pc:sldMk cId="180669806" sldId="7689"/>
        </pc:sldMkLst>
        <pc:spChg chg="mod">
          <ac:chgData name="FoustB" userId="036fd538-e6a0-4478-b832-b99ce6775b9a" providerId="ADAL" clId="{5021B9A3-714B-430F-ADBF-EF855D3C95EE}" dt="2023-08-10T18:12:21.764" v="4072" actId="207"/>
          <ac:spMkLst>
            <pc:docMk/>
            <pc:sldMk cId="180669806" sldId="7689"/>
            <ac:spMk id="10" creationId="{BA4ECC83-7083-DB0D-897E-B28666AB7887}"/>
          </ac:spMkLst>
        </pc:spChg>
      </pc:sldChg>
      <pc:sldChg chg="addSp delSp modSp add mod ord delAnim modAnim">
        <pc:chgData name="FoustB" userId="036fd538-e6a0-4478-b832-b99ce6775b9a" providerId="ADAL" clId="{5021B9A3-714B-430F-ADBF-EF855D3C95EE}" dt="2023-08-13T13:28:30.287" v="8413" actId="20577"/>
        <pc:sldMkLst>
          <pc:docMk/>
          <pc:sldMk cId="1790580202" sldId="7690"/>
        </pc:sldMkLst>
        <pc:spChg chg="del">
          <ac:chgData name="FoustB" userId="036fd538-e6a0-4478-b832-b99ce6775b9a" providerId="ADAL" clId="{5021B9A3-714B-430F-ADBF-EF855D3C95EE}" dt="2023-08-10T18:20:48.837" v="4209" actId="478"/>
          <ac:spMkLst>
            <pc:docMk/>
            <pc:sldMk cId="1790580202" sldId="7690"/>
            <ac:spMk id="2" creationId="{027FBF70-E867-CAF1-39E8-0F78E95E6CF8}"/>
          </ac:spMkLst>
        </pc:spChg>
        <pc:spChg chg="add mod">
          <ac:chgData name="FoustB" userId="036fd538-e6a0-4478-b832-b99ce6775b9a" providerId="ADAL" clId="{5021B9A3-714B-430F-ADBF-EF855D3C95EE}" dt="2023-08-12T18:41:55.628" v="6251" actId="1076"/>
          <ac:spMkLst>
            <pc:docMk/>
            <pc:sldMk cId="1790580202" sldId="7690"/>
            <ac:spMk id="2" creationId="{F6D78ED1-B987-6279-7999-6CBBD1DE2CD1}"/>
          </ac:spMkLst>
        </pc:spChg>
        <pc:spChg chg="mod">
          <ac:chgData name="FoustB" userId="036fd538-e6a0-4478-b832-b99ce6775b9a" providerId="ADAL" clId="{5021B9A3-714B-430F-ADBF-EF855D3C95EE}" dt="2023-08-13T13:28:30.287" v="8413" actId="20577"/>
          <ac:spMkLst>
            <pc:docMk/>
            <pc:sldMk cId="1790580202" sldId="7690"/>
            <ac:spMk id="3" creationId="{F77FEAA5-23AF-FB31-B54E-2C8CDBC61D01}"/>
          </ac:spMkLst>
        </pc:spChg>
        <pc:spChg chg="add del mod">
          <ac:chgData name="FoustB" userId="036fd538-e6a0-4478-b832-b99ce6775b9a" providerId="ADAL" clId="{5021B9A3-714B-430F-ADBF-EF855D3C95EE}" dt="2023-08-12T18:42:09.979" v="6254" actId="478"/>
          <ac:spMkLst>
            <pc:docMk/>
            <pc:sldMk cId="1790580202" sldId="7690"/>
            <ac:spMk id="4" creationId="{EA916ECF-A7FD-85D1-496E-8529E089DF02}"/>
          </ac:spMkLst>
        </pc:spChg>
        <pc:spChg chg="del mod">
          <ac:chgData name="FoustB" userId="036fd538-e6a0-4478-b832-b99ce6775b9a" providerId="ADAL" clId="{5021B9A3-714B-430F-ADBF-EF855D3C95EE}" dt="2023-08-12T18:42:06.974" v="6253" actId="478"/>
          <ac:spMkLst>
            <pc:docMk/>
            <pc:sldMk cId="1790580202" sldId="7690"/>
            <ac:spMk id="8" creationId="{CDEBEB38-2024-EF65-05C0-CC683B90632E}"/>
          </ac:spMkLst>
        </pc:spChg>
        <pc:spChg chg="mod">
          <ac:chgData name="FoustB" userId="036fd538-e6a0-4478-b832-b99ce6775b9a" providerId="ADAL" clId="{5021B9A3-714B-430F-ADBF-EF855D3C95EE}" dt="2023-08-10T18:14:30.733" v="4087" actId="115"/>
          <ac:spMkLst>
            <pc:docMk/>
            <pc:sldMk cId="1790580202" sldId="7690"/>
            <ac:spMk id="10" creationId="{BA4ECC83-7083-DB0D-897E-B28666AB7887}"/>
          </ac:spMkLst>
        </pc:spChg>
        <pc:spChg chg="del">
          <ac:chgData name="FoustB" userId="036fd538-e6a0-4478-b832-b99ce6775b9a" providerId="ADAL" clId="{5021B9A3-714B-430F-ADBF-EF855D3C95EE}" dt="2023-08-10T18:20:44.728" v="4207" actId="478"/>
          <ac:spMkLst>
            <pc:docMk/>
            <pc:sldMk cId="1790580202" sldId="7690"/>
            <ac:spMk id="14" creationId="{35DCF26B-DC7C-598D-3EE5-29D20DCEE144}"/>
          </ac:spMkLst>
        </pc:spChg>
        <pc:spChg chg="del">
          <ac:chgData name="FoustB" userId="036fd538-e6a0-4478-b832-b99ce6775b9a" providerId="ADAL" clId="{5021B9A3-714B-430F-ADBF-EF855D3C95EE}" dt="2023-08-10T18:20:46.700" v="4208" actId="478"/>
          <ac:spMkLst>
            <pc:docMk/>
            <pc:sldMk cId="1790580202" sldId="7690"/>
            <ac:spMk id="15" creationId="{8F83741C-BB9C-6539-05CC-915704B3A413}"/>
          </ac:spMkLst>
        </pc:spChg>
      </pc:sldChg>
      <pc:sldChg chg="modSp add del ord modAnim">
        <pc:chgData name="FoustB" userId="036fd538-e6a0-4478-b832-b99ce6775b9a" providerId="ADAL" clId="{5021B9A3-714B-430F-ADBF-EF855D3C95EE}" dt="2023-08-12T18:59:58.395" v="8064" actId="47"/>
        <pc:sldMkLst>
          <pc:docMk/>
          <pc:sldMk cId="3281454398" sldId="7691"/>
        </pc:sldMkLst>
        <pc:spChg chg="mod">
          <ac:chgData name="FoustB" userId="036fd538-e6a0-4478-b832-b99ce6775b9a" providerId="ADAL" clId="{5021B9A3-714B-430F-ADBF-EF855D3C95EE}" dt="2023-08-10T18:27:40.929" v="4583" actId="20577"/>
          <ac:spMkLst>
            <pc:docMk/>
            <pc:sldMk cId="3281454398" sldId="7691"/>
            <ac:spMk id="4" creationId="{EA916ECF-A7FD-85D1-496E-8529E089DF02}"/>
          </ac:spMkLst>
        </pc:spChg>
      </pc:sldChg>
      <pc:sldChg chg="modSp add del mod">
        <pc:chgData name="FoustB" userId="036fd538-e6a0-4478-b832-b99ce6775b9a" providerId="ADAL" clId="{5021B9A3-714B-430F-ADBF-EF855D3C95EE}" dt="2023-08-10T18:27:18.374" v="4564" actId="47"/>
        <pc:sldMkLst>
          <pc:docMk/>
          <pc:sldMk cId="1544040945" sldId="7692"/>
        </pc:sldMkLst>
        <pc:spChg chg="mod">
          <ac:chgData name="FoustB" userId="036fd538-e6a0-4478-b832-b99ce6775b9a" providerId="ADAL" clId="{5021B9A3-714B-430F-ADBF-EF855D3C95EE}" dt="2023-08-10T18:22:22.004" v="4348" actId="14100"/>
          <ac:spMkLst>
            <pc:docMk/>
            <pc:sldMk cId="1544040945" sldId="7692"/>
            <ac:spMk id="4" creationId="{EA916ECF-A7FD-85D1-496E-8529E089DF02}"/>
          </ac:spMkLst>
        </pc:spChg>
      </pc:sldChg>
      <pc:sldChg chg="addSp modSp add del mod modAnim">
        <pc:chgData name="FoustB" userId="036fd538-e6a0-4478-b832-b99ce6775b9a" providerId="ADAL" clId="{5021B9A3-714B-430F-ADBF-EF855D3C95EE}" dt="2023-08-12T18:59:53.199" v="8059" actId="47"/>
        <pc:sldMkLst>
          <pc:docMk/>
          <pc:sldMk cId="301766399" sldId="7693"/>
        </pc:sldMkLst>
        <pc:spChg chg="add mod">
          <ac:chgData name="FoustB" userId="036fd538-e6a0-4478-b832-b99ce6775b9a" providerId="ADAL" clId="{5021B9A3-714B-430F-ADBF-EF855D3C95EE}" dt="2023-08-10T18:25:58.668" v="4479" actId="14100"/>
          <ac:spMkLst>
            <pc:docMk/>
            <pc:sldMk cId="301766399" sldId="7693"/>
            <ac:spMk id="2" creationId="{CB2F455E-26FC-4F38-949B-862291C96730}"/>
          </ac:spMkLst>
        </pc:spChg>
        <pc:spChg chg="mod">
          <ac:chgData name="FoustB" userId="036fd538-e6a0-4478-b832-b99ce6775b9a" providerId="ADAL" clId="{5021B9A3-714B-430F-ADBF-EF855D3C95EE}" dt="2023-08-10T18:24:01.750" v="4368" actId="20577"/>
          <ac:spMkLst>
            <pc:docMk/>
            <pc:sldMk cId="301766399" sldId="7693"/>
            <ac:spMk id="4" creationId="{EA916ECF-A7FD-85D1-496E-8529E089DF02}"/>
          </ac:spMkLst>
        </pc:spChg>
      </pc:sldChg>
      <pc:sldChg chg="addSp modSp add del mod modAnim">
        <pc:chgData name="FoustB" userId="036fd538-e6a0-4478-b832-b99ce6775b9a" providerId="ADAL" clId="{5021B9A3-714B-430F-ADBF-EF855D3C95EE}" dt="2023-08-12T18:59:56.169" v="8062" actId="47"/>
        <pc:sldMkLst>
          <pc:docMk/>
          <pc:sldMk cId="1660709495" sldId="7694"/>
        </pc:sldMkLst>
        <pc:spChg chg="add mod">
          <ac:chgData name="FoustB" userId="036fd538-e6a0-4478-b832-b99ce6775b9a" providerId="ADAL" clId="{5021B9A3-714B-430F-ADBF-EF855D3C95EE}" dt="2023-08-10T18:24:46.604" v="4456" actId="1076"/>
          <ac:spMkLst>
            <pc:docMk/>
            <pc:sldMk cId="1660709495" sldId="7694"/>
            <ac:spMk id="2" creationId="{252DA61F-BAEF-AC1B-CA21-A6586418EE0D}"/>
          </ac:spMkLst>
        </pc:spChg>
        <pc:spChg chg="mod">
          <ac:chgData name="FoustB" userId="036fd538-e6a0-4478-b832-b99ce6775b9a" providerId="ADAL" clId="{5021B9A3-714B-430F-ADBF-EF855D3C95EE}" dt="2023-08-10T18:24:28.725" v="4420" actId="5793"/>
          <ac:spMkLst>
            <pc:docMk/>
            <pc:sldMk cId="1660709495" sldId="7694"/>
            <ac:spMk id="4" creationId="{EA916ECF-A7FD-85D1-496E-8529E089DF02}"/>
          </ac:spMkLst>
        </pc:spChg>
      </pc:sldChg>
      <pc:sldChg chg="modSp add del modAnim">
        <pc:chgData name="FoustB" userId="036fd538-e6a0-4478-b832-b99ce6775b9a" providerId="ADAL" clId="{5021B9A3-714B-430F-ADBF-EF855D3C95EE}" dt="2023-08-12T18:59:53.986" v="8060" actId="47"/>
        <pc:sldMkLst>
          <pc:docMk/>
          <pc:sldMk cId="1099673674" sldId="7695"/>
        </pc:sldMkLst>
        <pc:spChg chg="mod">
          <ac:chgData name="FoustB" userId="036fd538-e6a0-4478-b832-b99ce6775b9a" providerId="ADAL" clId="{5021B9A3-714B-430F-ADBF-EF855D3C95EE}" dt="2023-08-10T18:26:18.189" v="4489" actId="207"/>
          <ac:spMkLst>
            <pc:docMk/>
            <pc:sldMk cId="1099673674" sldId="7695"/>
            <ac:spMk id="2" creationId="{CB2F455E-26FC-4F38-949B-862291C96730}"/>
          </ac:spMkLst>
        </pc:spChg>
      </pc:sldChg>
      <pc:sldChg chg="modSp add del mod">
        <pc:chgData name="FoustB" userId="036fd538-e6a0-4478-b832-b99ce6775b9a" providerId="ADAL" clId="{5021B9A3-714B-430F-ADBF-EF855D3C95EE}" dt="2023-08-12T18:59:54.865" v="8061" actId="47"/>
        <pc:sldMkLst>
          <pc:docMk/>
          <pc:sldMk cId="3330016303" sldId="7696"/>
        </pc:sldMkLst>
        <pc:spChg chg="mod">
          <ac:chgData name="FoustB" userId="036fd538-e6a0-4478-b832-b99ce6775b9a" providerId="ADAL" clId="{5021B9A3-714B-430F-ADBF-EF855D3C95EE}" dt="2023-08-10T18:26:35.221" v="4497" actId="207"/>
          <ac:spMkLst>
            <pc:docMk/>
            <pc:sldMk cId="3330016303" sldId="7696"/>
            <ac:spMk id="2" creationId="{CB2F455E-26FC-4F38-949B-862291C96730}"/>
          </ac:spMkLst>
        </pc:spChg>
      </pc:sldChg>
      <pc:sldChg chg="delSp modSp add del mod delAnim">
        <pc:chgData name="FoustB" userId="036fd538-e6a0-4478-b832-b99ce6775b9a" providerId="ADAL" clId="{5021B9A3-714B-430F-ADBF-EF855D3C95EE}" dt="2023-08-12T18:59:56.854" v="8063" actId="47"/>
        <pc:sldMkLst>
          <pc:docMk/>
          <pc:sldMk cId="3828199059" sldId="7697"/>
        </pc:sldMkLst>
        <pc:spChg chg="del">
          <ac:chgData name="FoustB" userId="036fd538-e6a0-4478-b832-b99ce6775b9a" providerId="ADAL" clId="{5021B9A3-714B-430F-ADBF-EF855D3C95EE}" dt="2023-08-10T18:27:00.780" v="4563" actId="478"/>
          <ac:spMkLst>
            <pc:docMk/>
            <pc:sldMk cId="3828199059" sldId="7697"/>
            <ac:spMk id="2" creationId="{252DA61F-BAEF-AC1B-CA21-A6586418EE0D}"/>
          </ac:spMkLst>
        </pc:spChg>
        <pc:spChg chg="mod">
          <ac:chgData name="FoustB" userId="036fd538-e6a0-4478-b832-b99ce6775b9a" providerId="ADAL" clId="{5021B9A3-714B-430F-ADBF-EF855D3C95EE}" dt="2023-08-10T18:26:58.606" v="4562" actId="20577"/>
          <ac:spMkLst>
            <pc:docMk/>
            <pc:sldMk cId="3828199059" sldId="7697"/>
            <ac:spMk id="4" creationId="{EA916ECF-A7FD-85D1-496E-8529E089DF02}"/>
          </ac:spMkLst>
        </pc:spChg>
      </pc:sldChg>
      <pc:sldChg chg="addSp modSp add mod modAnim">
        <pc:chgData name="FoustB" userId="036fd538-e6a0-4478-b832-b99ce6775b9a" providerId="ADAL" clId="{5021B9A3-714B-430F-ADBF-EF855D3C95EE}" dt="2023-08-12T14:39:52.549" v="4678"/>
        <pc:sldMkLst>
          <pc:docMk/>
          <pc:sldMk cId="606989255" sldId="7698"/>
        </pc:sldMkLst>
        <pc:spChg chg="add mod">
          <ac:chgData name="FoustB" userId="036fd538-e6a0-4478-b832-b99ce6775b9a" providerId="ADAL" clId="{5021B9A3-714B-430F-ADBF-EF855D3C95EE}" dt="2023-08-12T14:39:52.549" v="4678"/>
          <ac:spMkLst>
            <pc:docMk/>
            <pc:sldMk cId="606989255" sldId="7698"/>
            <ac:spMk id="2" creationId="{E172072D-23AA-65E2-2F86-F2525B4CB40E}"/>
          </ac:spMkLst>
        </pc:spChg>
        <pc:spChg chg="mod">
          <ac:chgData name="FoustB" userId="036fd538-e6a0-4478-b832-b99ce6775b9a" providerId="ADAL" clId="{5021B9A3-714B-430F-ADBF-EF855D3C95EE}" dt="2023-08-12T14:39:32.661" v="4677" actId="207"/>
          <ac:spMkLst>
            <pc:docMk/>
            <pc:sldMk cId="606989255" sldId="7698"/>
            <ac:spMk id="4" creationId="{FC9D4421-B4E6-E9FC-F956-92EA1A4AA7C3}"/>
          </ac:spMkLst>
        </pc:spChg>
      </pc:sldChg>
      <pc:sldChg chg="delSp modSp add mod delAnim">
        <pc:chgData name="FoustB" userId="036fd538-e6a0-4478-b832-b99ce6775b9a" providerId="ADAL" clId="{5021B9A3-714B-430F-ADBF-EF855D3C95EE}" dt="2023-08-12T15:16:30.220" v="4694" actId="207"/>
        <pc:sldMkLst>
          <pc:docMk/>
          <pc:sldMk cId="2088164115" sldId="7699"/>
        </pc:sldMkLst>
        <pc:spChg chg="mod">
          <ac:chgData name="FoustB" userId="036fd538-e6a0-4478-b832-b99ce6775b9a" providerId="ADAL" clId="{5021B9A3-714B-430F-ADBF-EF855D3C95EE}" dt="2023-08-12T15:16:30.220" v="4694" actId="207"/>
          <ac:spMkLst>
            <pc:docMk/>
            <pc:sldMk cId="2088164115" sldId="7699"/>
            <ac:spMk id="4" creationId="{FC9D4421-B4E6-E9FC-F956-92EA1A4AA7C3}"/>
          </ac:spMkLst>
        </pc:spChg>
        <pc:spChg chg="del">
          <ac:chgData name="FoustB" userId="036fd538-e6a0-4478-b832-b99ce6775b9a" providerId="ADAL" clId="{5021B9A3-714B-430F-ADBF-EF855D3C95EE}" dt="2023-08-12T15:16:11.615" v="4688" actId="478"/>
          <ac:spMkLst>
            <pc:docMk/>
            <pc:sldMk cId="2088164115" sldId="7699"/>
            <ac:spMk id="5" creationId="{44CB7A62-19F5-1902-E4F4-2DEA0867901E}"/>
          </ac:spMkLst>
        </pc:spChg>
      </pc:sldChg>
      <pc:sldChg chg="delSp modSp add mod modAnim">
        <pc:chgData name="FoustB" userId="036fd538-e6a0-4478-b832-b99ce6775b9a" providerId="ADAL" clId="{5021B9A3-714B-430F-ADBF-EF855D3C95EE}" dt="2023-08-12T17:45:51.653" v="4784"/>
        <pc:sldMkLst>
          <pc:docMk/>
          <pc:sldMk cId="917202845" sldId="7700"/>
        </pc:sldMkLst>
        <pc:spChg chg="mod">
          <ac:chgData name="FoustB" userId="036fd538-e6a0-4478-b832-b99ce6775b9a" providerId="ADAL" clId="{5021B9A3-714B-430F-ADBF-EF855D3C95EE}" dt="2023-08-12T16:55:03.187" v="4726" actId="14100"/>
          <ac:spMkLst>
            <pc:docMk/>
            <pc:sldMk cId="917202845" sldId="7700"/>
            <ac:spMk id="3" creationId="{6352798B-BB49-A4EF-8E2D-2D8EBC1ACABC}"/>
          </ac:spMkLst>
        </pc:spChg>
        <pc:spChg chg="del">
          <ac:chgData name="FoustB" userId="036fd538-e6a0-4478-b832-b99ce6775b9a" providerId="ADAL" clId="{5021B9A3-714B-430F-ADBF-EF855D3C95EE}" dt="2023-08-12T16:54:25.609" v="4702" actId="478"/>
          <ac:spMkLst>
            <pc:docMk/>
            <pc:sldMk cId="917202845" sldId="7700"/>
            <ac:spMk id="6" creationId="{536F2346-249E-F12E-A4D6-2046EBEFDE9D}"/>
          </ac:spMkLst>
        </pc:spChg>
      </pc:sldChg>
      <pc:sldChg chg="addSp delSp modSp add mod delAnim modAnim">
        <pc:chgData name="FoustB" userId="036fd538-e6a0-4478-b832-b99ce6775b9a" providerId="ADAL" clId="{5021B9A3-714B-430F-ADBF-EF855D3C95EE}" dt="2023-08-12T17:16:36.260" v="4736"/>
        <pc:sldMkLst>
          <pc:docMk/>
          <pc:sldMk cId="2286902941" sldId="7701"/>
        </pc:sldMkLst>
        <pc:spChg chg="del">
          <ac:chgData name="FoustB" userId="036fd538-e6a0-4478-b832-b99ce6775b9a" providerId="ADAL" clId="{5021B9A3-714B-430F-ADBF-EF855D3C95EE}" dt="2023-08-12T17:16:22.790" v="4733" actId="478"/>
          <ac:spMkLst>
            <pc:docMk/>
            <pc:sldMk cId="2286902941" sldId="7701"/>
            <ac:spMk id="3" creationId="{71948FC5-98B9-9374-82B5-3A8D0515DACA}"/>
          </ac:spMkLst>
        </pc:spChg>
        <pc:spChg chg="del">
          <ac:chgData name="FoustB" userId="036fd538-e6a0-4478-b832-b99ce6775b9a" providerId="ADAL" clId="{5021B9A3-714B-430F-ADBF-EF855D3C95EE}" dt="2023-08-12T17:16:19.816" v="4731" actId="478"/>
          <ac:spMkLst>
            <pc:docMk/>
            <pc:sldMk cId="2286902941" sldId="7701"/>
            <ac:spMk id="4" creationId="{6D3BD4D4-0386-E1AA-CA79-1CEF28440F67}"/>
          </ac:spMkLst>
        </pc:spChg>
        <pc:spChg chg="del">
          <ac:chgData name="FoustB" userId="036fd538-e6a0-4478-b832-b99ce6775b9a" providerId="ADAL" clId="{5021B9A3-714B-430F-ADBF-EF855D3C95EE}" dt="2023-08-12T17:16:21.237" v="4732" actId="478"/>
          <ac:spMkLst>
            <pc:docMk/>
            <pc:sldMk cId="2286902941" sldId="7701"/>
            <ac:spMk id="6" creationId="{882DA029-5148-4DB2-7419-26BF2EC666B4}"/>
          </ac:spMkLst>
        </pc:spChg>
        <pc:spChg chg="add mod">
          <ac:chgData name="FoustB" userId="036fd538-e6a0-4478-b832-b99ce6775b9a" providerId="ADAL" clId="{5021B9A3-714B-430F-ADBF-EF855D3C95EE}" dt="2023-08-12T17:16:23.138" v="4734"/>
          <ac:spMkLst>
            <pc:docMk/>
            <pc:sldMk cId="2286902941" sldId="7701"/>
            <ac:spMk id="7" creationId="{7B97BB49-523A-FC5B-8ED2-EDE5F5059B61}"/>
          </ac:spMkLst>
        </pc:spChg>
        <pc:spChg chg="add mod">
          <ac:chgData name="FoustB" userId="036fd538-e6a0-4478-b832-b99ce6775b9a" providerId="ADAL" clId="{5021B9A3-714B-430F-ADBF-EF855D3C95EE}" dt="2023-08-12T17:16:36.260" v="4736"/>
          <ac:spMkLst>
            <pc:docMk/>
            <pc:sldMk cId="2286902941" sldId="7701"/>
            <ac:spMk id="9" creationId="{8AD245A1-353A-7952-BD0F-ABEABCA03039}"/>
          </ac:spMkLst>
        </pc:spChg>
      </pc:sldChg>
      <pc:sldChg chg="addSp delSp modSp add mod modAnim">
        <pc:chgData name="FoustB" userId="036fd538-e6a0-4478-b832-b99ce6775b9a" providerId="ADAL" clId="{5021B9A3-714B-430F-ADBF-EF855D3C95EE}" dt="2023-08-13T02:12:10.542" v="8352"/>
        <pc:sldMkLst>
          <pc:docMk/>
          <pc:sldMk cId="4083268831" sldId="7702"/>
        </pc:sldMkLst>
        <pc:spChg chg="mod">
          <ac:chgData name="FoustB" userId="036fd538-e6a0-4478-b832-b99ce6775b9a" providerId="ADAL" clId="{5021B9A3-714B-430F-ADBF-EF855D3C95EE}" dt="2023-08-12T17:21:36.853" v="4741" actId="115"/>
          <ac:spMkLst>
            <pc:docMk/>
            <pc:sldMk cId="4083268831" sldId="7702"/>
            <ac:spMk id="6" creationId="{0C75E638-82E0-5A54-5E9F-1C589513F794}"/>
          </ac:spMkLst>
        </pc:spChg>
        <pc:spChg chg="add del mod">
          <ac:chgData name="FoustB" userId="036fd538-e6a0-4478-b832-b99ce6775b9a" providerId="ADAL" clId="{5021B9A3-714B-430F-ADBF-EF855D3C95EE}" dt="2023-08-13T02:12:07.711" v="8350" actId="478"/>
          <ac:spMkLst>
            <pc:docMk/>
            <pc:sldMk cId="4083268831" sldId="7702"/>
            <ac:spMk id="7" creationId="{8C4AD97C-77EC-5658-2F0F-2E8A31E97D65}"/>
          </ac:spMkLst>
        </pc:spChg>
        <pc:spChg chg="add mod">
          <ac:chgData name="FoustB" userId="036fd538-e6a0-4478-b832-b99ce6775b9a" providerId="ADAL" clId="{5021B9A3-714B-430F-ADBF-EF855D3C95EE}" dt="2023-08-13T02:12:08.208" v="8351"/>
          <ac:spMkLst>
            <pc:docMk/>
            <pc:sldMk cId="4083268831" sldId="7702"/>
            <ac:spMk id="9" creationId="{A2E95A32-4AD0-8CB0-B714-784628EA6629}"/>
          </ac:spMkLst>
        </pc:spChg>
      </pc:sldChg>
      <pc:sldChg chg="modSp add modAnim">
        <pc:chgData name="FoustB" userId="036fd538-e6a0-4478-b832-b99ce6775b9a" providerId="ADAL" clId="{5021B9A3-714B-430F-ADBF-EF855D3C95EE}" dt="2023-08-12T17:39:18.730" v="4772"/>
        <pc:sldMkLst>
          <pc:docMk/>
          <pc:sldMk cId="2929878742" sldId="7703"/>
        </pc:sldMkLst>
        <pc:spChg chg="mod">
          <ac:chgData name="FoustB" userId="036fd538-e6a0-4478-b832-b99ce6775b9a" providerId="ADAL" clId="{5021B9A3-714B-430F-ADBF-EF855D3C95EE}" dt="2023-08-12T17:39:06.283" v="4768" actId="20577"/>
          <ac:spMkLst>
            <pc:docMk/>
            <pc:sldMk cId="2929878742" sldId="7703"/>
            <ac:spMk id="7" creationId="{739B4DAE-8BC9-E562-9C55-342760A2E460}"/>
          </ac:spMkLst>
        </pc:spChg>
      </pc:sldChg>
      <pc:sldChg chg="addSp delSp modSp add mod">
        <pc:chgData name="FoustB" userId="036fd538-e6a0-4478-b832-b99ce6775b9a" providerId="ADAL" clId="{5021B9A3-714B-430F-ADBF-EF855D3C95EE}" dt="2023-08-12T17:39:32.727" v="4776"/>
        <pc:sldMkLst>
          <pc:docMk/>
          <pc:sldMk cId="2508551577" sldId="7704"/>
        </pc:sldMkLst>
        <pc:spChg chg="add mod">
          <ac:chgData name="FoustB" userId="036fd538-e6a0-4478-b832-b99ce6775b9a" providerId="ADAL" clId="{5021B9A3-714B-430F-ADBF-EF855D3C95EE}" dt="2023-08-12T17:39:32.727" v="4776"/>
          <ac:spMkLst>
            <pc:docMk/>
            <pc:sldMk cId="2508551577" sldId="7704"/>
            <ac:spMk id="3" creationId="{FE6A6198-D470-9402-F349-B9536628C8BC}"/>
          </ac:spMkLst>
        </pc:spChg>
        <pc:spChg chg="del">
          <ac:chgData name="FoustB" userId="036fd538-e6a0-4478-b832-b99ce6775b9a" providerId="ADAL" clId="{5021B9A3-714B-430F-ADBF-EF855D3C95EE}" dt="2023-08-12T17:39:32.449" v="4775" actId="478"/>
          <ac:spMkLst>
            <pc:docMk/>
            <pc:sldMk cId="2508551577" sldId="7704"/>
            <ac:spMk id="7" creationId="{739B4DAE-8BC9-E562-9C55-342760A2E460}"/>
          </ac:spMkLst>
        </pc:spChg>
      </pc:sldChg>
      <pc:sldChg chg="addSp delSp modSp add mod modTransition modAnim">
        <pc:chgData name="FoustB" userId="036fd538-e6a0-4478-b832-b99ce6775b9a" providerId="ADAL" clId="{5021B9A3-714B-430F-ADBF-EF855D3C95EE}" dt="2023-08-13T13:20:00.432" v="8378" actId="20577"/>
        <pc:sldMkLst>
          <pc:docMk/>
          <pc:sldMk cId="1724478485" sldId="7705"/>
        </pc:sldMkLst>
        <pc:spChg chg="del">
          <ac:chgData name="FoustB" userId="036fd538-e6a0-4478-b832-b99ce6775b9a" providerId="ADAL" clId="{5021B9A3-714B-430F-ADBF-EF855D3C95EE}" dt="2023-08-12T17:39:53.794" v="4779" actId="478"/>
          <ac:spMkLst>
            <pc:docMk/>
            <pc:sldMk cId="1724478485" sldId="7705"/>
            <ac:spMk id="3" creationId="{FE6A6198-D470-9402-F349-B9536628C8BC}"/>
          </ac:spMkLst>
        </pc:spChg>
        <pc:spChg chg="add mod ord">
          <ac:chgData name="FoustB" userId="036fd538-e6a0-4478-b832-b99ce6775b9a" providerId="ADAL" clId="{5021B9A3-714B-430F-ADBF-EF855D3C95EE}" dt="2023-08-13T13:20:00.432" v="8378" actId="20577"/>
          <ac:spMkLst>
            <pc:docMk/>
            <pc:sldMk cId="1724478485" sldId="7705"/>
            <ac:spMk id="4" creationId="{F91ED32B-E6BA-825B-B62F-EC1E5896726D}"/>
          </ac:spMkLst>
        </pc:spChg>
        <pc:picChg chg="add mod">
          <ac:chgData name="FoustB" userId="036fd538-e6a0-4478-b832-b99ce6775b9a" providerId="ADAL" clId="{5021B9A3-714B-430F-ADBF-EF855D3C95EE}" dt="2023-08-12T19:17:30.302" v="8121" actId="14100"/>
          <ac:picMkLst>
            <pc:docMk/>
            <pc:sldMk cId="1724478485" sldId="7705"/>
            <ac:picMk id="3" creationId="{7B95D082-438E-06EE-77DE-911B0AF3FD1D}"/>
          </ac:picMkLst>
        </pc:picChg>
        <pc:picChg chg="del">
          <ac:chgData name="FoustB" userId="036fd538-e6a0-4478-b832-b99ce6775b9a" providerId="ADAL" clId="{5021B9A3-714B-430F-ADBF-EF855D3C95EE}" dt="2023-08-12T19:17:19.863" v="8117" actId="478"/>
          <ac:picMkLst>
            <pc:docMk/>
            <pc:sldMk cId="1724478485" sldId="7705"/>
            <ac:picMk id="1026" creationId="{06FC0F9A-D25A-0316-E9A5-65806F438897}"/>
          </ac:picMkLst>
        </pc:picChg>
      </pc:sldChg>
      <pc:sldChg chg="addSp modSp add mod modAnim">
        <pc:chgData name="FoustB" userId="036fd538-e6a0-4478-b832-b99ce6775b9a" providerId="ADAL" clId="{5021B9A3-714B-430F-ADBF-EF855D3C95EE}" dt="2023-08-12T18:09:49.316" v="5535" actId="14100"/>
        <pc:sldMkLst>
          <pc:docMk/>
          <pc:sldMk cId="982730145" sldId="7706"/>
        </pc:sldMkLst>
        <pc:spChg chg="add mod">
          <ac:chgData name="FoustB" userId="036fd538-e6a0-4478-b832-b99ce6775b9a" providerId="ADAL" clId="{5021B9A3-714B-430F-ADBF-EF855D3C95EE}" dt="2023-08-12T18:09:49.316" v="5535" actId="14100"/>
          <ac:spMkLst>
            <pc:docMk/>
            <pc:sldMk cId="982730145" sldId="7706"/>
            <ac:spMk id="6" creationId="{D72C577C-EC32-873A-1A62-C91A4056208E}"/>
          </ac:spMkLst>
        </pc:spChg>
      </pc:sldChg>
      <pc:sldChg chg="addSp delSp modSp add mod delAnim modAnim">
        <pc:chgData name="FoustB" userId="036fd538-e6a0-4478-b832-b99ce6775b9a" providerId="ADAL" clId="{5021B9A3-714B-430F-ADBF-EF855D3C95EE}" dt="2023-08-12T18:08:14.701" v="5532"/>
        <pc:sldMkLst>
          <pc:docMk/>
          <pc:sldMk cId="3054890592" sldId="7707"/>
        </pc:sldMkLst>
        <pc:spChg chg="del">
          <ac:chgData name="FoustB" userId="036fd538-e6a0-4478-b832-b99ce6775b9a" providerId="ADAL" clId="{5021B9A3-714B-430F-ADBF-EF855D3C95EE}" dt="2023-08-12T18:07:47.785" v="5528" actId="478"/>
          <ac:spMkLst>
            <pc:docMk/>
            <pc:sldMk cId="3054890592" sldId="7707"/>
            <ac:spMk id="6" creationId="{D72C577C-EC32-873A-1A62-C91A4056208E}"/>
          </ac:spMkLst>
        </pc:spChg>
        <pc:spChg chg="add mod">
          <ac:chgData name="FoustB" userId="036fd538-e6a0-4478-b832-b99ce6775b9a" providerId="ADAL" clId="{5021B9A3-714B-430F-ADBF-EF855D3C95EE}" dt="2023-08-12T18:07:49.151" v="5529"/>
          <ac:spMkLst>
            <pc:docMk/>
            <pc:sldMk cId="3054890592" sldId="7707"/>
            <ac:spMk id="9" creationId="{B61004F9-32C6-EBAC-27A6-8A02EB986130}"/>
          </ac:spMkLst>
        </pc:spChg>
      </pc:sldChg>
      <pc:sldChg chg="addSp delSp modSp add mod delAnim modAnim">
        <pc:chgData name="FoustB" userId="036fd538-e6a0-4478-b832-b99ce6775b9a" providerId="ADAL" clId="{5021B9A3-714B-430F-ADBF-EF855D3C95EE}" dt="2023-08-12T18:24:32.717" v="6191" actId="1036"/>
        <pc:sldMkLst>
          <pc:docMk/>
          <pc:sldMk cId="4028770847" sldId="7708"/>
        </pc:sldMkLst>
        <pc:spChg chg="del">
          <ac:chgData name="FoustB" userId="036fd538-e6a0-4478-b832-b99ce6775b9a" providerId="ADAL" clId="{5021B9A3-714B-430F-ADBF-EF855D3C95EE}" dt="2023-08-12T18:18:51.779" v="6140" actId="478"/>
          <ac:spMkLst>
            <pc:docMk/>
            <pc:sldMk cId="4028770847" sldId="7708"/>
            <ac:spMk id="2" creationId="{B1DD89A9-50B1-31F2-587C-33FE91E659D5}"/>
          </ac:spMkLst>
        </pc:spChg>
        <pc:spChg chg="del">
          <ac:chgData name="FoustB" userId="036fd538-e6a0-4478-b832-b99ce6775b9a" providerId="ADAL" clId="{5021B9A3-714B-430F-ADBF-EF855D3C95EE}" dt="2023-08-12T18:18:55.236" v="6142" actId="478"/>
          <ac:spMkLst>
            <pc:docMk/>
            <pc:sldMk cId="4028770847" sldId="7708"/>
            <ac:spMk id="3" creationId="{CB21F0EB-89E1-31FC-276C-962CEB8341FA}"/>
          </ac:spMkLst>
        </pc:spChg>
        <pc:spChg chg="del">
          <ac:chgData name="FoustB" userId="036fd538-e6a0-4478-b832-b99ce6775b9a" providerId="ADAL" clId="{5021B9A3-714B-430F-ADBF-EF855D3C95EE}" dt="2023-08-12T18:22:42.144" v="6179" actId="478"/>
          <ac:spMkLst>
            <pc:docMk/>
            <pc:sldMk cId="4028770847" sldId="7708"/>
            <ac:spMk id="4" creationId="{684ACC14-50E8-678E-A49B-8254CAF6F099}"/>
          </ac:spMkLst>
        </pc:spChg>
        <pc:spChg chg="del">
          <ac:chgData name="FoustB" userId="036fd538-e6a0-4478-b832-b99ce6775b9a" providerId="ADAL" clId="{5021B9A3-714B-430F-ADBF-EF855D3C95EE}" dt="2023-08-12T18:22:41.031" v="6178" actId="478"/>
          <ac:spMkLst>
            <pc:docMk/>
            <pc:sldMk cId="4028770847" sldId="7708"/>
            <ac:spMk id="6" creationId="{10E95F3E-DEB0-91D0-E955-2E62C3206DB0}"/>
          </ac:spMkLst>
        </pc:spChg>
        <pc:spChg chg="del mod">
          <ac:chgData name="FoustB" userId="036fd538-e6a0-4478-b832-b99ce6775b9a" providerId="ADAL" clId="{5021B9A3-714B-430F-ADBF-EF855D3C95EE}" dt="2023-08-12T18:19:08.849" v="6146" actId="478"/>
          <ac:spMkLst>
            <pc:docMk/>
            <pc:sldMk cId="4028770847" sldId="7708"/>
            <ac:spMk id="7" creationId="{120C4145-2AF0-0DEA-3D77-B47A65679F3F}"/>
          </ac:spMkLst>
        </pc:spChg>
        <pc:spChg chg="del">
          <ac:chgData name="FoustB" userId="036fd538-e6a0-4478-b832-b99ce6775b9a" providerId="ADAL" clId="{5021B9A3-714B-430F-ADBF-EF855D3C95EE}" dt="2023-08-12T18:18:57.456" v="6143" actId="478"/>
          <ac:spMkLst>
            <pc:docMk/>
            <pc:sldMk cId="4028770847" sldId="7708"/>
            <ac:spMk id="8" creationId="{CDEBEB38-2024-EF65-05C0-CC683B90632E}"/>
          </ac:spMkLst>
        </pc:spChg>
        <pc:spChg chg="del">
          <ac:chgData name="FoustB" userId="036fd538-e6a0-4478-b832-b99ce6775b9a" providerId="ADAL" clId="{5021B9A3-714B-430F-ADBF-EF855D3C95EE}" dt="2023-08-12T18:18:53.394" v="6141" actId="478"/>
          <ac:spMkLst>
            <pc:docMk/>
            <pc:sldMk cId="4028770847" sldId="7708"/>
            <ac:spMk id="9" creationId="{329A24F0-59FD-9AE9-CB8E-068CB1A60F24}"/>
          </ac:spMkLst>
        </pc:spChg>
        <pc:spChg chg="mod ord">
          <ac:chgData name="FoustB" userId="036fd538-e6a0-4478-b832-b99ce6775b9a" providerId="ADAL" clId="{5021B9A3-714B-430F-ADBF-EF855D3C95EE}" dt="2023-08-12T18:24:32.717" v="6191" actId="1036"/>
          <ac:spMkLst>
            <pc:docMk/>
            <pc:sldMk cId="4028770847" sldId="7708"/>
            <ac:spMk id="10" creationId="{870131E4-E30B-ED2C-B3F7-CE5B927FE401}"/>
          </ac:spMkLst>
        </pc:spChg>
        <pc:spChg chg="add mod">
          <ac:chgData name="FoustB" userId="036fd538-e6a0-4478-b832-b99ce6775b9a" providerId="ADAL" clId="{5021B9A3-714B-430F-ADBF-EF855D3C95EE}" dt="2023-08-12T18:22:42.523" v="6180"/>
          <ac:spMkLst>
            <pc:docMk/>
            <pc:sldMk cId="4028770847" sldId="7708"/>
            <ac:spMk id="11" creationId="{69E5A3AD-8192-6FD9-E00A-AFE6ED515981}"/>
          </ac:spMkLst>
        </pc:spChg>
        <pc:picChg chg="add mod">
          <ac:chgData name="FoustB" userId="036fd538-e6a0-4478-b832-b99ce6775b9a" providerId="ADAL" clId="{5021B9A3-714B-430F-ADBF-EF855D3C95EE}" dt="2023-08-12T18:24:26.632" v="6188" actId="14100"/>
          <ac:picMkLst>
            <pc:docMk/>
            <pc:sldMk cId="4028770847" sldId="7708"/>
            <ac:picMk id="2050" creationId="{9A5FC51B-12BA-9E26-A36A-AB4671E0C2D3}"/>
          </ac:picMkLst>
        </pc:picChg>
      </pc:sldChg>
      <pc:sldChg chg="delSp modSp add mod modAnim">
        <pc:chgData name="FoustB" userId="036fd538-e6a0-4478-b832-b99ce6775b9a" providerId="ADAL" clId="{5021B9A3-714B-430F-ADBF-EF855D3C95EE}" dt="2023-08-12T18:22:31.880" v="6177" actId="14100"/>
        <pc:sldMkLst>
          <pc:docMk/>
          <pc:sldMk cId="1270605256" sldId="7709"/>
        </pc:sldMkLst>
        <pc:spChg chg="mod ord">
          <ac:chgData name="FoustB" userId="036fd538-e6a0-4478-b832-b99ce6775b9a" providerId="ADAL" clId="{5021B9A3-714B-430F-ADBF-EF855D3C95EE}" dt="2023-08-12T18:22:31.880" v="6177" actId="14100"/>
          <ac:spMkLst>
            <pc:docMk/>
            <pc:sldMk cId="1270605256" sldId="7709"/>
            <ac:spMk id="3" creationId="{CB21F0EB-89E1-31FC-276C-962CEB8341FA}"/>
          </ac:spMkLst>
        </pc:spChg>
        <pc:spChg chg="del">
          <ac:chgData name="FoustB" userId="036fd538-e6a0-4478-b832-b99ce6775b9a" providerId="ADAL" clId="{5021B9A3-714B-430F-ADBF-EF855D3C95EE}" dt="2023-08-12T18:22:07.031" v="6166" actId="478"/>
          <ac:spMkLst>
            <pc:docMk/>
            <pc:sldMk cId="1270605256" sldId="7709"/>
            <ac:spMk id="4" creationId="{684ACC14-50E8-678E-A49B-8254CAF6F099}"/>
          </ac:spMkLst>
        </pc:spChg>
        <pc:spChg chg="del">
          <ac:chgData name="FoustB" userId="036fd538-e6a0-4478-b832-b99ce6775b9a" providerId="ADAL" clId="{5021B9A3-714B-430F-ADBF-EF855D3C95EE}" dt="2023-08-12T18:22:04.346" v="6165" actId="478"/>
          <ac:spMkLst>
            <pc:docMk/>
            <pc:sldMk cId="1270605256" sldId="7709"/>
            <ac:spMk id="6" creationId="{10E95F3E-DEB0-91D0-E955-2E62C3206DB0}"/>
          </ac:spMkLst>
        </pc:spChg>
        <pc:spChg chg="mod">
          <ac:chgData name="FoustB" userId="036fd538-e6a0-4478-b832-b99ce6775b9a" providerId="ADAL" clId="{5021B9A3-714B-430F-ADBF-EF855D3C95EE}" dt="2023-08-12T18:22:11.812" v="6171" actId="1036"/>
          <ac:spMkLst>
            <pc:docMk/>
            <pc:sldMk cId="1270605256" sldId="7709"/>
            <ac:spMk id="11" creationId="{E52AE946-6BE2-ED25-2BCB-55DFF10635CB}"/>
          </ac:spMkLst>
        </pc:spChg>
      </pc:sldChg>
      <pc:sldChg chg="modSp add mod">
        <pc:chgData name="FoustB" userId="036fd538-e6a0-4478-b832-b99ce6775b9a" providerId="ADAL" clId="{5021B9A3-714B-430F-ADBF-EF855D3C95EE}" dt="2023-08-12T18:30:49.096" v="6207" actId="207"/>
        <pc:sldMkLst>
          <pc:docMk/>
          <pc:sldMk cId="4254317929" sldId="7710"/>
        </pc:sldMkLst>
        <pc:spChg chg="mod">
          <ac:chgData name="FoustB" userId="036fd538-e6a0-4478-b832-b99ce6775b9a" providerId="ADAL" clId="{5021B9A3-714B-430F-ADBF-EF855D3C95EE}" dt="2023-08-12T18:30:49.096" v="6207" actId="207"/>
          <ac:spMkLst>
            <pc:docMk/>
            <pc:sldMk cId="4254317929" sldId="7710"/>
            <ac:spMk id="10" creationId="{BA4ECC83-7083-DB0D-897E-B28666AB7887}"/>
          </ac:spMkLst>
        </pc:spChg>
      </pc:sldChg>
      <pc:sldChg chg="add del">
        <pc:chgData name="FoustB" userId="036fd538-e6a0-4478-b832-b99ce6775b9a" providerId="ADAL" clId="{5021B9A3-714B-430F-ADBF-EF855D3C95EE}" dt="2023-08-12T18:59:52.343" v="8058" actId="47"/>
        <pc:sldMkLst>
          <pc:docMk/>
          <pc:sldMk cId="2633275690" sldId="7711"/>
        </pc:sldMkLst>
      </pc:sldChg>
      <pc:sldChg chg="addSp modSp add mod modAnim">
        <pc:chgData name="FoustB" userId="036fd538-e6a0-4478-b832-b99ce6775b9a" providerId="ADAL" clId="{5021B9A3-714B-430F-ADBF-EF855D3C95EE}" dt="2023-08-13T02:29:34.804" v="8371" actId="20577"/>
        <pc:sldMkLst>
          <pc:docMk/>
          <pc:sldMk cId="746785769" sldId="7712"/>
        </pc:sldMkLst>
        <pc:spChg chg="mod">
          <ac:chgData name="FoustB" userId="036fd538-e6a0-4478-b832-b99ce6775b9a" providerId="ADAL" clId="{5021B9A3-714B-430F-ADBF-EF855D3C95EE}" dt="2023-08-13T02:29:34.804" v="8371" actId="20577"/>
          <ac:spMkLst>
            <pc:docMk/>
            <pc:sldMk cId="746785769" sldId="7712"/>
            <ac:spMk id="3" creationId="{F77FEAA5-23AF-FB31-B54E-2C8CDBC61D01}"/>
          </ac:spMkLst>
        </pc:spChg>
        <pc:spChg chg="add mod">
          <ac:chgData name="FoustB" userId="036fd538-e6a0-4478-b832-b99ce6775b9a" providerId="ADAL" clId="{5021B9A3-714B-430F-ADBF-EF855D3C95EE}" dt="2023-08-12T18:45:04.053" v="6486" actId="1076"/>
          <ac:spMkLst>
            <pc:docMk/>
            <pc:sldMk cId="746785769" sldId="7712"/>
            <ac:spMk id="4" creationId="{BB4288E1-855D-3129-303E-C37929DCE229}"/>
          </ac:spMkLst>
        </pc:spChg>
      </pc:sldChg>
      <pc:sldChg chg="delSp modSp add mod ord delAnim">
        <pc:chgData name="FoustB" userId="036fd538-e6a0-4478-b832-b99ce6775b9a" providerId="ADAL" clId="{5021B9A3-714B-430F-ADBF-EF855D3C95EE}" dt="2023-08-13T02:27:34.399" v="8359" actId="20577"/>
        <pc:sldMkLst>
          <pc:docMk/>
          <pc:sldMk cId="3959162139" sldId="7713"/>
        </pc:sldMkLst>
        <pc:spChg chg="mod">
          <ac:chgData name="FoustB" userId="036fd538-e6a0-4478-b832-b99ce6775b9a" providerId="ADAL" clId="{5021B9A3-714B-430F-ADBF-EF855D3C95EE}" dt="2023-08-13T02:27:34.399" v="8359" actId="20577"/>
          <ac:spMkLst>
            <pc:docMk/>
            <pc:sldMk cId="3959162139" sldId="7713"/>
            <ac:spMk id="3" creationId="{F77FEAA5-23AF-FB31-B54E-2C8CDBC61D01}"/>
          </ac:spMkLst>
        </pc:spChg>
        <pc:spChg chg="del">
          <ac:chgData name="FoustB" userId="036fd538-e6a0-4478-b832-b99ce6775b9a" providerId="ADAL" clId="{5021B9A3-714B-430F-ADBF-EF855D3C95EE}" dt="2023-08-12T18:46:02.184" v="6653" actId="478"/>
          <ac:spMkLst>
            <pc:docMk/>
            <pc:sldMk cId="3959162139" sldId="7713"/>
            <ac:spMk id="4" creationId="{BB4288E1-855D-3129-303E-C37929DCE229}"/>
          </ac:spMkLst>
        </pc:spChg>
      </pc:sldChg>
      <pc:sldChg chg="modSp add mod ord modAnim">
        <pc:chgData name="FoustB" userId="036fd538-e6a0-4478-b832-b99ce6775b9a" providerId="ADAL" clId="{5021B9A3-714B-430F-ADBF-EF855D3C95EE}" dt="2023-08-12T19:01:33.563" v="8094"/>
        <pc:sldMkLst>
          <pc:docMk/>
          <pc:sldMk cId="2351261474" sldId="7714"/>
        </pc:sldMkLst>
        <pc:spChg chg="mod">
          <ac:chgData name="FoustB" userId="036fd538-e6a0-4478-b832-b99ce6775b9a" providerId="ADAL" clId="{5021B9A3-714B-430F-ADBF-EF855D3C95EE}" dt="2023-08-12T18:46:37.247" v="6773" actId="1076"/>
          <ac:spMkLst>
            <pc:docMk/>
            <pc:sldMk cId="2351261474" sldId="7714"/>
            <ac:spMk id="3" creationId="{F77FEAA5-23AF-FB31-B54E-2C8CDBC61D01}"/>
          </ac:spMkLst>
        </pc:spChg>
      </pc:sldChg>
      <pc:sldChg chg="add del">
        <pc:chgData name="FoustB" userId="036fd538-e6a0-4478-b832-b99ce6775b9a" providerId="ADAL" clId="{5021B9A3-714B-430F-ADBF-EF855D3C95EE}" dt="2023-08-12T18:48:55.766" v="6905" actId="47"/>
        <pc:sldMkLst>
          <pc:docMk/>
          <pc:sldMk cId="2561416297" sldId="7715"/>
        </pc:sldMkLst>
      </pc:sldChg>
      <pc:sldChg chg="modSp add mod ord">
        <pc:chgData name="FoustB" userId="036fd538-e6a0-4478-b832-b99ce6775b9a" providerId="ADAL" clId="{5021B9A3-714B-430F-ADBF-EF855D3C95EE}" dt="2023-08-12T21:19:43.882" v="8335" actId="1036"/>
        <pc:sldMkLst>
          <pc:docMk/>
          <pc:sldMk cId="2063100569" sldId="7716"/>
        </pc:sldMkLst>
        <pc:spChg chg="mod">
          <ac:chgData name="FoustB" userId="036fd538-e6a0-4478-b832-b99ce6775b9a" providerId="ADAL" clId="{5021B9A3-714B-430F-ADBF-EF855D3C95EE}" dt="2023-08-12T21:19:43.882" v="8335" actId="1036"/>
          <ac:spMkLst>
            <pc:docMk/>
            <pc:sldMk cId="2063100569" sldId="7716"/>
            <ac:spMk id="3" creationId="{F77FEAA5-23AF-FB31-B54E-2C8CDBC61D01}"/>
          </ac:spMkLst>
        </pc:spChg>
      </pc:sldChg>
      <pc:sldChg chg="add del">
        <pc:chgData name="FoustB" userId="036fd538-e6a0-4478-b832-b99ce6775b9a" providerId="ADAL" clId="{5021B9A3-714B-430F-ADBF-EF855D3C95EE}" dt="2023-08-12T19:01:44.497" v="8095" actId="47"/>
        <pc:sldMkLst>
          <pc:docMk/>
          <pc:sldMk cId="541234758" sldId="7717"/>
        </pc:sldMkLst>
      </pc:sldChg>
      <pc:sldChg chg="modSp add mod ord modAnim">
        <pc:chgData name="FoustB" userId="036fd538-e6a0-4478-b832-b99ce6775b9a" providerId="ADAL" clId="{5021B9A3-714B-430F-ADBF-EF855D3C95EE}" dt="2023-08-13T02:29:29.458" v="8368" actId="20577"/>
        <pc:sldMkLst>
          <pc:docMk/>
          <pc:sldMk cId="4269319035" sldId="7718"/>
        </pc:sldMkLst>
        <pc:spChg chg="mod">
          <ac:chgData name="FoustB" userId="036fd538-e6a0-4478-b832-b99ce6775b9a" providerId="ADAL" clId="{5021B9A3-714B-430F-ADBF-EF855D3C95EE}" dt="2023-08-13T02:29:29.458" v="8368" actId="20577"/>
          <ac:spMkLst>
            <pc:docMk/>
            <pc:sldMk cId="4269319035" sldId="7718"/>
            <ac:spMk id="3" creationId="{F77FEAA5-23AF-FB31-B54E-2C8CDBC61D01}"/>
          </ac:spMkLst>
        </pc:spChg>
      </pc:sldChg>
      <pc:sldChg chg="modSp add mod">
        <pc:chgData name="FoustB" userId="036fd538-e6a0-4478-b832-b99ce6775b9a" providerId="ADAL" clId="{5021B9A3-714B-430F-ADBF-EF855D3C95EE}" dt="2023-08-12T21:19:17.438" v="8329" actId="1035"/>
        <pc:sldMkLst>
          <pc:docMk/>
          <pc:sldMk cId="3249946654" sldId="7719"/>
        </pc:sldMkLst>
        <pc:spChg chg="mod">
          <ac:chgData name="FoustB" userId="036fd538-e6a0-4478-b832-b99ce6775b9a" providerId="ADAL" clId="{5021B9A3-714B-430F-ADBF-EF855D3C95EE}" dt="2023-08-12T21:19:17.438" v="8329" actId="1035"/>
          <ac:spMkLst>
            <pc:docMk/>
            <pc:sldMk cId="3249946654" sldId="7719"/>
            <ac:spMk id="3" creationId="{F77FEAA5-23AF-FB31-B54E-2C8CDBC61D01}"/>
          </ac:spMkLst>
        </pc:spChg>
      </pc:sldChg>
      <pc:sldChg chg="addSp modSp add mod modAnim">
        <pc:chgData name="FoustB" userId="036fd538-e6a0-4478-b832-b99ce6775b9a" providerId="ADAL" clId="{5021B9A3-714B-430F-ADBF-EF855D3C95EE}" dt="2023-08-12T18:52:56.932" v="7313"/>
        <pc:sldMkLst>
          <pc:docMk/>
          <pc:sldMk cId="2429021885" sldId="7720"/>
        </pc:sldMkLst>
        <pc:spChg chg="mod">
          <ac:chgData name="FoustB" userId="036fd538-e6a0-4478-b832-b99ce6775b9a" providerId="ADAL" clId="{5021B9A3-714B-430F-ADBF-EF855D3C95EE}" dt="2023-08-12T18:52:00.324" v="7213" actId="20577"/>
          <ac:spMkLst>
            <pc:docMk/>
            <pc:sldMk cId="2429021885" sldId="7720"/>
            <ac:spMk id="3" creationId="{F77FEAA5-23AF-FB31-B54E-2C8CDBC61D01}"/>
          </ac:spMkLst>
        </pc:spChg>
        <pc:spChg chg="add mod">
          <ac:chgData name="FoustB" userId="036fd538-e6a0-4478-b832-b99ce6775b9a" providerId="ADAL" clId="{5021B9A3-714B-430F-ADBF-EF855D3C95EE}" dt="2023-08-12T18:52:53.206" v="7312" actId="20578"/>
          <ac:spMkLst>
            <pc:docMk/>
            <pc:sldMk cId="2429021885" sldId="7720"/>
            <ac:spMk id="4" creationId="{6D95DFA4-8975-158E-EC33-85EB420C640E}"/>
          </ac:spMkLst>
        </pc:spChg>
      </pc:sldChg>
      <pc:sldChg chg="modSp add del mod">
        <pc:chgData name="FoustB" userId="036fd538-e6a0-4478-b832-b99ce6775b9a" providerId="ADAL" clId="{5021B9A3-714B-430F-ADBF-EF855D3C95EE}" dt="2023-08-13T13:29:41.756" v="8414" actId="47"/>
        <pc:sldMkLst>
          <pc:docMk/>
          <pc:sldMk cId="2115917899" sldId="7721"/>
        </pc:sldMkLst>
        <pc:spChg chg="mod">
          <ac:chgData name="FoustB" userId="036fd538-e6a0-4478-b832-b99ce6775b9a" providerId="ADAL" clId="{5021B9A3-714B-430F-ADBF-EF855D3C95EE}" dt="2023-08-12T21:19:47.375" v="8337" actId="1036"/>
          <ac:spMkLst>
            <pc:docMk/>
            <pc:sldMk cId="2115917899" sldId="7721"/>
            <ac:spMk id="3" creationId="{F77FEAA5-23AF-FB31-B54E-2C8CDBC61D01}"/>
          </ac:spMkLst>
        </pc:spChg>
      </pc:sldChg>
      <pc:sldChg chg="modSp add mod">
        <pc:chgData name="FoustB" userId="036fd538-e6a0-4478-b832-b99ce6775b9a" providerId="ADAL" clId="{5021B9A3-714B-430F-ADBF-EF855D3C95EE}" dt="2023-08-12T21:18:55.645" v="8323" actId="1036"/>
        <pc:sldMkLst>
          <pc:docMk/>
          <pc:sldMk cId="4097619485" sldId="7722"/>
        </pc:sldMkLst>
        <pc:spChg chg="mod">
          <ac:chgData name="FoustB" userId="036fd538-e6a0-4478-b832-b99ce6775b9a" providerId="ADAL" clId="{5021B9A3-714B-430F-ADBF-EF855D3C95EE}" dt="2023-08-12T21:18:55.645" v="8323" actId="1036"/>
          <ac:spMkLst>
            <pc:docMk/>
            <pc:sldMk cId="4097619485" sldId="7722"/>
            <ac:spMk id="3" creationId="{F77FEAA5-23AF-FB31-B54E-2C8CDBC61D01}"/>
          </ac:spMkLst>
        </pc:spChg>
      </pc:sldChg>
      <pc:sldChg chg="modSp add del ord modAnim">
        <pc:chgData name="FoustB" userId="036fd538-e6a0-4478-b832-b99ce6775b9a" providerId="ADAL" clId="{5021B9A3-714B-430F-ADBF-EF855D3C95EE}" dt="2023-08-12T19:02:46.257" v="8100" actId="47"/>
        <pc:sldMkLst>
          <pc:docMk/>
          <pc:sldMk cId="1789099875" sldId="7723"/>
        </pc:sldMkLst>
        <pc:spChg chg="mod">
          <ac:chgData name="FoustB" userId="036fd538-e6a0-4478-b832-b99ce6775b9a" providerId="ADAL" clId="{5021B9A3-714B-430F-ADBF-EF855D3C95EE}" dt="2023-08-12T18:58:40.396" v="7990" actId="20577"/>
          <ac:spMkLst>
            <pc:docMk/>
            <pc:sldMk cId="1789099875" sldId="7723"/>
            <ac:spMk id="3" creationId="{F77FEAA5-23AF-FB31-B54E-2C8CDBC61D01}"/>
          </ac:spMkLst>
        </pc:spChg>
      </pc:sldChg>
      <pc:sldChg chg="modSp add del">
        <pc:chgData name="FoustB" userId="036fd538-e6a0-4478-b832-b99ce6775b9a" providerId="ADAL" clId="{5021B9A3-714B-430F-ADBF-EF855D3C95EE}" dt="2023-08-12T19:03:03.703" v="8101" actId="47"/>
        <pc:sldMkLst>
          <pc:docMk/>
          <pc:sldMk cId="4242218525" sldId="7724"/>
        </pc:sldMkLst>
        <pc:spChg chg="mod">
          <ac:chgData name="FoustB" userId="036fd538-e6a0-4478-b832-b99ce6775b9a" providerId="ADAL" clId="{5021B9A3-714B-430F-ADBF-EF855D3C95EE}" dt="2023-08-12T18:57:02.104" v="7776" actId="20577"/>
          <ac:spMkLst>
            <pc:docMk/>
            <pc:sldMk cId="4242218525" sldId="7724"/>
            <ac:spMk id="3" creationId="{F77FEAA5-23AF-FB31-B54E-2C8CDBC61D01}"/>
          </ac:spMkLst>
        </pc:spChg>
      </pc:sldChg>
      <pc:sldChg chg="addSp delSp modSp add mod delAnim modAnim">
        <pc:chgData name="FoustB" userId="036fd538-e6a0-4478-b832-b99ce6775b9a" providerId="ADAL" clId="{5021B9A3-714B-430F-ADBF-EF855D3C95EE}" dt="2023-08-13T13:27:51.740" v="8394" actId="20577"/>
        <pc:sldMkLst>
          <pc:docMk/>
          <pc:sldMk cId="1493223600" sldId="7725"/>
        </pc:sldMkLst>
        <pc:spChg chg="mod">
          <ac:chgData name="FoustB" userId="036fd538-e6a0-4478-b832-b99ce6775b9a" providerId="ADAL" clId="{5021B9A3-714B-430F-ADBF-EF855D3C95EE}" dt="2023-08-13T13:27:51.740" v="8394" actId="20577"/>
          <ac:spMkLst>
            <pc:docMk/>
            <pc:sldMk cId="1493223600" sldId="7725"/>
            <ac:spMk id="3" creationId="{F77FEAA5-23AF-FB31-B54E-2C8CDBC61D01}"/>
          </ac:spMkLst>
        </pc:spChg>
        <pc:spChg chg="del">
          <ac:chgData name="FoustB" userId="036fd538-e6a0-4478-b832-b99ce6775b9a" providerId="ADAL" clId="{5021B9A3-714B-430F-ADBF-EF855D3C95EE}" dt="2023-08-12T18:57:35.499" v="7838" actId="478"/>
          <ac:spMkLst>
            <pc:docMk/>
            <pc:sldMk cId="1493223600" sldId="7725"/>
            <ac:spMk id="4" creationId="{6D95DFA4-8975-158E-EC33-85EB420C640E}"/>
          </ac:spMkLst>
        </pc:spChg>
        <pc:spChg chg="add del mod">
          <ac:chgData name="FoustB" userId="036fd538-e6a0-4478-b832-b99ce6775b9a" providerId="ADAL" clId="{5021B9A3-714B-430F-ADBF-EF855D3C95EE}" dt="2023-08-12T19:04:47.686" v="8107" actId="478"/>
          <ac:spMkLst>
            <pc:docMk/>
            <pc:sldMk cId="1493223600" sldId="7725"/>
            <ac:spMk id="6" creationId="{44045C72-9F06-0FC3-6866-02021D3A385B}"/>
          </ac:spMkLst>
        </pc:spChg>
      </pc:sldChg>
      <pc:sldChg chg="modSp add mod ord">
        <pc:chgData name="FoustB" userId="036fd538-e6a0-4478-b832-b99ce6775b9a" providerId="ADAL" clId="{5021B9A3-714B-430F-ADBF-EF855D3C95EE}" dt="2023-08-13T13:28:06.409" v="8404" actId="20577"/>
        <pc:sldMkLst>
          <pc:docMk/>
          <pc:sldMk cId="2181706158" sldId="7726"/>
        </pc:sldMkLst>
        <pc:spChg chg="mod">
          <ac:chgData name="FoustB" userId="036fd538-e6a0-4478-b832-b99ce6775b9a" providerId="ADAL" clId="{5021B9A3-714B-430F-ADBF-EF855D3C95EE}" dt="2023-08-13T13:28:06.409" v="8404" actId="20577"/>
          <ac:spMkLst>
            <pc:docMk/>
            <pc:sldMk cId="2181706158" sldId="7726"/>
            <ac:spMk id="3" creationId="{F77FEAA5-23AF-FB31-B54E-2C8CDBC61D01}"/>
          </ac:spMkLst>
        </pc:spChg>
      </pc:sldChg>
      <pc:sldChg chg="delSp modSp add mod delAnim modAnim">
        <pc:chgData name="FoustB" userId="036fd538-e6a0-4478-b832-b99ce6775b9a" providerId="ADAL" clId="{5021B9A3-714B-430F-ADBF-EF855D3C95EE}" dt="2023-08-12T19:00:54.424" v="8090" actId="14100"/>
        <pc:sldMkLst>
          <pc:docMk/>
          <pc:sldMk cId="617706204" sldId="7727"/>
        </pc:sldMkLst>
        <pc:spChg chg="del">
          <ac:chgData name="FoustB" userId="036fd538-e6a0-4478-b832-b99ce6775b9a" providerId="ADAL" clId="{5021B9A3-714B-430F-ADBF-EF855D3C95EE}" dt="2023-08-12T19:00:18.326" v="8066" actId="478"/>
          <ac:spMkLst>
            <pc:docMk/>
            <pc:sldMk cId="617706204" sldId="7727"/>
            <ac:spMk id="2" creationId="{F6D78ED1-B987-6279-7999-6CBBD1DE2CD1}"/>
          </ac:spMkLst>
        </pc:spChg>
        <pc:spChg chg="del">
          <ac:chgData name="FoustB" userId="036fd538-e6a0-4478-b832-b99ce6775b9a" providerId="ADAL" clId="{5021B9A3-714B-430F-ADBF-EF855D3C95EE}" dt="2023-08-12T19:00:19.767" v="8067" actId="478"/>
          <ac:spMkLst>
            <pc:docMk/>
            <pc:sldMk cId="617706204" sldId="7727"/>
            <ac:spMk id="3" creationId="{F77FEAA5-23AF-FB31-B54E-2C8CDBC61D01}"/>
          </ac:spMkLst>
        </pc:spChg>
        <pc:spChg chg="del">
          <ac:chgData name="FoustB" userId="036fd538-e6a0-4478-b832-b99ce6775b9a" providerId="ADAL" clId="{5021B9A3-714B-430F-ADBF-EF855D3C95EE}" dt="2023-08-12T19:00:21.086" v="8068" actId="478"/>
          <ac:spMkLst>
            <pc:docMk/>
            <pc:sldMk cId="617706204" sldId="7727"/>
            <ac:spMk id="4" creationId="{BB4288E1-855D-3129-303E-C37929DCE229}"/>
          </ac:spMkLst>
        </pc:spChg>
        <pc:spChg chg="mod">
          <ac:chgData name="FoustB" userId="036fd538-e6a0-4478-b832-b99ce6775b9a" providerId="ADAL" clId="{5021B9A3-714B-430F-ADBF-EF855D3C95EE}" dt="2023-08-12T19:00:54.424" v="8090" actId="14100"/>
          <ac:spMkLst>
            <pc:docMk/>
            <pc:sldMk cId="617706204" sldId="7727"/>
            <ac:spMk id="10" creationId="{BA4ECC83-7083-DB0D-897E-B28666AB7887}"/>
          </ac:spMkLst>
        </pc:spChg>
      </pc:sldChg>
      <pc:sldChg chg="delSp modSp add mod delAnim">
        <pc:chgData name="FoustB" userId="036fd538-e6a0-4478-b832-b99ce6775b9a" providerId="ADAL" clId="{5021B9A3-714B-430F-ADBF-EF855D3C95EE}" dt="2023-08-13T13:28:00.976" v="8401" actId="20577"/>
        <pc:sldMkLst>
          <pc:docMk/>
          <pc:sldMk cId="4109962642" sldId="7728"/>
        </pc:sldMkLst>
        <pc:spChg chg="del">
          <ac:chgData name="FoustB" userId="036fd538-e6a0-4478-b832-b99ce6775b9a" providerId="ADAL" clId="{5021B9A3-714B-430F-ADBF-EF855D3C95EE}" dt="2023-08-12T19:04:53.754" v="8109" actId="478"/>
          <ac:spMkLst>
            <pc:docMk/>
            <pc:sldMk cId="4109962642" sldId="7728"/>
            <ac:spMk id="3" creationId="{F77FEAA5-23AF-FB31-B54E-2C8CDBC61D01}"/>
          </ac:spMkLst>
        </pc:spChg>
        <pc:spChg chg="mod">
          <ac:chgData name="FoustB" userId="036fd538-e6a0-4478-b832-b99ce6775b9a" providerId="ADAL" clId="{5021B9A3-714B-430F-ADBF-EF855D3C95EE}" dt="2023-08-13T13:28:00.976" v="8401" actId="20577"/>
          <ac:spMkLst>
            <pc:docMk/>
            <pc:sldMk cId="4109962642" sldId="7728"/>
            <ac:spMk id="6" creationId="{44045C72-9F06-0FC3-6866-02021D3A385B}"/>
          </ac:spMkLst>
        </pc:spChg>
      </pc:sldChg>
      <pc:sldChg chg="modSp add del mod">
        <pc:chgData name="FoustB" userId="036fd538-e6a0-4478-b832-b99ce6775b9a" providerId="ADAL" clId="{5021B9A3-714B-430F-ADBF-EF855D3C95EE}" dt="2023-08-12T19:23:11.713" v="8246" actId="47"/>
        <pc:sldMkLst>
          <pc:docMk/>
          <pc:sldMk cId="1629765292" sldId="7729"/>
        </pc:sldMkLst>
        <pc:spChg chg="mod">
          <ac:chgData name="FoustB" userId="036fd538-e6a0-4478-b832-b99ce6775b9a" providerId="ADAL" clId="{5021B9A3-714B-430F-ADBF-EF855D3C95EE}" dt="2023-08-12T19:20:55.622" v="8194" actId="20577"/>
          <ac:spMkLst>
            <pc:docMk/>
            <pc:sldMk cId="1629765292" sldId="7729"/>
            <ac:spMk id="4" creationId="{F91ED32B-E6BA-825B-B62F-EC1E5896726D}"/>
          </ac:spMkLst>
        </pc:spChg>
      </pc:sldChg>
      <pc:sldChg chg="modSp add del mod">
        <pc:chgData name="FoustB" userId="036fd538-e6a0-4478-b832-b99ce6775b9a" providerId="ADAL" clId="{5021B9A3-714B-430F-ADBF-EF855D3C95EE}" dt="2023-08-12T19:23:57.337" v="8263" actId="47"/>
        <pc:sldMkLst>
          <pc:docMk/>
          <pc:sldMk cId="2557271222" sldId="7730"/>
        </pc:sldMkLst>
        <pc:spChg chg="mod">
          <ac:chgData name="FoustB" userId="036fd538-e6a0-4478-b832-b99ce6775b9a" providerId="ADAL" clId="{5021B9A3-714B-430F-ADBF-EF855D3C95EE}" dt="2023-08-12T19:21:04.889" v="8197" actId="313"/>
          <ac:spMkLst>
            <pc:docMk/>
            <pc:sldMk cId="2557271222" sldId="7730"/>
            <ac:spMk id="4" creationId="{F91ED32B-E6BA-825B-B62F-EC1E5896726D}"/>
          </ac:spMkLst>
        </pc:spChg>
      </pc:sldChg>
      <pc:sldChg chg="modSp add modAnim">
        <pc:chgData name="FoustB" userId="036fd538-e6a0-4478-b832-b99ce6775b9a" providerId="ADAL" clId="{5021B9A3-714B-430F-ADBF-EF855D3C95EE}" dt="2023-08-12T19:23:01.500" v="8243" actId="313"/>
        <pc:sldMkLst>
          <pc:docMk/>
          <pc:sldMk cId="243459102" sldId="7731"/>
        </pc:sldMkLst>
        <pc:spChg chg="mod">
          <ac:chgData name="FoustB" userId="036fd538-e6a0-4478-b832-b99ce6775b9a" providerId="ADAL" clId="{5021B9A3-714B-430F-ADBF-EF855D3C95EE}" dt="2023-08-12T19:23:01.500" v="8243" actId="313"/>
          <ac:spMkLst>
            <pc:docMk/>
            <pc:sldMk cId="243459102" sldId="7731"/>
            <ac:spMk id="4" creationId="{F91ED32B-E6BA-825B-B62F-EC1E5896726D}"/>
          </ac:spMkLst>
        </pc:spChg>
      </pc:sldChg>
      <pc:sldChg chg="modSp add mod">
        <pc:chgData name="FoustB" userId="036fd538-e6a0-4478-b832-b99ce6775b9a" providerId="ADAL" clId="{5021B9A3-714B-430F-ADBF-EF855D3C95EE}" dt="2023-08-12T19:23:53.914" v="8262" actId="313"/>
        <pc:sldMkLst>
          <pc:docMk/>
          <pc:sldMk cId="1053012390" sldId="7732"/>
        </pc:sldMkLst>
        <pc:spChg chg="mod">
          <ac:chgData name="FoustB" userId="036fd538-e6a0-4478-b832-b99ce6775b9a" providerId="ADAL" clId="{5021B9A3-714B-430F-ADBF-EF855D3C95EE}" dt="2023-08-12T19:23:53.914" v="8262" actId="313"/>
          <ac:spMkLst>
            <pc:docMk/>
            <pc:sldMk cId="1053012390" sldId="7732"/>
            <ac:spMk id="4" creationId="{F91ED32B-E6BA-825B-B62F-EC1E5896726D}"/>
          </ac:spMkLst>
        </pc:spChg>
      </pc:sldChg>
      <pc:sldChg chg="modSp add mod">
        <pc:chgData name="FoustB" userId="036fd538-e6a0-4478-b832-b99ce6775b9a" providerId="ADAL" clId="{5021B9A3-714B-430F-ADBF-EF855D3C95EE}" dt="2023-08-12T21:15:23.157" v="8299" actId="313"/>
        <pc:sldMkLst>
          <pc:docMk/>
          <pc:sldMk cId="2922667056" sldId="7733"/>
        </pc:sldMkLst>
        <pc:spChg chg="mod">
          <ac:chgData name="FoustB" userId="036fd538-e6a0-4478-b832-b99ce6775b9a" providerId="ADAL" clId="{5021B9A3-714B-430F-ADBF-EF855D3C95EE}" dt="2023-08-12T21:15:23.157" v="8299" actId="313"/>
          <ac:spMkLst>
            <pc:docMk/>
            <pc:sldMk cId="2922667056" sldId="7733"/>
            <ac:spMk id="3" creationId="{B6BF6CF7-A9F7-B739-9950-38E6F0E8B67F}"/>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79B128E-639A-4DE8-9534-C974F2D0974C}" type="datetimeFigureOut">
              <a:rPr lang="en-US" smtClean="0"/>
              <a:pPr/>
              <a:t>8/23/2023</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357CF2D-5C1B-4D3B-A31E-A8CB96FA523F}" type="slidenum">
              <a:rPr lang="en-US" smtClean="0"/>
              <a:pPr/>
              <a:t>‹#›</a:t>
            </a:fld>
            <a:endParaRPr lang="en-US"/>
          </a:p>
        </p:txBody>
      </p:sp>
    </p:spTree>
    <p:extLst>
      <p:ext uri="{BB962C8B-B14F-4D97-AF65-F5344CB8AC3E}">
        <p14:creationId xmlns:p14="http://schemas.microsoft.com/office/powerpoint/2010/main" val="12700264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85.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86.xml.rels><?xml version="1.0" encoding="UTF-8" standalone="yes"?>
<Relationships xmlns="http://schemas.openxmlformats.org/package/2006/relationships"><Relationship Id="rId2" Type="http://schemas.openxmlformats.org/officeDocument/2006/relationships/slide" Target="../slides/slide98.xml"/><Relationship Id="rId1" Type="http://schemas.openxmlformats.org/officeDocument/2006/relationships/notesMaster" Target="../notesMasters/notesMaster1.xml"/></Relationships>
</file>

<file path=ppt/notesSlides/_rels/notesSlide87.xml.rels><?xml version="1.0" encoding="UTF-8" standalone="yes"?>
<Relationships xmlns="http://schemas.openxmlformats.org/package/2006/relationships"><Relationship Id="rId2" Type="http://schemas.openxmlformats.org/officeDocument/2006/relationships/slide" Target="../slides/slide10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0FC77DC-F2A7-4847-88A5-2B3DF623F74B}" type="slidenum">
              <a:rPr lang="en-US" smtClean="0"/>
              <a:t>1</a:t>
            </a:fld>
            <a:endParaRPr lang="en-US" dirty="0"/>
          </a:p>
        </p:txBody>
      </p:sp>
    </p:spTree>
    <p:extLst>
      <p:ext uri="{BB962C8B-B14F-4D97-AF65-F5344CB8AC3E}">
        <p14:creationId xmlns:p14="http://schemas.microsoft.com/office/powerpoint/2010/main" val="29771350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357CF2D-5C1B-4D3B-A31E-A8CB96FA523F}" type="slidenum">
              <a:rPr lang="en-US" smtClean="0"/>
              <a:pPr/>
              <a:t>12</a:t>
            </a:fld>
            <a:endParaRPr lang="en-US"/>
          </a:p>
        </p:txBody>
      </p:sp>
    </p:spTree>
    <p:extLst>
      <p:ext uri="{BB962C8B-B14F-4D97-AF65-F5344CB8AC3E}">
        <p14:creationId xmlns:p14="http://schemas.microsoft.com/office/powerpoint/2010/main" val="13050552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357CF2D-5C1B-4D3B-A31E-A8CB96FA523F}" type="slidenum">
              <a:rPr lang="en-US" smtClean="0"/>
              <a:pPr/>
              <a:t>13</a:t>
            </a:fld>
            <a:endParaRPr lang="en-US"/>
          </a:p>
        </p:txBody>
      </p:sp>
    </p:spTree>
    <p:extLst>
      <p:ext uri="{BB962C8B-B14F-4D97-AF65-F5344CB8AC3E}">
        <p14:creationId xmlns:p14="http://schemas.microsoft.com/office/powerpoint/2010/main" val="62610319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357CF2D-5C1B-4D3B-A31E-A8CB96FA523F}" type="slidenum">
              <a:rPr lang="en-US" smtClean="0"/>
              <a:pPr/>
              <a:t>14</a:t>
            </a:fld>
            <a:endParaRPr lang="en-US"/>
          </a:p>
        </p:txBody>
      </p:sp>
    </p:spTree>
    <p:extLst>
      <p:ext uri="{BB962C8B-B14F-4D97-AF65-F5344CB8AC3E}">
        <p14:creationId xmlns:p14="http://schemas.microsoft.com/office/powerpoint/2010/main" val="164039694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357CF2D-5C1B-4D3B-A31E-A8CB96FA523F}" type="slidenum">
              <a:rPr lang="en-US" smtClean="0"/>
              <a:pPr/>
              <a:t>15</a:t>
            </a:fld>
            <a:endParaRPr lang="en-US"/>
          </a:p>
        </p:txBody>
      </p:sp>
    </p:spTree>
    <p:extLst>
      <p:ext uri="{BB962C8B-B14F-4D97-AF65-F5344CB8AC3E}">
        <p14:creationId xmlns:p14="http://schemas.microsoft.com/office/powerpoint/2010/main" val="64018186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357CF2D-5C1B-4D3B-A31E-A8CB96FA523F}" type="slidenum">
              <a:rPr lang="en-US" smtClean="0"/>
              <a:pPr/>
              <a:t>16</a:t>
            </a:fld>
            <a:endParaRPr lang="en-US"/>
          </a:p>
        </p:txBody>
      </p:sp>
    </p:spTree>
    <p:extLst>
      <p:ext uri="{BB962C8B-B14F-4D97-AF65-F5344CB8AC3E}">
        <p14:creationId xmlns:p14="http://schemas.microsoft.com/office/powerpoint/2010/main" val="226908679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357CF2D-5C1B-4D3B-A31E-A8CB96FA523F}" type="slidenum">
              <a:rPr lang="en-US" smtClean="0"/>
              <a:pPr/>
              <a:t>17</a:t>
            </a:fld>
            <a:endParaRPr lang="en-US"/>
          </a:p>
        </p:txBody>
      </p:sp>
    </p:spTree>
    <p:extLst>
      <p:ext uri="{BB962C8B-B14F-4D97-AF65-F5344CB8AC3E}">
        <p14:creationId xmlns:p14="http://schemas.microsoft.com/office/powerpoint/2010/main" val="346490013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357CF2D-5C1B-4D3B-A31E-A8CB96FA523F}" type="slidenum">
              <a:rPr lang="en-US" smtClean="0"/>
              <a:pPr/>
              <a:t>18</a:t>
            </a:fld>
            <a:endParaRPr lang="en-US"/>
          </a:p>
        </p:txBody>
      </p:sp>
    </p:spTree>
    <p:extLst>
      <p:ext uri="{BB962C8B-B14F-4D97-AF65-F5344CB8AC3E}">
        <p14:creationId xmlns:p14="http://schemas.microsoft.com/office/powerpoint/2010/main" val="417797486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357CF2D-5C1B-4D3B-A31E-A8CB96FA523F}" type="slidenum">
              <a:rPr lang="en-US" smtClean="0"/>
              <a:pPr/>
              <a:t>19</a:t>
            </a:fld>
            <a:endParaRPr lang="en-US"/>
          </a:p>
        </p:txBody>
      </p:sp>
    </p:spTree>
    <p:extLst>
      <p:ext uri="{BB962C8B-B14F-4D97-AF65-F5344CB8AC3E}">
        <p14:creationId xmlns:p14="http://schemas.microsoft.com/office/powerpoint/2010/main" val="12653669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357CF2D-5C1B-4D3B-A31E-A8CB96FA523F}" type="slidenum">
              <a:rPr lang="en-US" smtClean="0"/>
              <a:pPr/>
              <a:t>20</a:t>
            </a:fld>
            <a:endParaRPr lang="en-US"/>
          </a:p>
        </p:txBody>
      </p:sp>
    </p:spTree>
    <p:extLst>
      <p:ext uri="{BB962C8B-B14F-4D97-AF65-F5344CB8AC3E}">
        <p14:creationId xmlns:p14="http://schemas.microsoft.com/office/powerpoint/2010/main" val="42850656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357CF2D-5C1B-4D3B-A31E-A8CB96FA523F}" type="slidenum">
              <a:rPr lang="en-US" smtClean="0"/>
              <a:pPr/>
              <a:t>21</a:t>
            </a:fld>
            <a:endParaRPr lang="en-US"/>
          </a:p>
        </p:txBody>
      </p:sp>
    </p:spTree>
    <p:extLst>
      <p:ext uri="{BB962C8B-B14F-4D97-AF65-F5344CB8AC3E}">
        <p14:creationId xmlns:p14="http://schemas.microsoft.com/office/powerpoint/2010/main" val="40416197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357CF2D-5C1B-4D3B-A31E-A8CB96FA523F}" type="slidenum">
              <a:rPr lang="en-US" smtClean="0"/>
              <a:pPr/>
              <a:t>4</a:t>
            </a:fld>
            <a:endParaRPr lang="en-US"/>
          </a:p>
        </p:txBody>
      </p:sp>
    </p:spTree>
    <p:extLst>
      <p:ext uri="{BB962C8B-B14F-4D97-AF65-F5344CB8AC3E}">
        <p14:creationId xmlns:p14="http://schemas.microsoft.com/office/powerpoint/2010/main" val="283753603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357CF2D-5C1B-4D3B-A31E-A8CB96FA523F}" type="slidenum">
              <a:rPr lang="en-US" smtClean="0"/>
              <a:pPr/>
              <a:t>22</a:t>
            </a:fld>
            <a:endParaRPr lang="en-US"/>
          </a:p>
        </p:txBody>
      </p:sp>
    </p:spTree>
    <p:extLst>
      <p:ext uri="{BB962C8B-B14F-4D97-AF65-F5344CB8AC3E}">
        <p14:creationId xmlns:p14="http://schemas.microsoft.com/office/powerpoint/2010/main" val="262301585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357CF2D-5C1B-4D3B-A31E-A8CB96FA523F}" type="slidenum">
              <a:rPr lang="en-US" smtClean="0"/>
              <a:pPr/>
              <a:t>23</a:t>
            </a:fld>
            <a:endParaRPr lang="en-US"/>
          </a:p>
        </p:txBody>
      </p:sp>
    </p:spTree>
    <p:extLst>
      <p:ext uri="{BB962C8B-B14F-4D97-AF65-F5344CB8AC3E}">
        <p14:creationId xmlns:p14="http://schemas.microsoft.com/office/powerpoint/2010/main" val="65988293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357CF2D-5C1B-4D3B-A31E-A8CB96FA523F}" type="slidenum">
              <a:rPr lang="en-US" smtClean="0"/>
              <a:pPr/>
              <a:t>24</a:t>
            </a:fld>
            <a:endParaRPr lang="en-US"/>
          </a:p>
        </p:txBody>
      </p:sp>
    </p:spTree>
    <p:extLst>
      <p:ext uri="{BB962C8B-B14F-4D97-AF65-F5344CB8AC3E}">
        <p14:creationId xmlns:p14="http://schemas.microsoft.com/office/powerpoint/2010/main" val="423042584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357CF2D-5C1B-4D3B-A31E-A8CB96FA523F}" type="slidenum">
              <a:rPr lang="en-US" smtClean="0"/>
              <a:pPr/>
              <a:t>25</a:t>
            </a:fld>
            <a:endParaRPr lang="en-US"/>
          </a:p>
        </p:txBody>
      </p:sp>
    </p:spTree>
    <p:extLst>
      <p:ext uri="{BB962C8B-B14F-4D97-AF65-F5344CB8AC3E}">
        <p14:creationId xmlns:p14="http://schemas.microsoft.com/office/powerpoint/2010/main" val="125604522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357CF2D-5C1B-4D3B-A31E-A8CB96FA523F}" type="slidenum">
              <a:rPr lang="en-US" smtClean="0"/>
              <a:pPr/>
              <a:t>26</a:t>
            </a:fld>
            <a:endParaRPr lang="en-US"/>
          </a:p>
        </p:txBody>
      </p:sp>
    </p:spTree>
    <p:extLst>
      <p:ext uri="{BB962C8B-B14F-4D97-AF65-F5344CB8AC3E}">
        <p14:creationId xmlns:p14="http://schemas.microsoft.com/office/powerpoint/2010/main" val="340177018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357CF2D-5C1B-4D3B-A31E-A8CB96FA523F}" type="slidenum">
              <a:rPr lang="en-US" smtClean="0"/>
              <a:pPr/>
              <a:t>27</a:t>
            </a:fld>
            <a:endParaRPr lang="en-US"/>
          </a:p>
        </p:txBody>
      </p:sp>
    </p:spTree>
    <p:extLst>
      <p:ext uri="{BB962C8B-B14F-4D97-AF65-F5344CB8AC3E}">
        <p14:creationId xmlns:p14="http://schemas.microsoft.com/office/powerpoint/2010/main" val="162051690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357CF2D-5C1B-4D3B-A31E-A8CB96FA523F}" type="slidenum">
              <a:rPr lang="en-US" smtClean="0"/>
              <a:pPr/>
              <a:t>28</a:t>
            </a:fld>
            <a:endParaRPr lang="en-US"/>
          </a:p>
        </p:txBody>
      </p:sp>
    </p:spTree>
    <p:extLst>
      <p:ext uri="{BB962C8B-B14F-4D97-AF65-F5344CB8AC3E}">
        <p14:creationId xmlns:p14="http://schemas.microsoft.com/office/powerpoint/2010/main" val="205951471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357CF2D-5C1B-4D3B-A31E-A8CB96FA523F}" type="slidenum">
              <a:rPr lang="en-US" smtClean="0"/>
              <a:pPr/>
              <a:t>31</a:t>
            </a:fld>
            <a:endParaRPr lang="en-US"/>
          </a:p>
        </p:txBody>
      </p:sp>
    </p:spTree>
    <p:extLst>
      <p:ext uri="{BB962C8B-B14F-4D97-AF65-F5344CB8AC3E}">
        <p14:creationId xmlns:p14="http://schemas.microsoft.com/office/powerpoint/2010/main" val="76177864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357CF2D-5C1B-4D3B-A31E-A8CB96FA523F}" type="slidenum">
              <a:rPr lang="en-US" smtClean="0"/>
              <a:pPr/>
              <a:t>32</a:t>
            </a:fld>
            <a:endParaRPr lang="en-US"/>
          </a:p>
        </p:txBody>
      </p:sp>
    </p:spTree>
    <p:extLst>
      <p:ext uri="{BB962C8B-B14F-4D97-AF65-F5344CB8AC3E}">
        <p14:creationId xmlns:p14="http://schemas.microsoft.com/office/powerpoint/2010/main" val="19660616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357CF2D-5C1B-4D3B-A31E-A8CB96FA523F}" type="slidenum">
              <a:rPr lang="en-US" smtClean="0"/>
              <a:pPr/>
              <a:t>33</a:t>
            </a:fld>
            <a:endParaRPr lang="en-US"/>
          </a:p>
        </p:txBody>
      </p:sp>
    </p:spTree>
    <p:extLst>
      <p:ext uri="{BB962C8B-B14F-4D97-AF65-F5344CB8AC3E}">
        <p14:creationId xmlns:p14="http://schemas.microsoft.com/office/powerpoint/2010/main" val="33726712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357CF2D-5C1B-4D3B-A31E-A8CB96FA523F}" type="slidenum">
              <a:rPr lang="en-US" smtClean="0"/>
              <a:pPr/>
              <a:t>5</a:t>
            </a:fld>
            <a:endParaRPr lang="en-US"/>
          </a:p>
        </p:txBody>
      </p:sp>
    </p:spTree>
    <p:extLst>
      <p:ext uri="{BB962C8B-B14F-4D97-AF65-F5344CB8AC3E}">
        <p14:creationId xmlns:p14="http://schemas.microsoft.com/office/powerpoint/2010/main" val="373045249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357CF2D-5C1B-4D3B-A31E-A8CB96FA523F}" type="slidenum">
              <a:rPr lang="en-US" smtClean="0"/>
              <a:pPr/>
              <a:t>34</a:t>
            </a:fld>
            <a:endParaRPr lang="en-US"/>
          </a:p>
        </p:txBody>
      </p:sp>
    </p:spTree>
    <p:extLst>
      <p:ext uri="{BB962C8B-B14F-4D97-AF65-F5344CB8AC3E}">
        <p14:creationId xmlns:p14="http://schemas.microsoft.com/office/powerpoint/2010/main" val="247861712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357CF2D-5C1B-4D3B-A31E-A8CB96FA523F}" type="slidenum">
              <a:rPr lang="en-US" smtClean="0"/>
              <a:pPr/>
              <a:t>35</a:t>
            </a:fld>
            <a:endParaRPr lang="en-US"/>
          </a:p>
        </p:txBody>
      </p:sp>
    </p:spTree>
    <p:extLst>
      <p:ext uri="{BB962C8B-B14F-4D97-AF65-F5344CB8AC3E}">
        <p14:creationId xmlns:p14="http://schemas.microsoft.com/office/powerpoint/2010/main" val="386843107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357CF2D-5C1B-4D3B-A31E-A8CB96FA523F}" type="slidenum">
              <a:rPr lang="en-US" smtClean="0"/>
              <a:pPr/>
              <a:t>36</a:t>
            </a:fld>
            <a:endParaRPr lang="en-US"/>
          </a:p>
        </p:txBody>
      </p:sp>
    </p:spTree>
    <p:extLst>
      <p:ext uri="{BB962C8B-B14F-4D97-AF65-F5344CB8AC3E}">
        <p14:creationId xmlns:p14="http://schemas.microsoft.com/office/powerpoint/2010/main" val="372555855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357CF2D-5C1B-4D3B-A31E-A8CB96FA523F}" type="slidenum">
              <a:rPr lang="en-US" smtClean="0"/>
              <a:pPr/>
              <a:t>37</a:t>
            </a:fld>
            <a:endParaRPr lang="en-US"/>
          </a:p>
        </p:txBody>
      </p:sp>
    </p:spTree>
    <p:extLst>
      <p:ext uri="{BB962C8B-B14F-4D97-AF65-F5344CB8AC3E}">
        <p14:creationId xmlns:p14="http://schemas.microsoft.com/office/powerpoint/2010/main" val="4064070615"/>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357CF2D-5C1B-4D3B-A31E-A8CB96FA523F}" type="slidenum">
              <a:rPr lang="en-US" smtClean="0"/>
              <a:pPr/>
              <a:t>38</a:t>
            </a:fld>
            <a:endParaRPr lang="en-US"/>
          </a:p>
        </p:txBody>
      </p:sp>
    </p:spTree>
    <p:extLst>
      <p:ext uri="{BB962C8B-B14F-4D97-AF65-F5344CB8AC3E}">
        <p14:creationId xmlns:p14="http://schemas.microsoft.com/office/powerpoint/2010/main" val="446074912"/>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357CF2D-5C1B-4D3B-A31E-A8CB96FA523F}" type="slidenum">
              <a:rPr lang="en-US" smtClean="0"/>
              <a:pPr/>
              <a:t>39</a:t>
            </a:fld>
            <a:endParaRPr lang="en-US"/>
          </a:p>
        </p:txBody>
      </p:sp>
    </p:spTree>
    <p:extLst>
      <p:ext uri="{BB962C8B-B14F-4D97-AF65-F5344CB8AC3E}">
        <p14:creationId xmlns:p14="http://schemas.microsoft.com/office/powerpoint/2010/main" val="1139925940"/>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357CF2D-5C1B-4D3B-A31E-A8CB96FA523F}" type="slidenum">
              <a:rPr lang="en-US" smtClean="0"/>
              <a:pPr/>
              <a:t>40</a:t>
            </a:fld>
            <a:endParaRPr lang="en-US"/>
          </a:p>
        </p:txBody>
      </p:sp>
    </p:spTree>
    <p:extLst>
      <p:ext uri="{BB962C8B-B14F-4D97-AF65-F5344CB8AC3E}">
        <p14:creationId xmlns:p14="http://schemas.microsoft.com/office/powerpoint/2010/main" val="152120188"/>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357CF2D-5C1B-4D3B-A31E-A8CB96FA523F}" type="slidenum">
              <a:rPr lang="en-US" smtClean="0"/>
              <a:pPr/>
              <a:t>41</a:t>
            </a:fld>
            <a:endParaRPr lang="en-US"/>
          </a:p>
        </p:txBody>
      </p:sp>
    </p:spTree>
    <p:extLst>
      <p:ext uri="{BB962C8B-B14F-4D97-AF65-F5344CB8AC3E}">
        <p14:creationId xmlns:p14="http://schemas.microsoft.com/office/powerpoint/2010/main" val="150453341"/>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357CF2D-5C1B-4D3B-A31E-A8CB96FA523F}" type="slidenum">
              <a:rPr lang="en-US" smtClean="0"/>
              <a:pPr/>
              <a:t>42</a:t>
            </a:fld>
            <a:endParaRPr lang="en-US"/>
          </a:p>
        </p:txBody>
      </p:sp>
    </p:spTree>
    <p:extLst>
      <p:ext uri="{BB962C8B-B14F-4D97-AF65-F5344CB8AC3E}">
        <p14:creationId xmlns:p14="http://schemas.microsoft.com/office/powerpoint/2010/main" val="3154437718"/>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357CF2D-5C1B-4D3B-A31E-A8CB96FA523F}" type="slidenum">
              <a:rPr lang="en-US" smtClean="0"/>
              <a:pPr/>
              <a:t>43</a:t>
            </a:fld>
            <a:endParaRPr lang="en-US"/>
          </a:p>
        </p:txBody>
      </p:sp>
    </p:spTree>
    <p:extLst>
      <p:ext uri="{BB962C8B-B14F-4D97-AF65-F5344CB8AC3E}">
        <p14:creationId xmlns:p14="http://schemas.microsoft.com/office/powerpoint/2010/main" val="20905360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357CF2D-5C1B-4D3B-A31E-A8CB96FA523F}" type="slidenum">
              <a:rPr lang="en-US" smtClean="0"/>
              <a:pPr/>
              <a:t>6</a:t>
            </a:fld>
            <a:endParaRPr lang="en-US"/>
          </a:p>
        </p:txBody>
      </p:sp>
    </p:spTree>
    <p:extLst>
      <p:ext uri="{BB962C8B-B14F-4D97-AF65-F5344CB8AC3E}">
        <p14:creationId xmlns:p14="http://schemas.microsoft.com/office/powerpoint/2010/main" val="1876793565"/>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357CF2D-5C1B-4D3B-A31E-A8CB96FA523F}" type="slidenum">
              <a:rPr lang="en-US" smtClean="0"/>
              <a:pPr/>
              <a:t>44</a:t>
            </a:fld>
            <a:endParaRPr lang="en-US"/>
          </a:p>
        </p:txBody>
      </p:sp>
    </p:spTree>
    <p:extLst>
      <p:ext uri="{BB962C8B-B14F-4D97-AF65-F5344CB8AC3E}">
        <p14:creationId xmlns:p14="http://schemas.microsoft.com/office/powerpoint/2010/main" val="622373688"/>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357CF2D-5C1B-4D3B-A31E-A8CB96FA523F}" type="slidenum">
              <a:rPr lang="en-US" smtClean="0"/>
              <a:pPr/>
              <a:t>45</a:t>
            </a:fld>
            <a:endParaRPr lang="en-US"/>
          </a:p>
        </p:txBody>
      </p:sp>
    </p:spTree>
    <p:extLst>
      <p:ext uri="{BB962C8B-B14F-4D97-AF65-F5344CB8AC3E}">
        <p14:creationId xmlns:p14="http://schemas.microsoft.com/office/powerpoint/2010/main" val="2601646851"/>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357CF2D-5C1B-4D3B-A31E-A8CB96FA523F}" type="slidenum">
              <a:rPr lang="en-US" smtClean="0"/>
              <a:pPr/>
              <a:t>46</a:t>
            </a:fld>
            <a:endParaRPr lang="en-US"/>
          </a:p>
        </p:txBody>
      </p:sp>
    </p:spTree>
    <p:extLst>
      <p:ext uri="{BB962C8B-B14F-4D97-AF65-F5344CB8AC3E}">
        <p14:creationId xmlns:p14="http://schemas.microsoft.com/office/powerpoint/2010/main" val="439938632"/>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357CF2D-5C1B-4D3B-A31E-A8CB96FA523F}" type="slidenum">
              <a:rPr lang="en-US" smtClean="0"/>
              <a:pPr/>
              <a:t>47</a:t>
            </a:fld>
            <a:endParaRPr lang="en-US"/>
          </a:p>
        </p:txBody>
      </p:sp>
    </p:spTree>
    <p:extLst>
      <p:ext uri="{BB962C8B-B14F-4D97-AF65-F5344CB8AC3E}">
        <p14:creationId xmlns:p14="http://schemas.microsoft.com/office/powerpoint/2010/main" val="2560124413"/>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357CF2D-5C1B-4D3B-A31E-A8CB96FA523F}" type="slidenum">
              <a:rPr lang="en-US" smtClean="0"/>
              <a:pPr/>
              <a:t>48</a:t>
            </a:fld>
            <a:endParaRPr lang="en-US"/>
          </a:p>
        </p:txBody>
      </p:sp>
    </p:spTree>
    <p:extLst>
      <p:ext uri="{BB962C8B-B14F-4D97-AF65-F5344CB8AC3E}">
        <p14:creationId xmlns:p14="http://schemas.microsoft.com/office/powerpoint/2010/main" val="537102078"/>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357CF2D-5C1B-4D3B-A31E-A8CB96FA523F}" type="slidenum">
              <a:rPr lang="en-US" smtClean="0"/>
              <a:pPr/>
              <a:t>49</a:t>
            </a:fld>
            <a:endParaRPr lang="en-US"/>
          </a:p>
        </p:txBody>
      </p:sp>
    </p:spTree>
    <p:extLst>
      <p:ext uri="{BB962C8B-B14F-4D97-AF65-F5344CB8AC3E}">
        <p14:creationId xmlns:p14="http://schemas.microsoft.com/office/powerpoint/2010/main" val="4097463890"/>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357CF2D-5C1B-4D3B-A31E-A8CB96FA523F}" type="slidenum">
              <a:rPr lang="en-US" smtClean="0"/>
              <a:pPr/>
              <a:t>50</a:t>
            </a:fld>
            <a:endParaRPr lang="en-US"/>
          </a:p>
        </p:txBody>
      </p:sp>
    </p:spTree>
    <p:extLst>
      <p:ext uri="{BB962C8B-B14F-4D97-AF65-F5344CB8AC3E}">
        <p14:creationId xmlns:p14="http://schemas.microsoft.com/office/powerpoint/2010/main" val="912368449"/>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357CF2D-5C1B-4D3B-A31E-A8CB96FA523F}" type="slidenum">
              <a:rPr lang="en-US" smtClean="0"/>
              <a:pPr/>
              <a:t>51</a:t>
            </a:fld>
            <a:endParaRPr lang="en-US"/>
          </a:p>
        </p:txBody>
      </p:sp>
    </p:spTree>
    <p:extLst>
      <p:ext uri="{BB962C8B-B14F-4D97-AF65-F5344CB8AC3E}">
        <p14:creationId xmlns:p14="http://schemas.microsoft.com/office/powerpoint/2010/main" val="124487790"/>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357CF2D-5C1B-4D3B-A31E-A8CB96FA523F}" type="slidenum">
              <a:rPr lang="en-US" smtClean="0"/>
              <a:pPr/>
              <a:t>52</a:t>
            </a:fld>
            <a:endParaRPr lang="en-US"/>
          </a:p>
        </p:txBody>
      </p:sp>
    </p:spTree>
    <p:extLst>
      <p:ext uri="{BB962C8B-B14F-4D97-AF65-F5344CB8AC3E}">
        <p14:creationId xmlns:p14="http://schemas.microsoft.com/office/powerpoint/2010/main" val="3417774792"/>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357CF2D-5C1B-4D3B-A31E-A8CB96FA523F}" type="slidenum">
              <a:rPr lang="en-US" smtClean="0"/>
              <a:pPr/>
              <a:t>53</a:t>
            </a:fld>
            <a:endParaRPr lang="en-US"/>
          </a:p>
        </p:txBody>
      </p:sp>
    </p:spTree>
    <p:extLst>
      <p:ext uri="{BB962C8B-B14F-4D97-AF65-F5344CB8AC3E}">
        <p14:creationId xmlns:p14="http://schemas.microsoft.com/office/powerpoint/2010/main" val="35318740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357CF2D-5C1B-4D3B-A31E-A8CB96FA523F}" type="slidenum">
              <a:rPr lang="en-US" smtClean="0"/>
              <a:pPr/>
              <a:t>7</a:t>
            </a:fld>
            <a:endParaRPr lang="en-US"/>
          </a:p>
        </p:txBody>
      </p:sp>
    </p:spTree>
    <p:extLst>
      <p:ext uri="{BB962C8B-B14F-4D97-AF65-F5344CB8AC3E}">
        <p14:creationId xmlns:p14="http://schemas.microsoft.com/office/powerpoint/2010/main" val="117508142"/>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357CF2D-5C1B-4D3B-A31E-A8CB96FA523F}" type="slidenum">
              <a:rPr lang="en-US" smtClean="0"/>
              <a:pPr/>
              <a:t>54</a:t>
            </a:fld>
            <a:endParaRPr lang="en-US"/>
          </a:p>
        </p:txBody>
      </p:sp>
    </p:spTree>
    <p:extLst>
      <p:ext uri="{BB962C8B-B14F-4D97-AF65-F5344CB8AC3E}">
        <p14:creationId xmlns:p14="http://schemas.microsoft.com/office/powerpoint/2010/main" val="1248505997"/>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357CF2D-5C1B-4D3B-A31E-A8CB96FA523F}" type="slidenum">
              <a:rPr lang="en-US" smtClean="0"/>
              <a:pPr/>
              <a:t>55</a:t>
            </a:fld>
            <a:endParaRPr lang="en-US"/>
          </a:p>
        </p:txBody>
      </p:sp>
    </p:spTree>
    <p:extLst>
      <p:ext uri="{BB962C8B-B14F-4D97-AF65-F5344CB8AC3E}">
        <p14:creationId xmlns:p14="http://schemas.microsoft.com/office/powerpoint/2010/main" val="3120911784"/>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357CF2D-5C1B-4D3B-A31E-A8CB96FA523F}" type="slidenum">
              <a:rPr lang="en-US" smtClean="0"/>
              <a:pPr/>
              <a:t>56</a:t>
            </a:fld>
            <a:endParaRPr lang="en-US"/>
          </a:p>
        </p:txBody>
      </p:sp>
    </p:spTree>
    <p:extLst>
      <p:ext uri="{BB962C8B-B14F-4D97-AF65-F5344CB8AC3E}">
        <p14:creationId xmlns:p14="http://schemas.microsoft.com/office/powerpoint/2010/main" val="2384024974"/>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357CF2D-5C1B-4D3B-A31E-A8CB96FA523F}" type="slidenum">
              <a:rPr lang="en-US" smtClean="0"/>
              <a:pPr/>
              <a:t>57</a:t>
            </a:fld>
            <a:endParaRPr lang="en-US"/>
          </a:p>
        </p:txBody>
      </p:sp>
    </p:spTree>
    <p:extLst>
      <p:ext uri="{BB962C8B-B14F-4D97-AF65-F5344CB8AC3E}">
        <p14:creationId xmlns:p14="http://schemas.microsoft.com/office/powerpoint/2010/main" val="1098618364"/>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357CF2D-5C1B-4D3B-A31E-A8CB96FA523F}" type="slidenum">
              <a:rPr lang="en-US" smtClean="0"/>
              <a:pPr/>
              <a:t>58</a:t>
            </a:fld>
            <a:endParaRPr lang="en-US"/>
          </a:p>
        </p:txBody>
      </p:sp>
    </p:spTree>
    <p:extLst>
      <p:ext uri="{BB962C8B-B14F-4D97-AF65-F5344CB8AC3E}">
        <p14:creationId xmlns:p14="http://schemas.microsoft.com/office/powerpoint/2010/main" val="3604082957"/>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357CF2D-5C1B-4D3B-A31E-A8CB96FA523F}" type="slidenum">
              <a:rPr lang="en-US" smtClean="0"/>
              <a:pPr/>
              <a:t>59</a:t>
            </a:fld>
            <a:endParaRPr lang="en-US"/>
          </a:p>
        </p:txBody>
      </p:sp>
    </p:spTree>
    <p:extLst>
      <p:ext uri="{BB962C8B-B14F-4D97-AF65-F5344CB8AC3E}">
        <p14:creationId xmlns:p14="http://schemas.microsoft.com/office/powerpoint/2010/main" val="2440885967"/>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357CF2D-5C1B-4D3B-A31E-A8CB96FA523F}" type="slidenum">
              <a:rPr lang="en-US" smtClean="0"/>
              <a:pPr/>
              <a:t>60</a:t>
            </a:fld>
            <a:endParaRPr lang="en-US"/>
          </a:p>
        </p:txBody>
      </p:sp>
    </p:spTree>
    <p:extLst>
      <p:ext uri="{BB962C8B-B14F-4D97-AF65-F5344CB8AC3E}">
        <p14:creationId xmlns:p14="http://schemas.microsoft.com/office/powerpoint/2010/main" val="2924895020"/>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357CF2D-5C1B-4D3B-A31E-A8CB96FA523F}" type="slidenum">
              <a:rPr lang="en-US" smtClean="0"/>
              <a:pPr/>
              <a:t>61</a:t>
            </a:fld>
            <a:endParaRPr lang="en-US"/>
          </a:p>
        </p:txBody>
      </p:sp>
    </p:spTree>
    <p:extLst>
      <p:ext uri="{BB962C8B-B14F-4D97-AF65-F5344CB8AC3E}">
        <p14:creationId xmlns:p14="http://schemas.microsoft.com/office/powerpoint/2010/main" val="2868885716"/>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357CF2D-5C1B-4D3B-A31E-A8CB96FA523F}" type="slidenum">
              <a:rPr lang="en-US" smtClean="0"/>
              <a:pPr/>
              <a:t>62</a:t>
            </a:fld>
            <a:endParaRPr lang="en-US"/>
          </a:p>
        </p:txBody>
      </p:sp>
    </p:spTree>
    <p:extLst>
      <p:ext uri="{BB962C8B-B14F-4D97-AF65-F5344CB8AC3E}">
        <p14:creationId xmlns:p14="http://schemas.microsoft.com/office/powerpoint/2010/main" val="3901403748"/>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357CF2D-5C1B-4D3B-A31E-A8CB96FA523F}" type="slidenum">
              <a:rPr lang="en-US" smtClean="0"/>
              <a:pPr/>
              <a:t>63</a:t>
            </a:fld>
            <a:endParaRPr lang="en-US"/>
          </a:p>
        </p:txBody>
      </p:sp>
    </p:spTree>
    <p:extLst>
      <p:ext uri="{BB962C8B-B14F-4D97-AF65-F5344CB8AC3E}">
        <p14:creationId xmlns:p14="http://schemas.microsoft.com/office/powerpoint/2010/main" val="16648395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357CF2D-5C1B-4D3B-A31E-A8CB96FA523F}" type="slidenum">
              <a:rPr lang="en-US" smtClean="0"/>
              <a:pPr/>
              <a:t>8</a:t>
            </a:fld>
            <a:endParaRPr lang="en-US"/>
          </a:p>
        </p:txBody>
      </p:sp>
    </p:spTree>
    <p:extLst>
      <p:ext uri="{BB962C8B-B14F-4D97-AF65-F5344CB8AC3E}">
        <p14:creationId xmlns:p14="http://schemas.microsoft.com/office/powerpoint/2010/main" val="2719563088"/>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357CF2D-5C1B-4D3B-A31E-A8CB96FA523F}" type="slidenum">
              <a:rPr lang="en-US" smtClean="0"/>
              <a:pPr/>
              <a:t>64</a:t>
            </a:fld>
            <a:endParaRPr lang="en-US"/>
          </a:p>
        </p:txBody>
      </p:sp>
    </p:spTree>
    <p:extLst>
      <p:ext uri="{BB962C8B-B14F-4D97-AF65-F5344CB8AC3E}">
        <p14:creationId xmlns:p14="http://schemas.microsoft.com/office/powerpoint/2010/main" val="3253073410"/>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357CF2D-5C1B-4D3B-A31E-A8CB96FA523F}" type="slidenum">
              <a:rPr lang="en-US" smtClean="0"/>
              <a:pPr/>
              <a:t>65</a:t>
            </a:fld>
            <a:endParaRPr lang="en-US"/>
          </a:p>
        </p:txBody>
      </p:sp>
    </p:spTree>
    <p:extLst>
      <p:ext uri="{BB962C8B-B14F-4D97-AF65-F5344CB8AC3E}">
        <p14:creationId xmlns:p14="http://schemas.microsoft.com/office/powerpoint/2010/main" val="4148233570"/>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357CF2D-5C1B-4D3B-A31E-A8CB96FA523F}" type="slidenum">
              <a:rPr lang="en-US" smtClean="0"/>
              <a:pPr/>
              <a:t>66</a:t>
            </a:fld>
            <a:endParaRPr lang="en-US"/>
          </a:p>
        </p:txBody>
      </p:sp>
    </p:spTree>
    <p:extLst>
      <p:ext uri="{BB962C8B-B14F-4D97-AF65-F5344CB8AC3E}">
        <p14:creationId xmlns:p14="http://schemas.microsoft.com/office/powerpoint/2010/main" val="3646512398"/>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357CF2D-5C1B-4D3B-A31E-A8CB96FA523F}" type="slidenum">
              <a:rPr lang="en-US" smtClean="0"/>
              <a:pPr/>
              <a:t>67</a:t>
            </a:fld>
            <a:endParaRPr lang="en-US"/>
          </a:p>
        </p:txBody>
      </p:sp>
    </p:spTree>
    <p:extLst>
      <p:ext uri="{BB962C8B-B14F-4D97-AF65-F5344CB8AC3E}">
        <p14:creationId xmlns:p14="http://schemas.microsoft.com/office/powerpoint/2010/main" val="4285546387"/>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357CF2D-5C1B-4D3B-A31E-A8CB96FA523F}" type="slidenum">
              <a:rPr lang="en-US" smtClean="0"/>
              <a:pPr/>
              <a:t>68</a:t>
            </a:fld>
            <a:endParaRPr lang="en-US"/>
          </a:p>
        </p:txBody>
      </p:sp>
    </p:spTree>
    <p:extLst>
      <p:ext uri="{BB962C8B-B14F-4D97-AF65-F5344CB8AC3E}">
        <p14:creationId xmlns:p14="http://schemas.microsoft.com/office/powerpoint/2010/main" val="2954814483"/>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357CF2D-5C1B-4D3B-A31E-A8CB96FA523F}" type="slidenum">
              <a:rPr lang="en-US" smtClean="0"/>
              <a:pPr/>
              <a:t>69</a:t>
            </a:fld>
            <a:endParaRPr lang="en-US"/>
          </a:p>
        </p:txBody>
      </p:sp>
    </p:spTree>
    <p:extLst>
      <p:ext uri="{BB962C8B-B14F-4D97-AF65-F5344CB8AC3E}">
        <p14:creationId xmlns:p14="http://schemas.microsoft.com/office/powerpoint/2010/main" val="77959435"/>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357CF2D-5C1B-4D3B-A31E-A8CB96FA523F}" type="slidenum">
              <a:rPr lang="en-US" smtClean="0"/>
              <a:pPr/>
              <a:t>70</a:t>
            </a:fld>
            <a:endParaRPr lang="en-US"/>
          </a:p>
        </p:txBody>
      </p:sp>
    </p:spTree>
    <p:extLst>
      <p:ext uri="{BB962C8B-B14F-4D97-AF65-F5344CB8AC3E}">
        <p14:creationId xmlns:p14="http://schemas.microsoft.com/office/powerpoint/2010/main" val="3288689954"/>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357CF2D-5C1B-4D3B-A31E-A8CB96FA523F}" type="slidenum">
              <a:rPr lang="en-US" smtClean="0"/>
              <a:pPr/>
              <a:t>71</a:t>
            </a:fld>
            <a:endParaRPr lang="en-US"/>
          </a:p>
        </p:txBody>
      </p:sp>
    </p:spTree>
    <p:extLst>
      <p:ext uri="{BB962C8B-B14F-4D97-AF65-F5344CB8AC3E}">
        <p14:creationId xmlns:p14="http://schemas.microsoft.com/office/powerpoint/2010/main" val="1569912997"/>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357CF2D-5C1B-4D3B-A31E-A8CB96FA523F}" type="slidenum">
              <a:rPr lang="en-US" smtClean="0"/>
              <a:pPr/>
              <a:t>72</a:t>
            </a:fld>
            <a:endParaRPr lang="en-US"/>
          </a:p>
        </p:txBody>
      </p:sp>
    </p:spTree>
    <p:extLst>
      <p:ext uri="{BB962C8B-B14F-4D97-AF65-F5344CB8AC3E}">
        <p14:creationId xmlns:p14="http://schemas.microsoft.com/office/powerpoint/2010/main" val="3807560280"/>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357CF2D-5C1B-4D3B-A31E-A8CB96FA523F}" type="slidenum">
              <a:rPr lang="en-US" smtClean="0"/>
              <a:pPr/>
              <a:t>81</a:t>
            </a:fld>
            <a:endParaRPr lang="en-US"/>
          </a:p>
        </p:txBody>
      </p:sp>
    </p:spTree>
    <p:extLst>
      <p:ext uri="{BB962C8B-B14F-4D97-AF65-F5344CB8AC3E}">
        <p14:creationId xmlns:p14="http://schemas.microsoft.com/office/powerpoint/2010/main" val="249582185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357CF2D-5C1B-4D3B-A31E-A8CB96FA523F}" type="slidenum">
              <a:rPr lang="en-US" smtClean="0"/>
              <a:pPr/>
              <a:t>9</a:t>
            </a:fld>
            <a:endParaRPr lang="en-US"/>
          </a:p>
        </p:txBody>
      </p:sp>
    </p:spTree>
    <p:extLst>
      <p:ext uri="{BB962C8B-B14F-4D97-AF65-F5344CB8AC3E}">
        <p14:creationId xmlns:p14="http://schemas.microsoft.com/office/powerpoint/2010/main" val="415587868"/>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357CF2D-5C1B-4D3B-A31E-A8CB96FA523F}" type="slidenum">
              <a:rPr lang="en-US" smtClean="0"/>
              <a:pPr/>
              <a:t>82</a:t>
            </a:fld>
            <a:endParaRPr lang="en-US"/>
          </a:p>
        </p:txBody>
      </p:sp>
    </p:spTree>
    <p:extLst>
      <p:ext uri="{BB962C8B-B14F-4D97-AF65-F5344CB8AC3E}">
        <p14:creationId xmlns:p14="http://schemas.microsoft.com/office/powerpoint/2010/main" val="2442896788"/>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357CF2D-5C1B-4D3B-A31E-A8CB96FA523F}" type="slidenum">
              <a:rPr lang="en-US" smtClean="0"/>
              <a:pPr/>
              <a:t>83</a:t>
            </a:fld>
            <a:endParaRPr lang="en-US"/>
          </a:p>
        </p:txBody>
      </p:sp>
    </p:spTree>
    <p:extLst>
      <p:ext uri="{BB962C8B-B14F-4D97-AF65-F5344CB8AC3E}">
        <p14:creationId xmlns:p14="http://schemas.microsoft.com/office/powerpoint/2010/main" val="3130116140"/>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357CF2D-5C1B-4D3B-A31E-A8CB96FA523F}" type="slidenum">
              <a:rPr lang="en-US" smtClean="0"/>
              <a:pPr/>
              <a:t>84</a:t>
            </a:fld>
            <a:endParaRPr lang="en-US"/>
          </a:p>
        </p:txBody>
      </p:sp>
    </p:spTree>
    <p:extLst>
      <p:ext uri="{BB962C8B-B14F-4D97-AF65-F5344CB8AC3E}">
        <p14:creationId xmlns:p14="http://schemas.microsoft.com/office/powerpoint/2010/main" val="2637526484"/>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357CF2D-5C1B-4D3B-A31E-A8CB96FA523F}" type="slidenum">
              <a:rPr lang="en-US" smtClean="0"/>
              <a:pPr/>
              <a:t>85</a:t>
            </a:fld>
            <a:endParaRPr lang="en-US"/>
          </a:p>
        </p:txBody>
      </p:sp>
    </p:spTree>
    <p:extLst>
      <p:ext uri="{BB962C8B-B14F-4D97-AF65-F5344CB8AC3E}">
        <p14:creationId xmlns:p14="http://schemas.microsoft.com/office/powerpoint/2010/main" val="660141822"/>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357CF2D-5C1B-4D3B-A31E-A8CB96FA523F}" type="slidenum">
              <a:rPr lang="en-US" smtClean="0"/>
              <a:pPr/>
              <a:t>86</a:t>
            </a:fld>
            <a:endParaRPr lang="en-US"/>
          </a:p>
        </p:txBody>
      </p:sp>
    </p:spTree>
    <p:extLst>
      <p:ext uri="{BB962C8B-B14F-4D97-AF65-F5344CB8AC3E}">
        <p14:creationId xmlns:p14="http://schemas.microsoft.com/office/powerpoint/2010/main" val="93357402"/>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357CF2D-5C1B-4D3B-A31E-A8CB96FA523F}" type="slidenum">
              <a:rPr lang="en-US" smtClean="0"/>
              <a:pPr/>
              <a:t>87</a:t>
            </a:fld>
            <a:endParaRPr lang="en-US"/>
          </a:p>
        </p:txBody>
      </p:sp>
    </p:spTree>
    <p:extLst>
      <p:ext uri="{BB962C8B-B14F-4D97-AF65-F5344CB8AC3E}">
        <p14:creationId xmlns:p14="http://schemas.microsoft.com/office/powerpoint/2010/main" val="1558681078"/>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357CF2D-5C1B-4D3B-A31E-A8CB96FA523F}" type="slidenum">
              <a:rPr lang="en-US" smtClean="0"/>
              <a:pPr/>
              <a:t>88</a:t>
            </a:fld>
            <a:endParaRPr lang="en-US"/>
          </a:p>
        </p:txBody>
      </p:sp>
    </p:spTree>
    <p:extLst>
      <p:ext uri="{BB962C8B-B14F-4D97-AF65-F5344CB8AC3E}">
        <p14:creationId xmlns:p14="http://schemas.microsoft.com/office/powerpoint/2010/main" val="1825224747"/>
      </p:ext>
    </p:extLst>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357CF2D-5C1B-4D3B-A31E-A8CB96FA523F}" type="slidenum">
              <a:rPr lang="en-US" smtClean="0"/>
              <a:pPr/>
              <a:t>89</a:t>
            </a:fld>
            <a:endParaRPr lang="en-US"/>
          </a:p>
        </p:txBody>
      </p:sp>
    </p:spTree>
    <p:extLst>
      <p:ext uri="{BB962C8B-B14F-4D97-AF65-F5344CB8AC3E}">
        <p14:creationId xmlns:p14="http://schemas.microsoft.com/office/powerpoint/2010/main" val="142806740"/>
      </p:ext>
    </p:extLst>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357CF2D-5C1B-4D3B-A31E-A8CB96FA523F}" type="slidenum">
              <a:rPr lang="en-US" smtClean="0"/>
              <a:pPr/>
              <a:t>90</a:t>
            </a:fld>
            <a:endParaRPr lang="en-US"/>
          </a:p>
        </p:txBody>
      </p:sp>
    </p:spTree>
    <p:extLst>
      <p:ext uri="{BB962C8B-B14F-4D97-AF65-F5344CB8AC3E}">
        <p14:creationId xmlns:p14="http://schemas.microsoft.com/office/powerpoint/2010/main" val="2073234021"/>
      </p:ext>
    </p:extLst>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357CF2D-5C1B-4D3B-A31E-A8CB96FA523F}" type="slidenum">
              <a:rPr lang="en-US" smtClean="0"/>
              <a:pPr/>
              <a:t>91</a:t>
            </a:fld>
            <a:endParaRPr lang="en-US"/>
          </a:p>
        </p:txBody>
      </p:sp>
    </p:spTree>
    <p:extLst>
      <p:ext uri="{BB962C8B-B14F-4D97-AF65-F5344CB8AC3E}">
        <p14:creationId xmlns:p14="http://schemas.microsoft.com/office/powerpoint/2010/main" val="29933862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357CF2D-5C1B-4D3B-A31E-A8CB96FA523F}" type="slidenum">
              <a:rPr lang="en-US" smtClean="0"/>
              <a:pPr/>
              <a:t>10</a:t>
            </a:fld>
            <a:endParaRPr lang="en-US"/>
          </a:p>
        </p:txBody>
      </p:sp>
    </p:spTree>
    <p:extLst>
      <p:ext uri="{BB962C8B-B14F-4D97-AF65-F5344CB8AC3E}">
        <p14:creationId xmlns:p14="http://schemas.microsoft.com/office/powerpoint/2010/main" val="3681808720"/>
      </p:ext>
    </p:extLst>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357CF2D-5C1B-4D3B-A31E-A8CB96FA523F}" type="slidenum">
              <a:rPr lang="en-US" smtClean="0"/>
              <a:pPr/>
              <a:t>92</a:t>
            </a:fld>
            <a:endParaRPr lang="en-US"/>
          </a:p>
        </p:txBody>
      </p:sp>
    </p:spTree>
    <p:extLst>
      <p:ext uri="{BB962C8B-B14F-4D97-AF65-F5344CB8AC3E}">
        <p14:creationId xmlns:p14="http://schemas.microsoft.com/office/powerpoint/2010/main" val="3293692814"/>
      </p:ext>
    </p:extLst>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357CF2D-5C1B-4D3B-A31E-A8CB96FA523F}" type="slidenum">
              <a:rPr lang="en-US" smtClean="0"/>
              <a:pPr/>
              <a:t>93</a:t>
            </a:fld>
            <a:endParaRPr lang="en-US"/>
          </a:p>
        </p:txBody>
      </p:sp>
    </p:spTree>
    <p:extLst>
      <p:ext uri="{BB962C8B-B14F-4D97-AF65-F5344CB8AC3E}">
        <p14:creationId xmlns:p14="http://schemas.microsoft.com/office/powerpoint/2010/main" val="477657672"/>
      </p:ext>
    </p:extLst>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357CF2D-5C1B-4D3B-A31E-A8CB96FA523F}" type="slidenum">
              <a:rPr lang="en-US" smtClean="0"/>
              <a:pPr/>
              <a:t>94</a:t>
            </a:fld>
            <a:endParaRPr lang="en-US"/>
          </a:p>
        </p:txBody>
      </p:sp>
    </p:spTree>
    <p:extLst>
      <p:ext uri="{BB962C8B-B14F-4D97-AF65-F5344CB8AC3E}">
        <p14:creationId xmlns:p14="http://schemas.microsoft.com/office/powerpoint/2010/main" val="1192707635"/>
      </p:ext>
    </p:extLst>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357CF2D-5C1B-4D3B-A31E-A8CB96FA523F}" type="slidenum">
              <a:rPr lang="en-US" smtClean="0"/>
              <a:pPr/>
              <a:t>95</a:t>
            </a:fld>
            <a:endParaRPr lang="en-US"/>
          </a:p>
        </p:txBody>
      </p:sp>
    </p:spTree>
    <p:extLst>
      <p:ext uri="{BB962C8B-B14F-4D97-AF65-F5344CB8AC3E}">
        <p14:creationId xmlns:p14="http://schemas.microsoft.com/office/powerpoint/2010/main" val="937975018"/>
      </p:ext>
    </p:extLst>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357CF2D-5C1B-4D3B-A31E-A8CB96FA523F}" type="slidenum">
              <a:rPr lang="en-US" smtClean="0"/>
              <a:pPr/>
              <a:t>96</a:t>
            </a:fld>
            <a:endParaRPr lang="en-US"/>
          </a:p>
        </p:txBody>
      </p:sp>
    </p:spTree>
    <p:extLst>
      <p:ext uri="{BB962C8B-B14F-4D97-AF65-F5344CB8AC3E}">
        <p14:creationId xmlns:p14="http://schemas.microsoft.com/office/powerpoint/2010/main" val="2443526101"/>
      </p:ext>
    </p:extLst>
  </p:cSld>
  <p:clrMapOvr>
    <a:masterClrMapping/>
  </p:clrMapOvr>
</p:notes>
</file>

<file path=ppt/notesSlides/notesSlide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357CF2D-5C1B-4D3B-A31E-A8CB96FA523F}" type="slidenum">
              <a:rPr lang="en-US" smtClean="0"/>
              <a:pPr/>
              <a:t>97</a:t>
            </a:fld>
            <a:endParaRPr lang="en-US"/>
          </a:p>
        </p:txBody>
      </p:sp>
    </p:spTree>
    <p:extLst>
      <p:ext uri="{BB962C8B-B14F-4D97-AF65-F5344CB8AC3E}">
        <p14:creationId xmlns:p14="http://schemas.microsoft.com/office/powerpoint/2010/main" val="2895210402"/>
      </p:ext>
    </p:extLst>
  </p:cSld>
  <p:clrMapOvr>
    <a:masterClrMapping/>
  </p:clrMapOvr>
</p:notes>
</file>

<file path=ppt/notesSlides/notesSlide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357CF2D-5C1B-4D3B-A31E-A8CB96FA523F}" type="slidenum">
              <a:rPr lang="en-US" smtClean="0"/>
              <a:pPr/>
              <a:t>98</a:t>
            </a:fld>
            <a:endParaRPr lang="en-US"/>
          </a:p>
        </p:txBody>
      </p:sp>
    </p:spTree>
    <p:extLst>
      <p:ext uri="{BB962C8B-B14F-4D97-AF65-F5344CB8AC3E}">
        <p14:creationId xmlns:p14="http://schemas.microsoft.com/office/powerpoint/2010/main" val="2107572547"/>
      </p:ext>
    </p:extLst>
  </p:cSld>
  <p:clrMapOvr>
    <a:masterClrMapping/>
  </p:clrMapOvr>
</p:notes>
</file>

<file path=ppt/notesSlides/notesSlide8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0FC77DC-F2A7-4847-88A5-2B3DF623F74B}" type="slidenum">
              <a:rPr lang="en-US" smtClean="0"/>
              <a:t>100</a:t>
            </a:fld>
            <a:endParaRPr lang="en-US" dirty="0"/>
          </a:p>
        </p:txBody>
      </p:sp>
    </p:spTree>
    <p:extLst>
      <p:ext uri="{BB962C8B-B14F-4D97-AF65-F5344CB8AC3E}">
        <p14:creationId xmlns:p14="http://schemas.microsoft.com/office/powerpoint/2010/main" val="195516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357CF2D-5C1B-4D3B-A31E-A8CB96FA523F}" type="slidenum">
              <a:rPr lang="en-US" smtClean="0"/>
              <a:pPr/>
              <a:t>11</a:t>
            </a:fld>
            <a:endParaRPr lang="en-US"/>
          </a:p>
        </p:txBody>
      </p:sp>
    </p:spTree>
    <p:extLst>
      <p:ext uri="{BB962C8B-B14F-4D97-AF65-F5344CB8AC3E}">
        <p14:creationId xmlns:p14="http://schemas.microsoft.com/office/powerpoint/2010/main" val="3366134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6E319295-0C85-4A4E-8D42-6A8342C803FE}" type="datetimeFigureOut">
              <a:rPr lang="en-US"/>
              <a:pPr>
                <a:defRPr/>
              </a:pPr>
              <a:t>8/23/2023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9BF81D0-EEC1-43A7-84CA-31D44E3C44F6}"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DC763C2F-B3AE-4CEB-921B-DB81A2E5A20A}" type="datetimeFigureOut">
              <a:rPr lang="en-US"/>
              <a:pPr>
                <a:defRPr/>
              </a:pPr>
              <a:t>8/23/2023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E4E0AC3-2271-4234-AADF-B2DB8C57EA11}"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BD792E26-3310-4DE7-874C-187F525D031C}" type="datetimeFigureOut">
              <a:rPr lang="en-US"/>
              <a:pPr>
                <a:defRPr/>
              </a:pPr>
              <a:t>8/23/2023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92050C8-490A-40B4-A9C3-6C67EA6162CF}"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6A423E28-0EBC-4D0B-BA09-DA807CB13C5A}" type="datetimeFigureOut">
              <a:rPr lang="en-US"/>
              <a:pPr>
                <a:defRPr/>
              </a:pPr>
              <a:t>8/23/2023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EC3670D-7CCE-4E1A-8CA7-75213A061DE6}"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CDB86E9F-FB8E-467A-863C-37FF07655976}" type="datetimeFigureOut">
              <a:rPr lang="en-US"/>
              <a:pPr>
                <a:defRPr/>
              </a:pPr>
              <a:t>8/23/2023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CD0C91A-E1CC-4C72-88E9-18D854DD5577}"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F6356B57-B464-41C5-AEDD-B1861123536F}" type="datetimeFigureOut">
              <a:rPr lang="en-US"/>
              <a:pPr>
                <a:defRPr/>
              </a:pPr>
              <a:t>8/23/2023</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330EE68C-7F07-4CAA-AFA1-77D0B9B90EF0}"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BCF414D3-807C-4519-B22E-C7E3909CD4F6}" type="datetimeFigureOut">
              <a:rPr lang="en-US"/>
              <a:pPr>
                <a:defRPr/>
              </a:pPr>
              <a:t>8/23/2023</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4D0E3EB0-B6AC-4BC4-90AF-E0376AC71517}"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115ED06D-634C-4CB2-B499-7026915CD6E8}" type="datetimeFigureOut">
              <a:rPr lang="en-US"/>
              <a:pPr>
                <a:defRPr/>
              </a:pPr>
              <a:t>8/23/2023</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C47C26E3-FF63-420A-83D3-C85250002449}"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30542BCF-997D-425A-882E-6DA9E6E9EB13}" type="datetimeFigureOut">
              <a:rPr lang="en-US"/>
              <a:pPr>
                <a:defRPr/>
              </a:pPr>
              <a:t>8/23/2023</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10915A70-30AA-4BDD-B342-9EC8DBCC298B}"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5D342E92-76DB-46E5-8771-B78C163E2EED}" type="datetimeFigureOut">
              <a:rPr lang="en-US"/>
              <a:pPr>
                <a:defRPr/>
              </a:pPr>
              <a:t>8/23/2023</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41CFBB5A-504F-48B6-A9C9-11E88346179C}"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C567C8F7-49BE-434A-AFFC-A2B1FDE13930}" type="datetimeFigureOut">
              <a:rPr lang="en-US"/>
              <a:pPr>
                <a:defRPr/>
              </a:pPr>
              <a:t>8/23/2023</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070B6AC0-0094-48DD-A831-1F911938A602}"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609600" y="1600201"/>
            <a:ext cx="109728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cs typeface="+mn-cs"/>
              </a:defRPr>
            </a:lvl1pPr>
          </a:lstStyle>
          <a:p>
            <a:pPr>
              <a:defRPr/>
            </a:pPr>
            <a:fld id="{4EF897E3-8187-4814-B857-6E101B1BF1BE}" type="datetimeFigureOut">
              <a:rPr lang="en-US"/>
              <a:pPr>
                <a:defRPr/>
              </a:pPr>
              <a:t>8/23/2023</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cs typeface="+mn-cs"/>
              </a:defRPr>
            </a:lvl1pPr>
          </a:lstStyle>
          <a:p>
            <a:pPr>
              <a:defRPr/>
            </a:pPr>
            <a:fld id="{24D9034C-701C-42F1-9431-70E1940EDA60}"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7.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78.xml"/><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79.xm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80.xml"/><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notesSlide" Target="../notesSlides/notesSlide81.xml"/><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notesSlide" Target="../notesSlides/notesSlide82.xml"/><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2" Type="http://schemas.openxmlformats.org/officeDocument/2006/relationships/notesSlide" Target="../notesSlides/notesSlide83.xml"/><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2" Type="http://schemas.openxmlformats.org/officeDocument/2006/relationships/notesSlide" Target="../notesSlides/notesSlide84.xml"/><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2" Type="http://schemas.openxmlformats.org/officeDocument/2006/relationships/notesSlide" Target="../notesSlides/notesSlide85.xml"/><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2" Type="http://schemas.openxmlformats.org/officeDocument/2006/relationships/notesSlide" Target="../notesSlides/notesSlide86.xml"/><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A close up of a logo&#10;&#10;Description generated with very high confidence">
            <a:extLst>
              <a:ext uri="{FF2B5EF4-FFF2-40B4-BE49-F238E27FC236}">
                <a16:creationId xmlns:a16="http://schemas.microsoft.com/office/drawing/2014/main" xmlns="" id="{9642626F-AE5B-4C60-AF84-A024FE51F763}"/>
              </a:ext>
            </a:extLst>
          </p:cNvPr>
          <p:cNvPicPr>
            <a:picLocks noChangeAspect="1"/>
          </p:cNvPicPr>
          <p:nvPr/>
        </p:nvPicPr>
        <p:blipFill rotWithShape="1">
          <a:blip r:embed="rId3"/>
          <a:srcRect/>
          <a:stretch/>
        </p:blipFill>
        <p:spPr>
          <a:xfrm>
            <a:off x="20" y="10"/>
            <a:ext cx="12191980" cy="6857990"/>
          </a:xfrm>
          <a:prstGeom prst="rect">
            <a:avLst/>
          </a:prstGeom>
        </p:spPr>
      </p:pic>
    </p:spTree>
    <p:extLst>
      <p:ext uri="{BB962C8B-B14F-4D97-AF65-F5344CB8AC3E}">
        <p14:creationId xmlns:p14="http://schemas.microsoft.com/office/powerpoint/2010/main" val="25450568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xmlns="" id="{FC9D4421-B4E6-E9FC-F956-92EA1A4AA7C3}"/>
              </a:ext>
            </a:extLst>
          </p:cNvPr>
          <p:cNvSpPr/>
          <p:nvPr/>
        </p:nvSpPr>
        <p:spPr>
          <a:xfrm>
            <a:off x="0" y="4724400"/>
            <a:ext cx="12192000" cy="2133599"/>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ct val="107000"/>
              </a:lnSpc>
              <a:spcBef>
                <a:spcPts val="0"/>
              </a:spcBef>
              <a:spcAft>
                <a:spcPts val="0"/>
              </a:spcAft>
            </a:pPr>
            <a:r>
              <a:rPr lang="en-US" sz="3200" b="1" baseline="30000" dirty="0">
                <a:solidFill>
                  <a:schemeClr val="tx1"/>
                </a:solidFill>
              </a:rPr>
              <a:t>Romans 12:</a:t>
            </a:r>
            <a:r>
              <a:rPr lang="en-US" sz="3200" b="1" kern="100" baseline="30000" dirty="0">
                <a:solidFill>
                  <a:srgbClr val="000000"/>
                </a:solidFill>
                <a:effectLst/>
                <a:ea typeface="Calibri" panose="020F0502020204030204" pitchFamily="34" charset="0"/>
                <a:cs typeface="Calibri" panose="020F0502020204030204" pitchFamily="34" charset="0"/>
              </a:rPr>
              <a:t>14 </a:t>
            </a:r>
            <a:r>
              <a:rPr lang="en-US" sz="3200" kern="100" dirty="0">
                <a:solidFill>
                  <a:schemeClr val="tx1"/>
                </a:solidFill>
                <a:effectLst/>
                <a:ea typeface="Calibri" panose="020F0502020204030204" pitchFamily="34" charset="0"/>
                <a:cs typeface="Calibri" panose="020F0502020204030204" pitchFamily="34" charset="0"/>
              </a:rPr>
              <a:t>Bless those </a:t>
            </a:r>
            <a:r>
              <a:rPr lang="en-US" sz="3200" b="1" u="sng" kern="100" dirty="0">
                <a:solidFill>
                  <a:srgbClr val="002060"/>
                </a:solidFill>
                <a:effectLst/>
                <a:ea typeface="Calibri" panose="020F0502020204030204" pitchFamily="34" charset="0"/>
                <a:cs typeface="Calibri" panose="020F0502020204030204" pitchFamily="34" charset="0"/>
              </a:rPr>
              <a:t>who persecute you</a:t>
            </a:r>
            <a:r>
              <a:rPr lang="en-US" sz="3200" kern="100" dirty="0">
                <a:solidFill>
                  <a:schemeClr val="tx1"/>
                </a:solidFill>
                <a:effectLst/>
                <a:ea typeface="Calibri" panose="020F0502020204030204" pitchFamily="34" charset="0"/>
                <a:cs typeface="Calibri" panose="020F0502020204030204" pitchFamily="34" charset="0"/>
              </a:rPr>
              <a:t>; bless and do not curse.  </a:t>
            </a:r>
            <a:r>
              <a:rPr lang="en-US" sz="3200" b="1" kern="100" baseline="30000" dirty="0">
                <a:solidFill>
                  <a:srgbClr val="000000"/>
                </a:solidFill>
                <a:effectLst/>
                <a:ea typeface="Calibri" panose="020F0502020204030204" pitchFamily="34" charset="0"/>
                <a:cs typeface="Calibri" panose="020F0502020204030204" pitchFamily="34" charset="0"/>
              </a:rPr>
              <a:t>15 </a:t>
            </a:r>
            <a:r>
              <a:rPr lang="en-US" sz="3200" kern="100" dirty="0">
                <a:solidFill>
                  <a:schemeClr val="tx1"/>
                </a:solidFill>
                <a:effectLst/>
                <a:ea typeface="Calibri" panose="020F0502020204030204" pitchFamily="34" charset="0"/>
                <a:cs typeface="Calibri" panose="020F0502020204030204" pitchFamily="34" charset="0"/>
              </a:rPr>
              <a:t>Rejoice with those who rejoice, and weep with those who weep</a:t>
            </a:r>
            <a:r>
              <a:rPr lang="en-US" sz="3200" kern="100" dirty="0">
                <a:solidFill>
                  <a:srgbClr val="000000"/>
                </a:solidFill>
                <a:effectLst/>
                <a:ea typeface="Calibri" panose="020F0502020204030204" pitchFamily="34" charset="0"/>
                <a:cs typeface="Calibri" panose="020F0502020204030204" pitchFamily="34" charset="0"/>
              </a:rPr>
              <a:t>.    </a:t>
            </a:r>
            <a:r>
              <a:rPr lang="en-US" sz="3200" b="1" kern="100" baseline="30000" dirty="0">
                <a:solidFill>
                  <a:srgbClr val="000000"/>
                </a:solidFill>
                <a:effectLst/>
                <a:ea typeface="Calibri" panose="020F0502020204030204" pitchFamily="34" charset="0"/>
                <a:cs typeface="Calibri" panose="020F0502020204030204" pitchFamily="34" charset="0"/>
              </a:rPr>
              <a:t>16 </a:t>
            </a:r>
            <a:r>
              <a:rPr lang="en-US" sz="3200" kern="100" dirty="0">
                <a:solidFill>
                  <a:schemeClr val="tx1"/>
                </a:solidFill>
                <a:effectLst/>
                <a:ea typeface="Calibri" panose="020F0502020204030204" pitchFamily="34" charset="0"/>
                <a:cs typeface="Calibri" panose="020F0502020204030204" pitchFamily="34" charset="0"/>
              </a:rPr>
              <a:t>Be of the same mind toward one another; do not be haughty in mind, but associate with the lowly. Do not be wise in your own estimation. </a:t>
            </a:r>
            <a:endParaRPr lang="en-US" sz="3200" kern="100" dirty="0">
              <a:solidFill>
                <a:schemeClr val="tx1"/>
              </a:solidFill>
              <a:effectLst/>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endParaRPr lang="en-US" sz="3200" dirty="0">
              <a:solidFill>
                <a:schemeClr val="tx1"/>
              </a:solidFill>
            </a:endParaRPr>
          </a:p>
        </p:txBody>
      </p:sp>
      <p:sp>
        <p:nvSpPr>
          <p:cNvPr id="2" name="Rounded Rectangular Callout 11">
            <a:extLst>
              <a:ext uri="{FF2B5EF4-FFF2-40B4-BE49-F238E27FC236}">
                <a16:creationId xmlns:a16="http://schemas.microsoft.com/office/drawing/2014/main" xmlns="" id="{BE4827BD-DF21-6D20-E037-32B3CF4EBBA1}"/>
              </a:ext>
            </a:extLst>
          </p:cNvPr>
          <p:cNvSpPr/>
          <p:nvPr/>
        </p:nvSpPr>
        <p:spPr>
          <a:xfrm>
            <a:off x="152400" y="2895600"/>
            <a:ext cx="6400800" cy="1676400"/>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3400" b="1" i="1" dirty="0"/>
              <a:t>How should God’s people respond when they are mistreated, hated, and wronged?</a:t>
            </a:r>
            <a:endParaRPr lang="en-US" sz="3400" i="1" dirty="0"/>
          </a:p>
        </p:txBody>
      </p:sp>
    </p:spTree>
    <p:extLst>
      <p:ext uri="{BB962C8B-B14F-4D97-AF65-F5344CB8AC3E}">
        <p14:creationId xmlns:p14="http://schemas.microsoft.com/office/powerpoint/2010/main" val="20881641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A close up of a logo&#10;&#10;Description generated with very high confidence">
            <a:extLst>
              <a:ext uri="{FF2B5EF4-FFF2-40B4-BE49-F238E27FC236}">
                <a16:creationId xmlns:a16="http://schemas.microsoft.com/office/drawing/2014/main" xmlns="" id="{9642626F-AE5B-4C60-AF84-A024FE51F763}"/>
              </a:ext>
            </a:extLst>
          </p:cNvPr>
          <p:cNvPicPr>
            <a:picLocks noChangeAspect="1"/>
          </p:cNvPicPr>
          <p:nvPr/>
        </p:nvPicPr>
        <p:blipFill rotWithShape="1">
          <a:blip r:embed="rId3"/>
          <a:srcRect/>
          <a:stretch/>
        </p:blipFill>
        <p:spPr>
          <a:xfrm>
            <a:off x="20" y="10"/>
            <a:ext cx="12191980" cy="6857990"/>
          </a:xfrm>
          <a:prstGeom prst="rect">
            <a:avLst/>
          </a:prstGeom>
        </p:spPr>
      </p:pic>
    </p:spTree>
    <p:extLst>
      <p:ext uri="{BB962C8B-B14F-4D97-AF65-F5344CB8AC3E}">
        <p14:creationId xmlns:p14="http://schemas.microsoft.com/office/powerpoint/2010/main" val="30832759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xmlns="" id="{FC9D4421-B4E6-E9FC-F956-92EA1A4AA7C3}"/>
              </a:ext>
            </a:extLst>
          </p:cNvPr>
          <p:cNvSpPr/>
          <p:nvPr/>
        </p:nvSpPr>
        <p:spPr>
          <a:xfrm>
            <a:off x="0" y="4724400"/>
            <a:ext cx="12192000" cy="2133599"/>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ct val="107000"/>
              </a:lnSpc>
              <a:spcBef>
                <a:spcPts val="0"/>
              </a:spcBef>
              <a:spcAft>
                <a:spcPts val="0"/>
              </a:spcAft>
            </a:pPr>
            <a:r>
              <a:rPr lang="en-US" sz="3200" b="1" baseline="30000" dirty="0">
                <a:solidFill>
                  <a:schemeClr val="tx1"/>
                </a:solidFill>
              </a:rPr>
              <a:t>Romans 12:</a:t>
            </a:r>
            <a:r>
              <a:rPr lang="en-US" sz="3200" b="1" kern="100" baseline="30000" dirty="0">
                <a:solidFill>
                  <a:srgbClr val="000000"/>
                </a:solidFill>
                <a:effectLst/>
                <a:ea typeface="Calibri" panose="020F0502020204030204" pitchFamily="34" charset="0"/>
                <a:cs typeface="Calibri" panose="020F0502020204030204" pitchFamily="34" charset="0"/>
              </a:rPr>
              <a:t>14 </a:t>
            </a:r>
            <a:r>
              <a:rPr lang="en-US" sz="3200" b="1" u="sng" kern="100" dirty="0">
                <a:solidFill>
                  <a:srgbClr val="002060"/>
                </a:solidFill>
                <a:effectLst/>
                <a:ea typeface="Calibri" panose="020F0502020204030204" pitchFamily="34" charset="0"/>
                <a:cs typeface="Calibri" panose="020F0502020204030204" pitchFamily="34" charset="0"/>
              </a:rPr>
              <a:t>Bless those who persecute you; bless and do not curse</a:t>
            </a:r>
            <a:r>
              <a:rPr lang="en-US" sz="3200" kern="100" dirty="0">
                <a:solidFill>
                  <a:srgbClr val="000000"/>
                </a:solidFill>
                <a:effectLst/>
                <a:ea typeface="Calibri" panose="020F0502020204030204" pitchFamily="34" charset="0"/>
                <a:cs typeface="Calibri" panose="020F0502020204030204" pitchFamily="34" charset="0"/>
              </a:rPr>
              <a:t>.  </a:t>
            </a:r>
            <a:r>
              <a:rPr lang="en-US" sz="3200" b="1" kern="100" baseline="30000" dirty="0">
                <a:solidFill>
                  <a:srgbClr val="000000"/>
                </a:solidFill>
                <a:effectLst/>
                <a:ea typeface="Calibri" panose="020F0502020204030204" pitchFamily="34" charset="0"/>
                <a:cs typeface="Calibri" panose="020F0502020204030204" pitchFamily="34" charset="0"/>
              </a:rPr>
              <a:t>15 </a:t>
            </a:r>
            <a:r>
              <a:rPr lang="en-US" sz="3200" kern="100" dirty="0">
                <a:solidFill>
                  <a:schemeClr val="tx1"/>
                </a:solidFill>
                <a:effectLst/>
                <a:ea typeface="Calibri" panose="020F0502020204030204" pitchFamily="34" charset="0"/>
                <a:cs typeface="Calibri" panose="020F0502020204030204" pitchFamily="34" charset="0"/>
              </a:rPr>
              <a:t>Rejoice with those who rejoice, and weep with those who weep</a:t>
            </a:r>
            <a:r>
              <a:rPr lang="en-US" sz="3200" kern="100" dirty="0">
                <a:solidFill>
                  <a:srgbClr val="000000"/>
                </a:solidFill>
                <a:effectLst/>
                <a:ea typeface="Calibri" panose="020F0502020204030204" pitchFamily="34" charset="0"/>
                <a:cs typeface="Calibri" panose="020F0502020204030204" pitchFamily="34" charset="0"/>
              </a:rPr>
              <a:t>.    </a:t>
            </a:r>
            <a:r>
              <a:rPr lang="en-US" sz="3200" b="1" kern="100" baseline="30000" dirty="0">
                <a:solidFill>
                  <a:srgbClr val="000000"/>
                </a:solidFill>
                <a:effectLst/>
                <a:ea typeface="Calibri" panose="020F0502020204030204" pitchFamily="34" charset="0"/>
                <a:cs typeface="Calibri" panose="020F0502020204030204" pitchFamily="34" charset="0"/>
              </a:rPr>
              <a:t>16 </a:t>
            </a:r>
            <a:r>
              <a:rPr lang="en-US" sz="3200" kern="100" dirty="0">
                <a:solidFill>
                  <a:schemeClr val="tx1"/>
                </a:solidFill>
                <a:effectLst/>
                <a:ea typeface="Calibri" panose="020F0502020204030204" pitchFamily="34" charset="0"/>
                <a:cs typeface="Calibri" panose="020F0502020204030204" pitchFamily="34" charset="0"/>
              </a:rPr>
              <a:t>Be of the same mind toward one another; do not be haughty in mind, but associate with the lowly. Do not be wise in your own estimation. </a:t>
            </a:r>
            <a:endParaRPr lang="en-US" sz="3200" kern="100" dirty="0">
              <a:solidFill>
                <a:schemeClr val="tx1"/>
              </a:solidFill>
              <a:effectLst/>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endParaRPr lang="en-US" sz="3200" dirty="0">
              <a:solidFill>
                <a:schemeClr val="tx1"/>
              </a:solidFill>
            </a:endParaRPr>
          </a:p>
        </p:txBody>
      </p:sp>
      <p:sp>
        <p:nvSpPr>
          <p:cNvPr id="2" name="Rounded Rectangular Callout 11">
            <a:extLst>
              <a:ext uri="{FF2B5EF4-FFF2-40B4-BE49-F238E27FC236}">
                <a16:creationId xmlns:a16="http://schemas.microsoft.com/office/drawing/2014/main" xmlns="" id="{BE4827BD-DF21-6D20-E037-32B3CF4EBBA1}"/>
              </a:ext>
            </a:extLst>
          </p:cNvPr>
          <p:cNvSpPr/>
          <p:nvPr/>
        </p:nvSpPr>
        <p:spPr>
          <a:xfrm>
            <a:off x="152400" y="2895600"/>
            <a:ext cx="6400800" cy="1676400"/>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3400" b="1" i="1" dirty="0"/>
              <a:t>How should God’s people respond when they are mistreated, hated, and wronged?</a:t>
            </a:r>
            <a:endParaRPr lang="en-US" sz="3400" i="1" dirty="0"/>
          </a:p>
        </p:txBody>
      </p:sp>
      <p:sp>
        <p:nvSpPr>
          <p:cNvPr id="5" name="Rectangle 4">
            <a:extLst>
              <a:ext uri="{FF2B5EF4-FFF2-40B4-BE49-F238E27FC236}">
                <a16:creationId xmlns:a16="http://schemas.microsoft.com/office/drawing/2014/main" xmlns="" id="{44CB7A62-19F5-1902-E4F4-2DEA0867901E}"/>
              </a:ext>
            </a:extLst>
          </p:cNvPr>
          <p:cNvSpPr/>
          <p:nvPr/>
        </p:nvSpPr>
        <p:spPr>
          <a:xfrm>
            <a:off x="0" y="0"/>
            <a:ext cx="12192000" cy="1219200"/>
          </a:xfrm>
          <a:prstGeom prst="rect">
            <a:avLst/>
          </a:prstGeom>
          <a:solidFill>
            <a:schemeClr val="tx1">
              <a:alpha val="64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7200" b="1" dirty="0"/>
              <a:t> Love Your Enemy</a:t>
            </a:r>
            <a:endParaRPr lang="en-US" sz="7200" b="1" i="1" dirty="0"/>
          </a:p>
        </p:txBody>
      </p:sp>
    </p:spTree>
    <p:extLst>
      <p:ext uri="{BB962C8B-B14F-4D97-AF65-F5344CB8AC3E}">
        <p14:creationId xmlns:p14="http://schemas.microsoft.com/office/powerpoint/2010/main" val="22138990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xmlns="" id="{FC9D4421-B4E6-E9FC-F956-92EA1A4AA7C3}"/>
              </a:ext>
            </a:extLst>
          </p:cNvPr>
          <p:cNvSpPr/>
          <p:nvPr/>
        </p:nvSpPr>
        <p:spPr>
          <a:xfrm>
            <a:off x="0" y="3124200"/>
            <a:ext cx="12192000" cy="3733799"/>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a:lnSpc>
                <a:spcPct val="107000"/>
              </a:lnSpc>
              <a:spcBef>
                <a:spcPts val="0"/>
              </a:spcBef>
              <a:spcAft>
                <a:spcPts val="0"/>
              </a:spcAft>
            </a:pPr>
            <a:r>
              <a:rPr lang="en-US" sz="3200" b="1" baseline="30000" dirty="0">
                <a:solidFill>
                  <a:schemeClr val="tx1"/>
                </a:solidFill>
              </a:rPr>
              <a:t>Romans 12:</a:t>
            </a:r>
            <a:r>
              <a:rPr lang="en-US" sz="3200" b="1" kern="100" baseline="30000" dirty="0">
                <a:solidFill>
                  <a:srgbClr val="000000"/>
                </a:solidFill>
                <a:effectLst/>
                <a:ea typeface="Calibri" panose="020F0502020204030204" pitchFamily="34" charset="0"/>
                <a:cs typeface="Calibri" panose="020F0502020204030204" pitchFamily="34" charset="0"/>
              </a:rPr>
              <a:t>17 </a:t>
            </a:r>
            <a:r>
              <a:rPr lang="en-US" sz="3200" kern="100" dirty="0">
                <a:solidFill>
                  <a:srgbClr val="000000"/>
                </a:solidFill>
                <a:effectLst/>
                <a:ea typeface="Calibri" panose="020F0502020204030204" pitchFamily="34" charset="0"/>
                <a:cs typeface="Calibri" panose="020F0502020204030204" pitchFamily="34" charset="0"/>
              </a:rPr>
              <a:t>Never pay back evil for evil to anyone. Respect what is right in the sight of all men. </a:t>
            </a:r>
            <a:r>
              <a:rPr lang="en-US" sz="3200" b="1" kern="100" baseline="30000" dirty="0">
                <a:solidFill>
                  <a:srgbClr val="000000"/>
                </a:solidFill>
                <a:effectLst/>
                <a:ea typeface="Calibri" panose="020F0502020204030204" pitchFamily="34" charset="0"/>
                <a:cs typeface="Calibri" panose="020F0502020204030204" pitchFamily="34" charset="0"/>
              </a:rPr>
              <a:t>18 </a:t>
            </a:r>
            <a:r>
              <a:rPr lang="en-US" sz="3200" kern="100" dirty="0">
                <a:solidFill>
                  <a:srgbClr val="000000"/>
                </a:solidFill>
                <a:effectLst/>
                <a:ea typeface="Calibri" panose="020F0502020204030204" pitchFamily="34" charset="0"/>
                <a:cs typeface="Calibri" panose="020F0502020204030204" pitchFamily="34" charset="0"/>
              </a:rPr>
              <a:t>If possible, so far as it depends on you, be at peace with all men.  </a:t>
            </a:r>
            <a:r>
              <a:rPr lang="en-US" sz="3200" b="1" kern="100" baseline="30000" dirty="0">
                <a:solidFill>
                  <a:srgbClr val="000000"/>
                </a:solidFill>
                <a:effectLst/>
                <a:ea typeface="Calibri" panose="020F0502020204030204" pitchFamily="34" charset="0"/>
                <a:cs typeface="Calibri" panose="020F0502020204030204" pitchFamily="34" charset="0"/>
              </a:rPr>
              <a:t>19 </a:t>
            </a:r>
            <a:r>
              <a:rPr lang="en-US" sz="3200" kern="100" dirty="0">
                <a:solidFill>
                  <a:srgbClr val="000000"/>
                </a:solidFill>
                <a:effectLst/>
                <a:ea typeface="Calibri" panose="020F0502020204030204" pitchFamily="34" charset="0"/>
                <a:cs typeface="Calibri" panose="020F0502020204030204" pitchFamily="34" charset="0"/>
              </a:rPr>
              <a:t>Never take your own revenge, beloved, but leave room for the wrath of God, for it is written, “</a:t>
            </a:r>
            <a:r>
              <a:rPr lang="en-US" sz="3200" kern="100" cap="small" dirty="0">
                <a:solidFill>
                  <a:srgbClr val="000000"/>
                </a:solidFill>
                <a:effectLst/>
                <a:ea typeface="Calibri" panose="020F0502020204030204" pitchFamily="34" charset="0"/>
                <a:cs typeface="Calibri" panose="020F0502020204030204" pitchFamily="34" charset="0"/>
              </a:rPr>
              <a:t>Vengeance is Mine</a:t>
            </a:r>
            <a:r>
              <a:rPr lang="en-US" sz="3200" kern="100" dirty="0">
                <a:solidFill>
                  <a:srgbClr val="000000"/>
                </a:solidFill>
                <a:effectLst/>
                <a:ea typeface="Calibri" panose="020F0502020204030204" pitchFamily="34" charset="0"/>
                <a:cs typeface="Calibri" panose="020F0502020204030204" pitchFamily="34" charset="0"/>
              </a:rPr>
              <a:t>, I </a:t>
            </a:r>
            <a:r>
              <a:rPr lang="en-US" sz="3200" kern="100" cap="small" dirty="0">
                <a:solidFill>
                  <a:srgbClr val="000000"/>
                </a:solidFill>
                <a:effectLst/>
                <a:ea typeface="Calibri" panose="020F0502020204030204" pitchFamily="34" charset="0"/>
                <a:cs typeface="Calibri" panose="020F0502020204030204" pitchFamily="34" charset="0"/>
              </a:rPr>
              <a:t>will repay</a:t>
            </a:r>
            <a:r>
              <a:rPr lang="en-US" sz="3200" kern="100" dirty="0">
                <a:solidFill>
                  <a:srgbClr val="000000"/>
                </a:solidFill>
                <a:effectLst/>
                <a:ea typeface="Calibri" panose="020F0502020204030204" pitchFamily="34" charset="0"/>
                <a:cs typeface="Calibri" panose="020F0502020204030204" pitchFamily="34" charset="0"/>
              </a:rPr>
              <a:t>,” says the Lord. </a:t>
            </a:r>
            <a:r>
              <a:rPr lang="en-US" sz="3200" b="1" kern="100" baseline="30000" dirty="0">
                <a:solidFill>
                  <a:srgbClr val="000000"/>
                </a:solidFill>
                <a:effectLst/>
                <a:ea typeface="Calibri" panose="020F0502020204030204" pitchFamily="34" charset="0"/>
                <a:cs typeface="Calibri" panose="020F0502020204030204" pitchFamily="34" charset="0"/>
              </a:rPr>
              <a:t>20 </a:t>
            </a:r>
            <a:r>
              <a:rPr lang="en-US" sz="3200" kern="100" dirty="0">
                <a:solidFill>
                  <a:srgbClr val="000000"/>
                </a:solidFill>
                <a:effectLst/>
                <a:ea typeface="Calibri" panose="020F0502020204030204" pitchFamily="34" charset="0"/>
                <a:cs typeface="Calibri" panose="020F0502020204030204" pitchFamily="34" charset="0"/>
              </a:rPr>
              <a:t>“</a:t>
            </a:r>
            <a:r>
              <a:rPr lang="en-US" sz="3200" kern="100" cap="small" dirty="0">
                <a:solidFill>
                  <a:srgbClr val="000000"/>
                </a:solidFill>
                <a:effectLst/>
                <a:ea typeface="Calibri" panose="020F0502020204030204" pitchFamily="34" charset="0"/>
                <a:cs typeface="Calibri" panose="020F0502020204030204" pitchFamily="34" charset="0"/>
              </a:rPr>
              <a:t>But if your enemy is hungry, feed him, and if he is thirsty, give him a drink; for in so doing you will heap burning coals on his head</a:t>
            </a:r>
            <a:r>
              <a:rPr lang="en-US" sz="3200" kern="100" dirty="0">
                <a:solidFill>
                  <a:srgbClr val="000000"/>
                </a:solidFill>
                <a:effectLst/>
                <a:ea typeface="Calibri" panose="020F0502020204030204" pitchFamily="34" charset="0"/>
                <a:cs typeface="Calibri" panose="020F0502020204030204" pitchFamily="34" charset="0"/>
              </a:rPr>
              <a:t>.” </a:t>
            </a:r>
            <a:r>
              <a:rPr lang="en-US" sz="3200" b="1" kern="100" baseline="30000" dirty="0">
                <a:solidFill>
                  <a:srgbClr val="000000"/>
                </a:solidFill>
                <a:effectLst/>
                <a:ea typeface="Calibri" panose="020F0502020204030204" pitchFamily="34" charset="0"/>
                <a:cs typeface="Calibri" panose="020F0502020204030204" pitchFamily="34" charset="0"/>
              </a:rPr>
              <a:t>21 </a:t>
            </a:r>
            <a:r>
              <a:rPr lang="en-US" sz="3200" kern="100" dirty="0">
                <a:solidFill>
                  <a:srgbClr val="000000"/>
                </a:solidFill>
                <a:effectLst/>
                <a:ea typeface="Calibri" panose="020F0502020204030204" pitchFamily="34" charset="0"/>
                <a:cs typeface="Calibri" panose="020F0502020204030204" pitchFamily="34" charset="0"/>
              </a:rPr>
              <a:t>Do not be overcome by evil, but overcome evil with good.</a:t>
            </a:r>
            <a:endParaRPr lang="en-US" sz="3200" kern="100" dirty="0">
              <a:effectLst/>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endParaRPr lang="en-US" sz="3200" dirty="0">
              <a:solidFill>
                <a:schemeClr val="tx1"/>
              </a:solidFill>
            </a:endParaRPr>
          </a:p>
        </p:txBody>
      </p:sp>
      <p:sp>
        <p:nvSpPr>
          <p:cNvPr id="5" name="Rectangle 4">
            <a:extLst>
              <a:ext uri="{FF2B5EF4-FFF2-40B4-BE49-F238E27FC236}">
                <a16:creationId xmlns:a16="http://schemas.microsoft.com/office/drawing/2014/main" xmlns="" id="{44CB7A62-19F5-1902-E4F4-2DEA0867901E}"/>
              </a:ext>
            </a:extLst>
          </p:cNvPr>
          <p:cNvSpPr/>
          <p:nvPr/>
        </p:nvSpPr>
        <p:spPr>
          <a:xfrm>
            <a:off x="0" y="0"/>
            <a:ext cx="12192000" cy="1219200"/>
          </a:xfrm>
          <a:prstGeom prst="rect">
            <a:avLst/>
          </a:prstGeom>
          <a:solidFill>
            <a:schemeClr val="tx1">
              <a:alpha val="64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7200" b="1" dirty="0"/>
              <a:t> Love Your Enemy</a:t>
            </a:r>
            <a:endParaRPr lang="en-US" sz="7200" b="1" i="1" dirty="0"/>
          </a:p>
        </p:txBody>
      </p:sp>
    </p:spTree>
    <p:extLst>
      <p:ext uri="{BB962C8B-B14F-4D97-AF65-F5344CB8AC3E}">
        <p14:creationId xmlns:p14="http://schemas.microsoft.com/office/powerpoint/2010/main" val="5093808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xmlns="" id="{FC9D4421-B4E6-E9FC-F956-92EA1A4AA7C3}"/>
              </a:ext>
            </a:extLst>
          </p:cNvPr>
          <p:cNvSpPr/>
          <p:nvPr/>
        </p:nvSpPr>
        <p:spPr>
          <a:xfrm>
            <a:off x="0" y="3124200"/>
            <a:ext cx="12192000" cy="3733799"/>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a:lnSpc>
                <a:spcPct val="107000"/>
              </a:lnSpc>
              <a:spcBef>
                <a:spcPts val="0"/>
              </a:spcBef>
              <a:spcAft>
                <a:spcPts val="0"/>
              </a:spcAft>
            </a:pPr>
            <a:r>
              <a:rPr lang="en-US" sz="3200" b="1" baseline="30000" dirty="0">
                <a:solidFill>
                  <a:schemeClr val="tx1"/>
                </a:solidFill>
              </a:rPr>
              <a:t>Romans 12:</a:t>
            </a:r>
            <a:r>
              <a:rPr lang="en-US" sz="3200" b="1" kern="100" baseline="30000" dirty="0">
                <a:solidFill>
                  <a:srgbClr val="000000"/>
                </a:solidFill>
                <a:effectLst/>
                <a:ea typeface="Calibri" panose="020F0502020204030204" pitchFamily="34" charset="0"/>
                <a:cs typeface="Calibri" panose="020F0502020204030204" pitchFamily="34" charset="0"/>
              </a:rPr>
              <a:t>17 </a:t>
            </a:r>
            <a:r>
              <a:rPr lang="en-US" sz="3200" kern="100" dirty="0">
                <a:solidFill>
                  <a:srgbClr val="000000"/>
                </a:solidFill>
                <a:effectLst/>
                <a:ea typeface="Calibri" panose="020F0502020204030204" pitchFamily="34" charset="0"/>
                <a:cs typeface="Calibri" panose="020F0502020204030204" pitchFamily="34" charset="0"/>
              </a:rPr>
              <a:t>Never pay back evil for evil to anyone. Respect what is right in the sight of all men. </a:t>
            </a:r>
            <a:r>
              <a:rPr lang="en-US" sz="3200" b="1" kern="100" baseline="30000" dirty="0">
                <a:solidFill>
                  <a:srgbClr val="000000"/>
                </a:solidFill>
                <a:effectLst/>
                <a:ea typeface="Calibri" panose="020F0502020204030204" pitchFamily="34" charset="0"/>
                <a:cs typeface="Calibri" panose="020F0502020204030204" pitchFamily="34" charset="0"/>
              </a:rPr>
              <a:t>18 </a:t>
            </a:r>
            <a:r>
              <a:rPr lang="en-US" sz="3200" b="1" u="sng" kern="100" dirty="0">
                <a:solidFill>
                  <a:srgbClr val="002060"/>
                </a:solidFill>
                <a:effectLst/>
                <a:ea typeface="Calibri" panose="020F0502020204030204" pitchFamily="34" charset="0"/>
                <a:cs typeface="Calibri" panose="020F0502020204030204" pitchFamily="34" charset="0"/>
              </a:rPr>
              <a:t>If possible, so far as it depends on you, be at peace with all men</a:t>
            </a:r>
            <a:r>
              <a:rPr lang="en-US" sz="3200" kern="100" dirty="0">
                <a:solidFill>
                  <a:srgbClr val="000000"/>
                </a:solidFill>
                <a:effectLst/>
                <a:ea typeface="Calibri" panose="020F0502020204030204" pitchFamily="34" charset="0"/>
                <a:cs typeface="Calibri" panose="020F0502020204030204" pitchFamily="34" charset="0"/>
              </a:rPr>
              <a:t>.  </a:t>
            </a:r>
            <a:r>
              <a:rPr lang="en-US" sz="3200" b="1" kern="100" baseline="30000" dirty="0">
                <a:solidFill>
                  <a:srgbClr val="000000"/>
                </a:solidFill>
                <a:effectLst/>
                <a:ea typeface="Calibri" panose="020F0502020204030204" pitchFamily="34" charset="0"/>
                <a:cs typeface="Calibri" panose="020F0502020204030204" pitchFamily="34" charset="0"/>
              </a:rPr>
              <a:t>19 </a:t>
            </a:r>
            <a:r>
              <a:rPr lang="en-US" sz="3200" kern="100" dirty="0">
                <a:solidFill>
                  <a:srgbClr val="000000"/>
                </a:solidFill>
                <a:effectLst/>
                <a:ea typeface="Calibri" panose="020F0502020204030204" pitchFamily="34" charset="0"/>
                <a:cs typeface="Calibri" panose="020F0502020204030204" pitchFamily="34" charset="0"/>
              </a:rPr>
              <a:t>Never take your own revenge, beloved, but leave room for the wrath of God, for it is written, “</a:t>
            </a:r>
            <a:r>
              <a:rPr lang="en-US" sz="3200" kern="100" cap="small" dirty="0">
                <a:solidFill>
                  <a:srgbClr val="000000"/>
                </a:solidFill>
                <a:effectLst/>
                <a:ea typeface="Calibri" panose="020F0502020204030204" pitchFamily="34" charset="0"/>
                <a:cs typeface="Calibri" panose="020F0502020204030204" pitchFamily="34" charset="0"/>
              </a:rPr>
              <a:t>Vengeance is Mine</a:t>
            </a:r>
            <a:r>
              <a:rPr lang="en-US" sz="3200" kern="100" dirty="0">
                <a:solidFill>
                  <a:srgbClr val="000000"/>
                </a:solidFill>
                <a:effectLst/>
                <a:ea typeface="Calibri" panose="020F0502020204030204" pitchFamily="34" charset="0"/>
                <a:cs typeface="Calibri" panose="020F0502020204030204" pitchFamily="34" charset="0"/>
              </a:rPr>
              <a:t>, I </a:t>
            </a:r>
            <a:r>
              <a:rPr lang="en-US" sz="3200" kern="100" cap="small" dirty="0">
                <a:solidFill>
                  <a:srgbClr val="000000"/>
                </a:solidFill>
                <a:effectLst/>
                <a:ea typeface="Calibri" panose="020F0502020204030204" pitchFamily="34" charset="0"/>
                <a:cs typeface="Calibri" panose="020F0502020204030204" pitchFamily="34" charset="0"/>
              </a:rPr>
              <a:t>will repay</a:t>
            </a:r>
            <a:r>
              <a:rPr lang="en-US" sz="3200" kern="100" dirty="0">
                <a:solidFill>
                  <a:srgbClr val="000000"/>
                </a:solidFill>
                <a:effectLst/>
                <a:ea typeface="Calibri" panose="020F0502020204030204" pitchFamily="34" charset="0"/>
                <a:cs typeface="Calibri" panose="020F0502020204030204" pitchFamily="34" charset="0"/>
              </a:rPr>
              <a:t>,” says the Lord. </a:t>
            </a:r>
            <a:r>
              <a:rPr lang="en-US" sz="3200" b="1" kern="100" baseline="30000" dirty="0">
                <a:solidFill>
                  <a:srgbClr val="000000"/>
                </a:solidFill>
                <a:effectLst/>
                <a:ea typeface="Calibri" panose="020F0502020204030204" pitchFamily="34" charset="0"/>
                <a:cs typeface="Calibri" panose="020F0502020204030204" pitchFamily="34" charset="0"/>
              </a:rPr>
              <a:t>20 </a:t>
            </a:r>
            <a:r>
              <a:rPr lang="en-US" sz="3200" kern="100" dirty="0">
                <a:solidFill>
                  <a:srgbClr val="000000"/>
                </a:solidFill>
                <a:effectLst/>
                <a:ea typeface="Calibri" panose="020F0502020204030204" pitchFamily="34" charset="0"/>
                <a:cs typeface="Calibri" panose="020F0502020204030204" pitchFamily="34" charset="0"/>
              </a:rPr>
              <a:t>“</a:t>
            </a:r>
            <a:r>
              <a:rPr lang="en-US" sz="3200" kern="100" cap="small" dirty="0">
                <a:solidFill>
                  <a:srgbClr val="000000"/>
                </a:solidFill>
                <a:effectLst/>
                <a:ea typeface="Calibri" panose="020F0502020204030204" pitchFamily="34" charset="0"/>
                <a:cs typeface="Calibri" panose="020F0502020204030204" pitchFamily="34" charset="0"/>
              </a:rPr>
              <a:t>But if your enemy is hungry, feed him, and if he is thirsty, give him a drink; for in so doing you will heap burning coals on his head</a:t>
            </a:r>
            <a:r>
              <a:rPr lang="en-US" sz="3200" kern="100" dirty="0">
                <a:solidFill>
                  <a:srgbClr val="000000"/>
                </a:solidFill>
                <a:effectLst/>
                <a:ea typeface="Calibri" panose="020F0502020204030204" pitchFamily="34" charset="0"/>
                <a:cs typeface="Calibri" panose="020F0502020204030204" pitchFamily="34" charset="0"/>
              </a:rPr>
              <a:t>.” </a:t>
            </a:r>
            <a:r>
              <a:rPr lang="en-US" sz="3200" b="1" kern="100" baseline="30000" dirty="0">
                <a:solidFill>
                  <a:srgbClr val="000000"/>
                </a:solidFill>
                <a:effectLst/>
                <a:ea typeface="Calibri" panose="020F0502020204030204" pitchFamily="34" charset="0"/>
                <a:cs typeface="Calibri" panose="020F0502020204030204" pitchFamily="34" charset="0"/>
              </a:rPr>
              <a:t>21 </a:t>
            </a:r>
            <a:r>
              <a:rPr lang="en-US" sz="3200" kern="100" dirty="0">
                <a:solidFill>
                  <a:srgbClr val="000000"/>
                </a:solidFill>
                <a:effectLst/>
                <a:ea typeface="Calibri" panose="020F0502020204030204" pitchFamily="34" charset="0"/>
                <a:cs typeface="Calibri" panose="020F0502020204030204" pitchFamily="34" charset="0"/>
              </a:rPr>
              <a:t>Do not be overcome by evil, but overcome evil with good.</a:t>
            </a:r>
            <a:endParaRPr lang="en-US" sz="3200" kern="100" dirty="0">
              <a:effectLst/>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endParaRPr lang="en-US" sz="3200" dirty="0">
              <a:solidFill>
                <a:schemeClr val="tx1"/>
              </a:solidFill>
            </a:endParaRPr>
          </a:p>
        </p:txBody>
      </p:sp>
      <p:sp>
        <p:nvSpPr>
          <p:cNvPr id="5" name="Rectangle 4">
            <a:extLst>
              <a:ext uri="{FF2B5EF4-FFF2-40B4-BE49-F238E27FC236}">
                <a16:creationId xmlns:a16="http://schemas.microsoft.com/office/drawing/2014/main" xmlns="" id="{44CB7A62-19F5-1902-E4F4-2DEA0867901E}"/>
              </a:ext>
            </a:extLst>
          </p:cNvPr>
          <p:cNvSpPr/>
          <p:nvPr/>
        </p:nvSpPr>
        <p:spPr>
          <a:xfrm>
            <a:off x="0" y="0"/>
            <a:ext cx="12192000" cy="1219200"/>
          </a:xfrm>
          <a:prstGeom prst="rect">
            <a:avLst/>
          </a:prstGeom>
          <a:solidFill>
            <a:schemeClr val="tx1">
              <a:alpha val="64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7200" b="1" dirty="0"/>
              <a:t> Love Your Enemy</a:t>
            </a:r>
            <a:endParaRPr lang="en-US" sz="7200" b="1" i="1" dirty="0"/>
          </a:p>
        </p:txBody>
      </p:sp>
      <p:sp>
        <p:nvSpPr>
          <p:cNvPr id="2" name="Rectangle 1">
            <a:extLst>
              <a:ext uri="{FF2B5EF4-FFF2-40B4-BE49-F238E27FC236}">
                <a16:creationId xmlns:a16="http://schemas.microsoft.com/office/drawing/2014/main" xmlns="" id="{E172072D-23AA-65E2-2F86-F2525B4CB40E}"/>
              </a:ext>
            </a:extLst>
          </p:cNvPr>
          <p:cNvSpPr/>
          <p:nvPr/>
        </p:nvSpPr>
        <p:spPr>
          <a:xfrm>
            <a:off x="5715000" y="1752600"/>
            <a:ext cx="6248400" cy="1219200"/>
          </a:xfrm>
          <a:prstGeom prst="rect">
            <a:avLst/>
          </a:prstGeom>
          <a:solidFill>
            <a:schemeClr val="tx1">
              <a:alpha val="64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5400" b="1" i="1" dirty="0"/>
              <a:t>Who is your enemy?</a:t>
            </a:r>
          </a:p>
        </p:txBody>
      </p:sp>
    </p:spTree>
    <p:extLst>
      <p:ext uri="{BB962C8B-B14F-4D97-AF65-F5344CB8AC3E}">
        <p14:creationId xmlns:p14="http://schemas.microsoft.com/office/powerpoint/2010/main" val="6069892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xmlns="" id="{FC9D4421-B4E6-E9FC-F956-92EA1A4AA7C3}"/>
              </a:ext>
            </a:extLst>
          </p:cNvPr>
          <p:cNvSpPr/>
          <p:nvPr/>
        </p:nvSpPr>
        <p:spPr>
          <a:xfrm>
            <a:off x="0" y="3124200"/>
            <a:ext cx="12192000" cy="3733799"/>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a:lnSpc>
                <a:spcPct val="107000"/>
              </a:lnSpc>
              <a:spcBef>
                <a:spcPts val="0"/>
              </a:spcBef>
              <a:spcAft>
                <a:spcPts val="0"/>
              </a:spcAft>
            </a:pPr>
            <a:r>
              <a:rPr lang="en-US" sz="3200" b="1" baseline="30000" dirty="0">
                <a:solidFill>
                  <a:schemeClr val="tx1"/>
                </a:solidFill>
              </a:rPr>
              <a:t>Romans 12:</a:t>
            </a:r>
            <a:r>
              <a:rPr lang="en-US" sz="3200" b="1" kern="100" baseline="30000" dirty="0">
                <a:solidFill>
                  <a:srgbClr val="000000"/>
                </a:solidFill>
                <a:effectLst/>
                <a:ea typeface="Calibri" panose="020F0502020204030204" pitchFamily="34" charset="0"/>
                <a:cs typeface="Calibri" panose="020F0502020204030204" pitchFamily="34" charset="0"/>
              </a:rPr>
              <a:t>17 </a:t>
            </a:r>
            <a:r>
              <a:rPr lang="en-US" sz="3200" b="1" u="sng" kern="100" dirty="0">
                <a:solidFill>
                  <a:srgbClr val="002060"/>
                </a:solidFill>
                <a:effectLst/>
                <a:ea typeface="Calibri" panose="020F0502020204030204" pitchFamily="34" charset="0"/>
                <a:cs typeface="Calibri" panose="020F0502020204030204" pitchFamily="34" charset="0"/>
              </a:rPr>
              <a:t>Never pay back evil for evil to anyone</a:t>
            </a:r>
            <a:r>
              <a:rPr lang="en-US" sz="3200" kern="100" dirty="0">
                <a:solidFill>
                  <a:srgbClr val="000000"/>
                </a:solidFill>
                <a:effectLst/>
                <a:ea typeface="Calibri" panose="020F0502020204030204" pitchFamily="34" charset="0"/>
                <a:cs typeface="Calibri" panose="020F0502020204030204" pitchFamily="34" charset="0"/>
              </a:rPr>
              <a:t>. Respect what is right in the sight of all men. </a:t>
            </a:r>
            <a:r>
              <a:rPr lang="en-US" sz="3200" b="1" kern="100" baseline="30000" dirty="0">
                <a:solidFill>
                  <a:srgbClr val="000000"/>
                </a:solidFill>
                <a:effectLst/>
                <a:ea typeface="Calibri" panose="020F0502020204030204" pitchFamily="34" charset="0"/>
                <a:cs typeface="Calibri" panose="020F0502020204030204" pitchFamily="34" charset="0"/>
              </a:rPr>
              <a:t>18 </a:t>
            </a:r>
            <a:r>
              <a:rPr lang="en-US" sz="3200" kern="100" dirty="0">
                <a:solidFill>
                  <a:srgbClr val="000000"/>
                </a:solidFill>
                <a:effectLst/>
                <a:ea typeface="Calibri" panose="020F0502020204030204" pitchFamily="34" charset="0"/>
                <a:cs typeface="Calibri" panose="020F0502020204030204" pitchFamily="34" charset="0"/>
              </a:rPr>
              <a:t>If possible, so far as it depends on you, be at peace with all men.  </a:t>
            </a:r>
            <a:r>
              <a:rPr lang="en-US" sz="3200" b="1" kern="100" baseline="30000" dirty="0">
                <a:solidFill>
                  <a:srgbClr val="000000"/>
                </a:solidFill>
                <a:effectLst/>
                <a:ea typeface="Calibri" panose="020F0502020204030204" pitchFamily="34" charset="0"/>
                <a:cs typeface="Calibri" panose="020F0502020204030204" pitchFamily="34" charset="0"/>
              </a:rPr>
              <a:t>19 </a:t>
            </a:r>
            <a:r>
              <a:rPr lang="en-US" sz="3200" b="1" u="sng" kern="100" dirty="0">
                <a:solidFill>
                  <a:srgbClr val="002060"/>
                </a:solidFill>
                <a:effectLst/>
                <a:ea typeface="Calibri" panose="020F0502020204030204" pitchFamily="34" charset="0"/>
                <a:cs typeface="Calibri" panose="020F0502020204030204" pitchFamily="34" charset="0"/>
              </a:rPr>
              <a:t>Never take your own revenge</a:t>
            </a:r>
            <a:r>
              <a:rPr lang="en-US" sz="3200" kern="100" dirty="0">
                <a:solidFill>
                  <a:srgbClr val="000000"/>
                </a:solidFill>
                <a:effectLst/>
                <a:ea typeface="Calibri" panose="020F0502020204030204" pitchFamily="34" charset="0"/>
                <a:cs typeface="Calibri" panose="020F0502020204030204" pitchFamily="34" charset="0"/>
              </a:rPr>
              <a:t>, beloved, but leave room for the wrath of God, for it is written, “</a:t>
            </a:r>
            <a:r>
              <a:rPr lang="en-US" sz="3200" kern="100" cap="small" dirty="0">
                <a:solidFill>
                  <a:srgbClr val="000000"/>
                </a:solidFill>
                <a:effectLst/>
                <a:ea typeface="Calibri" panose="020F0502020204030204" pitchFamily="34" charset="0"/>
                <a:cs typeface="Calibri" panose="020F0502020204030204" pitchFamily="34" charset="0"/>
              </a:rPr>
              <a:t>Vengeance is Mine</a:t>
            </a:r>
            <a:r>
              <a:rPr lang="en-US" sz="3200" kern="100" dirty="0">
                <a:solidFill>
                  <a:srgbClr val="000000"/>
                </a:solidFill>
                <a:effectLst/>
                <a:ea typeface="Calibri" panose="020F0502020204030204" pitchFamily="34" charset="0"/>
                <a:cs typeface="Calibri" panose="020F0502020204030204" pitchFamily="34" charset="0"/>
              </a:rPr>
              <a:t>, I </a:t>
            </a:r>
            <a:r>
              <a:rPr lang="en-US" sz="3200" kern="100" cap="small" dirty="0">
                <a:solidFill>
                  <a:srgbClr val="000000"/>
                </a:solidFill>
                <a:effectLst/>
                <a:ea typeface="Calibri" panose="020F0502020204030204" pitchFamily="34" charset="0"/>
                <a:cs typeface="Calibri" panose="020F0502020204030204" pitchFamily="34" charset="0"/>
              </a:rPr>
              <a:t>will repay</a:t>
            </a:r>
            <a:r>
              <a:rPr lang="en-US" sz="3200" kern="100" dirty="0">
                <a:solidFill>
                  <a:srgbClr val="000000"/>
                </a:solidFill>
                <a:effectLst/>
                <a:ea typeface="Calibri" panose="020F0502020204030204" pitchFamily="34" charset="0"/>
                <a:cs typeface="Calibri" panose="020F0502020204030204" pitchFamily="34" charset="0"/>
              </a:rPr>
              <a:t>,” says the Lord. </a:t>
            </a:r>
            <a:r>
              <a:rPr lang="en-US" sz="3200" b="1" kern="100" baseline="30000" dirty="0">
                <a:solidFill>
                  <a:srgbClr val="000000"/>
                </a:solidFill>
                <a:effectLst/>
                <a:ea typeface="Calibri" panose="020F0502020204030204" pitchFamily="34" charset="0"/>
                <a:cs typeface="Calibri" panose="020F0502020204030204" pitchFamily="34" charset="0"/>
              </a:rPr>
              <a:t>20 </a:t>
            </a:r>
            <a:r>
              <a:rPr lang="en-US" sz="3200" kern="100" dirty="0">
                <a:solidFill>
                  <a:srgbClr val="000000"/>
                </a:solidFill>
                <a:effectLst/>
                <a:ea typeface="Calibri" panose="020F0502020204030204" pitchFamily="34" charset="0"/>
                <a:cs typeface="Calibri" panose="020F0502020204030204" pitchFamily="34" charset="0"/>
              </a:rPr>
              <a:t>“</a:t>
            </a:r>
            <a:r>
              <a:rPr lang="en-US" sz="3200" kern="100" cap="small" dirty="0">
                <a:solidFill>
                  <a:srgbClr val="000000"/>
                </a:solidFill>
                <a:effectLst/>
                <a:ea typeface="Calibri" panose="020F0502020204030204" pitchFamily="34" charset="0"/>
                <a:cs typeface="Calibri" panose="020F0502020204030204" pitchFamily="34" charset="0"/>
              </a:rPr>
              <a:t>But if your enemy is hungry, feed him, and if he is thirsty, give him a drink; for in so doing you will heap burning coals on his head</a:t>
            </a:r>
            <a:r>
              <a:rPr lang="en-US" sz="3200" kern="100" dirty="0">
                <a:solidFill>
                  <a:srgbClr val="000000"/>
                </a:solidFill>
                <a:effectLst/>
                <a:ea typeface="Calibri" panose="020F0502020204030204" pitchFamily="34" charset="0"/>
                <a:cs typeface="Calibri" panose="020F0502020204030204" pitchFamily="34" charset="0"/>
              </a:rPr>
              <a:t>.” </a:t>
            </a:r>
            <a:r>
              <a:rPr lang="en-US" sz="3200" b="1" kern="100" baseline="30000" dirty="0">
                <a:solidFill>
                  <a:srgbClr val="000000"/>
                </a:solidFill>
                <a:effectLst/>
                <a:ea typeface="Calibri" panose="020F0502020204030204" pitchFamily="34" charset="0"/>
                <a:cs typeface="Calibri" panose="020F0502020204030204" pitchFamily="34" charset="0"/>
              </a:rPr>
              <a:t>21 </a:t>
            </a:r>
            <a:r>
              <a:rPr lang="en-US" sz="3200" kern="100" dirty="0">
                <a:solidFill>
                  <a:srgbClr val="000000"/>
                </a:solidFill>
                <a:effectLst/>
                <a:ea typeface="Calibri" panose="020F0502020204030204" pitchFamily="34" charset="0"/>
                <a:cs typeface="Calibri" panose="020F0502020204030204" pitchFamily="34" charset="0"/>
              </a:rPr>
              <a:t>Do not be overcome by evil, but overcome evil with good.</a:t>
            </a:r>
            <a:endParaRPr lang="en-US" sz="3200" kern="100" dirty="0">
              <a:effectLst/>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endParaRPr lang="en-US" sz="3200" dirty="0">
              <a:solidFill>
                <a:schemeClr val="tx1"/>
              </a:solidFill>
            </a:endParaRPr>
          </a:p>
        </p:txBody>
      </p:sp>
      <p:sp>
        <p:nvSpPr>
          <p:cNvPr id="5" name="Rectangle 4">
            <a:extLst>
              <a:ext uri="{FF2B5EF4-FFF2-40B4-BE49-F238E27FC236}">
                <a16:creationId xmlns:a16="http://schemas.microsoft.com/office/drawing/2014/main" xmlns="" id="{44CB7A62-19F5-1902-E4F4-2DEA0867901E}"/>
              </a:ext>
            </a:extLst>
          </p:cNvPr>
          <p:cNvSpPr/>
          <p:nvPr/>
        </p:nvSpPr>
        <p:spPr>
          <a:xfrm>
            <a:off x="0" y="0"/>
            <a:ext cx="12192000" cy="1219200"/>
          </a:xfrm>
          <a:prstGeom prst="rect">
            <a:avLst/>
          </a:prstGeom>
          <a:solidFill>
            <a:schemeClr val="tx1">
              <a:alpha val="64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7200" b="1" dirty="0"/>
              <a:t> Love Your Enemy</a:t>
            </a:r>
            <a:endParaRPr lang="en-US" sz="7200" b="1" i="1" dirty="0"/>
          </a:p>
        </p:txBody>
      </p:sp>
      <p:sp>
        <p:nvSpPr>
          <p:cNvPr id="2" name="Rectangle 1">
            <a:extLst>
              <a:ext uri="{FF2B5EF4-FFF2-40B4-BE49-F238E27FC236}">
                <a16:creationId xmlns:a16="http://schemas.microsoft.com/office/drawing/2014/main" xmlns="" id="{A43FA0C9-C608-7DBD-2C0B-237523F7DF26}"/>
              </a:ext>
            </a:extLst>
          </p:cNvPr>
          <p:cNvSpPr/>
          <p:nvPr/>
        </p:nvSpPr>
        <p:spPr>
          <a:xfrm>
            <a:off x="5715000" y="1752600"/>
            <a:ext cx="6248400" cy="1219200"/>
          </a:xfrm>
          <a:prstGeom prst="rect">
            <a:avLst/>
          </a:prstGeom>
          <a:solidFill>
            <a:schemeClr val="tx1">
              <a:alpha val="64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5400" b="1" i="1" dirty="0"/>
              <a:t>Who is your enemy?</a:t>
            </a:r>
          </a:p>
        </p:txBody>
      </p:sp>
    </p:spTree>
    <p:extLst>
      <p:ext uri="{BB962C8B-B14F-4D97-AF65-F5344CB8AC3E}">
        <p14:creationId xmlns:p14="http://schemas.microsoft.com/office/powerpoint/2010/main" val="40839635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xmlns="" id="{FC9D4421-B4E6-E9FC-F956-92EA1A4AA7C3}"/>
              </a:ext>
            </a:extLst>
          </p:cNvPr>
          <p:cNvSpPr/>
          <p:nvPr/>
        </p:nvSpPr>
        <p:spPr>
          <a:xfrm>
            <a:off x="0" y="3124200"/>
            <a:ext cx="12192000" cy="3733799"/>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a:lnSpc>
                <a:spcPct val="107000"/>
              </a:lnSpc>
              <a:spcBef>
                <a:spcPts val="0"/>
              </a:spcBef>
              <a:spcAft>
                <a:spcPts val="0"/>
              </a:spcAft>
            </a:pPr>
            <a:r>
              <a:rPr lang="en-US" sz="3200" b="1" baseline="30000" dirty="0">
                <a:solidFill>
                  <a:schemeClr val="tx1"/>
                </a:solidFill>
              </a:rPr>
              <a:t>Romans 12:</a:t>
            </a:r>
            <a:r>
              <a:rPr lang="en-US" sz="3200" b="1" kern="100" baseline="30000" dirty="0">
                <a:solidFill>
                  <a:srgbClr val="000000"/>
                </a:solidFill>
                <a:effectLst/>
                <a:ea typeface="Calibri" panose="020F0502020204030204" pitchFamily="34" charset="0"/>
                <a:cs typeface="Calibri" panose="020F0502020204030204" pitchFamily="34" charset="0"/>
              </a:rPr>
              <a:t>17 </a:t>
            </a:r>
            <a:r>
              <a:rPr lang="en-US" sz="3200" b="1" u="sng" kern="100" dirty="0">
                <a:solidFill>
                  <a:srgbClr val="002060"/>
                </a:solidFill>
                <a:effectLst/>
                <a:ea typeface="Calibri" panose="020F0502020204030204" pitchFamily="34" charset="0"/>
                <a:cs typeface="Calibri" panose="020F0502020204030204" pitchFamily="34" charset="0"/>
              </a:rPr>
              <a:t>Never</a:t>
            </a:r>
            <a:r>
              <a:rPr lang="en-US" sz="3200" kern="100" dirty="0">
                <a:solidFill>
                  <a:schemeClr val="tx1"/>
                </a:solidFill>
                <a:effectLst/>
                <a:ea typeface="Calibri" panose="020F0502020204030204" pitchFamily="34" charset="0"/>
                <a:cs typeface="Calibri" panose="020F0502020204030204" pitchFamily="34" charset="0"/>
              </a:rPr>
              <a:t> pay back evil for evil to anyone</a:t>
            </a:r>
            <a:r>
              <a:rPr lang="en-US" sz="3200" kern="100" dirty="0">
                <a:solidFill>
                  <a:srgbClr val="000000"/>
                </a:solidFill>
                <a:effectLst/>
                <a:ea typeface="Calibri" panose="020F0502020204030204" pitchFamily="34" charset="0"/>
                <a:cs typeface="Calibri" panose="020F0502020204030204" pitchFamily="34" charset="0"/>
              </a:rPr>
              <a:t>. Respect what is right in the sight of all men. </a:t>
            </a:r>
            <a:r>
              <a:rPr lang="en-US" sz="3200" b="1" kern="100" baseline="30000" dirty="0">
                <a:solidFill>
                  <a:srgbClr val="000000"/>
                </a:solidFill>
                <a:effectLst/>
                <a:ea typeface="Calibri" panose="020F0502020204030204" pitchFamily="34" charset="0"/>
                <a:cs typeface="Calibri" panose="020F0502020204030204" pitchFamily="34" charset="0"/>
              </a:rPr>
              <a:t>18 </a:t>
            </a:r>
            <a:r>
              <a:rPr lang="en-US" sz="3200" kern="100" dirty="0">
                <a:solidFill>
                  <a:srgbClr val="000000"/>
                </a:solidFill>
                <a:effectLst/>
                <a:ea typeface="Calibri" panose="020F0502020204030204" pitchFamily="34" charset="0"/>
                <a:cs typeface="Calibri" panose="020F0502020204030204" pitchFamily="34" charset="0"/>
              </a:rPr>
              <a:t>If possible, so far as it depends on you, be at peace with all men.  </a:t>
            </a:r>
            <a:r>
              <a:rPr lang="en-US" sz="3200" b="1" kern="100" baseline="30000" dirty="0">
                <a:solidFill>
                  <a:srgbClr val="000000"/>
                </a:solidFill>
                <a:effectLst/>
                <a:ea typeface="Calibri" panose="020F0502020204030204" pitchFamily="34" charset="0"/>
                <a:cs typeface="Calibri" panose="020F0502020204030204" pitchFamily="34" charset="0"/>
              </a:rPr>
              <a:t>19 </a:t>
            </a:r>
            <a:r>
              <a:rPr lang="en-US" sz="3200" b="1" u="sng" kern="100" dirty="0">
                <a:solidFill>
                  <a:srgbClr val="002060"/>
                </a:solidFill>
                <a:effectLst/>
                <a:ea typeface="Calibri" panose="020F0502020204030204" pitchFamily="34" charset="0"/>
                <a:cs typeface="Calibri" panose="020F0502020204030204" pitchFamily="34" charset="0"/>
              </a:rPr>
              <a:t>Never</a:t>
            </a:r>
            <a:r>
              <a:rPr lang="en-US" sz="3200" kern="100" dirty="0">
                <a:solidFill>
                  <a:schemeClr val="tx1"/>
                </a:solidFill>
                <a:effectLst/>
                <a:ea typeface="Calibri" panose="020F0502020204030204" pitchFamily="34" charset="0"/>
                <a:cs typeface="Calibri" panose="020F0502020204030204" pitchFamily="34" charset="0"/>
              </a:rPr>
              <a:t> take your own revenge, </a:t>
            </a:r>
            <a:r>
              <a:rPr lang="en-US" sz="3200" kern="100" dirty="0">
                <a:solidFill>
                  <a:srgbClr val="000000"/>
                </a:solidFill>
                <a:effectLst/>
                <a:ea typeface="Calibri" panose="020F0502020204030204" pitchFamily="34" charset="0"/>
                <a:cs typeface="Calibri" panose="020F0502020204030204" pitchFamily="34" charset="0"/>
              </a:rPr>
              <a:t>beloved, but leave room for the wrath of God, for it is written, “</a:t>
            </a:r>
            <a:r>
              <a:rPr lang="en-US" sz="3200" kern="100" cap="small" dirty="0">
                <a:solidFill>
                  <a:srgbClr val="000000"/>
                </a:solidFill>
                <a:effectLst/>
                <a:ea typeface="Calibri" panose="020F0502020204030204" pitchFamily="34" charset="0"/>
                <a:cs typeface="Calibri" panose="020F0502020204030204" pitchFamily="34" charset="0"/>
              </a:rPr>
              <a:t>Vengeance is Mine</a:t>
            </a:r>
            <a:r>
              <a:rPr lang="en-US" sz="3200" kern="100" dirty="0">
                <a:solidFill>
                  <a:srgbClr val="000000"/>
                </a:solidFill>
                <a:effectLst/>
                <a:ea typeface="Calibri" panose="020F0502020204030204" pitchFamily="34" charset="0"/>
                <a:cs typeface="Calibri" panose="020F0502020204030204" pitchFamily="34" charset="0"/>
              </a:rPr>
              <a:t>, I </a:t>
            </a:r>
            <a:r>
              <a:rPr lang="en-US" sz="3200" kern="100" cap="small" dirty="0">
                <a:solidFill>
                  <a:srgbClr val="000000"/>
                </a:solidFill>
                <a:effectLst/>
                <a:ea typeface="Calibri" panose="020F0502020204030204" pitchFamily="34" charset="0"/>
                <a:cs typeface="Calibri" panose="020F0502020204030204" pitchFamily="34" charset="0"/>
              </a:rPr>
              <a:t>will repay</a:t>
            </a:r>
            <a:r>
              <a:rPr lang="en-US" sz="3200" kern="100" dirty="0">
                <a:solidFill>
                  <a:srgbClr val="000000"/>
                </a:solidFill>
                <a:effectLst/>
                <a:ea typeface="Calibri" panose="020F0502020204030204" pitchFamily="34" charset="0"/>
                <a:cs typeface="Calibri" panose="020F0502020204030204" pitchFamily="34" charset="0"/>
              </a:rPr>
              <a:t>,” says the Lord. </a:t>
            </a:r>
            <a:r>
              <a:rPr lang="en-US" sz="3200" b="1" kern="100" baseline="30000" dirty="0">
                <a:solidFill>
                  <a:srgbClr val="000000"/>
                </a:solidFill>
                <a:effectLst/>
                <a:ea typeface="Calibri" panose="020F0502020204030204" pitchFamily="34" charset="0"/>
                <a:cs typeface="Calibri" panose="020F0502020204030204" pitchFamily="34" charset="0"/>
              </a:rPr>
              <a:t>20 </a:t>
            </a:r>
            <a:r>
              <a:rPr lang="en-US" sz="3200" kern="100" dirty="0">
                <a:solidFill>
                  <a:srgbClr val="000000"/>
                </a:solidFill>
                <a:effectLst/>
                <a:ea typeface="Calibri" panose="020F0502020204030204" pitchFamily="34" charset="0"/>
                <a:cs typeface="Calibri" panose="020F0502020204030204" pitchFamily="34" charset="0"/>
              </a:rPr>
              <a:t>“</a:t>
            </a:r>
            <a:r>
              <a:rPr lang="en-US" sz="3200" kern="100" cap="small" dirty="0">
                <a:solidFill>
                  <a:srgbClr val="000000"/>
                </a:solidFill>
                <a:effectLst/>
                <a:ea typeface="Calibri" panose="020F0502020204030204" pitchFamily="34" charset="0"/>
                <a:cs typeface="Calibri" panose="020F0502020204030204" pitchFamily="34" charset="0"/>
              </a:rPr>
              <a:t>But if your enemy is hungry, feed him, and if he is thirsty, give him a drink; for in so doing you will heap burning coals on his head</a:t>
            </a:r>
            <a:r>
              <a:rPr lang="en-US" sz="3200" kern="100" dirty="0">
                <a:solidFill>
                  <a:srgbClr val="000000"/>
                </a:solidFill>
                <a:effectLst/>
                <a:ea typeface="Calibri" panose="020F0502020204030204" pitchFamily="34" charset="0"/>
                <a:cs typeface="Calibri" panose="020F0502020204030204" pitchFamily="34" charset="0"/>
              </a:rPr>
              <a:t>.” </a:t>
            </a:r>
            <a:r>
              <a:rPr lang="en-US" sz="3200" b="1" kern="100" baseline="30000" dirty="0">
                <a:solidFill>
                  <a:srgbClr val="000000"/>
                </a:solidFill>
                <a:effectLst/>
                <a:ea typeface="Calibri" panose="020F0502020204030204" pitchFamily="34" charset="0"/>
                <a:cs typeface="Calibri" panose="020F0502020204030204" pitchFamily="34" charset="0"/>
              </a:rPr>
              <a:t>21 </a:t>
            </a:r>
            <a:r>
              <a:rPr lang="en-US" sz="3200" kern="100" dirty="0">
                <a:solidFill>
                  <a:srgbClr val="000000"/>
                </a:solidFill>
                <a:effectLst/>
                <a:ea typeface="Calibri" panose="020F0502020204030204" pitchFamily="34" charset="0"/>
                <a:cs typeface="Calibri" panose="020F0502020204030204" pitchFamily="34" charset="0"/>
              </a:rPr>
              <a:t>Do not be overcome by evil, but overcome evil with good.</a:t>
            </a:r>
            <a:endParaRPr lang="en-US" sz="3200" kern="100" dirty="0">
              <a:effectLst/>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endParaRPr lang="en-US" sz="3200" dirty="0">
              <a:solidFill>
                <a:schemeClr val="tx1"/>
              </a:solidFill>
            </a:endParaRPr>
          </a:p>
        </p:txBody>
      </p:sp>
      <p:sp>
        <p:nvSpPr>
          <p:cNvPr id="5" name="Rectangle 4">
            <a:extLst>
              <a:ext uri="{FF2B5EF4-FFF2-40B4-BE49-F238E27FC236}">
                <a16:creationId xmlns:a16="http://schemas.microsoft.com/office/drawing/2014/main" xmlns="" id="{44CB7A62-19F5-1902-E4F4-2DEA0867901E}"/>
              </a:ext>
            </a:extLst>
          </p:cNvPr>
          <p:cNvSpPr/>
          <p:nvPr/>
        </p:nvSpPr>
        <p:spPr>
          <a:xfrm>
            <a:off x="0" y="0"/>
            <a:ext cx="12192000" cy="1219200"/>
          </a:xfrm>
          <a:prstGeom prst="rect">
            <a:avLst/>
          </a:prstGeom>
          <a:solidFill>
            <a:schemeClr val="tx1">
              <a:alpha val="64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7200" b="1" dirty="0"/>
              <a:t> Love Your Enemy</a:t>
            </a:r>
            <a:endParaRPr lang="en-US" sz="7200" b="1" i="1" dirty="0"/>
          </a:p>
        </p:txBody>
      </p:sp>
      <p:sp>
        <p:nvSpPr>
          <p:cNvPr id="2" name="Rectangle 1">
            <a:extLst>
              <a:ext uri="{FF2B5EF4-FFF2-40B4-BE49-F238E27FC236}">
                <a16:creationId xmlns:a16="http://schemas.microsoft.com/office/drawing/2014/main" xmlns="" id="{8905F51E-1AF7-6DBF-33BA-CED61F1F8C6F}"/>
              </a:ext>
            </a:extLst>
          </p:cNvPr>
          <p:cNvSpPr/>
          <p:nvPr/>
        </p:nvSpPr>
        <p:spPr>
          <a:xfrm>
            <a:off x="5715000" y="1752600"/>
            <a:ext cx="6248400" cy="1219200"/>
          </a:xfrm>
          <a:prstGeom prst="rect">
            <a:avLst/>
          </a:prstGeom>
          <a:solidFill>
            <a:schemeClr val="tx1">
              <a:alpha val="64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5400" b="1" i="1" dirty="0"/>
              <a:t>Who is your enemy?</a:t>
            </a:r>
          </a:p>
        </p:txBody>
      </p:sp>
    </p:spTree>
    <p:extLst>
      <p:ext uri="{BB962C8B-B14F-4D97-AF65-F5344CB8AC3E}">
        <p14:creationId xmlns:p14="http://schemas.microsoft.com/office/powerpoint/2010/main" val="34132077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xmlns="" id="{44CB7A62-19F5-1902-E4F4-2DEA0867901E}"/>
              </a:ext>
            </a:extLst>
          </p:cNvPr>
          <p:cNvSpPr/>
          <p:nvPr/>
        </p:nvSpPr>
        <p:spPr>
          <a:xfrm>
            <a:off x="0" y="0"/>
            <a:ext cx="12192000" cy="1219200"/>
          </a:xfrm>
          <a:prstGeom prst="rect">
            <a:avLst/>
          </a:prstGeom>
          <a:solidFill>
            <a:schemeClr val="tx1">
              <a:alpha val="64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7200" b="1" dirty="0"/>
              <a:t> Love Your Enemy</a:t>
            </a:r>
            <a:endParaRPr lang="en-US" sz="7200" b="1" i="1" dirty="0"/>
          </a:p>
        </p:txBody>
      </p:sp>
      <p:sp>
        <p:nvSpPr>
          <p:cNvPr id="3" name="Thought Bubble: Cloud 2">
            <a:extLst>
              <a:ext uri="{FF2B5EF4-FFF2-40B4-BE49-F238E27FC236}">
                <a16:creationId xmlns:a16="http://schemas.microsoft.com/office/drawing/2014/main" xmlns="" id="{2AECC500-7C91-522A-BA90-F4CA7736198F}"/>
              </a:ext>
            </a:extLst>
          </p:cNvPr>
          <p:cNvSpPr/>
          <p:nvPr/>
        </p:nvSpPr>
        <p:spPr>
          <a:xfrm>
            <a:off x="217171" y="1066800"/>
            <a:ext cx="3657599" cy="1828800"/>
          </a:xfrm>
          <a:prstGeom prst="cloudCallout">
            <a:avLst>
              <a:gd name="adj1" fmla="val -52708"/>
              <a:gd name="adj2" fmla="val 56250"/>
            </a:avLst>
          </a:prstGeom>
          <a:solidFill>
            <a:schemeClr val="bg1">
              <a:lumMod val="95000"/>
            </a:schemeClr>
          </a:solidFill>
          <a:ln>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400" b="1" dirty="0">
                <a:solidFill>
                  <a:schemeClr val="tx1"/>
                </a:solidFill>
              </a:rPr>
              <a:t>I can’t stomach it!</a:t>
            </a:r>
          </a:p>
        </p:txBody>
      </p:sp>
      <p:sp>
        <p:nvSpPr>
          <p:cNvPr id="6" name="Thought Bubble: Cloud 5">
            <a:extLst>
              <a:ext uri="{FF2B5EF4-FFF2-40B4-BE49-F238E27FC236}">
                <a16:creationId xmlns:a16="http://schemas.microsoft.com/office/drawing/2014/main" xmlns="" id="{CFB6D29B-3B16-D675-84A6-A2C0E5036EE6}"/>
              </a:ext>
            </a:extLst>
          </p:cNvPr>
          <p:cNvSpPr/>
          <p:nvPr/>
        </p:nvSpPr>
        <p:spPr>
          <a:xfrm>
            <a:off x="7315200" y="156209"/>
            <a:ext cx="3657600" cy="1828800"/>
          </a:xfrm>
          <a:prstGeom prst="cloudCallout">
            <a:avLst>
              <a:gd name="adj1" fmla="val 77292"/>
              <a:gd name="adj2" fmla="val 38750"/>
            </a:avLst>
          </a:prstGeom>
          <a:solidFill>
            <a:schemeClr val="bg1">
              <a:lumMod val="95000"/>
            </a:schemeClr>
          </a:solidFill>
          <a:ln>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400" b="1" dirty="0">
                <a:solidFill>
                  <a:schemeClr val="tx1"/>
                </a:solidFill>
              </a:rPr>
              <a:t>Where’s the justice?</a:t>
            </a:r>
          </a:p>
        </p:txBody>
      </p:sp>
      <p:sp>
        <p:nvSpPr>
          <p:cNvPr id="2" name="Rectangle 1">
            <a:extLst>
              <a:ext uri="{FF2B5EF4-FFF2-40B4-BE49-F238E27FC236}">
                <a16:creationId xmlns:a16="http://schemas.microsoft.com/office/drawing/2014/main" xmlns="" id="{B77473F7-7744-17A8-70A0-033684B91989}"/>
              </a:ext>
            </a:extLst>
          </p:cNvPr>
          <p:cNvSpPr/>
          <p:nvPr/>
        </p:nvSpPr>
        <p:spPr>
          <a:xfrm>
            <a:off x="0" y="3124200"/>
            <a:ext cx="12192000" cy="3733799"/>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a:lnSpc>
                <a:spcPct val="107000"/>
              </a:lnSpc>
              <a:spcBef>
                <a:spcPts val="0"/>
              </a:spcBef>
              <a:spcAft>
                <a:spcPts val="0"/>
              </a:spcAft>
            </a:pPr>
            <a:r>
              <a:rPr lang="en-US" sz="3200" b="1" baseline="30000" dirty="0">
                <a:solidFill>
                  <a:schemeClr val="tx1"/>
                </a:solidFill>
              </a:rPr>
              <a:t>Romans 12:</a:t>
            </a:r>
            <a:r>
              <a:rPr lang="en-US" sz="3200" b="1" kern="100" baseline="30000" dirty="0">
                <a:solidFill>
                  <a:srgbClr val="000000"/>
                </a:solidFill>
                <a:effectLst/>
                <a:ea typeface="Calibri" panose="020F0502020204030204" pitchFamily="34" charset="0"/>
                <a:cs typeface="Calibri" panose="020F0502020204030204" pitchFamily="34" charset="0"/>
              </a:rPr>
              <a:t>17 </a:t>
            </a:r>
            <a:r>
              <a:rPr lang="en-US" sz="3200" b="1" u="sng" kern="100" dirty="0">
                <a:solidFill>
                  <a:srgbClr val="002060"/>
                </a:solidFill>
                <a:effectLst/>
                <a:ea typeface="Calibri" panose="020F0502020204030204" pitchFamily="34" charset="0"/>
                <a:cs typeface="Calibri" panose="020F0502020204030204" pitchFamily="34" charset="0"/>
              </a:rPr>
              <a:t>Never</a:t>
            </a:r>
            <a:r>
              <a:rPr lang="en-US" sz="3200" kern="100" dirty="0">
                <a:solidFill>
                  <a:schemeClr val="tx1"/>
                </a:solidFill>
                <a:effectLst/>
                <a:ea typeface="Calibri" panose="020F0502020204030204" pitchFamily="34" charset="0"/>
                <a:cs typeface="Calibri" panose="020F0502020204030204" pitchFamily="34" charset="0"/>
              </a:rPr>
              <a:t> pay back evil for evil to anyone</a:t>
            </a:r>
            <a:r>
              <a:rPr lang="en-US" sz="3200" kern="100" dirty="0">
                <a:solidFill>
                  <a:srgbClr val="000000"/>
                </a:solidFill>
                <a:effectLst/>
                <a:ea typeface="Calibri" panose="020F0502020204030204" pitchFamily="34" charset="0"/>
                <a:cs typeface="Calibri" panose="020F0502020204030204" pitchFamily="34" charset="0"/>
              </a:rPr>
              <a:t>. Respect what is right in the sight of all men. </a:t>
            </a:r>
            <a:r>
              <a:rPr lang="en-US" sz="3200" b="1" kern="100" baseline="30000" dirty="0">
                <a:solidFill>
                  <a:srgbClr val="000000"/>
                </a:solidFill>
                <a:effectLst/>
                <a:ea typeface="Calibri" panose="020F0502020204030204" pitchFamily="34" charset="0"/>
                <a:cs typeface="Calibri" panose="020F0502020204030204" pitchFamily="34" charset="0"/>
              </a:rPr>
              <a:t>18 </a:t>
            </a:r>
            <a:r>
              <a:rPr lang="en-US" sz="3200" kern="100" dirty="0">
                <a:solidFill>
                  <a:srgbClr val="000000"/>
                </a:solidFill>
                <a:effectLst/>
                <a:ea typeface="Calibri" panose="020F0502020204030204" pitchFamily="34" charset="0"/>
                <a:cs typeface="Calibri" panose="020F0502020204030204" pitchFamily="34" charset="0"/>
              </a:rPr>
              <a:t>If possible, so far as it depends on you, be at peace with all men.  </a:t>
            </a:r>
            <a:r>
              <a:rPr lang="en-US" sz="3200" b="1" kern="100" baseline="30000" dirty="0">
                <a:solidFill>
                  <a:srgbClr val="000000"/>
                </a:solidFill>
                <a:effectLst/>
                <a:ea typeface="Calibri" panose="020F0502020204030204" pitchFamily="34" charset="0"/>
                <a:cs typeface="Calibri" panose="020F0502020204030204" pitchFamily="34" charset="0"/>
              </a:rPr>
              <a:t>19 </a:t>
            </a:r>
            <a:r>
              <a:rPr lang="en-US" sz="3200" b="1" u="sng" kern="100" dirty="0">
                <a:solidFill>
                  <a:srgbClr val="002060"/>
                </a:solidFill>
                <a:effectLst/>
                <a:ea typeface="Calibri" panose="020F0502020204030204" pitchFamily="34" charset="0"/>
                <a:cs typeface="Calibri" panose="020F0502020204030204" pitchFamily="34" charset="0"/>
              </a:rPr>
              <a:t>Never</a:t>
            </a:r>
            <a:r>
              <a:rPr lang="en-US" sz="3200" kern="100" dirty="0">
                <a:solidFill>
                  <a:schemeClr val="tx1"/>
                </a:solidFill>
                <a:effectLst/>
                <a:ea typeface="Calibri" panose="020F0502020204030204" pitchFamily="34" charset="0"/>
                <a:cs typeface="Calibri" panose="020F0502020204030204" pitchFamily="34" charset="0"/>
              </a:rPr>
              <a:t> take your own revenge, </a:t>
            </a:r>
            <a:r>
              <a:rPr lang="en-US" sz="3200" kern="100" dirty="0">
                <a:solidFill>
                  <a:srgbClr val="000000"/>
                </a:solidFill>
                <a:effectLst/>
                <a:ea typeface="Calibri" panose="020F0502020204030204" pitchFamily="34" charset="0"/>
                <a:cs typeface="Calibri" panose="020F0502020204030204" pitchFamily="34" charset="0"/>
              </a:rPr>
              <a:t>beloved, but leave room for the wrath of God, for it is written, “</a:t>
            </a:r>
            <a:r>
              <a:rPr lang="en-US" sz="3200" kern="100" cap="small" dirty="0">
                <a:solidFill>
                  <a:srgbClr val="000000"/>
                </a:solidFill>
                <a:effectLst/>
                <a:ea typeface="Calibri" panose="020F0502020204030204" pitchFamily="34" charset="0"/>
                <a:cs typeface="Calibri" panose="020F0502020204030204" pitchFamily="34" charset="0"/>
              </a:rPr>
              <a:t>Vengeance is Mine</a:t>
            </a:r>
            <a:r>
              <a:rPr lang="en-US" sz="3200" kern="100" dirty="0">
                <a:solidFill>
                  <a:srgbClr val="000000"/>
                </a:solidFill>
                <a:effectLst/>
                <a:ea typeface="Calibri" panose="020F0502020204030204" pitchFamily="34" charset="0"/>
                <a:cs typeface="Calibri" panose="020F0502020204030204" pitchFamily="34" charset="0"/>
              </a:rPr>
              <a:t>, I </a:t>
            </a:r>
            <a:r>
              <a:rPr lang="en-US" sz="3200" kern="100" cap="small" dirty="0">
                <a:solidFill>
                  <a:srgbClr val="000000"/>
                </a:solidFill>
                <a:effectLst/>
                <a:ea typeface="Calibri" panose="020F0502020204030204" pitchFamily="34" charset="0"/>
                <a:cs typeface="Calibri" panose="020F0502020204030204" pitchFamily="34" charset="0"/>
              </a:rPr>
              <a:t>will repay</a:t>
            </a:r>
            <a:r>
              <a:rPr lang="en-US" sz="3200" kern="100" dirty="0">
                <a:solidFill>
                  <a:srgbClr val="000000"/>
                </a:solidFill>
                <a:effectLst/>
                <a:ea typeface="Calibri" panose="020F0502020204030204" pitchFamily="34" charset="0"/>
                <a:cs typeface="Calibri" panose="020F0502020204030204" pitchFamily="34" charset="0"/>
              </a:rPr>
              <a:t>,” says the Lord. </a:t>
            </a:r>
            <a:r>
              <a:rPr lang="en-US" sz="3200" b="1" kern="100" baseline="30000" dirty="0">
                <a:solidFill>
                  <a:srgbClr val="000000"/>
                </a:solidFill>
                <a:effectLst/>
                <a:ea typeface="Calibri" panose="020F0502020204030204" pitchFamily="34" charset="0"/>
                <a:cs typeface="Calibri" panose="020F0502020204030204" pitchFamily="34" charset="0"/>
              </a:rPr>
              <a:t>20 </a:t>
            </a:r>
            <a:r>
              <a:rPr lang="en-US" sz="3200" kern="100" dirty="0">
                <a:solidFill>
                  <a:srgbClr val="000000"/>
                </a:solidFill>
                <a:effectLst/>
                <a:ea typeface="Calibri" panose="020F0502020204030204" pitchFamily="34" charset="0"/>
                <a:cs typeface="Calibri" panose="020F0502020204030204" pitchFamily="34" charset="0"/>
              </a:rPr>
              <a:t>“</a:t>
            </a:r>
            <a:r>
              <a:rPr lang="en-US" sz="3200" kern="100" cap="small" dirty="0">
                <a:solidFill>
                  <a:srgbClr val="000000"/>
                </a:solidFill>
                <a:effectLst/>
                <a:ea typeface="Calibri" panose="020F0502020204030204" pitchFamily="34" charset="0"/>
                <a:cs typeface="Calibri" panose="020F0502020204030204" pitchFamily="34" charset="0"/>
              </a:rPr>
              <a:t>But if your enemy is hungry, feed him, and if he is thirsty, give him a drink; for in so doing you will heap burning coals on his head</a:t>
            </a:r>
            <a:r>
              <a:rPr lang="en-US" sz="3200" kern="100" dirty="0">
                <a:solidFill>
                  <a:srgbClr val="000000"/>
                </a:solidFill>
                <a:effectLst/>
                <a:ea typeface="Calibri" panose="020F0502020204030204" pitchFamily="34" charset="0"/>
                <a:cs typeface="Calibri" panose="020F0502020204030204" pitchFamily="34" charset="0"/>
              </a:rPr>
              <a:t>.” </a:t>
            </a:r>
            <a:r>
              <a:rPr lang="en-US" sz="3200" b="1" kern="100" baseline="30000" dirty="0">
                <a:solidFill>
                  <a:srgbClr val="000000"/>
                </a:solidFill>
                <a:effectLst/>
                <a:ea typeface="Calibri" panose="020F0502020204030204" pitchFamily="34" charset="0"/>
                <a:cs typeface="Calibri" panose="020F0502020204030204" pitchFamily="34" charset="0"/>
              </a:rPr>
              <a:t>21 </a:t>
            </a:r>
            <a:r>
              <a:rPr lang="en-US" sz="3200" kern="100" dirty="0">
                <a:solidFill>
                  <a:srgbClr val="000000"/>
                </a:solidFill>
                <a:effectLst/>
                <a:ea typeface="Calibri" panose="020F0502020204030204" pitchFamily="34" charset="0"/>
                <a:cs typeface="Calibri" panose="020F0502020204030204" pitchFamily="34" charset="0"/>
              </a:rPr>
              <a:t>Do not be overcome by evil, but overcome evil with good.</a:t>
            </a:r>
            <a:endParaRPr lang="en-US" sz="3200" kern="100" dirty="0">
              <a:effectLst/>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endParaRPr lang="en-US" sz="3200" dirty="0">
              <a:solidFill>
                <a:schemeClr val="tx1"/>
              </a:solidFill>
            </a:endParaRPr>
          </a:p>
        </p:txBody>
      </p:sp>
      <p:sp>
        <p:nvSpPr>
          <p:cNvPr id="7" name="Thought Bubble: Cloud 6">
            <a:extLst>
              <a:ext uri="{FF2B5EF4-FFF2-40B4-BE49-F238E27FC236}">
                <a16:creationId xmlns:a16="http://schemas.microsoft.com/office/drawing/2014/main" xmlns="" id="{B441AD39-E028-0889-875A-7857E21CF0D3}"/>
              </a:ext>
            </a:extLst>
          </p:cNvPr>
          <p:cNvSpPr/>
          <p:nvPr/>
        </p:nvSpPr>
        <p:spPr>
          <a:xfrm>
            <a:off x="8115300" y="1676400"/>
            <a:ext cx="3505200" cy="1828800"/>
          </a:xfrm>
          <a:prstGeom prst="cloudCallout">
            <a:avLst>
              <a:gd name="adj1" fmla="val 64928"/>
              <a:gd name="adj2" fmla="val 24375"/>
            </a:avLst>
          </a:prstGeom>
          <a:solidFill>
            <a:schemeClr val="bg1">
              <a:lumMod val="95000"/>
            </a:schemeClr>
          </a:solidFill>
          <a:ln>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400" b="1" dirty="0">
                <a:solidFill>
                  <a:schemeClr val="tx1"/>
                </a:solidFill>
              </a:rPr>
              <a:t>I’ll be a doormat!</a:t>
            </a:r>
          </a:p>
        </p:txBody>
      </p:sp>
    </p:spTree>
    <p:extLst>
      <p:ext uri="{BB962C8B-B14F-4D97-AF65-F5344CB8AC3E}">
        <p14:creationId xmlns:p14="http://schemas.microsoft.com/office/powerpoint/2010/main" val="35425353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6" grpId="0" animBg="1"/>
      <p:bldP spid="7"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xmlns="" id="{44CB7A62-19F5-1902-E4F4-2DEA0867901E}"/>
              </a:ext>
            </a:extLst>
          </p:cNvPr>
          <p:cNvSpPr/>
          <p:nvPr/>
        </p:nvSpPr>
        <p:spPr>
          <a:xfrm>
            <a:off x="0" y="0"/>
            <a:ext cx="12192000" cy="1219200"/>
          </a:xfrm>
          <a:prstGeom prst="rect">
            <a:avLst/>
          </a:prstGeom>
          <a:solidFill>
            <a:schemeClr val="tx1">
              <a:alpha val="64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7200" b="1" dirty="0"/>
              <a:t> Love Your Enemy</a:t>
            </a:r>
            <a:endParaRPr lang="en-US" sz="7200" b="1" i="1" dirty="0"/>
          </a:p>
        </p:txBody>
      </p:sp>
      <p:sp>
        <p:nvSpPr>
          <p:cNvPr id="2" name="Rectangle 1">
            <a:extLst>
              <a:ext uri="{FF2B5EF4-FFF2-40B4-BE49-F238E27FC236}">
                <a16:creationId xmlns:a16="http://schemas.microsoft.com/office/drawing/2014/main" xmlns="" id="{D3B873B6-6ADE-55F6-FABA-D09B392573DE}"/>
              </a:ext>
            </a:extLst>
          </p:cNvPr>
          <p:cNvSpPr/>
          <p:nvPr/>
        </p:nvSpPr>
        <p:spPr>
          <a:xfrm>
            <a:off x="0" y="1143000"/>
            <a:ext cx="6934200" cy="5715000"/>
          </a:xfrm>
          <a:prstGeom prst="rect">
            <a:avLst/>
          </a:prstGeom>
          <a:solidFill>
            <a:schemeClr val="accent1">
              <a:lumMod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pPr algn="ctr"/>
            <a:r>
              <a:rPr lang="en-US" sz="4800" b="1" u="sng" dirty="0"/>
              <a:t>Biblical Rationale:</a:t>
            </a:r>
          </a:p>
          <a:p>
            <a:pPr algn="ctr"/>
            <a:endParaRPr lang="en-US" sz="1100" b="1" u="sng" dirty="0"/>
          </a:p>
          <a:p>
            <a:pPr marL="514350" indent="-514350">
              <a:buAutoNum type="arabicParenR"/>
            </a:pPr>
            <a:endParaRPr lang="en-US" sz="3200" b="1" dirty="0"/>
          </a:p>
          <a:p>
            <a:pPr marL="514350" indent="-514350">
              <a:buAutoNum type="arabicParenR"/>
            </a:pPr>
            <a:endParaRPr lang="en-US" sz="3200" b="1" i="1" u="sng" dirty="0"/>
          </a:p>
          <a:p>
            <a:pPr algn="ctr"/>
            <a:endParaRPr lang="en-US" dirty="0"/>
          </a:p>
        </p:txBody>
      </p:sp>
      <p:sp>
        <p:nvSpPr>
          <p:cNvPr id="8" name="Rectangle 7">
            <a:extLst>
              <a:ext uri="{FF2B5EF4-FFF2-40B4-BE49-F238E27FC236}">
                <a16:creationId xmlns:a16="http://schemas.microsoft.com/office/drawing/2014/main" xmlns="" id="{C2FF2C2E-774B-020F-5163-101410EBCF0C}"/>
              </a:ext>
            </a:extLst>
          </p:cNvPr>
          <p:cNvSpPr/>
          <p:nvPr/>
        </p:nvSpPr>
        <p:spPr>
          <a:xfrm>
            <a:off x="0" y="5867400"/>
            <a:ext cx="12192000" cy="990599"/>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ct val="107000"/>
              </a:lnSpc>
              <a:spcBef>
                <a:spcPts val="0"/>
              </a:spcBef>
              <a:spcAft>
                <a:spcPts val="0"/>
              </a:spcAft>
            </a:pPr>
            <a:r>
              <a:rPr lang="en-US" sz="3200" b="1" baseline="30000" dirty="0">
                <a:solidFill>
                  <a:schemeClr val="tx1"/>
                </a:solidFill>
              </a:rPr>
              <a:t>Romans 12:</a:t>
            </a:r>
            <a:r>
              <a:rPr lang="en-US" sz="3200" b="1" kern="100" baseline="30000" dirty="0">
                <a:solidFill>
                  <a:srgbClr val="000000"/>
                </a:solidFill>
                <a:effectLst/>
                <a:ea typeface="Calibri" panose="020F0502020204030204" pitchFamily="34" charset="0"/>
                <a:cs typeface="Calibri" panose="020F0502020204030204" pitchFamily="34" charset="0"/>
              </a:rPr>
              <a:t>14 </a:t>
            </a:r>
            <a:r>
              <a:rPr lang="en-US" sz="3200" b="1" u="sng" kern="100" dirty="0">
                <a:solidFill>
                  <a:srgbClr val="002060"/>
                </a:solidFill>
                <a:effectLst/>
                <a:ea typeface="Calibri" panose="020F0502020204030204" pitchFamily="34" charset="0"/>
                <a:cs typeface="Calibri" panose="020F0502020204030204" pitchFamily="34" charset="0"/>
              </a:rPr>
              <a:t>Bless those who persecute you; bless and do not curse</a:t>
            </a:r>
            <a:endParaRPr lang="en-US" sz="3200" dirty="0">
              <a:solidFill>
                <a:schemeClr val="tx1"/>
              </a:solidFill>
            </a:endParaRPr>
          </a:p>
        </p:txBody>
      </p:sp>
    </p:spTree>
    <p:extLst>
      <p:ext uri="{BB962C8B-B14F-4D97-AF65-F5344CB8AC3E}">
        <p14:creationId xmlns:p14="http://schemas.microsoft.com/office/powerpoint/2010/main" val="33289105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xmlns="" id="{44CB7A62-19F5-1902-E4F4-2DEA0867901E}"/>
              </a:ext>
            </a:extLst>
          </p:cNvPr>
          <p:cNvSpPr/>
          <p:nvPr/>
        </p:nvSpPr>
        <p:spPr>
          <a:xfrm>
            <a:off x="0" y="0"/>
            <a:ext cx="12192000" cy="1219200"/>
          </a:xfrm>
          <a:prstGeom prst="rect">
            <a:avLst/>
          </a:prstGeom>
          <a:solidFill>
            <a:schemeClr val="tx1">
              <a:alpha val="64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7200" b="1" dirty="0"/>
              <a:t> Love Your Enemy</a:t>
            </a:r>
            <a:endParaRPr lang="en-US" sz="7200" b="1" i="1" dirty="0"/>
          </a:p>
        </p:txBody>
      </p:sp>
      <p:sp>
        <p:nvSpPr>
          <p:cNvPr id="2" name="Rectangle 1">
            <a:extLst>
              <a:ext uri="{FF2B5EF4-FFF2-40B4-BE49-F238E27FC236}">
                <a16:creationId xmlns:a16="http://schemas.microsoft.com/office/drawing/2014/main" xmlns="" id="{D3B873B6-6ADE-55F6-FABA-D09B392573DE}"/>
              </a:ext>
            </a:extLst>
          </p:cNvPr>
          <p:cNvSpPr/>
          <p:nvPr/>
        </p:nvSpPr>
        <p:spPr>
          <a:xfrm>
            <a:off x="0" y="1143000"/>
            <a:ext cx="6934200" cy="5715000"/>
          </a:xfrm>
          <a:prstGeom prst="rect">
            <a:avLst/>
          </a:prstGeom>
          <a:solidFill>
            <a:schemeClr val="accent1">
              <a:lumMod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pPr algn="ctr"/>
            <a:r>
              <a:rPr lang="en-US" sz="4800" b="1" u="sng" dirty="0"/>
              <a:t>Biblical Rationale:</a:t>
            </a:r>
          </a:p>
          <a:p>
            <a:pPr algn="ctr"/>
            <a:endParaRPr lang="en-US" sz="1100" b="1" u="sng" dirty="0"/>
          </a:p>
          <a:p>
            <a:pPr marL="514350" indent="-514350">
              <a:buAutoNum type="arabicParenR"/>
            </a:pPr>
            <a:r>
              <a:rPr lang="en-US" sz="3500" b="1" dirty="0"/>
              <a:t>It’s what Jesus taught</a:t>
            </a:r>
          </a:p>
          <a:p>
            <a:pPr marL="514350" indent="-514350">
              <a:buAutoNum type="arabicParenR"/>
            </a:pPr>
            <a:endParaRPr lang="en-US" sz="3200" b="1" dirty="0"/>
          </a:p>
          <a:p>
            <a:pPr marL="514350" indent="-514350">
              <a:buAutoNum type="arabicParenR"/>
            </a:pPr>
            <a:endParaRPr lang="en-US" sz="3200" b="1" i="1" u="sng" dirty="0"/>
          </a:p>
          <a:p>
            <a:pPr algn="ctr"/>
            <a:endParaRPr lang="en-US" dirty="0"/>
          </a:p>
        </p:txBody>
      </p:sp>
      <p:sp>
        <p:nvSpPr>
          <p:cNvPr id="8" name="Rectangle 7">
            <a:extLst>
              <a:ext uri="{FF2B5EF4-FFF2-40B4-BE49-F238E27FC236}">
                <a16:creationId xmlns:a16="http://schemas.microsoft.com/office/drawing/2014/main" xmlns="" id="{C2FF2C2E-774B-020F-5163-101410EBCF0C}"/>
              </a:ext>
            </a:extLst>
          </p:cNvPr>
          <p:cNvSpPr/>
          <p:nvPr/>
        </p:nvSpPr>
        <p:spPr>
          <a:xfrm>
            <a:off x="0" y="5867400"/>
            <a:ext cx="12192000" cy="990599"/>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ct val="107000"/>
              </a:lnSpc>
              <a:spcBef>
                <a:spcPts val="0"/>
              </a:spcBef>
              <a:spcAft>
                <a:spcPts val="0"/>
              </a:spcAft>
            </a:pPr>
            <a:r>
              <a:rPr lang="en-US" sz="3200" b="1" baseline="30000" dirty="0">
                <a:solidFill>
                  <a:schemeClr val="tx1"/>
                </a:solidFill>
              </a:rPr>
              <a:t>Romans 12:</a:t>
            </a:r>
            <a:r>
              <a:rPr lang="en-US" sz="3200" b="1" kern="100" baseline="30000" dirty="0">
                <a:solidFill>
                  <a:srgbClr val="000000"/>
                </a:solidFill>
                <a:effectLst/>
                <a:ea typeface="Calibri" panose="020F0502020204030204" pitchFamily="34" charset="0"/>
                <a:cs typeface="Calibri" panose="020F0502020204030204" pitchFamily="34" charset="0"/>
              </a:rPr>
              <a:t>14 </a:t>
            </a:r>
            <a:r>
              <a:rPr lang="en-US" sz="3200" b="1" u="sng" kern="100" dirty="0">
                <a:solidFill>
                  <a:srgbClr val="002060"/>
                </a:solidFill>
                <a:effectLst/>
                <a:ea typeface="Calibri" panose="020F0502020204030204" pitchFamily="34" charset="0"/>
                <a:cs typeface="Calibri" panose="020F0502020204030204" pitchFamily="34" charset="0"/>
              </a:rPr>
              <a:t>Bless those who persecute you; bless and do not curse</a:t>
            </a:r>
            <a:endParaRPr lang="en-US" sz="3200" dirty="0">
              <a:solidFill>
                <a:schemeClr val="tx1"/>
              </a:solidFill>
            </a:endParaRPr>
          </a:p>
        </p:txBody>
      </p:sp>
      <p:sp>
        <p:nvSpPr>
          <p:cNvPr id="3" name="Rectangle 2">
            <a:extLst>
              <a:ext uri="{FF2B5EF4-FFF2-40B4-BE49-F238E27FC236}">
                <a16:creationId xmlns:a16="http://schemas.microsoft.com/office/drawing/2014/main" xmlns="" id="{5B3B5BF5-6006-B1E4-3CD6-6AE9757BA93B}"/>
              </a:ext>
            </a:extLst>
          </p:cNvPr>
          <p:cNvSpPr/>
          <p:nvPr/>
        </p:nvSpPr>
        <p:spPr>
          <a:xfrm>
            <a:off x="5257800" y="3086100"/>
            <a:ext cx="6629400" cy="2209800"/>
          </a:xfrm>
          <a:prstGeom prst="rect">
            <a:avLst/>
          </a:prstGeom>
          <a:solidFill>
            <a:schemeClr val="tx2">
              <a:lumMod val="50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pPr marL="0" marR="0">
              <a:lnSpc>
                <a:spcPct val="107000"/>
              </a:lnSpc>
              <a:spcBef>
                <a:spcPts val="0"/>
              </a:spcBef>
              <a:spcAft>
                <a:spcPts val="0"/>
              </a:spcAft>
            </a:pPr>
            <a:r>
              <a:rPr lang="en-US" sz="3200" b="1" kern="100" baseline="30000" dirty="0">
                <a:effectLst/>
                <a:latin typeface="Calibri" panose="020F0502020204030204" pitchFamily="34" charset="0"/>
                <a:ea typeface="Calibri" panose="020F0502020204030204" pitchFamily="34" charset="0"/>
                <a:cs typeface="Calibri" panose="020F0502020204030204" pitchFamily="34" charset="0"/>
              </a:rPr>
              <a:t>Luke 6:27</a:t>
            </a:r>
            <a:r>
              <a:rPr lang="en-US" sz="3200" b="1" kern="100" dirty="0">
                <a:effectLst/>
                <a:latin typeface="Calibri" panose="020F0502020204030204" pitchFamily="34" charset="0"/>
                <a:ea typeface="Calibri" panose="020F0502020204030204" pitchFamily="34" charset="0"/>
                <a:cs typeface="Calibri" panose="020F0502020204030204" pitchFamily="34" charset="0"/>
              </a:rPr>
              <a:t> </a:t>
            </a:r>
            <a:r>
              <a:rPr lang="en-US" sz="3200" kern="100" dirty="0">
                <a:effectLst/>
                <a:latin typeface="Calibri" panose="020F0502020204030204" pitchFamily="34" charset="0"/>
                <a:ea typeface="Calibri" panose="020F0502020204030204" pitchFamily="34" charset="0"/>
                <a:cs typeface="Calibri" panose="020F0502020204030204" pitchFamily="34" charset="0"/>
              </a:rPr>
              <a:t>But I say to you who hear,  love your enemies, do good to those who hate you, </a:t>
            </a:r>
            <a:r>
              <a:rPr lang="en-US" sz="3200" b="1" kern="100" baseline="30000" dirty="0">
                <a:effectLst/>
                <a:latin typeface="Calibri" panose="020F0502020204030204" pitchFamily="34" charset="0"/>
                <a:ea typeface="Calibri" panose="020F0502020204030204" pitchFamily="34" charset="0"/>
                <a:cs typeface="Calibri" panose="020F0502020204030204" pitchFamily="34" charset="0"/>
              </a:rPr>
              <a:t>28 </a:t>
            </a:r>
            <a:r>
              <a:rPr lang="en-US" sz="3200" kern="100" dirty="0">
                <a:effectLst/>
                <a:latin typeface="Calibri" panose="020F0502020204030204" pitchFamily="34" charset="0"/>
                <a:ea typeface="Calibri" panose="020F0502020204030204" pitchFamily="34" charset="0"/>
                <a:cs typeface="Calibri" panose="020F0502020204030204" pitchFamily="34" charset="0"/>
              </a:rPr>
              <a:t>bless those who curse you, pray for those who mistreat you.</a:t>
            </a:r>
            <a:endParaRPr lang="en-US" sz="3200" kern="100" dirty="0">
              <a:effectLst/>
              <a:latin typeface="Calibri" panose="020F0502020204030204" pitchFamily="34" charset="0"/>
              <a:ea typeface="Calibri" panose="020F0502020204030204" pitchFamily="34" charset="0"/>
              <a:cs typeface="Times New Roman" panose="02020603050405020304" pitchFamily="18" charset="0"/>
            </a:endParaRPr>
          </a:p>
          <a:p>
            <a:pPr marL="514350" indent="-514350">
              <a:buAutoNum type="arabicParenR"/>
            </a:pPr>
            <a:endParaRPr lang="en-US" sz="3200" b="1" i="1" u="sng" dirty="0"/>
          </a:p>
          <a:p>
            <a:pPr algn="ctr"/>
            <a:endParaRPr lang="en-US" dirty="0"/>
          </a:p>
        </p:txBody>
      </p:sp>
    </p:spTree>
    <p:extLst>
      <p:ext uri="{BB962C8B-B14F-4D97-AF65-F5344CB8AC3E}">
        <p14:creationId xmlns:p14="http://schemas.microsoft.com/office/powerpoint/2010/main" val="27439952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xmlns="" id="{44CB7A62-19F5-1902-E4F4-2DEA0867901E}"/>
              </a:ext>
            </a:extLst>
          </p:cNvPr>
          <p:cNvSpPr/>
          <p:nvPr/>
        </p:nvSpPr>
        <p:spPr>
          <a:xfrm>
            <a:off x="0" y="0"/>
            <a:ext cx="12192000" cy="1219200"/>
          </a:xfrm>
          <a:prstGeom prst="rect">
            <a:avLst/>
          </a:prstGeom>
          <a:solidFill>
            <a:schemeClr val="tx1">
              <a:alpha val="64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7200" b="1" dirty="0"/>
              <a:t> Love Your Enemy</a:t>
            </a:r>
            <a:endParaRPr lang="en-US" sz="7200" b="1" i="1" dirty="0"/>
          </a:p>
        </p:txBody>
      </p:sp>
      <p:sp>
        <p:nvSpPr>
          <p:cNvPr id="2" name="Rectangle 1">
            <a:extLst>
              <a:ext uri="{FF2B5EF4-FFF2-40B4-BE49-F238E27FC236}">
                <a16:creationId xmlns:a16="http://schemas.microsoft.com/office/drawing/2014/main" xmlns="" id="{D3B873B6-6ADE-55F6-FABA-D09B392573DE}"/>
              </a:ext>
            </a:extLst>
          </p:cNvPr>
          <p:cNvSpPr/>
          <p:nvPr/>
        </p:nvSpPr>
        <p:spPr>
          <a:xfrm>
            <a:off x="0" y="1143000"/>
            <a:ext cx="6934200" cy="5715000"/>
          </a:xfrm>
          <a:prstGeom prst="rect">
            <a:avLst/>
          </a:prstGeom>
          <a:solidFill>
            <a:schemeClr val="accent1">
              <a:lumMod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pPr algn="ctr"/>
            <a:r>
              <a:rPr lang="en-US" sz="4800" b="1" u="sng" dirty="0"/>
              <a:t>Biblical Rationale:</a:t>
            </a:r>
          </a:p>
          <a:p>
            <a:pPr algn="ctr"/>
            <a:endParaRPr lang="en-US" sz="1100" b="1" u="sng" dirty="0"/>
          </a:p>
          <a:p>
            <a:pPr marL="514350" indent="-514350">
              <a:buAutoNum type="arabicParenR"/>
            </a:pPr>
            <a:r>
              <a:rPr lang="en-US" sz="3500" b="1" dirty="0"/>
              <a:t>It’s what Jesus taught</a:t>
            </a:r>
          </a:p>
          <a:p>
            <a:pPr marL="514350" indent="-514350">
              <a:buAutoNum type="arabicParenR"/>
            </a:pPr>
            <a:endParaRPr lang="en-US" sz="3200" b="1" dirty="0"/>
          </a:p>
          <a:p>
            <a:pPr marL="514350" indent="-514350">
              <a:buAutoNum type="arabicParenR"/>
            </a:pPr>
            <a:endParaRPr lang="en-US" sz="3200" b="1" i="1" u="sng" dirty="0"/>
          </a:p>
          <a:p>
            <a:pPr algn="ctr"/>
            <a:endParaRPr lang="en-US" dirty="0"/>
          </a:p>
        </p:txBody>
      </p:sp>
      <p:sp>
        <p:nvSpPr>
          <p:cNvPr id="8" name="Rectangle 7">
            <a:extLst>
              <a:ext uri="{FF2B5EF4-FFF2-40B4-BE49-F238E27FC236}">
                <a16:creationId xmlns:a16="http://schemas.microsoft.com/office/drawing/2014/main" xmlns="" id="{C2FF2C2E-774B-020F-5163-101410EBCF0C}"/>
              </a:ext>
            </a:extLst>
          </p:cNvPr>
          <p:cNvSpPr/>
          <p:nvPr/>
        </p:nvSpPr>
        <p:spPr>
          <a:xfrm>
            <a:off x="0" y="5867400"/>
            <a:ext cx="12192000" cy="990599"/>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ct val="107000"/>
              </a:lnSpc>
              <a:spcBef>
                <a:spcPts val="0"/>
              </a:spcBef>
              <a:spcAft>
                <a:spcPts val="0"/>
              </a:spcAft>
            </a:pPr>
            <a:r>
              <a:rPr lang="en-US" sz="3200" b="1" baseline="30000" dirty="0">
                <a:solidFill>
                  <a:schemeClr val="tx1"/>
                </a:solidFill>
              </a:rPr>
              <a:t>Romans 12:</a:t>
            </a:r>
            <a:r>
              <a:rPr lang="en-US" sz="3200" b="1" kern="100" baseline="30000" dirty="0">
                <a:solidFill>
                  <a:srgbClr val="000000"/>
                </a:solidFill>
                <a:effectLst/>
                <a:ea typeface="Calibri" panose="020F0502020204030204" pitchFamily="34" charset="0"/>
                <a:cs typeface="Calibri" panose="020F0502020204030204" pitchFamily="34" charset="0"/>
              </a:rPr>
              <a:t>14 </a:t>
            </a:r>
            <a:r>
              <a:rPr lang="en-US" sz="3200" b="1" u="sng" kern="100" dirty="0">
                <a:solidFill>
                  <a:srgbClr val="002060"/>
                </a:solidFill>
                <a:effectLst/>
                <a:ea typeface="Calibri" panose="020F0502020204030204" pitchFamily="34" charset="0"/>
                <a:cs typeface="Calibri" panose="020F0502020204030204" pitchFamily="34" charset="0"/>
              </a:rPr>
              <a:t>Bless those who persecute you; bless and do not curse</a:t>
            </a:r>
            <a:endParaRPr lang="en-US" sz="3200" dirty="0">
              <a:solidFill>
                <a:schemeClr val="tx1"/>
              </a:solidFill>
            </a:endParaRPr>
          </a:p>
        </p:txBody>
      </p:sp>
      <p:sp>
        <p:nvSpPr>
          <p:cNvPr id="3" name="Rectangle 2">
            <a:extLst>
              <a:ext uri="{FF2B5EF4-FFF2-40B4-BE49-F238E27FC236}">
                <a16:creationId xmlns:a16="http://schemas.microsoft.com/office/drawing/2014/main" xmlns="" id="{5B3B5BF5-6006-B1E4-3CD6-6AE9757BA93B}"/>
              </a:ext>
            </a:extLst>
          </p:cNvPr>
          <p:cNvSpPr/>
          <p:nvPr/>
        </p:nvSpPr>
        <p:spPr>
          <a:xfrm>
            <a:off x="152400" y="3162300"/>
            <a:ext cx="11734800" cy="2628900"/>
          </a:xfrm>
          <a:prstGeom prst="rect">
            <a:avLst/>
          </a:prstGeom>
          <a:solidFill>
            <a:schemeClr val="tx2">
              <a:lumMod val="50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r>
              <a:rPr lang="en-US" sz="3200" b="1" baseline="30000" dirty="0"/>
              <a:t>Matt 5:38</a:t>
            </a:r>
            <a:r>
              <a:rPr lang="en-US" sz="3200" b="1" dirty="0"/>
              <a:t> </a:t>
            </a:r>
            <a:r>
              <a:rPr lang="en-US" sz="3200" dirty="0"/>
              <a:t>You have heard that it was said, ‘An eye for an eye, and a tooth for a tooth.’ </a:t>
            </a:r>
            <a:r>
              <a:rPr lang="en-US" sz="3200" b="1" baseline="30000" dirty="0"/>
              <a:t>39 </a:t>
            </a:r>
            <a:r>
              <a:rPr lang="en-US" sz="3200" dirty="0"/>
              <a:t>But I say to you, do not resist an evil person; but whoever slaps you on your right cheek, turn the other to him also.  </a:t>
            </a:r>
            <a:r>
              <a:rPr lang="en-US" sz="3200" b="1" baseline="30000" dirty="0"/>
              <a:t>40 </a:t>
            </a:r>
            <a:r>
              <a:rPr lang="en-US" sz="3200" dirty="0"/>
              <a:t>If anyone wants to sue you and take your shirt, let him have your  coat also.</a:t>
            </a:r>
            <a:r>
              <a:rPr lang="en-US" sz="3200" b="1" baseline="30000" dirty="0"/>
              <a:t>41 </a:t>
            </a:r>
            <a:r>
              <a:rPr lang="en-US" sz="3200" dirty="0"/>
              <a:t>Whoever forces you to go one mile, go with him two. </a:t>
            </a:r>
          </a:p>
          <a:p>
            <a:pPr marL="514350" indent="-514350">
              <a:buAutoNum type="arabicParenR"/>
            </a:pPr>
            <a:endParaRPr lang="en-US" sz="3200" b="1" i="1" u="sng" dirty="0"/>
          </a:p>
          <a:p>
            <a:pPr algn="ctr"/>
            <a:endParaRPr lang="en-US" dirty="0"/>
          </a:p>
        </p:txBody>
      </p:sp>
    </p:spTree>
    <p:extLst>
      <p:ext uri="{BB962C8B-B14F-4D97-AF65-F5344CB8AC3E}">
        <p14:creationId xmlns:p14="http://schemas.microsoft.com/office/powerpoint/2010/main" val="17199276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xmlns="" id="{57F77C70-4D54-23D6-992F-DC300E8DC24A}"/>
              </a:ext>
            </a:extLst>
          </p:cNvPr>
          <p:cNvSpPr/>
          <p:nvPr/>
        </p:nvSpPr>
        <p:spPr>
          <a:xfrm>
            <a:off x="228600" y="92075"/>
            <a:ext cx="5791200" cy="12033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800" b="1" dirty="0">
                <a:solidFill>
                  <a:schemeClr val="tx1"/>
                </a:solidFill>
              </a:rPr>
              <a:t>R O M A N S</a:t>
            </a:r>
          </a:p>
        </p:txBody>
      </p:sp>
      <p:sp>
        <p:nvSpPr>
          <p:cNvPr id="7" name="Rounded Rectangular Callout 11">
            <a:extLst>
              <a:ext uri="{FF2B5EF4-FFF2-40B4-BE49-F238E27FC236}">
                <a16:creationId xmlns:a16="http://schemas.microsoft.com/office/drawing/2014/main" xmlns="" id="{D798020B-692A-58A6-F762-6BC886E3CAEC}"/>
              </a:ext>
            </a:extLst>
          </p:cNvPr>
          <p:cNvSpPr/>
          <p:nvPr/>
        </p:nvSpPr>
        <p:spPr>
          <a:xfrm>
            <a:off x="228600" y="5353916"/>
            <a:ext cx="11772900" cy="1203325"/>
          </a:xfrm>
          <a:prstGeom prst="wedgeRoundRectCallout">
            <a:avLst>
              <a:gd name="adj1" fmla="val -21927"/>
              <a:gd name="adj2" fmla="val 49596"/>
              <a:gd name="adj3" fmla="val 16667"/>
            </a:avLst>
          </a:prstGeom>
          <a:solidFill>
            <a:schemeClr val="tx1">
              <a:alpha val="64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4800" b="1" dirty="0">
                <a:solidFill>
                  <a:schemeClr val="bg1"/>
                </a:solidFill>
              </a:rPr>
              <a:t>Romans 12:14-21 Overcome Evil with Good</a:t>
            </a:r>
            <a:endParaRPr lang="en-US" sz="4400" b="1" i="1" dirty="0">
              <a:solidFill>
                <a:schemeClr val="bg1"/>
              </a:solidFill>
            </a:endParaRPr>
          </a:p>
        </p:txBody>
      </p:sp>
    </p:spTree>
    <p:extLst>
      <p:ext uri="{BB962C8B-B14F-4D97-AF65-F5344CB8AC3E}">
        <p14:creationId xmlns:p14="http://schemas.microsoft.com/office/powerpoint/2010/main" val="58041790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xmlns="" id="{44CB7A62-19F5-1902-E4F4-2DEA0867901E}"/>
              </a:ext>
            </a:extLst>
          </p:cNvPr>
          <p:cNvSpPr/>
          <p:nvPr/>
        </p:nvSpPr>
        <p:spPr>
          <a:xfrm>
            <a:off x="0" y="0"/>
            <a:ext cx="12192000" cy="1219200"/>
          </a:xfrm>
          <a:prstGeom prst="rect">
            <a:avLst/>
          </a:prstGeom>
          <a:solidFill>
            <a:schemeClr val="tx1">
              <a:alpha val="64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7200" b="1" dirty="0"/>
              <a:t> Love Your Enemy</a:t>
            </a:r>
            <a:endParaRPr lang="en-US" sz="7200" b="1" i="1" dirty="0"/>
          </a:p>
        </p:txBody>
      </p:sp>
      <p:sp>
        <p:nvSpPr>
          <p:cNvPr id="2" name="Rectangle 1">
            <a:extLst>
              <a:ext uri="{FF2B5EF4-FFF2-40B4-BE49-F238E27FC236}">
                <a16:creationId xmlns:a16="http://schemas.microsoft.com/office/drawing/2014/main" xmlns="" id="{D3B873B6-6ADE-55F6-FABA-D09B392573DE}"/>
              </a:ext>
            </a:extLst>
          </p:cNvPr>
          <p:cNvSpPr/>
          <p:nvPr/>
        </p:nvSpPr>
        <p:spPr>
          <a:xfrm>
            <a:off x="0" y="1143000"/>
            <a:ext cx="6934200" cy="5715000"/>
          </a:xfrm>
          <a:prstGeom prst="rect">
            <a:avLst/>
          </a:prstGeom>
          <a:solidFill>
            <a:schemeClr val="accent1">
              <a:lumMod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pPr algn="ctr"/>
            <a:r>
              <a:rPr lang="en-US" sz="4800" b="1" u="sng" dirty="0"/>
              <a:t>Biblical Rationale:</a:t>
            </a:r>
          </a:p>
          <a:p>
            <a:pPr algn="ctr"/>
            <a:endParaRPr lang="en-US" sz="1100" b="1" u="sng" dirty="0"/>
          </a:p>
          <a:p>
            <a:pPr marL="514350" indent="-514350">
              <a:buAutoNum type="arabicParenR"/>
            </a:pPr>
            <a:r>
              <a:rPr lang="en-US" sz="3500" b="1" dirty="0"/>
              <a:t>It’s what Jesus taught</a:t>
            </a:r>
          </a:p>
          <a:p>
            <a:pPr marL="514350" indent="-514350">
              <a:buAutoNum type="arabicParenR"/>
            </a:pPr>
            <a:endParaRPr lang="en-US" sz="3200" b="1" dirty="0"/>
          </a:p>
          <a:p>
            <a:pPr marL="514350" indent="-514350">
              <a:buAutoNum type="arabicParenR"/>
            </a:pPr>
            <a:endParaRPr lang="en-US" sz="3200" b="1" i="1" u="sng" dirty="0"/>
          </a:p>
          <a:p>
            <a:pPr algn="ctr"/>
            <a:endParaRPr lang="en-US" dirty="0"/>
          </a:p>
        </p:txBody>
      </p:sp>
      <p:sp>
        <p:nvSpPr>
          <p:cNvPr id="8" name="Rectangle 7">
            <a:extLst>
              <a:ext uri="{FF2B5EF4-FFF2-40B4-BE49-F238E27FC236}">
                <a16:creationId xmlns:a16="http://schemas.microsoft.com/office/drawing/2014/main" xmlns="" id="{C2FF2C2E-774B-020F-5163-101410EBCF0C}"/>
              </a:ext>
            </a:extLst>
          </p:cNvPr>
          <p:cNvSpPr/>
          <p:nvPr/>
        </p:nvSpPr>
        <p:spPr>
          <a:xfrm>
            <a:off x="0" y="5867400"/>
            <a:ext cx="12192000" cy="990599"/>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ct val="107000"/>
              </a:lnSpc>
              <a:spcBef>
                <a:spcPts val="0"/>
              </a:spcBef>
              <a:spcAft>
                <a:spcPts val="0"/>
              </a:spcAft>
            </a:pPr>
            <a:r>
              <a:rPr lang="en-US" sz="3200" b="1" baseline="30000" dirty="0">
                <a:solidFill>
                  <a:schemeClr val="tx1"/>
                </a:solidFill>
              </a:rPr>
              <a:t>Romans 12:</a:t>
            </a:r>
            <a:r>
              <a:rPr lang="en-US" sz="3200" b="1" kern="100" baseline="30000" dirty="0">
                <a:solidFill>
                  <a:srgbClr val="000000"/>
                </a:solidFill>
                <a:effectLst/>
                <a:ea typeface="Calibri" panose="020F0502020204030204" pitchFamily="34" charset="0"/>
                <a:cs typeface="Calibri" panose="020F0502020204030204" pitchFamily="34" charset="0"/>
              </a:rPr>
              <a:t>14 </a:t>
            </a:r>
            <a:r>
              <a:rPr lang="en-US" sz="3200" b="1" u="sng" kern="100" dirty="0">
                <a:solidFill>
                  <a:srgbClr val="002060"/>
                </a:solidFill>
                <a:effectLst/>
                <a:ea typeface="Calibri" panose="020F0502020204030204" pitchFamily="34" charset="0"/>
                <a:cs typeface="Calibri" panose="020F0502020204030204" pitchFamily="34" charset="0"/>
              </a:rPr>
              <a:t>Bless those who persecute you; bless and do not curse</a:t>
            </a:r>
            <a:endParaRPr lang="en-US" sz="3200" dirty="0">
              <a:solidFill>
                <a:schemeClr val="tx1"/>
              </a:solidFill>
            </a:endParaRPr>
          </a:p>
        </p:txBody>
      </p:sp>
      <p:sp>
        <p:nvSpPr>
          <p:cNvPr id="3" name="Rectangle 2">
            <a:extLst>
              <a:ext uri="{FF2B5EF4-FFF2-40B4-BE49-F238E27FC236}">
                <a16:creationId xmlns:a16="http://schemas.microsoft.com/office/drawing/2014/main" xmlns="" id="{5B3B5BF5-6006-B1E4-3CD6-6AE9757BA93B}"/>
              </a:ext>
            </a:extLst>
          </p:cNvPr>
          <p:cNvSpPr/>
          <p:nvPr/>
        </p:nvSpPr>
        <p:spPr>
          <a:xfrm>
            <a:off x="228600" y="3086100"/>
            <a:ext cx="11734800" cy="2514600"/>
          </a:xfrm>
          <a:prstGeom prst="rect">
            <a:avLst/>
          </a:prstGeom>
          <a:solidFill>
            <a:schemeClr val="tx2">
              <a:lumMod val="50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r>
              <a:rPr lang="en-US" sz="3100" b="1" baseline="30000" dirty="0"/>
              <a:t>Luke 6:33</a:t>
            </a:r>
            <a:r>
              <a:rPr lang="en-US" sz="3100" b="1" dirty="0"/>
              <a:t> </a:t>
            </a:r>
            <a:r>
              <a:rPr lang="en-US" sz="3100" dirty="0"/>
              <a:t>If you do good to those who do good to you, what credit is that to you? For even sinners do the same... </a:t>
            </a:r>
            <a:r>
              <a:rPr lang="en-US" sz="3100" b="1" baseline="30000" dirty="0"/>
              <a:t> 35 </a:t>
            </a:r>
            <a:r>
              <a:rPr lang="en-US" sz="3100" dirty="0"/>
              <a:t>But love your enemies and do good, and lend, expecting nothing in return; and your reward will be great, and </a:t>
            </a:r>
            <a:r>
              <a:rPr lang="en-US" sz="3100" b="1" u="sng" dirty="0"/>
              <a:t>you will be sons of the Most High</a:t>
            </a:r>
            <a:r>
              <a:rPr lang="en-US" sz="3100" dirty="0"/>
              <a:t>; for He Himself is kind to ungrateful and evil men. </a:t>
            </a:r>
            <a:r>
              <a:rPr lang="en-US" sz="3100" b="1" baseline="30000" dirty="0"/>
              <a:t>36</a:t>
            </a:r>
            <a:r>
              <a:rPr lang="en-US" sz="3100" dirty="0"/>
              <a:t> Be merciful, just as your Father is merciful. </a:t>
            </a:r>
          </a:p>
          <a:p>
            <a:pPr marL="514350" indent="-514350">
              <a:buAutoNum type="arabicParenR"/>
            </a:pPr>
            <a:endParaRPr lang="en-US" sz="3200" b="1" i="1" u="sng" dirty="0"/>
          </a:p>
          <a:p>
            <a:pPr algn="ctr"/>
            <a:endParaRPr lang="en-US" dirty="0"/>
          </a:p>
        </p:txBody>
      </p:sp>
    </p:spTree>
    <p:extLst>
      <p:ext uri="{BB962C8B-B14F-4D97-AF65-F5344CB8AC3E}">
        <p14:creationId xmlns:p14="http://schemas.microsoft.com/office/powerpoint/2010/main" val="1231423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xmlns="" id="{44CB7A62-19F5-1902-E4F4-2DEA0867901E}"/>
              </a:ext>
            </a:extLst>
          </p:cNvPr>
          <p:cNvSpPr/>
          <p:nvPr/>
        </p:nvSpPr>
        <p:spPr>
          <a:xfrm>
            <a:off x="0" y="0"/>
            <a:ext cx="12192000" cy="1219200"/>
          </a:xfrm>
          <a:prstGeom prst="rect">
            <a:avLst/>
          </a:prstGeom>
          <a:solidFill>
            <a:schemeClr val="tx1">
              <a:alpha val="64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7200" b="1" dirty="0"/>
              <a:t> Love Your Enemy</a:t>
            </a:r>
            <a:endParaRPr lang="en-US" sz="7200" b="1" i="1" dirty="0"/>
          </a:p>
        </p:txBody>
      </p:sp>
      <p:sp>
        <p:nvSpPr>
          <p:cNvPr id="2" name="Rectangle 1">
            <a:extLst>
              <a:ext uri="{FF2B5EF4-FFF2-40B4-BE49-F238E27FC236}">
                <a16:creationId xmlns:a16="http://schemas.microsoft.com/office/drawing/2014/main" xmlns="" id="{D3B873B6-6ADE-55F6-FABA-D09B392573DE}"/>
              </a:ext>
            </a:extLst>
          </p:cNvPr>
          <p:cNvSpPr/>
          <p:nvPr/>
        </p:nvSpPr>
        <p:spPr>
          <a:xfrm>
            <a:off x="0" y="1143000"/>
            <a:ext cx="6934200" cy="5715000"/>
          </a:xfrm>
          <a:prstGeom prst="rect">
            <a:avLst/>
          </a:prstGeom>
          <a:solidFill>
            <a:schemeClr val="accent1">
              <a:lumMod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pPr algn="ctr"/>
            <a:r>
              <a:rPr lang="en-US" sz="4800" b="1" u="sng" dirty="0"/>
              <a:t>Biblical Rationale:</a:t>
            </a:r>
          </a:p>
          <a:p>
            <a:pPr algn="ctr"/>
            <a:endParaRPr lang="en-US" sz="1100" b="1" u="sng" dirty="0"/>
          </a:p>
          <a:p>
            <a:pPr marL="514350" indent="-514350">
              <a:buAutoNum type="arabicParenR"/>
            </a:pPr>
            <a:r>
              <a:rPr lang="en-US" sz="3500" b="1" dirty="0"/>
              <a:t>It’s what Jesus taught</a:t>
            </a:r>
          </a:p>
          <a:p>
            <a:pPr marL="514350" indent="-514350">
              <a:buAutoNum type="arabicParenR"/>
            </a:pPr>
            <a:endParaRPr lang="en-US" sz="3200" b="1" dirty="0"/>
          </a:p>
          <a:p>
            <a:pPr marL="514350" indent="-514350">
              <a:buAutoNum type="arabicParenR"/>
            </a:pPr>
            <a:endParaRPr lang="en-US" sz="3200" b="1" i="1" u="sng" dirty="0"/>
          </a:p>
          <a:p>
            <a:pPr algn="ctr"/>
            <a:endParaRPr lang="en-US" dirty="0"/>
          </a:p>
        </p:txBody>
      </p:sp>
      <p:sp>
        <p:nvSpPr>
          <p:cNvPr id="8" name="Rectangle 7">
            <a:extLst>
              <a:ext uri="{FF2B5EF4-FFF2-40B4-BE49-F238E27FC236}">
                <a16:creationId xmlns:a16="http://schemas.microsoft.com/office/drawing/2014/main" xmlns="" id="{C2FF2C2E-774B-020F-5163-101410EBCF0C}"/>
              </a:ext>
            </a:extLst>
          </p:cNvPr>
          <p:cNvSpPr/>
          <p:nvPr/>
        </p:nvSpPr>
        <p:spPr>
          <a:xfrm>
            <a:off x="0" y="5867400"/>
            <a:ext cx="12192000" cy="990599"/>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ct val="107000"/>
              </a:lnSpc>
              <a:spcBef>
                <a:spcPts val="0"/>
              </a:spcBef>
              <a:spcAft>
                <a:spcPts val="0"/>
              </a:spcAft>
            </a:pPr>
            <a:r>
              <a:rPr lang="en-US" sz="3200" b="1" baseline="30000" dirty="0">
                <a:solidFill>
                  <a:schemeClr val="tx1"/>
                </a:solidFill>
              </a:rPr>
              <a:t>Romans 12:</a:t>
            </a:r>
            <a:r>
              <a:rPr lang="en-US" sz="3200" b="1" kern="100" baseline="30000" dirty="0">
                <a:solidFill>
                  <a:srgbClr val="000000"/>
                </a:solidFill>
                <a:effectLst/>
                <a:ea typeface="Calibri" panose="020F0502020204030204" pitchFamily="34" charset="0"/>
                <a:cs typeface="Calibri" panose="020F0502020204030204" pitchFamily="34" charset="0"/>
              </a:rPr>
              <a:t>14 </a:t>
            </a:r>
            <a:r>
              <a:rPr lang="en-US" sz="3200" b="1" u="sng" kern="100" dirty="0">
                <a:solidFill>
                  <a:srgbClr val="002060"/>
                </a:solidFill>
                <a:effectLst/>
                <a:ea typeface="Calibri" panose="020F0502020204030204" pitchFamily="34" charset="0"/>
                <a:cs typeface="Calibri" panose="020F0502020204030204" pitchFamily="34" charset="0"/>
              </a:rPr>
              <a:t>Bless those who persecute you; bless and do not curse</a:t>
            </a:r>
            <a:endParaRPr lang="en-US" sz="3200" dirty="0">
              <a:solidFill>
                <a:schemeClr val="tx1"/>
              </a:solidFill>
            </a:endParaRPr>
          </a:p>
        </p:txBody>
      </p:sp>
      <p:sp>
        <p:nvSpPr>
          <p:cNvPr id="3" name="Rectangle 2">
            <a:extLst>
              <a:ext uri="{FF2B5EF4-FFF2-40B4-BE49-F238E27FC236}">
                <a16:creationId xmlns:a16="http://schemas.microsoft.com/office/drawing/2014/main" xmlns="" id="{5B3B5BF5-6006-B1E4-3CD6-6AE9757BA93B}"/>
              </a:ext>
            </a:extLst>
          </p:cNvPr>
          <p:cNvSpPr/>
          <p:nvPr/>
        </p:nvSpPr>
        <p:spPr>
          <a:xfrm>
            <a:off x="228600" y="3086100"/>
            <a:ext cx="11734800" cy="2514600"/>
          </a:xfrm>
          <a:prstGeom prst="rect">
            <a:avLst/>
          </a:prstGeom>
          <a:solidFill>
            <a:schemeClr val="tx2">
              <a:lumMod val="50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r>
              <a:rPr lang="en-US" sz="3100" b="1" baseline="30000" dirty="0"/>
              <a:t>Luke 6:33</a:t>
            </a:r>
            <a:r>
              <a:rPr lang="en-US" sz="3100" b="1" dirty="0"/>
              <a:t> </a:t>
            </a:r>
            <a:r>
              <a:rPr lang="en-US" sz="3100" dirty="0"/>
              <a:t>If you do good to those who do good to you, what credit is that to you? For even sinners do the same... </a:t>
            </a:r>
            <a:r>
              <a:rPr lang="en-US" sz="3100" b="1" baseline="30000" dirty="0"/>
              <a:t> 35 </a:t>
            </a:r>
            <a:r>
              <a:rPr lang="en-US" sz="3100" dirty="0"/>
              <a:t>But love your enemies and do good, and lend, expecting nothing in return; and your reward will be great, and you will be sons of the Most High; </a:t>
            </a:r>
            <a:r>
              <a:rPr lang="en-US" sz="3100" b="1" u="sng" dirty="0"/>
              <a:t>for He Himself is kind to ungrateful and evil men. </a:t>
            </a:r>
            <a:r>
              <a:rPr lang="en-US" sz="3100" b="1" u="sng" baseline="30000" dirty="0"/>
              <a:t>36</a:t>
            </a:r>
            <a:r>
              <a:rPr lang="en-US" sz="3100" b="1" u="sng" dirty="0"/>
              <a:t> Be merciful, just as your Father is merciful</a:t>
            </a:r>
            <a:r>
              <a:rPr lang="en-US" sz="3100" dirty="0"/>
              <a:t>. </a:t>
            </a:r>
          </a:p>
          <a:p>
            <a:pPr marL="514350" indent="-514350">
              <a:buAutoNum type="arabicParenR"/>
            </a:pPr>
            <a:endParaRPr lang="en-US" sz="3200" b="1" i="1" u="sng" dirty="0"/>
          </a:p>
          <a:p>
            <a:pPr algn="ctr"/>
            <a:endParaRPr lang="en-US" dirty="0"/>
          </a:p>
        </p:txBody>
      </p:sp>
    </p:spTree>
    <p:extLst>
      <p:ext uri="{BB962C8B-B14F-4D97-AF65-F5344CB8AC3E}">
        <p14:creationId xmlns:p14="http://schemas.microsoft.com/office/powerpoint/2010/main" val="372448287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xmlns="" id="{44CB7A62-19F5-1902-E4F4-2DEA0867901E}"/>
              </a:ext>
            </a:extLst>
          </p:cNvPr>
          <p:cNvSpPr/>
          <p:nvPr/>
        </p:nvSpPr>
        <p:spPr>
          <a:xfrm>
            <a:off x="0" y="0"/>
            <a:ext cx="12192000" cy="1219200"/>
          </a:xfrm>
          <a:prstGeom prst="rect">
            <a:avLst/>
          </a:prstGeom>
          <a:solidFill>
            <a:schemeClr val="tx1">
              <a:alpha val="64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7200" b="1" dirty="0"/>
              <a:t> Love Your Enemy</a:t>
            </a:r>
            <a:endParaRPr lang="en-US" sz="7200" b="1" i="1" dirty="0"/>
          </a:p>
        </p:txBody>
      </p:sp>
      <p:sp>
        <p:nvSpPr>
          <p:cNvPr id="2" name="Rectangle 1">
            <a:extLst>
              <a:ext uri="{FF2B5EF4-FFF2-40B4-BE49-F238E27FC236}">
                <a16:creationId xmlns:a16="http://schemas.microsoft.com/office/drawing/2014/main" xmlns="" id="{D3B873B6-6ADE-55F6-FABA-D09B392573DE}"/>
              </a:ext>
            </a:extLst>
          </p:cNvPr>
          <p:cNvSpPr/>
          <p:nvPr/>
        </p:nvSpPr>
        <p:spPr>
          <a:xfrm>
            <a:off x="0" y="1143000"/>
            <a:ext cx="6934200" cy="5715000"/>
          </a:xfrm>
          <a:prstGeom prst="rect">
            <a:avLst/>
          </a:prstGeom>
          <a:solidFill>
            <a:schemeClr val="accent1">
              <a:lumMod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pPr algn="ctr"/>
            <a:r>
              <a:rPr lang="en-US" sz="4800" b="1" u="sng" dirty="0"/>
              <a:t>Biblical Rationale:</a:t>
            </a:r>
          </a:p>
          <a:p>
            <a:pPr algn="ctr"/>
            <a:endParaRPr lang="en-US" sz="1100" b="1" u="sng" dirty="0"/>
          </a:p>
          <a:p>
            <a:pPr marL="514350" indent="-514350">
              <a:buAutoNum type="arabicParenR"/>
            </a:pPr>
            <a:r>
              <a:rPr lang="en-US" sz="3500" b="1" dirty="0"/>
              <a:t>It’s what Jesus taught</a:t>
            </a:r>
          </a:p>
          <a:p>
            <a:pPr marL="514350" indent="-514350">
              <a:buAutoNum type="arabicParenR"/>
            </a:pPr>
            <a:r>
              <a:rPr lang="en-US" sz="3500" b="1" dirty="0"/>
              <a:t>It’s what Jesus did</a:t>
            </a:r>
          </a:p>
          <a:p>
            <a:pPr marL="514350" indent="-514350">
              <a:buAutoNum type="arabicParenR"/>
            </a:pPr>
            <a:endParaRPr lang="en-US" sz="3200" b="1" dirty="0"/>
          </a:p>
          <a:p>
            <a:pPr marL="514350" indent="-514350">
              <a:buAutoNum type="arabicParenR"/>
            </a:pPr>
            <a:endParaRPr lang="en-US" sz="3200" b="1" i="1" u="sng" dirty="0"/>
          </a:p>
          <a:p>
            <a:pPr algn="ctr"/>
            <a:endParaRPr lang="en-US" dirty="0"/>
          </a:p>
        </p:txBody>
      </p:sp>
      <p:sp>
        <p:nvSpPr>
          <p:cNvPr id="8" name="Rectangle 7">
            <a:extLst>
              <a:ext uri="{FF2B5EF4-FFF2-40B4-BE49-F238E27FC236}">
                <a16:creationId xmlns:a16="http://schemas.microsoft.com/office/drawing/2014/main" xmlns="" id="{C2FF2C2E-774B-020F-5163-101410EBCF0C}"/>
              </a:ext>
            </a:extLst>
          </p:cNvPr>
          <p:cNvSpPr/>
          <p:nvPr/>
        </p:nvSpPr>
        <p:spPr>
          <a:xfrm>
            <a:off x="0" y="5867400"/>
            <a:ext cx="12192000" cy="990599"/>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ct val="107000"/>
              </a:lnSpc>
              <a:spcBef>
                <a:spcPts val="0"/>
              </a:spcBef>
              <a:spcAft>
                <a:spcPts val="0"/>
              </a:spcAft>
            </a:pPr>
            <a:r>
              <a:rPr lang="en-US" sz="3200" b="1" baseline="30000" dirty="0">
                <a:solidFill>
                  <a:schemeClr val="tx1"/>
                </a:solidFill>
              </a:rPr>
              <a:t>Romans 12:</a:t>
            </a:r>
            <a:r>
              <a:rPr lang="en-US" sz="3200" b="1" kern="100" baseline="30000" dirty="0">
                <a:solidFill>
                  <a:srgbClr val="000000"/>
                </a:solidFill>
                <a:effectLst/>
                <a:ea typeface="Calibri" panose="020F0502020204030204" pitchFamily="34" charset="0"/>
                <a:cs typeface="Calibri" panose="020F0502020204030204" pitchFamily="34" charset="0"/>
              </a:rPr>
              <a:t>14 </a:t>
            </a:r>
            <a:r>
              <a:rPr lang="en-US" sz="3200" b="1" u="sng" kern="100" dirty="0">
                <a:solidFill>
                  <a:srgbClr val="002060"/>
                </a:solidFill>
                <a:effectLst/>
                <a:ea typeface="Calibri" panose="020F0502020204030204" pitchFamily="34" charset="0"/>
                <a:cs typeface="Calibri" panose="020F0502020204030204" pitchFamily="34" charset="0"/>
              </a:rPr>
              <a:t>Bless those who persecute you; bless and do not curse</a:t>
            </a:r>
            <a:endParaRPr lang="en-US" sz="3200" dirty="0">
              <a:solidFill>
                <a:schemeClr val="tx1"/>
              </a:solidFill>
            </a:endParaRPr>
          </a:p>
        </p:txBody>
      </p:sp>
      <p:sp>
        <p:nvSpPr>
          <p:cNvPr id="3" name="Rectangle 2">
            <a:extLst>
              <a:ext uri="{FF2B5EF4-FFF2-40B4-BE49-F238E27FC236}">
                <a16:creationId xmlns:a16="http://schemas.microsoft.com/office/drawing/2014/main" xmlns="" id="{78606219-1246-0A10-B3E4-0DBDFDFBF71D}"/>
              </a:ext>
            </a:extLst>
          </p:cNvPr>
          <p:cNvSpPr/>
          <p:nvPr/>
        </p:nvSpPr>
        <p:spPr>
          <a:xfrm>
            <a:off x="5867400" y="228600"/>
            <a:ext cx="6096000" cy="5486400"/>
          </a:xfrm>
          <a:prstGeom prst="rect">
            <a:avLst/>
          </a:prstGeom>
          <a:solidFill>
            <a:schemeClr val="tx2">
              <a:lumMod val="50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pPr>
              <a:lnSpc>
                <a:spcPct val="107000"/>
              </a:lnSpc>
              <a:spcBef>
                <a:spcPts val="0"/>
              </a:spcBef>
              <a:spcAft>
                <a:spcPts val="800"/>
              </a:spcAft>
            </a:pPr>
            <a:r>
              <a:rPr lang="en-US" sz="3000" b="1" kern="100" baseline="30000" dirty="0">
                <a:effectLst/>
                <a:latin typeface="Calibri" panose="020F0502020204030204" pitchFamily="34" charset="0"/>
                <a:ea typeface="Calibri" panose="020F0502020204030204" pitchFamily="34" charset="0"/>
                <a:cs typeface="Calibri" panose="020F0502020204030204" pitchFamily="34" charset="0"/>
              </a:rPr>
              <a:t>1 Peter 2:21 </a:t>
            </a:r>
            <a:r>
              <a:rPr lang="en-US" sz="3000" kern="100" dirty="0">
                <a:effectLst/>
                <a:latin typeface="Calibri" panose="020F0502020204030204" pitchFamily="34" charset="0"/>
                <a:ea typeface="Calibri" panose="020F0502020204030204" pitchFamily="34" charset="0"/>
                <a:cs typeface="Calibri" panose="020F0502020204030204" pitchFamily="34" charset="0"/>
              </a:rPr>
              <a:t>For you have been called for this purpose, since Christ also suffered for you, leaving you an example for you to follow in His steps, </a:t>
            </a:r>
            <a:r>
              <a:rPr lang="en-US" sz="3000" b="1" kern="100" baseline="30000" dirty="0">
                <a:effectLst/>
                <a:latin typeface="Calibri" panose="020F0502020204030204" pitchFamily="34" charset="0"/>
                <a:ea typeface="Calibri" panose="020F0502020204030204" pitchFamily="34" charset="0"/>
                <a:cs typeface="Calibri" panose="020F0502020204030204" pitchFamily="34" charset="0"/>
              </a:rPr>
              <a:t>22</a:t>
            </a:r>
            <a:r>
              <a:rPr lang="en-US" sz="3000" kern="100" baseline="30000" dirty="0">
                <a:effectLst/>
                <a:latin typeface="Calibri" panose="020F0502020204030204" pitchFamily="34" charset="0"/>
                <a:ea typeface="Calibri" panose="020F0502020204030204" pitchFamily="34" charset="0"/>
                <a:cs typeface="Calibri" panose="020F0502020204030204" pitchFamily="34" charset="0"/>
              </a:rPr>
              <a:t> </a:t>
            </a:r>
            <a:r>
              <a:rPr lang="en-US" sz="3000" b="1" u="sng" kern="100" dirty="0">
                <a:effectLst/>
                <a:latin typeface="Calibri" panose="020F0502020204030204" pitchFamily="34" charset="0"/>
                <a:ea typeface="Calibri" panose="020F0502020204030204" pitchFamily="34" charset="0"/>
                <a:cs typeface="Calibri" panose="020F0502020204030204" pitchFamily="34" charset="0"/>
              </a:rPr>
              <a:t>who committed no sin, nor was any deceit found in His mouth; </a:t>
            </a:r>
            <a:r>
              <a:rPr lang="en-US" sz="3000" b="1" u="sng" kern="100" baseline="30000" dirty="0">
                <a:effectLst/>
                <a:latin typeface="Calibri" panose="020F0502020204030204" pitchFamily="34" charset="0"/>
                <a:ea typeface="Calibri" panose="020F0502020204030204" pitchFamily="34" charset="0"/>
                <a:cs typeface="Calibri" panose="020F0502020204030204" pitchFamily="34" charset="0"/>
              </a:rPr>
              <a:t>23 </a:t>
            </a:r>
            <a:r>
              <a:rPr lang="en-US" sz="3000" b="1" u="sng" kern="100" dirty="0">
                <a:effectLst/>
                <a:latin typeface="Calibri" panose="020F0502020204030204" pitchFamily="34" charset="0"/>
                <a:ea typeface="Calibri" panose="020F0502020204030204" pitchFamily="34" charset="0"/>
                <a:cs typeface="Calibri" panose="020F0502020204030204" pitchFamily="34" charset="0"/>
              </a:rPr>
              <a:t>and while being reviled, He did not revile in return; while suffering, He uttered no threats</a:t>
            </a:r>
            <a:r>
              <a:rPr lang="en-US" sz="3000" kern="100" dirty="0">
                <a:effectLst/>
                <a:latin typeface="Calibri" panose="020F0502020204030204" pitchFamily="34" charset="0"/>
                <a:ea typeface="Calibri" panose="020F0502020204030204" pitchFamily="34" charset="0"/>
                <a:cs typeface="Calibri" panose="020F0502020204030204" pitchFamily="34" charset="0"/>
              </a:rPr>
              <a:t>...</a:t>
            </a:r>
            <a:r>
              <a:rPr lang="en-US" sz="3000" b="1" kern="100" baseline="30000" dirty="0">
                <a:effectLst/>
                <a:latin typeface="Calibri" panose="020F0502020204030204" pitchFamily="34" charset="0"/>
                <a:ea typeface="Calibri" panose="020F0502020204030204" pitchFamily="34" charset="0"/>
                <a:cs typeface="Calibri" panose="020F0502020204030204" pitchFamily="34" charset="0"/>
              </a:rPr>
              <a:t> </a:t>
            </a:r>
            <a:endParaRPr lang="en-US" sz="3000" kern="100" dirty="0">
              <a:effectLst/>
              <a:latin typeface="Calibri" panose="020F0502020204030204" pitchFamily="34" charset="0"/>
              <a:ea typeface="Calibri" panose="020F0502020204030204" pitchFamily="34" charset="0"/>
              <a:cs typeface="Times New Roman" panose="02020603050405020304" pitchFamily="18" charset="0"/>
            </a:endParaRPr>
          </a:p>
          <a:p>
            <a:pPr marL="514350" indent="-514350">
              <a:buAutoNum type="arabicParenR"/>
            </a:pPr>
            <a:endParaRPr lang="en-US" sz="3200" b="1" i="1" u="sng" dirty="0"/>
          </a:p>
          <a:p>
            <a:pPr algn="ctr"/>
            <a:endParaRPr lang="en-US" dirty="0"/>
          </a:p>
        </p:txBody>
      </p:sp>
      <p:sp>
        <p:nvSpPr>
          <p:cNvPr id="4" name="Rounded Rectangular Callout 11">
            <a:extLst>
              <a:ext uri="{FF2B5EF4-FFF2-40B4-BE49-F238E27FC236}">
                <a16:creationId xmlns:a16="http://schemas.microsoft.com/office/drawing/2014/main" xmlns="" id="{2F1CA2C4-C582-284C-832F-AE1455A0ED65}"/>
              </a:ext>
            </a:extLst>
          </p:cNvPr>
          <p:cNvSpPr/>
          <p:nvPr/>
        </p:nvSpPr>
        <p:spPr>
          <a:xfrm>
            <a:off x="76200" y="3885638"/>
            <a:ext cx="5737860" cy="1219200"/>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algn="ctr">
              <a:lnSpc>
                <a:spcPct val="107000"/>
              </a:lnSpc>
              <a:spcBef>
                <a:spcPts val="0"/>
              </a:spcBef>
              <a:spcAft>
                <a:spcPts val="0"/>
              </a:spcAft>
            </a:pPr>
            <a:r>
              <a:rPr lang="en-US" sz="3600" b="1" kern="100" dirty="0">
                <a:latin typeface="Calibri" panose="020F0502020204030204" pitchFamily="34" charset="0"/>
                <a:ea typeface="Calibri" panose="020F0502020204030204" pitchFamily="34" charset="0"/>
                <a:cs typeface="Calibri" panose="020F0502020204030204" pitchFamily="34" charset="0"/>
              </a:rPr>
              <a:t>No one ever suffered greater injustice than Jesus</a:t>
            </a:r>
            <a:endParaRPr lang="en-US" sz="3600" b="1"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454635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with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animEffect transition="in" filter="wipe(left)">
                                      <p:cBhvr>
                                        <p:cTn id="7" dur="500"/>
                                        <p:tgtEl>
                                          <p:spTgt spid="2">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22" presetClass="entr" presetSubtype="8" fill="hold" grpId="0" nodeType="clickEffect">
                                  <p:stCondLst>
                                    <p:cond delay="0"/>
                                  </p:stCondLst>
                                  <p:childTnLst>
                                    <p:set>
                                      <p:cBhvr>
                                        <p:cTn id="15" dur="1" fill="hold">
                                          <p:stCondLst>
                                            <p:cond delay="0"/>
                                          </p:stCondLst>
                                        </p:cTn>
                                        <p:tgtEl>
                                          <p:spTgt spid="4"/>
                                        </p:tgtEl>
                                        <p:attrNameLst>
                                          <p:attrName>style.visibility</p:attrName>
                                        </p:attrNameLst>
                                      </p:cBhvr>
                                      <p:to>
                                        <p:strVal val="visible"/>
                                      </p:to>
                                    </p:set>
                                    <p:animEffect transition="in" filter="wipe(left)">
                                      <p:cBhvr>
                                        <p:cTn id="16"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xmlns="" id="{44CB7A62-19F5-1902-E4F4-2DEA0867901E}"/>
              </a:ext>
            </a:extLst>
          </p:cNvPr>
          <p:cNvSpPr/>
          <p:nvPr/>
        </p:nvSpPr>
        <p:spPr>
          <a:xfrm>
            <a:off x="0" y="0"/>
            <a:ext cx="12192000" cy="1219200"/>
          </a:xfrm>
          <a:prstGeom prst="rect">
            <a:avLst/>
          </a:prstGeom>
          <a:solidFill>
            <a:schemeClr val="tx1">
              <a:alpha val="64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7200" b="1" dirty="0"/>
              <a:t> Love Your Enemy</a:t>
            </a:r>
            <a:endParaRPr lang="en-US" sz="7200" b="1" i="1" dirty="0"/>
          </a:p>
        </p:txBody>
      </p:sp>
      <p:sp>
        <p:nvSpPr>
          <p:cNvPr id="2" name="Rectangle 1">
            <a:extLst>
              <a:ext uri="{FF2B5EF4-FFF2-40B4-BE49-F238E27FC236}">
                <a16:creationId xmlns:a16="http://schemas.microsoft.com/office/drawing/2014/main" xmlns="" id="{D3B873B6-6ADE-55F6-FABA-D09B392573DE}"/>
              </a:ext>
            </a:extLst>
          </p:cNvPr>
          <p:cNvSpPr/>
          <p:nvPr/>
        </p:nvSpPr>
        <p:spPr>
          <a:xfrm>
            <a:off x="0" y="1143000"/>
            <a:ext cx="6934200" cy="5715000"/>
          </a:xfrm>
          <a:prstGeom prst="rect">
            <a:avLst/>
          </a:prstGeom>
          <a:solidFill>
            <a:schemeClr val="accent1">
              <a:lumMod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pPr algn="ctr"/>
            <a:r>
              <a:rPr lang="en-US" sz="4800" b="1" u="sng" dirty="0"/>
              <a:t>Biblical Rationale:</a:t>
            </a:r>
          </a:p>
          <a:p>
            <a:pPr algn="ctr"/>
            <a:endParaRPr lang="en-US" sz="1100" b="1" u="sng" dirty="0"/>
          </a:p>
          <a:p>
            <a:pPr marL="514350" indent="-514350">
              <a:buAutoNum type="arabicParenR"/>
            </a:pPr>
            <a:r>
              <a:rPr lang="en-US" sz="3500" b="1" dirty="0"/>
              <a:t>It’s what Jesus taught</a:t>
            </a:r>
          </a:p>
          <a:p>
            <a:pPr marL="514350" indent="-514350">
              <a:buAutoNum type="arabicParenR"/>
            </a:pPr>
            <a:r>
              <a:rPr lang="en-US" sz="3500" b="1" dirty="0"/>
              <a:t>It’s what Jesus did</a:t>
            </a:r>
          </a:p>
          <a:p>
            <a:pPr marL="514350" indent="-514350">
              <a:buAutoNum type="arabicParenR"/>
            </a:pPr>
            <a:endParaRPr lang="en-US" sz="3200" b="1" dirty="0"/>
          </a:p>
          <a:p>
            <a:pPr marL="514350" indent="-514350">
              <a:buAutoNum type="arabicParenR"/>
            </a:pPr>
            <a:endParaRPr lang="en-US" sz="3200" b="1" i="1" u="sng" dirty="0"/>
          </a:p>
          <a:p>
            <a:pPr algn="ctr"/>
            <a:endParaRPr lang="en-US" dirty="0"/>
          </a:p>
        </p:txBody>
      </p:sp>
      <p:sp>
        <p:nvSpPr>
          <p:cNvPr id="8" name="Rectangle 7">
            <a:extLst>
              <a:ext uri="{FF2B5EF4-FFF2-40B4-BE49-F238E27FC236}">
                <a16:creationId xmlns:a16="http://schemas.microsoft.com/office/drawing/2014/main" xmlns="" id="{C2FF2C2E-774B-020F-5163-101410EBCF0C}"/>
              </a:ext>
            </a:extLst>
          </p:cNvPr>
          <p:cNvSpPr/>
          <p:nvPr/>
        </p:nvSpPr>
        <p:spPr>
          <a:xfrm>
            <a:off x="0" y="5867400"/>
            <a:ext cx="12192000" cy="990599"/>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ct val="107000"/>
              </a:lnSpc>
              <a:spcBef>
                <a:spcPts val="0"/>
              </a:spcBef>
              <a:spcAft>
                <a:spcPts val="0"/>
              </a:spcAft>
            </a:pPr>
            <a:r>
              <a:rPr lang="en-US" sz="3200" b="1" baseline="30000" dirty="0">
                <a:solidFill>
                  <a:schemeClr val="tx1"/>
                </a:solidFill>
              </a:rPr>
              <a:t>Romans 12:</a:t>
            </a:r>
            <a:r>
              <a:rPr lang="en-US" sz="3200" b="1" kern="100" baseline="30000" dirty="0">
                <a:solidFill>
                  <a:srgbClr val="000000"/>
                </a:solidFill>
                <a:effectLst/>
                <a:ea typeface="Calibri" panose="020F0502020204030204" pitchFamily="34" charset="0"/>
                <a:cs typeface="Calibri" panose="020F0502020204030204" pitchFamily="34" charset="0"/>
              </a:rPr>
              <a:t>14 </a:t>
            </a:r>
            <a:r>
              <a:rPr lang="en-US" sz="3200" b="1" u="sng" kern="100" dirty="0">
                <a:solidFill>
                  <a:srgbClr val="002060"/>
                </a:solidFill>
                <a:effectLst/>
                <a:ea typeface="Calibri" panose="020F0502020204030204" pitchFamily="34" charset="0"/>
                <a:cs typeface="Calibri" panose="020F0502020204030204" pitchFamily="34" charset="0"/>
              </a:rPr>
              <a:t>Bless those who persecute you; bless and do not curse</a:t>
            </a:r>
            <a:endParaRPr lang="en-US" sz="3200" dirty="0">
              <a:solidFill>
                <a:schemeClr val="tx1"/>
              </a:solidFill>
            </a:endParaRPr>
          </a:p>
        </p:txBody>
      </p:sp>
      <p:sp>
        <p:nvSpPr>
          <p:cNvPr id="3" name="Rectangle 2">
            <a:extLst>
              <a:ext uri="{FF2B5EF4-FFF2-40B4-BE49-F238E27FC236}">
                <a16:creationId xmlns:a16="http://schemas.microsoft.com/office/drawing/2014/main" xmlns="" id="{78606219-1246-0A10-B3E4-0DBDFDFBF71D}"/>
              </a:ext>
            </a:extLst>
          </p:cNvPr>
          <p:cNvSpPr/>
          <p:nvPr/>
        </p:nvSpPr>
        <p:spPr>
          <a:xfrm>
            <a:off x="5867400" y="228600"/>
            <a:ext cx="6096000" cy="5486400"/>
          </a:xfrm>
          <a:prstGeom prst="rect">
            <a:avLst/>
          </a:prstGeom>
          <a:solidFill>
            <a:schemeClr val="tx2">
              <a:lumMod val="50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pPr>
              <a:lnSpc>
                <a:spcPct val="107000"/>
              </a:lnSpc>
              <a:spcBef>
                <a:spcPts val="0"/>
              </a:spcBef>
              <a:spcAft>
                <a:spcPts val="800"/>
              </a:spcAft>
            </a:pPr>
            <a:r>
              <a:rPr lang="en-US" sz="3000" b="1" kern="100" baseline="30000" dirty="0">
                <a:effectLst/>
                <a:latin typeface="Calibri" panose="020F0502020204030204" pitchFamily="34" charset="0"/>
                <a:ea typeface="Calibri" panose="020F0502020204030204" pitchFamily="34" charset="0"/>
                <a:cs typeface="Calibri" panose="020F0502020204030204" pitchFamily="34" charset="0"/>
              </a:rPr>
              <a:t>1 Peter 2:21 </a:t>
            </a:r>
            <a:r>
              <a:rPr lang="en-US" sz="3000" b="1" u="sng" kern="100" dirty="0">
                <a:effectLst/>
                <a:latin typeface="Calibri" panose="020F0502020204030204" pitchFamily="34" charset="0"/>
                <a:ea typeface="Calibri" panose="020F0502020204030204" pitchFamily="34" charset="0"/>
                <a:cs typeface="Calibri" panose="020F0502020204030204" pitchFamily="34" charset="0"/>
              </a:rPr>
              <a:t>For you have been called for this purpose</a:t>
            </a:r>
            <a:r>
              <a:rPr lang="en-US" sz="3000" kern="100" dirty="0">
                <a:effectLst/>
                <a:latin typeface="Calibri" panose="020F0502020204030204" pitchFamily="34" charset="0"/>
                <a:ea typeface="Calibri" panose="020F0502020204030204" pitchFamily="34" charset="0"/>
                <a:cs typeface="Calibri" panose="020F0502020204030204" pitchFamily="34" charset="0"/>
              </a:rPr>
              <a:t>, since Christ also suffered for you, </a:t>
            </a:r>
            <a:r>
              <a:rPr lang="en-US" sz="3000" b="1" u="sng" kern="100" dirty="0">
                <a:effectLst/>
                <a:latin typeface="Calibri" panose="020F0502020204030204" pitchFamily="34" charset="0"/>
                <a:ea typeface="Calibri" panose="020F0502020204030204" pitchFamily="34" charset="0"/>
                <a:cs typeface="Calibri" panose="020F0502020204030204" pitchFamily="34" charset="0"/>
              </a:rPr>
              <a:t>leaving you an </a:t>
            </a:r>
            <a:r>
              <a:rPr lang="en-US" sz="2900" b="1" u="sng" kern="100" dirty="0">
                <a:effectLst/>
                <a:latin typeface="Calibri" panose="020F0502020204030204" pitchFamily="34" charset="0"/>
                <a:ea typeface="Calibri" panose="020F0502020204030204" pitchFamily="34" charset="0"/>
                <a:cs typeface="Calibri" panose="020F0502020204030204" pitchFamily="34" charset="0"/>
              </a:rPr>
              <a:t>example for you to follow in His steps</a:t>
            </a:r>
            <a:r>
              <a:rPr lang="en-US" sz="3000" kern="100" dirty="0">
                <a:effectLst/>
                <a:latin typeface="Calibri" panose="020F0502020204030204" pitchFamily="34" charset="0"/>
                <a:ea typeface="Calibri" panose="020F0502020204030204" pitchFamily="34" charset="0"/>
                <a:cs typeface="Calibri" panose="020F0502020204030204" pitchFamily="34" charset="0"/>
              </a:rPr>
              <a:t>, </a:t>
            </a:r>
            <a:r>
              <a:rPr lang="en-US" sz="3000" b="1" kern="100" baseline="30000" dirty="0">
                <a:effectLst/>
                <a:latin typeface="Calibri" panose="020F0502020204030204" pitchFamily="34" charset="0"/>
                <a:ea typeface="Calibri" panose="020F0502020204030204" pitchFamily="34" charset="0"/>
                <a:cs typeface="Calibri" panose="020F0502020204030204" pitchFamily="34" charset="0"/>
              </a:rPr>
              <a:t>22</a:t>
            </a:r>
            <a:r>
              <a:rPr lang="en-US" sz="3000" kern="100" baseline="30000" dirty="0">
                <a:effectLst/>
                <a:latin typeface="Calibri" panose="020F0502020204030204" pitchFamily="34" charset="0"/>
                <a:ea typeface="Calibri" panose="020F0502020204030204" pitchFamily="34" charset="0"/>
                <a:cs typeface="Calibri" panose="020F0502020204030204" pitchFamily="34" charset="0"/>
              </a:rPr>
              <a:t> </a:t>
            </a:r>
            <a:r>
              <a:rPr lang="en-US" sz="3000" kern="100" dirty="0">
                <a:effectLst/>
                <a:latin typeface="Calibri" panose="020F0502020204030204" pitchFamily="34" charset="0"/>
                <a:ea typeface="Calibri" panose="020F0502020204030204" pitchFamily="34" charset="0"/>
                <a:cs typeface="Calibri" panose="020F0502020204030204" pitchFamily="34" charset="0"/>
              </a:rPr>
              <a:t>who committed no sin, nor was any deceit found in His mouth; </a:t>
            </a:r>
            <a:r>
              <a:rPr lang="en-US" sz="3000" b="1" kern="100" baseline="30000" dirty="0">
                <a:effectLst/>
                <a:latin typeface="Calibri" panose="020F0502020204030204" pitchFamily="34" charset="0"/>
                <a:ea typeface="Calibri" panose="020F0502020204030204" pitchFamily="34" charset="0"/>
                <a:cs typeface="Calibri" panose="020F0502020204030204" pitchFamily="34" charset="0"/>
              </a:rPr>
              <a:t>23</a:t>
            </a:r>
            <a:r>
              <a:rPr lang="en-US" sz="3000" kern="100" baseline="30000" dirty="0">
                <a:effectLst/>
                <a:latin typeface="Calibri" panose="020F0502020204030204" pitchFamily="34" charset="0"/>
                <a:ea typeface="Calibri" panose="020F0502020204030204" pitchFamily="34" charset="0"/>
                <a:cs typeface="Calibri" panose="020F0502020204030204" pitchFamily="34" charset="0"/>
              </a:rPr>
              <a:t> </a:t>
            </a:r>
            <a:r>
              <a:rPr lang="en-US" sz="3000" kern="100" dirty="0">
                <a:effectLst/>
                <a:latin typeface="Calibri" panose="020F0502020204030204" pitchFamily="34" charset="0"/>
                <a:ea typeface="Calibri" panose="020F0502020204030204" pitchFamily="34" charset="0"/>
                <a:cs typeface="Calibri" panose="020F0502020204030204" pitchFamily="34" charset="0"/>
              </a:rPr>
              <a:t>and while being reviled, He did not revile in return; while suffering, He uttered no threats...</a:t>
            </a:r>
            <a:r>
              <a:rPr lang="en-US" sz="3000" kern="100" baseline="30000" dirty="0">
                <a:effectLst/>
                <a:latin typeface="Calibri" panose="020F0502020204030204" pitchFamily="34" charset="0"/>
                <a:ea typeface="Calibri" panose="020F0502020204030204" pitchFamily="34" charset="0"/>
                <a:cs typeface="Calibri" panose="020F0502020204030204" pitchFamily="34" charset="0"/>
              </a:rPr>
              <a:t> </a:t>
            </a:r>
            <a:endParaRPr lang="en-US" sz="3000" kern="100" dirty="0">
              <a:effectLst/>
              <a:latin typeface="Calibri" panose="020F0502020204030204" pitchFamily="34" charset="0"/>
              <a:ea typeface="Calibri" panose="020F0502020204030204" pitchFamily="34" charset="0"/>
              <a:cs typeface="Times New Roman" panose="02020603050405020304" pitchFamily="18" charset="0"/>
            </a:endParaRPr>
          </a:p>
          <a:p>
            <a:pPr marL="514350" indent="-514350">
              <a:buAutoNum type="arabicParenR"/>
            </a:pPr>
            <a:endParaRPr lang="en-US" sz="3200" b="1" i="1" u="sng" dirty="0"/>
          </a:p>
          <a:p>
            <a:pPr algn="ctr"/>
            <a:endParaRPr lang="en-US" dirty="0"/>
          </a:p>
        </p:txBody>
      </p:sp>
      <p:sp>
        <p:nvSpPr>
          <p:cNvPr id="4" name="Rounded Rectangular Callout 11">
            <a:extLst>
              <a:ext uri="{FF2B5EF4-FFF2-40B4-BE49-F238E27FC236}">
                <a16:creationId xmlns:a16="http://schemas.microsoft.com/office/drawing/2014/main" xmlns="" id="{2F1CA2C4-C582-284C-832F-AE1455A0ED65}"/>
              </a:ext>
            </a:extLst>
          </p:cNvPr>
          <p:cNvSpPr/>
          <p:nvPr/>
        </p:nvSpPr>
        <p:spPr>
          <a:xfrm>
            <a:off x="76200" y="3885638"/>
            <a:ext cx="5737860" cy="1219200"/>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algn="ctr">
              <a:lnSpc>
                <a:spcPct val="107000"/>
              </a:lnSpc>
              <a:spcBef>
                <a:spcPts val="0"/>
              </a:spcBef>
              <a:spcAft>
                <a:spcPts val="0"/>
              </a:spcAft>
            </a:pPr>
            <a:r>
              <a:rPr lang="en-US" sz="3600" b="1" kern="100" dirty="0">
                <a:latin typeface="Calibri" panose="020F0502020204030204" pitchFamily="34" charset="0"/>
                <a:ea typeface="Calibri" panose="020F0502020204030204" pitchFamily="34" charset="0"/>
                <a:cs typeface="Calibri" panose="020F0502020204030204" pitchFamily="34" charset="0"/>
              </a:rPr>
              <a:t>No one ever suffered greater injustice than Jesus</a:t>
            </a:r>
            <a:endParaRPr lang="en-US" sz="3600" b="1"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4477185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xmlns="" id="{44CB7A62-19F5-1902-E4F4-2DEA0867901E}"/>
              </a:ext>
            </a:extLst>
          </p:cNvPr>
          <p:cNvSpPr/>
          <p:nvPr/>
        </p:nvSpPr>
        <p:spPr>
          <a:xfrm>
            <a:off x="0" y="0"/>
            <a:ext cx="12192000" cy="1219200"/>
          </a:xfrm>
          <a:prstGeom prst="rect">
            <a:avLst/>
          </a:prstGeom>
          <a:solidFill>
            <a:schemeClr val="tx1">
              <a:alpha val="64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7200" b="1" dirty="0"/>
              <a:t> Love Your Enemy</a:t>
            </a:r>
            <a:endParaRPr lang="en-US" sz="7200" b="1" i="1" dirty="0"/>
          </a:p>
        </p:txBody>
      </p:sp>
      <p:sp>
        <p:nvSpPr>
          <p:cNvPr id="2" name="Rectangle 1">
            <a:extLst>
              <a:ext uri="{FF2B5EF4-FFF2-40B4-BE49-F238E27FC236}">
                <a16:creationId xmlns:a16="http://schemas.microsoft.com/office/drawing/2014/main" xmlns="" id="{D3B873B6-6ADE-55F6-FABA-D09B392573DE}"/>
              </a:ext>
            </a:extLst>
          </p:cNvPr>
          <p:cNvSpPr/>
          <p:nvPr/>
        </p:nvSpPr>
        <p:spPr>
          <a:xfrm>
            <a:off x="0" y="1143000"/>
            <a:ext cx="6934200" cy="5715000"/>
          </a:xfrm>
          <a:prstGeom prst="rect">
            <a:avLst/>
          </a:prstGeom>
          <a:solidFill>
            <a:schemeClr val="accent1">
              <a:lumMod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pPr algn="ctr"/>
            <a:r>
              <a:rPr lang="en-US" sz="4800" b="1" u="sng" dirty="0"/>
              <a:t>Biblical Rationale:</a:t>
            </a:r>
          </a:p>
          <a:p>
            <a:pPr algn="ctr"/>
            <a:endParaRPr lang="en-US" sz="1100" b="1" u="sng" dirty="0"/>
          </a:p>
          <a:p>
            <a:pPr marL="514350" indent="-514350">
              <a:buAutoNum type="arabicParenR"/>
            </a:pPr>
            <a:r>
              <a:rPr lang="en-US" sz="3500" b="1" dirty="0"/>
              <a:t>It’s what Jesus taught</a:t>
            </a:r>
          </a:p>
          <a:p>
            <a:pPr marL="514350" indent="-514350">
              <a:buAutoNum type="arabicParenR"/>
            </a:pPr>
            <a:r>
              <a:rPr lang="en-US" sz="3500" b="1" dirty="0"/>
              <a:t>It’s what Jesus did</a:t>
            </a:r>
          </a:p>
          <a:p>
            <a:pPr marL="514350" indent="-514350">
              <a:buAutoNum type="arabicParenR"/>
            </a:pPr>
            <a:endParaRPr lang="en-US" sz="3200" b="1" dirty="0"/>
          </a:p>
          <a:p>
            <a:pPr marL="514350" indent="-514350">
              <a:buAutoNum type="arabicParenR"/>
            </a:pPr>
            <a:endParaRPr lang="en-US" sz="3200" b="1" i="1" u="sng" dirty="0"/>
          </a:p>
          <a:p>
            <a:pPr algn="ctr"/>
            <a:endParaRPr lang="en-US" dirty="0"/>
          </a:p>
        </p:txBody>
      </p:sp>
      <p:sp>
        <p:nvSpPr>
          <p:cNvPr id="8" name="Rectangle 7">
            <a:extLst>
              <a:ext uri="{FF2B5EF4-FFF2-40B4-BE49-F238E27FC236}">
                <a16:creationId xmlns:a16="http://schemas.microsoft.com/office/drawing/2014/main" xmlns="" id="{C2FF2C2E-774B-020F-5163-101410EBCF0C}"/>
              </a:ext>
            </a:extLst>
          </p:cNvPr>
          <p:cNvSpPr/>
          <p:nvPr/>
        </p:nvSpPr>
        <p:spPr>
          <a:xfrm>
            <a:off x="0" y="5867400"/>
            <a:ext cx="12192000" cy="990599"/>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ct val="107000"/>
              </a:lnSpc>
              <a:spcBef>
                <a:spcPts val="0"/>
              </a:spcBef>
              <a:spcAft>
                <a:spcPts val="0"/>
              </a:spcAft>
            </a:pPr>
            <a:r>
              <a:rPr lang="en-US" sz="3200" b="1" baseline="30000" dirty="0">
                <a:solidFill>
                  <a:schemeClr val="tx1"/>
                </a:solidFill>
              </a:rPr>
              <a:t>Romans 12:</a:t>
            </a:r>
            <a:r>
              <a:rPr lang="en-US" sz="3200" b="1" kern="100" baseline="30000" dirty="0">
                <a:solidFill>
                  <a:srgbClr val="000000"/>
                </a:solidFill>
                <a:effectLst/>
                <a:ea typeface="Calibri" panose="020F0502020204030204" pitchFamily="34" charset="0"/>
                <a:cs typeface="Calibri" panose="020F0502020204030204" pitchFamily="34" charset="0"/>
              </a:rPr>
              <a:t>14 </a:t>
            </a:r>
            <a:r>
              <a:rPr lang="en-US" sz="3200" b="1" u="sng" kern="100" dirty="0">
                <a:solidFill>
                  <a:srgbClr val="002060"/>
                </a:solidFill>
                <a:effectLst/>
                <a:ea typeface="Calibri" panose="020F0502020204030204" pitchFamily="34" charset="0"/>
                <a:cs typeface="Calibri" panose="020F0502020204030204" pitchFamily="34" charset="0"/>
              </a:rPr>
              <a:t>Bless those who persecute you; bless and do not curse</a:t>
            </a:r>
            <a:endParaRPr lang="en-US" sz="3200" dirty="0">
              <a:solidFill>
                <a:schemeClr val="tx1"/>
              </a:solidFill>
            </a:endParaRPr>
          </a:p>
        </p:txBody>
      </p:sp>
      <p:sp>
        <p:nvSpPr>
          <p:cNvPr id="3" name="Rectangle 2">
            <a:extLst>
              <a:ext uri="{FF2B5EF4-FFF2-40B4-BE49-F238E27FC236}">
                <a16:creationId xmlns:a16="http://schemas.microsoft.com/office/drawing/2014/main" xmlns="" id="{78606219-1246-0A10-B3E4-0DBDFDFBF71D}"/>
              </a:ext>
            </a:extLst>
          </p:cNvPr>
          <p:cNvSpPr/>
          <p:nvPr/>
        </p:nvSpPr>
        <p:spPr>
          <a:xfrm>
            <a:off x="5867400" y="228600"/>
            <a:ext cx="6096000" cy="5486400"/>
          </a:xfrm>
          <a:prstGeom prst="rect">
            <a:avLst/>
          </a:prstGeom>
          <a:solidFill>
            <a:schemeClr val="tx2">
              <a:lumMod val="50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pPr>
              <a:lnSpc>
                <a:spcPct val="107000"/>
              </a:lnSpc>
              <a:spcBef>
                <a:spcPts val="0"/>
              </a:spcBef>
              <a:spcAft>
                <a:spcPts val="800"/>
              </a:spcAft>
            </a:pPr>
            <a:r>
              <a:rPr lang="en-US" sz="3000" b="1" kern="100" baseline="30000" dirty="0">
                <a:effectLst/>
                <a:latin typeface="Calibri" panose="020F0502020204030204" pitchFamily="34" charset="0"/>
                <a:ea typeface="Calibri" panose="020F0502020204030204" pitchFamily="34" charset="0"/>
                <a:cs typeface="Calibri" panose="020F0502020204030204" pitchFamily="34" charset="0"/>
              </a:rPr>
              <a:t>1 Peter 2:21 </a:t>
            </a:r>
            <a:r>
              <a:rPr lang="en-US" sz="3000" kern="100" dirty="0">
                <a:effectLst/>
                <a:latin typeface="Calibri" panose="020F0502020204030204" pitchFamily="34" charset="0"/>
                <a:ea typeface="Calibri" panose="020F0502020204030204" pitchFamily="34" charset="0"/>
                <a:cs typeface="Calibri" panose="020F0502020204030204" pitchFamily="34" charset="0"/>
              </a:rPr>
              <a:t>For you have been called for this purpose, </a:t>
            </a:r>
            <a:r>
              <a:rPr lang="en-US" sz="3000" b="1" u="sng" kern="100" dirty="0">
                <a:effectLst/>
                <a:latin typeface="Calibri" panose="020F0502020204030204" pitchFamily="34" charset="0"/>
                <a:ea typeface="Calibri" panose="020F0502020204030204" pitchFamily="34" charset="0"/>
                <a:cs typeface="Calibri" panose="020F0502020204030204" pitchFamily="34" charset="0"/>
              </a:rPr>
              <a:t>since Christ also suffered for you</a:t>
            </a:r>
            <a:r>
              <a:rPr lang="en-US" sz="3000" kern="100" dirty="0">
                <a:effectLst/>
                <a:latin typeface="Calibri" panose="020F0502020204030204" pitchFamily="34" charset="0"/>
                <a:ea typeface="Calibri" panose="020F0502020204030204" pitchFamily="34" charset="0"/>
                <a:cs typeface="Calibri" panose="020F0502020204030204" pitchFamily="34" charset="0"/>
              </a:rPr>
              <a:t>, leaving you an example for you to follow in His steps, </a:t>
            </a:r>
            <a:r>
              <a:rPr lang="en-US" sz="3000" b="1" kern="100" baseline="30000" dirty="0">
                <a:effectLst/>
                <a:latin typeface="Calibri" panose="020F0502020204030204" pitchFamily="34" charset="0"/>
                <a:ea typeface="Calibri" panose="020F0502020204030204" pitchFamily="34" charset="0"/>
                <a:cs typeface="Calibri" panose="020F0502020204030204" pitchFamily="34" charset="0"/>
              </a:rPr>
              <a:t>22</a:t>
            </a:r>
            <a:r>
              <a:rPr lang="en-US" sz="3000" kern="100" baseline="30000" dirty="0">
                <a:effectLst/>
                <a:latin typeface="Calibri" panose="020F0502020204030204" pitchFamily="34" charset="0"/>
                <a:ea typeface="Calibri" panose="020F0502020204030204" pitchFamily="34" charset="0"/>
                <a:cs typeface="Calibri" panose="020F0502020204030204" pitchFamily="34" charset="0"/>
              </a:rPr>
              <a:t> </a:t>
            </a:r>
            <a:r>
              <a:rPr lang="en-US" sz="3000" kern="100" dirty="0">
                <a:effectLst/>
                <a:latin typeface="Calibri" panose="020F0502020204030204" pitchFamily="34" charset="0"/>
                <a:ea typeface="Calibri" panose="020F0502020204030204" pitchFamily="34" charset="0"/>
                <a:cs typeface="Calibri" panose="020F0502020204030204" pitchFamily="34" charset="0"/>
              </a:rPr>
              <a:t>who committed no sin, nor was any deceit found in His mouth; </a:t>
            </a:r>
            <a:r>
              <a:rPr lang="en-US" sz="3000" b="1" kern="100" baseline="30000" dirty="0">
                <a:effectLst/>
                <a:latin typeface="Calibri" panose="020F0502020204030204" pitchFamily="34" charset="0"/>
                <a:ea typeface="Calibri" panose="020F0502020204030204" pitchFamily="34" charset="0"/>
                <a:cs typeface="Calibri" panose="020F0502020204030204" pitchFamily="34" charset="0"/>
              </a:rPr>
              <a:t>23</a:t>
            </a:r>
            <a:r>
              <a:rPr lang="en-US" sz="3000" kern="100" baseline="30000" dirty="0">
                <a:effectLst/>
                <a:latin typeface="Calibri" panose="020F0502020204030204" pitchFamily="34" charset="0"/>
                <a:ea typeface="Calibri" panose="020F0502020204030204" pitchFamily="34" charset="0"/>
                <a:cs typeface="Calibri" panose="020F0502020204030204" pitchFamily="34" charset="0"/>
              </a:rPr>
              <a:t> </a:t>
            </a:r>
            <a:r>
              <a:rPr lang="en-US" sz="3000" kern="100" dirty="0">
                <a:effectLst/>
                <a:latin typeface="Calibri" panose="020F0502020204030204" pitchFamily="34" charset="0"/>
                <a:ea typeface="Calibri" panose="020F0502020204030204" pitchFamily="34" charset="0"/>
                <a:cs typeface="Calibri" panose="020F0502020204030204" pitchFamily="34" charset="0"/>
              </a:rPr>
              <a:t>and while being reviled, He did not revile in return; while suffering, He uttered no threats...</a:t>
            </a:r>
            <a:r>
              <a:rPr lang="en-US" sz="3000" kern="100" baseline="30000" dirty="0">
                <a:effectLst/>
                <a:latin typeface="Calibri" panose="020F0502020204030204" pitchFamily="34" charset="0"/>
                <a:ea typeface="Calibri" panose="020F0502020204030204" pitchFamily="34" charset="0"/>
                <a:cs typeface="Calibri" panose="020F0502020204030204" pitchFamily="34" charset="0"/>
              </a:rPr>
              <a:t> </a:t>
            </a:r>
            <a:endParaRPr lang="en-US" sz="3000" kern="100" dirty="0">
              <a:effectLst/>
              <a:latin typeface="Calibri" panose="020F0502020204030204" pitchFamily="34" charset="0"/>
              <a:ea typeface="Calibri" panose="020F0502020204030204" pitchFamily="34" charset="0"/>
              <a:cs typeface="Times New Roman" panose="02020603050405020304" pitchFamily="18" charset="0"/>
            </a:endParaRPr>
          </a:p>
          <a:p>
            <a:pPr marL="514350" indent="-514350">
              <a:buAutoNum type="arabicParenR"/>
            </a:pPr>
            <a:endParaRPr lang="en-US" sz="3200" b="1" i="1" u="sng" dirty="0"/>
          </a:p>
          <a:p>
            <a:pPr algn="ctr"/>
            <a:endParaRPr lang="en-US" dirty="0"/>
          </a:p>
        </p:txBody>
      </p:sp>
      <p:sp>
        <p:nvSpPr>
          <p:cNvPr id="4" name="Rounded Rectangular Callout 11">
            <a:extLst>
              <a:ext uri="{FF2B5EF4-FFF2-40B4-BE49-F238E27FC236}">
                <a16:creationId xmlns:a16="http://schemas.microsoft.com/office/drawing/2014/main" xmlns="" id="{2F1CA2C4-C582-284C-832F-AE1455A0ED65}"/>
              </a:ext>
            </a:extLst>
          </p:cNvPr>
          <p:cNvSpPr/>
          <p:nvPr/>
        </p:nvSpPr>
        <p:spPr>
          <a:xfrm>
            <a:off x="76200" y="3885638"/>
            <a:ext cx="5737860" cy="1219200"/>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algn="ctr">
              <a:lnSpc>
                <a:spcPct val="107000"/>
              </a:lnSpc>
              <a:spcBef>
                <a:spcPts val="0"/>
              </a:spcBef>
              <a:spcAft>
                <a:spcPts val="0"/>
              </a:spcAft>
            </a:pPr>
            <a:r>
              <a:rPr lang="en-US" sz="3600" b="1" kern="100" dirty="0">
                <a:latin typeface="Calibri" panose="020F0502020204030204" pitchFamily="34" charset="0"/>
                <a:ea typeface="Calibri" panose="020F0502020204030204" pitchFamily="34" charset="0"/>
                <a:cs typeface="Calibri" panose="020F0502020204030204" pitchFamily="34" charset="0"/>
              </a:rPr>
              <a:t>No one ever suffered greater injustice than Jesus</a:t>
            </a:r>
            <a:endParaRPr lang="en-US" sz="3600" b="1"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40710370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xmlns="" id="{44CB7A62-19F5-1902-E4F4-2DEA0867901E}"/>
              </a:ext>
            </a:extLst>
          </p:cNvPr>
          <p:cNvSpPr/>
          <p:nvPr/>
        </p:nvSpPr>
        <p:spPr>
          <a:xfrm>
            <a:off x="0" y="0"/>
            <a:ext cx="12192000" cy="1219200"/>
          </a:xfrm>
          <a:prstGeom prst="rect">
            <a:avLst/>
          </a:prstGeom>
          <a:solidFill>
            <a:schemeClr val="tx1">
              <a:alpha val="64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7200" b="1" dirty="0"/>
              <a:t> Love Your Enemy</a:t>
            </a:r>
            <a:endParaRPr lang="en-US" sz="7200" b="1" i="1" dirty="0"/>
          </a:p>
        </p:txBody>
      </p:sp>
      <p:sp>
        <p:nvSpPr>
          <p:cNvPr id="2" name="Rectangle 1">
            <a:extLst>
              <a:ext uri="{FF2B5EF4-FFF2-40B4-BE49-F238E27FC236}">
                <a16:creationId xmlns:a16="http://schemas.microsoft.com/office/drawing/2014/main" xmlns="" id="{D3B873B6-6ADE-55F6-FABA-D09B392573DE}"/>
              </a:ext>
            </a:extLst>
          </p:cNvPr>
          <p:cNvSpPr/>
          <p:nvPr/>
        </p:nvSpPr>
        <p:spPr>
          <a:xfrm>
            <a:off x="0" y="1143000"/>
            <a:ext cx="6934200" cy="5715000"/>
          </a:xfrm>
          <a:prstGeom prst="rect">
            <a:avLst/>
          </a:prstGeom>
          <a:solidFill>
            <a:schemeClr val="accent1">
              <a:lumMod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pPr algn="ctr"/>
            <a:r>
              <a:rPr lang="en-US" sz="4800" b="1" u="sng" dirty="0"/>
              <a:t>Biblical Rationale:</a:t>
            </a:r>
          </a:p>
          <a:p>
            <a:pPr algn="ctr"/>
            <a:endParaRPr lang="en-US" sz="1100" b="1" u="sng" dirty="0"/>
          </a:p>
          <a:p>
            <a:pPr marL="514350" indent="-514350">
              <a:buAutoNum type="arabicParenR"/>
            </a:pPr>
            <a:r>
              <a:rPr lang="en-US" sz="3500" b="1" dirty="0"/>
              <a:t>It’s what Jesus taught</a:t>
            </a:r>
          </a:p>
          <a:p>
            <a:pPr marL="514350" indent="-514350">
              <a:buAutoNum type="arabicParenR"/>
            </a:pPr>
            <a:r>
              <a:rPr lang="en-US" sz="3500" b="1" dirty="0"/>
              <a:t>It’s what Jesus did</a:t>
            </a:r>
          </a:p>
          <a:p>
            <a:pPr marL="514350" indent="-514350">
              <a:buAutoNum type="arabicParenR"/>
            </a:pPr>
            <a:endParaRPr lang="en-US" sz="3200" b="1" dirty="0"/>
          </a:p>
          <a:p>
            <a:pPr marL="514350" indent="-514350">
              <a:buAutoNum type="arabicParenR"/>
            </a:pPr>
            <a:endParaRPr lang="en-US" sz="3200" b="1" i="1" u="sng" dirty="0"/>
          </a:p>
          <a:p>
            <a:pPr algn="ctr"/>
            <a:endParaRPr lang="en-US" dirty="0"/>
          </a:p>
        </p:txBody>
      </p:sp>
      <p:sp>
        <p:nvSpPr>
          <p:cNvPr id="8" name="Rectangle 7">
            <a:extLst>
              <a:ext uri="{FF2B5EF4-FFF2-40B4-BE49-F238E27FC236}">
                <a16:creationId xmlns:a16="http://schemas.microsoft.com/office/drawing/2014/main" xmlns="" id="{C2FF2C2E-774B-020F-5163-101410EBCF0C}"/>
              </a:ext>
            </a:extLst>
          </p:cNvPr>
          <p:cNvSpPr/>
          <p:nvPr/>
        </p:nvSpPr>
        <p:spPr>
          <a:xfrm>
            <a:off x="0" y="5867400"/>
            <a:ext cx="12192000" cy="990599"/>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ct val="107000"/>
              </a:lnSpc>
              <a:spcBef>
                <a:spcPts val="0"/>
              </a:spcBef>
              <a:spcAft>
                <a:spcPts val="0"/>
              </a:spcAft>
            </a:pPr>
            <a:r>
              <a:rPr lang="en-US" sz="3200" b="1" baseline="30000" dirty="0">
                <a:solidFill>
                  <a:schemeClr val="tx1"/>
                </a:solidFill>
              </a:rPr>
              <a:t>Romans 12:</a:t>
            </a:r>
            <a:r>
              <a:rPr lang="en-US" sz="3200" b="1" kern="100" baseline="30000" dirty="0">
                <a:solidFill>
                  <a:srgbClr val="000000"/>
                </a:solidFill>
                <a:effectLst/>
                <a:ea typeface="Calibri" panose="020F0502020204030204" pitchFamily="34" charset="0"/>
                <a:cs typeface="Calibri" panose="020F0502020204030204" pitchFamily="34" charset="0"/>
              </a:rPr>
              <a:t>14 </a:t>
            </a:r>
            <a:r>
              <a:rPr lang="en-US" sz="3200" b="1" u="sng" kern="100" dirty="0">
                <a:solidFill>
                  <a:srgbClr val="002060"/>
                </a:solidFill>
                <a:effectLst/>
                <a:ea typeface="Calibri" panose="020F0502020204030204" pitchFamily="34" charset="0"/>
                <a:cs typeface="Calibri" panose="020F0502020204030204" pitchFamily="34" charset="0"/>
              </a:rPr>
              <a:t>Bless those who persecute you; bless and do not curse</a:t>
            </a:r>
            <a:endParaRPr lang="en-US" sz="3200" dirty="0">
              <a:solidFill>
                <a:schemeClr val="tx1"/>
              </a:solidFill>
            </a:endParaRPr>
          </a:p>
        </p:txBody>
      </p:sp>
      <p:sp>
        <p:nvSpPr>
          <p:cNvPr id="3" name="Rectangle 2">
            <a:extLst>
              <a:ext uri="{FF2B5EF4-FFF2-40B4-BE49-F238E27FC236}">
                <a16:creationId xmlns:a16="http://schemas.microsoft.com/office/drawing/2014/main" xmlns="" id="{78606219-1246-0A10-B3E4-0DBDFDFBF71D}"/>
              </a:ext>
            </a:extLst>
          </p:cNvPr>
          <p:cNvSpPr/>
          <p:nvPr/>
        </p:nvSpPr>
        <p:spPr>
          <a:xfrm>
            <a:off x="5867400" y="228600"/>
            <a:ext cx="6096000" cy="5486400"/>
          </a:xfrm>
          <a:prstGeom prst="rect">
            <a:avLst/>
          </a:prstGeom>
          <a:solidFill>
            <a:schemeClr val="tx2">
              <a:lumMod val="50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pPr>
              <a:lnSpc>
                <a:spcPct val="107000"/>
              </a:lnSpc>
              <a:spcBef>
                <a:spcPts val="0"/>
              </a:spcBef>
              <a:spcAft>
                <a:spcPts val="800"/>
              </a:spcAft>
            </a:pPr>
            <a:r>
              <a:rPr lang="en-US" sz="3000" b="1" kern="100" baseline="30000" dirty="0">
                <a:effectLst/>
                <a:latin typeface="Calibri" panose="020F0502020204030204" pitchFamily="34" charset="0"/>
                <a:ea typeface="Calibri" panose="020F0502020204030204" pitchFamily="34" charset="0"/>
                <a:cs typeface="Calibri" panose="020F0502020204030204" pitchFamily="34" charset="0"/>
              </a:rPr>
              <a:t>1 Peter 2:21 </a:t>
            </a:r>
            <a:r>
              <a:rPr lang="en-US" sz="3000" kern="100" dirty="0">
                <a:effectLst/>
                <a:latin typeface="Calibri" panose="020F0502020204030204" pitchFamily="34" charset="0"/>
                <a:ea typeface="Calibri" panose="020F0502020204030204" pitchFamily="34" charset="0"/>
                <a:cs typeface="Calibri" panose="020F0502020204030204" pitchFamily="34" charset="0"/>
              </a:rPr>
              <a:t>For you have been called for this purpose, </a:t>
            </a:r>
            <a:r>
              <a:rPr lang="en-US" sz="3000" b="1" u="sng" kern="100" dirty="0">
                <a:effectLst/>
                <a:latin typeface="Calibri" panose="020F0502020204030204" pitchFamily="34" charset="0"/>
                <a:ea typeface="Calibri" panose="020F0502020204030204" pitchFamily="34" charset="0"/>
                <a:cs typeface="Calibri" panose="020F0502020204030204" pitchFamily="34" charset="0"/>
              </a:rPr>
              <a:t>since Christ also suffered for you</a:t>
            </a:r>
            <a:r>
              <a:rPr lang="en-US" sz="3000" kern="100" dirty="0">
                <a:effectLst/>
                <a:latin typeface="Calibri" panose="020F0502020204030204" pitchFamily="34" charset="0"/>
                <a:ea typeface="Calibri" panose="020F0502020204030204" pitchFamily="34" charset="0"/>
                <a:cs typeface="Calibri" panose="020F0502020204030204" pitchFamily="34" charset="0"/>
              </a:rPr>
              <a:t>, leaving you an example for you to follow in His steps, </a:t>
            </a:r>
            <a:r>
              <a:rPr lang="en-US" sz="3000" b="1" kern="100" baseline="30000" dirty="0">
                <a:effectLst/>
                <a:latin typeface="Calibri" panose="020F0502020204030204" pitchFamily="34" charset="0"/>
                <a:ea typeface="Calibri" panose="020F0502020204030204" pitchFamily="34" charset="0"/>
                <a:cs typeface="Calibri" panose="020F0502020204030204" pitchFamily="34" charset="0"/>
              </a:rPr>
              <a:t>22</a:t>
            </a:r>
            <a:r>
              <a:rPr lang="en-US" sz="3000" kern="100" baseline="30000" dirty="0">
                <a:effectLst/>
                <a:latin typeface="Calibri" panose="020F0502020204030204" pitchFamily="34" charset="0"/>
                <a:ea typeface="Calibri" panose="020F0502020204030204" pitchFamily="34" charset="0"/>
                <a:cs typeface="Calibri" panose="020F0502020204030204" pitchFamily="34" charset="0"/>
              </a:rPr>
              <a:t> </a:t>
            </a:r>
            <a:r>
              <a:rPr lang="en-US" sz="3000" kern="100" dirty="0">
                <a:effectLst/>
                <a:latin typeface="Calibri" panose="020F0502020204030204" pitchFamily="34" charset="0"/>
                <a:ea typeface="Calibri" panose="020F0502020204030204" pitchFamily="34" charset="0"/>
                <a:cs typeface="Calibri" panose="020F0502020204030204" pitchFamily="34" charset="0"/>
              </a:rPr>
              <a:t>who committed no sin, nor was any deceit found in His mouth; </a:t>
            </a:r>
            <a:r>
              <a:rPr lang="en-US" sz="3000" b="1" kern="100" baseline="30000" dirty="0">
                <a:effectLst/>
                <a:latin typeface="Calibri" panose="020F0502020204030204" pitchFamily="34" charset="0"/>
                <a:ea typeface="Calibri" panose="020F0502020204030204" pitchFamily="34" charset="0"/>
                <a:cs typeface="Calibri" panose="020F0502020204030204" pitchFamily="34" charset="0"/>
              </a:rPr>
              <a:t>23</a:t>
            </a:r>
            <a:r>
              <a:rPr lang="en-US" sz="3000" kern="100" baseline="30000" dirty="0">
                <a:effectLst/>
                <a:latin typeface="Calibri" panose="020F0502020204030204" pitchFamily="34" charset="0"/>
                <a:ea typeface="Calibri" panose="020F0502020204030204" pitchFamily="34" charset="0"/>
                <a:cs typeface="Calibri" panose="020F0502020204030204" pitchFamily="34" charset="0"/>
              </a:rPr>
              <a:t> </a:t>
            </a:r>
            <a:r>
              <a:rPr lang="en-US" sz="3000" kern="100" dirty="0">
                <a:effectLst/>
                <a:latin typeface="Calibri" panose="020F0502020204030204" pitchFamily="34" charset="0"/>
                <a:ea typeface="Calibri" panose="020F0502020204030204" pitchFamily="34" charset="0"/>
                <a:cs typeface="Calibri" panose="020F0502020204030204" pitchFamily="34" charset="0"/>
              </a:rPr>
              <a:t>and while being reviled, He did not revile in return; while suffering, He uttered no threats.  </a:t>
            </a:r>
            <a:r>
              <a:rPr lang="en-US" sz="3000" b="1" kern="100" baseline="30000" dirty="0">
                <a:effectLst/>
                <a:latin typeface="Calibri" panose="020F0502020204030204" pitchFamily="34" charset="0"/>
                <a:ea typeface="Calibri" panose="020F0502020204030204" pitchFamily="34" charset="0"/>
                <a:cs typeface="Calibri" panose="020F0502020204030204" pitchFamily="34" charset="0"/>
              </a:rPr>
              <a:t>24</a:t>
            </a:r>
            <a:r>
              <a:rPr lang="en-US" sz="3000" kern="100" baseline="30000" dirty="0">
                <a:effectLst/>
                <a:latin typeface="Calibri" panose="020F0502020204030204" pitchFamily="34" charset="0"/>
                <a:ea typeface="Calibri" panose="020F0502020204030204" pitchFamily="34" charset="0"/>
                <a:cs typeface="Calibri" panose="020F0502020204030204" pitchFamily="34" charset="0"/>
              </a:rPr>
              <a:t> </a:t>
            </a:r>
            <a:r>
              <a:rPr lang="en-US" sz="3000" b="1" u="sng" kern="100" dirty="0">
                <a:effectLst/>
                <a:latin typeface="Calibri" panose="020F0502020204030204" pitchFamily="34" charset="0"/>
                <a:ea typeface="Calibri" panose="020F0502020204030204" pitchFamily="34" charset="0"/>
                <a:cs typeface="Calibri" panose="020F0502020204030204" pitchFamily="34" charset="0"/>
              </a:rPr>
              <a:t>and He Himself bore our sins in His body on the cross… for by His wounds you were healed</a:t>
            </a:r>
            <a:r>
              <a:rPr lang="en-US" sz="3000" kern="100" dirty="0">
                <a:effectLst/>
                <a:latin typeface="Calibri" panose="020F0502020204030204" pitchFamily="34" charset="0"/>
                <a:ea typeface="Calibri" panose="020F0502020204030204" pitchFamily="34" charset="0"/>
                <a:cs typeface="Calibri" panose="020F0502020204030204" pitchFamily="34" charset="0"/>
              </a:rPr>
              <a:t>.</a:t>
            </a:r>
            <a:endParaRPr lang="en-US" sz="30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0"/>
              </a:spcBef>
              <a:spcAft>
                <a:spcPts val="800"/>
              </a:spcAft>
            </a:pPr>
            <a:endParaRPr lang="en-US" sz="3000" kern="100" dirty="0">
              <a:effectLst/>
              <a:latin typeface="Calibri" panose="020F0502020204030204" pitchFamily="34" charset="0"/>
              <a:ea typeface="Calibri" panose="020F0502020204030204" pitchFamily="34" charset="0"/>
              <a:cs typeface="Times New Roman" panose="02020603050405020304" pitchFamily="18" charset="0"/>
            </a:endParaRPr>
          </a:p>
          <a:p>
            <a:pPr marL="514350" indent="-514350">
              <a:buAutoNum type="arabicParenR"/>
            </a:pPr>
            <a:endParaRPr lang="en-US" sz="3200" b="1" i="1" u="sng" dirty="0"/>
          </a:p>
          <a:p>
            <a:pPr algn="ctr"/>
            <a:endParaRPr lang="en-US" dirty="0"/>
          </a:p>
        </p:txBody>
      </p:sp>
      <p:sp>
        <p:nvSpPr>
          <p:cNvPr id="4" name="Rounded Rectangular Callout 11">
            <a:extLst>
              <a:ext uri="{FF2B5EF4-FFF2-40B4-BE49-F238E27FC236}">
                <a16:creationId xmlns:a16="http://schemas.microsoft.com/office/drawing/2014/main" xmlns="" id="{2F1CA2C4-C582-284C-832F-AE1455A0ED65}"/>
              </a:ext>
            </a:extLst>
          </p:cNvPr>
          <p:cNvSpPr/>
          <p:nvPr/>
        </p:nvSpPr>
        <p:spPr>
          <a:xfrm>
            <a:off x="76200" y="3885638"/>
            <a:ext cx="5737860" cy="1219200"/>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algn="ctr">
              <a:lnSpc>
                <a:spcPct val="107000"/>
              </a:lnSpc>
              <a:spcBef>
                <a:spcPts val="0"/>
              </a:spcBef>
              <a:spcAft>
                <a:spcPts val="0"/>
              </a:spcAft>
            </a:pPr>
            <a:r>
              <a:rPr lang="en-US" sz="3600" b="1" kern="100" dirty="0">
                <a:latin typeface="Calibri" panose="020F0502020204030204" pitchFamily="34" charset="0"/>
                <a:ea typeface="Calibri" panose="020F0502020204030204" pitchFamily="34" charset="0"/>
                <a:cs typeface="Calibri" panose="020F0502020204030204" pitchFamily="34" charset="0"/>
              </a:rPr>
              <a:t>No one ever suffered greater injustice than Jesus</a:t>
            </a:r>
            <a:endParaRPr lang="en-US" sz="3600" b="1"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92435253"/>
      </p:ext>
    </p:extLst>
  </p:cSld>
  <p:clrMapOvr>
    <a:masterClrMapping/>
  </p:clrMapOvr>
  <p:transition spd="slow">
    <p:wipe dir="d"/>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xmlns="" id="{44CB7A62-19F5-1902-E4F4-2DEA0867901E}"/>
              </a:ext>
            </a:extLst>
          </p:cNvPr>
          <p:cNvSpPr/>
          <p:nvPr/>
        </p:nvSpPr>
        <p:spPr>
          <a:xfrm>
            <a:off x="0" y="0"/>
            <a:ext cx="12192000" cy="1219200"/>
          </a:xfrm>
          <a:prstGeom prst="rect">
            <a:avLst/>
          </a:prstGeom>
          <a:solidFill>
            <a:schemeClr val="tx1">
              <a:alpha val="64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7200" b="1" dirty="0"/>
              <a:t> Love Your Enemy</a:t>
            </a:r>
            <a:endParaRPr lang="en-US" sz="7200" b="1" i="1" dirty="0"/>
          </a:p>
        </p:txBody>
      </p:sp>
      <p:sp>
        <p:nvSpPr>
          <p:cNvPr id="2" name="Rectangle 1">
            <a:extLst>
              <a:ext uri="{FF2B5EF4-FFF2-40B4-BE49-F238E27FC236}">
                <a16:creationId xmlns:a16="http://schemas.microsoft.com/office/drawing/2014/main" xmlns="" id="{D3B873B6-6ADE-55F6-FABA-D09B392573DE}"/>
              </a:ext>
            </a:extLst>
          </p:cNvPr>
          <p:cNvSpPr/>
          <p:nvPr/>
        </p:nvSpPr>
        <p:spPr>
          <a:xfrm>
            <a:off x="0" y="1143000"/>
            <a:ext cx="6934200" cy="5715000"/>
          </a:xfrm>
          <a:prstGeom prst="rect">
            <a:avLst/>
          </a:prstGeom>
          <a:solidFill>
            <a:schemeClr val="accent1">
              <a:lumMod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pPr algn="ctr"/>
            <a:r>
              <a:rPr lang="en-US" sz="4800" b="1" u="sng" dirty="0"/>
              <a:t>Biblical Rationale:</a:t>
            </a:r>
          </a:p>
          <a:p>
            <a:pPr algn="ctr"/>
            <a:endParaRPr lang="en-US" sz="1100" b="1" u="sng" dirty="0"/>
          </a:p>
          <a:p>
            <a:pPr marL="514350" indent="-514350">
              <a:buAutoNum type="arabicParenR"/>
            </a:pPr>
            <a:r>
              <a:rPr lang="en-US" sz="3500" b="1" dirty="0"/>
              <a:t>It’s what Jesus taught</a:t>
            </a:r>
          </a:p>
          <a:p>
            <a:pPr marL="514350" indent="-514350">
              <a:buAutoNum type="arabicParenR"/>
            </a:pPr>
            <a:r>
              <a:rPr lang="en-US" sz="3500" b="1" dirty="0"/>
              <a:t>It’s what Jesus did</a:t>
            </a:r>
          </a:p>
          <a:p>
            <a:pPr marL="514350" indent="-514350">
              <a:buFontTx/>
              <a:buAutoNum type="arabicParenR"/>
            </a:pPr>
            <a:r>
              <a:rPr lang="en-US" sz="3500" b="1" dirty="0"/>
              <a:t>I am a forgiven enemy of God</a:t>
            </a:r>
          </a:p>
          <a:p>
            <a:pPr marL="514350" indent="-514350">
              <a:buAutoNum type="arabicParenR"/>
            </a:pPr>
            <a:endParaRPr lang="en-US" sz="3500" b="1" dirty="0"/>
          </a:p>
          <a:p>
            <a:pPr marL="514350" indent="-514350">
              <a:buAutoNum type="arabicParenR"/>
            </a:pPr>
            <a:endParaRPr lang="en-US" sz="3200" b="1" dirty="0"/>
          </a:p>
          <a:p>
            <a:pPr marL="514350" indent="-514350">
              <a:buAutoNum type="arabicParenR"/>
            </a:pPr>
            <a:endParaRPr lang="en-US" sz="3200" b="1" i="1" u="sng" dirty="0"/>
          </a:p>
          <a:p>
            <a:pPr algn="ctr"/>
            <a:endParaRPr lang="en-US" dirty="0"/>
          </a:p>
        </p:txBody>
      </p:sp>
      <p:sp>
        <p:nvSpPr>
          <p:cNvPr id="8" name="Rectangle 7">
            <a:extLst>
              <a:ext uri="{FF2B5EF4-FFF2-40B4-BE49-F238E27FC236}">
                <a16:creationId xmlns:a16="http://schemas.microsoft.com/office/drawing/2014/main" xmlns="" id="{C2FF2C2E-774B-020F-5163-101410EBCF0C}"/>
              </a:ext>
            </a:extLst>
          </p:cNvPr>
          <p:cNvSpPr/>
          <p:nvPr/>
        </p:nvSpPr>
        <p:spPr>
          <a:xfrm>
            <a:off x="0" y="5867400"/>
            <a:ext cx="12192000" cy="990599"/>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ct val="107000"/>
              </a:lnSpc>
              <a:spcBef>
                <a:spcPts val="0"/>
              </a:spcBef>
              <a:spcAft>
                <a:spcPts val="0"/>
              </a:spcAft>
            </a:pPr>
            <a:r>
              <a:rPr lang="en-US" sz="3200" b="1" baseline="30000" dirty="0">
                <a:solidFill>
                  <a:schemeClr val="tx1"/>
                </a:solidFill>
              </a:rPr>
              <a:t>Romans 12:</a:t>
            </a:r>
            <a:r>
              <a:rPr lang="en-US" sz="3200" b="1" kern="100" baseline="30000" dirty="0">
                <a:solidFill>
                  <a:srgbClr val="000000"/>
                </a:solidFill>
                <a:effectLst/>
                <a:ea typeface="Calibri" panose="020F0502020204030204" pitchFamily="34" charset="0"/>
                <a:cs typeface="Calibri" panose="020F0502020204030204" pitchFamily="34" charset="0"/>
              </a:rPr>
              <a:t>14 </a:t>
            </a:r>
            <a:r>
              <a:rPr lang="en-US" sz="3200" b="1" u="sng" kern="100" dirty="0">
                <a:solidFill>
                  <a:srgbClr val="002060"/>
                </a:solidFill>
                <a:effectLst/>
                <a:ea typeface="Calibri" panose="020F0502020204030204" pitchFamily="34" charset="0"/>
                <a:cs typeface="Calibri" panose="020F0502020204030204" pitchFamily="34" charset="0"/>
              </a:rPr>
              <a:t>Bless those who persecute you; bless and do not curse</a:t>
            </a:r>
            <a:endParaRPr lang="en-US" sz="3200" dirty="0">
              <a:solidFill>
                <a:schemeClr val="tx1"/>
              </a:solidFill>
            </a:endParaRPr>
          </a:p>
        </p:txBody>
      </p:sp>
      <p:sp>
        <p:nvSpPr>
          <p:cNvPr id="3" name="Rectangle 2">
            <a:extLst>
              <a:ext uri="{FF2B5EF4-FFF2-40B4-BE49-F238E27FC236}">
                <a16:creationId xmlns:a16="http://schemas.microsoft.com/office/drawing/2014/main" xmlns="" id="{78606219-1246-0A10-B3E4-0DBDFDFBF71D}"/>
              </a:ext>
            </a:extLst>
          </p:cNvPr>
          <p:cNvSpPr/>
          <p:nvPr/>
        </p:nvSpPr>
        <p:spPr>
          <a:xfrm>
            <a:off x="6172200" y="228600"/>
            <a:ext cx="5867400" cy="5486400"/>
          </a:xfrm>
          <a:prstGeom prst="rect">
            <a:avLst/>
          </a:prstGeom>
          <a:solidFill>
            <a:schemeClr val="accent6">
              <a:lumMod val="40000"/>
              <a:lumOff val="60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pPr marL="0" marR="0">
              <a:lnSpc>
                <a:spcPct val="107000"/>
              </a:lnSpc>
              <a:spcBef>
                <a:spcPts val="0"/>
              </a:spcBef>
              <a:spcAft>
                <a:spcPts val="0"/>
              </a:spcAft>
            </a:pPr>
            <a:r>
              <a:rPr lang="en-US" sz="3000" b="1" kern="100" baseline="300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Romans 5:7 </a:t>
            </a:r>
            <a:r>
              <a:rPr lang="en-US" sz="30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For one will hardly die for a righteous man; though perhaps for the good man someone would dare even to die. </a:t>
            </a:r>
            <a:r>
              <a:rPr lang="en-US" sz="3000" b="1" kern="100" baseline="300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8 </a:t>
            </a:r>
            <a:r>
              <a:rPr lang="en-US" sz="30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But God demonstrates His own love toward us, in that while we were yet sinners, Christ died for us. </a:t>
            </a:r>
            <a:r>
              <a:rPr lang="en-US" sz="3000" b="1" kern="100" baseline="300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10 </a:t>
            </a:r>
            <a:r>
              <a:rPr lang="en-US" sz="30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For if while we were enemies we were reconciled to God through the death of His Son, much more, having been reconciled, we shall be saved by His life.</a:t>
            </a:r>
            <a:endParaRPr lang="en-US" sz="30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0"/>
              </a:spcBef>
              <a:spcAft>
                <a:spcPts val="800"/>
              </a:spcAft>
            </a:pPr>
            <a:endParaRPr lang="en-US" sz="3000" kern="100" dirty="0">
              <a:effectLst/>
              <a:latin typeface="Calibri" panose="020F0502020204030204" pitchFamily="34" charset="0"/>
              <a:ea typeface="Calibri" panose="020F0502020204030204" pitchFamily="34" charset="0"/>
              <a:cs typeface="Times New Roman" panose="02020603050405020304" pitchFamily="18" charset="0"/>
            </a:endParaRPr>
          </a:p>
          <a:p>
            <a:pPr marL="514350" indent="-514350">
              <a:buAutoNum type="arabicParenR"/>
            </a:pPr>
            <a:endParaRPr lang="en-US" sz="3200" b="1" i="1" u="sng" dirty="0"/>
          </a:p>
          <a:p>
            <a:pPr algn="ctr"/>
            <a:endParaRPr lang="en-US" dirty="0"/>
          </a:p>
        </p:txBody>
      </p:sp>
    </p:spTree>
    <p:extLst>
      <p:ext uri="{BB962C8B-B14F-4D97-AF65-F5344CB8AC3E}">
        <p14:creationId xmlns:p14="http://schemas.microsoft.com/office/powerpoint/2010/main" val="27139553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2">
                                            <p:txEl>
                                              <p:pRg st="4" end="4"/>
                                            </p:txEl>
                                          </p:spTgt>
                                        </p:tgtEl>
                                        <p:attrNameLst>
                                          <p:attrName>style.visibility</p:attrName>
                                        </p:attrNameLst>
                                      </p:cBhvr>
                                      <p:to>
                                        <p:strVal val="visible"/>
                                      </p:to>
                                    </p:set>
                                    <p:animEffect transition="in" filter="wipe(left)">
                                      <p:cBhvr>
                                        <p:cTn id="7" dur="5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xmlns="" id="{44CB7A62-19F5-1902-E4F4-2DEA0867901E}"/>
              </a:ext>
            </a:extLst>
          </p:cNvPr>
          <p:cNvSpPr/>
          <p:nvPr/>
        </p:nvSpPr>
        <p:spPr>
          <a:xfrm>
            <a:off x="0" y="0"/>
            <a:ext cx="12192000" cy="1219200"/>
          </a:xfrm>
          <a:prstGeom prst="rect">
            <a:avLst/>
          </a:prstGeom>
          <a:solidFill>
            <a:schemeClr val="tx1">
              <a:alpha val="64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7200" b="1" dirty="0"/>
              <a:t> Love Your Enemy</a:t>
            </a:r>
            <a:endParaRPr lang="en-US" sz="7200" b="1" i="1" dirty="0"/>
          </a:p>
        </p:txBody>
      </p:sp>
      <p:sp>
        <p:nvSpPr>
          <p:cNvPr id="2" name="Rectangle 1">
            <a:extLst>
              <a:ext uri="{FF2B5EF4-FFF2-40B4-BE49-F238E27FC236}">
                <a16:creationId xmlns:a16="http://schemas.microsoft.com/office/drawing/2014/main" xmlns="" id="{D3B873B6-6ADE-55F6-FABA-D09B392573DE}"/>
              </a:ext>
            </a:extLst>
          </p:cNvPr>
          <p:cNvSpPr/>
          <p:nvPr/>
        </p:nvSpPr>
        <p:spPr>
          <a:xfrm>
            <a:off x="0" y="1143000"/>
            <a:ext cx="6934200" cy="5715000"/>
          </a:xfrm>
          <a:prstGeom prst="rect">
            <a:avLst/>
          </a:prstGeom>
          <a:solidFill>
            <a:schemeClr val="accent1">
              <a:lumMod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pPr algn="ctr"/>
            <a:r>
              <a:rPr lang="en-US" sz="4800" b="1" u="sng" dirty="0"/>
              <a:t>Biblical Rationale:</a:t>
            </a:r>
          </a:p>
          <a:p>
            <a:pPr algn="ctr"/>
            <a:endParaRPr lang="en-US" sz="1100" b="1" u="sng" dirty="0"/>
          </a:p>
          <a:p>
            <a:pPr marL="514350" indent="-514350">
              <a:buAutoNum type="arabicParenR"/>
            </a:pPr>
            <a:r>
              <a:rPr lang="en-US" sz="3500" b="1" dirty="0"/>
              <a:t>It’s what Jesus taught</a:t>
            </a:r>
          </a:p>
          <a:p>
            <a:pPr marL="514350" indent="-514350">
              <a:buAutoNum type="arabicParenR"/>
            </a:pPr>
            <a:r>
              <a:rPr lang="en-US" sz="3500" b="1" dirty="0"/>
              <a:t>It’s what Jesus did</a:t>
            </a:r>
          </a:p>
          <a:p>
            <a:pPr marL="514350" indent="-514350">
              <a:buFontTx/>
              <a:buAutoNum type="arabicParenR"/>
            </a:pPr>
            <a:r>
              <a:rPr lang="en-US" sz="3500" b="1" dirty="0"/>
              <a:t>I am a forgiven enemy of God</a:t>
            </a:r>
          </a:p>
          <a:p>
            <a:pPr marL="514350" indent="-514350">
              <a:buAutoNum type="arabicParenR"/>
            </a:pPr>
            <a:endParaRPr lang="en-US" sz="3500" b="1" dirty="0"/>
          </a:p>
          <a:p>
            <a:pPr marL="514350" indent="-514350">
              <a:buAutoNum type="arabicParenR"/>
            </a:pPr>
            <a:endParaRPr lang="en-US" sz="3200" b="1" dirty="0"/>
          </a:p>
          <a:p>
            <a:pPr marL="514350" indent="-514350">
              <a:buAutoNum type="arabicParenR"/>
            </a:pPr>
            <a:endParaRPr lang="en-US" sz="3200" b="1" i="1" u="sng" dirty="0"/>
          </a:p>
          <a:p>
            <a:pPr algn="ctr"/>
            <a:endParaRPr lang="en-US" dirty="0"/>
          </a:p>
        </p:txBody>
      </p:sp>
      <p:sp>
        <p:nvSpPr>
          <p:cNvPr id="8" name="Rectangle 7">
            <a:extLst>
              <a:ext uri="{FF2B5EF4-FFF2-40B4-BE49-F238E27FC236}">
                <a16:creationId xmlns:a16="http://schemas.microsoft.com/office/drawing/2014/main" xmlns="" id="{C2FF2C2E-774B-020F-5163-101410EBCF0C}"/>
              </a:ext>
            </a:extLst>
          </p:cNvPr>
          <p:cNvSpPr/>
          <p:nvPr/>
        </p:nvSpPr>
        <p:spPr>
          <a:xfrm>
            <a:off x="0" y="5715000"/>
            <a:ext cx="12192000" cy="11430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ct val="107000"/>
              </a:lnSpc>
              <a:spcBef>
                <a:spcPts val="0"/>
              </a:spcBef>
              <a:spcAft>
                <a:spcPts val="0"/>
              </a:spcAft>
            </a:pPr>
            <a:r>
              <a:rPr lang="en-US" sz="3000" b="1" baseline="30000" dirty="0">
                <a:solidFill>
                  <a:schemeClr val="tx1"/>
                </a:solidFill>
              </a:rPr>
              <a:t>Romans 12:16 </a:t>
            </a:r>
            <a:r>
              <a:rPr lang="en-US" sz="3000" dirty="0">
                <a:solidFill>
                  <a:schemeClr val="tx1"/>
                </a:solidFill>
              </a:rPr>
              <a:t>Be of the same mind toward one another; do not be haughty in mind, but</a:t>
            </a:r>
            <a:r>
              <a:rPr lang="en-US" sz="3000" baseline="30000" dirty="0">
                <a:solidFill>
                  <a:schemeClr val="tx1"/>
                </a:solidFill>
              </a:rPr>
              <a:t> </a:t>
            </a:r>
            <a:r>
              <a:rPr lang="en-US" sz="3000" dirty="0">
                <a:solidFill>
                  <a:schemeClr val="tx1"/>
                </a:solidFill>
              </a:rPr>
              <a:t>associate with the lowly. Do not be wise in your own estimation.</a:t>
            </a:r>
          </a:p>
          <a:p>
            <a:pPr>
              <a:lnSpc>
                <a:spcPct val="107000"/>
              </a:lnSpc>
              <a:spcBef>
                <a:spcPts val="0"/>
              </a:spcBef>
              <a:spcAft>
                <a:spcPts val="0"/>
              </a:spcAft>
            </a:pPr>
            <a:endParaRPr lang="en-US" sz="3200" dirty="0">
              <a:solidFill>
                <a:schemeClr val="tx1"/>
              </a:solidFill>
            </a:endParaRPr>
          </a:p>
        </p:txBody>
      </p:sp>
      <p:sp>
        <p:nvSpPr>
          <p:cNvPr id="3" name="Rectangle 2">
            <a:extLst>
              <a:ext uri="{FF2B5EF4-FFF2-40B4-BE49-F238E27FC236}">
                <a16:creationId xmlns:a16="http://schemas.microsoft.com/office/drawing/2014/main" xmlns="" id="{78606219-1246-0A10-B3E4-0DBDFDFBF71D}"/>
              </a:ext>
            </a:extLst>
          </p:cNvPr>
          <p:cNvSpPr/>
          <p:nvPr/>
        </p:nvSpPr>
        <p:spPr>
          <a:xfrm>
            <a:off x="6172200" y="228600"/>
            <a:ext cx="5867400" cy="5486400"/>
          </a:xfrm>
          <a:prstGeom prst="rect">
            <a:avLst/>
          </a:prstGeom>
          <a:solidFill>
            <a:schemeClr val="accent6">
              <a:lumMod val="40000"/>
              <a:lumOff val="60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pPr marL="0" marR="0">
              <a:lnSpc>
                <a:spcPct val="107000"/>
              </a:lnSpc>
              <a:spcBef>
                <a:spcPts val="0"/>
              </a:spcBef>
              <a:spcAft>
                <a:spcPts val="0"/>
              </a:spcAft>
            </a:pPr>
            <a:r>
              <a:rPr lang="en-US" sz="3000" b="1" kern="100" baseline="300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Romans 5:7 </a:t>
            </a:r>
            <a:r>
              <a:rPr lang="en-US" sz="30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For one will hardly die for a righteous man; though perhaps for the good man someone would dare even to die. </a:t>
            </a:r>
            <a:r>
              <a:rPr lang="en-US" sz="3000" b="1" kern="100" baseline="300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8 </a:t>
            </a:r>
            <a:r>
              <a:rPr lang="en-US" sz="30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But God demonstrates His own love toward us, in that while we were yet sinners, Christ died for us. </a:t>
            </a:r>
            <a:r>
              <a:rPr lang="en-US" sz="3000" b="1" kern="100" baseline="300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10 </a:t>
            </a:r>
            <a:r>
              <a:rPr lang="en-US" sz="30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For if while we were enemies we were reconciled to God through the death of His Son, much more, having been reconciled, we shall be saved by His life.</a:t>
            </a:r>
            <a:endParaRPr lang="en-US" dirty="0"/>
          </a:p>
        </p:txBody>
      </p:sp>
      <p:sp>
        <p:nvSpPr>
          <p:cNvPr id="4" name="Rounded Rectangular Callout 11">
            <a:extLst>
              <a:ext uri="{FF2B5EF4-FFF2-40B4-BE49-F238E27FC236}">
                <a16:creationId xmlns:a16="http://schemas.microsoft.com/office/drawing/2014/main" xmlns="" id="{81456CF7-2157-F095-A4C6-F5C6416AFA75}"/>
              </a:ext>
            </a:extLst>
          </p:cNvPr>
          <p:cNvSpPr/>
          <p:nvPr/>
        </p:nvSpPr>
        <p:spPr>
          <a:xfrm>
            <a:off x="152400" y="4038600"/>
            <a:ext cx="5737860" cy="1219200"/>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algn="ctr">
              <a:lnSpc>
                <a:spcPct val="107000"/>
              </a:lnSpc>
              <a:spcBef>
                <a:spcPts val="0"/>
              </a:spcBef>
              <a:spcAft>
                <a:spcPts val="0"/>
              </a:spcAft>
            </a:pPr>
            <a:r>
              <a:rPr lang="en-US" sz="3600" b="1" kern="100" dirty="0">
                <a:latin typeface="Calibri" panose="020F0502020204030204" pitchFamily="34" charset="0"/>
                <a:ea typeface="Calibri" panose="020F0502020204030204" pitchFamily="34" charset="0"/>
                <a:cs typeface="Calibri" panose="020F0502020204030204" pitchFamily="34" charset="0"/>
              </a:rPr>
              <a:t>We are recipients of mercy, showing mercy to others</a:t>
            </a:r>
            <a:endParaRPr lang="en-US" sz="3600" b="1"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1797267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4"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xmlns="" id="{44CB7A62-19F5-1902-E4F4-2DEA0867901E}"/>
              </a:ext>
            </a:extLst>
          </p:cNvPr>
          <p:cNvSpPr/>
          <p:nvPr/>
        </p:nvSpPr>
        <p:spPr>
          <a:xfrm>
            <a:off x="0" y="0"/>
            <a:ext cx="12192000" cy="1219200"/>
          </a:xfrm>
          <a:prstGeom prst="rect">
            <a:avLst/>
          </a:prstGeom>
          <a:solidFill>
            <a:schemeClr val="tx1">
              <a:alpha val="64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7200" b="1" dirty="0"/>
              <a:t> Love Your Enemy</a:t>
            </a:r>
            <a:endParaRPr lang="en-US" sz="7200" b="1" i="1" dirty="0"/>
          </a:p>
        </p:txBody>
      </p:sp>
      <p:sp>
        <p:nvSpPr>
          <p:cNvPr id="2" name="Rectangle 1">
            <a:extLst>
              <a:ext uri="{FF2B5EF4-FFF2-40B4-BE49-F238E27FC236}">
                <a16:creationId xmlns:a16="http://schemas.microsoft.com/office/drawing/2014/main" xmlns="" id="{D3B873B6-6ADE-55F6-FABA-D09B392573DE}"/>
              </a:ext>
            </a:extLst>
          </p:cNvPr>
          <p:cNvSpPr/>
          <p:nvPr/>
        </p:nvSpPr>
        <p:spPr>
          <a:xfrm>
            <a:off x="0" y="1143000"/>
            <a:ext cx="6934200" cy="5715000"/>
          </a:xfrm>
          <a:prstGeom prst="rect">
            <a:avLst/>
          </a:prstGeom>
          <a:solidFill>
            <a:schemeClr val="accent1">
              <a:lumMod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pPr algn="ctr"/>
            <a:r>
              <a:rPr lang="en-US" sz="4800" b="1" u="sng" dirty="0"/>
              <a:t>Biblical Rationale:</a:t>
            </a:r>
          </a:p>
          <a:p>
            <a:pPr algn="ctr"/>
            <a:endParaRPr lang="en-US" sz="1100" b="1" u="sng" dirty="0"/>
          </a:p>
          <a:p>
            <a:pPr marL="514350" indent="-514350">
              <a:buAutoNum type="arabicParenR"/>
            </a:pPr>
            <a:r>
              <a:rPr lang="en-US" sz="3500" b="1" dirty="0"/>
              <a:t>It’s what Jesus taught</a:t>
            </a:r>
          </a:p>
          <a:p>
            <a:pPr marL="514350" indent="-514350">
              <a:buAutoNum type="arabicParenR"/>
            </a:pPr>
            <a:r>
              <a:rPr lang="en-US" sz="3500" b="1" dirty="0"/>
              <a:t>It’s what Jesus did</a:t>
            </a:r>
          </a:p>
          <a:p>
            <a:pPr marL="514350" indent="-514350">
              <a:buFontTx/>
              <a:buAutoNum type="arabicParenR"/>
            </a:pPr>
            <a:r>
              <a:rPr lang="en-US" sz="3500" b="1" dirty="0"/>
              <a:t>I am a forgiven enemy of God</a:t>
            </a:r>
          </a:p>
          <a:p>
            <a:pPr marL="514350" indent="-514350">
              <a:buAutoNum type="arabicParenR"/>
            </a:pPr>
            <a:endParaRPr lang="en-US" sz="3500" b="1" dirty="0"/>
          </a:p>
          <a:p>
            <a:pPr marL="514350" indent="-514350">
              <a:buAutoNum type="arabicParenR"/>
            </a:pPr>
            <a:endParaRPr lang="en-US" sz="3200" b="1" dirty="0"/>
          </a:p>
          <a:p>
            <a:pPr marL="514350" indent="-514350">
              <a:buAutoNum type="arabicParenR"/>
            </a:pPr>
            <a:endParaRPr lang="en-US" sz="3200" b="1" i="1" u="sng" dirty="0"/>
          </a:p>
          <a:p>
            <a:pPr algn="ctr"/>
            <a:endParaRPr lang="en-US" dirty="0"/>
          </a:p>
        </p:txBody>
      </p:sp>
      <p:sp>
        <p:nvSpPr>
          <p:cNvPr id="8" name="Rectangle 7">
            <a:extLst>
              <a:ext uri="{FF2B5EF4-FFF2-40B4-BE49-F238E27FC236}">
                <a16:creationId xmlns:a16="http://schemas.microsoft.com/office/drawing/2014/main" xmlns="" id="{C2FF2C2E-774B-020F-5163-101410EBCF0C}"/>
              </a:ext>
            </a:extLst>
          </p:cNvPr>
          <p:cNvSpPr/>
          <p:nvPr/>
        </p:nvSpPr>
        <p:spPr>
          <a:xfrm>
            <a:off x="0" y="5715000"/>
            <a:ext cx="12192000" cy="11430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ct val="107000"/>
              </a:lnSpc>
              <a:spcBef>
                <a:spcPts val="0"/>
              </a:spcBef>
              <a:spcAft>
                <a:spcPts val="0"/>
              </a:spcAft>
            </a:pPr>
            <a:r>
              <a:rPr lang="en-US" sz="3000" b="1" baseline="30000" dirty="0">
                <a:solidFill>
                  <a:schemeClr val="tx1"/>
                </a:solidFill>
              </a:rPr>
              <a:t>Romans 12:16 </a:t>
            </a:r>
            <a:r>
              <a:rPr lang="en-US" sz="3000" dirty="0">
                <a:solidFill>
                  <a:schemeClr val="tx1"/>
                </a:solidFill>
              </a:rPr>
              <a:t>Be of the same mind toward one another; do not be haughty in mind, but</a:t>
            </a:r>
            <a:r>
              <a:rPr lang="en-US" sz="3000" baseline="30000" dirty="0">
                <a:solidFill>
                  <a:schemeClr val="tx1"/>
                </a:solidFill>
              </a:rPr>
              <a:t> </a:t>
            </a:r>
            <a:r>
              <a:rPr lang="en-US" sz="3000" dirty="0">
                <a:solidFill>
                  <a:schemeClr val="tx1"/>
                </a:solidFill>
              </a:rPr>
              <a:t>associate with the lowly. Do not be wise in your own estimation.</a:t>
            </a:r>
          </a:p>
          <a:p>
            <a:pPr>
              <a:lnSpc>
                <a:spcPct val="107000"/>
              </a:lnSpc>
              <a:spcBef>
                <a:spcPts val="0"/>
              </a:spcBef>
              <a:spcAft>
                <a:spcPts val="0"/>
              </a:spcAft>
            </a:pPr>
            <a:endParaRPr lang="en-US" sz="3200" dirty="0">
              <a:solidFill>
                <a:schemeClr val="tx1"/>
              </a:solidFill>
            </a:endParaRPr>
          </a:p>
        </p:txBody>
      </p:sp>
      <p:sp>
        <p:nvSpPr>
          <p:cNvPr id="6" name="Thought Bubble: Cloud 5">
            <a:extLst>
              <a:ext uri="{FF2B5EF4-FFF2-40B4-BE49-F238E27FC236}">
                <a16:creationId xmlns:a16="http://schemas.microsoft.com/office/drawing/2014/main" xmlns="" id="{15541A3A-B01D-DE4A-95C3-96E69F1D60B5}"/>
              </a:ext>
            </a:extLst>
          </p:cNvPr>
          <p:cNvSpPr/>
          <p:nvPr/>
        </p:nvSpPr>
        <p:spPr>
          <a:xfrm>
            <a:off x="7768590" y="304800"/>
            <a:ext cx="3657599" cy="1828800"/>
          </a:xfrm>
          <a:prstGeom prst="cloudCallout">
            <a:avLst>
              <a:gd name="adj1" fmla="val 64479"/>
              <a:gd name="adj2" fmla="val 44375"/>
            </a:avLst>
          </a:prstGeom>
          <a:solidFill>
            <a:schemeClr val="bg1">
              <a:lumMod val="95000"/>
            </a:schemeClr>
          </a:solidFill>
          <a:ln>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400" b="1" dirty="0">
                <a:solidFill>
                  <a:schemeClr val="tx1"/>
                </a:solidFill>
              </a:rPr>
              <a:t>I can’t stomach it!</a:t>
            </a:r>
          </a:p>
        </p:txBody>
      </p:sp>
      <p:sp>
        <p:nvSpPr>
          <p:cNvPr id="7" name="Rounded Rectangular Callout 11">
            <a:extLst>
              <a:ext uri="{FF2B5EF4-FFF2-40B4-BE49-F238E27FC236}">
                <a16:creationId xmlns:a16="http://schemas.microsoft.com/office/drawing/2014/main" xmlns="" id="{F3519CB9-4F30-BB7D-FFEB-74BE752DF317}"/>
              </a:ext>
            </a:extLst>
          </p:cNvPr>
          <p:cNvSpPr/>
          <p:nvPr/>
        </p:nvSpPr>
        <p:spPr>
          <a:xfrm>
            <a:off x="152400" y="4038600"/>
            <a:ext cx="5737860" cy="1219200"/>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algn="ctr">
              <a:lnSpc>
                <a:spcPct val="107000"/>
              </a:lnSpc>
              <a:spcBef>
                <a:spcPts val="0"/>
              </a:spcBef>
              <a:spcAft>
                <a:spcPts val="0"/>
              </a:spcAft>
            </a:pPr>
            <a:r>
              <a:rPr lang="en-US" sz="3600" b="1" kern="100" dirty="0">
                <a:latin typeface="Calibri" panose="020F0502020204030204" pitchFamily="34" charset="0"/>
                <a:ea typeface="Calibri" panose="020F0502020204030204" pitchFamily="34" charset="0"/>
                <a:cs typeface="Calibri" panose="020F0502020204030204" pitchFamily="34" charset="0"/>
              </a:rPr>
              <a:t>We are recipients of mercy, showing mercy to others</a:t>
            </a:r>
            <a:endParaRPr lang="en-US" sz="3600" b="1"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5303406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B6BF6CF7-A9F7-B739-9950-38E6F0E8B67F}"/>
              </a:ext>
            </a:extLst>
          </p:cNvPr>
          <p:cNvSpPr>
            <a:spLocks noGrp="1"/>
          </p:cNvSpPr>
          <p:nvPr>
            <p:ph idx="1"/>
          </p:nvPr>
        </p:nvSpPr>
        <p:spPr>
          <a:xfrm>
            <a:off x="-1" y="838200"/>
            <a:ext cx="7561193" cy="4983163"/>
          </a:xfrm>
        </p:spPr>
        <p:txBody>
          <a:bodyPr/>
          <a:lstStyle/>
          <a:p>
            <a:pPr marL="0" marR="0" indent="0">
              <a:lnSpc>
                <a:spcPct val="107000"/>
              </a:lnSpc>
              <a:spcBef>
                <a:spcPts val="0"/>
              </a:spcBef>
              <a:spcAft>
                <a:spcPts val="0"/>
              </a:spcAft>
              <a:buNone/>
            </a:pPr>
            <a:r>
              <a:rPr lang="en-US" b="1"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“Nothing has done greater damage to our Christian testimony than our trying to be right and demanding right of others.  We become preoccupied with what is and what is not right.  We ask ourselves, Have we been justly or unjustly treated? And we think thus to vindicate our actions.  But that is not our standard. The whole question for us is one of cross-bearing. </a:t>
            </a:r>
            <a:endParaRPr lang="en-US" dirty="0"/>
          </a:p>
        </p:txBody>
      </p:sp>
      <p:pic>
        <p:nvPicPr>
          <p:cNvPr id="1026" name="Picture 2" descr="Sit, Walk, Stand   -     By: Watchman Nee&#10;">
            <a:extLst>
              <a:ext uri="{FF2B5EF4-FFF2-40B4-BE49-F238E27FC236}">
                <a16:creationId xmlns:a16="http://schemas.microsoft.com/office/drawing/2014/main" xmlns="" id="{9FE3B196-A7D2-DD51-49AF-051A95C39E2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61193" y="22860"/>
            <a:ext cx="4630807" cy="68351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301103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xmlns="" id="{57F77C70-4D54-23D6-992F-DC300E8DC24A}"/>
              </a:ext>
            </a:extLst>
          </p:cNvPr>
          <p:cNvSpPr/>
          <p:nvPr/>
        </p:nvSpPr>
        <p:spPr>
          <a:xfrm>
            <a:off x="228600" y="92075"/>
            <a:ext cx="5791200" cy="12033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800" b="1" dirty="0">
                <a:solidFill>
                  <a:schemeClr val="tx1"/>
                </a:solidFill>
              </a:rPr>
              <a:t>R O M A N S</a:t>
            </a:r>
          </a:p>
        </p:txBody>
      </p:sp>
      <p:sp>
        <p:nvSpPr>
          <p:cNvPr id="3" name="Rounded Rectangular Callout 11">
            <a:extLst>
              <a:ext uri="{FF2B5EF4-FFF2-40B4-BE49-F238E27FC236}">
                <a16:creationId xmlns:a16="http://schemas.microsoft.com/office/drawing/2014/main" xmlns="" id="{26D5A235-882B-E97D-6177-1B20FE4C082A}"/>
              </a:ext>
            </a:extLst>
          </p:cNvPr>
          <p:cNvSpPr/>
          <p:nvPr/>
        </p:nvSpPr>
        <p:spPr>
          <a:xfrm>
            <a:off x="365051" y="1291358"/>
            <a:ext cx="11582400" cy="918442"/>
          </a:xfrm>
          <a:prstGeom prst="wedgeRoundRectCallout">
            <a:avLst>
              <a:gd name="adj1" fmla="val -21927"/>
              <a:gd name="adj2" fmla="val 49596"/>
              <a:gd name="adj3" fmla="val 16667"/>
            </a:avLst>
          </a:prstGeom>
          <a:solidFill>
            <a:schemeClr val="tx1">
              <a:alpha val="64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5000" b="1" dirty="0">
                <a:solidFill>
                  <a:schemeClr val="bg1"/>
                </a:solidFill>
              </a:rPr>
              <a:t>Fundamentals for Life as God’s People</a:t>
            </a:r>
          </a:p>
        </p:txBody>
      </p:sp>
      <p:sp>
        <p:nvSpPr>
          <p:cNvPr id="5" name="Rounded Rectangular Callout 11">
            <a:extLst>
              <a:ext uri="{FF2B5EF4-FFF2-40B4-BE49-F238E27FC236}">
                <a16:creationId xmlns:a16="http://schemas.microsoft.com/office/drawing/2014/main" xmlns="" id="{2182B5EF-9A1D-2D69-50DA-1591020F8D3D}"/>
              </a:ext>
            </a:extLst>
          </p:cNvPr>
          <p:cNvSpPr/>
          <p:nvPr/>
        </p:nvSpPr>
        <p:spPr>
          <a:xfrm>
            <a:off x="2514600" y="2362200"/>
            <a:ext cx="6797749" cy="1614313"/>
          </a:xfrm>
          <a:prstGeom prst="wedgeRoundRectCallout">
            <a:avLst>
              <a:gd name="adj1" fmla="val -21927"/>
              <a:gd name="adj2" fmla="val 49596"/>
              <a:gd name="adj3" fmla="val 16667"/>
            </a:avLst>
          </a:prstGeom>
          <a:solidFill>
            <a:schemeClr val="tx1">
              <a:alpha val="64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8800" b="1" i="1" dirty="0">
                <a:solidFill>
                  <a:schemeClr val="bg1"/>
                </a:solidFill>
              </a:rPr>
              <a:t>Sincere Love</a:t>
            </a:r>
          </a:p>
        </p:txBody>
      </p:sp>
    </p:spTree>
    <p:extLst>
      <p:ext uri="{BB962C8B-B14F-4D97-AF65-F5344CB8AC3E}">
        <p14:creationId xmlns:p14="http://schemas.microsoft.com/office/powerpoint/2010/main" val="31426491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B6BF6CF7-A9F7-B739-9950-38E6F0E8B67F}"/>
              </a:ext>
            </a:extLst>
          </p:cNvPr>
          <p:cNvSpPr>
            <a:spLocks noGrp="1"/>
          </p:cNvSpPr>
          <p:nvPr>
            <p:ph idx="1"/>
          </p:nvPr>
        </p:nvSpPr>
        <p:spPr>
          <a:xfrm>
            <a:off x="-1" y="731836"/>
            <a:ext cx="7561193" cy="5211764"/>
          </a:xfrm>
        </p:spPr>
        <p:txBody>
          <a:bodyPr/>
          <a:lstStyle/>
          <a:p>
            <a:pPr marL="0" marR="0" indent="0">
              <a:lnSpc>
                <a:spcPct val="107000"/>
              </a:lnSpc>
              <a:spcBef>
                <a:spcPts val="0"/>
              </a:spcBef>
              <a:spcAft>
                <a:spcPts val="0"/>
              </a:spcAft>
              <a:buNone/>
            </a:pPr>
            <a:r>
              <a:rPr lang="en-US" b="1"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“You ask me, “Is it right for someone to strike my cheek?” I reply, “Of course not!</a:t>
            </a:r>
            <a:endParaRPr lang="en-US"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pPr>
            <a:r>
              <a:rPr lang="en-US" b="1"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But the question is, do you only want to be right?” As Christians our standard of living can never be “right or wrong,” but the Cross… “forgive one another as I have forgiven you.” “Right or wrong” is the principle of the  Gentiles and tax gatherers.  My life is to be governed by the principle of the Cross.”</a:t>
            </a:r>
            <a:endParaRPr lang="en-US"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pic>
        <p:nvPicPr>
          <p:cNvPr id="1026" name="Picture 2" descr="Sit, Walk, Stand   -     By: Watchman Nee&#10;">
            <a:extLst>
              <a:ext uri="{FF2B5EF4-FFF2-40B4-BE49-F238E27FC236}">
                <a16:creationId xmlns:a16="http://schemas.microsoft.com/office/drawing/2014/main" xmlns="" id="{9FE3B196-A7D2-DD51-49AF-051A95C39E2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61193" y="22860"/>
            <a:ext cx="4630807" cy="68351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2266705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xmlns="" id="{44CB7A62-19F5-1902-E4F4-2DEA0867901E}"/>
              </a:ext>
            </a:extLst>
          </p:cNvPr>
          <p:cNvSpPr/>
          <p:nvPr/>
        </p:nvSpPr>
        <p:spPr>
          <a:xfrm>
            <a:off x="0" y="0"/>
            <a:ext cx="12192000" cy="1219200"/>
          </a:xfrm>
          <a:prstGeom prst="rect">
            <a:avLst/>
          </a:prstGeom>
          <a:solidFill>
            <a:schemeClr val="tx1">
              <a:alpha val="64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7200" b="1" dirty="0"/>
              <a:t> Love Your Enemy</a:t>
            </a:r>
            <a:endParaRPr lang="en-US" sz="7200" b="1" i="1" dirty="0"/>
          </a:p>
        </p:txBody>
      </p:sp>
      <p:sp>
        <p:nvSpPr>
          <p:cNvPr id="2" name="Rectangle 1">
            <a:extLst>
              <a:ext uri="{FF2B5EF4-FFF2-40B4-BE49-F238E27FC236}">
                <a16:creationId xmlns:a16="http://schemas.microsoft.com/office/drawing/2014/main" xmlns="" id="{D3B873B6-6ADE-55F6-FABA-D09B392573DE}"/>
              </a:ext>
            </a:extLst>
          </p:cNvPr>
          <p:cNvSpPr/>
          <p:nvPr/>
        </p:nvSpPr>
        <p:spPr>
          <a:xfrm>
            <a:off x="0" y="1143000"/>
            <a:ext cx="6934200" cy="5715000"/>
          </a:xfrm>
          <a:prstGeom prst="rect">
            <a:avLst/>
          </a:prstGeom>
          <a:solidFill>
            <a:schemeClr val="accent1">
              <a:lumMod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pPr algn="ctr"/>
            <a:r>
              <a:rPr lang="en-US" sz="4800" b="1" u="sng" dirty="0"/>
              <a:t>Biblical Rationale:</a:t>
            </a:r>
          </a:p>
          <a:p>
            <a:pPr algn="ctr"/>
            <a:endParaRPr lang="en-US" sz="1100" b="1" u="sng" dirty="0"/>
          </a:p>
          <a:p>
            <a:pPr marL="514350" indent="-514350">
              <a:buAutoNum type="arabicParenR"/>
            </a:pPr>
            <a:r>
              <a:rPr lang="en-US" sz="3500" b="1" dirty="0"/>
              <a:t>It’s what Jesus taught</a:t>
            </a:r>
          </a:p>
          <a:p>
            <a:pPr marL="514350" indent="-514350">
              <a:buAutoNum type="arabicParenR"/>
            </a:pPr>
            <a:r>
              <a:rPr lang="en-US" sz="3500" b="1" dirty="0"/>
              <a:t>It’s what Jesus did</a:t>
            </a:r>
          </a:p>
          <a:p>
            <a:pPr marL="514350" indent="-514350">
              <a:buFontTx/>
              <a:buAutoNum type="arabicParenR"/>
            </a:pPr>
            <a:r>
              <a:rPr lang="en-US" sz="3500" b="1" dirty="0"/>
              <a:t>I am a forgiven enemy of God</a:t>
            </a:r>
          </a:p>
          <a:p>
            <a:pPr marL="514350" indent="-514350">
              <a:buAutoNum type="arabicParenR"/>
            </a:pPr>
            <a:endParaRPr lang="en-US" sz="3500" b="1" dirty="0"/>
          </a:p>
          <a:p>
            <a:pPr marL="514350" indent="-514350">
              <a:buAutoNum type="arabicParenR"/>
            </a:pPr>
            <a:endParaRPr lang="en-US" sz="3200" b="1" dirty="0"/>
          </a:p>
          <a:p>
            <a:pPr marL="514350" indent="-514350">
              <a:buAutoNum type="arabicParenR"/>
            </a:pPr>
            <a:endParaRPr lang="en-US" sz="3200" b="1" i="1" u="sng" dirty="0"/>
          </a:p>
          <a:p>
            <a:pPr algn="ctr"/>
            <a:endParaRPr lang="en-US" dirty="0"/>
          </a:p>
        </p:txBody>
      </p:sp>
      <p:sp>
        <p:nvSpPr>
          <p:cNvPr id="8" name="Rectangle 7">
            <a:extLst>
              <a:ext uri="{FF2B5EF4-FFF2-40B4-BE49-F238E27FC236}">
                <a16:creationId xmlns:a16="http://schemas.microsoft.com/office/drawing/2014/main" xmlns="" id="{C2FF2C2E-774B-020F-5163-101410EBCF0C}"/>
              </a:ext>
            </a:extLst>
          </p:cNvPr>
          <p:cNvSpPr/>
          <p:nvPr/>
        </p:nvSpPr>
        <p:spPr>
          <a:xfrm>
            <a:off x="0" y="5715000"/>
            <a:ext cx="12192000" cy="11430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ct val="107000"/>
              </a:lnSpc>
              <a:spcBef>
                <a:spcPts val="0"/>
              </a:spcBef>
              <a:spcAft>
                <a:spcPts val="0"/>
              </a:spcAft>
            </a:pPr>
            <a:r>
              <a:rPr lang="en-US" sz="3000" b="1" baseline="30000" dirty="0">
                <a:solidFill>
                  <a:schemeClr val="tx1"/>
                </a:solidFill>
              </a:rPr>
              <a:t>Romans 12:16 </a:t>
            </a:r>
            <a:r>
              <a:rPr lang="en-US" sz="3000" dirty="0">
                <a:solidFill>
                  <a:schemeClr val="tx1"/>
                </a:solidFill>
              </a:rPr>
              <a:t>Be of the same mind toward one another; do not be haughty in mind, but</a:t>
            </a:r>
            <a:r>
              <a:rPr lang="en-US" sz="3000" baseline="30000" dirty="0">
                <a:solidFill>
                  <a:schemeClr val="tx1"/>
                </a:solidFill>
              </a:rPr>
              <a:t> </a:t>
            </a:r>
            <a:r>
              <a:rPr lang="en-US" sz="3000" dirty="0">
                <a:solidFill>
                  <a:schemeClr val="tx1"/>
                </a:solidFill>
              </a:rPr>
              <a:t>associate with the lowly. Do not be wise in your own estimation.</a:t>
            </a:r>
          </a:p>
          <a:p>
            <a:pPr>
              <a:lnSpc>
                <a:spcPct val="107000"/>
              </a:lnSpc>
              <a:spcBef>
                <a:spcPts val="0"/>
              </a:spcBef>
              <a:spcAft>
                <a:spcPts val="0"/>
              </a:spcAft>
            </a:pPr>
            <a:endParaRPr lang="en-US" sz="3200" dirty="0">
              <a:solidFill>
                <a:schemeClr val="tx1"/>
              </a:solidFill>
            </a:endParaRPr>
          </a:p>
        </p:txBody>
      </p:sp>
      <p:sp>
        <p:nvSpPr>
          <p:cNvPr id="4" name="Thought Bubble: Cloud 3">
            <a:extLst>
              <a:ext uri="{FF2B5EF4-FFF2-40B4-BE49-F238E27FC236}">
                <a16:creationId xmlns:a16="http://schemas.microsoft.com/office/drawing/2014/main" xmlns="" id="{97CFF22B-7159-E787-40B6-1D2ED2969024}"/>
              </a:ext>
            </a:extLst>
          </p:cNvPr>
          <p:cNvSpPr/>
          <p:nvPr/>
        </p:nvSpPr>
        <p:spPr>
          <a:xfrm>
            <a:off x="7848600" y="457200"/>
            <a:ext cx="3657599" cy="1828800"/>
          </a:xfrm>
          <a:prstGeom prst="cloudCallout">
            <a:avLst>
              <a:gd name="adj1" fmla="val 63542"/>
              <a:gd name="adj2" fmla="val 34375"/>
            </a:avLst>
          </a:prstGeom>
          <a:solidFill>
            <a:schemeClr val="bg1">
              <a:lumMod val="95000"/>
            </a:schemeClr>
          </a:solidFill>
          <a:ln>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400" b="1" dirty="0">
                <a:solidFill>
                  <a:schemeClr val="tx1"/>
                </a:solidFill>
              </a:rPr>
              <a:t>Where’s the justice?</a:t>
            </a:r>
          </a:p>
        </p:txBody>
      </p:sp>
    </p:spTree>
    <p:extLst>
      <p:ext uri="{BB962C8B-B14F-4D97-AF65-F5344CB8AC3E}">
        <p14:creationId xmlns:p14="http://schemas.microsoft.com/office/powerpoint/2010/main" val="9783995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xmlns="" id="{44CB7A62-19F5-1902-E4F4-2DEA0867901E}"/>
              </a:ext>
            </a:extLst>
          </p:cNvPr>
          <p:cNvSpPr/>
          <p:nvPr/>
        </p:nvSpPr>
        <p:spPr>
          <a:xfrm>
            <a:off x="0" y="0"/>
            <a:ext cx="12192000" cy="1219200"/>
          </a:xfrm>
          <a:prstGeom prst="rect">
            <a:avLst/>
          </a:prstGeom>
          <a:solidFill>
            <a:schemeClr val="tx1">
              <a:alpha val="64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7200" b="1" dirty="0"/>
              <a:t> Love Your Enemy</a:t>
            </a:r>
            <a:endParaRPr lang="en-US" sz="7200" b="1" i="1" dirty="0"/>
          </a:p>
        </p:txBody>
      </p:sp>
      <p:sp>
        <p:nvSpPr>
          <p:cNvPr id="2" name="Rectangle 1">
            <a:extLst>
              <a:ext uri="{FF2B5EF4-FFF2-40B4-BE49-F238E27FC236}">
                <a16:creationId xmlns:a16="http://schemas.microsoft.com/office/drawing/2014/main" xmlns="" id="{D3B873B6-6ADE-55F6-FABA-D09B392573DE}"/>
              </a:ext>
            </a:extLst>
          </p:cNvPr>
          <p:cNvSpPr/>
          <p:nvPr/>
        </p:nvSpPr>
        <p:spPr>
          <a:xfrm>
            <a:off x="0" y="1143000"/>
            <a:ext cx="6934200" cy="5715000"/>
          </a:xfrm>
          <a:prstGeom prst="rect">
            <a:avLst/>
          </a:prstGeom>
          <a:solidFill>
            <a:schemeClr val="accent1">
              <a:lumMod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pPr algn="ctr"/>
            <a:r>
              <a:rPr lang="en-US" sz="4800" b="1" u="sng" dirty="0"/>
              <a:t>Biblical Rationale:</a:t>
            </a:r>
          </a:p>
          <a:p>
            <a:pPr algn="ctr"/>
            <a:endParaRPr lang="en-US" sz="1100" b="1" u="sng" dirty="0"/>
          </a:p>
          <a:p>
            <a:pPr marL="514350" indent="-514350">
              <a:buAutoNum type="arabicParenR"/>
            </a:pPr>
            <a:r>
              <a:rPr lang="en-US" sz="3500" b="1" dirty="0"/>
              <a:t>It’s what Jesus taught</a:t>
            </a:r>
          </a:p>
          <a:p>
            <a:pPr marL="514350" indent="-514350">
              <a:buAutoNum type="arabicParenR"/>
            </a:pPr>
            <a:r>
              <a:rPr lang="en-US" sz="3500" b="1" dirty="0"/>
              <a:t>It’s what Jesus did</a:t>
            </a:r>
          </a:p>
          <a:p>
            <a:pPr marL="514350" indent="-514350">
              <a:buFontTx/>
              <a:buAutoNum type="arabicParenR"/>
            </a:pPr>
            <a:r>
              <a:rPr lang="en-US" sz="3500" b="1" dirty="0"/>
              <a:t>I am a forgiven enemy of God</a:t>
            </a:r>
          </a:p>
          <a:p>
            <a:pPr marL="514350" indent="-514350">
              <a:buAutoNum type="arabicParenR"/>
            </a:pPr>
            <a:endParaRPr lang="en-US" sz="3500" b="1" dirty="0"/>
          </a:p>
          <a:p>
            <a:pPr marL="514350" indent="-514350">
              <a:buAutoNum type="arabicParenR"/>
            </a:pPr>
            <a:endParaRPr lang="en-US" sz="3200" b="1" dirty="0"/>
          </a:p>
          <a:p>
            <a:pPr marL="514350" indent="-514350">
              <a:buAutoNum type="arabicParenR"/>
            </a:pPr>
            <a:endParaRPr lang="en-US" sz="3200" b="1" i="1" u="sng" dirty="0"/>
          </a:p>
          <a:p>
            <a:pPr algn="ctr"/>
            <a:endParaRPr lang="en-US" dirty="0"/>
          </a:p>
        </p:txBody>
      </p:sp>
      <p:sp>
        <p:nvSpPr>
          <p:cNvPr id="8" name="Rectangle 7">
            <a:extLst>
              <a:ext uri="{FF2B5EF4-FFF2-40B4-BE49-F238E27FC236}">
                <a16:creationId xmlns:a16="http://schemas.microsoft.com/office/drawing/2014/main" xmlns="" id="{C2FF2C2E-774B-020F-5163-101410EBCF0C}"/>
              </a:ext>
            </a:extLst>
          </p:cNvPr>
          <p:cNvSpPr/>
          <p:nvPr/>
        </p:nvSpPr>
        <p:spPr>
          <a:xfrm>
            <a:off x="0" y="4800600"/>
            <a:ext cx="12192000" cy="20574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a:lnSpc>
                <a:spcPct val="107000"/>
              </a:lnSpc>
              <a:spcBef>
                <a:spcPts val="0"/>
              </a:spcBef>
              <a:spcAft>
                <a:spcPts val="0"/>
              </a:spcAft>
            </a:pPr>
            <a:r>
              <a:rPr lang="en-US" sz="3000" b="1" kern="100" baseline="30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Romans 12:17 </a:t>
            </a:r>
            <a:r>
              <a:rPr lang="en-US" sz="30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Never pay back evil for evil to anyone. Respect what is right in the sight of all men. </a:t>
            </a:r>
            <a:r>
              <a:rPr lang="en-US" sz="3000" b="1" kern="100" baseline="30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18 </a:t>
            </a:r>
            <a:r>
              <a:rPr lang="en-US" sz="30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If possible, so far as it depends on you, be at peace with all men.  </a:t>
            </a:r>
            <a:r>
              <a:rPr lang="en-US" sz="3000" b="1" kern="100" baseline="30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19 </a:t>
            </a:r>
            <a:r>
              <a:rPr lang="en-US" sz="3000" b="1" u="sng" kern="100"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Never take your own revenge</a:t>
            </a:r>
            <a:r>
              <a:rPr lang="en-US" sz="30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beloved, but leave room for the wrath of God, for it is written, “</a:t>
            </a:r>
            <a:r>
              <a:rPr lang="en-US" sz="3000" kern="100" cap="small"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Vengeance is Mine</a:t>
            </a:r>
            <a:r>
              <a:rPr lang="en-US" sz="30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I </a:t>
            </a:r>
            <a:r>
              <a:rPr lang="en-US" sz="3000" kern="100" cap="small"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will repay</a:t>
            </a:r>
            <a:r>
              <a:rPr lang="en-US" sz="30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says the Lord. </a:t>
            </a:r>
            <a:endParaRPr lang="en-US" sz="30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0"/>
              </a:spcBef>
              <a:spcAft>
                <a:spcPts val="0"/>
              </a:spcAft>
            </a:pPr>
            <a:endParaRPr lang="en-US" sz="3200" dirty="0">
              <a:solidFill>
                <a:schemeClr val="tx1"/>
              </a:solidFill>
            </a:endParaRPr>
          </a:p>
        </p:txBody>
      </p:sp>
      <p:sp>
        <p:nvSpPr>
          <p:cNvPr id="3" name="Thought Bubble: Cloud 2">
            <a:extLst>
              <a:ext uri="{FF2B5EF4-FFF2-40B4-BE49-F238E27FC236}">
                <a16:creationId xmlns:a16="http://schemas.microsoft.com/office/drawing/2014/main" xmlns="" id="{796C9574-C362-4E22-8D20-C5326E507F3A}"/>
              </a:ext>
            </a:extLst>
          </p:cNvPr>
          <p:cNvSpPr/>
          <p:nvPr/>
        </p:nvSpPr>
        <p:spPr>
          <a:xfrm>
            <a:off x="7848600" y="457200"/>
            <a:ext cx="3657599" cy="1828800"/>
          </a:xfrm>
          <a:prstGeom prst="cloudCallout">
            <a:avLst>
              <a:gd name="adj1" fmla="val 63542"/>
              <a:gd name="adj2" fmla="val 34375"/>
            </a:avLst>
          </a:prstGeom>
          <a:solidFill>
            <a:schemeClr val="bg1">
              <a:lumMod val="95000"/>
            </a:schemeClr>
          </a:solidFill>
          <a:ln>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400" b="1" dirty="0">
                <a:solidFill>
                  <a:schemeClr val="tx1"/>
                </a:solidFill>
              </a:rPr>
              <a:t>Where’s the justice?</a:t>
            </a:r>
          </a:p>
        </p:txBody>
      </p:sp>
    </p:spTree>
    <p:extLst>
      <p:ext uri="{BB962C8B-B14F-4D97-AF65-F5344CB8AC3E}">
        <p14:creationId xmlns:p14="http://schemas.microsoft.com/office/powerpoint/2010/main" val="2140488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xmlns="" id="{44CB7A62-19F5-1902-E4F4-2DEA0867901E}"/>
              </a:ext>
            </a:extLst>
          </p:cNvPr>
          <p:cNvSpPr/>
          <p:nvPr/>
        </p:nvSpPr>
        <p:spPr>
          <a:xfrm>
            <a:off x="0" y="0"/>
            <a:ext cx="12192000" cy="1219200"/>
          </a:xfrm>
          <a:prstGeom prst="rect">
            <a:avLst/>
          </a:prstGeom>
          <a:solidFill>
            <a:schemeClr val="tx1">
              <a:alpha val="64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7200" b="1" dirty="0"/>
              <a:t> Love Your Enemy</a:t>
            </a:r>
            <a:endParaRPr lang="en-US" sz="7200" b="1" i="1" dirty="0"/>
          </a:p>
        </p:txBody>
      </p:sp>
      <p:sp>
        <p:nvSpPr>
          <p:cNvPr id="2" name="Rectangle 1">
            <a:extLst>
              <a:ext uri="{FF2B5EF4-FFF2-40B4-BE49-F238E27FC236}">
                <a16:creationId xmlns:a16="http://schemas.microsoft.com/office/drawing/2014/main" xmlns="" id="{D3B873B6-6ADE-55F6-FABA-D09B392573DE}"/>
              </a:ext>
            </a:extLst>
          </p:cNvPr>
          <p:cNvSpPr/>
          <p:nvPr/>
        </p:nvSpPr>
        <p:spPr>
          <a:xfrm>
            <a:off x="0" y="1143000"/>
            <a:ext cx="6934200" cy="5715000"/>
          </a:xfrm>
          <a:prstGeom prst="rect">
            <a:avLst/>
          </a:prstGeom>
          <a:solidFill>
            <a:schemeClr val="accent1">
              <a:lumMod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pPr algn="ctr"/>
            <a:r>
              <a:rPr lang="en-US" sz="4800" b="1" u="sng" dirty="0"/>
              <a:t>Biblical Rationale:</a:t>
            </a:r>
          </a:p>
          <a:p>
            <a:pPr algn="ctr"/>
            <a:endParaRPr lang="en-US" sz="1100" b="1" u="sng" dirty="0"/>
          </a:p>
          <a:p>
            <a:pPr marL="514350" indent="-514350">
              <a:buAutoNum type="arabicParenR"/>
            </a:pPr>
            <a:r>
              <a:rPr lang="en-US" sz="3500" b="1" dirty="0"/>
              <a:t>It’s what Jesus taught</a:t>
            </a:r>
          </a:p>
          <a:p>
            <a:pPr marL="514350" indent="-514350">
              <a:buAutoNum type="arabicParenR"/>
            </a:pPr>
            <a:r>
              <a:rPr lang="en-US" sz="3500" b="1" dirty="0"/>
              <a:t>It’s what Jesus did</a:t>
            </a:r>
          </a:p>
          <a:p>
            <a:pPr marL="514350" indent="-514350">
              <a:buFontTx/>
              <a:buAutoNum type="arabicParenR"/>
            </a:pPr>
            <a:r>
              <a:rPr lang="en-US" sz="3500" b="1" dirty="0"/>
              <a:t>I am a forgiven enemy of God</a:t>
            </a:r>
          </a:p>
          <a:p>
            <a:pPr marL="514350" indent="-514350">
              <a:buAutoNum type="arabicParenR"/>
            </a:pPr>
            <a:endParaRPr lang="en-US" sz="3500" b="1" dirty="0"/>
          </a:p>
          <a:p>
            <a:pPr marL="514350" indent="-514350">
              <a:buAutoNum type="arabicParenR"/>
            </a:pPr>
            <a:endParaRPr lang="en-US" sz="3200" b="1" dirty="0"/>
          </a:p>
          <a:p>
            <a:pPr marL="514350" indent="-514350">
              <a:buAutoNum type="arabicParenR"/>
            </a:pPr>
            <a:endParaRPr lang="en-US" sz="3200" b="1" i="1" u="sng" dirty="0"/>
          </a:p>
          <a:p>
            <a:pPr algn="ctr"/>
            <a:endParaRPr lang="en-US" dirty="0"/>
          </a:p>
        </p:txBody>
      </p:sp>
      <p:sp>
        <p:nvSpPr>
          <p:cNvPr id="8" name="Rectangle 7">
            <a:extLst>
              <a:ext uri="{FF2B5EF4-FFF2-40B4-BE49-F238E27FC236}">
                <a16:creationId xmlns:a16="http://schemas.microsoft.com/office/drawing/2014/main" xmlns="" id="{C2FF2C2E-774B-020F-5163-101410EBCF0C}"/>
              </a:ext>
            </a:extLst>
          </p:cNvPr>
          <p:cNvSpPr/>
          <p:nvPr/>
        </p:nvSpPr>
        <p:spPr>
          <a:xfrm>
            <a:off x="0" y="4800600"/>
            <a:ext cx="12192000" cy="20574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a:lnSpc>
                <a:spcPct val="107000"/>
              </a:lnSpc>
              <a:spcBef>
                <a:spcPts val="0"/>
              </a:spcBef>
              <a:spcAft>
                <a:spcPts val="0"/>
              </a:spcAft>
            </a:pPr>
            <a:r>
              <a:rPr lang="en-US" sz="3000" b="1" kern="100" baseline="30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Romans 12:17 </a:t>
            </a:r>
            <a:r>
              <a:rPr lang="en-US" sz="3000" b="1" u="sng" kern="100"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Never pay back evil for evil to anyone</a:t>
            </a:r>
            <a:r>
              <a:rPr lang="en-US" sz="30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Respect what is right in the sight of all men. </a:t>
            </a:r>
            <a:r>
              <a:rPr lang="en-US" sz="3000" b="1" kern="100" baseline="30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18 </a:t>
            </a:r>
            <a:r>
              <a:rPr lang="en-US" sz="30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If possible, so far as it depends on you, be at peace with all men.  </a:t>
            </a:r>
            <a:r>
              <a:rPr lang="en-US" sz="3000" b="1" kern="100" baseline="30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19 </a:t>
            </a:r>
            <a:r>
              <a:rPr lang="en-US" sz="30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Never take your own revenge</a:t>
            </a:r>
            <a:r>
              <a:rPr lang="en-US" sz="30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beloved, but leave room for the wrath of God, for it is written, “</a:t>
            </a:r>
            <a:r>
              <a:rPr lang="en-US" sz="3000" kern="100" cap="small"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Vengeance is Mine</a:t>
            </a:r>
            <a:r>
              <a:rPr lang="en-US" sz="30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I </a:t>
            </a:r>
            <a:r>
              <a:rPr lang="en-US" sz="3000" kern="100" cap="small"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will repay</a:t>
            </a:r>
            <a:r>
              <a:rPr lang="en-US" sz="30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says the Lord. </a:t>
            </a:r>
            <a:endParaRPr lang="en-US" sz="30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0"/>
              </a:spcBef>
              <a:spcAft>
                <a:spcPts val="0"/>
              </a:spcAft>
            </a:pPr>
            <a:endParaRPr lang="en-US" sz="3200" dirty="0">
              <a:solidFill>
                <a:schemeClr val="tx1"/>
              </a:solidFill>
            </a:endParaRPr>
          </a:p>
        </p:txBody>
      </p:sp>
      <p:sp>
        <p:nvSpPr>
          <p:cNvPr id="7" name="Thought Bubble: Cloud 6">
            <a:extLst>
              <a:ext uri="{FF2B5EF4-FFF2-40B4-BE49-F238E27FC236}">
                <a16:creationId xmlns:a16="http://schemas.microsoft.com/office/drawing/2014/main" xmlns="" id="{7B97BB49-523A-FC5B-8ED2-EDE5F5059B61}"/>
              </a:ext>
            </a:extLst>
          </p:cNvPr>
          <p:cNvSpPr/>
          <p:nvPr/>
        </p:nvSpPr>
        <p:spPr>
          <a:xfrm>
            <a:off x="7848600" y="457200"/>
            <a:ext cx="3657599" cy="1828800"/>
          </a:xfrm>
          <a:prstGeom prst="cloudCallout">
            <a:avLst>
              <a:gd name="adj1" fmla="val 63542"/>
              <a:gd name="adj2" fmla="val 34375"/>
            </a:avLst>
          </a:prstGeom>
          <a:solidFill>
            <a:schemeClr val="bg1">
              <a:lumMod val="95000"/>
            </a:schemeClr>
          </a:solidFill>
          <a:ln>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400" b="1" dirty="0">
                <a:solidFill>
                  <a:schemeClr val="tx1"/>
                </a:solidFill>
              </a:rPr>
              <a:t>Where’s the justice?</a:t>
            </a:r>
          </a:p>
        </p:txBody>
      </p:sp>
      <p:sp>
        <p:nvSpPr>
          <p:cNvPr id="9" name="Speech Bubble: Rectangle 8">
            <a:extLst>
              <a:ext uri="{FF2B5EF4-FFF2-40B4-BE49-F238E27FC236}">
                <a16:creationId xmlns:a16="http://schemas.microsoft.com/office/drawing/2014/main" xmlns="" id="{8AD245A1-353A-7952-BD0F-ABEABCA03039}"/>
              </a:ext>
            </a:extLst>
          </p:cNvPr>
          <p:cNvSpPr/>
          <p:nvPr/>
        </p:nvSpPr>
        <p:spPr>
          <a:xfrm>
            <a:off x="3697705" y="3836068"/>
            <a:ext cx="8265695" cy="762000"/>
          </a:xfrm>
          <a:prstGeom prst="wedgeRectCallout">
            <a:avLst>
              <a:gd name="adj1" fmla="val -55684"/>
              <a:gd name="adj2" fmla="val 95658"/>
            </a:avLst>
          </a:prstGeom>
          <a:solidFill>
            <a:schemeClr val="bg1">
              <a:lumMod val="95000"/>
            </a:schemeClr>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a:lnSpc>
                <a:spcPct val="107000"/>
              </a:lnSpc>
              <a:spcBef>
                <a:spcPts val="0"/>
              </a:spcBef>
              <a:spcAft>
                <a:spcPts val="0"/>
              </a:spcAft>
            </a:pPr>
            <a:r>
              <a:rPr lang="en-US" sz="3200" b="1" i="1" kern="100" dirty="0" err="1">
                <a:solidFill>
                  <a:schemeClr val="tx1"/>
                </a:solidFill>
                <a:effectLst/>
                <a:latin typeface="Calibri" panose="020F0502020204030204" pitchFamily="34" charset="0"/>
                <a:ea typeface="Calibri" panose="020F0502020204030204" pitchFamily="34" charset="0"/>
                <a:cs typeface="Calibri" panose="020F0502020204030204" pitchFamily="34" charset="0"/>
              </a:rPr>
              <a:t>Apodidomi</a:t>
            </a:r>
            <a:r>
              <a:rPr lang="en-US" sz="3200" b="1"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to give back, return,</a:t>
            </a:r>
            <a:r>
              <a:rPr lang="en-US" sz="3200" b="1" kern="100" dirty="0">
                <a:solidFill>
                  <a:schemeClr val="tx1"/>
                </a:solidFill>
                <a:latin typeface="Calibri" panose="020F0502020204030204" pitchFamily="34" charset="0"/>
                <a:ea typeface="Calibri" panose="020F0502020204030204" pitchFamily="34" charset="0"/>
                <a:cs typeface="Times New Roman" panose="02020603050405020304" pitchFamily="18" charset="0"/>
              </a:rPr>
              <a:t> </a:t>
            </a:r>
            <a:r>
              <a:rPr lang="en-US" sz="3200" b="1" kern="100" dirty="0">
                <a:solidFill>
                  <a:schemeClr val="tx1"/>
                </a:solidFill>
                <a:latin typeface="Calibri" panose="020F0502020204030204" pitchFamily="34" charset="0"/>
                <a:ea typeface="Calibri" panose="020F0502020204030204" pitchFamily="34" charset="0"/>
                <a:cs typeface="Calibri" panose="020F0502020204030204" pitchFamily="34" charset="0"/>
              </a:rPr>
              <a:t>t</a:t>
            </a:r>
            <a:r>
              <a:rPr lang="en-US" sz="3200" b="1"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o recompence</a:t>
            </a:r>
            <a:endParaRPr lang="en-US" dirty="0"/>
          </a:p>
        </p:txBody>
      </p:sp>
    </p:spTree>
    <p:extLst>
      <p:ext uri="{BB962C8B-B14F-4D97-AF65-F5344CB8AC3E}">
        <p14:creationId xmlns:p14="http://schemas.microsoft.com/office/powerpoint/2010/main" val="22869029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left)">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xmlns="" id="{44CB7A62-19F5-1902-E4F4-2DEA0867901E}"/>
              </a:ext>
            </a:extLst>
          </p:cNvPr>
          <p:cNvSpPr/>
          <p:nvPr/>
        </p:nvSpPr>
        <p:spPr>
          <a:xfrm>
            <a:off x="0" y="0"/>
            <a:ext cx="12192000" cy="1219200"/>
          </a:xfrm>
          <a:prstGeom prst="rect">
            <a:avLst/>
          </a:prstGeom>
          <a:solidFill>
            <a:schemeClr val="tx1">
              <a:alpha val="64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7200" b="1" dirty="0"/>
              <a:t> Love Your Enemy</a:t>
            </a:r>
            <a:endParaRPr lang="en-US" sz="7200" b="1" i="1" dirty="0"/>
          </a:p>
        </p:txBody>
      </p:sp>
      <p:sp>
        <p:nvSpPr>
          <p:cNvPr id="2" name="Rectangle 1">
            <a:extLst>
              <a:ext uri="{FF2B5EF4-FFF2-40B4-BE49-F238E27FC236}">
                <a16:creationId xmlns:a16="http://schemas.microsoft.com/office/drawing/2014/main" xmlns="" id="{D3B873B6-6ADE-55F6-FABA-D09B392573DE}"/>
              </a:ext>
            </a:extLst>
          </p:cNvPr>
          <p:cNvSpPr/>
          <p:nvPr/>
        </p:nvSpPr>
        <p:spPr>
          <a:xfrm>
            <a:off x="0" y="1143000"/>
            <a:ext cx="6934200" cy="5715000"/>
          </a:xfrm>
          <a:prstGeom prst="rect">
            <a:avLst/>
          </a:prstGeom>
          <a:solidFill>
            <a:schemeClr val="accent1">
              <a:lumMod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pPr algn="ctr"/>
            <a:r>
              <a:rPr lang="en-US" sz="4800" b="1" u="sng" dirty="0"/>
              <a:t>Biblical Rationale:</a:t>
            </a:r>
          </a:p>
          <a:p>
            <a:pPr algn="ctr"/>
            <a:endParaRPr lang="en-US" sz="1100" b="1" u="sng" dirty="0"/>
          </a:p>
          <a:p>
            <a:pPr marL="514350" indent="-514350">
              <a:buAutoNum type="arabicParenR"/>
            </a:pPr>
            <a:r>
              <a:rPr lang="en-US" sz="3500" b="1" dirty="0"/>
              <a:t>It’s what Jesus taught</a:t>
            </a:r>
          </a:p>
          <a:p>
            <a:pPr marL="514350" indent="-514350">
              <a:buAutoNum type="arabicParenR"/>
            </a:pPr>
            <a:r>
              <a:rPr lang="en-US" sz="3500" b="1" dirty="0"/>
              <a:t>It’s what Jesus did</a:t>
            </a:r>
          </a:p>
          <a:p>
            <a:pPr marL="514350" indent="-514350">
              <a:buFontTx/>
              <a:buAutoNum type="arabicParenR"/>
            </a:pPr>
            <a:r>
              <a:rPr lang="en-US" sz="3500" b="1" dirty="0"/>
              <a:t>I am a forgiven enemy of God</a:t>
            </a:r>
          </a:p>
          <a:p>
            <a:pPr marL="514350" indent="-514350">
              <a:buAutoNum type="arabicParenR"/>
            </a:pPr>
            <a:endParaRPr lang="en-US" sz="3500" b="1" dirty="0"/>
          </a:p>
          <a:p>
            <a:pPr marL="514350" indent="-514350">
              <a:buAutoNum type="arabicParenR"/>
            </a:pPr>
            <a:endParaRPr lang="en-US" sz="3200" b="1" dirty="0"/>
          </a:p>
          <a:p>
            <a:pPr marL="514350" indent="-514350">
              <a:buAutoNum type="arabicParenR"/>
            </a:pPr>
            <a:endParaRPr lang="en-US" sz="3200" b="1" i="1" u="sng" dirty="0"/>
          </a:p>
          <a:p>
            <a:pPr algn="ctr"/>
            <a:endParaRPr lang="en-US" dirty="0"/>
          </a:p>
        </p:txBody>
      </p:sp>
      <p:sp>
        <p:nvSpPr>
          <p:cNvPr id="8" name="Rectangle 7">
            <a:extLst>
              <a:ext uri="{FF2B5EF4-FFF2-40B4-BE49-F238E27FC236}">
                <a16:creationId xmlns:a16="http://schemas.microsoft.com/office/drawing/2014/main" xmlns="" id="{C2FF2C2E-774B-020F-5163-101410EBCF0C}"/>
              </a:ext>
            </a:extLst>
          </p:cNvPr>
          <p:cNvSpPr/>
          <p:nvPr/>
        </p:nvSpPr>
        <p:spPr>
          <a:xfrm>
            <a:off x="0" y="4800600"/>
            <a:ext cx="12192000" cy="20574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a:lnSpc>
                <a:spcPct val="107000"/>
              </a:lnSpc>
              <a:spcBef>
                <a:spcPts val="0"/>
              </a:spcBef>
              <a:spcAft>
                <a:spcPts val="0"/>
              </a:spcAft>
            </a:pPr>
            <a:r>
              <a:rPr lang="en-US" sz="3000" b="1" kern="100" baseline="30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Romans 12:17 </a:t>
            </a:r>
            <a:r>
              <a:rPr lang="en-US" sz="3000" b="1" u="sng" kern="100"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Never pay back evil for evil to anyone</a:t>
            </a:r>
            <a:r>
              <a:rPr lang="en-US" sz="30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Respect what is right in the sight of all men. </a:t>
            </a:r>
            <a:r>
              <a:rPr lang="en-US" sz="3000" b="1" kern="100" baseline="30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18 </a:t>
            </a:r>
            <a:r>
              <a:rPr lang="en-US" sz="30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If possible, so far as it depends on you, be at peace with all men.  </a:t>
            </a:r>
            <a:r>
              <a:rPr lang="en-US" sz="3000" b="1" kern="100" baseline="30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19 </a:t>
            </a:r>
            <a:r>
              <a:rPr lang="en-US" sz="30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Never take your own revenge</a:t>
            </a:r>
            <a:r>
              <a:rPr lang="en-US" sz="30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beloved, but leave room for the wrath of God, for it is written, “</a:t>
            </a:r>
            <a:r>
              <a:rPr lang="en-US" sz="3000" kern="100" cap="small"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Vengeance is Mine</a:t>
            </a:r>
            <a:r>
              <a:rPr lang="en-US" sz="30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I </a:t>
            </a:r>
            <a:r>
              <a:rPr lang="en-US" sz="3000" kern="100" cap="small"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will repay</a:t>
            </a:r>
            <a:r>
              <a:rPr lang="en-US" sz="30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says the Lord. </a:t>
            </a:r>
            <a:endParaRPr lang="en-US" sz="30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0"/>
              </a:spcBef>
              <a:spcAft>
                <a:spcPts val="0"/>
              </a:spcAft>
            </a:pPr>
            <a:endParaRPr lang="en-US" sz="3200" dirty="0">
              <a:solidFill>
                <a:schemeClr val="tx1"/>
              </a:solidFill>
            </a:endParaRPr>
          </a:p>
        </p:txBody>
      </p:sp>
      <p:sp>
        <p:nvSpPr>
          <p:cNvPr id="3" name="Speech Bubble: Rectangle 2">
            <a:extLst>
              <a:ext uri="{FF2B5EF4-FFF2-40B4-BE49-F238E27FC236}">
                <a16:creationId xmlns:a16="http://schemas.microsoft.com/office/drawing/2014/main" xmlns="" id="{71948FC5-98B9-9374-82B5-3A8D0515DACA}"/>
              </a:ext>
            </a:extLst>
          </p:cNvPr>
          <p:cNvSpPr/>
          <p:nvPr/>
        </p:nvSpPr>
        <p:spPr>
          <a:xfrm>
            <a:off x="3697705" y="3836068"/>
            <a:ext cx="8265695" cy="762000"/>
          </a:xfrm>
          <a:prstGeom prst="wedgeRectCallout">
            <a:avLst>
              <a:gd name="adj1" fmla="val -55684"/>
              <a:gd name="adj2" fmla="val 95658"/>
            </a:avLst>
          </a:prstGeom>
          <a:solidFill>
            <a:schemeClr val="bg1">
              <a:lumMod val="95000"/>
            </a:schemeClr>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a:lnSpc>
                <a:spcPct val="107000"/>
              </a:lnSpc>
              <a:spcBef>
                <a:spcPts val="0"/>
              </a:spcBef>
              <a:spcAft>
                <a:spcPts val="0"/>
              </a:spcAft>
            </a:pPr>
            <a:r>
              <a:rPr lang="en-US" sz="3200" b="1" i="1" kern="100" dirty="0" err="1">
                <a:solidFill>
                  <a:schemeClr val="tx1"/>
                </a:solidFill>
                <a:effectLst/>
                <a:latin typeface="Calibri" panose="020F0502020204030204" pitchFamily="34" charset="0"/>
                <a:ea typeface="Calibri" panose="020F0502020204030204" pitchFamily="34" charset="0"/>
                <a:cs typeface="Calibri" panose="020F0502020204030204" pitchFamily="34" charset="0"/>
              </a:rPr>
              <a:t>Apodidomi</a:t>
            </a:r>
            <a:r>
              <a:rPr lang="en-US" sz="3200" b="1"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to give back, return,</a:t>
            </a:r>
            <a:r>
              <a:rPr lang="en-US" sz="3200" b="1" kern="100" dirty="0">
                <a:solidFill>
                  <a:schemeClr val="tx1"/>
                </a:solidFill>
                <a:latin typeface="Calibri" panose="020F0502020204030204" pitchFamily="34" charset="0"/>
                <a:ea typeface="Calibri" panose="020F0502020204030204" pitchFamily="34" charset="0"/>
                <a:cs typeface="Times New Roman" panose="02020603050405020304" pitchFamily="18" charset="0"/>
              </a:rPr>
              <a:t> </a:t>
            </a:r>
            <a:r>
              <a:rPr lang="en-US" sz="3200" b="1" kern="100" dirty="0">
                <a:solidFill>
                  <a:schemeClr val="tx1"/>
                </a:solidFill>
                <a:latin typeface="Calibri" panose="020F0502020204030204" pitchFamily="34" charset="0"/>
                <a:ea typeface="Calibri" panose="020F0502020204030204" pitchFamily="34" charset="0"/>
                <a:cs typeface="Calibri" panose="020F0502020204030204" pitchFamily="34" charset="0"/>
              </a:rPr>
              <a:t>t</a:t>
            </a:r>
            <a:r>
              <a:rPr lang="en-US" sz="3200" b="1"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o recompence</a:t>
            </a:r>
            <a:endParaRPr lang="en-US" dirty="0"/>
          </a:p>
        </p:txBody>
      </p:sp>
      <p:sp>
        <p:nvSpPr>
          <p:cNvPr id="4" name="Rectangle 3">
            <a:extLst>
              <a:ext uri="{FF2B5EF4-FFF2-40B4-BE49-F238E27FC236}">
                <a16:creationId xmlns:a16="http://schemas.microsoft.com/office/drawing/2014/main" xmlns="" id="{6D3BD4D4-0386-E1AA-CA79-1CEF28440F67}"/>
              </a:ext>
            </a:extLst>
          </p:cNvPr>
          <p:cNvSpPr/>
          <p:nvPr/>
        </p:nvSpPr>
        <p:spPr>
          <a:xfrm>
            <a:off x="7320213" y="1118937"/>
            <a:ext cx="4533900" cy="1219200"/>
          </a:xfrm>
          <a:prstGeom prst="rect">
            <a:avLst/>
          </a:prstGeom>
          <a:solidFill>
            <a:schemeClr val="tx1">
              <a:alpha val="64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6000" b="1" dirty="0"/>
              <a:t>“</a:t>
            </a:r>
            <a:r>
              <a:rPr lang="en-US" sz="6000" b="1" i="1" dirty="0"/>
              <a:t>retribution</a:t>
            </a:r>
            <a:r>
              <a:rPr lang="en-US" sz="6000" b="1" dirty="0"/>
              <a:t>”</a:t>
            </a:r>
            <a:endParaRPr lang="en-US" sz="6000" b="1" i="1" dirty="0"/>
          </a:p>
        </p:txBody>
      </p:sp>
      <p:sp>
        <p:nvSpPr>
          <p:cNvPr id="6" name="Rounded Rectangular Callout 11">
            <a:extLst>
              <a:ext uri="{FF2B5EF4-FFF2-40B4-BE49-F238E27FC236}">
                <a16:creationId xmlns:a16="http://schemas.microsoft.com/office/drawing/2014/main" xmlns="" id="{882DA029-5148-4DB2-7419-26BF2EC666B4}"/>
              </a:ext>
            </a:extLst>
          </p:cNvPr>
          <p:cNvSpPr/>
          <p:nvPr/>
        </p:nvSpPr>
        <p:spPr>
          <a:xfrm>
            <a:off x="7086599" y="2320090"/>
            <a:ext cx="4767513" cy="1313446"/>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algn="ctr">
              <a:lnSpc>
                <a:spcPct val="107000"/>
              </a:lnSpc>
              <a:spcBef>
                <a:spcPts val="0"/>
              </a:spcBef>
              <a:spcAft>
                <a:spcPts val="0"/>
              </a:spcAft>
            </a:pPr>
            <a:r>
              <a:rPr lang="en-US" sz="4000" b="1" kern="100" dirty="0">
                <a:latin typeface="Calibri" panose="020F0502020204030204" pitchFamily="34" charset="0"/>
                <a:ea typeface="Calibri" panose="020F0502020204030204" pitchFamily="34" charset="0"/>
                <a:cs typeface="Calibri" panose="020F0502020204030204" pitchFamily="34" charset="0"/>
              </a:rPr>
              <a:t>wrongs done demand restitution</a:t>
            </a:r>
            <a:endParaRPr lang="en-US" sz="4000" b="1"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5509321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1" nodeType="clickEffect">
                                  <p:stCondLst>
                                    <p:cond delay="0"/>
                                  </p:stCondLst>
                                  <p:childTnLst>
                                    <p:set>
                                      <p:cBhvr>
                                        <p:cTn id="15"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P spid="6" grpId="1"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xmlns="" id="{44CB7A62-19F5-1902-E4F4-2DEA0867901E}"/>
              </a:ext>
            </a:extLst>
          </p:cNvPr>
          <p:cNvSpPr/>
          <p:nvPr/>
        </p:nvSpPr>
        <p:spPr>
          <a:xfrm>
            <a:off x="0" y="0"/>
            <a:ext cx="12192000" cy="1219200"/>
          </a:xfrm>
          <a:prstGeom prst="rect">
            <a:avLst/>
          </a:prstGeom>
          <a:solidFill>
            <a:schemeClr val="tx1">
              <a:alpha val="64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7200" b="1" dirty="0"/>
              <a:t> Love Your Enemy</a:t>
            </a:r>
            <a:endParaRPr lang="en-US" sz="7200" b="1" i="1" dirty="0"/>
          </a:p>
        </p:txBody>
      </p:sp>
      <p:sp>
        <p:nvSpPr>
          <p:cNvPr id="2" name="Rectangle 1">
            <a:extLst>
              <a:ext uri="{FF2B5EF4-FFF2-40B4-BE49-F238E27FC236}">
                <a16:creationId xmlns:a16="http://schemas.microsoft.com/office/drawing/2014/main" xmlns="" id="{D3B873B6-6ADE-55F6-FABA-D09B392573DE}"/>
              </a:ext>
            </a:extLst>
          </p:cNvPr>
          <p:cNvSpPr/>
          <p:nvPr/>
        </p:nvSpPr>
        <p:spPr>
          <a:xfrm>
            <a:off x="0" y="1143000"/>
            <a:ext cx="6934200" cy="5715000"/>
          </a:xfrm>
          <a:prstGeom prst="rect">
            <a:avLst/>
          </a:prstGeom>
          <a:solidFill>
            <a:schemeClr val="accent1">
              <a:lumMod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pPr algn="ctr"/>
            <a:r>
              <a:rPr lang="en-US" sz="4800" b="1" u="sng" dirty="0"/>
              <a:t>Biblical Rationale:</a:t>
            </a:r>
          </a:p>
          <a:p>
            <a:pPr algn="ctr"/>
            <a:endParaRPr lang="en-US" sz="1100" b="1" u="sng" dirty="0"/>
          </a:p>
          <a:p>
            <a:pPr marL="514350" indent="-514350">
              <a:buAutoNum type="arabicParenR"/>
            </a:pPr>
            <a:r>
              <a:rPr lang="en-US" sz="3500" b="1" dirty="0"/>
              <a:t>It’s what Jesus taught</a:t>
            </a:r>
          </a:p>
          <a:p>
            <a:pPr marL="514350" indent="-514350">
              <a:buAutoNum type="arabicParenR"/>
            </a:pPr>
            <a:r>
              <a:rPr lang="en-US" sz="3500" b="1" dirty="0"/>
              <a:t>It’s what Jesus did</a:t>
            </a:r>
          </a:p>
          <a:p>
            <a:pPr marL="514350" indent="-514350">
              <a:buFontTx/>
              <a:buAutoNum type="arabicParenR"/>
            </a:pPr>
            <a:r>
              <a:rPr lang="en-US" sz="3500" b="1" dirty="0"/>
              <a:t>I am a forgiven enemy of God</a:t>
            </a:r>
          </a:p>
          <a:p>
            <a:pPr marL="514350" indent="-514350">
              <a:buAutoNum type="arabicParenR"/>
            </a:pPr>
            <a:endParaRPr lang="en-US" sz="3500" b="1" dirty="0"/>
          </a:p>
          <a:p>
            <a:pPr marL="514350" indent="-514350">
              <a:buAutoNum type="arabicParenR"/>
            </a:pPr>
            <a:endParaRPr lang="en-US" sz="3200" b="1" dirty="0"/>
          </a:p>
          <a:p>
            <a:pPr marL="514350" indent="-514350">
              <a:buAutoNum type="arabicParenR"/>
            </a:pPr>
            <a:endParaRPr lang="en-US" sz="3200" b="1" i="1" u="sng" dirty="0"/>
          </a:p>
          <a:p>
            <a:pPr algn="ctr"/>
            <a:endParaRPr lang="en-US" dirty="0"/>
          </a:p>
        </p:txBody>
      </p:sp>
      <p:sp>
        <p:nvSpPr>
          <p:cNvPr id="8" name="Rectangle 7">
            <a:extLst>
              <a:ext uri="{FF2B5EF4-FFF2-40B4-BE49-F238E27FC236}">
                <a16:creationId xmlns:a16="http://schemas.microsoft.com/office/drawing/2014/main" xmlns="" id="{C2FF2C2E-774B-020F-5163-101410EBCF0C}"/>
              </a:ext>
            </a:extLst>
          </p:cNvPr>
          <p:cNvSpPr/>
          <p:nvPr/>
        </p:nvSpPr>
        <p:spPr>
          <a:xfrm>
            <a:off x="0" y="4800600"/>
            <a:ext cx="12192000" cy="20574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a:lnSpc>
                <a:spcPct val="107000"/>
              </a:lnSpc>
              <a:spcBef>
                <a:spcPts val="0"/>
              </a:spcBef>
              <a:spcAft>
                <a:spcPts val="0"/>
              </a:spcAft>
            </a:pPr>
            <a:r>
              <a:rPr lang="en-US" sz="3000" b="1" kern="100" baseline="30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Romans 12:17 </a:t>
            </a:r>
            <a:r>
              <a:rPr lang="en-US" sz="3000" b="1" u="sng" kern="100"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Never pay back evil for evil to anyone</a:t>
            </a:r>
            <a:r>
              <a:rPr lang="en-US" sz="30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Respect what is right in the sight of all men. </a:t>
            </a:r>
            <a:r>
              <a:rPr lang="en-US" sz="3000" b="1" kern="100" baseline="30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18 </a:t>
            </a:r>
            <a:r>
              <a:rPr lang="en-US" sz="30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If possible, so far as it depends on you, be at peace with all men.  </a:t>
            </a:r>
            <a:r>
              <a:rPr lang="en-US" sz="3000" b="1" kern="100" baseline="30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19 </a:t>
            </a:r>
            <a:r>
              <a:rPr lang="en-US" sz="30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Never take your own revenge</a:t>
            </a:r>
            <a:r>
              <a:rPr lang="en-US" sz="30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beloved, but leave room for the wrath of God, for it is written, “</a:t>
            </a:r>
            <a:r>
              <a:rPr lang="en-US" sz="3000" kern="100" cap="small"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Vengeance is Mine</a:t>
            </a:r>
            <a:r>
              <a:rPr lang="en-US" sz="30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I </a:t>
            </a:r>
            <a:r>
              <a:rPr lang="en-US" sz="3000" kern="100" cap="small"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will repay</a:t>
            </a:r>
            <a:r>
              <a:rPr lang="en-US" sz="30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says the Lord. </a:t>
            </a:r>
            <a:endParaRPr lang="en-US" sz="30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0"/>
              </a:spcBef>
              <a:spcAft>
                <a:spcPts val="0"/>
              </a:spcAft>
            </a:pPr>
            <a:endParaRPr lang="en-US" sz="3200" dirty="0">
              <a:solidFill>
                <a:schemeClr val="tx1"/>
              </a:solidFill>
            </a:endParaRPr>
          </a:p>
        </p:txBody>
      </p:sp>
      <p:sp>
        <p:nvSpPr>
          <p:cNvPr id="3" name="Speech Bubble: Rectangle 2">
            <a:extLst>
              <a:ext uri="{FF2B5EF4-FFF2-40B4-BE49-F238E27FC236}">
                <a16:creationId xmlns:a16="http://schemas.microsoft.com/office/drawing/2014/main" xmlns="" id="{71948FC5-98B9-9374-82B5-3A8D0515DACA}"/>
              </a:ext>
            </a:extLst>
          </p:cNvPr>
          <p:cNvSpPr/>
          <p:nvPr/>
        </p:nvSpPr>
        <p:spPr>
          <a:xfrm>
            <a:off x="3697705" y="3836068"/>
            <a:ext cx="8265695" cy="762000"/>
          </a:xfrm>
          <a:prstGeom prst="wedgeRectCallout">
            <a:avLst>
              <a:gd name="adj1" fmla="val -55684"/>
              <a:gd name="adj2" fmla="val 95658"/>
            </a:avLst>
          </a:prstGeom>
          <a:solidFill>
            <a:schemeClr val="bg1">
              <a:lumMod val="95000"/>
            </a:schemeClr>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a:lnSpc>
                <a:spcPct val="107000"/>
              </a:lnSpc>
              <a:spcBef>
                <a:spcPts val="0"/>
              </a:spcBef>
              <a:spcAft>
                <a:spcPts val="0"/>
              </a:spcAft>
            </a:pPr>
            <a:r>
              <a:rPr lang="en-US" sz="3200" b="1" i="1" kern="100" dirty="0" err="1">
                <a:solidFill>
                  <a:schemeClr val="tx1"/>
                </a:solidFill>
                <a:effectLst/>
                <a:latin typeface="Calibri" panose="020F0502020204030204" pitchFamily="34" charset="0"/>
                <a:ea typeface="Calibri" panose="020F0502020204030204" pitchFamily="34" charset="0"/>
                <a:cs typeface="Calibri" panose="020F0502020204030204" pitchFamily="34" charset="0"/>
              </a:rPr>
              <a:t>Apodidomi</a:t>
            </a:r>
            <a:r>
              <a:rPr lang="en-US" sz="3200" b="1"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to give back, return,</a:t>
            </a:r>
            <a:r>
              <a:rPr lang="en-US" sz="3200" b="1" kern="100" dirty="0">
                <a:solidFill>
                  <a:schemeClr val="tx1"/>
                </a:solidFill>
                <a:latin typeface="Calibri" panose="020F0502020204030204" pitchFamily="34" charset="0"/>
                <a:ea typeface="Calibri" panose="020F0502020204030204" pitchFamily="34" charset="0"/>
                <a:cs typeface="Times New Roman" panose="02020603050405020304" pitchFamily="18" charset="0"/>
              </a:rPr>
              <a:t> </a:t>
            </a:r>
            <a:r>
              <a:rPr lang="en-US" sz="3200" b="1" kern="100" dirty="0">
                <a:solidFill>
                  <a:schemeClr val="tx1"/>
                </a:solidFill>
                <a:latin typeface="Calibri" panose="020F0502020204030204" pitchFamily="34" charset="0"/>
                <a:ea typeface="Calibri" panose="020F0502020204030204" pitchFamily="34" charset="0"/>
                <a:cs typeface="Calibri" panose="020F0502020204030204" pitchFamily="34" charset="0"/>
              </a:rPr>
              <a:t>t</a:t>
            </a:r>
            <a:r>
              <a:rPr lang="en-US" sz="3200" b="1"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o recompence</a:t>
            </a:r>
            <a:endParaRPr lang="en-US" dirty="0"/>
          </a:p>
        </p:txBody>
      </p:sp>
      <p:sp>
        <p:nvSpPr>
          <p:cNvPr id="4" name="Rectangle 3">
            <a:extLst>
              <a:ext uri="{FF2B5EF4-FFF2-40B4-BE49-F238E27FC236}">
                <a16:creationId xmlns:a16="http://schemas.microsoft.com/office/drawing/2014/main" xmlns="" id="{6D3BD4D4-0386-E1AA-CA79-1CEF28440F67}"/>
              </a:ext>
            </a:extLst>
          </p:cNvPr>
          <p:cNvSpPr/>
          <p:nvPr/>
        </p:nvSpPr>
        <p:spPr>
          <a:xfrm>
            <a:off x="7086598" y="1118937"/>
            <a:ext cx="5029201" cy="1219200"/>
          </a:xfrm>
          <a:prstGeom prst="rect">
            <a:avLst/>
          </a:prstGeom>
          <a:solidFill>
            <a:schemeClr val="tx1">
              <a:alpha val="64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6000" b="1" dirty="0"/>
              <a:t>God:</a:t>
            </a:r>
            <a:endParaRPr lang="en-US" sz="6000" b="1" i="1" dirty="0"/>
          </a:p>
        </p:txBody>
      </p:sp>
      <p:sp>
        <p:nvSpPr>
          <p:cNvPr id="6" name="Rounded Rectangular Callout 11">
            <a:extLst>
              <a:ext uri="{FF2B5EF4-FFF2-40B4-BE49-F238E27FC236}">
                <a16:creationId xmlns:a16="http://schemas.microsoft.com/office/drawing/2014/main" xmlns="" id="{882DA029-5148-4DB2-7419-26BF2EC666B4}"/>
              </a:ext>
            </a:extLst>
          </p:cNvPr>
          <p:cNvSpPr/>
          <p:nvPr/>
        </p:nvSpPr>
        <p:spPr>
          <a:xfrm>
            <a:off x="7086599" y="2320090"/>
            <a:ext cx="4767513" cy="1313446"/>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algn="ctr">
              <a:lnSpc>
                <a:spcPct val="107000"/>
              </a:lnSpc>
              <a:spcBef>
                <a:spcPts val="0"/>
              </a:spcBef>
              <a:spcAft>
                <a:spcPts val="0"/>
              </a:spcAft>
            </a:pPr>
            <a:r>
              <a:rPr lang="en-US" sz="4000" b="1" kern="100" dirty="0">
                <a:latin typeface="Calibri" panose="020F0502020204030204" pitchFamily="34" charset="0"/>
                <a:ea typeface="Calibri" panose="020F0502020204030204" pitchFamily="34" charset="0"/>
                <a:cs typeface="Calibri" panose="020F0502020204030204" pitchFamily="34" charset="0"/>
              </a:rPr>
              <a:t>wrongs done demand restitution</a:t>
            </a:r>
            <a:endParaRPr lang="en-US" sz="4000" b="1"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737966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xmlns="" id="{44CB7A62-19F5-1902-E4F4-2DEA0867901E}"/>
              </a:ext>
            </a:extLst>
          </p:cNvPr>
          <p:cNvSpPr/>
          <p:nvPr/>
        </p:nvSpPr>
        <p:spPr>
          <a:xfrm>
            <a:off x="0" y="0"/>
            <a:ext cx="12192000" cy="1219200"/>
          </a:xfrm>
          <a:prstGeom prst="rect">
            <a:avLst/>
          </a:prstGeom>
          <a:solidFill>
            <a:schemeClr val="tx1">
              <a:alpha val="64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7200" b="1" dirty="0"/>
              <a:t> Love Your Enemy</a:t>
            </a:r>
            <a:endParaRPr lang="en-US" sz="7200" b="1" i="1" dirty="0"/>
          </a:p>
        </p:txBody>
      </p:sp>
      <p:sp>
        <p:nvSpPr>
          <p:cNvPr id="2" name="Rectangle 1">
            <a:extLst>
              <a:ext uri="{FF2B5EF4-FFF2-40B4-BE49-F238E27FC236}">
                <a16:creationId xmlns:a16="http://schemas.microsoft.com/office/drawing/2014/main" xmlns="" id="{D3B873B6-6ADE-55F6-FABA-D09B392573DE}"/>
              </a:ext>
            </a:extLst>
          </p:cNvPr>
          <p:cNvSpPr/>
          <p:nvPr/>
        </p:nvSpPr>
        <p:spPr>
          <a:xfrm>
            <a:off x="0" y="1143000"/>
            <a:ext cx="6934200" cy="5715000"/>
          </a:xfrm>
          <a:prstGeom prst="rect">
            <a:avLst/>
          </a:prstGeom>
          <a:solidFill>
            <a:schemeClr val="accent1">
              <a:lumMod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pPr algn="ctr"/>
            <a:r>
              <a:rPr lang="en-US" sz="4800" b="1" u="sng" dirty="0"/>
              <a:t>Biblical Rationale:</a:t>
            </a:r>
          </a:p>
          <a:p>
            <a:pPr algn="ctr"/>
            <a:endParaRPr lang="en-US" sz="1100" b="1" u="sng" dirty="0"/>
          </a:p>
          <a:p>
            <a:pPr marL="514350" indent="-514350">
              <a:buAutoNum type="arabicParenR"/>
            </a:pPr>
            <a:r>
              <a:rPr lang="en-US" sz="3500" b="1" dirty="0"/>
              <a:t>It’s what Jesus taught</a:t>
            </a:r>
          </a:p>
          <a:p>
            <a:pPr marL="514350" indent="-514350">
              <a:buAutoNum type="arabicParenR"/>
            </a:pPr>
            <a:r>
              <a:rPr lang="en-US" sz="3500" b="1" dirty="0"/>
              <a:t>It’s what Jesus did</a:t>
            </a:r>
          </a:p>
          <a:p>
            <a:pPr marL="514350" indent="-514350">
              <a:buFontTx/>
              <a:buAutoNum type="arabicParenR"/>
            </a:pPr>
            <a:r>
              <a:rPr lang="en-US" sz="3500" b="1" dirty="0"/>
              <a:t>I am a forgiven enemy of God</a:t>
            </a:r>
          </a:p>
          <a:p>
            <a:pPr marL="514350" indent="-514350">
              <a:buAutoNum type="arabicParenR"/>
            </a:pPr>
            <a:endParaRPr lang="en-US" sz="3500" b="1" dirty="0"/>
          </a:p>
          <a:p>
            <a:pPr marL="514350" indent="-514350">
              <a:buAutoNum type="arabicParenR"/>
            </a:pPr>
            <a:endParaRPr lang="en-US" sz="3200" b="1" dirty="0"/>
          </a:p>
          <a:p>
            <a:pPr marL="514350" indent="-514350">
              <a:buAutoNum type="arabicParenR"/>
            </a:pPr>
            <a:endParaRPr lang="en-US" sz="3200" b="1" i="1" u="sng" dirty="0"/>
          </a:p>
          <a:p>
            <a:pPr algn="ctr"/>
            <a:endParaRPr lang="en-US" dirty="0"/>
          </a:p>
        </p:txBody>
      </p:sp>
      <p:sp>
        <p:nvSpPr>
          <p:cNvPr id="8" name="Rectangle 7">
            <a:extLst>
              <a:ext uri="{FF2B5EF4-FFF2-40B4-BE49-F238E27FC236}">
                <a16:creationId xmlns:a16="http://schemas.microsoft.com/office/drawing/2014/main" xmlns="" id="{C2FF2C2E-774B-020F-5163-101410EBCF0C}"/>
              </a:ext>
            </a:extLst>
          </p:cNvPr>
          <p:cNvSpPr/>
          <p:nvPr/>
        </p:nvSpPr>
        <p:spPr>
          <a:xfrm>
            <a:off x="0" y="4800600"/>
            <a:ext cx="12192000" cy="20574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a:lnSpc>
                <a:spcPct val="107000"/>
              </a:lnSpc>
              <a:spcBef>
                <a:spcPts val="0"/>
              </a:spcBef>
              <a:spcAft>
                <a:spcPts val="0"/>
              </a:spcAft>
            </a:pPr>
            <a:r>
              <a:rPr lang="en-US" sz="3000" b="1" kern="100" baseline="30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Romans 12:17 </a:t>
            </a:r>
            <a:r>
              <a:rPr lang="en-US" sz="3000" b="1" u="sng" kern="100"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Never pay back evil for evil to anyone</a:t>
            </a:r>
            <a:r>
              <a:rPr lang="en-US" sz="30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Respect what is right in the sight of all men. </a:t>
            </a:r>
            <a:r>
              <a:rPr lang="en-US" sz="3000" b="1" kern="100" baseline="30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18 </a:t>
            </a:r>
            <a:r>
              <a:rPr lang="en-US" sz="30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If possible, so far as it depends on you, be at peace with all men.  </a:t>
            </a:r>
            <a:r>
              <a:rPr lang="en-US" sz="3000" b="1" kern="100" baseline="30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19 </a:t>
            </a:r>
            <a:r>
              <a:rPr lang="en-US" sz="30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Never take your own revenge</a:t>
            </a:r>
            <a:r>
              <a:rPr lang="en-US" sz="30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beloved, but leave room for the wrath of God, for it is written, “</a:t>
            </a:r>
            <a:r>
              <a:rPr lang="en-US" sz="3000" kern="100" cap="small"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Vengeance is Mine</a:t>
            </a:r>
            <a:r>
              <a:rPr lang="en-US" sz="30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I </a:t>
            </a:r>
            <a:r>
              <a:rPr lang="en-US" sz="3000" kern="100" cap="small"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will repay</a:t>
            </a:r>
            <a:r>
              <a:rPr lang="en-US" sz="30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says the Lord. </a:t>
            </a:r>
            <a:endParaRPr lang="en-US" sz="30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0"/>
              </a:spcBef>
              <a:spcAft>
                <a:spcPts val="0"/>
              </a:spcAft>
            </a:pPr>
            <a:endParaRPr lang="en-US" sz="3200" dirty="0">
              <a:solidFill>
                <a:schemeClr val="tx1"/>
              </a:solidFill>
            </a:endParaRPr>
          </a:p>
        </p:txBody>
      </p:sp>
      <p:sp>
        <p:nvSpPr>
          <p:cNvPr id="3" name="Speech Bubble: Rectangle 2">
            <a:extLst>
              <a:ext uri="{FF2B5EF4-FFF2-40B4-BE49-F238E27FC236}">
                <a16:creationId xmlns:a16="http://schemas.microsoft.com/office/drawing/2014/main" xmlns="" id="{71948FC5-98B9-9374-82B5-3A8D0515DACA}"/>
              </a:ext>
            </a:extLst>
          </p:cNvPr>
          <p:cNvSpPr/>
          <p:nvPr/>
        </p:nvSpPr>
        <p:spPr>
          <a:xfrm>
            <a:off x="3697705" y="3836068"/>
            <a:ext cx="8265695" cy="762000"/>
          </a:xfrm>
          <a:prstGeom prst="wedgeRectCallout">
            <a:avLst>
              <a:gd name="adj1" fmla="val -55684"/>
              <a:gd name="adj2" fmla="val 95658"/>
            </a:avLst>
          </a:prstGeom>
          <a:solidFill>
            <a:schemeClr val="bg1">
              <a:lumMod val="95000"/>
            </a:schemeClr>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a:lnSpc>
                <a:spcPct val="107000"/>
              </a:lnSpc>
              <a:spcBef>
                <a:spcPts val="0"/>
              </a:spcBef>
              <a:spcAft>
                <a:spcPts val="0"/>
              </a:spcAft>
            </a:pPr>
            <a:r>
              <a:rPr lang="en-US" sz="3200" b="1" i="1" kern="100" dirty="0" err="1">
                <a:solidFill>
                  <a:schemeClr val="tx1"/>
                </a:solidFill>
                <a:effectLst/>
                <a:latin typeface="Calibri" panose="020F0502020204030204" pitchFamily="34" charset="0"/>
                <a:ea typeface="Calibri" panose="020F0502020204030204" pitchFamily="34" charset="0"/>
                <a:cs typeface="Calibri" panose="020F0502020204030204" pitchFamily="34" charset="0"/>
              </a:rPr>
              <a:t>Apodidomi</a:t>
            </a:r>
            <a:r>
              <a:rPr lang="en-US" sz="3200" b="1"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to give back, return,</a:t>
            </a:r>
            <a:r>
              <a:rPr lang="en-US" sz="3200" b="1" kern="100" dirty="0">
                <a:solidFill>
                  <a:schemeClr val="tx1"/>
                </a:solidFill>
                <a:latin typeface="Calibri" panose="020F0502020204030204" pitchFamily="34" charset="0"/>
                <a:ea typeface="Calibri" panose="020F0502020204030204" pitchFamily="34" charset="0"/>
                <a:cs typeface="Times New Roman" panose="02020603050405020304" pitchFamily="18" charset="0"/>
              </a:rPr>
              <a:t> </a:t>
            </a:r>
            <a:r>
              <a:rPr lang="en-US" sz="3200" b="1" kern="100" dirty="0">
                <a:solidFill>
                  <a:schemeClr val="tx1"/>
                </a:solidFill>
                <a:latin typeface="Calibri" panose="020F0502020204030204" pitchFamily="34" charset="0"/>
                <a:ea typeface="Calibri" panose="020F0502020204030204" pitchFamily="34" charset="0"/>
                <a:cs typeface="Calibri" panose="020F0502020204030204" pitchFamily="34" charset="0"/>
              </a:rPr>
              <a:t>t</a:t>
            </a:r>
            <a:r>
              <a:rPr lang="en-US" sz="3200" b="1"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o recompence</a:t>
            </a:r>
            <a:endParaRPr lang="en-US" dirty="0"/>
          </a:p>
        </p:txBody>
      </p:sp>
      <p:sp>
        <p:nvSpPr>
          <p:cNvPr id="4" name="Rectangle 3">
            <a:extLst>
              <a:ext uri="{FF2B5EF4-FFF2-40B4-BE49-F238E27FC236}">
                <a16:creationId xmlns:a16="http://schemas.microsoft.com/office/drawing/2014/main" xmlns="" id="{6D3BD4D4-0386-E1AA-CA79-1CEF28440F67}"/>
              </a:ext>
            </a:extLst>
          </p:cNvPr>
          <p:cNvSpPr/>
          <p:nvPr/>
        </p:nvSpPr>
        <p:spPr>
          <a:xfrm>
            <a:off x="7086598" y="1118937"/>
            <a:ext cx="5029201" cy="1219200"/>
          </a:xfrm>
          <a:prstGeom prst="rect">
            <a:avLst/>
          </a:prstGeom>
          <a:solidFill>
            <a:schemeClr val="tx1">
              <a:alpha val="64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6000" b="1" dirty="0"/>
              <a:t>God: “I agree!” </a:t>
            </a:r>
            <a:endParaRPr lang="en-US" sz="6000" b="1" i="1" dirty="0"/>
          </a:p>
        </p:txBody>
      </p:sp>
      <p:sp>
        <p:nvSpPr>
          <p:cNvPr id="6" name="Rounded Rectangular Callout 11">
            <a:extLst>
              <a:ext uri="{FF2B5EF4-FFF2-40B4-BE49-F238E27FC236}">
                <a16:creationId xmlns:a16="http://schemas.microsoft.com/office/drawing/2014/main" xmlns="" id="{882DA029-5148-4DB2-7419-26BF2EC666B4}"/>
              </a:ext>
            </a:extLst>
          </p:cNvPr>
          <p:cNvSpPr/>
          <p:nvPr/>
        </p:nvSpPr>
        <p:spPr>
          <a:xfrm>
            <a:off x="7086599" y="2320090"/>
            <a:ext cx="4767513" cy="1313446"/>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algn="ctr">
              <a:lnSpc>
                <a:spcPct val="107000"/>
              </a:lnSpc>
              <a:spcBef>
                <a:spcPts val="0"/>
              </a:spcBef>
              <a:spcAft>
                <a:spcPts val="0"/>
              </a:spcAft>
            </a:pPr>
            <a:r>
              <a:rPr lang="en-US" sz="4000" b="1" kern="100" dirty="0">
                <a:latin typeface="Calibri" panose="020F0502020204030204" pitchFamily="34" charset="0"/>
                <a:ea typeface="Calibri" panose="020F0502020204030204" pitchFamily="34" charset="0"/>
                <a:cs typeface="Calibri" panose="020F0502020204030204" pitchFamily="34" charset="0"/>
              </a:rPr>
              <a:t>wrongs done demand restitution</a:t>
            </a:r>
            <a:endParaRPr lang="en-US" sz="4000" b="1"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25055257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xmlns="" id="{44CB7A62-19F5-1902-E4F4-2DEA0867901E}"/>
              </a:ext>
            </a:extLst>
          </p:cNvPr>
          <p:cNvSpPr/>
          <p:nvPr/>
        </p:nvSpPr>
        <p:spPr>
          <a:xfrm>
            <a:off x="0" y="0"/>
            <a:ext cx="12192000" cy="1219200"/>
          </a:xfrm>
          <a:prstGeom prst="rect">
            <a:avLst/>
          </a:prstGeom>
          <a:solidFill>
            <a:schemeClr val="tx1">
              <a:alpha val="64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7200" b="1" dirty="0"/>
              <a:t> Love Your Enemy</a:t>
            </a:r>
            <a:endParaRPr lang="en-US" sz="7200" b="1" i="1" dirty="0"/>
          </a:p>
        </p:txBody>
      </p:sp>
      <p:sp>
        <p:nvSpPr>
          <p:cNvPr id="2" name="Rectangle 1">
            <a:extLst>
              <a:ext uri="{FF2B5EF4-FFF2-40B4-BE49-F238E27FC236}">
                <a16:creationId xmlns:a16="http://schemas.microsoft.com/office/drawing/2014/main" xmlns="" id="{D3B873B6-6ADE-55F6-FABA-D09B392573DE}"/>
              </a:ext>
            </a:extLst>
          </p:cNvPr>
          <p:cNvSpPr/>
          <p:nvPr/>
        </p:nvSpPr>
        <p:spPr>
          <a:xfrm>
            <a:off x="0" y="1143000"/>
            <a:ext cx="6934200" cy="5715000"/>
          </a:xfrm>
          <a:prstGeom prst="rect">
            <a:avLst/>
          </a:prstGeom>
          <a:solidFill>
            <a:schemeClr val="accent1">
              <a:lumMod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pPr algn="ctr"/>
            <a:r>
              <a:rPr lang="en-US" sz="4800" b="1" u="sng" dirty="0"/>
              <a:t>Biblical Rationale:</a:t>
            </a:r>
          </a:p>
          <a:p>
            <a:pPr algn="ctr"/>
            <a:endParaRPr lang="en-US" sz="1100" b="1" u="sng" dirty="0"/>
          </a:p>
          <a:p>
            <a:pPr marL="514350" indent="-514350">
              <a:buAutoNum type="arabicParenR"/>
            </a:pPr>
            <a:r>
              <a:rPr lang="en-US" sz="3500" b="1" dirty="0"/>
              <a:t>It’s what Jesus taught</a:t>
            </a:r>
          </a:p>
          <a:p>
            <a:pPr marL="514350" indent="-514350">
              <a:buAutoNum type="arabicParenR"/>
            </a:pPr>
            <a:r>
              <a:rPr lang="en-US" sz="3500" b="1" dirty="0"/>
              <a:t>It’s what Jesus did</a:t>
            </a:r>
          </a:p>
          <a:p>
            <a:pPr marL="514350" indent="-514350">
              <a:buFontTx/>
              <a:buAutoNum type="arabicParenR"/>
            </a:pPr>
            <a:r>
              <a:rPr lang="en-US" sz="3500" b="1" dirty="0"/>
              <a:t>I am a forgiven enemy of God</a:t>
            </a:r>
          </a:p>
          <a:p>
            <a:pPr marL="514350" indent="-514350">
              <a:buAutoNum type="arabicParenR"/>
            </a:pPr>
            <a:endParaRPr lang="en-US" sz="3500" b="1" dirty="0"/>
          </a:p>
          <a:p>
            <a:pPr marL="514350" indent="-514350">
              <a:buAutoNum type="arabicParenR"/>
            </a:pPr>
            <a:endParaRPr lang="en-US" sz="3200" b="1" dirty="0"/>
          </a:p>
          <a:p>
            <a:pPr marL="514350" indent="-514350">
              <a:buAutoNum type="arabicParenR"/>
            </a:pPr>
            <a:endParaRPr lang="en-US" sz="3200" b="1" i="1" u="sng" dirty="0"/>
          </a:p>
          <a:p>
            <a:pPr algn="ctr"/>
            <a:endParaRPr lang="en-US" dirty="0"/>
          </a:p>
        </p:txBody>
      </p:sp>
      <p:sp>
        <p:nvSpPr>
          <p:cNvPr id="8" name="Rectangle 7">
            <a:extLst>
              <a:ext uri="{FF2B5EF4-FFF2-40B4-BE49-F238E27FC236}">
                <a16:creationId xmlns:a16="http://schemas.microsoft.com/office/drawing/2014/main" xmlns="" id="{C2FF2C2E-774B-020F-5163-101410EBCF0C}"/>
              </a:ext>
            </a:extLst>
          </p:cNvPr>
          <p:cNvSpPr/>
          <p:nvPr/>
        </p:nvSpPr>
        <p:spPr>
          <a:xfrm>
            <a:off x="0" y="4800600"/>
            <a:ext cx="12192000" cy="20574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a:lnSpc>
                <a:spcPct val="107000"/>
              </a:lnSpc>
              <a:spcBef>
                <a:spcPts val="0"/>
              </a:spcBef>
              <a:spcAft>
                <a:spcPts val="0"/>
              </a:spcAft>
            </a:pPr>
            <a:r>
              <a:rPr lang="en-US" sz="3000" b="1" kern="100" baseline="30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Romans 12:17 </a:t>
            </a:r>
            <a:r>
              <a:rPr lang="en-US" sz="30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Never pay back evil for evil to anyone</a:t>
            </a:r>
            <a:r>
              <a:rPr lang="en-US" sz="30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Respect what is right in the sight of all men. </a:t>
            </a:r>
            <a:r>
              <a:rPr lang="en-US" sz="3000" b="1" kern="100" baseline="30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18 </a:t>
            </a:r>
            <a:r>
              <a:rPr lang="en-US" sz="30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If possible, so far as it depends on you, be at peace with all men.  </a:t>
            </a:r>
            <a:r>
              <a:rPr lang="en-US" sz="3000" b="1" kern="100" baseline="30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19 </a:t>
            </a:r>
            <a:r>
              <a:rPr lang="en-US" sz="30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Never take </a:t>
            </a:r>
            <a:r>
              <a:rPr lang="en-US" sz="3000" b="1" u="sng" kern="100"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your own</a:t>
            </a:r>
            <a:r>
              <a:rPr lang="en-US" sz="3000" b="1" kern="100"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 </a:t>
            </a:r>
            <a:r>
              <a:rPr lang="en-US" sz="30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revenge</a:t>
            </a:r>
            <a:r>
              <a:rPr lang="en-US" sz="30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beloved, </a:t>
            </a:r>
            <a:r>
              <a:rPr lang="en-US" sz="3000" b="1" u="sng" kern="100"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but leave room for the wrath of God</a:t>
            </a:r>
            <a:r>
              <a:rPr lang="en-US" sz="30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for it is written, “</a:t>
            </a:r>
            <a:r>
              <a:rPr lang="en-US" sz="3000" kern="100" cap="small"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Vengeance is Mine</a:t>
            </a:r>
            <a:r>
              <a:rPr lang="en-US" sz="30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I </a:t>
            </a:r>
            <a:r>
              <a:rPr lang="en-US" sz="3000" kern="100" cap="small"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will repay</a:t>
            </a:r>
            <a:r>
              <a:rPr lang="en-US" sz="30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says the Lord. </a:t>
            </a:r>
            <a:endParaRPr lang="en-US" sz="30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0"/>
              </a:spcBef>
              <a:spcAft>
                <a:spcPts val="0"/>
              </a:spcAft>
            </a:pPr>
            <a:endParaRPr lang="en-US" sz="3200" dirty="0">
              <a:solidFill>
                <a:schemeClr val="tx1"/>
              </a:solidFill>
            </a:endParaRPr>
          </a:p>
        </p:txBody>
      </p:sp>
      <p:sp>
        <p:nvSpPr>
          <p:cNvPr id="4" name="Rectangle 3">
            <a:extLst>
              <a:ext uri="{FF2B5EF4-FFF2-40B4-BE49-F238E27FC236}">
                <a16:creationId xmlns:a16="http://schemas.microsoft.com/office/drawing/2014/main" xmlns="" id="{6D3BD4D4-0386-E1AA-CA79-1CEF28440F67}"/>
              </a:ext>
            </a:extLst>
          </p:cNvPr>
          <p:cNvSpPr/>
          <p:nvPr/>
        </p:nvSpPr>
        <p:spPr>
          <a:xfrm>
            <a:off x="7086598" y="1118937"/>
            <a:ext cx="5029201" cy="1219200"/>
          </a:xfrm>
          <a:prstGeom prst="rect">
            <a:avLst/>
          </a:prstGeom>
          <a:solidFill>
            <a:schemeClr val="tx1">
              <a:alpha val="64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6000" b="1" dirty="0"/>
              <a:t>God: “I agree!” </a:t>
            </a:r>
            <a:endParaRPr lang="en-US" sz="6000" b="1" i="1" dirty="0"/>
          </a:p>
        </p:txBody>
      </p:sp>
      <p:sp>
        <p:nvSpPr>
          <p:cNvPr id="6" name="Rounded Rectangular Callout 11">
            <a:extLst>
              <a:ext uri="{FF2B5EF4-FFF2-40B4-BE49-F238E27FC236}">
                <a16:creationId xmlns:a16="http://schemas.microsoft.com/office/drawing/2014/main" xmlns="" id="{882DA029-5148-4DB2-7419-26BF2EC666B4}"/>
              </a:ext>
            </a:extLst>
          </p:cNvPr>
          <p:cNvSpPr/>
          <p:nvPr/>
        </p:nvSpPr>
        <p:spPr>
          <a:xfrm>
            <a:off x="7086599" y="2320090"/>
            <a:ext cx="4767513" cy="1313446"/>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algn="ctr">
              <a:lnSpc>
                <a:spcPct val="107000"/>
              </a:lnSpc>
              <a:spcBef>
                <a:spcPts val="0"/>
              </a:spcBef>
              <a:spcAft>
                <a:spcPts val="0"/>
              </a:spcAft>
            </a:pPr>
            <a:r>
              <a:rPr lang="en-US" sz="4000" b="1" kern="100" dirty="0">
                <a:latin typeface="Calibri" panose="020F0502020204030204" pitchFamily="34" charset="0"/>
                <a:ea typeface="Calibri" panose="020F0502020204030204" pitchFamily="34" charset="0"/>
                <a:cs typeface="Calibri" panose="020F0502020204030204" pitchFamily="34" charset="0"/>
              </a:rPr>
              <a:t>wrongs done demand restitution</a:t>
            </a:r>
            <a:endParaRPr lang="en-US" sz="4000" b="1"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276601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xmlns="" id="{44CB7A62-19F5-1902-E4F4-2DEA0867901E}"/>
              </a:ext>
            </a:extLst>
          </p:cNvPr>
          <p:cNvSpPr/>
          <p:nvPr/>
        </p:nvSpPr>
        <p:spPr>
          <a:xfrm>
            <a:off x="0" y="0"/>
            <a:ext cx="12192000" cy="1219200"/>
          </a:xfrm>
          <a:prstGeom prst="rect">
            <a:avLst/>
          </a:prstGeom>
          <a:solidFill>
            <a:schemeClr val="tx1">
              <a:alpha val="64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7200" b="1" dirty="0"/>
              <a:t> Love Your Enemy</a:t>
            </a:r>
            <a:endParaRPr lang="en-US" sz="7200" b="1" i="1" dirty="0"/>
          </a:p>
        </p:txBody>
      </p:sp>
      <p:sp>
        <p:nvSpPr>
          <p:cNvPr id="2" name="Rectangle 1">
            <a:extLst>
              <a:ext uri="{FF2B5EF4-FFF2-40B4-BE49-F238E27FC236}">
                <a16:creationId xmlns:a16="http://schemas.microsoft.com/office/drawing/2014/main" xmlns="" id="{D3B873B6-6ADE-55F6-FABA-D09B392573DE}"/>
              </a:ext>
            </a:extLst>
          </p:cNvPr>
          <p:cNvSpPr/>
          <p:nvPr/>
        </p:nvSpPr>
        <p:spPr>
          <a:xfrm>
            <a:off x="0" y="1143000"/>
            <a:ext cx="6934200" cy="5715000"/>
          </a:xfrm>
          <a:prstGeom prst="rect">
            <a:avLst/>
          </a:prstGeom>
          <a:solidFill>
            <a:schemeClr val="accent1">
              <a:lumMod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pPr algn="ctr"/>
            <a:r>
              <a:rPr lang="en-US" sz="4800" b="1" u="sng" dirty="0"/>
              <a:t>Biblical Rationale:</a:t>
            </a:r>
          </a:p>
          <a:p>
            <a:pPr algn="ctr"/>
            <a:endParaRPr lang="en-US" sz="1100" b="1" u="sng" dirty="0"/>
          </a:p>
          <a:p>
            <a:pPr marL="514350" indent="-514350">
              <a:buAutoNum type="arabicParenR"/>
            </a:pPr>
            <a:r>
              <a:rPr lang="en-US" sz="3500" b="1" dirty="0"/>
              <a:t>It’s what Jesus taught</a:t>
            </a:r>
          </a:p>
          <a:p>
            <a:pPr marL="514350" indent="-514350">
              <a:buAutoNum type="arabicParenR"/>
            </a:pPr>
            <a:r>
              <a:rPr lang="en-US" sz="3500" b="1" dirty="0"/>
              <a:t>It’s what Jesus did</a:t>
            </a:r>
          </a:p>
          <a:p>
            <a:pPr marL="514350" indent="-514350">
              <a:buFontTx/>
              <a:buAutoNum type="arabicParenR"/>
            </a:pPr>
            <a:r>
              <a:rPr lang="en-US" sz="3500" b="1" dirty="0"/>
              <a:t>I am a forgiven enemy of God</a:t>
            </a:r>
          </a:p>
          <a:p>
            <a:pPr marL="514350" indent="-514350">
              <a:buAutoNum type="arabicParenR"/>
            </a:pPr>
            <a:endParaRPr lang="en-US" sz="3500" b="1" dirty="0"/>
          </a:p>
          <a:p>
            <a:pPr marL="514350" indent="-514350">
              <a:buAutoNum type="arabicParenR"/>
            </a:pPr>
            <a:endParaRPr lang="en-US" sz="3200" b="1" dirty="0"/>
          </a:p>
          <a:p>
            <a:pPr marL="514350" indent="-514350">
              <a:buAutoNum type="arabicParenR"/>
            </a:pPr>
            <a:endParaRPr lang="en-US" sz="3200" b="1" i="1" u="sng" dirty="0"/>
          </a:p>
          <a:p>
            <a:pPr algn="ctr"/>
            <a:endParaRPr lang="en-US" dirty="0"/>
          </a:p>
        </p:txBody>
      </p:sp>
      <p:sp>
        <p:nvSpPr>
          <p:cNvPr id="8" name="Rectangle 7">
            <a:extLst>
              <a:ext uri="{FF2B5EF4-FFF2-40B4-BE49-F238E27FC236}">
                <a16:creationId xmlns:a16="http://schemas.microsoft.com/office/drawing/2014/main" xmlns="" id="{C2FF2C2E-774B-020F-5163-101410EBCF0C}"/>
              </a:ext>
            </a:extLst>
          </p:cNvPr>
          <p:cNvSpPr/>
          <p:nvPr/>
        </p:nvSpPr>
        <p:spPr>
          <a:xfrm>
            <a:off x="0" y="4800600"/>
            <a:ext cx="12192000" cy="20574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a:lnSpc>
                <a:spcPct val="107000"/>
              </a:lnSpc>
              <a:spcBef>
                <a:spcPts val="0"/>
              </a:spcBef>
              <a:spcAft>
                <a:spcPts val="0"/>
              </a:spcAft>
            </a:pPr>
            <a:r>
              <a:rPr lang="en-US" sz="3000" b="1" kern="100" baseline="30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Romans 12:17 </a:t>
            </a:r>
            <a:r>
              <a:rPr lang="en-US" sz="30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Never pay back evil for evil to anyone</a:t>
            </a:r>
            <a:r>
              <a:rPr lang="en-US" sz="30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Respect what is right in the sight of all men. </a:t>
            </a:r>
            <a:r>
              <a:rPr lang="en-US" sz="3000" b="1" kern="100" baseline="30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18 </a:t>
            </a:r>
            <a:r>
              <a:rPr lang="en-US" sz="30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If possible, so far as it depends on you, be at peace with all men.  </a:t>
            </a:r>
            <a:r>
              <a:rPr lang="en-US" sz="3000" b="1" kern="100" baseline="30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19 </a:t>
            </a:r>
            <a:r>
              <a:rPr lang="en-US" sz="30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Never take </a:t>
            </a:r>
            <a:r>
              <a:rPr lang="en-US" sz="3000" b="1" u="sng" kern="100"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your own</a:t>
            </a:r>
            <a:r>
              <a:rPr lang="en-US" sz="3000" b="1" kern="100"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 </a:t>
            </a:r>
            <a:r>
              <a:rPr lang="en-US" sz="30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revenge</a:t>
            </a:r>
            <a:r>
              <a:rPr lang="en-US" sz="30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beloved, </a:t>
            </a:r>
            <a:r>
              <a:rPr lang="en-US" sz="3000" b="1" u="sng" kern="100"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but leave room for the wrath of God</a:t>
            </a:r>
            <a:r>
              <a:rPr lang="en-US" sz="30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for it is written, “</a:t>
            </a:r>
            <a:r>
              <a:rPr lang="en-US" sz="3000" kern="100" cap="small"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Vengeance is Mine</a:t>
            </a:r>
            <a:r>
              <a:rPr lang="en-US" sz="30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I </a:t>
            </a:r>
            <a:r>
              <a:rPr lang="en-US" sz="3000" kern="100" cap="small"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will repay</a:t>
            </a:r>
            <a:r>
              <a:rPr lang="en-US" sz="30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says the Lord. </a:t>
            </a:r>
            <a:endParaRPr lang="en-US" sz="30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0"/>
              </a:spcBef>
              <a:spcAft>
                <a:spcPts val="0"/>
              </a:spcAft>
            </a:pPr>
            <a:endParaRPr lang="en-US" sz="3200" dirty="0">
              <a:solidFill>
                <a:schemeClr val="tx1"/>
              </a:solidFill>
            </a:endParaRPr>
          </a:p>
        </p:txBody>
      </p:sp>
      <p:sp>
        <p:nvSpPr>
          <p:cNvPr id="4" name="Rectangle 3">
            <a:extLst>
              <a:ext uri="{FF2B5EF4-FFF2-40B4-BE49-F238E27FC236}">
                <a16:creationId xmlns:a16="http://schemas.microsoft.com/office/drawing/2014/main" xmlns="" id="{6D3BD4D4-0386-E1AA-CA79-1CEF28440F67}"/>
              </a:ext>
            </a:extLst>
          </p:cNvPr>
          <p:cNvSpPr/>
          <p:nvPr/>
        </p:nvSpPr>
        <p:spPr>
          <a:xfrm>
            <a:off x="7086598" y="1118937"/>
            <a:ext cx="5029201" cy="1219200"/>
          </a:xfrm>
          <a:prstGeom prst="rect">
            <a:avLst/>
          </a:prstGeom>
          <a:solidFill>
            <a:schemeClr val="tx1">
              <a:alpha val="64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6000" b="1" dirty="0"/>
              <a:t>God: “I agree!” </a:t>
            </a:r>
            <a:endParaRPr lang="en-US" sz="6000" b="1" i="1" dirty="0"/>
          </a:p>
        </p:txBody>
      </p:sp>
      <p:sp>
        <p:nvSpPr>
          <p:cNvPr id="3" name="Rectangle 2">
            <a:extLst>
              <a:ext uri="{FF2B5EF4-FFF2-40B4-BE49-F238E27FC236}">
                <a16:creationId xmlns:a16="http://schemas.microsoft.com/office/drawing/2014/main" xmlns="" id="{83665343-A674-7C24-AB9B-4C77185070E7}"/>
              </a:ext>
            </a:extLst>
          </p:cNvPr>
          <p:cNvSpPr/>
          <p:nvPr/>
        </p:nvSpPr>
        <p:spPr>
          <a:xfrm>
            <a:off x="7025639" y="2667000"/>
            <a:ext cx="5029201" cy="1219200"/>
          </a:xfrm>
          <a:prstGeom prst="rect">
            <a:avLst/>
          </a:prstGeom>
          <a:solidFill>
            <a:schemeClr val="tx1">
              <a:alpha val="64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4000" b="1" dirty="0"/>
              <a:t>But retribution falls under My jurisdiction, </a:t>
            </a:r>
            <a:r>
              <a:rPr lang="en-US" sz="4000" b="1" i="1" dirty="0"/>
              <a:t>not yours</a:t>
            </a:r>
          </a:p>
        </p:txBody>
      </p:sp>
    </p:spTree>
    <p:extLst>
      <p:ext uri="{BB962C8B-B14F-4D97-AF65-F5344CB8AC3E}">
        <p14:creationId xmlns:p14="http://schemas.microsoft.com/office/powerpoint/2010/main" val="37681212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xmlns="" id="{44CB7A62-19F5-1902-E4F4-2DEA0867901E}"/>
              </a:ext>
            </a:extLst>
          </p:cNvPr>
          <p:cNvSpPr/>
          <p:nvPr/>
        </p:nvSpPr>
        <p:spPr>
          <a:xfrm>
            <a:off x="0" y="0"/>
            <a:ext cx="12192000" cy="1219200"/>
          </a:xfrm>
          <a:prstGeom prst="rect">
            <a:avLst/>
          </a:prstGeom>
          <a:solidFill>
            <a:schemeClr val="tx1">
              <a:alpha val="64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7200" b="1" dirty="0"/>
              <a:t> Love Your Enemy</a:t>
            </a:r>
            <a:endParaRPr lang="en-US" sz="7200" b="1" i="1" dirty="0"/>
          </a:p>
        </p:txBody>
      </p:sp>
      <p:sp>
        <p:nvSpPr>
          <p:cNvPr id="2" name="Rectangle 1">
            <a:extLst>
              <a:ext uri="{FF2B5EF4-FFF2-40B4-BE49-F238E27FC236}">
                <a16:creationId xmlns:a16="http://schemas.microsoft.com/office/drawing/2014/main" xmlns="" id="{D3B873B6-6ADE-55F6-FABA-D09B392573DE}"/>
              </a:ext>
            </a:extLst>
          </p:cNvPr>
          <p:cNvSpPr/>
          <p:nvPr/>
        </p:nvSpPr>
        <p:spPr>
          <a:xfrm>
            <a:off x="0" y="1143000"/>
            <a:ext cx="6934200" cy="5715000"/>
          </a:xfrm>
          <a:prstGeom prst="rect">
            <a:avLst/>
          </a:prstGeom>
          <a:solidFill>
            <a:schemeClr val="accent1">
              <a:lumMod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pPr algn="ctr"/>
            <a:r>
              <a:rPr lang="en-US" sz="4800" b="1" u="sng" dirty="0"/>
              <a:t>Biblical Rationale:</a:t>
            </a:r>
          </a:p>
          <a:p>
            <a:pPr algn="ctr"/>
            <a:endParaRPr lang="en-US" sz="1100" b="1" u="sng" dirty="0"/>
          </a:p>
          <a:p>
            <a:pPr marL="514350" indent="-514350">
              <a:buAutoNum type="arabicParenR"/>
            </a:pPr>
            <a:r>
              <a:rPr lang="en-US" sz="3500" b="1" dirty="0"/>
              <a:t>It’s what Jesus taught</a:t>
            </a:r>
          </a:p>
          <a:p>
            <a:pPr marL="514350" indent="-514350">
              <a:buAutoNum type="arabicParenR"/>
            </a:pPr>
            <a:r>
              <a:rPr lang="en-US" sz="3500" b="1" dirty="0"/>
              <a:t>It’s what Jesus did</a:t>
            </a:r>
          </a:p>
          <a:p>
            <a:pPr marL="514350" indent="-514350">
              <a:buFontTx/>
              <a:buAutoNum type="arabicParenR"/>
            </a:pPr>
            <a:r>
              <a:rPr lang="en-US" sz="3500" b="1" dirty="0"/>
              <a:t>I am a forgiven enemy of God</a:t>
            </a:r>
          </a:p>
          <a:p>
            <a:pPr marL="514350" indent="-514350">
              <a:buAutoNum type="arabicParenR"/>
            </a:pPr>
            <a:endParaRPr lang="en-US" sz="3500" b="1" dirty="0"/>
          </a:p>
          <a:p>
            <a:pPr marL="514350" indent="-514350">
              <a:buAutoNum type="arabicParenR"/>
            </a:pPr>
            <a:endParaRPr lang="en-US" sz="3200" b="1" dirty="0"/>
          </a:p>
          <a:p>
            <a:pPr marL="514350" indent="-514350">
              <a:buAutoNum type="arabicParenR"/>
            </a:pPr>
            <a:endParaRPr lang="en-US" sz="3200" b="1" i="1" u="sng" dirty="0"/>
          </a:p>
          <a:p>
            <a:pPr algn="ctr"/>
            <a:endParaRPr lang="en-US" dirty="0"/>
          </a:p>
        </p:txBody>
      </p:sp>
      <p:sp>
        <p:nvSpPr>
          <p:cNvPr id="8" name="Rectangle 7">
            <a:extLst>
              <a:ext uri="{FF2B5EF4-FFF2-40B4-BE49-F238E27FC236}">
                <a16:creationId xmlns:a16="http://schemas.microsoft.com/office/drawing/2014/main" xmlns="" id="{C2FF2C2E-774B-020F-5163-101410EBCF0C}"/>
              </a:ext>
            </a:extLst>
          </p:cNvPr>
          <p:cNvSpPr/>
          <p:nvPr/>
        </p:nvSpPr>
        <p:spPr>
          <a:xfrm>
            <a:off x="0" y="4800600"/>
            <a:ext cx="12192000" cy="20574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a:lnSpc>
                <a:spcPct val="107000"/>
              </a:lnSpc>
              <a:spcBef>
                <a:spcPts val="0"/>
              </a:spcBef>
              <a:spcAft>
                <a:spcPts val="0"/>
              </a:spcAft>
            </a:pPr>
            <a:r>
              <a:rPr lang="en-US" sz="3000" b="1" kern="100" baseline="30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Romans 12:17 </a:t>
            </a:r>
            <a:r>
              <a:rPr lang="en-US" sz="30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Never pay back evil for evil to anyone</a:t>
            </a:r>
            <a:r>
              <a:rPr lang="en-US" sz="30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Respect what is right in the sight of all men. </a:t>
            </a:r>
            <a:r>
              <a:rPr lang="en-US" sz="3000" b="1" kern="100" baseline="30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18 </a:t>
            </a:r>
            <a:r>
              <a:rPr lang="en-US" sz="30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If possible, so far as it depends on you, be at peace with all men.  </a:t>
            </a:r>
            <a:r>
              <a:rPr lang="en-US" sz="3000" b="1" kern="100" baseline="30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19 </a:t>
            </a:r>
            <a:r>
              <a:rPr lang="en-US" sz="30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Never take your own revenge</a:t>
            </a:r>
            <a:r>
              <a:rPr lang="en-US" sz="30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beloved, </a:t>
            </a:r>
            <a:r>
              <a:rPr lang="en-US" sz="30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but leave room for the wrath of God</a:t>
            </a:r>
            <a:r>
              <a:rPr lang="en-US" sz="30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for it is written, “</a:t>
            </a:r>
            <a:r>
              <a:rPr lang="en-US" sz="3000" b="1" u="sng" kern="100" cap="small"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Vengeance is Mine</a:t>
            </a:r>
            <a:r>
              <a:rPr lang="en-US" sz="3000" b="1" u="sng" kern="100"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 I </a:t>
            </a:r>
            <a:r>
              <a:rPr lang="en-US" sz="3000" b="1" u="sng" kern="100" cap="small"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will repay</a:t>
            </a:r>
            <a:r>
              <a:rPr lang="en-US" sz="30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says the Lord. </a:t>
            </a:r>
            <a:endParaRPr lang="en-US" sz="30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0"/>
              </a:spcBef>
              <a:spcAft>
                <a:spcPts val="0"/>
              </a:spcAft>
            </a:pPr>
            <a:endParaRPr lang="en-US" sz="3200" dirty="0">
              <a:solidFill>
                <a:schemeClr val="tx1"/>
              </a:solidFill>
            </a:endParaRPr>
          </a:p>
        </p:txBody>
      </p:sp>
      <p:sp>
        <p:nvSpPr>
          <p:cNvPr id="4" name="Rectangle 3">
            <a:extLst>
              <a:ext uri="{FF2B5EF4-FFF2-40B4-BE49-F238E27FC236}">
                <a16:creationId xmlns:a16="http://schemas.microsoft.com/office/drawing/2014/main" xmlns="" id="{6D3BD4D4-0386-E1AA-CA79-1CEF28440F67}"/>
              </a:ext>
            </a:extLst>
          </p:cNvPr>
          <p:cNvSpPr/>
          <p:nvPr/>
        </p:nvSpPr>
        <p:spPr>
          <a:xfrm>
            <a:off x="7086598" y="1118937"/>
            <a:ext cx="5029201" cy="1219200"/>
          </a:xfrm>
          <a:prstGeom prst="rect">
            <a:avLst/>
          </a:prstGeom>
          <a:solidFill>
            <a:schemeClr val="tx1">
              <a:alpha val="64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6000" b="1" dirty="0"/>
              <a:t>God: “I agree!” </a:t>
            </a:r>
            <a:endParaRPr lang="en-US" sz="6000" b="1" i="1" dirty="0"/>
          </a:p>
        </p:txBody>
      </p:sp>
      <p:sp>
        <p:nvSpPr>
          <p:cNvPr id="3" name="Rectangle 2">
            <a:extLst>
              <a:ext uri="{FF2B5EF4-FFF2-40B4-BE49-F238E27FC236}">
                <a16:creationId xmlns:a16="http://schemas.microsoft.com/office/drawing/2014/main" xmlns="" id="{83665343-A674-7C24-AB9B-4C77185070E7}"/>
              </a:ext>
            </a:extLst>
          </p:cNvPr>
          <p:cNvSpPr/>
          <p:nvPr/>
        </p:nvSpPr>
        <p:spPr>
          <a:xfrm>
            <a:off x="7025639" y="2667000"/>
            <a:ext cx="5029201" cy="1219200"/>
          </a:xfrm>
          <a:prstGeom prst="rect">
            <a:avLst/>
          </a:prstGeom>
          <a:solidFill>
            <a:schemeClr val="tx1">
              <a:alpha val="64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4000" b="1" dirty="0"/>
              <a:t>But retribution falls under My jurisdiction, </a:t>
            </a:r>
            <a:r>
              <a:rPr lang="en-US" sz="4000" b="1" i="1" dirty="0"/>
              <a:t>not yours</a:t>
            </a:r>
          </a:p>
        </p:txBody>
      </p:sp>
      <p:sp>
        <p:nvSpPr>
          <p:cNvPr id="6" name="Rectangle 5">
            <a:extLst>
              <a:ext uri="{FF2B5EF4-FFF2-40B4-BE49-F238E27FC236}">
                <a16:creationId xmlns:a16="http://schemas.microsoft.com/office/drawing/2014/main" xmlns="" id="{0C75E638-82E0-5A54-5E9F-1C589513F794}"/>
              </a:ext>
            </a:extLst>
          </p:cNvPr>
          <p:cNvSpPr/>
          <p:nvPr/>
        </p:nvSpPr>
        <p:spPr>
          <a:xfrm>
            <a:off x="6553200" y="228600"/>
            <a:ext cx="5562598" cy="5029200"/>
          </a:xfrm>
          <a:prstGeom prst="rect">
            <a:avLst/>
          </a:prstGeom>
          <a:solidFill>
            <a:schemeClr val="tx2">
              <a:lumMod val="50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pPr marL="0" marR="0">
              <a:lnSpc>
                <a:spcPct val="107000"/>
              </a:lnSpc>
              <a:spcBef>
                <a:spcPts val="0"/>
              </a:spcBef>
              <a:spcAft>
                <a:spcPts val="0"/>
              </a:spcAft>
            </a:pPr>
            <a:r>
              <a:rPr lang="en-US" sz="3000" b="1" kern="100" baseline="30000" dirty="0">
                <a:effectLst/>
                <a:latin typeface="Calibri" panose="020F0502020204030204" pitchFamily="34" charset="0"/>
                <a:ea typeface="Calibri" panose="020F0502020204030204" pitchFamily="34" charset="0"/>
                <a:cs typeface="Calibri" panose="020F0502020204030204" pitchFamily="34" charset="0"/>
              </a:rPr>
              <a:t>Deuteronomy 32:34 </a:t>
            </a:r>
            <a:r>
              <a:rPr lang="en-US" sz="3000" b="1" kern="100" baseline="30000" dirty="0">
                <a:latin typeface="Calibri" panose="020F0502020204030204" pitchFamily="34" charset="0"/>
                <a:ea typeface="Calibri" panose="020F0502020204030204" pitchFamily="34" charset="0"/>
                <a:cs typeface="Calibri" panose="020F0502020204030204" pitchFamily="34" charset="0"/>
              </a:rPr>
              <a:t> ‘</a:t>
            </a:r>
            <a:r>
              <a:rPr lang="en-US" sz="3000" kern="100" dirty="0">
                <a:effectLst/>
                <a:latin typeface="Calibri" panose="020F0502020204030204" pitchFamily="34" charset="0"/>
                <a:ea typeface="Calibri" panose="020F0502020204030204" pitchFamily="34" charset="0"/>
                <a:cs typeface="Calibri" panose="020F0502020204030204" pitchFamily="34" charset="0"/>
              </a:rPr>
              <a:t>Is it not laid up in store with Me, Sealed up in My treasuries? </a:t>
            </a:r>
            <a:r>
              <a:rPr lang="en-US" sz="3000" b="1" kern="100" baseline="30000" dirty="0">
                <a:effectLst/>
                <a:latin typeface="Calibri" panose="020F0502020204030204" pitchFamily="34" charset="0"/>
                <a:ea typeface="Calibri" panose="020F0502020204030204" pitchFamily="34" charset="0"/>
                <a:cs typeface="Calibri" panose="020F0502020204030204" pitchFamily="34" charset="0"/>
              </a:rPr>
              <a:t>35 </a:t>
            </a:r>
            <a:r>
              <a:rPr lang="en-US" sz="3000" kern="100" dirty="0">
                <a:effectLst/>
                <a:latin typeface="Calibri" panose="020F0502020204030204" pitchFamily="34" charset="0"/>
                <a:ea typeface="Calibri" panose="020F0502020204030204" pitchFamily="34" charset="0"/>
                <a:cs typeface="Calibri" panose="020F0502020204030204" pitchFamily="34" charset="0"/>
              </a:rPr>
              <a:t>‘Vengeance is Mine, and retribution, In due time their foot will slip; For the day of their calamity is near, And the impending things are hastening upon them.’ </a:t>
            </a:r>
            <a:r>
              <a:rPr lang="en-US" sz="3000" b="1" kern="100" baseline="30000" dirty="0">
                <a:effectLst/>
                <a:latin typeface="Calibri" panose="020F0502020204030204" pitchFamily="34" charset="0"/>
                <a:ea typeface="Calibri" panose="020F0502020204030204" pitchFamily="34" charset="0"/>
                <a:cs typeface="Calibri" panose="020F0502020204030204" pitchFamily="34" charset="0"/>
              </a:rPr>
              <a:t>36 </a:t>
            </a:r>
            <a:r>
              <a:rPr lang="en-US" sz="3000" kern="100" dirty="0">
                <a:effectLst/>
                <a:latin typeface="Calibri" panose="020F0502020204030204" pitchFamily="34" charset="0"/>
                <a:ea typeface="Calibri" panose="020F0502020204030204" pitchFamily="34" charset="0"/>
                <a:cs typeface="Calibri" panose="020F0502020204030204" pitchFamily="34" charset="0"/>
              </a:rPr>
              <a:t>“For the Lord will vindicate His people, And will have compassion on His servants…</a:t>
            </a:r>
            <a:endParaRPr lang="en-US" sz="3000" kern="100" dirty="0">
              <a:effectLst/>
              <a:latin typeface="Calibri" panose="020F0502020204030204" pitchFamily="34" charset="0"/>
              <a:ea typeface="Calibri" panose="020F0502020204030204" pitchFamily="34" charset="0"/>
              <a:cs typeface="Times New Roman" panose="02020603050405020304" pitchFamily="18" charset="0"/>
            </a:endParaRPr>
          </a:p>
          <a:p>
            <a:pPr marL="514350" indent="-514350">
              <a:buAutoNum type="arabicParenR"/>
            </a:pPr>
            <a:endParaRPr lang="en-US" sz="3200" b="1" i="1" u="sng" dirty="0"/>
          </a:p>
          <a:p>
            <a:pPr algn="ctr"/>
            <a:endParaRPr lang="en-US" dirty="0"/>
          </a:p>
        </p:txBody>
      </p:sp>
      <p:sp>
        <p:nvSpPr>
          <p:cNvPr id="7" name="Speech Bubble: Rectangle 6">
            <a:extLst>
              <a:ext uri="{FF2B5EF4-FFF2-40B4-BE49-F238E27FC236}">
                <a16:creationId xmlns:a16="http://schemas.microsoft.com/office/drawing/2014/main" xmlns="" id="{95ADB530-D145-5FB9-0E43-EC0F3B43B79B}"/>
              </a:ext>
            </a:extLst>
          </p:cNvPr>
          <p:cNvSpPr/>
          <p:nvPr/>
        </p:nvSpPr>
        <p:spPr>
          <a:xfrm>
            <a:off x="381000" y="3793457"/>
            <a:ext cx="4495800" cy="1099887"/>
          </a:xfrm>
          <a:prstGeom prst="wedgeRectCallout">
            <a:avLst>
              <a:gd name="adj1" fmla="val 141859"/>
              <a:gd name="adj2" fmla="val 185029"/>
            </a:avLst>
          </a:prstGeom>
          <a:solidFill>
            <a:schemeClr val="bg1">
              <a:lumMod val="95000"/>
            </a:schemeClr>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a:lnSpc>
                <a:spcPct val="107000"/>
              </a:lnSpc>
              <a:spcBef>
                <a:spcPts val="0"/>
              </a:spcBef>
              <a:spcAft>
                <a:spcPts val="0"/>
              </a:spcAft>
            </a:pPr>
            <a:r>
              <a:rPr lang="en-US" sz="3200" b="1" i="1" kern="100" dirty="0" err="1">
                <a:solidFill>
                  <a:schemeClr val="tx1"/>
                </a:solidFill>
                <a:effectLst/>
                <a:latin typeface="Calibri" panose="020F0502020204030204" pitchFamily="34" charset="0"/>
                <a:ea typeface="Calibri" panose="020F0502020204030204" pitchFamily="34" charset="0"/>
                <a:cs typeface="Calibri" panose="020F0502020204030204" pitchFamily="34" charset="0"/>
              </a:rPr>
              <a:t>Apodidomi</a:t>
            </a:r>
            <a:r>
              <a:rPr lang="en-US" sz="3200" b="1"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to give back, return,</a:t>
            </a:r>
            <a:r>
              <a:rPr lang="en-US" sz="3200" b="1" kern="100" dirty="0">
                <a:solidFill>
                  <a:schemeClr val="tx1"/>
                </a:solidFill>
                <a:latin typeface="Calibri" panose="020F0502020204030204" pitchFamily="34" charset="0"/>
                <a:ea typeface="Calibri" panose="020F0502020204030204" pitchFamily="34" charset="0"/>
                <a:cs typeface="Times New Roman" panose="02020603050405020304" pitchFamily="18" charset="0"/>
              </a:rPr>
              <a:t> </a:t>
            </a:r>
            <a:r>
              <a:rPr lang="en-US" sz="3200" b="1" kern="100" dirty="0">
                <a:solidFill>
                  <a:schemeClr val="tx1"/>
                </a:solidFill>
                <a:latin typeface="Calibri" panose="020F0502020204030204" pitchFamily="34" charset="0"/>
                <a:ea typeface="Calibri" panose="020F0502020204030204" pitchFamily="34" charset="0"/>
                <a:cs typeface="Calibri" panose="020F0502020204030204" pitchFamily="34" charset="0"/>
              </a:rPr>
              <a:t>t</a:t>
            </a:r>
            <a:r>
              <a:rPr lang="en-US" sz="3200" b="1"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o recompence</a:t>
            </a:r>
            <a:endParaRPr lang="en-US" dirty="0"/>
          </a:p>
        </p:txBody>
      </p:sp>
    </p:spTree>
    <p:extLst>
      <p:ext uri="{BB962C8B-B14F-4D97-AF65-F5344CB8AC3E}">
        <p14:creationId xmlns:p14="http://schemas.microsoft.com/office/powerpoint/2010/main" val="4594912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down)">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xmlns="" id="{57F77C70-4D54-23D6-992F-DC300E8DC24A}"/>
              </a:ext>
            </a:extLst>
          </p:cNvPr>
          <p:cNvSpPr/>
          <p:nvPr/>
        </p:nvSpPr>
        <p:spPr>
          <a:xfrm>
            <a:off x="228600" y="92075"/>
            <a:ext cx="5791200" cy="12033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800" b="1" dirty="0">
                <a:solidFill>
                  <a:schemeClr val="tx1"/>
                </a:solidFill>
              </a:rPr>
              <a:t>R O M A N S</a:t>
            </a:r>
          </a:p>
        </p:txBody>
      </p:sp>
      <p:sp>
        <p:nvSpPr>
          <p:cNvPr id="3" name="Rounded Rectangular Callout 11">
            <a:extLst>
              <a:ext uri="{FF2B5EF4-FFF2-40B4-BE49-F238E27FC236}">
                <a16:creationId xmlns:a16="http://schemas.microsoft.com/office/drawing/2014/main" xmlns="" id="{26D5A235-882B-E97D-6177-1B20FE4C082A}"/>
              </a:ext>
            </a:extLst>
          </p:cNvPr>
          <p:cNvSpPr/>
          <p:nvPr/>
        </p:nvSpPr>
        <p:spPr>
          <a:xfrm>
            <a:off x="365051" y="1291358"/>
            <a:ext cx="11582400" cy="918442"/>
          </a:xfrm>
          <a:prstGeom prst="wedgeRoundRectCallout">
            <a:avLst>
              <a:gd name="adj1" fmla="val -21927"/>
              <a:gd name="adj2" fmla="val 49596"/>
              <a:gd name="adj3" fmla="val 16667"/>
            </a:avLst>
          </a:prstGeom>
          <a:solidFill>
            <a:schemeClr val="tx1">
              <a:alpha val="64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5000" b="1" dirty="0">
                <a:solidFill>
                  <a:schemeClr val="bg1"/>
                </a:solidFill>
              </a:rPr>
              <a:t>Fundamentals for Life as God’s People</a:t>
            </a:r>
          </a:p>
        </p:txBody>
      </p:sp>
      <p:sp>
        <p:nvSpPr>
          <p:cNvPr id="5" name="Rounded Rectangular Callout 11">
            <a:extLst>
              <a:ext uri="{FF2B5EF4-FFF2-40B4-BE49-F238E27FC236}">
                <a16:creationId xmlns:a16="http://schemas.microsoft.com/office/drawing/2014/main" xmlns="" id="{2182B5EF-9A1D-2D69-50DA-1591020F8D3D}"/>
              </a:ext>
            </a:extLst>
          </p:cNvPr>
          <p:cNvSpPr/>
          <p:nvPr/>
        </p:nvSpPr>
        <p:spPr>
          <a:xfrm>
            <a:off x="2514600" y="2362200"/>
            <a:ext cx="6797749" cy="1614313"/>
          </a:xfrm>
          <a:prstGeom prst="wedgeRoundRectCallout">
            <a:avLst>
              <a:gd name="adj1" fmla="val -21927"/>
              <a:gd name="adj2" fmla="val 49596"/>
              <a:gd name="adj3" fmla="val 16667"/>
            </a:avLst>
          </a:prstGeom>
          <a:solidFill>
            <a:schemeClr val="tx1">
              <a:alpha val="64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8800" b="1" i="1" dirty="0">
                <a:solidFill>
                  <a:schemeClr val="bg1"/>
                </a:solidFill>
              </a:rPr>
              <a:t>Sincere Love</a:t>
            </a:r>
          </a:p>
        </p:txBody>
      </p:sp>
      <p:sp>
        <p:nvSpPr>
          <p:cNvPr id="4" name="Rectangle 3">
            <a:extLst>
              <a:ext uri="{FF2B5EF4-FFF2-40B4-BE49-F238E27FC236}">
                <a16:creationId xmlns:a16="http://schemas.microsoft.com/office/drawing/2014/main" xmlns="" id="{FC9D4421-B4E6-E9FC-F956-92EA1A4AA7C3}"/>
              </a:ext>
            </a:extLst>
          </p:cNvPr>
          <p:cNvSpPr/>
          <p:nvPr/>
        </p:nvSpPr>
        <p:spPr>
          <a:xfrm>
            <a:off x="0" y="4724400"/>
            <a:ext cx="12192000" cy="2133599"/>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ct val="107000"/>
              </a:lnSpc>
              <a:spcBef>
                <a:spcPts val="0"/>
              </a:spcBef>
              <a:spcAft>
                <a:spcPts val="0"/>
              </a:spcAft>
            </a:pPr>
            <a:r>
              <a:rPr lang="en-US" sz="3200" b="1" baseline="30000" dirty="0">
                <a:solidFill>
                  <a:schemeClr val="tx1"/>
                </a:solidFill>
              </a:rPr>
              <a:t>Romans 12:</a:t>
            </a:r>
            <a:r>
              <a:rPr lang="en-US" sz="3200" b="1" kern="100" baseline="30000" dirty="0">
                <a:solidFill>
                  <a:srgbClr val="000000"/>
                </a:solidFill>
                <a:effectLst/>
                <a:ea typeface="Calibri" panose="020F0502020204030204" pitchFamily="34" charset="0"/>
                <a:cs typeface="Calibri" panose="020F0502020204030204" pitchFamily="34" charset="0"/>
              </a:rPr>
              <a:t>14 </a:t>
            </a:r>
            <a:r>
              <a:rPr lang="en-US" sz="3200" kern="100" dirty="0">
                <a:solidFill>
                  <a:srgbClr val="000000"/>
                </a:solidFill>
                <a:effectLst/>
                <a:ea typeface="Calibri" panose="020F0502020204030204" pitchFamily="34" charset="0"/>
                <a:cs typeface="Calibri" panose="020F0502020204030204" pitchFamily="34" charset="0"/>
              </a:rPr>
              <a:t>Bless those who persecute you; bless and do not curse.  </a:t>
            </a:r>
            <a:r>
              <a:rPr lang="en-US" sz="3200" b="1" kern="100" baseline="30000" dirty="0">
                <a:solidFill>
                  <a:srgbClr val="000000"/>
                </a:solidFill>
                <a:effectLst/>
                <a:ea typeface="Calibri" panose="020F0502020204030204" pitchFamily="34" charset="0"/>
                <a:cs typeface="Calibri" panose="020F0502020204030204" pitchFamily="34" charset="0"/>
              </a:rPr>
              <a:t>15 </a:t>
            </a:r>
            <a:r>
              <a:rPr lang="en-US" sz="3200" b="1" u="sng" kern="100" dirty="0">
                <a:solidFill>
                  <a:srgbClr val="002060"/>
                </a:solidFill>
                <a:effectLst/>
                <a:ea typeface="Calibri" panose="020F0502020204030204" pitchFamily="34" charset="0"/>
                <a:cs typeface="Calibri" panose="020F0502020204030204" pitchFamily="34" charset="0"/>
              </a:rPr>
              <a:t>Rejoice with those who rejoice, and weep with those who weep</a:t>
            </a:r>
            <a:r>
              <a:rPr lang="en-US" sz="3200" kern="100" dirty="0">
                <a:solidFill>
                  <a:srgbClr val="000000"/>
                </a:solidFill>
                <a:effectLst/>
                <a:ea typeface="Calibri" panose="020F0502020204030204" pitchFamily="34" charset="0"/>
                <a:cs typeface="Calibri" panose="020F0502020204030204" pitchFamily="34" charset="0"/>
              </a:rPr>
              <a:t>. </a:t>
            </a:r>
            <a:r>
              <a:rPr lang="en-US" sz="3200" b="1" kern="100" baseline="30000" dirty="0">
                <a:solidFill>
                  <a:srgbClr val="000000"/>
                </a:solidFill>
                <a:effectLst/>
                <a:ea typeface="Calibri" panose="020F0502020204030204" pitchFamily="34" charset="0"/>
                <a:cs typeface="Calibri" panose="020F0502020204030204" pitchFamily="34" charset="0"/>
              </a:rPr>
              <a:t>16 </a:t>
            </a:r>
            <a:r>
              <a:rPr lang="en-US" sz="3200" kern="100" dirty="0">
                <a:solidFill>
                  <a:srgbClr val="000000"/>
                </a:solidFill>
                <a:effectLst/>
                <a:ea typeface="Calibri" panose="020F0502020204030204" pitchFamily="34" charset="0"/>
                <a:cs typeface="Calibri" panose="020F0502020204030204" pitchFamily="34" charset="0"/>
              </a:rPr>
              <a:t>Be of the same mind toward one another; do not be haughty in mind, but associate with the lowly. Do not be wise in your own estimation. </a:t>
            </a:r>
            <a:endParaRPr lang="en-US" sz="3200" kern="100" dirty="0">
              <a:effectLst/>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endParaRPr lang="en-US" sz="3200" dirty="0">
              <a:solidFill>
                <a:schemeClr val="tx1"/>
              </a:solidFill>
            </a:endParaRPr>
          </a:p>
        </p:txBody>
      </p:sp>
    </p:spTree>
    <p:extLst>
      <p:ext uri="{BB962C8B-B14F-4D97-AF65-F5344CB8AC3E}">
        <p14:creationId xmlns:p14="http://schemas.microsoft.com/office/powerpoint/2010/main" val="105564123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xmlns="" id="{44CB7A62-19F5-1902-E4F4-2DEA0867901E}"/>
              </a:ext>
            </a:extLst>
          </p:cNvPr>
          <p:cNvSpPr/>
          <p:nvPr/>
        </p:nvSpPr>
        <p:spPr>
          <a:xfrm>
            <a:off x="0" y="0"/>
            <a:ext cx="12192000" cy="1219200"/>
          </a:xfrm>
          <a:prstGeom prst="rect">
            <a:avLst/>
          </a:prstGeom>
          <a:solidFill>
            <a:schemeClr val="tx1">
              <a:alpha val="64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7200" b="1" dirty="0"/>
              <a:t> Love Your Enemy</a:t>
            </a:r>
            <a:endParaRPr lang="en-US" sz="7200" b="1" i="1" dirty="0"/>
          </a:p>
        </p:txBody>
      </p:sp>
      <p:sp>
        <p:nvSpPr>
          <p:cNvPr id="2" name="Rectangle 1">
            <a:extLst>
              <a:ext uri="{FF2B5EF4-FFF2-40B4-BE49-F238E27FC236}">
                <a16:creationId xmlns:a16="http://schemas.microsoft.com/office/drawing/2014/main" xmlns="" id="{D3B873B6-6ADE-55F6-FABA-D09B392573DE}"/>
              </a:ext>
            </a:extLst>
          </p:cNvPr>
          <p:cNvSpPr/>
          <p:nvPr/>
        </p:nvSpPr>
        <p:spPr>
          <a:xfrm>
            <a:off x="0" y="1143000"/>
            <a:ext cx="6934200" cy="5715000"/>
          </a:xfrm>
          <a:prstGeom prst="rect">
            <a:avLst/>
          </a:prstGeom>
          <a:solidFill>
            <a:schemeClr val="accent1">
              <a:lumMod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pPr algn="ctr"/>
            <a:r>
              <a:rPr lang="en-US" sz="4800" b="1" u="sng" dirty="0"/>
              <a:t>Biblical Rationale:</a:t>
            </a:r>
          </a:p>
          <a:p>
            <a:pPr algn="ctr"/>
            <a:endParaRPr lang="en-US" sz="1100" b="1" u="sng" dirty="0"/>
          </a:p>
          <a:p>
            <a:pPr marL="514350" indent="-514350">
              <a:buAutoNum type="arabicParenR"/>
            </a:pPr>
            <a:r>
              <a:rPr lang="en-US" sz="3500" b="1" dirty="0"/>
              <a:t>It’s what Jesus taught</a:t>
            </a:r>
          </a:p>
          <a:p>
            <a:pPr marL="514350" indent="-514350">
              <a:buAutoNum type="arabicParenR"/>
            </a:pPr>
            <a:r>
              <a:rPr lang="en-US" sz="3500" b="1" dirty="0"/>
              <a:t>It’s what Jesus did</a:t>
            </a:r>
          </a:p>
          <a:p>
            <a:pPr marL="514350" indent="-514350">
              <a:buFontTx/>
              <a:buAutoNum type="arabicParenR"/>
            </a:pPr>
            <a:r>
              <a:rPr lang="en-US" sz="3500" b="1" dirty="0"/>
              <a:t>I am a forgiven enemy of God</a:t>
            </a:r>
          </a:p>
          <a:p>
            <a:pPr marL="514350" indent="-514350">
              <a:buAutoNum type="arabicParenR"/>
            </a:pPr>
            <a:endParaRPr lang="en-US" sz="3500" b="1" dirty="0"/>
          </a:p>
          <a:p>
            <a:pPr marL="514350" indent="-514350">
              <a:buAutoNum type="arabicParenR"/>
            </a:pPr>
            <a:endParaRPr lang="en-US" sz="3200" b="1" dirty="0"/>
          </a:p>
          <a:p>
            <a:pPr marL="514350" indent="-514350">
              <a:buAutoNum type="arabicParenR"/>
            </a:pPr>
            <a:endParaRPr lang="en-US" sz="3200" b="1" i="1" u="sng" dirty="0"/>
          </a:p>
          <a:p>
            <a:pPr algn="ctr"/>
            <a:endParaRPr lang="en-US" dirty="0"/>
          </a:p>
        </p:txBody>
      </p:sp>
      <p:sp>
        <p:nvSpPr>
          <p:cNvPr id="8" name="Rectangle 7">
            <a:extLst>
              <a:ext uri="{FF2B5EF4-FFF2-40B4-BE49-F238E27FC236}">
                <a16:creationId xmlns:a16="http://schemas.microsoft.com/office/drawing/2014/main" xmlns="" id="{C2FF2C2E-774B-020F-5163-101410EBCF0C}"/>
              </a:ext>
            </a:extLst>
          </p:cNvPr>
          <p:cNvSpPr/>
          <p:nvPr/>
        </p:nvSpPr>
        <p:spPr>
          <a:xfrm>
            <a:off x="0" y="4800600"/>
            <a:ext cx="12192000" cy="20574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a:lnSpc>
                <a:spcPct val="107000"/>
              </a:lnSpc>
              <a:spcBef>
                <a:spcPts val="0"/>
              </a:spcBef>
              <a:spcAft>
                <a:spcPts val="0"/>
              </a:spcAft>
            </a:pPr>
            <a:r>
              <a:rPr lang="en-US" sz="3000" b="1" kern="100" baseline="30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Romans 12:17 </a:t>
            </a:r>
            <a:r>
              <a:rPr lang="en-US" sz="30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Never pay back evil for evil to anyone</a:t>
            </a:r>
            <a:r>
              <a:rPr lang="en-US" sz="30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Respect what is right in the sight of all men. </a:t>
            </a:r>
            <a:r>
              <a:rPr lang="en-US" sz="3000" b="1" kern="100" baseline="30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18 </a:t>
            </a:r>
            <a:r>
              <a:rPr lang="en-US" sz="30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If possible, so far as it depends on you, be at peace with all men.  </a:t>
            </a:r>
            <a:r>
              <a:rPr lang="en-US" sz="3000" b="1" kern="100" baseline="30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19 </a:t>
            </a:r>
            <a:r>
              <a:rPr lang="en-US" sz="30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Never take your own revenge</a:t>
            </a:r>
            <a:r>
              <a:rPr lang="en-US" sz="30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beloved, </a:t>
            </a:r>
            <a:r>
              <a:rPr lang="en-US" sz="30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but leave room for the wrath of God</a:t>
            </a:r>
            <a:r>
              <a:rPr lang="en-US" sz="30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for it is written, “</a:t>
            </a:r>
            <a:r>
              <a:rPr lang="en-US" sz="3000" b="1" u="sng" kern="100" cap="small"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Vengeance is Mine</a:t>
            </a:r>
            <a:r>
              <a:rPr lang="en-US" sz="3000" b="1" u="sng" kern="100"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 I </a:t>
            </a:r>
            <a:r>
              <a:rPr lang="en-US" sz="3000" b="1" u="sng" kern="100" cap="small"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will repay</a:t>
            </a:r>
            <a:r>
              <a:rPr lang="en-US" sz="30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says the Lord. </a:t>
            </a:r>
            <a:endParaRPr lang="en-US" sz="30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0"/>
              </a:spcBef>
              <a:spcAft>
                <a:spcPts val="0"/>
              </a:spcAft>
            </a:pPr>
            <a:endParaRPr lang="en-US" sz="3200" dirty="0">
              <a:solidFill>
                <a:schemeClr val="tx1"/>
              </a:solidFill>
            </a:endParaRPr>
          </a:p>
        </p:txBody>
      </p:sp>
      <p:sp>
        <p:nvSpPr>
          <p:cNvPr id="4" name="Rectangle 3">
            <a:extLst>
              <a:ext uri="{FF2B5EF4-FFF2-40B4-BE49-F238E27FC236}">
                <a16:creationId xmlns:a16="http://schemas.microsoft.com/office/drawing/2014/main" xmlns="" id="{6D3BD4D4-0386-E1AA-CA79-1CEF28440F67}"/>
              </a:ext>
            </a:extLst>
          </p:cNvPr>
          <p:cNvSpPr/>
          <p:nvPr/>
        </p:nvSpPr>
        <p:spPr>
          <a:xfrm>
            <a:off x="7086598" y="1118937"/>
            <a:ext cx="5029201" cy="1219200"/>
          </a:xfrm>
          <a:prstGeom prst="rect">
            <a:avLst/>
          </a:prstGeom>
          <a:solidFill>
            <a:schemeClr val="tx1">
              <a:alpha val="64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6000" b="1" dirty="0"/>
              <a:t>God: “I agree!” </a:t>
            </a:r>
            <a:endParaRPr lang="en-US" sz="6000" b="1" i="1" dirty="0"/>
          </a:p>
        </p:txBody>
      </p:sp>
      <p:sp>
        <p:nvSpPr>
          <p:cNvPr id="3" name="Rectangle 2">
            <a:extLst>
              <a:ext uri="{FF2B5EF4-FFF2-40B4-BE49-F238E27FC236}">
                <a16:creationId xmlns:a16="http://schemas.microsoft.com/office/drawing/2014/main" xmlns="" id="{83665343-A674-7C24-AB9B-4C77185070E7}"/>
              </a:ext>
            </a:extLst>
          </p:cNvPr>
          <p:cNvSpPr/>
          <p:nvPr/>
        </p:nvSpPr>
        <p:spPr>
          <a:xfrm>
            <a:off x="7025639" y="2667000"/>
            <a:ext cx="5029201" cy="1219200"/>
          </a:xfrm>
          <a:prstGeom prst="rect">
            <a:avLst/>
          </a:prstGeom>
          <a:solidFill>
            <a:schemeClr val="tx1">
              <a:alpha val="64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4000" b="1" dirty="0"/>
              <a:t>But retribution falls under My jurisdiction, </a:t>
            </a:r>
            <a:r>
              <a:rPr lang="en-US" sz="4000" b="1" i="1" dirty="0"/>
              <a:t>not yours</a:t>
            </a:r>
          </a:p>
        </p:txBody>
      </p:sp>
      <p:sp>
        <p:nvSpPr>
          <p:cNvPr id="6" name="Rectangle 5">
            <a:extLst>
              <a:ext uri="{FF2B5EF4-FFF2-40B4-BE49-F238E27FC236}">
                <a16:creationId xmlns:a16="http://schemas.microsoft.com/office/drawing/2014/main" xmlns="" id="{0C75E638-82E0-5A54-5E9F-1C589513F794}"/>
              </a:ext>
            </a:extLst>
          </p:cNvPr>
          <p:cNvSpPr/>
          <p:nvPr/>
        </p:nvSpPr>
        <p:spPr>
          <a:xfrm>
            <a:off x="6553200" y="228600"/>
            <a:ext cx="5562598" cy="5029200"/>
          </a:xfrm>
          <a:prstGeom prst="rect">
            <a:avLst/>
          </a:prstGeom>
          <a:solidFill>
            <a:schemeClr val="tx2">
              <a:lumMod val="50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pPr marL="0" marR="0">
              <a:lnSpc>
                <a:spcPct val="107000"/>
              </a:lnSpc>
              <a:spcBef>
                <a:spcPts val="0"/>
              </a:spcBef>
              <a:spcAft>
                <a:spcPts val="0"/>
              </a:spcAft>
            </a:pPr>
            <a:r>
              <a:rPr lang="en-US" sz="3000" b="1" kern="100" baseline="30000" dirty="0">
                <a:effectLst/>
                <a:latin typeface="Calibri" panose="020F0502020204030204" pitchFamily="34" charset="0"/>
                <a:ea typeface="Calibri" panose="020F0502020204030204" pitchFamily="34" charset="0"/>
                <a:cs typeface="Calibri" panose="020F0502020204030204" pitchFamily="34" charset="0"/>
              </a:rPr>
              <a:t>Deuteronomy 32:34 </a:t>
            </a:r>
            <a:r>
              <a:rPr lang="en-US" sz="3000" b="1" kern="100" baseline="30000" dirty="0">
                <a:latin typeface="Calibri" panose="020F0502020204030204" pitchFamily="34" charset="0"/>
                <a:ea typeface="Calibri" panose="020F0502020204030204" pitchFamily="34" charset="0"/>
                <a:cs typeface="Calibri" panose="020F0502020204030204" pitchFamily="34" charset="0"/>
              </a:rPr>
              <a:t> ‘</a:t>
            </a:r>
            <a:r>
              <a:rPr lang="en-US" sz="3000" b="1" u="sng" kern="100" dirty="0">
                <a:effectLst/>
                <a:latin typeface="Calibri" panose="020F0502020204030204" pitchFamily="34" charset="0"/>
                <a:ea typeface="Calibri" panose="020F0502020204030204" pitchFamily="34" charset="0"/>
                <a:cs typeface="Calibri" panose="020F0502020204030204" pitchFamily="34" charset="0"/>
              </a:rPr>
              <a:t>Is it not laid up in store with Me, Sealed up in My treasuries?</a:t>
            </a:r>
            <a:r>
              <a:rPr lang="en-US" sz="3000" kern="100" dirty="0">
                <a:effectLst/>
                <a:latin typeface="Calibri" panose="020F0502020204030204" pitchFamily="34" charset="0"/>
                <a:ea typeface="Calibri" panose="020F0502020204030204" pitchFamily="34" charset="0"/>
                <a:cs typeface="Calibri" panose="020F0502020204030204" pitchFamily="34" charset="0"/>
              </a:rPr>
              <a:t> </a:t>
            </a:r>
            <a:r>
              <a:rPr lang="en-US" sz="3000" b="1" kern="100" baseline="30000" dirty="0">
                <a:effectLst/>
                <a:latin typeface="Calibri" panose="020F0502020204030204" pitchFamily="34" charset="0"/>
                <a:ea typeface="Calibri" panose="020F0502020204030204" pitchFamily="34" charset="0"/>
                <a:cs typeface="Calibri" panose="020F0502020204030204" pitchFamily="34" charset="0"/>
              </a:rPr>
              <a:t>35 </a:t>
            </a:r>
            <a:r>
              <a:rPr lang="en-US" sz="3000" kern="100" dirty="0">
                <a:effectLst/>
                <a:latin typeface="Calibri" panose="020F0502020204030204" pitchFamily="34" charset="0"/>
                <a:ea typeface="Calibri" panose="020F0502020204030204" pitchFamily="34" charset="0"/>
                <a:cs typeface="Calibri" panose="020F0502020204030204" pitchFamily="34" charset="0"/>
              </a:rPr>
              <a:t>‘Vengeance is Mine, and retribution, In due time their foot will slip; For the day of their calamity is near, And the impending things are hastening upon them.’ </a:t>
            </a:r>
            <a:r>
              <a:rPr lang="en-US" sz="3000" b="1" kern="100" baseline="30000" dirty="0">
                <a:effectLst/>
                <a:latin typeface="Calibri" panose="020F0502020204030204" pitchFamily="34" charset="0"/>
                <a:ea typeface="Calibri" panose="020F0502020204030204" pitchFamily="34" charset="0"/>
                <a:cs typeface="Calibri" panose="020F0502020204030204" pitchFamily="34" charset="0"/>
              </a:rPr>
              <a:t>36 </a:t>
            </a:r>
            <a:r>
              <a:rPr lang="en-US" sz="3000" kern="100" dirty="0">
                <a:effectLst/>
                <a:latin typeface="Calibri" panose="020F0502020204030204" pitchFamily="34" charset="0"/>
                <a:ea typeface="Calibri" panose="020F0502020204030204" pitchFamily="34" charset="0"/>
                <a:cs typeface="Calibri" panose="020F0502020204030204" pitchFamily="34" charset="0"/>
              </a:rPr>
              <a:t>“For the Lord will vindicate His people, And will have compassion on His servants…</a:t>
            </a:r>
            <a:endParaRPr lang="en-US" sz="3000" kern="100" dirty="0">
              <a:effectLst/>
              <a:latin typeface="Calibri" panose="020F0502020204030204" pitchFamily="34" charset="0"/>
              <a:ea typeface="Calibri" panose="020F0502020204030204" pitchFamily="34" charset="0"/>
              <a:cs typeface="Times New Roman" panose="02020603050405020304" pitchFamily="18" charset="0"/>
            </a:endParaRPr>
          </a:p>
          <a:p>
            <a:pPr marL="514350" indent="-514350">
              <a:buAutoNum type="arabicParenR"/>
            </a:pPr>
            <a:endParaRPr lang="en-US" sz="3200" b="1" i="1" u="sng" dirty="0"/>
          </a:p>
          <a:p>
            <a:pPr algn="ctr"/>
            <a:endParaRPr lang="en-US" dirty="0"/>
          </a:p>
        </p:txBody>
      </p:sp>
      <p:sp>
        <p:nvSpPr>
          <p:cNvPr id="9" name="Speech Bubble: Rectangle 8">
            <a:extLst>
              <a:ext uri="{FF2B5EF4-FFF2-40B4-BE49-F238E27FC236}">
                <a16:creationId xmlns:a16="http://schemas.microsoft.com/office/drawing/2014/main" xmlns="" id="{A2E95A32-4AD0-8CB0-B714-784628EA6629}"/>
              </a:ext>
            </a:extLst>
          </p:cNvPr>
          <p:cNvSpPr/>
          <p:nvPr/>
        </p:nvSpPr>
        <p:spPr>
          <a:xfrm>
            <a:off x="381000" y="3793457"/>
            <a:ext cx="4495800" cy="1099887"/>
          </a:xfrm>
          <a:prstGeom prst="wedgeRectCallout">
            <a:avLst>
              <a:gd name="adj1" fmla="val 141859"/>
              <a:gd name="adj2" fmla="val 185029"/>
            </a:avLst>
          </a:prstGeom>
          <a:solidFill>
            <a:schemeClr val="bg1">
              <a:lumMod val="95000"/>
            </a:schemeClr>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a:lnSpc>
                <a:spcPct val="107000"/>
              </a:lnSpc>
              <a:spcBef>
                <a:spcPts val="0"/>
              </a:spcBef>
              <a:spcAft>
                <a:spcPts val="0"/>
              </a:spcAft>
            </a:pPr>
            <a:r>
              <a:rPr lang="en-US" sz="3200" b="1" i="1" kern="100" dirty="0" err="1">
                <a:solidFill>
                  <a:schemeClr val="tx1"/>
                </a:solidFill>
                <a:effectLst/>
                <a:latin typeface="Calibri" panose="020F0502020204030204" pitchFamily="34" charset="0"/>
                <a:ea typeface="Calibri" panose="020F0502020204030204" pitchFamily="34" charset="0"/>
                <a:cs typeface="Calibri" panose="020F0502020204030204" pitchFamily="34" charset="0"/>
              </a:rPr>
              <a:t>Apodidomi</a:t>
            </a:r>
            <a:r>
              <a:rPr lang="en-US" sz="3200" b="1"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to give back, return,</a:t>
            </a:r>
            <a:r>
              <a:rPr lang="en-US" sz="3200" b="1" kern="100" dirty="0">
                <a:solidFill>
                  <a:schemeClr val="tx1"/>
                </a:solidFill>
                <a:latin typeface="Calibri" panose="020F0502020204030204" pitchFamily="34" charset="0"/>
                <a:ea typeface="Calibri" panose="020F0502020204030204" pitchFamily="34" charset="0"/>
                <a:cs typeface="Times New Roman" panose="02020603050405020304" pitchFamily="18" charset="0"/>
              </a:rPr>
              <a:t> </a:t>
            </a:r>
            <a:r>
              <a:rPr lang="en-US" sz="3200" b="1" kern="100" dirty="0">
                <a:solidFill>
                  <a:schemeClr val="tx1"/>
                </a:solidFill>
                <a:latin typeface="Calibri" panose="020F0502020204030204" pitchFamily="34" charset="0"/>
                <a:ea typeface="Calibri" panose="020F0502020204030204" pitchFamily="34" charset="0"/>
                <a:cs typeface="Calibri" panose="020F0502020204030204" pitchFamily="34" charset="0"/>
              </a:rPr>
              <a:t>t</a:t>
            </a:r>
            <a:r>
              <a:rPr lang="en-US" sz="3200" b="1"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o recompence</a:t>
            </a:r>
            <a:endParaRPr lang="en-US" dirty="0"/>
          </a:p>
        </p:txBody>
      </p:sp>
    </p:spTree>
    <p:extLst>
      <p:ext uri="{BB962C8B-B14F-4D97-AF65-F5344CB8AC3E}">
        <p14:creationId xmlns:p14="http://schemas.microsoft.com/office/powerpoint/2010/main" val="408326883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xmlns="" id="{44CB7A62-19F5-1902-E4F4-2DEA0867901E}"/>
              </a:ext>
            </a:extLst>
          </p:cNvPr>
          <p:cNvSpPr/>
          <p:nvPr/>
        </p:nvSpPr>
        <p:spPr>
          <a:xfrm>
            <a:off x="0" y="0"/>
            <a:ext cx="12192000" cy="1219200"/>
          </a:xfrm>
          <a:prstGeom prst="rect">
            <a:avLst/>
          </a:prstGeom>
          <a:solidFill>
            <a:schemeClr val="tx1">
              <a:alpha val="64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7200" b="1" dirty="0"/>
              <a:t> Love Your Enemy</a:t>
            </a:r>
            <a:endParaRPr lang="en-US" sz="7200" b="1" i="1" dirty="0"/>
          </a:p>
        </p:txBody>
      </p:sp>
      <p:sp>
        <p:nvSpPr>
          <p:cNvPr id="2" name="Rectangle 1">
            <a:extLst>
              <a:ext uri="{FF2B5EF4-FFF2-40B4-BE49-F238E27FC236}">
                <a16:creationId xmlns:a16="http://schemas.microsoft.com/office/drawing/2014/main" xmlns="" id="{D3B873B6-6ADE-55F6-FABA-D09B392573DE}"/>
              </a:ext>
            </a:extLst>
          </p:cNvPr>
          <p:cNvSpPr/>
          <p:nvPr/>
        </p:nvSpPr>
        <p:spPr>
          <a:xfrm>
            <a:off x="0" y="1143000"/>
            <a:ext cx="6934200" cy="5715000"/>
          </a:xfrm>
          <a:prstGeom prst="rect">
            <a:avLst/>
          </a:prstGeom>
          <a:solidFill>
            <a:schemeClr val="accent1">
              <a:lumMod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pPr algn="ctr"/>
            <a:r>
              <a:rPr lang="en-US" sz="4800" b="1" u="sng" dirty="0"/>
              <a:t>Biblical Rationale:</a:t>
            </a:r>
          </a:p>
          <a:p>
            <a:pPr algn="ctr"/>
            <a:endParaRPr lang="en-US" sz="1100" b="1" u="sng" dirty="0"/>
          </a:p>
          <a:p>
            <a:pPr marL="514350" indent="-514350">
              <a:buAutoNum type="arabicParenR"/>
            </a:pPr>
            <a:r>
              <a:rPr lang="en-US" sz="3500" b="1" dirty="0"/>
              <a:t>It’s what Jesus taught</a:t>
            </a:r>
          </a:p>
          <a:p>
            <a:pPr marL="514350" indent="-514350">
              <a:buAutoNum type="arabicParenR"/>
            </a:pPr>
            <a:r>
              <a:rPr lang="en-US" sz="3500" b="1" dirty="0"/>
              <a:t>It’s what Jesus did</a:t>
            </a:r>
          </a:p>
          <a:p>
            <a:pPr marL="514350" indent="-514350">
              <a:buFontTx/>
              <a:buAutoNum type="arabicParenR"/>
            </a:pPr>
            <a:r>
              <a:rPr lang="en-US" sz="3500" b="1" dirty="0"/>
              <a:t>I am a forgiven enemy of God</a:t>
            </a:r>
          </a:p>
          <a:p>
            <a:pPr marL="514350" indent="-514350">
              <a:buAutoNum type="arabicParenR"/>
            </a:pPr>
            <a:endParaRPr lang="en-US" sz="3500" b="1" dirty="0"/>
          </a:p>
          <a:p>
            <a:pPr marL="514350" indent="-514350">
              <a:buAutoNum type="arabicParenR"/>
            </a:pPr>
            <a:endParaRPr lang="en-US" sz="3200" b="1" dirty="0"/>
          </a:p>
          <a:p>
            <a:pPr marL="514350" indent="-514350">
              <a:buAutoNum type="arabicParenR"/>
            </a:pPr>
            <a:endParaRPr lang="en-US" sz="3200" b="1" i="1" u="sng" dirty="0"/>
          </a:p>
          <a:p>
            <a:pPr algn="ctr"/>
            <a:endParaRPr lang="en-US" dirty="0"/>
          </a:p>
        </p:txBody>
      </p:sp>
      <p:sp>
        <p:nvSpPr>
          <p:cNvPr id="8" name="Rectangle 7">
            <a:extLst>
              <a:ext uri="{FF2B5EF4-FFF2-40B4-BE49-F238E27FC236}">
                <a16:creationId xmlns:a16="http://schemas.microsoft.com/office/drawing/2014/main" xmlns="" id="{C2FF2C2E-774B-020F-5163-101410EBCF0C}"/>
              </a:ext>
            </a:extLst>
          </p:cNvPr>
          <p:cNvSpPr/>
          <p:nvPr/>
        </p:nvSpPr>
        <p:spPr>
          <a:xfrm>
            <a:off x="0" y="4800600"/>
            <a:ext cx="12192000" cy="20574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a:lnSpc>
                <a:spcPct val="107000"/>
              </a:lnSpc>
              <a:spcBef>
                <a:spcPts val="0"/>
              </a:spcBef>
              <a:spcAft>
                <a:spcPts val="0"/>
              </a:spcAft>
            </a:pPr>
            <a:r>
              <a:rPr lang="en-US" sz="3000" b="1" kern="100" baseline="30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Romans 12:17 </a:t>
            </a:r>
            <a:r>
              <a:rPr lang="en-US" sz="30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Never pay back evil for evil to anyone</a:t>
            </a:r>
            <a:r>
              <a:rPr lang="en-US" sz="30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Respect what is right in the sight of all men. </a:t>
            </a:r>
            <a:r>
              <a:rPr lang="en-US" sz="3000" b="1" kern="100" baseline="30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18 </a:t>
            </a:r>
            <a:r>
              <a:rPr lang="en-US" sz="30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If possible, so far as it depends on you, be at peace with all men.  </a:t>
            </a:r>
            <a:r>
              <a:rPr lang="en-US" sz="3000" b="1" kern="100" baseline="30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19 </a:t>
            </a:r>
            <a:r>
              <a:rPr lang="en-US" sz="30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Never take your own revenge</a:t>
            </a:r>
            <a:r>
              <a:rPr lang="en-US" sz="30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beloved, </a:t>
            </a:r>
            <a:r>
              <a:rPr lang="en-US" sz="30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but leave room for the wrath of God</a:t>
            </a:r>
            <a:r>
              <a:rPr lang="en-US" sz="30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for it is written, “</a:t>
            </a:r>
            <a:r>
              <a:rPr lang="en-US" sz="3000" b="1" u="sng" kern="100" cap="small"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Vengeance is Mine</a:t>
            </a:r>
            <a:r>
              <a:rPr lang="en-US" sz="3000" b="1" u="sng" kern="100"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 I </a:t>
            </a:r>
            <a:r>
              <a:rPr lang="en-US" sz="3000" b="1" u="sng" kern="100" cap="small"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will repay</a:t>
            </a:r>
            <a:r>
              <a:rPr lang="en-US" sz="30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says the Lord. </a:t>
            </a:r>
            <a:endParaRPr lang="en-US" sz="30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0"/>
              </a:spcBef>
              <a:spcAft>
                <a:spcPts val="0"/>
              </a:spcAft>
            </a:pPr>
            <a:endParaRPr lang="en-US" sz="3200" dirty="0">
              <a:solidFill>
                <a:schemeClr val="tx1"/>
              </a:solidFill>
            </a:endParaRPr>
          </a:p>
        </p:txBody>
      </p:sp>
      <p:sp>
        <p:nvSpPr>
          <p:cNvPr id="7" name="Rounded Rectangular Callout 11">
            <a:extLst>
              <a:ext uri="{FF2B5EF4-FFF2-40B4-BE49-F238E27FC236}">
                <a16:creationId xmlns:a16="http://schemas.microsoft.com/office/drawing/2014/main" xmlns="" id="{ADCAAA39-83F2-CC0B-FA4F-83EC4DB6EE1A}"/>
              </a:ext>
            </a:extLst>
          </p:cNvPr>
          <p:cNvSpPr/>
          <p:nvPr/>
        </p:nvSpPr>
        <p:spPr>
          <a:xfrm>
            <a:off x="7239000" y="1143000"/>
            <a:ext cx="4419601" cy="1524000"/>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algn="ctr">
              <a:lnSpc>
                <a:spcPct val="107000"/>
              </a:lnSpc>
              <a:spcBef>
                <a:spcPts val="0"/>
              </a:spcBef>
              <a:spcAft>
                <a:spcPts val="0"/>
              </a:spcAft>
            </a:pPr>
            <a:r>
              <a:rPr lang="en-US" sz="4400" b="1" kern="100" dirty="0">
                <a:latin typeface="Calibri" panose="020F0502020204030204" pitchFamily="34" charset="0"/>
                <a:ea typeface="Calibri" panose="020F0502020204030204" pitchFamily="34" charset="0"/>
                <a:cs typeface="Calibri" panose="020F0502020204030204" pitchFamily="34" charset="0"/>
              </a:rPr>
              <a:t>He is the righteous judge</a:t>
            </a:r>
            <a:endParaRPr lang="en-US" sz="4400" b="1"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9" name="Rounded Rectangular Callout 11">
            <a:extLst>
              <a:ext uri="{FF2B5EF4-FFF2-40B4-BE49-F238E27FC236}">
                <a16:creationId xmlns:a16="http://schemas.microsoft.com/office/drawing/2014/main" xmlns="" id="{ED2C3D2F-5026-820D-2E86-18BE813E2660}"/>
              </a:ext>
            </a:extLst>
          </p:cNvPr>
          <p:cNvSpPr/>
          <p:nvPr/>
        </p:nvSpPr>
        <p:spPr>
          <a:xfrm>
            <a:off x="6781800" y="3026945"/>
            <a:ext cx="5173980" cy="1413710"/>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algn="ctr">
              <a:lnSpc>
                <a:spcPct val="107000"/>
              </a:lnSpc>
              <a:spcBef>
                <a:spcPts val="0"/>
              </a:spcBef>
              <a:spcAft>
                <a:spcPts val="0"/>
              </a:spcAft>
            </a:pPr>
            <a:r>
              <a:rPr lang="en-US" sz="3600" b="1" kern="100" dirty="0">
                <a:latin typeface="Calibri" panose="020F0502020204030204" pitchFamily="34" charset="0"/>
                <a:ea typeface="Calibri" panose="020F0502020204030204" pitchFamily="34" charset="0"/>
                <a:cs typeface="Calibri" panose="020F0502020204030204" pitchFamily="34" charset="0"/>
              </a:rPr>
              <a:t>Personal retribution usurps the throne of God</a:t>
            </a:r>
            <a:endParaRPr lang="en-US" sz="3600" b="1"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0" name="Oval 9">
            <a:extLst>
              <a:ext uri="{FF2B5EF4-FFF2-40B4-BE49-F238E27FC236}">
                <a16:creationId xmlns:a16="http://schemas.microsoft.com/office/drawing/2014/main" xmlns="" id="{4A76AAEF-2813-4461-C655-5C1D180F9764}"/>
              </a:ext>
            </a:extLst>
          </p:cNvPr>
          <p:cNvSpPr/>
          <p:nvPr/>
        </p:nvSpPr>
        <p:spPr>
          <a:xfrm>
            <a:off x="8001000" y="6324600"/>
            <a:ext cx="762000" cy="533400"/>
          </a:xfrm>
          <a:prstGeom prst="ellipse">
            <a:avLst/>
          </a:prstGeom>
          <a:noFill/>
          <a:ln w="69850">
            <a:solidFill>
              <a:srgbClr val="0070C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4613245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1" nodeType="clickEffect">
                                  <p:stCondLst>
                                    <p:cond delay="0"/>
                                  </p:stCondLst>
                                  <p:childTnLst>
                                    <p:set>
                                      <p:cBhvr>
                                        <p:cTn id="15" dur="1" fill="hold">
                                          <p:stCondLst>
                                            <p:cond delay="0"/>
                                          </p:stCondLst>
                                        </p:cTn>
                                        <p:tgtEl>
                                          <p:spTgt spid="9"/>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9" grpId="0" animBg="1"/>
      <p:bldP spid="9" grpId="1" animBg="1"/>
      <p:bldP spid="10" grpId="0" animBg="1"/>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xmlns="" id="{44CB7A62-19F5-1902-E4F4-2DEA0867901E}"/>
              </a:ext>
            </a:extLst>
          </p:cNvPr>
          <p:cNvSpPr/>
          <p:nvPr/>
        </p:nvSpPr>
        <p:spPr>
          <a:xfrm>
            <a:off x="0" y="0"/>
            <a:ext cx="12192000" cy="1219200"/>
          </a:xfrm>
          <a:prstGeom prst="rect">
            <a:avLst/>
          </a:prstGeom>
          <a:solidFill>
            <a:schemeClr val="tx1">
              <a:alpha val="64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7200" b="1" dirty="0"/>
              <a:t> Love Your Enemy</a:t>
            </a:r>
            <a:endParaRPr lang="en-US" sz="7200" b="1" i="1" dirty="0"/>
          </a:p>
        </p:txBody>
      </p:sp>
      <p:sp>
        <p:nvSpPr>
          <p:cNvPr id="2" name="Rectangle 1">
            <a:extLst>
              <a:ext uri="{FF2B5EF4-FFF2-40B4-BE49-F238E27FC236}">
                <a16:creationId xmlns:a16="http://schemas.microsoft.com/office/drawing/2014/main" xmlns="" id="{D3B873B6-6ADE-55F6-FABA-D09B392573DE}"/>
              </a:ext>
            </a:extLst>
          </p:cNvPr>
          <p:cNvSpPr/>
          <p:nvPr/>
        </p:nvSpPr>
        <p:spPr>
          <a:xfrm>
            <a:off x="0" y="1143000"/>
            <a:ext cx="6934200" cy="5715000"/>
          </a:xfrm>
          <a:prstGeom prst="rect">
            <a:avLst/>
          </a:prstGeom>
          <a:solidFill>
            <a:schemeClr val="accent1">
              <a:lumMod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pPr algn="ctr"/>
            <a:r>
              <a:rPr lang="en-US" sz="4800" b="1" u="sng" dirty="0"/>
              <a:t>Biblical Rationale:</a:t>
            </a:r>
          </a:p>
          <a:p>
            <a:pPr algn="ctr"/>
            <a:endParaRPr lang="en-US" sz="1100" b="1" u="sng" dirty="0"/>
          </a:p>
          <a:p>
            <a:pPr marL="514350" indent="-514350">
              <a:buAutoNum type="arabicParenR"/>
            </a:pPr>
            <a:r>
              <a:rPr lang="en-US" sz="3500" b="1" dirty="0"/>
              <a:t>It’s what Jesus taught</a:t>
            </a:r>
          </a:p>
          <a:p>
            <a:pPr marL="514350" indent="-514350">
              <a:buAutoNum type="arabicParenR"/>
            </a:pPr>
            <a:r>
              <a:rPr lang="en-US" sz="3500" b="1" dirty="0"/>
              <a:t>It’s what Jesus did</a:t>
            </a:r>
          </a:p>
          <a:p>
            <a:pPr marL="514350" indent="-514350">
              <a:buFontTx/>
              <a:buAutoNum type="arabicParenR"/>
            </a:pPr>
            <a:r>
              <a:rPr lang="en-US" sz="3500" b="1" dirty="0"/>
              <a:t>I am a forgiven enemy of God</a:t>
            </a:r>
          </a:p>
          <a:p>
            <a:pPr marL="514350" indent="-514350">
              <a:buFontTx/>
              <a:buAutoNum type="arabicParenR"/>
            </a:pPr>
            <a:r>
              <a:rPr lang="en-US" sz="3500" b="1" dirty="0"/>
              <a:t>God will act to bring justice </a:t>
            </a:r>
          </a:p>
          <a:p>
            <a:pPr marL="514350" indent="-514350">
              <a:buFontTx/>
              <a:buAutoNum type="arabicParenR"/>
            </a:pPr>
            <a:endParaRPr lang="en-US" sz="3500" b="1" dirty="0"/>
          </a:p>
          <a:p>
            <a:pPr marL="514350" indent="-514350">
              <a:buAutoNum type="arabicParenR"/>
            </a:pPr>
            <a:endParaRPr lang="en-US" sz="3500" b="1" dirty="0"/>
          </a:p>
          <a:p>
            <a:pPr marL="514350" indent="-514350">
              <a:buAutoNum type="arabicParenR"/>
            </a:pPr>
            <a:endParaRPr lang="en-US" sz="3200" b="1" dirty="0"/>
          </a:p>
          <a:p>
            <a:pPr marL="514350" indent="-514350">
              <a:buAutoNum type="arabicParenR"/>
            </a:pPr>
            <a:endParaRPr lang="en-US" sz="3200" b="1" i="1" u="sng" dirty="0"/>
          </a:p>
          <a:p>
            <a:pPr algn="ctr"/>
            <a:endParaRPr lang="en-US" dirty="0"/>
          </a:p>
        </p:txBody>
      </p:sp>
      <p:sp>
        <p:nvSpPr>
          <p:cNvPr id="8" name="Rectangle 7">
            <a:extLst>
              <a:ext uri="{FF2B5EF4-FFF2-40B4-BE49-F238E27FC236}">
                <a16:creationId xmlns:a16="http://schemas.microsoft.com/office/drawing/2014/main" xmlns="" id="{C2FF2C2E-774B-020F-5163-101410EBCF0C}"/>
              </a:ext>
            </a:extLst>
          </p:cNvPr>
          <p:cNvSpPr/>
          <p:nvPr/>
        </p:nvSpPr>
        <p:spPr>
          <a:xfrm>
            <a:off x="0" y="4800600"/>
            <a:ext cx="12192000" cy="20574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a:lnSpc>
                <a:spcPct val="107000"/>
              </a:lnSpc>
              <a:spcBef>
                <a:spcPts val="0"/>
              </a:spcBef>
              <a:spcAft>
                <a:spcPts val="0"/>
              </a:spcAft>
            </a:pPr>
            <a:r>
              <a:rPr lang="en-US" sz="3000" b="1" kern="100" baseline="30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Romans 12:17 </a:t>
            </a:r>
            <a:r>
              <a:rPr lang="en-US" sz="30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Never pay back evil for evil to anyone</a:t>
            </a:r>
            <a:r>
              <a:rPr lang="en-US" sz="30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Respect what is right in the sight of all men. </a:t>
            </a:r>
            <a:r>
              <a:rPr lang="en-US" sz="3000" b="1" kern="100" baseline="30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18 </a:t>
            </a:r>
            <a:r>
              <a:rPr lang="en-US" sz="30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If possible, so far as it depends on you, be at peace with all men.  </a:t>
            </a:r>
            <a:r>
              <a:rPr lang="en-US" sz="3000" b="1" kern="100" baseline="30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19 </a:t>
            </a:r>
            <a:r>
              <a:rPr lang="en-US" sz="30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Never take your own revenge</a:t>
            </a:r>
            <a:r>
              <a:rPr lang="en-US" sz="30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beloved, </a:t>
            </a:r>
            <a:r>
              <a:rPr lang="en-US" sz="30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but leave room for the wrath of God</a:t>
            </a:r>
            <a:r>
              <a:rPr lang="en-US" sz="30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for it is written, “</a:t>
            </a:r>
            <a:r>
              <a:rPr lang="en-US" sz="3000" b="1" u="sng" kern="100" cap="small"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Vengeance is Mine</a:t>
            </a:r>
            <a:r>
              <a:rPr lang="en-US" sz="3000" b="1" u="sng" kern="100"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 I </a:t>
            </a:r>
            <a:r>
              <a:rPr lang="en-US" sz="3000" b="1" u="sng" kern="100" cap="small"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will repay</a:t>
            </a:r>
            <a:r>
              <a:rPr lang="en-US" sz="30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says the Lord. </a:t>
            </a:r>
            <a:endParaRPr lang="en-US" sz="30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0"/>
              </a:spcBef>
              <a:spcAft>
                <a:spcPts val="0"/>
              </a:spcAft>
            </a:pPr>
            <a:endParaRPr lang="en-US" sz="3200" dirty="0">
              <a:solidFill>
                <a:schemeClr val="tx1"/>
              </a:solidFill>
            </a:endParaRPr>
          </a:p>
        </p:txBody>
      </p:sp>
      <p:sp>
        <p:nvSpPr>
          <p:cNvPr id="7" name="Rounded Rectangular Callout 11">
            <a:extLst>
              <a:ext uri="{FF2B5EF4-FFF2-40B4-BE49-F238E27FC236}">
                <a16:creationId xmlns:a16="http://schemas.microsoft.com/office/drawing/2014/main" xmlns="" id="{ADCAAA39-83F2-CC0B-FA4F-83EC4DB6EE1A}"/>
              </a:ext>
            </a:extLst>
          </p:cNvPr>
          <p:cNvSpPr/>
          <p:nvPr/>
        </p:nvSpPr>
        <p:spPr>
          <a:xfrm>
            <a:off x="7239000" y="1143000"/>
            <a:ext cx="4419601" cy="1524000"/>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algn="ctr">
              <a:lnSpc>
                <a:spcPct val="107000"/>
              </a:lnSpc>
              <a:spcBef>
                <a:spcPts val="0"/>
              </a:spcBef>
              <a:spcAft>
                <a:spcPts val="0"/>
              </a:spcAft>
            </a:pPr>
            <a:r>
              <a:rPr lang="en-US" sz="4400" b="1" kern="100" dirty="0">
                <a:latin typeface="Calibri" panose="020F0502020204030204" pitchFamily="34" charset="0"/>
                <a:ea typeface="Calibri" panose="020F0502020204030204" pitchFamily="34" charset="0"/>
                <a:cs typeface="Calibri" panose="020F0502020204030204" pitchFamily="34" charset="0"/>
              </a:rPr>
              <a:t>He is the righteous judge</a:t>
            </a:r>
            <a:endParaRPr lang="en-US" sz="4400" b="1"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9" name="Rounded Rectangular Callout 11">
            <a:extLst>
              <a:ext uri="{FF2B5EF4-FFF2-40B4-BE49-F238E27FC236}">
                <a16:creationId xmlns:a16="http://schemas.microsoft.com/office/drawing/2014/main" xmlns="" id="{ED2C3D2F-5026-820D-2E86-18BE813E2660}"/>
              </a:ext>
            </a:extLst>
          </p:cNvPr>
          <p:cNvSpPr/>
          <p:nvPr/>
        </p:nvSpPr>
        <p:spPr>
          <a:xfrm>
            <a:off x="6781800" y="3026945"/>
            <a:ext cx="5173980" cy="1413710"/>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algn="ctr">
              <a:lnSpc>
                <a:spcPct val="107000"/>
              </a:lnSpc>
              <a:spcBef>
                <a:spcPts val="0"/>
              </a:spcBef>
              <a:spcAft>
                <a:spcPts val="0"/>
              </a:spcAft>
            </a:pPr>
            <a:r>
              <a:rPr lang="en-US" sz="3600" b="1" kern="100" dirty="0">
                <a:latin typeface="Calibri" panose="020F0502020204030204" pitchFamily="34" charset="0"/>
                <a:ea typeface="Calibri" panose="020F0502020204030204" pitchFamily="34" charset="0"/>
                <a:cs typeface="Calibri" panose="020F0502020204030204" pitchFamily="34" charset="0"/>
              </a:rPr>
              <a:t>Personal retribution usurps the throne of God</a:t>
            </a:r>
            <a:endParaRPr lang="en-US" sz="3600" b="1"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0" name="Oval 9">
            <a:extLst>
              <a:ext uri="{FF2B5EF4-FFF2-40B4-BE49-F238E27FC236}">
                <a16:creationId xmlns:a16="http://schemas.microsoft.com/office/drawing/2014/main" xmlns="" id="{4A76AAEF-2813-4461-C655-5C1D180F9764}"/>
              </a:ext>
            </a:extLst>
          </p:cNvPr>
          <p:cNvSpPr/>
          <p:nvPr/>
        </p:nvSpPr>
        <p:spPr>
          <a:xfrm>
            <a:off x="8001000" y="6324600"/>
            <a:ext cx="762000" cy="533400"/>
          </a:xfrm>
          <a:prstGeom prst="ellipse">
            <a:avLst/>
          </a:prstGeom>
          <a:noFill/>
          <a:ln w="69850">
            <a:solidFill>
              <a:srgbClr val="0070C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8371337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withEffect">
                                  <p:stCondLst>
                                    <p:cond delay="0"/>
                                  </p:stCondLst>
                                  <p:childTnLst>
                                    <p:set>
                                      <p:cBhvr>
                                        <p:cTn id="6" dur="1" fill="hold">
                                          <p:stCondLst>
                                            <p:cond delay="0"/>
                                          </p:stCondLst>
                                        </p:cTn>
                                        <p:tgtEl>
                                          <p:spTgt spid="2">
                                            <p:txEl>
                                              <p:pRg st="5" end="5"/>
                                            </p:txEl>
                                          </p:spTgt>
                                        </p:tgtEl>
                                        <p:attrNameLst>
                                          <p:attrName>style.visibility</p:attrName>
                                        </p:attrNameLst>
                                      </p:cBhvr>
                                      <p:to>
                                        <p:strVal val="visible"/>
                                      </p:to>
                                    </p:set>
                                    <p:animEffect transition="in" filter="wipe(left)">
                                      <p:cBhvr>
                                        <p:cTn id="7" dur="500"/>
                                        <p:tgtEl>
                                          <p:spTgt spid="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xmlns="" id="{44CB7A62-19F5-1902-E4F4-2DEA0867901E}"/>
              </a:ext>
            </a:extLst>
          </p:cNvPr>
          <p:cNvSpPr/>
          <p:nvPr/>
        </p:nvSpPr>
        <p:spPr>
          <a:xfrm>
            <a:off x="0" y="0"/>
            <a:ext cx="12192000" cy="1219200"/>
          </a:xfrm>
          <a:prstGeom prst="rect">
            <a:avLst/>
          </a:prstGeom>
          <a:solidFill>
            <a:schemeClr val="tx1">
              <a:alpha val="64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7200" b="1" dirty="0"/>
              <a:t> Love Your Enemy</a:t>
            </a:r>
            <a:endParaRPr lang="en-US" sz="7200" b="1" i="1" dirty="0"/>
          </a:p>
        </p:txBody>
      </p:sp>
      <p:sp>
        <p:nvSpPr>
          <p:cNvPr id="2" name="Rectangle 1">
            <a:extLst>
              <a:ext uri="{FF2B5EF4-FFF2-40B4-BE49-F238E27FC236}">
                <a16:creationId xmlns:a16="http://schemas.microsoft.com/office/drawing/2014/main" xmlns="" id="{D3B873B6-6ADE-55F6-FABA-D09B392573DE}"/>
              </a:ext>
            </a:extLst>
          </p:cNvPr>
          <p:cNvSpPr/>
          <p:nvPr/>
        </p:nvSpPr>
        <p:spPr>
          <a:xfrm>
            <a:off x="0" y="1143000"/>
            <a:ext cx="6934200" cy="5715000"/>
          </a:xfrm>
          <a:prstGeom prst="rect">
            <a:avLst/>
          </a:prstGeom>
          <a:solidFill>
            <a:schemeClr val="accent1">
              <a:lumMod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pPr algn="ctr"/>
            <a:r>
              <a:rPr lang="en-US" sz="4800" b="1" u="sng" dirty="0"/>
              <a:t>Biblical Rationale:</a:t>
            </a:r>
          </a:p>
          <a:p>
            <a:pPr algn="ctr"/>
            <a:endParaRPr lang="en-US" sz="1100" b="1" u="sng" dirty="0"/>
          </a:p>
          <a:p>
            <a:pPr marL="514350" indent="-514350">
              <a:buAutoNum type="arabicParenR"/>
            </a:pPr>
            <a:r>
              <a:rPr lang="en-US" sz="3500" b="1" dirty="0"/>
              <a:t>It’s what Jesus taught</a:t>
            </a:r>
          </a:p>
          <a:p>
            <a:pPr marL="514350" indent="-514350">
              <a:buAutoNum type="arabicParenR"/>
            </a:pPr>
            <a:r>
              <a:rPr lang="en-US" sz="3500" b="1" dirty="0"/>
              <a:t>It’s what Jesus did</a:t>
            </a:r>
          </a:p>
          <a:p>
            <a:pPr marL="514350" indent="-514350">
              <a:buFontTx/>
              <a:buAutoNum type="arabicParenR"/>
            </a:pPr>
            <a:r>
              <a:rPr lang="en-US" sz="3500" b="1" dirty="0"/>
              <a:t>I am a forgiven enemy of God</a:t>
            </a:r>
          </a:p>
          <a:p>
            <a:pPr marL="514350" indent="-514350">
              <a:buFontTx/>
              <a:buAutoNum type="arabicParenR"/>
            </a:pPr>
            <a:r>
              <a:rPr lang="en-US" sz="3500" b="1" dirty="0"/>
              <a:t>God will act to bring justice </a:t>
            </a:r>
          </a:p>
          <a:p>
            <a:pPr marL="514350" indent="-514350">
              <a:buFontTx/>
              <a:buAutoNum type="arabicParenR"/>
            </a:pPr>
            <a:endParaRPr lang="en-US" sz="3500" b="1" dirty="0"/>
          </a:p>
          <a:p>
            <a:pPr marL="514350" indent="-514350">
              <a:buAutoNum type="arabicParenR"/>
            </a:pPr>
            <a:endParaRPr lang="en-US" sz="3500" b="1" dirty="0"/>
          </a:p>
          <a:p>
            <a:pPr marL="514350" indent="-514350">
              <a:buAutoNum type="arabicParenR"/>
            </a:pPr>
            <a:endParaRPr lang="en-US" sz="3200" b="1" dirty="0"/>
          </a:p>
          <a:p>
            <a:pPr marL="514350" indent="-514350">
              <a:buAutoNum type="arabicParenR"/>
            </a:pPr>
            <a:endParaRPr lang="en-US" sz="3200" b="1" i="1" u="sng" dirty="0"/>
          </a:p>
          <a:p>
            <a:pPr algn="ctr"/>
            <a:endParaRPr lang="en-US" dirty="0"/>
          </a:p>
        </p:txBody>
      </p:sp>
      <p:sp>
        <p:nvSpPr>
          <p:cNvPr id="8" name="Rectangle 7">
            <a:extLst>
              <a:ext uri="{FF2B5EF4-FFF2-40B4-BE49-F238E27FC236}">
                <a16:creationId xmlns:a16="http://schemas.microsoft.com/office/drawing/2014/main" xmlns="" id="{C2FF2C2E-774B-020F-5163-101410EBCF0C}"/>
              </a:ext>
            </a:extLst>
          </p:cNvPr>
          <p:cNvSpPr/>
          <p:nvPr/>
        </p:nvSpPr>
        <p:spPr>
          <a:xfrm>
            <a:off x="0" y="4800600"/>
            <a:ext cx="12192000" cy="20574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a:lnSpc>
                <a:spcPct val="107000"/>
              </a:lnSpc>
              <a:spcBef>
                <a:spcPts val="0"/>
              </a:spcBef>
              <a:spcAft>
                <a:spcPts val="0"/>
              </a:spcAft>
            </a:pPr>
            <a:r>
              <a:rPr lang="en-US" sz="3000" b="1" kern="100" baseline="30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Romans 12:17 </a:t>
            </a:r>
            <a:r>
              <a:rPr lang="en-US" sz="30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Never pay back evil for evil to anyone</a:t>
            </a:r>
            <a:r>
              <a:rPr lang="en-US" sz="30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Respect what is right in the sight of all men. </a:t>
            </a:r>
            <a:r>
              <a:rPr lang="en-US" sz="3000" b="1" kern="100" baseline="30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18 </a:t>
            </a:r>
            <a:r>
              <a:rPr lang="en-US" sz="30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If possible, so far as it depends on you, be at peace with all men.  </a:t>
            </a:r>
            <a:r>
              <a:rPr lang="en-US" sz="3000" b="1" kern="100" baseline="30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19 </a:t>
            </a:r>
            <a:r>
              <a:rPr lang="en-US" sz="30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Never take your own revenge</a:t>
            </a:r>
            <a:r>
              <a:rPr lang="en-US" sz="30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beloved, </a:t>
            </a:r>
            <a:r>
              <a:rPr lang="en-US" sz="30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but leave room for the wrath of God</a:t>
            </a:r>
            <a:r>
              <a:rPr lang="en-US" sz="30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for it is written, “</a:t>
            </a:r>
            <a:r>
              <a:rPr lang="en-US" sz="3000" b="1" u="sng" kern="100" cap="small"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Vengeance is Mine</a:t>
            </a:r>
            <a:r>
              <a:rPr lang="en-US" sz="3000" b="1" u="sng" kern="100"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 I </a:t>
            </a:r>
            <a:r>
              <a:rPr lang="en-US" sz="3000" b="1" u="sng" kern="100" cap="small"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will repay</a:t>
            </a:r>
            <a:r>
              <a:rPr lang="en-US" sz="30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says the Lord. </a:t>
            </a:r>
            <a:endParaRPr lang="en-US" sz="30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0"/>
              </a:spcBef>
              <a:spcAft>
                <a:spcPts val="0"/>
              </a:spcAft>
            </a:pPr>
            <a:endParaRPr lang="en-US" sz="3200" dirty="0">
              <a:solidFill>
                <a:schemeClr val="tx1"/>
              </a:solidFill>
            </a:endParaRPr>
          </a:p>
        </p:txBody>
      </p:sp>
      <p:sp>
        <p:nvSpPr>
          <p:cNvPr id="3" name="Rectangle 2">
            <a:extLst>
              <a:ext uri="{FF2B5EF4-FFF2-40B4-BE49-F238E27FC236}">
                <a16:creationId xmlns:a16="http://schemas.microsoft.com/office/drawing/2014/main" xmlns="" id="{30BB1419-A4D0-23EC-31D3-42101C4F5534}"/>
              </a:ext>
            </a:extLst>
          </p:cNvPr>
          <p:cNvSpPr/>
          <p:nvPr/>
        </p:nvSpPr>
        <p:spPr>
          <a:xfrm>
            <a:off x="6400802" y="1546860"/>
            <a:ext cx="5638798" cy="2522220"/>
          </a:xfrm>
          <a:prstGeom prst="rect">
            <a:avLst/>
          </a:prstGeom>
          <a:solidFill>
            <a:schemeClr val="tx2">
              <a:lumMod val="50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r>
              <a:rPr lang="en-US" sz="3200" b="1" kern="100" baseline="30000" dirty="0">
                <a:ea typeface="Calibri" panose="020F0502020204030204" pitchFamily="34" charset="0"/>
                <a:cs typeface="Calibri" panose="020F0502020204030204" pitchFamily="34" charset="0"/>
              </a:rPr>
              <a:t>Matthew 16:27</a:t>
            </a:r>
            <a:r>
              <a:rPr lang="en-US" sz="3200" b="1" kern="100" dirty="0">
                <a:ea typeface="Calibri" panose="020F0502020204030204" pitchFamily="34" charset="0"/>
                <a:cs typeface="Calibri" panose="020F0502020204030204" pitchFamily="34" charset="0"/>
              </a:rPr>
              <a:t> </a:t>
            </a:r>
            <a:r>
              <a:rPr lang="en-US" sz="3200" dirty="0"/>
              <a:t>For the Son of Man is going to come in the glory of His Father with His angels, and </a:t>
            </a:r>
            <a:r>
              <a:rPr lang="en-US" sz="3200" cap="small" dirty="0"/>
              <a:t>will then</a:t>
            </a:r>
            <a:r>
              <a:rPr lang="en-US" sz="3200" dirty="0"/>
              <a:t> </a:t>
            </a:r>
            <a:r>
              <a:rPr lang="en-US" sz="3200" b="1" u="sng" cap="small" dirty="0"/>
              <a:t>repay every man </a:t>
            </a:r>
            <a:r>
              <a:rPr lang="en-US" sz="3200" cap="small" dirty="0"/>
              <a:t>according to his</a:t>
            </a:r>
            <a:r>
              <a:rPr lang="en-US" sz="3200" dirty="0"/>
              <a:t> </a:t>
            </a:r>
            <a:r>
              <a:rPr lang="en-US" sz="3200" cap="small" dirty="0"/>
              <a:t>deeds</a:t>
            </a:r>
            <a:r>
              <a:rPr lang="en-US" sz="3200" dirty="0"/>
              <a:t>.</a:t>
            </a:r>
          </a:p>
          <a:p>
            <a:pPr marL="514350" indent="-514350">
              <a:buAutoNum type="arabicParenR"/>
            </a:pPr>
            <a:endParaRPr lang="en-US" sz="3200" b="1" i="1" u="sng" dirty="0"/>
          </a:p>
          <a:p>
            <a:pPr algn="ctr"/>
            <a:endParaRPr lang="en-US" dirty="0"/>
          </a:p>
        </p:txBody>
      </p:sp>
    </p:spTree>
    <p:extLst>
      <p:ext uri="{BB962C8B-B14F-4D97-AF65-F5344CB8AC3E}">
        <p14:creationId xmlns:p14="http://schemas.microsoft.com/office/powerpoint/2010/main" val="149799947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xmlns="" id="{44CB7A62-19F5-1902-E4F4-2DEA0867901E}"/>
              </a:ext>
            </a:extLst>
          </p:cNvPr>
          <p:cNvSpPr/>
          <p:nvPr/>
        </p:nvSpPr>
        <p:spPr>
          <a:xfrm>
            <a:off x="0" y="0"/>
            <a:ext cx="12192000" cy="1219200"/>
          </a:xfrm>
          <a:prstGeom prst="rect">
            <a:avLst/>
          </a:prstGeom>
          <a:solidFill>
            <a:schemeClr val="tx1">
              <a:alpha val="64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7200" b="1" dirty="0"/>
              <a:t> Love Your Enemy</a:t>
            </a:r>
            <a:endParaRPr lang="en-US" sz="7200" b="1" i="1" dirty="0"/>
          </a:p>
        </p:txBody>
      </p:sp>
      <p:sp>
        <p:nvSpPr>
          <p:cNvPr id="2" name="Rectangle 1">
            <a:extLst>
              <a:ext uri="{FF2B5EF4-FFF2-40B4-BE49-F238E27FC236}">
                <a16:creationId xmlns:a16="http://schemas.microsoft.com/office/drawing/2014/main" xmlns="" id="{D3B873B6-6ADE-55F6-FABA-D09B392573DE}"/>
              </a:ext>
            </a:extLst>
          </p:cNvPr>
          <p:cNvSpPr/>
          <p:nvPr/>
        </p:nvSpPr>
        <p:spPr>
          <a:xfrm>
            <a:off x="0" y="1143000"/>
            <a:ext cx="6934200" cy="5715000"/>
          </a:xfrm>
          <a:prstGeom prst="rect">
            <a:avLst/>
          </a:prstGeom>
          <a:solidFill>
            <a:schemeClr val="accent1">
              <a:lumMod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pPr algn="ctr"/>
            <a:r>
              <a:rPr lang="en-US" sz="4800" b="1" u="sng" dirty="0"/>
              <a:t>Biblical Rationale:</a:t>
            </a:r>
          </a:p>
          <a:p>
            <a:pPr algn="ctr"/>
            <a:endParaRPr lang="en-US" sz="1100" b="1" u="sng" dirty="0"/>
          </a:p>
          <a:p>
            <a:pPr marL="514350" indent="-514350">
              <a:buAutoNum type="arabicParenR"/>
            </a:pPr>
            <a:r>
              <a:rPr lang="en-US" sz="3500" b="1" dirty="0"/>
              <a:t>It’s what Jesus taught</a:t>
            </a:r>
          </a:p>
          <a:p>
            <a:pPr marL="514350" indent="-514350">
              <a:buAutoNum type="arabicParenR"/>
            </a:pPr>
            <a:r>
              <a:rPr lang="en-US" sz="3500" b="1" dirty="0"/>
              <a:t>It’s what Jesus did</a:t>
            </a:r>
          </a:p>
          <a:p>
            <a:pPr marL="514350" indent="-514350">
              <a:buFontTx/>
              <a:buAutoNum type="arabicParenR"/>
            </a:pPr>
            <a:r>
              <a:rPr lang="en-US" sz="3500" b="1" dirty="0"/>
              <a:t>I am a forgiven enemy of God</a:t>
            </a:r>
          </a:p>
          <a:p>
            <a:pPr marL="514350" indent="-514350">
              <a:buFontTx/>
              <a:buAutoNum type="arabicParenR"/>
            </a:pPr>
            <a:r>
              <a:rPr lang="en-US" sz="3500" b="1" dirty="0"/>
              <a:t>God will act to bring justice </a:t>
            </a:r>
          </a:p>
          <a:p>
            <a:pPr marL="514350" indent="-514350">
              <a:buFontTx/>
              <a:buAutoNum type="arabicParenR"/>
            </a:pPr>
            <a:endParaRPr lang="en-US" sz="3500" b="1" dirty="0"/>
          </a:p>
          <a:p>
            <a:pPr marL="514350" indent="-514350">
              <a:buAutoNum type="arabicParenR"/>
            </a:pPr>
            <a:endParaRPr lang="en-US" sz="3500" b="1" dirty="0"/>
          </a:p>
          <a:p>
            <a:pPr marL="514350" indent="-514350">
              <a:buAutoNum type="arabicParenR"/>
            </a:pPr>
            <a:endParaRPr lang="en-US" sz="3200" b="1" dirty="0"/>
          </a:p>
          <a:p>
            <a:pPr marL="514350" indent="-514350">
              <a:buAutoNum type="arabicParenR"/>
            </a:pPr>
            <a:endParaRPr lang="en-US" sz="3200" b="1" i="1" u="sng" dirty="0"/>
          </a:p>
          <a:p>
            <a:pPr algn="ctr"/>
            <a:endParaRPr lang="en-US" dirty="0"/>
          </a:p>
        </p:txBody>
      </p:sp>
      <p:sp>
        <p:nvSpPr>
          <p:cNvPr id="8" name="Rectangle 7">
            <a:extLst>
              <a:ext uri="{FF2B5EF4-FFF2-40B4-BE49-F238E27FC236}">
                <a16:creationId xmlns:a16="http://schemas.microsoft.com/office/drawing/2014/main" xmlns="" id="{C2FF2C2E-774B-020F-5163-101410EBCF0C}"/>
              </a:ext>
            </a:extLst>
          </p:cNvPr>
          <p:cNvSpPr/>
          <p:nvPr/>
        </p:nvSpPr>
        <p:spPr>
          <a:xfrm>
            <a:off x="0" y="4800600"/>
            <a:ext cx="12192000" cy="20574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a:lnSpc>
                <a:spcPct val="107000"/>
              </a:lnSpc>
              <a:spcBef>
                <a:spcPts val="0"/>
              </a:spcBef>
              <a:spcAft>
                <a:spcPts val="0"/>
              </a:spcAft>
            </a:pPr>
            <a:r>
              <a:rPr lang="en-US" sz="3000" b="1" kern="100" baseline="30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Romans 12:17 </a:t>
            </a:r>
            <a:r>
              <a:rPr lang="en-US" sz="30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Never pay back evil for evil to anyone</a:t>
            </a:r>
            <a:r>
              <a:rPr lang="en-US" sz="30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Respect what is right in the sight of all men. </a:t>
            </a:r>
            <a:r>
              <a:rPr lang="en-US" sz="3000" b="1" kern="100" baseline="30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18 </a:t>
            </a:r>
            <a:r>
              <a:rPr lang="en-US" sz="30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If possible, so far as it depends on you, be at peace with all men.  </a:t>
            </a:r>
            <a:r>
              <a:rPr lang="en-US" sz="3000" b="1" kern="100" baseline="30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19 </a:t>
            </a:r>
            <a:r>
              <a:rPr lang="en-US" sz="30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Never take your own revenge</a:t>
            </a:r>
            <a:r>
              <a:rPr lang="en-US" sz="30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beloved, </a:t>
            </a:r>
            <a:r>
              <a:rPr lang="en-US" sz="30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but leave room for the wrath of God</a:t>
            </a:r>
            <a:r>
              <a:rPr lang="en-US" sz="30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for it is written, “</a:t>
            </a:r>
            <a:r>
              <a:rPr lang="en-US" sz="3000" b="1" u="sng" kern="100" cap="small"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Vengeance is Mine</a:t>
            </a:r>
            <a:r>
              <a:rPr lang="en-US" sz="3000" b="1" u="sng" kern="100"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 I </a:t>
            </a:r>
            <a:r>
              <a:rPr lang="en-US" sz="3000" b="1" u="sng" kern="100" cap="small"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will repay</a:t>
            </a:r>
            <a:r>
              <a:rPr lang="en-US" sz="30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says the Lord. </a:t>
            </a:r>
            <a:endParaRPr lang="en-US" sz="30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0"/>
              </a:spcBef>
              <a:spcAft>
                <a:spcPts val="0"/>
              </a:spcAft>
            </a:pPr>
            <a:endParaRPr lang="en-US" sz="3200" dirty="0">
              <a:solidFill>
                <a:schemeClr val="tx1"/>
              </a:solidFill>
            </a:endParaRPr>
          </a:p>
        </p:txBody>
      </p:sp>
      <p:sp>
        <p:nvSpPr>
          <p:cNvPr id="4" name="Rounded Rectangular Callout 11">
            <a:extLst>
              <a:ext uri="{FF2B5EF4-FFF2-40B4-BE49-F238E27FC236}">
                <a16:creationId xmlns:a16="http://schemas.microsoft.com/office/drawing/2014/main" xmlns="" id="{098A2484-E893-9FD1-8ADE-B946B63DA064}"/>
              </a:ext>
            </a:extLst>
          </p:cNvPr>
          <p:cNvSpPr/>
          <p:nvPr/>
        </p:nvSpPr>
        <p:spPr>
          <a:xfrm>
            <a:off x="6092190" y="914400"/>
            <a:ext cx="6015990" cy="1295400"/>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algn="ctr">
              <a:lnSpc>
                <a:spcPct val="107000"/>
              </a:lnSpc>
              <a:spcBef>
                <a:spcPts val="0"/>
              </a:spcBef>
              <a:spcAft>
                <a:spcPts val="0"/>
              </a:spcAft>
            </a:pPr>
            <a:r>
              <a:rPr lang="en-US" sz="3400" b="1" kern="100" dirty="0">
                <a:latin typeface="Calibri" panose="020F0502020204030204" pitchFamily="34" charset="0"/>
                <a:ea typeface="Calibri" panose="020F0502020204030204" pitchFamily="34" charset="0"/>
                <a:cs typeface="Calibri" panose="020F0502020204030204" pitchFamily="34" charset="0"/>
              </a:rPr>
              <a:t>This is why it’s hard: it is a step of faith, and an act of humility</a:t>
            </a:r>
            <a:endParaRPr lang="en-US" sz="3400" b="1"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Rounded Rectangular Callout 11">
            <a:extLst>
              <a:ext uri="{FF2B5EF4-FFF2-40B4-BE49-F238E27FC236}">
                <a16:creationId xmlns:a16="http://schemas.microsoft.com/office/drawing/2014/main" xmlns="" id="{7DFCF231-23B7-F126-38FB-CB63A35E993E}"/>
              </a:ext>
            </a:extLst>
          </p:cNvPr>
          <p:cNvSpPr/>
          <p:nvPr/>
        </p:nvSpPr>
        <p:spPr>
          <a:xfrm>
            <a:off x="6118860" y="2286000"/>
            <a:ext cx="5989320" cy="2209799"/>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3200" b="1" dirty="0"/>
              <a:t>To leave vengeance for God means that I have to step out of His role, (humility) and trust that he will play it (faith)</a:t>
            </a:r>
            <a:endParaRPr lang="en-US" sz="3200" dirty="0"/>
          </a:p>
        </p:txBody>
      </p:sp>
    </p:spTree>
    <p:extLst>
      <p:ext uri="{BB962C8B-B14F-4D97-AF65-F5344CB8AC3E}">
        <p14:creationId xmlns:p14="http://schemas.microsoft.com/office/powerpoint/2010/main" val="40214586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xmlns="" id="{44CB7A62-19F5-1902-E4F4-2DEA0867901E}"/>
              </a:ext>
            </a:extLst>
          </p:cNvPr>
          <p:cNvSpPr/>
          <p:nvPr/>
        </p:nvSpPr>
        <p:spPr>
          <a:xfrm>
            <a:off x="0" y="0"/>
            <a:ext cx="12192000" cy="1219200"/>
          </a:xfrm>
          <a:prstGeom prst="rect">
            <a:avLst/>
          </a:prstGeom>
          <a:solidFill>
            <a:schemeClr val="tx1">
              <a:alpha val="64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7200" b="1" dirty="0"/>
              <a:t> Love Your Enemy</a:t>
            </a:r>
            <a:endParaRPr lang="en-US" sz="7200" b="1" i="1" dirty="0"/>
          </a:p>
        </p:txBody>
      </p:sp>
      <p:sp>
        <p:nvSpPr>
          <p:cNvPr id="2" name="Rectangle 1">
            <a:extLst>
              <a:ext uri="{FF2B5EF4-FFF2-40B4-BE49-F238E27FC236}">
                <a16:creationId xmlns:a16="http://schemas.microsoft.com/office/drawing/2014/main" xmlns="" id="{D3B873B6-6ADE-55F6-FABA-D09B392573DE}"/>
              </a:ext>
            </a:extLst>
          </p:cNvPr>
          <p:cNvSpPr/>
          <p:nvPr/>
        </p:nvSpPr>
        <p:spPr>
          <a:xfrm>
            <a:off x="0" y="1143000"/>
            <a:ext cx="6934200" cy="5715000"/>
          </a:xfrm>
          <a:prstGeom prst="rect">
            <a:avLst/>
          </a:prstGeom>
          <a:solidFill>
            <a:schemeClr val="accent1">
              <a:lumMod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pPr algn="ctr"/>
            <a:r>
              <a:rPr lang="en-US" sz="4800" b="1" u="sng" dirty="0"/>
              <a:t>Biblical Rationale:</a:t>
            </a:r>
          </a:p>
          <a:p>
            <a:pPr algn="ctr"/>
            <a:endParaRPr lang="en-US" sz="1100" b="1" u="sng" dirty="0"/>
          </a:p>
          <a:p>
            <a:pPr marL="514350" indent="-514350">
              <a:buAutoNum type="arabicParenR"/>
            </a:pPr>
            <a:r>
              <a:rPr lang="en-US" sz="3500" b="1" dirty="0"/>
              <a:t>It’s what Jesus taught</a:t>
            </a:r>
          </a:p>
          <a:p>
            <a:pPr marL="514350" indent="-514350">
              <a:buAutoNum type="arabicParenR"/>
            </a:pPr>
            <a:r>
              <a:rPr lang="en-US" sz="3500" b="1" dirty="0"/>
              <a:t>It’s what Jesus did</a:t>
            </a:r>
          </a:p>
          <a:p>
            <a:pPr marL="514350" indent="-514350">
              <a:buFontTx/>
              <a:buAutoNum type="arabicParenR"/>
            </a:pPr>
            <a:r>
              <a:rPr lang="en-US" sz="3500" b="1" dirty="0"/>
              <a:t>I am a forgiven enemy of God</a:t>
            </a:r>
          </a:p>
          <a:p>
            <a:pPr marL="514350" indent="-514350">
              <a:buFontTx/>
              <a:buAutoNum type="arabicParenR"/>
            </a:pPr>
            <a:r>
              <a:rPr lang="en-US" sz="3500" b="1" dirty="0"/>
              <a:t>God will act to bring justice </a:t>
            </a:r>
          </a:p>
          <a:p>
            <a:pPr marL="514350" indent="-514350">
              <a:buFontTx/>
              <a:buAutoNum type="arabicParenR"/>
            </a:pPr>
            <a:endParaRPr lang="en-US" sz="3500" b="1" dirty="0"/>
          </a:p>
          <a:p>
            <a:pPr marL="514350" indent="-514350">
              <a:buAutoNum type="arabicParenR"/>
            </a:pPr>
            <a:endParaRPr lang="en-US" sz="3500" b="1" dirty="0"/>
          </a:p>
          <a:p>
            <a:pPr marL="514350" indent="-514350">
              <a:buAutoNum type="arabicParenR"/>
            </a:pPr>
            <a:endParaRPr lang="en-US" sz="3200" b="1" dirty="0"/>
          </a:p>
          <a:p>
            <a:pPr marL="514350" indent="-514350">
              <a:buAutoNum type="arabicParenR"/>
            </a:pPr>
            <a:endParaRPr lang="en-US" sz="3200" b="1" i="1" u="sng" dirty="0"/>
          </a:p>
          <a:p>
            <a:pPr algn="ctr"/>
            <a:endParaRPr lang="en-US" dirty="0"/>
          </a:p>
        </p:txBody>
      </p:sp>
      <p:sp>
        <p:nvSpPr>
          <p:cNvPr id="8" name="Rectangle 7">
            <a:extLst>
              <a:ext uri="{FF2B5EF4-FFF2-40B4-BE49-F238E27FC236}">
                <a16:creationId xmlns:a16="http://schemas.microsoft.com/office/drawing/2014/main" xmlns="" id="{C2FF2C2E-774B-020F-5163-101410EBCF0C}"/>
              </a:ext>
            </a:extLst>
          </p:cNvPr>
          <p:cNvSpPr/>
          <p:nvPr/>
        </p:nvSpPr>
        <p:spPr>
          <a:xfrm>
            <a:off x="0" y="4800600"/>
            <a:ext cx="12192000" cy="20574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a:lnSpc>
                <a:spcPct val="107000"/>
              </a:lnSpc>
              <a:spcBef>
                <a:spcPts val="0"/>
              </a:spcBef>
              <a:spcAft>
                <a:spcPts val="0"/>
              </a:spcAft>
            </a:pPr>
            <a:r>
              <a:rPr lang="en-US" sz="3000" b="1" kern="100" baseline="30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Romans 12:17 </a:t>
            </a:r>
            <a:r>
              <a:rPr lang="en-US" sz="30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Never pay back evil for evil to anyone</a:t>
            </a:r>
            <a:r>
              <a:rPr lang="en-US" sz="30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Respect what is right in the sight of all men. </a:t>
            </a:r>
            <a:r>
              <a:rPr lang="en-US" sz="3000" b="1" kern="100" baseline="30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18 </a:t>
            </a:r>
            <a:r>
              <a:rPr lang="en-US" sz="30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If possible, so far as it depends on you, be at peace with all men.  </a:t>
            </a:r>
            <a:r>
              <a:rPr lang="en-US" sz="3000" b="1" kern="100" baseline="30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19 </a:t>
            </a:r>
            <a:r>
              <a:rPr lang="en-US" sz="30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Never take your own revenge</a:t>
            </a:r>
            <a:r>
              <a:rPr lang="en-US" sz="30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beloved, </a:t>
            </a:r>
            <a:r>
              <a:rPr lang="en-US" sz="30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but leave room for the wrath of God</a:t>
            </a:r>
            <a:r>
              <a:rPr lang="en-US" sz="30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for it is written, “</a:t>
            </a:r>
            <a:r>
              <a:rPr lang="en-US" sz="3000" b="1" u="sng" kern="100" cap="small"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Vengeance is Mine</a:t>
            </a:r>
            <a:r>
              <a:rPr lang="en-US" sz="3000" b="1" u="sng" kern="100"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 I </a:t>
            </a:r>
            <a:r>
              <a:rPr lang="en-US" sz="3000" b="1" u="sng" kern="100" cap="small"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will repay</a:t>
            </a:r>
            <a:r>
              <a:rPr lang="en-US" sz="30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says the Lord. </a:t>
            </a:r>
            <a:endParaRPr lang="en-US" sz="30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0"/>
              </a:spcBef>
              <a:spcAft>
                <a:spcPts val="0"/>
              </a:spcAft>
            </a:pPr>
            <a:endParaRPr lang="en-US" sz="3200" dirty="0">
              <a:solidFill>
                <a:schemeClr val="tx1"/>
              </a:solidFill>
            </a:endParaRPr>
          </a:p>
        </p:txBody>
      </p:sp>
      <p:sp>
        <p:nvSpPr>
          <p:cNvPr id="4" name="Rounded Rectangular Callout 11">
            <a:extLst>
              <a:ext uri="{FF2B5EF4-FFF2-40B4-BE49-F238E27FC236}">
                <a16:creationId xmlns:a16="http://schemas.microsoft.com/office/drawing/2014/main" xmlns="" id="{098A2484-E893-9FD1-8ADE-B946B63DA064}"/>
              </a:ext>
            </a:extLst>
          </p:cNvPr>
          <p:cNvSpPr/>
          <p:nvPr/>
        </p:nvSpPr>
        <p:spPr>
          <a:xfrm>
            <a:off x="6092190" y="914400"/>
            <a:ext cx="6015990" cy="1295400"/>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algn="ctr">
              <a:lnSpc>
                <a:spcPct val="107000"/>
              </a:lnSpc>
              <a:spcBef>
                <a:spcPts val="0"/>
              </a:spcBef>
              <a:spcAft>
                <a:spcPts val="0"/>
              </a:spcAft>
            </a:pPr>
            <a:r>
              <a:rPr lang="en-US" sz="3400" b="1" kern="100" dirty="0">
                <a:latin typeface="Calibri" panose="020F0502020204030204" pitchFamily="34" charset="0"/>
                <a:ea typeface="Calibri" panose="020F0502020204030204" pitchFamily="34" charset="0"/>
                <a:cs typeface="Calibri" panose="020F0502020204030204" pitchFamily="34" charset="0"/>
              </a:rPr>
              <a:t>This is why it’s hard: it is a step of faith, and an act of humility</a:t>
            </a:r>
            <a:endParaRPr lang="en-US" sz="3400" b="1"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Rounded Rectangular Callout 11">
            <a:extLst>
              <a:ext uri="{FF2B5EF4-FFF2-40B4-BE49-F238E27FC236}">
                <a16:creationId xmlns:a16="http://schemas.microsoft.com/office/drawing/2014/main" xmlns="" id="{7DFCF231-23B7-F126-38FB-CB63A35E993E}"/>
              </a:ext>
            </a:extLst>
          </p:cNvPr>
          <p:cNvSpPr/>
          <p:nvPr/>
        </p:nvSpPr>
        <p:spPr>
          <a:xfrm>
            <a:off x="6118860" y="2286000"/>
            <a:ext cx="5989320" cy="2209799"/>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3200" b="1" dirty="0"/>
              <a:t>To leave vengeance for God means that I have to step out of His role, (humility) and trust that he will play it (faith)</a:t>
            </a:r>
            <a:endParaRPr lang="en-US" sz="3200" dirty="0"/>
          </a:p>
        </p:txBody>
      </p:sp>
      <p:sp>
        <p:nvSpPr>
          <p:cNvPr id="3" name="Rectangle 2">
            <a:extLst>
              <a:ext uri="{FF2B5EF4-FFF2-40B4-BE49-F238E27FC236}">
                <a16:creationId xmlns:a16="http://schemas.microsoft.com/office/drawing/2014/main" xmlns="" id="{C9A41828-27DE-4EEF-D2AC-85BAA0C3A145}"/>
              </a:ext>
            </a:extLst>
          </p:cNvPr>
          <p:cNvSpPr/>
          <p:nvPr/>
        </p:nvSpPr>
        <p:spPr>
          <a:xfrm>
            <a:off x="0" y="4343400"/>
            <a:ext cx="7806690" cy="533400"/>
          </a:xfrm>
          <a:prstGeom prst="rect">
            <a:avLst/>
          </a:prstGeom>
          <a:solidFill>
            <a:schemeClr val="accent6">
              <a:lumMod val="20000"/>
              <a:lumOff val="8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a:lnSpc>
                <a:spcPct val="107000"/>
              </a:lnSpc>
              <a:spcBef>
                <a:spcPts val="0"/>
              </a:spcBef>
              <a:spcAft>
                <a:spcPts val="0"/>
              </a:spcAft>
            </a:pPr>
            <a:r>
              <a:rPr lang="en-US" sz="3000" b="1" kern="100" baseline="30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Romans 12:16 </a:t>
            </a:r>
            <a:r>
              <a:rPr lang="en-US" sz="30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Do not be wise in your own estimation. </a:t>
            </a:r>
            <a:endParaRPr lang="en-US" sz="30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0"/>
              </a:spcBef>
              <a:spcAft>
                <a:spcPts val="0"/>
              </a:spcAft>
            </a:pPr>
            <a:endParaRPr lang="en-US" sz="3200" dirty="0">
              <a:solidFill>
                <a:schemeClr val="tx1"/>
              </a:solidFill>
            </a:endParaRPr>
          </a:p>
        </p:txBody>
      </p:sp>
    </p:spTree>
    <p:extLst>
      <p:ext uri="{BB962C8B-B14F-4D97-AF65-F5344CB8AC3E}">
        <p14:creationId xmlns:p14="http://schemas.microsoft.com/office/powerpoint/2010/main" val="1728074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left)">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xmlns="" id="{44CB7A62-19F5-1902-E4F4-2DEA0867901E}"/>
              </a:ext>
            </a:extLst>
          </p:cNvPr>
          <p:cNvSpPr/>
          <p:nvPr/>
        </p:nvSpPr>
        <p:spPr>
          <a:xfrm>
            <a:off x="0" y="0"/>
            <a:ext cx="12192000" cy="1219200"/>
          </a:xfrm>
          <a:prstGeom prst="rect">
            <a:avLst/>
          </a:prstGeom>
          <a:solidFill>
            <a:schemeClr val="tx1">
              <a:alpha val="64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7200" b="1" dirty="0"/>
              <a:t> Love Your Enemy</a:t>
            </a:r>
            <a:endParaRPr lang="en-US" sz="7200" b="1" i="1" dirty="0"/>
          </a:p>
        </p:txBody>
      </p:sp>
      <p:sp>
        <p:nvSpPr>
          <p:cNvPr id="2" name="Rectangle 1">
            <a:extLst>
              <a:ext uri="{FF2B5EF4-FFF2-40B4-BE49-F238E27FC236}">
                <a16:creationId xmlns:a16="http://schemas.microsoft.com/office/drawing/2014/main" xmlns="" id="{D3B873B6-6ADE-55F6-FABA-D09B392573DE}"/>
              </a:ext>
            </a:extLst>
          </p:cNvPr>
          <p:cNvSpPr/>
          <p:nvPr/>
        </p:nvSpPr>
        <p:spPr>
          <a:xfrm>
            <a:off x="0" y="1143000"/>
            <a:ext cx="6934200" cy="5715000"/>
          </a:xfrm>
          <a:prstGeom prst="rect">
            <a:avLst/>
          </a:prstGeom>
          <a:solidFill>
            <a:schemeClr val="accent1">
              <a:lumMod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pPr algn="ctr"/>
            <a:r>
              <a:rPr lang="en-US" sz="4800" b="1" u="sng" dirty="0"/>
              <a:t>Biblical Rationale:</a:t>
            </a:r>
          </a:p>
          <a:p>
            <a:pPr algn="ctr"/>
            <a:endParaRPr lang="en-US" sz="1100" b="1" u="sng" dirty="0"/>
          </a:p>
          <a:p>
            <a:pPr marL="514350" indent="-514350">
              <a:buAutoNum type="arabicParenR"/>
            </a:pPr>
            <a:r>
              <a:rPr lang="en-US" sz="3500" b="1" dirty="0"/>
              <a:t>It’s what Jesus taught</a:t>
            </a:r>
          </a:p>
          <a:p>
            <a:pPr marL="514350" indent="-514350">
              <a:buAutoNum type="arabicParenR"/>
            </a:pPr>
            <a:r>
              <a:rPr lang="en-US" sz="3500" b="1" dirty="0"/>
              <a:t>It’s what Jesus did</a:t>
            </a:r>
          </a:p>
          <a:p>
            <a:pPr marL="514350" indent="-514350">
              <a:buFontTx/>
              <a:buAutoNum type="arabicParenR"/>
            </a:pPr>
            <a:r>
              <a:rPr lang="en-US" sz="3500" b="1" dirty="0"/>
              <a:t>I am a forgiven enemy of God</a:t>
            </a:r>
          </a:p>
          <a:p>
            <a:pPr marL="514350" indent="-514350">
              <a:buFontTx/>
              <a:buAutoNum type="arabicParenR"/>
            </a:pPr>
            <a:r>
              <a:rPr lang="en-US" sz="3500" b="1" dirty="0"/>
              <a:t>God will act to bring justice </a:t>
            </a:r>
          </a:p>
          <a:p>
            <a:pPr marL="514350" indent="-514350">
              <a:buFontTx/>
              <a:buAutoNum type="arabicParenR"/>
            </a:pPr>
            <a:endParaRPr lang="en-US" sz="3500" b="1" dirty="0"/>
          </a:p>
          <a:p>
            <a:pPr marL="514350" indent="-514350">
              <a:buAutoNum type="arabicParenR"/>
            </a:pPr>
            <a:endParaRPr lang="en-US" sz="3500" b="1" dirty="0"/>
          </a:p>
          <a:p>
            <a:pPr marL="514350" indent="-514350">
              <a:buAutoNum type="arabicParenR"/>
            </a:pPr>
            <a:endParaRPr lang="en-US" sz="3200" b="1" dirty="0"/>
          </a:p>
          <a:p>
            <a:pPr marL="514350" indent="-514350">
              <a:buAutoNum type="arabicParenR"/>
            </a:pPr>
            <a:endParaRPr lang="en-US" sz="3200" b="1" i="1" u="sng" dirty="0"/>
          </a:p>
          <a:p>
            <a:pPr algn="ctr"/>
            <a:endParaRPr lang="en-US" dirty="0"/>
          </a:p>
        </p:txBody>
      </p:sp>
      <p:sp>
        <p:nvSpPr>
          <p:cNvPr id="8" name="Rectangle 7">
            <a:extLst>
              <a:ext uri="{FF2B5EF4-FFF2-40B4-BE49-F238E27FC236}">
                <a16:creationId xmlns:a16="http://schemas.microsoft.com/office/drawing/2014/main" xmlns="" id="{C2FF2C2E-774B-020F-5163-101410EBCF0C}"/>
              </a:ext>
            </a:extLst>
          </p:cNvPr>
          <p:cNvSpPr/>
          <p:nvPr/>
        </p:nvSpPr>
        <p:spPr>
          <a:xfrm>
            <a:off x="0" y="4800600"/>
            <a:ext cx="12192000" cy="20574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a:lnSpc>
                <a:spcPct val="107000"/>
              </a:lnSpc>
              <a:spcBef>
                <a:spcPts val="0"/>
              </a:spcBef>
              <a:spcAft>
                <a:spcPts val="0"/>
              </a:spcAft>
            </a:pPr>
            <a:r>
              <a:rPr lang="en-US" sz="3000" b="1" kern="100" baseline="30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Romans 12:17 </a:t>
            </a:r>
            <a:r>
              <a:rPr lang="en-US" sz="30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Never pay back evil for evil to anyone</a:t>
            </a:r>
            <a:r>
              <a:rPr lang="en-US" sz="30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Respect what is right in the sight of all men. </a:t>
            </a:r>
            <a:r>
              <a:rPr lang="en-US" sz="3000" b="1" kern="100" baseline="30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18 </a:t>
            </a:r>
            <a:r>
              <a:rPr lang="en-US" sz="30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If possible, so far as it depends on you, be at peace with all men.  </a:t>
            </a:r>
            <a:r>
              <a:rPr lang="en-US" sz="3000" b="1" kern="100" baseline="30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19 </a:t>
            </a:r>
            <a:r>
              <a:rPr lang="en-US" sz="30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Never take your own revenge</a:t>
            </a:r>
            <a:r>
              <a:rPr lang="en-US" sz="30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beloved, </a:t>
            </a:r>
            <a:r>
              <a:rPr lang="en-US" sz="30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but leave room for the wrath of God</a:t>
            </a:r>
            <a:r>
              <a:rPr lang="en-US" sz="30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for it is written, “</a:t>
            </a:r>
            <a:r>
              <a:rPr lang="en-US" sz="3000" b="1" u="sng" kern="100" cap="small"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Vengeance is Mine</a:t>
            </a:r>
            <a:r>
              <a:rPr lang="en-US" sz="3000" b="1" u="sng" kern="100"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 I </a:t>
            </a:r>
            <a:r>
              <a:rPr lang="en-US" sz="3000" b="1" u="sng" kern="100" cap="small"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will repay</a:t>
            </a:r>
            <a:r>
              <a:rPr lang="en-US" sz="30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says the Lord. </a:t>
            </a:r>
            <a:endParaRPr lang="en-US" sz="30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0"/>
              </a:spcBef>
              <a:spcAft>
                <a:spcPts val="0"/>
              </a:spcAft>
            </a:pPr>
            <a:endParaRPr lang="en-US" sz="3200" dirty="0">
              <a:solidFill>
                <a:schemeClr val="tx1"/>
              </a:solidFill>
            </a:endParaRPr>
          </a:p>
        </p:txBody>
      </p:sp>
      <p:sp>
        <p:nvSpPr>
          <p:cNvPr id="7" name="Rectangle 6">
            <a:extLst>
              <a:ext uri="{FF2B5EF4-FFF2-40B4-BE49-F238E27FC236}">
                <a16:creationId xmlns:a16="http://schemas.microsoft.com/office/drawing/2014/main" xmlns="" id="{739B4DAE-8BC9-E562-9C55-342760A2E460}"/>
              </a:ext>
            </a:extLst>
          </p:cNvPr>
          <p:cNvSpPr/>
          <p:nvPr/>
        </p:nvSpPr>
        <p:spPr>
          <a:xfrm>
            <a:off x="6781800" y="228600"/>
            <a:ext cx="5410200" cy="4572000"/>
          </a:xfrm>
          <a:prstGeom prst="rect">
            <a:avLst/>
          </a:prstGeom>
          <a:solidFill>
            <a:schemeClr val="tx2">
              <a:lumMod val="50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r>
              <a:rPr lang="en-US" sz="3200" b="1" baseline="30000" dirty="0"/>
              <a:t>1 Peter 2:20</a:t>
            </a:r>
            <a:r>
              <a:rPr lang="en-US" sz="3200" baseline="30000" dirty="0"/>
              <a:t> </a:t>
            </a:r>
            <a:r>
              <a:rPr lang="en-US" sz="3200" dirty="0"/>
              <a:t>But if when you do what is right and suffer for it  you patiently endure it, this finds favor with God….</a:t>
            </a:r>
            <a:r>
              <a:rPr lang="en-US" sz="3200" b="1" baseline="30000" dirty="0"/>
              <a:t>23</a:t>
            </a:r>
            <a:r>
              <a:rPr lang="en-US" sz="3200" baseline="30000" dirty="0"/>
              <a:t> </a:t>
            </a:r>
            <a:r>
              <a:rPr lang="en-US" sz="3200" dirty="0"/>
              <a:t>and while being reviled, He did not revile in return; while suffering, He uttered no threats, </a:t>
            </a:r>
            <a:r>
              <a:rPr lang="en-US" sz="3200" b="1" baseline="30000" dirty="0"/>
              <a:t>23</a:t>
            </a:r>
            <a:r>
              <a:rPr lang="en-US" sz="3200" baseline="30000" dirty="0"/>
              <a:t> </a:t>
            </a:r>
            <a:r>
              <a:rPr lang="en-US" sz="3200" b="1" u="sng" dirty="0"/>
              <a:t>but kept entrusting Himself to Him who judges righteously;</a:t>
            </a:r>
            <a:endParaRPr lang="en-US" sz="3200" dirty="0"/>
          </a:p>
          <a:p>
            <a:pPr marL="514350" indent="-514350">
              <a:buAutoNum type="arabicParenR"/>
            </a:pPr>
            <a:endParaRPr lang="en-US" sz="3200" b="1" i="1" u="sng" dirty="0"/>
          </a:p>
          <a:p>
            <a:pPr algn="ctr"/>
            <a:endParaRPr lang="en-US" dirty="0"/>
          </a:p>
        </p:txBody>
      </p:sp>
    </p:spTree>
    <p:extLst>
      <p:ext uri="{BB962C8B-B14F-4D97-AF65-F5344CB8AC3E}">
        <p14:creationId xmlns:p14="http://schemas.microsoft.com/office/powerpoint/2010/main" val="241399164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xmlns="" id="{44CB7A62-19F5-1902-E4F4-2DEA0867901E}"/>
              </a:ext>
            </a:extLst>
          </p:cNvPr>
          <p:cNvSpPr/>
          <p:nvPr/>
        </p:nvSpPr>
        <p:spPr>
          <a:xfrm>
            <a:off x="0" y="0"/>
            <a:ext cx="12192000" cy="1219200"/>
          </a:xfrm>
          <a:prstGeom prst="rect">
            <a:avLst/>
          </a:prstGeom>
          <a:solidFill>
            <a:schemeClr val="tx1">
              <a:alpha val="64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7200" b="1" dirty="0"/>
              <a:t> Love Your Enemy</a:t>
            </a:r>
            <a:endParaRPr lang="en-US" sz="7200" b="1" i="1" dirty="0"/>
          </a:p>
        </p:txBody>
      </p:sp>
      <p:sp>
        <p:nvSpPr>
          <p:cNvPr id="2" name="Rectangle 1">
            <a:extLst>
              <a:ext uri="{FF2B5EF4-FFF2-40B4-BE49-F238E27FC236}">
                <a16:creationId xmlns:a16="http://schemas.microsoft.com/office/drawing/2014/main" xmlns="" id="{D3B873B6-6ADE-55F6-FABA-D09B392573DE}"/>
              </a:ext>
            </a:extLst>
          </p:cNvPr>
          <p:cNvSpPr/>
          <p:nvPr/>
        </p:nvSpPr>
        <p:spPr>
          <a:xfrm>
            <a:off x="0" y="1143000"/>
            <a:ext cx="6934200" cy="5715000"/>
          </a:xfrm>
          <a:prstGeom prst="rect">
            <a:avLst/>
          </a:prstGeom>
          <a:solidFill>
            <a:schemeClr val="accent1">
              <a:lumMod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pPr algn="ctr"/>
            <a:r>
              <a:rPr lang="en-US" sz="4800" b="1" u="sng" dirty="0"/>
              <a:t>Biblical Rationale:</a:t>
            </a:r>
          </a:p>
          <a:p>
            <a:pPr algn="ctr"/>
            <a:endParaRPr lang="en-US" sz="1100" b="1" u="sng" dirty="0"/>
          </a:p>
          <a:p>
            <a:pPr marL="514350" indent="-514350">
              <a:buAutoNum type="arabicParenR"/>
            </a:pPr>
            <a:r>
              <a:rPr lang="en-US" sz="3500" b="1" dirty="0"/>
              <a:t>It’s what Jesus taught</a:t>
            </a:r>
          </a:p>
          <a:p>
            <a:pPr marL="514350" indent="-514350">
              <a:buAutoNum type="arabicParenR"/>
            </a:pPr>
            <a:r>
              <a:rPr lang="en-US" sz="3500" b="1" dirty="0"/>
              <a:t>It’s what Jesus did</a:t>
            </a:r>
          </a:p>
          <a:p>
            <a:pPr marL="514350" indent="-514350">
              <a:buFontTx/>
              <a:buAutoNum type="arabicParenR"/>
            </a:pPr>
            <a:r>
              <a:rPr lang="en-US" sz="3500" b="1" dirty="0"/>
              <a:t>I am a forgiven enemy of God</a:t>
            </a:r>
          </a:p>
          <a:p>
            <a:pPr marL="514350" indent="-514350">
              <a:buFontTx/>
              <a:buAutoNum type="arabicParenR"/>
            </a:pPr>
            <a:r>
              <a:rPr lang="en-US" sz="3500" b="1" dirty="0"/>
              <a:t>God will act to bring justice </a:t>
            </a:r>
          </a:p>
          <a:p>
            <a:pPr marL="514350" indent="-514350">
              <a:buFontTx/>
              <a:buAutoNum type="arabicParenR"/>
            </a:pPr>
            <a:endParaRPr lang="en-US" sz="3500" b="1" dirty="0"/>
          </a:p>
          <a:p>
            <a:pPr marL="514350" indent="-514350">
              <a:buAutoNum type="arabicParenR"/>
            </a:pPr>
            <a:endParaRPr lang="en-US" sz="3500" b="1" dirty="0"/>
          </a:p>
          <a:p>
            <a:pPr marL="514350" indent="-514350">
              <a:buAutoNum type="arabicParenR"/>
            </a:pPr>
            <a:endParaRPr lang="en-US" sz="3200" b="1" dirty="0"/>
          </a:p>
          <a:p>
            <a:pPr marL="514350" indent="-514350">
              <a:buAutoNum type="arabicParenR"/>
            </a:pPr>
            <a:endParaRPr lang="en-US" sz="3200" b="1" i="1" u="sng" dirty="0"/>
          </a:p>
          <a:p>
            <a:pPr algn="ctr"/>
            <a:endParaRPr lang="en-US" dirty="0"/>
          </a:p>
        </p:txBody>
      </p:sp>
      <p:sp>
        <p:nvSpPr>
          <p:cNvPr id="8" name="Rectangle 7">
            <a:extLst>
              <a:ext uri="{FF2B5EF4-FFF2-40B4-BE49-F238E27FC236}">
                <a16:creationId xmlns:a16="http://schemas.microsoft.com/office/drawing/2014/main" xmlns="" id="{C2FF2C2E-774B-020F-5163-101410EBCF0C}"/>
              </a:ext>
            </a:extLst>
          </p:cNvPr>
          <p:cNvSpPr/>
          <p:nvPr/>
        </p:nvSpPr>
        <p:spPr>
          <a:xfrm>
            <a:off x="0" y="4800600"/>
            <a:ext cx="12192000" cy="20574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a:lnSpc>
                <a:spcPct val="107000"/>
              </a:lnSpc>
              <a:spcBef>
                <a:spcPts val="0"/>
              </a:spcBef>
              <a:spcAft>
                <a:spcPts val="0"/>
              </a:spcAft>
            </a:pPr>
            <a:r>
              <a:rPr lang="en-US" sz="3000" b="1" kern="100" baseline="30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Romans 12:17 </a:t>
            </a:r>
            <a:r>
              <a:rPr lang="en-US" sz="30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Never pay back evil for evil to anyone</a:t>
            </a:r>
            <a:r>
              <a:rPr lang="en-US" sz="30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Respect what is right in the sight of all men. </a:t>
            </a:r>
            <a:r>
              <a:rPr lang="en-US" sz="3000" b="1" kern="100" baseline="30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18 </a:t>
            </a:r>
            <a:r>
              <a:rPr lang="en-US" sz="30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If possible, so far as it depends on you, be at peace with all men.  </a:t>
            </a:r>
            <a:r>
              <a:rPr lang="en-US" sz="3000" b="1" kern="100" baseline="30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19 </a:t>
            </a:r>
            <a:r>
              <a:rPr lang="en-US" sz="30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Never take your own revenge</a:t>
            </a:r>
            <a:r>
              <a:rPr lang="en-US" sz="30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beloved, </a:t>
            </a:r>
            <a:r>
              <a:rPr lang="en-US" sz="30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but leave room for the wrath of God</a:t>
            </a:r>
            <a:r>
              <a:rPr lang="en-US" sz="30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for it is written, “</a:t>
            </a:r>
            <a:r>
              <a:rPr lang="en-US" sz="3000" b="1" u="sng" kern="100" cap="small"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Vengeance is Mine</a:t>
            </a:r>
            <a:r>
              <a:rPr lang="en-US" sz="3000" b="1" u="sng" kern="100"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 I </a:t>
            </a:r>
            <a:r>
              <a:rPr lang="en-US" sz="3000" b="1" u="sng" kern="100" cap="small"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will repay</a:t>
            </a:r>
            <a:r>
              <a:rPr lang="en-US" sz="30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says the Lord. </a:t>
            </a:r>
            <a:endParaRPr lang="en-US" sz="30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0"/>
              </a:spcBef>
              <a:spcAft>
                <a:spcPts val="0"/>
              </a:spcAft>
            </a:pPr>
            <a:endParaRPr lang="en-US" sz="3200" dirty="0">
              <a:solidFill>
                <a:schemeClr val="tx1"/>
              </a:solidFill>
            </a:endParaRPr>
          </a:p>
        </p:txBody>
      </p:sp>
      <p:sp>
        <p:nvSpPr>
          <p:cNvPr id="7" name="Rectangle 6">
            <a:extLst>
              <a:ext uri="{FF2B5EF4-FFF2-40B4-BE49-F238E27FC236}">
                <a16:creationId xmlns:a16="http://schemas.microsoft.com/office/drawing/2014/main" xmlns="" id="{739B4DAE-8BC9-E562-9C55-342760A2E460}"/>
              </a:ext>
            </a:extLst>
          </p:cNvPr>
          <p:cNvSpPr/>
          <p:nvPr/>
        </p:nvSpPr>
        <p:spPr>
          <a:xfrm>
            <a:off x="6781800" y="228600"/>
            <a:ext cx="5410200" cy="4572000"/>
          </a:xfrm>
          <a:prstGeom prst="rect">
            <a:avLst/>
          </a:prstGeom>
          <a:solidFill>
            <a:schemeClr val="tx2">
              <a:lumMod val="50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r>
              <a:rPr lang="en-US" sz="3200" b="1" baseline="30000" dirty="0"/>
              <a:t>1 Peter 2:20</a:t>
            </a:r>
            <a:r>
              <a:rPr lang="en-US" sz="3200" baseline="30000" dirty="0"/>
              <a:t> </a:t>
            </a:r>
            <a:r>
              <a:rPr lang="en-US" sz="3200" dirty="0"/>
              <a:t>But if when you do what is right and suffer for it  you </a:t>
            </a:r>
            <a:r>
              <a:rPr lang="en-US" sz="3200" b="1" u="sng" dirty="0"/>
              <a:t>patiently</a:t>
            </a:r>
            <a:r>
              <a:rPr lang="en-US" sz="3200" b="1" dirty="0"/>
              <a:t> </a:t>
            </a:r>
            <a:r>
              <a:rPr lang="en-US" sz="3200" dirty="0"/>
              <a:t>endure it, this finds favor with God….</a:t>
            </a:r>
            <a:r>
              <a:rPr lang="en-US" sz="3200" b="1" baseline="30000" dirty="0"/>
              <a:t>23</a:t>
            </a:r>
            <a:r>
              <a:rPr lang="en-US" sz="3200" baseline="30000" dirty="0"/>
              <a:t> </a:t>
            </a:r>
            <a:r>
              <a:rPr lang="en-US" sz="3200" dirty="0"/>
              <a:t>and while being reviled, He did not revile in return; while suffering, He uttered no threats, </a:t>
            </a:r>
            <a:r>
              <a:rPr lang="en-US" sz="3200" b="1" baseline="30000" dirty="0"/>
              <a:t>23</a:t>
            </a:r>
            <a:r>
              <a:rPr lang="en-US" sz="3200" baseline="30000" dirty="0"/>
              <a:t> </a:t>
            </a:r>
            <a:r>
              <a:rPr lang="en-US" sz="3200" dirty="0"/>
              <a:t>but kept entrusting Himself to Him who judges righteously;</a:t>
            </a:r>
          </a:p>
          <a:p>
            <a:pPr marL="514350" indent="-514350">
              <a:buAutoNum type="arabicParenR"/>
            </a:pPr>
            <a:endParaRPr lang="en-US" sz="3200" b="1" i="1" u="sng" dirty="0"/>
          </a:p>
          <a:p>
            <a:pPr algn="ctr"/>
            <a:endParaRPr lang="en-US" dirty="0"/>
          </a:p>
        </p:txBody>
      </p:sp>
    </p:spTree>
    <p:extLst>
      <p:ext uri="{BB962C8B-B14F-4D97-AF65-F5344CB8AC3E}">
        <p14:creationId xmlns:p14="http://schemas.microsoft.com/office/powerpoint/2010/main" val="354971947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xmlns="" id="{44CB7A62-19F5-1902-E4F4-2DEA0867901E}"/>
              </a:ext>
            </a:extLst>
          </p:cNvPr>
          <p:cNvSpPr/>
          <p:nvPr/>
        </p:nvSpPr>
        <p:spPr>
          <a:xfrm>
            <a:off x="0" y="0"/>
            <a:ext cx="12192000" cy="1219200"/>
          </a:xfrm>
          <a:prstGeom prst="rect">
            <a:avLst/>
          </a:prstGeom>
          <a:solidFill>
            <a:schemeClr val="tx1">
              <a:alpha val="64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7200" b="1" dirty="0"/>
              <a:t> Love Your Enemy</a:t>
            </a:r>
            <a:endParaRPr lang="en-US" sz="7200" b="1" i="1" dirty="0"/>
          </a:p>
        </p:txBody>
      </p:sp>
      <p:sp>
        <p:nvSpPr>
          <p:cNvPr id="2" name="Rectangle 1">
            <a:extLst>
              <a:ext uri="{FF2B5EF4-FFF2-40B4-BE49-F238E27FC236}">
                <a16:creationId xmlns:a16="http://schemas.microsoft.com/office/drawing/2014/main" xmlns="" id="{D3B873B6-6ADE-55F6-FABA-D09B392573DE}"/>
              </a:ext>
            </a:extLst>
          </p:cNvPr>
          <p:cNvSpPr/>
          <p:nvPr/>
        </p:nvSpPr>
        <p:spPr>
          <a:xfrm>
            <a:off x="0" y="1143000"/>
            <a:ext cx="6934200" cy="5715000"/>
          </a:xfrm>
          <a:prstGeom prst="rect">
            <a:avLst/>
          </a:prstGeom>
          <a:solidFill>
            <a:schemeClr val="accent1">
              <a:lumMod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pPr algn="ctr"/>
            <a:r>
              <a:rPr lang="en-US" sz="4800" b="1" u="sng" dirty="0"/>
              <a:t>Biblical Rationale:</a:t>
            </a:r>
          </a:p>
          <a:p>
            <a:pPr algn="ctr"/>
            <a:endParaRPr lang="en-US" sz="1100" b="1" u="sng" dirty="0"/>
          </a:p>
          <a:p>
            <a:pPr marL="514350" indent="-514350">
              <a:buAutoNum type="arabicParenR"/>
            </a:pPr>
            <a:r>
              <a:rPr lang="en-US" sz="3500" b="1" dirty="0"/>
              <a:t>It’s what Jesus taught</a:t>
            </a:r>
          </a:p>
          <a:p>
            <a:pPr marL="514350" indent="-514350">
              <a:buAutoNum type="arabicParenR"/>
            </a:pPr>
            <a:r>
              <a:rPr lang="en-US" sz="3500" b="1" dirty="0"/>
              <a:t>It’s what Jesus did</a:t>
            </a:r>
          </a:p>
          <a:p>
            <a:pPr marL="514350" indent="-514350">
              <a:buFontTx/>
              <a:buAutoNum type="arabicParenR"/>
            </a:pPr>
            <a:r>
              <a:rPr lang="en-US" sz="3500" b="1" dirty="0"/>
              <a:t>I am a forgiven enemy of God</a:t>
            </a:r>
          </a:p>
          <a:p>
            <a:pPr marL="514350" indent="-514350">
              <a:buFontTx/>
              <a:buAutoNum type="arabicParenR"/>
            </a:pPr>
            <a:r>
              <a:rPr lang="en-US" sz="3500" b="1" dirty="0"/>
              <a:t>God will act to bring justice </a:t>
            </a:r>
          </a:p>
          <a:p>
            <a:pPr marL="514350" indent="-514350">
              <a:buFontTx/>
              <a:buAutoNum type="arabicParenR"/>
            </a:pPr>
            <a:endParaRPr lang="en-US" sz="3500" b="1" dirty="0"/>
          </a:p>
          <a:p>
            <a:pPr marL="514350" indent="-514350">
              <a:buAutoNum type="arabicParenR"/>
            </a:pPr>
            <a:endParaRPr lang="en-US" sz="3500" b="1" dirty="0"/>
          </a:p>
          <a:p>
            <a:pPr marL="514350" indent="-514350">
              <a:buAutoNum type="arabicParenR"/>
            </a:pPr>
            <a:endParaRPr lang="en-US" sz="3200" b="1" dirty="0"/>
          </a:p>
          <a:p>
            <a:pPr marL="514350" indent="-514350">
              <a:buAutoNum type="arabicParenR"/>
            </a:pPr>
            <a:endParaRPr lang="en-US" sz="3200" b="1" i="1" u="sng" dirty="0"/>
          </a:p>
          <a:p>
            <a:pPr algn="ctr"/>
            <a:endParaRPr lang="en-US" dirty="0"/>
          </a:p>
        </p:txBody>
      </p:sp>
      <p:sp>
        <p:nvSpPr>
          <p:cNvPr id="8" name="Rectangle 7">
            <a:extLst>
              <a:ext uri="{FF2B5EF4-FFF2-40B4-BE49-F238E27FC236}">
                <a16:creationId xmlns:a16="http://schemas.microsoft.com/office/drawing/2014/main" xmlns="" id="{C2FF2C2E-774B-020F-5163-101410EBCF0C}"/>
              </a:ext>
            </a:extLst>
          </p:cNvPr>
          <p:cNvSpPr/>
          <p:nvPr/>
        </p:nvSpPr>
        <p:spPr>
          <a:xfrm>
            <a:off x="0" y="4800600"/>
            <a:ext cx="12192000" cy="20574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a:lnSpc>
                <a:spcPct val="107000"/>
              </a:lnSpc>
              <a:spcBef>
                <a:spcPts val="0"/>
              </a:spcBef>
              <a:spcAft>
                <a:spcPts val="0"/>
              </a:spcAft>
            </a:pPr>
            <a:r>
              <a:rPr lang="en-US" sz="3000" b="1" kern="100" baseline="30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Romans 12:17 </a:t>
            </a:r>
            <a:r>
              <a:rPr lang="en-US" sz="30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Never pay back evil for evil to anyone</a:t>
            </a:r>
            <a:r>
              <a:rPr lang="en-US" sz="30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Respect what is right in the sight of all men. </a:t>
            </a:r>
            <a:r>
              <a:rPr lang="en-US" sz="3000" b="1" kern="100" baseline="30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18 </a:t>
            </a:r>
            <a:r>
              <a:rPr lang="en-US" sz="30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If possible, so far as it depends on you, be at peace with all men.  </a:t>
            </a:r>
            <a:r>
              <a:rPr lang="en-US" sz="3000" b="1" kern="100" baseline="30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19 </a:t>
            </a:r>
            <a:r>
              <a:rPr lang="en-US" sz="30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Never take your own revenge</a:t>
            </a:r>
            <a:r>
              <a:rPr lang="en-US" sz="30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en-US" sz="3000" b="1" u="sng" kern="100"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beloved</a:t>
            </a:r>
            <a:r>
              <a:rPr lang="en-US" sz="30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en-US" sz="30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but leave room for the wrath of God</a:t>
            </a:r>
            <a:r>
              <a:rPr lang="en-US" sz="30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for it is written, “</a:t>
            </a:r>
            <a:r>
              <a:rPr lang="en-US" sz="3000" kern="100" cap="small" dirty="0">
                <a:solidFill>
                  <a:schemeClr val="tx1"/>
                </a:solidFill>
                <a:effectLst/>
                <a:latin typeface="Calibri" panose="020F0502020204030204" pitchFamily="34" charset="0"/>
                <a:ea typeface="Calibri" panose="020F0502020204030204" pitchFamily="34" charset="0"/>
                <a:cs typeface="Calibri" panose="020F0502020204030204" pitchFamily="34" charset="0"/>
              </a:rPr>
              <a:t>Vengeance is Mine</a:t>
            </a:r>
            <a:r>
              <a:rPr lang="en-US" sz="30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I </a:t>
            </a:r>
            <a:r>
              <a:rPr lang="en-US" sz="3000" kern="100" cap="small" dirty="0">
                <a:solidFill>
                  <a:schemeClr val="tx1"/>
                </a:solidFill>
                <a:effectLst/>
                <a:latin typeface="Calibri" panose="020F0502020204030204" pitchFamily="34" charset="0"/>
                <a:ea typeface="Calibri" panose="020F0502020204030204" pitchFamily="34" charset="0"/>
                <a:cs typeface="Calibri" panose="020F0502020204030204" pitchFamily="34" charset="0"/>
              </a:rPr>
              <a:t>will repay</a:t>
            </a:r>
            <a:r>
              <a:rPr lang="en-US" sz="30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says the Lord. </a:t>
            </a:r>
            <a:endParaRPr lang="en-US" sz="30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0"/>
              </a:spcBef>
              <a:spcAft>
                <a:spcPts val="0"/>
              </a:spcAft>
            </a:pPr>
            <a:endParaRPr lang="en-US" sz="3200" dirty="0">
              <a:solidFill>
                <a:schemeClr val="tx1"/>
              </a:solidFill>
            </a:endParaRPr>
          </a:p>
        </p:txBody>
      </p:sp>
      <p:sp>
        <p:nvSpPr>
          <p:cNvPr id="7" name="Rectangle 6">
            <a:extLst>
              <a:ext uri="{FF2B5EF4-FFF2-40B4-BE49-F238E27FC236}">
                <a16:creationId xmlns:a16="http://schemas.microsoft.com/office/drawing/2014/main" xmlns="" id="{739B4DAE-8BC9-E562-9C55-342760A2E460}"/>
              </a:ext>
            </a:extLst>
          </p:cNvPr>
          <p:cNvSpPr/>
          <p:nvPr/>
        </p:nvSpPr>
        <p:spPr>
          <a:xfrm>
            <a:off x="6781800" y="228600"/>
            <a:ext cx="5410200" cy="4572000"/>
          </a:xfrm>
          <a:prstGeom prst="rect">
            <a:avLst/>
          </a:prstGeom>
          <a:solidFill>
            <a:schemeClr val="tx2">
              <a:lumMod val="50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r>
              <a:rPr lang="en-US" sz="3200" b="1" baseline="30000" dirty="0"/>
              <a:t>1 Peter 2:20</a:t>
            </a:r>
            <a:r>
              <a:rPr lang="en-US" sz="3200" baseline="30000" dirty="0"/>
              <a:t> </a:t>
            </a:r>
            <a:r>
              <a:rPr lang="en-US" sz="3200" dirty="0"/>
              <a:t>But if when you do what is right and suffer for it  you </a:t>
            </a:r>
            <a:r>
              <a:rPr lang="en-US" sz="3200" b="1" u="sng" dirty="0"/>
              <a:t>patiently</a:t>
            </a:r>
            <a:r>
              <a:rPr lang="en-US" sz="3200" b="1" dirty="0"/>
              <a:t> </a:t>
            </a:r>
            <a:r>
              <a:rPr lang="en-US" sz="3200" dirty="0"/>
              <a:t>endure it, this finds favor with God….</a:t>
            </a:r>
            <a:r>
              <a:rPr lang="en-US" sz="3200" b="1" baseline="30000" dirty="0"/>
              <a:t>23</a:t>
            </a:r>
            <a:r>
              <a:rPr lang="en-US" sz="3200" baseline="30000" dirty="0"/>
              <a:t> </a:t>
            </a:r>
            <a:r>
              <a:rPr lang="en-US" sz="3200" dirty="0"/>
              <a:t>and while being reviled, He did not revile in return; while suffering, He uttered no threats, </a:t>
            </a:r>
            <a:r>
              <a:rPr lang="en-US" sz="3200" b="1" baseline="30000" dirty="0"/>
              <a:t>23</a:t>
            </a:r>
            <a:r>
              <a:rPr lang="en-US" sz="3200" baseline="30000" dirty="0"/>
              <a:t> </a:t>
            </a:r>
            <a:r>
              <a:rPr lang="en-US" sz="3200" dirty="0"/>
              <a:t>but kept entrusting Himself to Him who judges righteously;</a:t>
            </a:r>
          </a:p>
          <a:p>
            <a:pPr marL="514350" indent="-514350">
              <a:buAutoNum type="arabicParenR"/>
            </a:pPr>
            <a:endParaRPr lang="en-US" sz="3200" b="1" i="1" u="sng" dirty="0"/>
          </a:p>
          <a:p>
            <a:pPr algn="ctr"/>
            <a:endParaRPr lang="en-US" dirty="0"/>
          </a:p>
        </p:txBody>
      </p:sp>
      <p:sp>
        <p:nvSpPr>
          <p:cNvPr id="3" name="Rounded Rectangular Callout 11">
            <a:extLst>
              <a:ext uri="{FF2B5EF4-FFF2-40B4-BE49-F238E27FC236}">
                <a16:creationId xmlns:a16="http://schemas.microsoft.com/office/drawing/2014/main" xmlns="" id="{75A2CE61-6BD5-9487-C87D-A43E42AEE8D7}"/>
              </a:ext>
            </a:extLst>
          </p:cNvPr>
          <p:cNvSpPr/>
          <p:nvPr/>
        </p:nvSpPr>
        <p:spPr>
          <a:xfrm>
            <a:off x="152400" y="4419600"/>
            <a:ext cx="8839200" cy="762000"/>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algn="ctr">
              <a:lnSpc>
                <a:spcPct val="107000"/>
              </a:lnSpc>
              <a:spcBef>
                <a:spcPts val="0"/>
              </a:spcBef>
              <a:spcAft>
                <a:spcPts val="0"/>
              </a:spcAft>
            </a:pPr>
            <a:r>
              <a:rPr lang="en-US" sz="3400" b="1" kern="100" dirty="0">
                <a:latin typeface="Calibri" panose="020F0502020204030204" pitchFamily="34" charset="0"/>
                <a:ea typeface="Calibri" panose="020F0502020204030204" pitchFamily="34" charset="0"/>
                <a:cs typeface="Calibri" panose="020F0502020204030204" pitchFamily="34" charset="0"/>
              </a:rPr>
              <a:t>Paul knows what he’s calling them to isn’t easy</a:t>
            </a:r>
            <a:endParaRPr lang="en-US" sz="3400" b="1"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7149854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xmlns="" id="{44CB7A62-19F5-1902-E4F4-2DEA0867901E}"/>
              </a:ext>
            </a:extLst>
          </p:cNvPr>
          <p:cNvSpPr/>
          <p:nvPr/>
        </p:nvSpPr>
        <p:spPr>
          <a:xfrm>
            <a:off x="0" y="0"/>
            <a:ext cx="12192000" cy="1219200"/>
          </a:xfrm>
          <a:prstGeom prst="rect">
            <a:avLst/>
          </a:prstGeom>
          <a:solidFill>
            <a:schemeClr val="tx1">
              <a:alpha val="64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7200" b="1" dirty="0"/>
              <a:t> Love Your Enemy</a:t>
            </a:r>
            <a:endParaRPr lang="en-US" sz="7200" b="1" i="1" dirty="0"/>
          </a:p>
        </p:txBody>
      </p:sp>
      <p:sp>
        <p:nvSpPr>
          <p:cNvPr id="2" name="Rectangle 1">
            <a:extLst>
              <a:ext uri="{FF2B5EF4-FFF2-40B4-BE49-F238E27FC236}">
                <a16:creationId xmlns:a16="http://schemas.microsoft.com/office/drawing/2014/main" xmlns="" id="{D3B873B6-6ADE-55F6-FABA-D09B392573DE}"/>
              </a:ext>
            </a:extLst>
          </p:cNvPr>
          <p:cNvSpPr/>
          <p:nvPr/>
        </p:nvSpPr>
        <p:spPr>
          <a:xfrm>
            <a:off x="0" y="1143000"/>
            <a:ext cx="6934200" cy="5715000"/>
          </a:xfrm>
          <a:prstGeom prst="rect">
            <a:avLst/>
          </a:prstGeom>
          <a:solidFill>
            <a:schemeClr val="accent1">
              <a:lumMod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pPr algn="ctr"/>
            <a:r>
              <a:rPr lang="en-US" sz="4800" b="1" u="sng" dirty="0"/>
              <a:t>Biblical Rationale:</a:t>
            </a:r>
          </a:p>
          <a:p>
            <a:pPr algn="ctr"/>
            <a:endParaRPr lang="en-US" sz="1100" b="1" u="sng" dirty="0"/>
          </a:p>
          <a:p>
            <a:pPr marL="514350" indent="-514350">
              <a:buAutoNum type="arabicParenR"/>
            </a:pPr>
            <a:r>
              <a:rPr lang="en-US" sz="3500" b="1" dirty="0"/>
              <a:t>It’s what Jesus taught</a:t>
            </a:r>
          </a:p>
          <a:p>
            <a:pPr marL="514350" indent="-514350">
              <a:buAutoNum type="arabicParenR"/>
            </a:pPr>
            <a:r>
              <a:rPr lang="en-US" sz="3500" b="1" dirty="0"/>
              <a:t>It’s what Jesus did</a:t>
            </a:r>
          </a:p>
          <a:p>
            <a:pPr marL="514350" indent="-514350">
              <a:buFontTx/>
              <a:buAutoNum type="arabicParenR"/>
            </a:pPr>
            <a:r>
              <a:rPr lang="en-US" sz="3500" b="1" dirty="0"/>
              <a:t>I am a forgiven enemy of God</a:t>
            </a:r>
          </a:p>
          <a:p>
            <a:pPr marL="514350" indent="-514350">
              <a:buFontTx/>
              <a:buAutoNum type="arabicParenR"/>
            </a:pPr>
            <a:r>
              <a:rPr lang="en-US" sz="3500" b="1" dirty="0"/>
              <a:t>God will act to bring justice</a:t>
            </a:r>
          </a:p>
          <a:p>
            <a:pPr marL="514350" indent="-514350">
              <a:buFontTx/>
              <a:buAutoNum type="arabicParenR"/>
            </a:pPr>
            <a:r>
              <a:rPr lang="en-US" sz="3500" b="1" dirty="0"/>
              <a:t>It pleases God</a:t>
            </a:r>
          </a:p>
          <a:p>
            <a:pPr marL="514350" indent="-514350">
              <a:buFontTx/>
              <a:buAutoNum type="arabicParenR"/>
            </a:pPr>
            <a:r>
              <a:rPr lang="en-US" sz="3500" b="1" dirty="0"/>
              <a:t> </a:t>
            </a:r>
          </a:p>
          <a:p>
            <a:pPr marL="514350" indent="-514350">
              <a:buFontTx/>
              <a:buAutoNum type="arabicParenR"/>
            </a:pPr>
            <a:endParaRPr lang="en-US" sz="3500" b="1" dirty="0"/>
          </a:p>
          <a:p>
            <a:pPr marL="514350" indent="-514350">
              <a:buAutoNum type="arabicParenR"/>
            </a:pPr>
            <a:endParaRPr lang="en-US" sz="3500" b="1" dirty="0"/>
          </a:p>
          <a:p>
            <a:pPr marL="514350" indent="-514350">
              <a:buAutoNum type="arabicParenR"/>
            </a:pPr>
            <a:endParaRPr lang="en-US" sz="3200" b="1" dirty="0"/>
          </a:p>
          <a:p>
            <a:pPr marL="514350" indent="-514350">
              <a:buAutoNum type="arabicParenR"/>
            </a:pPr>
            <a:endParaRPr lang="en-US" sz="3200" b="1" i="1" u="sng" dirty="0"/>
          </a:p>
          <a:p>
            <a:pPr algn="ctr"/>
            <a:endParaRPr lang="en-US" dirty="0"/>
          </a:p>
        </p:txBody>
      </p:sp>
      <p:sp>
        <p:nvSpPr>
          <p:cNvPr id="8" name="Rectangle 7">
            <a:extLst>
              <a:ext uri="{FF2B5EF4-FFF2-40B4-BE49-F238E27FC236}">
                <a16:creationId xmlns:a16="http://schemas.microsoft.com/office/drawing/2014/main" xmlns="" id="{C2FF2C2E-774B-020F-5163-101410EBCF0C}"/>
              </a:ext>
            </a:extLst>
          </p:cNvPr>
          <p:cNvSpPr/>
          <p:nvPr/>
        </p:nvSpPr>
        <p:spPr>
          <a:xfrm>
            <a:off x="0" y="4800600"/>
            <a:ext cx="12192000" cy="20574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a:lnSpc>
                <a:spcPct val="107000"/>
              </a:lnSpc>
              <a:spcBef>
                <a:spcPts val="0"/>
              </a:spcBef>
              <a:spcAft>
                <a:spcPts val="0"/>
              </a:spcAft>
            </a:pPr>
            <a:r>
              <a:rPr lang="en-US" sz="3000" b="1" kern="100" baseline="30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Romans 12:17 </a:t>
            </a:r>
            <a:r>
              <a:rPr lang="en-US" sz="30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Never pay back evil for evil to anyone</a:t>
            </a:r>
            <a:r>
              <a:rPr lang="en-US" sz="30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Respect what is right in the sight of all men. </a:t>
            </a:r>
            <a:r>
              <a:rPr lang="en-US" sz="3000" b="1" kern="100" baseline="30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18 </a:t>
            </a:r>
            <a:r>
              <a:rPr lang="en-US" sz="30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If possible, so far as it depends on you, be at peace with all men.  </a:t>
            </a:r>
            <a:r>
              <a:rPr lang="en-US" sz="3000" b="1" kern="100" baseline="30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19 </a:t>
            </a:r>
            <a:r>
              <a:rPr lang="en-US" sz="30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Never take your own revenge</a:t>
            </a:r>
            <a:r>
              <a:rPr lang="en-US" sz="30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en-US" sz="3000" b="1" u="sng" kern="100"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beloved</a:t>
            </a:r>
            <a:r>
              <a:rPr lang="en-US" sz="30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en-US" sz="30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but leave room for the wrath of God</a:t>
            </a:r>
            <a:r>
              <a:rPr lang="en-US" sz="30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for it is written, “</a:t>
            </a:r>
            <a:r>
              <a:rPr lang="en-US" sz="3000" kern="100" cap="small" dirty="0">
                <a:solidFill>
                  <a:schemeClr val="tx1"/>
                </a:solidFill>
                <a:effectLst/>
                <a:latin typeface="Calibri" panose="020F0502020204030204" pitchFamily="34" charset="0"/>
                <a:ea typeface="Calibri" panose="020F0502020204030204" pitchFamily="34" charset="0"/>
                <a:cs typeface="Calibri" panose="020F0502020204030204" pitchFamily="34" charset="0"/>
              </a:rPr>
              <a:t>Vengeance is Mine</a:t>
            </a:r>
            <a:r>
              <a:rPr lang="en-US" sz="30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I </a:t>
            </a:r>
            <a:r>
              <a:rPr lang="en-US" sz="3000" kern="100" cap="small" dirty="0">
                <a:solidFill>
                  <a:schemeClr val="tx1"/>
                </a:solidFill>
                <a:effectLst/>
                <a:latin typeface="Calibri" panose="020F0502020204030204" pitchFamily="34" charset="0"/>
                <a:ea typeface="Calibri" panose="020F0502020204030204" pitchFamily="34" charset="0"/>
                <a:cs typeface="Calibri" panose="020F0502020204030204" pitchFamily="34" charset="0"/>
              </a:rPr>
              <a:t>will repay</a:t>
            </a:r>
            <a:r>
              <a:rPr lang="en-US" sz="30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says the Lord. </a:t>
            </a:r>
            <a:endParaRPr lang="en-US" sz="30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0"/>
              </a:spcBef>
              <a:spcAft>
                <a:spcPts val="0"/>
              </a:spcAft>
            </a:pPr>
            <a:endParaRPr lang="en-US" sz="3200" dirty="0">
              <a:solidFill>
                <a:schemeClr val="tx1"/>
              </a:solidFill>
            </a:endParaRPr>
          </a:p>
        </p:txBody>
      </p:sp>
      <p:sp>
        <p:nvSpPr>
          <p:cNvPr id="7" name="Rectangle 6">
            <a:extLst>
              <a:ext uri="{FF2B5EF4-FFF2-40B4-BE49-F238E27FC236}">
                <a16:creationId xmlns:a16="http://schemas.microsoft.com/office/drawing/2014/main" xmlns="" id="{739B4DAE-8BC9-E562-9C55-342760A2E460}"/>
              </a:ext>
            </a:extLst>
          </p:cNvPr>
          <p:cNvSpPr/>
          <p:nvPr/>
        </p:nvSpPr>
        <p:spPr>
          <a:xfrm>
            <a:off x="6781800" y="228600"/>
            <a:ext cx="5410200" cy="4572000"/>
          </a:xfrm>
          <a:prstGeom prst="rect">
            <a:avLst/>
          </a:prstGeom>
          <a:solidFill>
            <a:schemeClr val="tx2">
              <a:lumMod val="50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r>
              <a:rPr lang="en-US" sz="3200" b="1" baseline="30000" dirty="0"/>
              <a:t>1 Peter 2:20</a:t>
            </a:r>
            <a:r>
              <a:rPr lang="en-US" sz="3200" baseline="30000" dirty="0"/>
              <a:t> </a:t>
            </a:r>
            <a:r>
              <a:rPr lang="en-US" sz="3200" dirty="0"/>
              <a:t>But if when you do what is right and suffer for it  you patiently</a:t>
            </a:r>
            <a:r>
              <a:rPr lang="en-US" sz="3200" b="1" dirty="0"/>
              <a:t> </a:t>
            </a:r>
            <a:r>
              <a:rPr lang="en-US" sz="3200" dirty="0"/>
              <a:t>endure it, </a:t>
            </a:r>
            <a:r>
              <a:rPr lang="en-US" sz="3200" b="1" u="sng" dirty="0"/>
              <a:t>this finds favor with God</a:t>
            </a:r>
            <a:r>
              <a:rPr lang="en-US" sz="3200" dirty="0"/>
              <a:t>….</a:t>
            </a:r>
            <a:r>
              <a:rPr lang="en-US" sz="3200" b="1" baseline="30000" dirty="0"/>
              <a:t>23</a:t>
            </a:r>
            <a:r>
              <a:rPr lang="en-US" sz="3200" baseline="30000" dirty="0"/>
              <a:t> </a:t>
            </a:r>
            <a:r>
              <a:rPr lang="en-US" sz="3200" dirty="0"/>
              <a:t>and while being reviled, He did not revile in return; while suffering, He uttered no threats, </a:t>
            </a:r>
            <a:r>
              <a:rPr lang="en-US" sz="3200" b="1" baseline="30000" dirty="0"/>
              <a:t>23</a:t>
            </a:r>
            <a:r>
              <a:rPr lang="en-US" sz="3200" baseline="30000" dirty="0"/>
              <a:t> </a:t>
            </a:r>
            <a:r>
              <a:rPr lang="en-US" sz="3200" dirty="0"/>
              <a:t>but kept entrusting Himself to Him who judges righteously;</a:t>
            </a:r>
          </a:p>
          <a:p>
            <a:pPr marL="514350" indent="-514350">
              <a:buAutoNum type="arabicParenR"/>
            </a:pPr>
            <a:endParaRPr lang="en-US" sz="3200" b="1" i="1" u="sng" dirty="0"/>
          </a:p>
          <a:p>
            <a:pPr algn="ctr"/>
            <a:endParaRPr lang="en-US" dirty="0"/>
          </a:p>
        </p:txBody>
      </p:sp>
    </p:spTree>
    <p:extLst>
      <p:ext uri="{BB962C8B-B14F-4D97-AF65-F5344CB8AC3E}">
        <p14:creationId xmlns:p14="http://schemas.microsoft.com/office/powerpoint/2010/main" val="28497084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2">
                                            <p:txEl>
                                              <p:pRg st="6" end="6"/>
                                            </p:txEl>
                                          </p:spTgt>
                                        </p:tgtEl>
                                        <p:attrNameLst>
                                          <p:attrName>style.visibility</p:attrName>
                                        </p:attrNameLst>
                                      </p:cBhvr>
                                      <p:to>
                                        <p:strVal val="visible"/>
                                      </p:to>
                                    </p:set>
                                    <p:animEffect transition="in" filter="wipe(left)">
                                      <p:cBhvr>
                                        <p:cTn id="7" dur="500"/>
                                        <p:tgtEl>
                                          <p:spTgt spid="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xmlns="" id="{57F77C70-4D54-23D6-992F-DC300E8DC24A}"/>
              </a:ext>
            </a:extLst>
          </p:cNvPr>
          <p:cNvSpPr/>
          <p:nvPr/>
        </p:nvSpPr>
        <p:spPr>
          <a:xfrm>
            <a:off x="228600" y="92075"/>
            <a:ext cx="5791200" cy="12033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800" b="1" dirty="0">
                <a:solidFill>
                  <a:schemeClr val="tx1"/>
                </a:solidFill>
              </a:rPr>
              <a:t>R O M A N S</a:t>
            </a:r>
          </a:p>
        </p:txBody>
      </p:sp>
      <p:sp>
        <p:nvSpPr>
          <p:cNvPr id="3" name="Rounded Rectangular Callout 11">
            <a:extLst>
              <a:ext uri="{FF2B5EF4-FFF2-40B4-BE49-F238E27FC236}">
                <a16:creationId xmlns:a16="http://schemas.microsoft.com/office/drawing/2014/main" xmlns="" id="{26D5A235-882B-E97D-6177-1B20FE4C082A}"/>
              </a:ext>
            </a:extLst>
          </p:cNvPr>
          <p:cNvSpPr/>
          <p:nvPr/>
        </p:nvSpPr>
        <p:spPr>
          <a:xfrm>
            <a:off x="365051" y="1291358"/>
            <a:ext cx="11582400" cy="918442"/>
          </a:xfrm>
          <a:prstGeom prst="wedgeRoundRectCallout">
            <a:avLst>
              <a:gd name="adj1" fmla="val -21927"/>
              <a:gd name="adj2" fmla="val 49596"/>
              <a:gd name="adj3" fmla="val 16667"/>
            </a:avLst>
          </a:prstGeom>
          <a:solidFill>
            <a:schemeClr val="tx1">
              <a:alpha val="64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5000" b="1" dirty="0">
                <a:solidFill>
                  <a:schemeClr val="bg1"/>
                </a:solidFill>
              </a:rPr>
              <a:t>Fundamentals for Life as God’s People</a:t>
            </a:r>
          </a:p>
        </p:txBody>
      </p:sp>
      <p:sp>
        <p:nvSpPr>
          <p:cNvPr id="5" name="Rounded Rectangular Callout 11">
            <a:extLst>
              <a:ext uri="{FF2B5EF4-FFF2-40B4-BE49-F238E27FC236}">
                <a16:creationId xmlns:a16="http://schemas.microsoft.com/office/drawing/2014/main" xmlns="" id="{2182B5EF-9A1D-2D69-50DA-1591020F8D3D}"/>
              </a:ext>
            </a:extLst>
          </p:cNvPr>
          <p:cNvSpPr/>
          <p:nvPr/>
        </p:nvSpPr>
        <p:spPr>
          <a:xfrm>
            <a:off x="2514600" y="2362200"/>
            <a:ext cx="6797749" cy="1614313"/>
          </a:xfrm>
          <a:prstGeom prst="wedgeRoundRectCallout">
            <a:avLst>
              <a:gd name="adj1" fmla="val -21927"/>
              <a:gd name="adj2" fmla="val 49596"/>
              <a:gd name="adj3" fmla="val 16667"/>
            </a:avLst>
          </a:prstGeom>
          <a:solidFill>
            <a:schemeClr val="tx1">
              <a:alpha val="64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8800" b="1" i="1" dirty="0">
                <a:solidFill>
                  <a:schemeClr val="bg1"/>
                </a:solidFill>
              </a:rPr>
              <a:t>Sincere Love</a:t>
            </a:r>
          </a:p>
        </p:txBody>
      </p:sp>
      <p:sp>
        <p:nvSpPr>
          <p:cNvPr id="4" name="Rectangle 3">
            <a:extLst>
              <a:ext uri="{FF2B5EF4-FFF2-40B4-BE49-F238E27FC236}">
                <a16:creationId xmlns:a16="http://schemas.microsoft.com/office/drawing/2014/main" xmlns="" id="{FC9D4421-B4E6-E9FC-F956-92EA1A4AA7C3}"/>
              </a:ext>
            </a:extLst>
          </p:cNvPr>
          <p:cNvSpPr/>
          <p:nvPr/>
        </p:nvSpPr>
        <p:spPr>
          <a:xfrm>
            <a:off x="0" y="4724400"/>
            <a:ext cx="12192000" cy="2133599"/>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ct val="107000"/>
              </a:lnSpc>
              <a:spcBef>
                <a:spcPts val="0"/>
              </a:spcBef>
              <a:spcAft>
                <a:spcPts val="0"/>
              </a:spcAft>
            </a:pPr>
            <a:r>
              <a:rPr lang="en-US" sz="3200" b="1" baseline="30000" dirty="0">
                <a:solidFill>
                  <a:schemeClr val="tx1"/>
                </a:solidFill>
              </a:rPr>
              <a:t>Romans 12:</a:t>
            </a:r>
            <a:r>
              <a:rPr lang="en-US" sz="3200" b="1" kern="100" baseline="30000" dirty="0">
                <a:solidFill>
                  <a:srgbClr val="000000"/>
                </a:solidFill>
                <a:effectLst/>
                <a:ea typeface="Calibri" panose="020F0502020204030204" pitchFamily="34" charset="0"/>
                <a:cs typeface="Calibri" panose="020F0502020204030204" pitchFamily="34" charset="0"/>
              </a:rPr>
              <a:t>14 </a:t>
            </a:r>
            <a:r>
              <a:rPr lang="en-US" sz="3200" kern="100" dirty="0">
                <a:solidFill>
                  <a:srgbClr val="000000"/>
                </a:solidFill>
                <a:effectLst/>
                <a:ea typeface="Calibri" panose="020F0502020204030204" pitchFamily="34" charset="0"/>
                <a:cs typeface="Calibri" panose="020F0502020204030204" pitchFamily="34" charset="0"/>
              </a:rPr>
              <a:t>Bless those who persecute you; bless and do not curse.  </a:t>
            </a:r>
            <a:r>
              <a:rPr lang="en-US" sz="3200" b="1" kern="100" baseline="30000" dirty="0">
                <a:solidFill>
                  <a:srgbClr val="000000"/>
                </a:solidFill>
                <a:effectLst/>
                <a:ea typeface="Calibri" panose="020F0502020204030204" pitchFamily="34" charset="0"/>
                <a:cs typeface="Calibri" panose="020F0502020204030204" pitchFamily="34" charset="0"/>
              </a:rPr>
              <a:t>15 </a:t>
            </a:r>
            <a:r>
              <a:rPr lang="en-US" sz="3200" kern="100" dirty="0">
                <a:solidFill>
                  <a:schemeClr val="tx1"/>
                </a:solidFill>
                <a:effectLst/>
                <a:ea typeface="Calibri" panose="020F0502020204030204" pitchFamily="34" charset="0"/>
                <a:cs typeface="Calibri" panose="020F0502020204030204" pitchFamily="34" charset="0"/>
              </a:rPr>
              <a:t>Rejoice with those who rejoice, and weep with those who weep</a:t>
            </a:r>
            <a:r>
              <a:rPr lang="en-US" sz="3200" kern="100" dirty="0">
                <a:solidFill>
                  <a:srgbClr val="000000"/>
                </a:solidFill>
                <a:effectLst/>
                <a:ea typeface="Calibri" panose="020F0502020204030204" pitchFamily="34" charset="0"/>
                <a:cs typeface="Calibri" panose="020F0502020204030204" pitchFamily="34" charset="0"/>
              </a:rPr>
              <a:t>.    </a:t>
            </a:r>
            <a:r>
              <a:rPr lang="en-US" sz="3200" b="1" kern="100" baseline="30000" dirty="0">
                <a:solidFill>
                  <a:srgbClr val="000000"/>
                </a:solidFill>
                <a:effectLst/>
                <a:ea typeface="Calibri" panose="020F0502020204030204" pitchFamily="34" charset="0"/>
                <a:cs typeface="Calibri" panose="020F0502020204030204" pitchFamily="34" charset="0"/>
              </a:rPr>
              <a:t>16 </a:t>
            </a:r>
            <a:r>
              <a:rPr lang="en-US" sz="3100" b="1" u="sng" kern="100" dirty="0">
                <a:solidFill>
                  <a:srgbClr val="002060"/>
                </a:solidFill>
                <a:effectLst/>
                <a:ea typeface="Calibri" panose="020F0502020204030204" pitchFamily="34" charset="0"/>
                <a:cs typeface="Calibri" panose="020F0502020204030204" pitchFamily="34" charset="0"/>
              </a:rPr>
              <a:t>Be of the same mind toward one another; do not be haughty in mind, </a:t>
            </a:r>
            <a:r>
              <a:rPr lang="en-US" sz="3200" kern="100" dirty="0">
                <a:solidFill>
                  <a:schemeClr val="tx1"/>
                </a:solidFill>
                <a:effectLst/>
                <a:ea typeface="Calibri" panose="020F0502020204030204" pitchFamily="34" charset="0"/>
                <a:cs typeface="Calibri" panose="020F0502020204030204" pitchFamily="34" charset="0"/>
              </a:rPr>
              <a:t>but associate with the lowly</a:t>
            </a:r>
            <a:r>
              <a:rPr lang="en-US" sz="3200" kern="100" dirty="0">
                <a:solidFill>
                  <a:srgbClr val="000000"/>
                </a:solidFill>
                <a:effectLst/>
                <a:ea typeface="Calibri" panose="020F0502020204030204" pitchFamily="34" charset="0"/>
                <a:cs typeface="Calibri" panose="020F0502020204030204" pitchFamily="34" charset="0"/>
              </a:rPr>
              <a:t>. </a:t>
            </a:r>
            <a:r>
              <a:rPr lang="en-US" sz="3200" b="1" u="sng" kern="100" dirty="0">
                <a:solidFill>
                  <a:srgbClr val="002060"/>
                </a:solidFill>
                <a:effectLst/>
                <a:ea typeface="Calibri" panose="020F0502020204030204" pitchFamily="34" charset="0"/>
                <a:cs typeface="Calibri" panose="020F0502020204030204" pitchFamily="34" charset="0"/>
              </a:rPr>
              <a:t>Do not be wise in your own estimation. </a:t>
            </a:r>
            <a:endParaRPr lang="en-US" sz="3200" b="1" u="sng" kern="100" dirty="0">
              <a:solidFill>
                <a:srgbClr val="002060"/>
              </a:solidFill>
              <a:effectLst/>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endParaRPr lang="en-US" sz="3200" dirty="0">
              <a:solidFill>
                <a:schemeClr val="tx1"/>
              </a:solidFill>
            </a:endParaRPr>
          </a:p>
        </p:txBody>
      </p:sp>
      <p:sp>
        <p:nvSpPr>
          <p:cNvPr id="2" name="Rectangle 1">
            <a:extLst>
              <a:ext uri="{FF2B5EF4-FFF2-40B4-BE49-F238E27FC236}">
                <a16:creationId xmlns:a16="http://schemas.microsoft.com/office/drawing/2014/main" xmlns="" id="{2AE30759-F020-8041-9966-CF0413D97B9E}"/>
              </a:ext>
            </a:extLst>
          </p:cNvPr>
          <p:cNvSpPr/>
          <p:nvPr/>
        </p:nvSpPr>
        <p:spPr>
          <a:xfrm>
            <a:off x="-1" y="3697828"/>
            <a:ext cx="12192000" cy="1057051"/>
          </a:xfrm>
          <a:prstGeom prst="rect">
            <a:avLst/>
          </a:prstGeom>
          <a:solidFill>
            <a:schemeClr val="accent6">
              <a:lumMod val="40000"/>
              <a:lumOff val="6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ct val="107000"/>
              </a:lnSpc>
              <a:spcBef>
                <a:spcPts val="0"/>
              </a:spcBef>
              <a:spcAft>
                <a:spcPts val="0"/>
              </a:spcAft>
            </a:pPr>
            <a:r>
              <a:rPr lang="en-US" sz="3100" b="1" baseline="30000" dirty="0">
                <a:solidFill>
                  <a:schemeClr val="tx1"/>
                </a:solidFill>
              </a:rPr>
              <a:t>Romans 12:</a:t>
            </a:r>
            <a:r>
              <a:rPr lang="en-US" sz="3100" b="1" i="0" baseline="30000" dirty="0">
                <a:solidFill>
                  <a:srgbClr val="000000"/>
                </a:solidFill>
                <a:effectLst/>
              </a:rPr>
              <a:t>3 </a:t>
            </a:r>
            <a:r>
              <a:rPr lang="en-US" sz="3100" b="0" i="0" dirty="0">
                <a:solidFill>
                  <a:srgbClr val="000000"/>
                </a:solidFill>
                <a:effectLst/>
              </a:rPr>
              <a:t>… I say to everyone among you not to think more highly of himself than he ought to think; but to think so as to have sound judgment </a:t>
            </a:r>
            <a:endParaRPr lang="en-US" sz="3100" kern="100" dirty="0">
              <a:effectLst/>
              <a:ea typeface="Calibri" panose="020F0502020204030204" pitchFamily="34" charset="0"/>
              <a:cs typeface="Times New Roman" panose="02020603050405020304" pitchFamily="18" charset="0"/>
            </a:endParaRPr>
          </a:p>
          <a:p>
            <a:pPr>
              <a:lnSpc>
                <a:spcPct val="107000"/>
              </a:lnSpc>
              <a:spcBef>
                <a:spcPts val="0"/>
              </a:spcBef>
              <a:spcAft>
                <a:spcPts val="0"/>
              </a:spcAft>
            </a:pPr>
            <a:endParaRPr lang="en-US" sz="3200" b="1" u="sng" dirty="0">
              <a:solidFill>
                <a:srgbClr val="002060"/>
              </a:solidFill>
            </a:endParaRPr>
          </a:p>
        </p:txBody>
      </p:sp>
    </p:spTree>
    <p:extLst>
      <p:ext uri="{BB962C8B-B14F-4D97-AF65-F5344CB8AC3E}">
        <p14:creationId xmlns:p14="http://schemas.microsoft.com/office/powerpoint/2010/main" val="31678588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xmlns="" id="{44CB7A62-19F5-1902-E4F4-2DEA0867901E}"/>
              </a:ext>
            </a:extLst>
          </p:cNvPr>
          <p:cNvSpPr/>
          <p:nvPr/>
        </p:nvSpPr>
        <p:spPr>
          <a:xfrm>
            <a:off x="0" y="0"/>
            <a:ext cx="12192000" cy="1219200"/>
          </a:xfrm>
          <a:prstGeom prst="rect">
            <a:avLst/>
          </a:prstGeom>
          <a:solidFill>
            <a:schemeClr val="tx1">
              <a:alpha val="64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7200" b="1" dirty="0"/>
              <a:t> Love Your Enemy</a:t>
            </a:r>
            <a:endParaRPr lang="en-US" sz="7200" b="1" i="1" dirty="0"/>
          </a:p>
        </p:txBody>
      </p:sp>
      <p:sp>
        <p:nvSpPr>
          <p:cNvPr id="2" name="Rectangle 1">
            <a:extLst>
              <a:ext uri="{FF2B5EF4-FFF2-40B4-BE49-F238E27FC236}">
                <a16:creationId xmlns:a16="http://schemas.microsoft.com/office/drawing/2014/main" xmlns="" id="{D3B873B6-6ADE-55F6-FABA-D09B392573DE}"/>
              </a:ext>
            </a:extLst>
          </p:cNvPr>
          <p:cNvSpPr/>
          <p:nvPr/>
        </p:nvSpPr>
        <p:spPr>
          <a:xfrm>
            <a:off x="0" y="1143000"/>
            <a:ext cx="6934200" cy="5715000"/>
          </a:xfrm>
          <a:prstGeom prst="rect">
            <a:avLst/>
          </a:prstGeom>
          <a:solidFill>
            <a:schemeClr val="accent1">
              <a:lumMod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pPr algn="ctr"/>
            <a:r>
              <a:rPr lang="en-US" sz="4800" b="1" u="sng" dirty="0"/>
              <a:t>Biblical Rationale:</a:t>
            </a:r>
          </a:p>
          <a:p>
            <a:pPr algn="ctr"/>
            <a:endParaRPr lang="en-US" sz="1100" b="1" u="sng" dirty="0"/>
          </a:p>
          <a:p>
            <a:pPr marL="514350" indent="-514350">
              <a:buAutoNum type="arabicParenR"/>
            </a:pPr>
            <a:r>
              <a:rPr lang="en-US" sz="3500" b="1" dirty="0"/>
              <a:t>It’s what Jesus taught</a:t>
            </a:r>
          </a:p>
          <a:p>
            <a:pPr marL="514350" indent="-514350">
              <a:buAutoNum type="arabicParenR"/>
            </a:pPr>
            <a:r>
              <a:rPr lang="en-US" sz="3500" b="1" dirty="0"/>
              <a:t>It’s what Jesus did</a:t>
            </a:r>
          </a:p>
          <a:p>
            <a:pPr marL="514350" indent="-514350">
              <a:buFontTx/>
              <a:buAutoNum type="arabicParenR"/>
            </a:pPr>
            <a:r>
              <a:rPr lang="en-US" sz="3500" b="1" dirty="0"/>
              <a:t>I am a forgiven enemy of God</a:t>
            </a:r>
          </a:p>
          <a:p>
            <a:pPr marL="514350" indent="-514350">
              <a:buFontTx/>
              <a:buAutoNum type="arabicParenR"/>
            </a:pPr>
            <a:r>
              <a:rPr lang="en-US" sz="3500" b="1" dirty="0"/>
              <a:t>God will act to bring justice</a:t>
            </a:r>
          </a:p>
          <a:p>
            <a:pPr marL="514350" indent="-514350">
              <a:buFontTx/>
              <a:buAutoNum type="arabicParenR"/>
            </a:pPr>
            <a:r>
              <a:rPr lang="en-US" sz="3500" b="1" dirty="0"/>
              <a:t>It pleases God</a:t>
            </a:r>
          </a:p>
          <a:p>
            <a:pPr marL="514350" indent="-514350">
              <a:buFontTx/>
              <a:buAutoNum type="arabicParenR"/>
            </a:pPr>
            <a:r>
              <a:rPr lang="en-US" sz="3500" b="1" dirty="0"/>
              <a:t> </a:t>
            </a:r>
          </a:p>
          <a:p>
            <a:pPr marL="514350" indent="-514350">
              <a:buFontTx/>
              <a:buAutoNum type="arabicParenR"/>
            </a:pPr>
            <a:endParaRPr lang="en-US" sz="3500" b="1" dirty="0"/>
          </a:p>
          <a:p>
            <a:pPr marL="514350" indent="-514350">
              <a:buAutoNum type="arabicParenR"/>
            </a:pPr>
            <a:endParaRPr lang="en-US" sz="3500" b="1" dirty="0"/>
          </a:p>
          <a:p>
            <a:pPr marL="514350" indent="-514350">
              <a:buAutoNum type="arabicParenR"/>
            </a:pPr>
            <a:endParaRPr lang="en-US" sz="3200" b="1" dirty="0"/>
          </a:p>
          <a:p>
            <a:pPr marL="514350" indent="-514350">
              <a:buAutoNum type="arabicParenR"/>
            </a:pPr>
            <a:endParaRPr lang="en-US" sz="3200" b="1" i="1" u="sng" dirty="0"/>
          </a:p>
          <a:p>
            <a:pPr algn="ctr"/>
            <a:endParaRPr lang="en-US" dirty="0"/>
          </a:p>
        </p:txBody>
      </p:sp>
      <p:sp>
        <p:nvSpPr>
          <p:cNvPr id="8" name="Rectangle 7">
            <a:extLst>
              <a:ext uri="{FF2B5EF4-FFF2-40B4-BE49-F238E27FC236}">
                <a16:creationId xmlns:a16="http://schemas.microsoft.com/office/drawing/2014/main" xmlns="" id="{C2FF2C2E-774B-020F-5163-101410EBCF0C}"/>
              </a:ext>
            </a:extLst>
          </p:cNvPr>
          <p:cNvSpPr/>
          <p:nvPr/>
        </p:nvSpPr>
        <p:spPr>
          <a:xfrm>
            <a:off x="0" y="4800600"/>
            <a:ext cx="12192000" cy="20574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a:lnSpc>
                <a:spcPct val="107000"/>
              </a:lnSpc>
              <a:spcBef>
                <a:spcPts val="0"/>
              </a:spcBef>
              <a:spcAft>
                <a:spcPts val="0"/>
              </a:spcAft>
            </a:pPr>
            <a:r>
              <a:rPr lang="en-US" sz="3000" b="1" kern="100" baseline="30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Romans 12:17 </a:t>
            </a:r>
            <a:r>
              <a:rPr lang="en-US" sz="30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Never pay back evil for evil to anyone</a:t>
            </a:r>
            <a:r>
              <a:rPr lang="en-US" sz="30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Respect what is right in the sight of all men. </a:t>
            </a:r>
            <a:r>
              <a:rPr lang="en-US" sz="3000" b="1" kern="100" baseline="30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18 </a:t>
            </a:r>
            <a:r>
              <a:rPr lang="en-US" sz="30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If possible, so far as it depends on you, be at peace with all men.  </a:t>
            </a:r>
            <a:r>
              <a:rPr lang="en-US" sz="3000" b="1" kern="100" baseline="30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19 </a:t>
            </a:r>
            <a:r>
              <a:rPr lang="en-US" sz="30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Never take your own revenge</a:t>
            </a:r>
            <a:r>
              <a:rPr lang="en-US" sz="30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en-US" sz="3000" b="1" u="sng" kern="100"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beloved</a:t>
            </a:r>
            <a:r>
              <a:rPr lang="en-US" sz="30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en-US" sz="30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but leave room for the wrath of God</a:t>
            </a:r>
            <a:r>
              <a:rPr lang="en-US" sz="30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for it is written, “</a:t>
            </a:r>
            <a:r>
              <a:rPr lang="en-US" sz="3000" kern="100" cap="small" dirty="0">
                <a:solidFill>
                  <a:schemeClr val="tx1"/>
                </a:solidFill>
                <a:effectLst/>
                <a:latin typeface="Calibri" panose="020F0502020204030204" pitchFamily="34" charset="0"/>
                <a:ea typeface="Calibri" panose="020F0502020204030204" pitchFamily="34" charset="0"/>
                <a:cs typeface="Calibri" panose="020F0502020204030204" pitchFamily="34" charset="0"/>
              </a:rPr>
              <a:t>Vengeance is Mine</a:t>
            </a:r>
            <a:r>
              <a:rPr lang="en-US" sz="30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I </a:t>
            </a:r>
            <a:r>
              <a:rPr lang="en-US" sz="3000" kern="100" cap="small" dirty="0">
                <a:solidFill>
                  <a:schemeClr val="tx1"/>
                </a:solidFill>
                <a:effectLst/>
                <a:latin typeface="Calibri" panose="020F0502020204030204" pitchFamily="34" charset="0"/>
                <a:ea typeface="Calibri" panose="020F0502020204030204" pitchFamily="34" charset="0"/>
                <a:cs typeface="Calibri" panose="020F0502020204030204" pitchFamily="34" charset="0"/>
              </a:rPr>
              <a:t>will repay</a:t>
            </a:r>
            <a:r>
              <a:rPr lang="en-US" sz="30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says the Lord. </a:t>
            </a:r>
            <a:endParaRPr lang="en-US" sz="30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0"/>
              </a:spcBef>
              <a:spcAft>
                <a:spcPts val="0"/>
              </a:spcAft>
            </a:pPr>
            <a:endParaRPr lang="en-US" sz="3200" dirty="0">
              <a:solidFill>
                <a:schemeClr val="tx1"/>
              </a:solidFill>
            </a:endParaRPr>
          </a:p>
        </p:txBody>
      </p:sp>
      <p:sp>
        <p:nvSpPr>
          <p:cNvPr id="7" name="Rectangle 6">
            <a:extLst>
              <a:ext uri="{FF2B5EF4-FFF2-40B4-BE49-F238E27FC236}">
                <a16:creationId xmlns:a16="http://schemas.microsoft.com/office/drawing/2014/main" xmlns="" id="{739B4DAE-8BC9-E562-9C55-342760A2E460}"/>
              </a:ext>
            </a:extLst>
          </p:cNvPr>
          <p:cNvSpPr/>
          <p:nvPr/>
        </p:nvSpPr>
        <p:spPr>
          <a:xfrm>
            <a:off x="6781800" y="762000"/>
            <a:ext cx="5410200" cy="4038600"/>
          </a:xfrm>
          <a:prstGeom prst="rect">
            <a:avLst/>
          </a:prstGeom>
          <a:solidFill>
            <a:schemeClr val="tx2">
              <a:lumMod val="50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r>
              <a:rPr lang="en-US" sz="3200" b="1" baseline="30000" dirty="0"/>
              <a:t>Acts 7:59 </a:t>
            </a:r>
            <a:r>
              <a:rPr lang="en-US" sz="3200" dirty="0"/>
              <a:t>They went on stoning Stephen as he called on the Lord and said, “Lord Jesus, receive my spirit!” </a:t>
            </a:r>
            <a:r>
              <a:rPr lang="en-US" sz="3200" b="1" baseline="30000" dirty="0"/>
              <a:t>60</a:t>
            </a:r>
            <a:r>
              <a:rPr lang="en-US" sz="3200" dirty="0"/>
              <a:t> Then  falling on his knees, he cried out with a loud voice, </a:t>
            </a:r>
            <a:endParaRPr lang="en-US" sz="3200" b="1" i="1" u="sng" dirty="0"/>
          </a:p>
          <a:p>
            <a:pPr algn="ctr"/>
            <a:endParaRPr lang="en-US" dirty="0"/>
          </a:p>
        </p:txBody>
      </p:sp>
    </p:spTree>
    <p:extLst>
      <p:ext uri="{BB962C8B-B14F-4D97-AF65-F5344CB8AC3E}">
        <p14:creationId xmlns:p14="http://schemas.microsoft.com/office/powerpoint/2010/main" val="2929878742"/>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xmlns="" id="{44CB7A62-19F5-1902-E4F4-2DEA0867901E}"/>
              </a:ext>
            </a:extLst>
          </p:cNvPr>
          <p:cNvSpPr/>
          <p:nvPr/>
        </p:nvSpPr>
        <p:spPr>
          <a:xfrm>
            <a:off x="0" y="0"/>
            <a:ext cx="12192000" cy="1219200"/>
          </a:xfrm>
          <a:prstGeom prst="rect">
            <a:avLst/>
          </a:prstGeom>
          <a:solidFill>
            <a:schemeClr val="tx1">
              <a:alpha val="64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7200" b="1" dirty="0"/>
              <a:t> Love Your Enemy</a:t>
            </a:r>
            <a:endParaRPr lang="en-US" sz="7200" b="1" i="1" dirty="0"/>
          </a:p>
        </p:txBody>
      </p:sp>
      <p:sp>
        <p:nvSpPr>
          <p:cNvPr id="2" name="Rectangle 1">
            <a:extLst>
              <a:ext uri="{FF2B5EF4-FFF2-40B4-BE49-F238E27FC236}">
                <a16:creationId xmlns:a16="http://schemas.microsoft.com/office/drawing/2014/main" xmlns="" id="{D3B873B6-6ADE-55F6-FABA-D09B392573DE}"/>
              </a:ext>
            </a:extLst>
          </p:cNvPr>
          <p:cNvSpPr/>
          <p:nvPr/>
        </p:nvSpPr>
        <p:spPr>
          <a:xfrm>
            <a:off x="0" y="1143000"/>
            <a:ext cx="6934200" cy="5715000"/>
          </a:xfrm>
          <a:prstGeom prst="rect">
            <a:avLst/>
          </a:prstGeom>
          <a:solidFill>
            <a:schemeClr val="accent1">
              <a:lumMod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pPr algn="ctr"/>
            <a:r>
              <a:rPr lang="en-US" sz="4800" b="1" u="sng" dirty="0"/>
              <a:t>Biblical Rationale:</a:t>
            </a:r>
          </a:p>
          <a:p>
            <a:pPr algn="ctr"/>
            <a:endParaRPr lang="en-US" sz="1100" b="1" u="sng" dirty="0"/>
          </a:p>
          <a:p>
            <a:pPr marL="514350" indent="-514350">
              <a:buAutoNum type="arabicParenR"/>
            </a:pPr>
            <a:r>
              <a:rPr lang="en-US" sz="3500" b="1" dirty="0"/>
              <a:t>It’s what Jesus taught</a:t>
            </a:r>
          </a:p>
          <a:p>
            <a:pPr marL="514350" indent="-514350">
              <a:buAutoNum type="arabicParenR"/>
            </a:pPr>
            <a:r>
              <a:rPr lang="en-US" sz="3500" b="1" dirty="0"/>
              <a:t>It’s what Jesus did</a:t>
            </a:r>
          </a:p>
          <a:p>
            <a:pPr marL="514350" indent="-514350">
              <a:buFontTx/>
              <a:buAutoNum type="arabicParenR"/>
            </a:pPr>
            <a:r>
              <a:rPr lang="en-US" sz="3500" b="1" dirty="0"/>
              <a:t>I am a forgiven enemy of God</a:t>
            </a:r>
          </a:p>
          <a:p>
            <a:pPr marL="514350" indent="-514350">
              <a:buFontTx/>
              <a:buAutoNum type="arabicParenR"/>
            </a:pPr>
            <a:r>
              <a:rPr lang="en-US" sz="3500" b="1" dirty="0"/>
              <a:t>God will act to bring justice</a:t>
            </a:r>
          </a:p>
          <a:p>
            <a:pPr marL="514350" indent="-514350">
              <a:buFontTx/>
              <a:buAutoNum type="arabicParenR"/>
            </a:pPr>
            <a:r>
              <a:rPr lang="en-US" sz="3500" b="1" dirty="0"/>
              <a:t>It pleases God</a:t>
            </a:r>
          </a:p>
          <a:p>
            <a:pPr marL="514350" indent="-514350">
              <a:buFontTx/>
              <a:buAutoNum type="arabicParenR"/>
            </a:pPr>
            <a:r>
              <a:rPr lang="en-US" sz="3500" b="1" dirty="0"/>
              <a:t> </a:t>
            </a:r>
          </a:p>
          <a:p>
            <a:pPr marL="514350" indent="-514350">
              <a:buFontTx/>
              <a:buAutoNum type="arabicParenR"/>
            </a:pPr>
            <a:endParaRPr lang="en-US" sz="3500" b="1" dirty="0"/>
          </a:p>
          <a:p>
            <a:pPr marL="514350" indent="-514350">
              <a:buAutoNum type="arabicParenR"/>
            </a:pPr>
            <a:endParaRPr lang="en-US" sz="3500" b="1" dirty="0"/>
          </a:p>
          <a:p>
            <a:pPr marL="514350" indent="-514350">
              <a:buAutoNum type="arabicParenR"/>
            </a:pPr>
            <a:endParaRPr lang="en-US" sz="3200" b="1" dirty="0"/>
          </a:p>
          <a:p>
            <a:pPr marL="514350" indent="-514350">
              <a:buAutoNum type="arabicParenR"/>
            </a:pPr>
            <a:endParaRPr lang="en-US" sz="3200" b="1" i="1" u="sng" dirty="0"/>
          </a:p>
          <a:p>
            <a:pPr algn="ctr"/>
            <a:endParaRPr lang="en-US" dirty="0"/>
          </a:p>
        </p:txBody>
      </p:sp>
      <p:sp>
        <p:nvSpPr>
          <p:cNvPr id="8" name="Rectangle 7">
            <a:extLst>
              <a:ext uri="{FF2B5EF4-FFF2-40B4-BE49-F238E27FC236}">
                <a16:creationId xmlns:a16="http://schemas.microsoft.com/office/drawing/2014/main" xmlns="" id="{C2FF2C2E-774B-020F-5163-101410EBCF0C}"/>
              </a:ext>
            </a:extLst>
          </p:cNvPr>
          <p:cNvSpPr/>
          <p:nvPr/>
        </p:nvSpPr>
        <p:spPr>
          <a:xfrm>
            <a:off x="0" y="4800600"/>
            <a:ext cx="12192000" cy="20574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a:lnSpc>
                <a:spcPct val="107000"/>
              </a:lnSpc>
              <a:spcBef>
                <a:spcPts val="0"/>
              </a:spcBef>
              <a:spcAft>
                <a:spcPts val="0"/>
              </a:spcAft>
            </a:pPr>
            <a:r>
              <a:rPr lang="en-US" sz="3000" b="1" kern="100" baseline="30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Romans 12:17 </a:t>
            </a:r>
            <a:r>
              <a:rPr lang="en-US" sz="30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Never pay back evil for evil to anyone</a:t>
            </a:r>
            <a:r>
              <a:rPr lang="en-US" sz="30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Respect what is right in the sight of all men. </a:t>
            </a:r>
            <a:r>
              <a:rPr lang="en-US" sz="3000" b="1" kern="100" baseline="30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18 </a:t>
            </a:r>
            <a:r>
              <a:rPr lang="en-US" sz="30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If possible, so far as it depends on you, be at peace with all men.  </a:t>
            </a:r>
            <a:r>
              <a:rPr lang="en-US" sz="3000" b="1" kern="100" baseline="30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19 </a:t>
            </a:r>
            <a:r>
              <a:rPr lang="en-US" sz="30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Never take your own revenge</a:t>
            </a:r>
            <a:r>
              <a:rPr lang="en-US" sz="30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en-US" sz="3000" b="1" u="sng" kern="100"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beloved</a:t>
            </a:r>
            <a:r>
              <a:rPr lang="en-US" sz="30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en-US" sz="30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but leave room for the wrath of God</a:t>
            </a:r>
            <a:r>
              <a:rPr lang="en-US" sz="30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for it is written, “</a:t>
            </a:r>
            <a:r>
              <a:rPr lang="en-US" sz="3000" kern="100" cap="small" dirty="0">
                <a:solidFill>
                  <a:schemeClr val="tx1"/>
                </a:solidFill>
                <a:effectLst/>
                <a:latin typeface="Calibri" panose="020F0502020204030204" pitchFamily="34" charset="0"/>
                <a:ea typeface="Calibri" panose="020F0502020204030204" pitchFamily="34" charset="0"/>
                <a:cs typeface="Calibri" panose="020F0502020204030204" pitchFamily="34" charset="0"/>
              </a:rPr>
              <a:t>Vengeance is Mine</a:t>
            </a:r>
            <a:r>
              <a:rPr lang="en-US" sz="30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I </a:t>
            </a:r>
            <a:r>
              <a:rPr lang="en-US" sz="3000" kern="100" cap="small" dirty="0">
                <a:solidFill>
                  <a:schemeClr val="tx1"/>
                </a:solidFill>
                <a:effectLst/>
                <a:latin typeface="Calibri" panose="020F0502020204030204" pitchFamily="34" charset="0"/>
                <a:ea typeface="Calibri" panose="020F0502020204030204" pitchFamily="34" charset="0"/>
                <a:cs typeface="Calibri" panose="020F0502020204030204" pitchFamily="34" charset="0"/>
              </a:rPr>
              <a:t>will repay</a:t>
            </a:r>
            <a:r>
              <a:rPr lang="en-US" sz="30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says the Lord. </a:t>
            </a:r>
            <a:endParaRPr lang="en-US" sz="30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0"/>
              </a:spcBef>
              <a:spcAft>
                <a:spcPts val="0"/>
              </a:spcAft>
            </a:pPr>
            <a:endParaRPr lang="en-US" sz="3200" dirty="0">
              <a:solidFill>
                <a:schemeClr val="tx1"/>
              </a:solidFill>
            </a:endParaRPr>
          </a:p>
        </p:txBody>
      </p:sp>
      <p:sp>
        <p:nvSpPr>
          <p:cNvPr id="7" name="Rectangle 6">
            <a:extLst>
              <a:ext uri="{FF2B5EF4-FFF2-40B4-BE49-F238E27FC236}">
                <a16:creationId xmlns:a16="http://schemas.microsoft.com/office/drawing/2014/main" xmlns="" id="{739B4DAE-8BC9-E562-9C55-342760A2E460}"/>
              </a:ext>
            </a:extLst>
          </p:cNvPr>
          <p:cNvSpPr/>
          <p:nvPr/>
        </p:nvSpPr>
        <p:spPr>
          <a:xfrm>
            <a:off x="6781800" y="762000"/>
            <a:ext cx="5410200" cy="4038600"/>
          </a:xfrm>
          <a:prstGeom prst="rect">
            <a:avLst/>
          </a:prstGeom>
          <a:solidFill>
            <a:schemeClr val="tx2">
              <a:lumMod val="50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r>
              <a:rPr lang="en-US" sz="3200" b="1" baseline="30000" dirty="0"/>
              <a:t>Acts 7:59 </a:t>
            </a:r>
            <a:r>
              <a:rPr lang="en-US" sz="3200" dirty="0"/>
              <a:t>They went on stoning Stephen as he called on the Lord and said, “Lord Jesus, receive my spirit!” </a:t>
            </a:r>
            <a:r>
              <a:rPr lang="en-US" sz="3200" b="1" baseline="30000" dirty="0"/>
              <a:t>60</a:t>
            </a:r>
            <a:r>
              <a:rPr lang="en-US" sz="3200" dirty="0"/>
              <a:t> Then  falling on his knees, he cried out with a loud voice, “Lord, do not hold this sin against them!” Having said this, he fell asleep.</a:t>
            </a:r>
          </a:p>
          <a:p>
            <a:pPr marL="514350" indent="-514350">
              <a:buAutoNum type="arabicParenR"/>
            </a:pPr>
            <a:endParaRPr lang="en-US" sz="3200" b="1" i="1" u="sng" dirty="0"/>
          </a:p>
          <a:p>
            <a:pPr algn="ctr"/>
            <a:endParaRPr lang="en-US" dirty="0"/>
          </a:p>
        </p:txBody>
      </p:sp>
    </p:spTree>
    <p:extLst>
      <p:ext uri="{BB962C8B-B14F-4D97-AF65-F5344CB8AC3E}">
        <p14:creationId xmlns:p14="http://schemas.microsoft.com/office/powerpoint/2010/main" val="336067175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xmlns="" id="{44CB7A62-19F5-1902-E4F4-2DEA0867901E}"/>
              </a:ext>
            </a:extLst>
          </p:cNvPr>
          <p:cNvSpPr/>
          <p:nvPr/>
        </p:nvSpPr>
        <p:spPr>
          <a:xfrm>
            <a:off x="0" y="0"/>
            <a:ext cx="12192000" cy="1219200"/>
          </a:xfrm>
          <a:prstGeom prst="rect">
            <a:avLst/>
          </a:prstGeom>
          <a:solidFill>
            <a:schemeClr val="tx1">
              <a:alpha val="64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7200" b="1" dirty="0"/>
              <a:t> Love Your Enemy</a:t>
            </a:r>
            <a:endParaRPr lang="en-US" sz="7200" b="1" i="1" dirty="0"/>
          </a:p>
        </p:txBody>
      </p:sp>
      <p:sp>
        <p:nvSpPr>
          <p:cNvPr id="2" name="Rectangle 1">
            <a:extLst>
              <a:ext uri="{FF2B5EF4-FFF2-40B4-BE49-F238E27FC236}">
                <a16:creationId xmlns:a16="http://schemas.microsoft.com/office/drawing/2014/main" xmlns="" id="{D3B873B6-6ADE-55F6-FABA-D09B392573DE}"/>
              </a:ext>
            </a:extLst>
          </p:cNvPr>
          <p:cNvSpPr/>
          <p:nvPr/>
        </p:nvSpPr>
        <p:spPr>
          <a:xfrm>
            <a:off x="0" y="1143000"/>
            <a:ext cx="6934200" cy="5715000"/>
          </a:xfrm>
          <a:prstGeom prst="rect">
            <a:avLst/>
          </a:prstGeom>
          <a:solidFill>
            <a:schemeClr val="accent1">
              <a:lumMod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pPr algn="ctr"/>
            <a:r>
              <a:rPr lang="en-US" sz="4800" b="1" u="sng" dirty="0"/>
              <a:t>Biblical Rationale:</a:t>
            </a:r>
          </a:p>
          <a:p>
            <a:pPr algn="ctr"/>
            <a:endParaRPr lang="en-US" sz="1100" b="1" u="sng" dirty="0"/>
          </a:p>
          <a:p>
            <a:pPr marL="514350" indent="-514350">
              <a:buAutoNum type="arabicParenR"/>
            </a:pPr>
            <a:r>
              <a:rPr lang="en-US" sz="3500" b="1" dirty="0"/>
              <a:t>It’s what Jesus taught</a:t>
            </a:r>
          </a:p>
          <a:p>
            <a:pPr marL="514350" indent="-514350">
              <a:buAutoNum type="arabicParenR"/>
            </a:pPr>
            <a:r>
              <a:rPr lang="en-US" sz="3500" b="1" dirty="0"/>
              <a:t>It’s what Jesus did</a:t>
            </a:r>
          </a:p>
          <a:p>
            <a:pPr marL="514350" indent="-514350">
              <a:buFontTx/>
              <a:buAutoNum type="arabicParenR"/>
            </a:pPr>
            <a:r>
              <a:rPr lang="en-US" sz="3500" b="1" dirty="0"/>
              <a:t>I am a forgiven enemy of God</a:t>
            </a:r>
          </a:p>
          <a:p>
            <a:pPr marL="514350" indent="-514350">
              <a:buFontTx/>
              <a:buAutoNum type="arabicParenR"/>
            </a:pPr>
            <a:r>
              <a:rPr lang="en-US" sz="3500" b="1" dirty="0"/>
              <a:t>God will act to bring justice</a:t>
            </a:r>
          </a:p>
          <a:p>
            <a:pPr marL="514350" indent="-514350">
              <a:buFontTx/>
              <a:buAutoNum type="arabicParenR"/>
            </a:pPr>
            <a:r>
              <a:rPr lang="en-US" sz="3500" b="1" dirty="0"/>
              <a:t>It pleases God</a:t>
            </a:r>
          </a:p>
          <a:p>
            <a:pPr marL="514350" indent="-514350">
              <a:buFontTx/>
              <a:buAutoNum type="arabicParenR"/>
            </a:pPr>
            <a:r>
              <a:rPr lang="en-US" sz="3500" b="1" dirty="0"/>
              <a:t> </a:t>
            </a:r>
          </a:p>
          <a:p>
            <a:pPr marL="514350" indent="-514350">
              <a:buFontTx/>
              <a:buAutoNum type="arabicParenR"/>
            </a:pPr>
            <a:endParaRPr lang="en-US" sz="3500" b="1" dirty="0"/>
          </a:p>
          <a:p>
            <a:pPr marL="514350" indent="-514350">
              <a:buAutoNum type="arabicParenR"/>
            </a:pPr>
            <a:endParaRPr lang="en-US" sz="3500" b="1" dirty="0"/>
          </a:p>
          <a:p>
            <a:pPr marL="514350" indent="-514350">
              <a:buAutoNum type="arabicParenR"/>
            </a:pPr>
            <a:endParaRPr lang="en-US" sz="3200" b="1" dirty="0"/>
          </a:p>
          <a:p>
            <a:pPr marL="514350" indent="-514350">
              <a:buAutoNum type="arabicParenR"/>
            </a:pPr>
            <a:endParaRPr lang="en-US" sz="3200" b="1" i="1" u="sng" dirty="0"/>
          </a:p>
          <a:p>
            <a:pPr algn="ctr"/>
            <a:endParaRPr lang="en-US" dirty="0"/>
          </a:p>
        </p:txBody>
      </p:sp>
      <p:sp>
        <p:nvSpPr>
          <p:cNvPr id="8" name="Rectangle 7">
            <a:extLst>
              <a:ext uri="{FF2B5EF4-FFF2-40B4-BE49-F238E27FC236}">
                <a16:creationId xmlns:a16="http://schemas.microsoft.com/office/drawing/2014/main" xmlns="" id="{C2FF2C2E-774B-020F-5163-101410EBCF0C}"/>
              </a:ext>
            </a:extLst>
          </p:cNvPr>
          <p:cNvSpPr/>
          <p:nvPr/>
        </p:nvSpPr>
        <p:spPr>
          <a:xfrm>
            <a:off x="0" y="4800600"/>
            <a:ext cx="12192000" cy="20574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a:lnSpc>
                <a:spcPct val="107000"/>
              </a:lnSpc>
              <a:spcBef>
                <a:spcPts val="0"/>
              </a:spcBef>
              <a:spcAft>
                <a:spcPts val="0"/>
              </a:spcAft>
            </a:pPr>
            <a:r>
              <a:rPr lang="en-US" sz="3000" b="1" kern="100" baseline="30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Romans 12:17 </a:t>
            </a:r>
            <a:r>
              <a:rPr lang="en-US" sz="30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Never pay back evil for evil to anyone</a:t>
            </a:r>
            <a:r>
              <a:rPr lang="en-US" sz="30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Respect what is right in the sight of all men. </a:t>
            </a:r>
            <a:r>
              <a:rPr lang="en-US" sz="3000" b="1" kern="100" baseline="30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18 </a:t>
            </a:r>
            <a:r>
              <a:rPr lang="en-US" sz="30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If possible, so far as it depends on you, be at peace with all men.  </a:t>
            </a:r>
            <a:r>
              <a:rPr lang="en-US" sz="3000" b="1" kern="100" baseline="30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19 </a:t>
            </a:r>
            <a:r>
              <a:rPr lang="en-US" sz="30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Never take your own revenge</a:t>
            </a:r>
            <a:r>
              <a:rPr lang="en-US" sz="30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en-US" sz="3000" b="1" u="sng" kern="100"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beloved</a:t>
            </a:r>
            <a:r>
              <a:rPr lang="en-US" sz="30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en-US" sz="30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but leave room for the wrath of God</a:t>
            </a:r>
            <a:r>
              <a:rPr lang="en-US" sz="30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for it is written, “</a:t>
            </a:r>
            <a:r>
              <a:rPr lang="en-US" sz="3000" kern="100" cap="small" dirty="0">
                <a:solidFill>
                  <a:schemeClr val="tx1"/>
                </a:solidFill>
                <a:effectLst/>
                <a:latin typeface="Calibri" panose="020F0502020204030204" pitchFamily="34" charset="0"/>
                <a:ea typeface="Calibri" panose="020F0502020204030204" pitchFamily="34" charset="0"/>
                <a:cs typeface="Calibri" panose="020F0502020204030204" pitchFamily="34" charset="0"/>
              </a:rPr>
              <a:t>Vengeance is Mine</a:t>
            </a:r>
            <a:r>
              <a:rPr lang="en-US" sz="30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I </a:t>
            </a:r>
            <a:r>
              <a:rPr lang="en-US" sz="3000" kern="100" cap="small" dirty="0">
                <a:solidFill>
                  <a:schemeClr val="tx1"/>
                </a:solidFill>
                <a:effectLst/>
                <a:latin typeface="Calibri" panose="020F0502020204030204" pitchFamily="34" charset="0"/>
                <a:ea typeface="Calibri" panose="020F0502020204030204" pitchFamily="34" charset="0"/>
                <a:cs typeface="Calibri" panose="020F0502020204030204" pitchFamily="34" charset="0"/>
              </a:rPr>
              <a:t>will repay</a:t>
            </a:r>
            <a:r>
              <a:rPr lang="en-US" sz="30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says the Lord. </a:t>
            </a:r>
            <a:endParaRPr lang="en-US" sz="30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0"/>
              </a:spcBef>
              <a:spcAft>
                <a:spcPts val="0"/>
              </a:spcAft>
            </a:pPr>
            <a:endParaRPr lang="en-US" sz="3200" dirty="0">
              <a:solidFill>
                <a:schemeClr val="tx1"/>
              </a:solidFill>
            </a:endParaRPr>
          </a:p>
        </p:txBody>
      </p:sp>
      <p:sp>
        <p:nvSpPr>
          <p:cNvPr id="3" name="Rectangle 2">
            <a:extLst>
              <a:ext uri="{FF2B5EF4-FFF2-40B4-BE49-F238E27FC236}">
                <a16:creationId xmlns:a16="http://schemas.microsoft.com/office/drawing/2014/main" xmlns="" id="{FE6A6198-D470-9402-F349-B9536628C8BC}"/>
              </a:ext>
            </a:extLst>
          </p:cNvPr>
          <p:cNvSpPr/>
          <p:nvPr/>
        </p:nvSpPr>
        <p:spPr>
          <a:xfrm>
            <a:off x="6248400" y="762000"/>
            <a:ext cx="5943600" cy="4038600"/>
          </a:xfrm>
          <a:prstGeom prst="rect">
            <a:avLst/>
          </a:prstGeom>
          <a:solidFill>
            <a:schemeClr val="tx2">
              <a:lumMod val="50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bg1"/>
                </a:solidFill>
              </a:rPr>
              <a:t>Acts7:55 </a:t>
            </a:r>
            <a:r>
              <a:rPr lang="en-US" sz="3200" dirty="0">
                <a:solidFill>
                  <a:schemeClr val="bg1"/>
                </a:solidFill>
              </a:rPr>
              <a:t>But being full of the Holy Spirit, he gazed intently into  heaven and saw the glory of God, and Jesus standing at the right hand of God; </a:t>
            </a:r>
            <a:r>
              <a:rPr lang="en-US" sz="3200" b="1" baseline="30000" dirty="0"/>
              <a:t>56 </a:t>
            </a:r>
            <a:r>
              <a:rPr lang="en-US" sz="3200" dirty="0"/>
              <a:t>and he said, “Behold, I see the heavens opened up and the Son of Man standing at the right hand of God.”  </a:t>
            </a:r>
          </a:p>
          <a:p>
            <a:endParaRPr lang="en-US" sz="3200" b="1" i="1" u="sng" dirty="0">
              <a:solidFill>
                <a:schemeClr val="bg1"/>
              </a:solidFill>
            </a:endParaRPr>
          </a:p>
          <a:p>
            <a:pPr algn="ctr"/>
            <a:endParaRPr lang="en-US" dirty="0"/>
          </a:p>
        </p:txBody>
      </p:sp>
    </p:spTree>
    <p:extLst>
      <p:ext uri="{BB962C8B-B14F-4D97-AF65-F5344CB8AC3E}">
        <p14:creationId xmlns:p14="http://schemas.microsoft.com/office/powerpoint/2010/main" val="250855157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xmlns="" id="{44CB7A62-19F5-1902-E4F4-2DEA0867901E}"/>
              </a:ext>
            </a:extLst>
          </p:cNvPr>
          <p:cNvSpPr/>
          <p:nvPr/>
        </p:nvSpPr>
        <p:spPr>
          <a:xfrm>
            <a:off x="0" y="0"/>
            <a:ext cx="12192000" cy="1219200"/>
          </a:xfrm>
          <a:prstGeom prst="rect">
            <a:avLst/>
          </a:prstGeom>
          <a:solidFill>
            <a:schemeClr val="tx1">
              <a:alpha val="64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7200" b="1" dirty="0"/>
              <a:t> Love Your Enemy</a:t>
            </a:r>
            <a:endParaRPr lang="en-US" sz="7200" b="1" i="1" dirty="0"/>
          </a:p>
        </p:txBody>
      </p:sp>
      <p:sp>
        <p:nvSpPr>
          <p:cNvPr id="2" name="Rectangle 1">
            <a:extLst>
              <a:ext uri="{FF2B5EF4-FFF2-40B4-BE49-F238E27FC236}">
                <a16:creationId xmlns:a16="http://schemas.microsoft.com/office/drawing/2014/main" xmlns="" id="{D3B873B6-6ADE-55F6-FABA-D09B392573DE}"/>
              </a:ext>
            </a:extLst>
          </p:cNvPr>
          <p:cNvSpPr/>
          <p:nvPr/>
        </p:nvSpPr>
        <p:spPr>
          <a:xfrm>
            <a:off x="0" y="1143000"/>
            <a:ext cx="6934200" cy="5715000"/>
          </a:xfrm>
          <a:prstGeom prst="rect">
            <a:avLst/>
          </a:prstGeom>
          <a:solidFill>
            <a:schemeClr val="accent1">
              <a:lumMod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pPr algn="ctr"/>
            <a:r>
              <a:rPr lang="en-US" sz="4800" b="1" u="sng" dirty="0"/>
              <a:t>Biblical Rationale:</a:t>
            </a:r>
          </a:p>
          <a:p>
            <a:pPr algn="ctr"/>
            <a:endParaRPr lang="en-US" sz="1100" b="1" u="sng" dirty="0"/>
          </a:p>
          <a:p>
            <a:pPr marL="514350" indent="-514350">
              <a:buAutoNum type="arabicParenR"/>
            </a:pPr>
            <a:r>
              <a:rPr lang="en-US" sz="3500" b="1" dirty="0"/>
              <a:t>It’s what Jesus taught</a:t>
            </a:r>
          </a:p>
          <a:p>
            <a:pPr marL="514350" indent="-514350">
              <a:buAutoNum type="arabicParenR"/>
            </a:pPr>
            <a:r>
              <a:rPr lang="en-US" sz="3500" b="1" dirty="0"/>
              <a:t>It’s what Jesus did</a:t>
            </a:r>
          </a:p>
          <a:p>
            <a:pPr marL="514350" indent="-514350">
              <a:buFontTx/>
              <a:buAutoNum type="arabicParenR"/>
            </a:pPr>
            <a:r>
              <a:rPr lang="en-US" sz="3500" b="1" dirty="0"/>
              <a:t>I am a forgiven enemy of God</a:t>
            </a:r>
          </a:p>
          <a:p>
            <a:pPr marL="514350" indent="-514350">
              <a:buFontTx/>
              <a:buAutoNum type="arabicParenR"/>
            </a:pPr>
            <a:r>
              <a:rPr lang="en-US" sz="3500" b="1" dirty="0"/>
              <a:t>God will act to bring justice</a:t>
            </a:r>
          </a:p>
          <a:p>
            <a:pPr marL="514350" indent="-514350">
              <a:buFontTx/>
              <a:buAutoNum type="arabicParenR"/>
            </a:pPr>
            <a:r>
              <a:rPr lang="en-US" sz="3500" b="1" dirty="0"/>
              <a:t>It pleases God</a:t>
            </a:r>
          </a:p>
          <a:p>
            <a:pPr marL="514350" indent="-514350">
              <a:buFontTx/>
              <a:buAutoNum type="arabicParenR"/>
            </a:pPr>
            <a:r>
              <a:rPr lang="en-US" sz="3500" b="1" dirty="0"/>
              <a:t> </a:t>
            </a:r>
          </a:p>
          <a:p>
            <a:pPr marL="514350" indent="-514350">
              <a:buFontTx/>
              <a:buAutoNum type="arabicParenR"/>
            </a:pPr>
            <a:endParaRPr lang="en-US" sz="3500" b="1" dirty="0"/>
          </a:p>
          <a:p>
            <a:pPr marL="514350" indent="-514350">
              <a:buAutoNum type="arabicParenR"/>
            </a:pPr>
            <a:endParaRPr lang="en-US" sz="3500" b="1" dirty="0"/>
          </a:p>
          <a:p>
            <a:pPr marL="514350" indent="-514350">
              <a:buAutoNum type="arabicParenR"/>
            </a:pPr>
            <a:endParaRPr lang="en-US" sz="3200" b="1" dirty="0"/>
          </a:p>
          <a:p>
            <a:pPr marL="514350" indent="-514350">
              <a:buAutoNum type="arabicParenR"/>
            </a:pPr>
            <a:endParaRPr lang="en-US" sz="3200" b="1" i="1" u="sng" dirty="0"/>
          </a:p>
          <a:p>
            <a:pPr algn="ctr"/>
            <a:endParaRPr lang="en-US" dirty="0"/>
          </a:p>
        </p:txBody>
      </p:sp>
      <p:sp>
        <p:nvSpPr>
          <p:cNvPr id="8" name="Rectangle 7">
            <a:extLst>
              <a:ext uri="{FF2B5EF4-FFF2-40B4-BE49-F238E27FC236}">
                <a16:creationId xmlns:a16="http://schemas.microsoft.com/office/drawing/2014/main" xmlns="" id="{C2FF2C2E-774B-020F-5163-101410EBCF0C}"/>
              </a:ext>
            </a:extLst>
          </p:cNvPr>
          <p:cNvSpPr/>
          <p:nvPr/>
        </p:nvSpPr>
        <p:spPr>
          <a:xfrm>
            <a:off x="0" y="4800600"/>
            <a:ext cx="12192000" cy="20574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a:lnSpc>
                <a:spcPct val="107000"/>
              </a:lnSpc>
              <a:spcBef>
                <a:spcPts val="0"/>
              </a:spcBef>
              <a:spcAft>
                <a:spcPts val="0"/>
              </a:spcAft>
            </a:pPr>
            <a:r>
              <a:rPr lang="en-US" sz="3000" b="1" kern="100" baseline="30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Romans 12:17 </a:t>
            </a:r>
            <a:r>
              <a:rPr lang="en-US" sz="30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Never pay back evil for evil to anyone</a:t>
            </a:r>
            <a:r>
              <a:rPr lang="en-US" sz="30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Respect what is right in the sight of all men. </a:t>
            </a:r>
            <a:r>
              <a:rPr lang="en-US" sz="3000" b="1" kern="100" baseline="30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18 </a:t>
            </a:r>
            <a:r>
              <a:rPr lang="en-US" sz="30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If possible, so far as it depends on you, be at peace with all men.  </a:t>
            </a:r>
            <a:r>
              <a:rPr lang="en-US" sz="3000" b="1" kern="100" baseline="30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19 </a:t>
            </a:r>
            <a:r>
              <a:rPr lang="en-US" sz="30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Never take your own revenge</a:t>
            </a:r>
            <a:r>
              <a:rPr lang="en-US" sz="30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en-US" sz="3000" b="1" u="sng" kern="100"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beloved</a:t>
            </a:r>
            <a:r>
              <a:rPr lang="en-US" sz="30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en-US" sz="30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but leave room for the wrath of God</a:t>
            </a:r>
            <a:r>
              <a:rPr lang="en-US" sz="30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for it is written, “</a:t>
            </a:r>
            <a:r>
              <a:rPr lang="en-US" sz="3000" kern="100" cap="small" dirty="0">
                <a:solidFill>
                  <a:schemeClr val="tx1"/>
                </a:solidFill>
                <a:effectLst/>
                <a:latin typeface="Calibri" panose="020F0502020204030204" pitchFamily="34" charset="0"/>
                <a:ea typeface="Calibri" panose="020F0502020204030204" pitchFamily="34" charset="0"/>
                <a:cs typeface="Calibri" panose="020F0502020204030204" pitchFamily="34" charset="0"/>
              </a:rPr>
              <a:t>Vengeance is Mine</a:t>
            </a:r>
            <a:r>
              <a:rPr lang="en-US" sz="30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I </a:t>
            </a:r>
            <a:r>
              <a:rPr lang="en-US" sz="3000" kern="100" cap="small" dirty="0">
                <a:solidFill>
                  <a:schemeClr val="tx1"/>
                </a:solidFill>
                <a:effectLst/>
                <a:latin typeface="Calibri" panose="020F0502020204030204" pitchFamily="34" charset="0"/>
                <a:ea typeface="Calibri" panose="020F0502020204030204" pitchFamily="34" charset="0"/>
                <a:cs typeface="Calibri" panose="020F0502020204030204" pitchFamily="34" charset="0"/>
              </a:rPr>
              <a:t>will repay</a:t>
            </a:r>
            <a:r>
              <a:rPr lang="en-US" sz="30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says the Lord. </a:t>
            </a:r>
            <a:endParaRPr lang="en-US" sz="30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0"/>
              </a:spcBef>
              <a:spcAft>
                <a:spcPts val="0"/>
              </a:spcAft>
            </a:pPr>
            <a:endParaRPr lang="en-US" sz="3200" dirty="0">
              <a:solidFill>
                <a:schemeClr val="tx1"/>
              </a:solidFill>
            </a:endParaRPr>
          </a:p>
        </p:txBody>
      </p:sp>
      <p:sp>
        <p:nvSpPr>
          <p:cNvPr id="4" name="Rectangle 3">
            <a:extLst>
              <a:ext uri="{FF2B5EF4-FFF2-40B4-BE49-F238E27FC236}">
                <a16:creationId xmlns:a16="http://schemas.microsoft.com/office/drawing/2014/main" xmlns="" id="{F91ED32B-E6BA-825B-B62F-EC1E5896726D}"/>
              </a:ext>
            </a:extLst>
          </p:cNvPr>
          <p:cNvSpPr/>
          <p:nvPr/>
        </p:nvSpPr>
        <p:spPr>
          <a:xfrm>
            <a:off x="6240780" y="0"/>
            <a:ext cx="5943600" cy="4800600"/>
          </a:xfrm>
          <a:prstGeom prst="rect">
            <a:avLst/>
          </a:prstGeom>
          <a:solidFill>
            <a:schemeClr val="tx2">
              <a:lumMod val="50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endParaRPr lang="en-US" b="1" dirty="0">
              <a:solidFill>
                <a:schemeClr val="bg1"/>
              </a:solidFill>
            </a:endParaRPr>
          </a:p>
          <a:p>
            <a:r>
              <a:rPr lang="en-US" sz="3200" b="1" dirty="0">
                <a:solidFill>
                  <a:schemeClr val="bg1"/>
                </a:solidFill>
              </a:rPr>
              <a:t>Clive Calver – XSI 2022</a:t>
            </a:r>
          </a:p>
          <a:p>
            <a:pPr marL="0" marR="0">
              <a:spcBef>
                <a:spcPts val="0"/>
              </a:spcBef>
              <a:spcAft>
                <a:spcPts val="800"/>
              </a:spcAft>
            </a:pPr>
            <a:r>
              <a:rPr lang="en-US" sz="3200" kern="100" dirty="0">
                <a:solidFill>
                  <a:schemeClr val="bg1"/>
                </a:solidFill>
                <a:effectLst/>
                <a:ea typeface="Calibri" panose="020F0502020204030204" pitchFamily="34" charset="0"/>
                <a:cs typeface="Times New Roman" panose="02020603050405020304" pitchFamily="18" charset="0"/>
              </a:rPr>
              <a:t>“When Stephen died his face shone, when he saw Jesus. Scripture says Stephen saw </a:t>
            </a:r>
            <a:r>
              <a:rPr lang="en-US" sz="3200" kern="100" dirty="0">
                <a:solidFill>
                  <a:schemeClr val="bg1"/>
                </a:solidFill>
                <a:ea typeface="Calibri" panose="020F0502020204030204" pitchFamily="34" charset="0"/>
                <a:cs typeface="Times New Roman" panose="02020603050405020304" pitchFamily="18" charset="0"/>
              </a:rPr>
              <a:t>J</a:t>
            </a:r>
            <a:r>
              <a:rPr lang="en-US" sz="3200" kern="100" dirty="0">
                <a:solidFill>
                  <a:schemeClr val="bg1"/>
                </a:solidFill>
                <a:effectLst/>
                <a:ea typeface="Calibri" panose="020F0502020204030204" pitchFamily="34" charset="0"/>
                <a:cs typeface="Times New Roman" panose="02020603050405020304" pitchFamily="18" charset="0"/>
              </a:rPr>
              <a:t>esus </a:t>
            </a:r>
            <a:r>
              <a:rPr lang="en-US" sz="3200" i="1" kern="100" dirty="0">
                <a:solidFill>
                  <a:schemeClr val="bg1"/>
                </a:solidFill>
                <a:effectLst/>
                <a:ea typeface="Calibri" panose="020F0502020204030204" pitchFamily="34" charset="0"/>
                <a:cs typeface="Times New Roman" panose="02020603050405020304" pitchFamily="18" charset="0"/>
              </a:rPr>
              <a:t>standing</a:t>
            </a:r>
            <a:r>
              <a:rPr lang="en-US" sz="3200" kern="100" dirty="0">
                <a:solidFill>
                  <a:schemeClr val="bg1"/>
                </a:solidFill>
                <a:effectLst/>
                <a:ea typeface="Calibri" panose="020F0502020204030204" pitchFamily="34" charset="0"/>
                <a:cs typeface="Times New Roman" panose="02020603050405020304" pitchFamily="18" charset="0"/>
              </a:rPr>
              <a:t>. Standing for one who had lived for him.</a:t>
            </a:r>
            <a:r>
              <a:rPr lang="en-US" sz="3200" kern="100" dirty="0">
                <a:solidFill>
                  <a:schemeClr val="bg1"/>
                </a:solidFill>
                <a:ea typeface="Calibri" panose="020F0502020204030204" pitchFamily="34" charset="0"/>
                <a:cs typeface="Times New Roman" panose="02020603050405020304" pitchFamily="18" charset="0"/>
              </a:rPr>
              <a:t> </a:t>
            </a:r>
            <a:r>
              <a:rPr lang="en-US" sz="3200" kern="100" dirty="0">
                <a:solidFill>
                  <a:schemeClr val="bg1"/>
                </a:solidFill>
                <a:effectLst/>
                <a:ea typeface="Calibri" panose="020F0502020204030204" pitchFamily="34" charset="0"/>
                <a:cs typeface="Times New Roman" panose="02020603050405020304" pitchFamily="18" charset="0"/>
              </a:rPr>
              <a:t>Standing for one who was now being stoned to death and dying for him. Stephen saw </a:t>
            </a:r>
            <a:r>
              <a:rPr lang="en-US" sz="3200" kern="100" dirty="0">
                <a:solidFill>
                  <a:schemeClr val="bg1"/>
                </a:solidFill>
                <a:ea typeface="Calibri" panose="020F0502020204030204" pitchFamily="34" charset="0"/>
                <a:cs typeface="Times New Roman" panose="02020603050405020304" pitchFamily="18" charset="0"/>
              </a:rPr>
              <a:t>J</a:t>
            </a:r>
            <a:r>
              <a:rPr lang="en-US" sz="3200" kern="100" dirty="0">
                <a:solidFill>
                  <a:schemeClr val="bg1"/>
                </a:solidFill>
                <a:effectLst/>
                <a:ea typeface="Calibri" panose="020F0502020204030204" pitchFamily="34" charset="0"/>
                <a:cs typeface="Times New Roman" panose="02020603050405020304" pitchFamily="18" charset="0"/>
              </a:rPr>
              <a:t>esus standing.</a:t>
            </a:r>
            <a:endParaRPr lang="en-US" dirty="0"/>
          </a:p>
        </p:txBody>
      </p:sp>
    </p:spTree>
    <p:extLst>
      <p:ext uri="{BB962C8B-B14F-4D97-AF65-F5344CB8AC3E}">
        <p14:creationId xmlns:p14="http://schemas.microsoft.com/office/powerpoint/2010/main" val="17244784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xmlns="" id="{44CB7A62-19F5-1902-E4F4-2DEA0867901E}"/>
              </a:ext>
            </a:extLst>
          </p:cNvPr>
          <p:cNvSpPr/>
          <p:nvPr/>
        </p:nvSpPr>
        <p:spPr>
          <a:xfrm>
            <a:off x="0" y="0"/>
            <a:ext cx="12192000" cy="1219200"/>
          </a:xfrm>
          <a:prstGeom prst="rect">
            <a:avLst/>
          </a:prstGeom>
          <a:solidFill>
            <a:schemeClr val="tx1">
              <a:alpha val="64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7200" b="1" dirty="0"/>
              <a:t> Love Your Enemy</a:t>
            </a:r>
            <a:endParaRPr lang="en-US" sz="7200" b="1" i="1" dirty="0"/>
          </a:p>
        </p:txBody>
      </p:sp>
      <p:sp>
        <p:nvSpPr>
          <p:cNvPr id="2" name="Rectangle 1">
            <a:extLst>
              <a:ext uri="{FF2B5EF4-FFF2-40B4-BE49-F238E27FC236}">
                <a16:creationId xmlns:a16="http://schemas.microsoft.com/office/drawing/2014/main" xmlns="" id="{D3B873B6-6ADE-55F6-FABA-D09B392573DE}"/>
              </a:ext>
            </a:extLst>
          </p:cNvPr>
          <p:cNvSpPr/>
          <p:nvPr/>
        </p:nvSpPr>
        <p:spPr>
          <a:xfrm>
            <a:off x="0" y="1143000"/>
            <a:ext cx="6934200" cy="5715000"/>
          </a:xfrm>
          <a:prstGeom prst="rect">
            <a:avLst/>
          </a:prstGeom>
          <a:solidFill>
            <a:schemeClr val="accent1">
              <a:lumMod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pPr algn="ctr"/>
            <a:r>
              <a:rPr lang="en-US" sz="4800" b="1" u="sng" dirty="0"/>
              <a:t>Biblical Rationale:</a:t>
            </a:r>
          </a:p>
          <a:p>
            <a:pPr algn="ctr"/>
            <a:endParaRPr lang="en-US" sz="1100" b="1" u="sng" dirty="0"/>
          </a:p>
          <a:p>
            <a:pPr marL="514350" indent="-514350">
              <a:buAutoNum type="arabicParenR"/>
            </a:pPr>
            <a:r>
              <a:rPr lang="en-US" sz="3500" b="1" dirty="0"/>
              <a:t>It’s what Jesus taught</a:t>
            </a:r>
          </a:p>
          <a:p>
            <a:pPr marL="514350" indent="-514350">
              <a:buAutoNum type="arabicParenR"/>
            </a:pPr>
            <a:r>
              <a:rPr lang="en-US" sz="3500" b="1" dirty="0"/>
              <a:t>It’s what Jesus did</a:t>
            </a:r>
          </a:p>
          <a:p>
            <a:pPr marL="514350" indent="-514350">
              <a:buFontTx/>
              <a:buAutoNum type="arabicParenR"/>
            </a:pPr>
            <a:r>
              <a:rPr lang="en-US" sz="3500" b="1" dirty="0"/>
              <a:t>I am a forgiven enemy of God</a:t>
            </a:r>
          </a:p>
          <a:p>
            <a:pPr marL="514350" indent="-514350">
              <a:buFontTx/>
              <a:buAutoNum type="arabicParenR"/>
            </a:pPr>
            <a:r>
              <a:rPr lang="en-US" sz="3500" b="1" dirty="0"/>
              <a:t>God will act to bring justice</a:t>
            </a:r>
          </a:p>
          <a:p>
            <a:pPr marL="514350" indent="-514350">
              <a:buFontTx/>
              <a:buAutoNum type="arabicParenR"/>
            </a:pPr>
            <a:r>
              <a:rPr lang="en-US" sz="3500" b="1" dirty="0"/>
              <a:t>It pleases God</a:t>
            </a:r>
          </a:p>
          <a:p>
            <a:pPr marL="514350" indent="-514350">
              <a:buFontTx/>
              <a:buAutoNum type="arabicParenR"/>
            </a:pPr>
            <a:r>
              <a:rPr lang="en-US" sz="3500" b="1" dirty="0"/>
              <a:t> </a:t>
            </a:r>
          </a:p>
          <a:p>
            <a:pPr marL="514350" indent="-514350">
              <a:buFontTx/>
              <a:buAutoNum type="arabicParenR"/>
            </a:pPr>
            <a:endParaRPr lang="en-US" sz="3500" b="1" dirty="0"/>
          </a:p>
          <a:p>
            <a:pPr marL="514350" indent="-514350">
              <a:buAutoNum type="arabicParenR"/>
            </a:pPr>
            <a:endParaRPr lang="en-US" sz="3500" b="1" dirty="0"/>
          </a:p>
          <a:p>
            <a:pPr marL="514350" indent="-514350">
              <a:buAutoNum type="arabicParenR"/>
            </a:pPr>
            <a:endParaRPr lang="en-US" sz="3200" b="1" dirty="0"/>
          </a:p>
          <a:p>
            <a:pPr marL="514350" indent="-514350">
              <a:buAutoNum type="arabicParenR"/>
            </a:pPr>
            <a:endParaRPr lang="en-US" sz="3200" b="1" i="1" u="sng" dirty="0"/>
          </a:p>
          <a:p>
            <a:pPr algn="ctr"/>
            <a:endParaRPr lang="en-US" dirty="0"/>
          </a:p>
        </p:txBody>
      </p:sp>
      <p:sp>
        <p:nvSpPr>
          <p:cNvPr id="8" name="Rectangle 7">
            <a:extLst>
              <a:ext uri="{FF2B5EF4-FFF2-40B4-BE49-F238E27FC236}">
                <a16:creationId xmlns:a16="http://schemas.microsoft.com/office/drawing/2014/main" xmlns="" id="{C2FF2C2E-774B-020F-5163-101410EBCF0C}"/>
              </a:ext>
            </a:extLst>
          </p:cNvPr>
          <p:cNvSpPr/>
          <p:nvPr/>
        </p:nvSpPr>
        <p:spPr>
          <a:xfrm>
            <a:off x="0" y="4800600"/>
            <a:ext cx="12192000" cy="20574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a:lnSpc>
                <a:spcPct val="107000"/>
              </a:lnSpc>
              <a:spcBef>
                <a:spcPts val="0"/>
              </a:spcBef>
              <a:spcAft>
                <a:spcPts val="0"/>
              </a:spcAft>
            </a:pPr>
            <a:r>
              <a:rPr lang="en-US" sz="3000" b="1" kern="100" baseline="30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Romans 12:17 </a:t>
            </a:r>
            <a:r>
              <a:rPr lang="en-US" sz="30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Never pay back evil for evil to anyone</a:t>
            </a:r>
            <a:r>
              <a:rPr lang="en-US" sz="30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Respect what is right in the sight of all men. </a:t>
            </a:r>
            <a:r>
              <a:rPr lang="en-US" sz="3000" b="1" kern="100" baseline="30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18 </a:t>
            </a:r>
            <a:r>
              <a:rPr lang="en-US" sz="30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If possible, so far as it depends on you, be at peace with all men.  </a:t>
            </a:r>
            <a:r>
              <a:rPr lang="en-US" sz="3000" b="1" kern="100" baseline="30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19 </a:t>
            </a:r>
            <a:r>
              <a:rPr lang="en-US" sz="30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Never take your own revenge</a:t>
            </a:r>
            <a:r>
              <a:rPr lang="en-US" sz="30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en-US" sz="3000" b="1" u="sng" kern="100"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beloved</a:t>
            </a:r>
            <a:r>
              <a:rPr lang="en-US" sz="30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en-US" sz="30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but leave room for the wrath of God</a:t>
            </a:r>
            <a:r>
              <a:rPr lang="en-US" sz="30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for it is written, “</a:t>
            </a:r>
            <a:r>
              <a:rPr lang="en-US" sz="3000" kern="100" cap="small" dirty="0">
                <a:solidFill>
                  <a:schemeClr val="tx1"/>
                </a:solidFill>
                <a:effectLst/>
                <a:latin typeface="Calibri" panose="020F0502020204030204" pitchFamily="34" charset="0"/>
                <a:ea typeface="Calibri" panose="020F0502020204030204" pitchFamily="34" charset="0"/>
                <a:cs typeface="Calibri" panose="020F0502020204030204" pitchFamily="34" charset="0"/>
              </a:rPr>
              <a:t>Vengeance is Mine</a:t>
            </a:r>
            <a:r>
              <a:rPr lang="en-US" sz="30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I </a:t>
            </a:r>
            <a:r>
              <a:rPr lang="en-US" sz="3000" kern="100" cap="small" dirty="0">
                <a:solidFill>
                  <a:schemeClr val="tx1"/>
                </a:solidFill>
                <a:effectLst/>
                <a:latin typeface="Calibri" panose="020F0502020204030204" pitchFamily="34" charset="0"/>
                <a:ea typeface="Calibri" panose="020F0502020204030204" pitchFamily="34" charset="0"/>
                <a:cs typeface="Calibri" panose="020F0502020204030204" pitchFamily="34" charset="0"/>
              </a:rPr>
              <a:t>will repay</a:t>
            </a:r>
            <a:r>
              <a:rPr lang="en-US" sz="30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says the Lord. </a:t>
            </a:r>
            <a:endParaRPr lang="en-US" sz="30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0"/>
              </a:spcBef>
              <a:spcAft>
                <a:spcPts val="0"/>
              </a:spcAft>
            </a:pPr>
            <a:endParaRPr lang="en-US" sz="3200" dirty="0">
              <a:solidFill>
                <a:schemeClr val="tx1"/>
              </a:solidFill>
            </a:endParaRPr>
          </a:p>
        </p:txBody>
      </p:sp>
      <p:sp>
        <p:nvSpPr>
          <p:cNvPr id="4" name="Rectangle 3">
            <a:extLst>
              <a:ext uri="{FF2B5EF4-FFF2-40B4-BE49-F238E27FC236}">
                <a16:creationId xmlns:a16="http://schemas.microsoft.com/office/drawing/2014/main" xmlns="" id="{F91ED32B-E6BA-825B-B62F-EC1E5896726D}"/>
              </a:ext>
            </a:extLst>
          </p:cNvPr>
          <p:cNvSpPr/>
          <p:nvPr/>
        </p:nvSpPr>
        <p:spPr>
          <a:xfrm>
            <a:off x="6240780" y="0"/>
            <a:ext cx="5943600" cy="4800600"/>
          </a:xfrm>
          <a:prstGeom prst="rect">
            <a:avLst/>
          </a:prstGeom>
          <a:solidFill>
            <a:schemeClr val="tx2">
              <a:lumMod val="50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endParaRPr lang="en-US" b="1" dirty="0">
              <a:solidFill>
                <a:schemeClr val="bg1"/>
              </a:solidFill>
            </a:endParaRPr>
          </a:p>
          <a:p>
            <a:r>
              <a:rPr lang="en-US" sz="3200" b="1" dirty="0">
                <a:solidFill>
                  <a:schemeClr val="bg1"/>
                </a:solidFill>
              </a:rPr>
              <a:t>Clive Calver – XSI 2022</a:t>
            </a:r>
          </a:p>
          <a:p>
            <a:pPr marL="0" marR="0">
              <a:spcBef>
                <a:spcPts val="0"/>
              </a:spcBef>
              <a:spcAft>
                <a:spcPts val="800"/>
              </a:spcAft>
            </a:pPr>
            <a:r>
              <a:rPr lang="en-US" sz="3200" kern="100" dirty="0">
                <a:solidFill>
                  <a:schemeClr val="bg1"/>
                </a:solidFill>
                <a:ea typeface="Calibri" panose="020F0502020204030204" pitchFamily="34" charset="0"/>
                <a:cs typeface="Times New Roman" panose="02020603050405020304" pitchFamily="18" charset="0"/>
              </a:rPr>
              <a:t>“I want to ask you something. When you and I make it into the presence of God, will Jesus be standing, or sitting? </a:t>
            </a:r>
          </a:p>
          <a:p>
            <a:pPr marL="0" marR="0">
              <a:spcBef>
                <a:spcPts val="0"/>
              </a:spcBef>
              <a:spcAft>
                <a:spcPts val="800"/>
              </a:spcAft>
            </a:pPr>
            <a:r>
              <a:rPr lang="en-US" sz="3200" kern="100" dirty="0">
                <a:solidFill>
                  <a:schemeClr val="bg1"/>
                </a:solidFill>
                <a:ea typeface="Calibri" panose="020F0502020204030204" pitchFamily="34" charset="0"/>
                <a:cs typeface="Times New Roman" panose="02020603050405020304" pitchFamily="18" charset="0"/>
              </a:rPr>
              <a:t>Will he be sitting to say ‘welcome home. You lived and ordinary life. You did pretty well’….</a:t>
            </a:r>
          </a:p>
          <a:p>
            <a:pPr marL="0" marR="0">
              <a:spcBef>
                <a:spcPts val="0"/>
              </a:spcBef>
              <a:spcAft>
                <a:spcPts val="800"/>
              </a:spcAft>
            </a:pPr>
            <a:endParaRPr lang="en-US" dirty="0"/>
          </a:p>
        </p:txBody>
      </p:sp>
    </p:spTree>
    <p:extLst>
      <p:ext uri="{BB962C8B-B14F-4D97-AF65-F5344CB8AC3E}">
        <p14:creationId xmlns:p14="http://schemas.microsoft.com/office/powerpoint/2010/main" val="243459102"/>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xmlns="" id="{44CB7A62-19F5-1902-E4F4-2DEA0867901E}"/>
              </a:ext>
            </a:extLst>
          </p:cNvPr>
          <p:cNvSpPr/>
          <p:nvPr/>
        </p:nvSpPr>
        <p:spPr>
          <a:xfrm>
            <a:off x="0" y="0"/>
            <a:ext cx="12192000" cy="1219200"/>
          </a:xfrm>
          <a:prstGeom prst="rect">
            <a:avLst/>
          </a:prstGeom>
          <a:solidFill>
            <a:schemeClr val="tx1">
              <a:alpha val="64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7200" b="1" dirty="0"/>
              <a:t> Love Your Enemy</a:t>
            </a:r>
            <a:endParaRPr lang="en-US" sz="7200" b="1" i="1" dirty="0"/>
          </a:p>
        </p:txBody>
      </p:sp>
      <p:sp>
        <p:nvSpPr>
          <p:cNvPr id="2" name="Rectangle 1">
            <a:extLst>
              <a:ext uri="{FF2B5EF4-FFF2-40B4-BE49-F238E27FC236}">
                <a16:creationId xmlns:a16="http://schemas.microsoft.com/office/drawing/2014/main" xmlns="" id="{D3B873B6-6ADE-55F6-FABA-D09B392573DE}"/>
              </a:ext>
            </a:extLst>
          </p:cNvPr>
          <p:cNvSpPr/>
          <p:nvPr/>
        </p:nvSpPr>
        <p:spPr>
          <a:xfrm>
            <a:off x="0" y="1143000"/>
            <a:ext cx="6934200" cy="5715000"/>
          </a:xfrm>
          <a:prstGeom prst="rect">
            <a:avLst/>
          </a:prstGeom>
          <a:solidFill>
            <a:schemeClr val="accent1">
              <a:lumMod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pPr algn="ctr"/>
            <a:r>
              <a:rPr lang="en-US" sz="4800" b="1" u="sng" dirty="0"/>
              <a:t>Biblical Rationale:</a:t>
            </a:r>
          </a:p>
          <a:p>
            <a:pPr algn="ctr"/>
            <a:endParaRPr lang="en-US" sz="1100" b="1" u="sng" dirty="0"/>
          </a:p>
          <a:p>
            <a:pPr marL="514350" indent="-514350">
              <a:buAutoNum type="arabicParenR"/>
            </a:pPr>
            <a:r>
              <a:rPr lang="en-US" sz="3500" b="1" dirty="0"/>
              <a:t>It’s what Jesus taught</a:t>
            </a:r>
          </a:p>
          <a:p>
            <a:pPr marL="514350" indent="-514350">
              <a:buAutoNum type="arabicParenR"/>
            </a:pPr>
            <a:r>
              <a:rPr lang="en-US" sz="3500" b="1" dirty="0"/>
              <a:t>It’s what Jesus did</a:t>
            </a:r>
          </a:p>
          <a:p>
            <a:pPr marL="514350" indent="-514350">
              <a:buFontTx/>
              <a:buAutoNum type="arabicParenR"/>
            </a:pPr>
            <a:r>
              <a:rPr lang="en-US" sz="3500" b="1" dirty="0"/>
              <a:t>I am a forgiven enemy of God</a:t>
            </a:r>
          </a:p>
          <a:p>
            <a:pPr marL="514350" indent="-514350">
              <a:buFontTx/>
              <a:buAutoNum type="arabicParenR"/>
            </a:pPr>
            <a:r>
              <a:rPr lang="en-US" sz="3500" b="1" dirty="0"/>
              <a:t>God will act to bring justice</a:t>
            </a:r>
          </a:p>
          <a:p>
            <a:pPr marL="514350" indent="-514350">
              <a:buFontTx/>
              <a:buAutoNum type="arabicParenR"/>
            </a:pPr>
            <a:r>
              <a:rPr lang="en-US" sz="3500" b="1" dirty="0"/>
              <a:t>It pleases God</a:t>
            </a:r>
          </a:p>
          <a:p>
            <a:pPr marL="514350" indent="-514350">
              <a:buFontTx/>
              <a:buAutoNum type="arabicParenR"/>
            </a:pPr>
            <a:r>
              <a:rPr lang="en-US" sz="3500" b="1" dirty="0"/>
              <a:t> </a:t>
            </a:r>
          </a:p>
          <a:p>
            <a:pPr marL="514350" indent="-514350">
              <a:buFontTx/>
              <a:buAutoNum type="arabicParenR"/>
            </a:pPr>
            <a:endParaRPr lang="en-US" sz="3500" b="1" dirty="0"/>
          </a:p>
          <a:p>
            <a:pPr marL="514350" indent="-514350">
              <a:buAutoNum type="arabicParenR"/>
            </a:pPr>
            <a:endParaRPr lang="en-US" sz="3500" b="1" dirty="0"/>
          </a:p>
          <a:p>
            <a:pPr marL="514350" indent="-514350">
              <a:buAutoNum type="arabicParenR"/>
            </a:pPr>
            <a:endParaRPr lang="en-US" sz="3200" b="1" dirty="0"/>
          </a:p>
          <a:p>
            <a:pPr marL="514350" indent="-514350">
              <a:buAutoNum type="arabicParenR"/>
            </a:pPr>
            <a:endParaRPr lang="en-US" sz="3200" b="1" i="1" u="sng" dirty="0"/>
          </a:p>
          <a:p>
            <a:pPr algn="ctr"/>
            <a:endParaRPr lang="en-US" dirty="0"/>
          </a:p>
        </p:txBody>
      </p:sp>
      <p:sp>
        <p:nvSpPr>
          <p:cNvPr id="8" name="Rectangle 7">
            <a:extLst>
              <a:ext uri="{FF2B5EF4-FFF2-40B4-BE49-F238E27FC236}">
                <a16:creationId xmlns:a16="http://schemas.microsoft.com/office/drawing/2014/main" xmlns="" id="{C2FF2C2E-774B-020F-5163-101410EBCF0C}"/>
              </a:ext>
            </a:extLst>
          </p:cNvPr>
          <p:cNvSpPr/>
          <p:nvPr/>
        </p:nvSpPr>
        <p:spPr>
          <a:xfrm>
            <a:off x="0" y="4800600"/>
            <a:ext cx="12192000" cy="20574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a:lnSpc>
                <a:spcPct val="107000"/>
              </a:lnSpc>
              <a:spcBef>
                <a:spcPts val="0"/>
              </a:spcBef>
              <a:spcAft>
                <a:spcPts val="0"/>
              </a:spcAft>
            </a:pPr>
            <a:r>
              <a:rPr lang="en-US" sz="3000" b="1" kern="100" baseline="30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Romans 12:17 </a:t>
            </a:r>
            <a:r>
              <a:rPr lang="en-US" sz="30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Never pay back evil for evil to anyone</a:t>
            </a:r>
            <a:r>
              <a:rPr lang="en-US" sz="30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Respect what is right in the sight of all men. </a:t>
            </a:r>
            <a:r>
              <a:rPr lang="en-US" sz="3000" b="1" kern="100" baseline="30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18 </a:t>
            </a:r>
            <a:r>
              <a:rPr lang="en-US" sz="30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If possible, so far as it depends on you, be at peace with all men.  </a:t>
            </a:r>
            <a:r>
              <a:rPr lang="en-US" sz="3000" b="1" kern="100" baseline="30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19 </a:t>
            </a:r>
            <a:r>
              <a:rPr lang="en-US" sz="30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Never take your own revenge</a:t>
            </a:r>
            <a:r>
              <a:rPr lang="en-US" sz="30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en-US" sz="3000" b="1" u="sng" kern="100"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beloved</a:t>
            </a:r>
            <a:r>
              <a:rPr lang="en-US" sz="30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en-US" sz="30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but leave room for the wrath of God</a:t>
            </a:r>
            <a:r>
              <a:rPr lang="en-US" sz="30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for it is written, “</a:t>
            </a:r>
            <a:r>
              <a:rPr lang="en-US" sz="3000" kern="100" cap="small" dirty="0">
                <a:solidFill>
                  <a:schemeClr val="tx1"/>
                </a:solidFill>
                <a:effectLst/>
                <a:latin typeface="Calibri" panose="020F0502020204030204" pitchFamily="34" charset="0"/>
                <a:ea typeface="Calibri" panose="020F0502020204030204" pitchFamily="34" charset="0"/>
                <a:cs typeface="Calibri" panose="020F0502020204030204" pitchFamily="34" charset="0"/>
              </a:rPr>
              <a:t>Vengeance is Mine</a:t>
            </a:r>
            <a:r>
              <a:rPr lang="en-US" sz="30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I </a:t>
            </a:r>
            <a:r>
              <a:rPr lang="en-US" sz="3000" kern="100" cap="small" dirty="0">
                <a:solidFill>
                  <a:schemeClr val="tx1"/>
                </a:solidFill>
                <a:effectLst/>
                <a:latin typeface="Calibri" panose="020F0502020204030204" pitchFamily="34" charset="0"/>
                <a:ea typeface="Calibri" panose="020F0502020204030204" pitchFamily="34" charset="0"/>
                <a:cs typeface="Calibri" panose="020F0502020204030204" pitchFamily="34" charset="0"/>
              </a:rPr>
              <a:t>will repay</a:t>
            </a:r>
            <a:r>
              <a:rPr lang="en-US" sz="30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says the Lord. </a:t>
            </a:r>
            <a:endParaRPr lang="en-US" sz="30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0"/>
              </a:spcBef>
              <a:spcAft>
                <a:spcPts val="0"/>
              </a:spcAft>
            </a:pPr>
            <a:endParaRPr lang="en-US" sz="3200" dirty="0">
              <a:solidFill>
                <a:schemeClr val="tx1"/>
              </a:solidFill>
            </a:endParaRPr>
          </a:p>
        </p:txBody>
      </p:sp>
      <p:sp>
        <p:nvSpPr>
          <p:cNvPr id="4" name="Rectangle 3">
            <a:extLst>
              <a:ext uri="{FF2B5EF4-FFF2-40B4-BE49-F238E27FC236}">
                <a16:creationId xmlns:a16="http://schemas.microsoft.com/office/drawing/2014/main" xmlns="" id="{F91ED32B-E6BA-825B-B62F-EC1E5896726D}"/>
              </a:ext>
            </a:extLst>
          </p:cNvPr>
          <p:cNvSpPr/>
          <p:nvPr/>
        </p:nvSpPr>
        <p:spPr>
          <a:xfrm>
            <a:off x="6240780" y="0"/>
            <a:ext cx="5943600" cy="4800600"/>
          </a:xfrm>
          <a:prstGeom prst="rect">
            <a:avLst/>
          </a:prstGeom>
          <a:solidFill>
            <a:schemeClr val="tx2">
              <a:lumMod val="50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endParaRPr lang="en-US" b="1" dirty="0">
              <a:solidFill>
                <a:schemeClr val="bg1"/>
              </a:solidFill>
            </a:endParaRPr>
          </a:p>
          <a:p>
            <a:r>
              <a:rPr lang="en-US" sz="3200" b="1" dirty="0">
                <a:solidFill>
                  <a:schemeClr val="bg1"/>
                </a:solidFill>
              </a:rPr>
              <a:t>Clive Calver – XSI 2022</a:t>
            </a:r>
          </a:p>
          <a:p>
            <a:endParaRPr lang="en-US" sz="3200" b="1" dirty="0">
              <a:solidFill>
                <a:schemeClr val="bg1"/>
              </a:solidFill>
            </a:endParaRPr>
          </a:p>
          <a:p>
            <a:pPr marL="0" marR="0">
              <a:spcBef>
                <a:spcPts val="0"/>
              </a:spcBef>
              <a:spcAft>
                <a:spcPts val="800"/>
              </a:spcAft>
            </a:pPr>
            <a:r>
              <a:rPr lang="en-US" sz="3200" kern="100" dirty="0">
                <a:solidFill>
                  <a:schemeClr val="bg1"/>
                </a:solidFill>
                <a:ea typeface="Calibri" panose="020F0502020204030204" pitchFamily="34" charset="0"/>
                <a:cs typeface="Times New Roman" panose="02020603050405020304" pitchFamily="18" charset="0"/>
              </a:rPr>
              <a:t>“</a:t>
            </a:r>
            <a:r>
              <a:rPr lang="en-US" sz="3200" kern="100" dirty="0">
                <a:solidFill>
                  <a:schemeClr val="bg1"/>
                </a:solidFill>
                <a:effectLst/>
                <a:ea typeface="Calibri" panose="020F0502020204030204" pitchFamily="34" charset="0"/>
                <a:cs typeface="Times New Roman" panose="02020603050405020304" pitchFamily="18" charset="0"/>
              </a:rPr>
              <a:t>I am not saying that you can earn your salvation – that’s all settled by crucified love. But I am saying you can get Jesus on his feet, By the way you live for him.”</a:t>
            </a:r>
          </a:p>
          <a:p>
            <a:pPr marL="0" marR="0">
              <a:spcBef>
                <a:spcPts val="0"/>
              </a:spcBef>
              <a:spcAft>
                <a:spcPts val="800"/>
              </a:spcAft>
            </a:pPr>
            <a:endParaRPr lang="en-US" dirty="0"/>
          </a:p>
        </p:txBody>
      </p:sp>
    </p:spTree>
    <p:extLst>
      <p:ext uri="{BB962C8B-B14F-4D97-AF65-F5344CB8AC3E}">
        <p14:creationId xmlns:p14="http://schemas.microsoft.com/office/powerpoint/2010/main" val="105301239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xmlns="" id="{44CB7A62-19F5-1902-E4F4-2DEA0867901E}"/>
              </a:ext>
            </a:extLst>
          </p:cNvPr>
          <p:cNvSpPr/>
          <p:nvPr/>
        </p:nvSpPr>
        <p:spPr>
          <a:xfrm>
            <a:off x="0" y="0"/>
            <a:ext cx="12192000" cy="1219200"/>
          </a:xfrm>
          <a:prstGeom prst="rect">
            <a:avLst/>
          </a:prstGeom>
          <a:solidFill>
            <a:schemeClr val="tx1">
              <a:alpha val="64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7200" b="1" dirty="0"/>
              <a:t> Love Your Enemy</a:t>
            </a:r>
            <a:endParaRPr lang="en-US" sz="7200" b="1" i="1" dirty="0"/>
          </a:p>
        </p:txBody>
      </p:sp>
      <p:sp>
        <p:nvSpPr>
          <p:cNvPr id="2" name="Rectangle 1">
            <a:extLst>
              <a:ext uri="{FF2B5EF4-FFF2-40B4-BE49-F238E27FC236}">
                <a16:creationId xmlns:a16="http://schemas.microsoft.com/office/drawing/2014/main" xmlns="" id="{D3B873B6-6ADE-55F6-FABA-D09B392573DE}"/>
              </a:ext>
            </a:extLst>
          </p:cNvPr>
          <p:cNvSpPr/>
          <p:nvPr/>
        </p:nvSpPr>
        <p:spPr>
          <a:xfrm>
            <a:off x="0" y="1143000"/>
            <a:ext cx="6934200" cy="5715000"/>
          </a:xfrm>
          <a:prstGeom prst="rect">
            <a:avLst/>
          </a:prstGeom>
          <a:solidFill>
            <a:schemeClr val="accent1">
              <a:lumMod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pPr algn="ctr"/>
            <a:r>
              <a:rPr lang="en-US" sz="4800" b="1" u="sng" dirty="0"/>
              <a:t>Biblical Rationale:</a:t>
            </a:r>
          </a:p>
          <a:p>
            <a:pPr algn="ctr"/>
            <a:endParaRPr lang="en-US" sz="1100" b="1" u="sng" dirty="0"/>
          </a:p>
          <a:p>
            <a:pPr marL="514350" indent="-514350">
              <a:buAutoNum type="arabicParenR"/>
            </a:pPr>
            <a:r>
              <a:rPr lang="en-US" sz="3500" b="1" dirty="0"/>
              <a:t>It’s what Jesus taught</a:t>
            </a:r>
          </a:p>
          <a:p>
            <a:pPr marL="514350" indent="-514350">
              <a:buAutoNum type="arabicParenR"/>
            </a:pPr>
            <a:r>
              <a:rPr lang="en-US" sz="3500" b="1" dirty="0"/>
              <a:t>It’s what Jesus did</a:t>
            </a:r>
          </a:p>
          <a:p>
            <a:pPr marL="514350" indent="-514350">
              <a:buFontTx/>
              <a:buAutoNum type="arabicParenR"/>
            </a:pPr>
            <a:r>
              <a:rPr lang="en-US" sz="3500" b="1" dirty="0"/>
              <a:t>I am a forgiven enemy of God</a:t>
            </a:r>
          </a:p>
          <a:p>
            <a:pPr marL="514350" indent="-514350">
              <a:buFontTx/>
              <a:buAutoNum type="arabicParenR"/>
            </a:pPr>
            <a:r>
              <a:rPr lang="en-US" sz="3500" b="1" dirty="0"/>
              <a:t>God will act to bring justice</a:t>
            </a:r>
          </a:p>
          <a:p>
            <a:pPr marL="514350" indent="-514350">
              <a:buFontTx/>
              <a:buAutoNum type="arabicParenR"/>
            </a:pPr>
            <a:r>
              <a:rPr lang="en-US" sz="3500" b="1" dirty="0"/>
              <a:t>It pleases God</a:t>
            </a:r>
          </a:p>
          <a:p>
            <a:endParaRPr lang="en-US" sz="3500" b="1" dirty="0"/>
          </a:p>
          <a:p>
            <a:pPr marL="514350" indent="-514350">
              <a:buFontTx/>
              <a:buAutoNum type="arabicParenR"/>
            </a:pPr>
            <a:endParaRPr lang="en-US" sz="3500" b="1" dirty="0"/>
          </a:p>
          <a:p>
            <a:pPr marL="514350" indent="-514350">
              <a:buAutoNum type="arabicParenR"/>
            </a:pPr>
            <a:endParaRPr lang="en-US" sz="3500" b="1" dirty="0"/>
          </a:p>
          <a:p>
            <a:pPr marL="514350" indent="-514350">
              <a:buAutoNum type="arabicParenR"/>
            </a:pPr>
            <a:endParaRPr lang="en-US" sz="3200" b="1" dirty="0"/>
          </a:p>
          <a:p>
            <a:pPr marL="514350" indent="-514350">
              <a:buAutoNum type="arabicParenR"/>
            </a:pPr>
            <a:endParaRPr lang="en-US" sz="3200" b="1" i="1" u="sng" dirty="0"/>
          </a:p>
          <a:p>
            <a:pPr algn="ctr"/>
            <a:endParaRPr lang="en-US" dirty="0"/>
          </a:p>
        </p:txBody>
      </p:sp>
      <p:sp>
        <p:nvSpPr>
          <p:cNvPr id="4" name="Rectangle 3">
            <a:extLst>
              <a:ext uri="{FF2B5EF4-FFF2-40B4-BE49-F238E27FC236}">
                <a16:creationId xmlns:a16="http://schemas.microsoft.com/office/drawing/2014/main" xmlns="" id="{684ACC14-50E8-678E-A49B-8254CAF6F099}"/>
              </a:ext>
            </a:extLst>
          </p:cNvPr>
          <p:cNvSpPr/>
          <p:nvPr/>
        </p:nvSpPr>
        <p:spPr>
          <a:xfrm>
            <a:off x="0" y="5334000"/>
            <a:ext cx="12192000" cy="15240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ct val="107000"/>
              </a:lnSpc>
              <a:spcBef>
                <a:spcPts val="0"/>
              </a:spcBef>
              <a:spcAft>
                <a:spcPts val="0"/>
              </a:spcAft>
            </a:pPr>
            <a:r>
              <a:rPr lang="en-US" sz="3000" b="1" kern="100" baseline="30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Romans 12:20 </a:t>
            </a:r>
            <a:r>
              <a:rPr lang="en-US" sz="3000" kern="100" cap="small"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But if your enemy is hungry, feed him, and if he is thirsty, give him a drink; for in so doing you will heap burning coals on his head</a:t>
            </a:r>
            <a:r>
              <a:rPr lang="en-US" sz="30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en-US" sz="3000" b="1" kern="100" baseline="30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21 </a:t>
            </a:r>
            <a:r>
              <a:rPr lang="en-US" sz="30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Do not be overcome by evil, but overcome evil with good.</a:t>
            </a:r>
            <a:endParaRPr lang="en-US" sz="30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endParaRPr lang="en-US" sz="30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0"/>
              </a:spcBef>
              <a:spcAft>
                <a:spcPts val="0"/>
              </a:spcAft>
            </a:pPr>
            <a:endParaRPr lang="en-US" sz="3200" dirty="0">
              <a:solidFill>
                <a:schemeClr val="tx1"/>
              </a:solidFill>
            </a:endParaRPr>
          </a:p>
        </p:txBody>
      </p:sp>
      <p:sp>
        <p:nvSpPr>
          <p:cNvPr id="6" name="Speech Bubble: Rectangle 5">
            <a:extLst>
              <a:ext uri="{FF2B5EF4-FFF2-40B4-BE49-F238E27FC236}">
                <a16:creationId xmlns:a16="http://schemas.microsoft.com/office/drawing/2014/main" xmlns="" id="{536F2346-249E-F12E-A4D6-2046EBEFDE9D}"/>
              </a:ext>
            </a:extLst>
          </p:cNvPr>
          <p:cNvSpPr/>
          <p:nvPr/>
        </p:nvSpPr>
        <p:spPr>
          <a:xfrm>
            <a:off x="6705600" y="1371600"/>
            <a:ext cx="5410200" cy="3100137"/>
          </a:xfrm>
          <a:prstGeom prst="wedgeRectCallout">
            <a:avLst>
              <a:gd name="adj1" fmla="val -45763"/>
              <a:gd name="adj2" fmla="val 95314"/>
            </a:avLst>
          </a:prstGeom>
          <a:solidFill>
            <a:schemeClr val="bg1">
              <a:lumMod val="9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r>
              <a:rPr lang="en-US" sz="3200" b="1" kern="100" baseline="30000" dirty="0">
                <a:solidFill>
                  <a:schemeClr val="tx1"/>
                </a:solidFill>
                <a:effectLst/>
                <a:ea typeface="Calibri" panose="020F0502020204030204" pitchFamily="34" charset="0"/>
                <a:cs typeface="Calibri" panose="020F0502020204030204" pitchFamily="34" charset="0"/>
              </a:rPr>
              <a:t>Proverbs 25:21 </a:t>
            </a:r>
            <a:r>
              <a:rPr lang="en-US" sz="3200" kern="100" dirty="0">
                <a:solidFill>
                  <a:schemeClr val="tx1"/>
                </a:solidFill>
                <a:effectLst/>
                <a:ea typeface="Calibri" panose="020F0502020204030204" pitchFamily="34" charset="0"/>
                <a:cs typeface="Calibri" panose="020F0502020204030204" pitchFamily="34" charset="0"/>
              </a:rPr>
              <a:t>If your enemy is hungry, give him food to eat; And if he is thirsty, give him water to drink; </a:t>
            </a:r>
            <a:r>
              <a:rPr lang="en-US" sz="3200" b="1" kern="100" baseline="30000" dirty="0">
                <a:solidFill>
                  <a:schemeClr val="tx1"/>
                </a:solidFill>
                <a:effectLst/>
                <a:ea typeface="Calibri" panose="020F0502020204030204" pitchFamily="34" charset="0"/>
                <a:cs typeface="Calibri" panose="020F0502020204030204" pitchFamily="34" charset="0"/>
              </a:rPr>
              <a:t>22 </a:t>
            </a:r>
            <a:r>
              <a:rPr lang="en-US" sz="3200" kern="100" dirty="0">
                <a:solidFill>
                  <a:schemeClr val="tx1"/>
                </a:solidFill>
                <a:effectLst/>
                <a:ea typeface="Calibri" panose="020F0502020204030204" pitchFamily="34" charset="0"/>
                <a:cs typeface="Calibri" panose="020F0502020204030204" pitchFamily="34" charset="0"/>
              </a:rPr>
              <a:t>For you will heap burning coals on his head, </a:t>
            </a:r>
            <a:endParaRPr lang="en-US" dirty="0"/>
          </a:p>
        </p:txBody>
      </p:sp>
    </p:spTree>
    <p:extLst>
      <p:ext uri="{BB962C8B-B14F-4D97-AF65-F5344CB8AC3E}">
        <p14:creationId xmlns:p14="http://schemas.microsoft.com/office/powerpoint/2010/main" val="27820405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down)">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xmlns="" id="{44CB7A62-19F5-1902-E4F4-2DEA0867901E}"/>
              </a:ext>
            </a:extLst>
          </p:cNvPr>
          <p:cNvSpPr/>
          <p:nvPr/>
        </p:nvSpPr>
        <p:spPr>
          <a:xfrm>
            <a:off x="0" y="0"/>
            <a:ext cx="12192000" cy="1219200"/>
          </a:xfrm>
          <a:prstGeom prst="rect">
            <a:avLst/>
          </a:prstGeom>
          <a:solidFill>
            <a:schemeClr val="tx1">
              <a:alpha val="64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7200" b="1" dirty="0"/>
              <a:t> Love Your Enemy</a:t>
            </a:r>
            <a:endParaRPr lang="en-US" sz="7200" b="1" i="1" dirty="0"/>
          </a:p>
        </p:txBody>
      </p:sp>
      <p:sp>
        <p:nvSpPr>
          <p:cNvPr id="2" name="Rectangle 1">
            <a:extLst>
              <a:ext uri="{FF2B5EF4-FFF2-40B4-BE49-F238E27FC236}">
                <a16:creationId xmlns:a16="http://schemas.microsoft.com/office/drawing/2014/main" xmlns="" id="{D3B873B6-6ADE-55F6-FABA-D09B392573DE}"/>
              </a:ext>
            </a:extLst>
          </p:cNvPr>
          <p:cNvSpPr/>
          <p:nvPr/>
        </p:nvSpPr>
        <p:spPr>
          <a:xfrm>
            <a:off x="0" y="1143000"/>
            <a:ext cx="6934200" cy="5715000"/>
          </a:xfrm>
          <a:prstGeom prst="rect">
            <a:avLst/>
          </a:prstGeom>
          <a:solidFill>
            <a:schemeClr val="accent1">
              <a:lumMod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pPr algn="ctr"/>
            <a:r>
              <a:rPr lang="en-US" sz="4800" b="1" u="sng" dirty="0"/>
              <a:t>Biblical Rationale:</a:t>
            </a:r>
          </a:p>
          <a:p>
            <a:pPr algn="ctr"/>
            <a:endParaRPr lang="en-US" sz="1100" b="1" u="sng" dirty="0"/>
          </a:p>
          <a:p>
            <a:pPr marL="514350" indent="-514350">
              <a:buAutoNum type="arabicParenR"/>
            </a:pPr>
            <a:r>
              <a:rPr lang="en-US" sz="3500" b="1" dirty="0"/>
              <a:t>It’s what Jesus taught</a:t>
            </a:r>
          </a:p>
          <a:p>
            <a:pPr marL="514350" indent="-514350">
              <a:buAutoNum type="arabicParenR"/>
            </a:pPr>
            <a:r>
              <a:rPr lang="en-US" sz="3500" b="1" dirty="0"/>
              <a:t>It’s what Jesus did</a:t>
            </a:r>
          </a:p>
          <a:p>
            <a:pPr marL="514350" indent="-514350">
              <a:buFontTx/>
              <a:buAutoNum type="arabicParenR"/>
            </a:pPr>
            <a:r>
              <a:rPr lang="en-US" sz="3500" b="1" dirty="0"/>
              <a:t>I am a forgiven enemy of God</a:t>
            </a:r>
          </a:p>
          <a:p>
            <a:pPr marL="514350" indent="-514350">
              <a:buFontTx/>
              <a:buAutoNum type="arabicParenR"/>
            </a:pPr>
            <a:r>
              <a:rPr lang="en-US" sz="3500" b="1" dirty="0"/>
              <a:t>God will act to bring justice</a:t>
            </a:r>
          </a:p>
          <a:p>
            <a:pPr marL="514350" indent="-514350">
              <a:buFontTx/>
              <a:buAutoNum type="arabicParenR"/>
            </a:pPr>
            <a:r>
              <a:rPr lang="en-US" sz="3500" b="1" dirty="0"/>
              <a:t>It pleases God</a:t>
            </a:r>
          </a:p>
          <a:p>
            <a:pPr marL="514350" indent="-514350">
              <a:buFontTx/>
              <a:buAutoNum type="arabicParenR"/>
            </a:pPr>
            <a:r>
              <a:rPr lang="en-US" sz="3500" b="1" dirty="0"/>
              <a:t>He will pay </a:t>
            </a:r>
            <a:r>
              <a:rPr lang="en-US" sz="3500" b="1" i="1" dirty="0"/>
              <a:t>you</a:t>
            </a:r>
            <a:r>
              <a:rPr lang="en-US" sz="3500" b="1" dirty="0"/>
              <a:t> back</a:t>
            </a:r>
          </a:p>
          <a:p>
            <a:pPr marL="514350" indent="-514350">
              <a:buFontTx/>
              <a:buAutoNum type="arabicParenR"/>
            </a:pPr>
            <a:endParaRPr lang="en-US" sz="3500" b="1" dirty="0"/>
          </a:p>
          <a:p>
            <a:endParaRPr lang="en-US" sz="3500" b="1" dirty="0"/>
          </a:p>
          <a:p>
            <a:pPr marL="514350" indent="-514350">
              <a:buFontTx/>
              <a:buAutoNum type="arabicParenR"/>
            </a:pPr>
            <a:endParaRPr lang="en-US" sz="3500" b="1" dirty="0"/>
          </a:p>
          <a:p>
            <a:pPr marL="514350" indent="-514350">
              <a:buAutoNum type="arabicParenR"/>
            </a:pPr>
            <a:endParaRPr lang="en-US" sz="3500" b="1" dirty="0"/>
          </a:p>
          <a:p>
            <a:pPr marL="514350" indent="-514350">
              <a:buAutoNum type="arabicParenR"/>
            </a:pPr>
            <a:endParaRPr lang="en-US" sz="3200" b="1" dirty="0"/>
          </a:p>
          <a:p>
            <a:pPr marL="514350" indent="-514350">
              <a:buAutoNum type="arabicParenR"/>
            </a:pPr>
            <a:endParaRPr lang="en-US" sz="3200" b="1" i="1" u="sng" dirty="0"/>
          </a:p>
          <a:p>
            <a:pPr algn="ctr"/>
            <a:endParaRPr lang="en-US" dirty="0"/>
          </a:p>
        </p:txBody>
      </p:sp>
      <p:sp>
        <p:nvSpPr>
          <p:cNvPr id="4" name="Rectangle 3">
            <a:extLst>
              <a:ext uri="{FF2B5EF4-FFF2-40B4-BE49-F238E27FC236}">
                <a16:creationId xmlns:a16="http://schemas.microsoft.com/office/drawing/2014/main" xmlns="" id="{684ACC14-50E8-678E-A49B-8254CAF6F099}"/>
              </a:ext>
            </a:extLst>
          </p:cNvPr>
          <p:cNvSpPr/>
          <p:nvPr/>
        </p:nvSpPr>
        <p:spPr>
          <a:xfrm>
            <a:off x="0" y="5334000"/>
            <a:ext cx="12192000" cy="15240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ct val="107000"/>
              </a:lnSpc>
              <a:spcBef>
                <a:spcPts val="0"/>
              </a:spcBef>
              <a:spcAft>
                <a:spcPts val="0"/>
              </a:spcAft>
            </a:pPr>
            <a:r>
              <a:rPr lang="en-US" sz="3000" b="1" kern="100" baseline="30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Romans 12:20 </a:t>
            </a:r>
            <a:r>
              <a:rPr lang="en-US" sz="3000" kern="100" cap="small"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But if your enemy is hungry, feed him, and if he is thirsty, give him a drink; for in so doing you will heap burning coals on his head</a:t>
            </a:r>
            <a:r>
              <a:rPr lang="en-US" sz="30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en-US" sz="3000" b="1" kern="100" baseline="30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21 </a:t>
            </a:r>
            <a:r>
              <a:rPr lang="en-US" sz="30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Do not be overcome by evil, but overcome evil with good.</a:t>
            </a:r>
            <a:endParaRPr lang="en-US" sz="30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endParaRPr lang="en-US" sz="30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0"/>
              </a:spcBef>
              <a:spcAft>
                <a:spcPts val="0"/>
              </a:spcAft>
            </a:pPr>
            <a:endParaRPr lang="en-US" sz="3200" dirty="0">
              <a:solidFill>
                <a:schemeClr val="tx1"/>
              </a:solidFill>
            </a:endParaRPr>
          </a:p>
        </p:txBody>
      </p:sp>
      <p:sp>
        <p:nvSpPr>
          <p:cNvPr id="6" name="Speech Bubble: Rectangle 5">
            <a:extLst>
              <a:ext uri="{FF2B5EF4-FFF2-40B4-BE49-F238E27FC236}">
                <a16:creationId xmlns:a16="http://schemas.microsoft.com/office/drawing/2014/main" xmlns="" id="{536F2346-249E-F12E-A4D6-2046EBEFDE9D}"/>
              </a:ext>
            </a:extLst>
          </p:cNvPr>
          <p:cNvSpPr/>
          <p:nvPr/>
        </p:nvSpPr>
        <p:spPr>
          <a:xfrm>
            <a:off x="6705600" y="1371600"/>
            <a:ext cx="5410200" cy="3100137"/>
          </a:xfrm>
          <a:prstGeom prst="wedgeRectCallout">
            <a:avLst>
              <a:gd name="adj1" fmla="val -45763"/>
              <a:gd name="adj2" fmla="val 95314"/>
            </a:avLst>
          </a:prstGeom>
          <a:solidFill>
            <a:schemeClr val="bg1">
              <a:lumMod val="9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r>
              <a:rPr lang="en-US" sz="3200" b="1" kern="100" baseline="30000" dirty="0">
                <a:solidFill>
                  <a:schemeClr val="tx1"/>
                </a:solidFill>
                <a:effectLst/>
                <a:ea typeface="Calibri" panose="020F0502020204030204" pitchFamily="34" charset="0"/>
                <a:cs typeface="Calibri" panose="020F0502020204030204" pitchFamily="34" charset="0"/>
              </a:rPr>
              <a:t>Proverbs 25:21 </a:t>
            </a:r>
            <a:r>
              <a:rPr lang="en-US" sz="3200" kern="100" dirty="0">
                <a:solidFill>
                  <a:schemeClr val="tx1"/>
                </a:solidFill>
                <a:effectLst/>
                <a:ea typeface="Calibri" panose="020F0502020204030204" pitchFamily="34" charset="0"/>
                <a:cs typeface="Calibri" panose="020F0502020204030204" pitchFamily="34" charset="0"/>
              </a:rPr>
              <a:t>If your enemy is hungry, give him food to eat; And if he is thirsty, give him water to drink; </a:t>
            </a:r>
            <a:r>
              <a:rPr lang="en-US" sz="3200" b="1" kern="100" baseline="30000" dirty="0">
                <a:solidFill>
                  <a:schemeClr val="tx1"/>
                </a:solidFill>
                <a:effectLst/>
                <a:ea typeface="Calibri" panose="020F0502020204030204" pitchFamily="34" charset="0"/>
                <a:cs typeface="Calibri" panose="020F0502020204030204" pitchFamily="34" charset="0"/>
              </a:rPr>
              <a:t>22 </a:t>
            </a:r>
            <a:r>
              <a:rPr lang="en-US" sz="3200" kern="100" dirty="0">
                <a:solidFill>
                  <a:schemeClr val="tx1"/>
                </a:solidFill>
                <a:effectLst/>
                <a:ea typeface="Calibri" panose="020F0502020204030204" pitchFamily="34" charset="0"/>
                <a:cs typeface="Calibri" panose="020F0502020204030204" pitchFamily="34" charset="0"/>
              </a:rPr>
              <a:t>For you will heap burning coals on his head, and the Lord will reward you. </a:t>
            </a:r>
            <a:endParaRPr lang="en-US" dirty="0"/>
          </a:p>
        </p:txBody>
      </p:sp>
    </p:spTree>
    <p:extLst>
      <p:ext uri="{BB962C8B-B14F-4D97-AF65-F5344CB8AC3E}">
        <p14:creationId xmlns:p14="http://schemas.microsoft.com/office/powerpoint/2010/main" val="11216257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2">
                                            <p:txEl>
                                              <p:pRg st="7" end="7"/>
                                            </p:txEl>
                                          </p:spTgt>
                                        </p:tgtEl>
                                        <p:attrNameLst>
                                          <p:attrName>style.visibility</p:attrName>
                                        </p:attrNameLst>
                                      </p:cBhvr>
                                      <p:to>
                                        <p:strVal val="visible"/>
                                      </p:to>
                                    </p:set>
                                    <p:animEffect transition="in" filter="wipe(left)">
                                      <p:cBhvr>
                                        <p:cTn id="7" dur="500"/>
                                        <p:tgtEl>
                                          <p:spTgt spid="2">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xmlns="" id="{44CB7A62-19F5-1902-E4F4-2DEA0867901E}"/>
              </a:ext>
            </a:extLst>
          </p:cNvPr>
          <p:cNvSpPr/>
          <p:nvPr/>
        </p:nvSpPr>
        <p:spPr>
          <a:xfrm>
            <a:off x="0" y="0"/>
            <a:ext cx="12192000" cy="1219200"/>
          </a:xfrm>
          <a:prstGeom prst="rect">
            <a:avLst/>
          </a:prstGeom>
          <a:solidFill>
            <a:schemeClr val="tx1">
              <a:alpha val="64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7200" b="1" dirty="0"/>
              <a:t> Love Your Enemy</a:t>
            </a:r>
            <a:endParaRPr lang="en-US" sz="7200" b="1" i="1" dirty="0"/>
          </a:p>
        </p:txBody>
      </p:sp>
      <p:sp>
        <p:nvSpPr>
          <p:cNvPr id="2" name="Rectangle 1">
            <a:extLst>
              <a:ext uri="{FF2B5EF4-FFF2-40B4-BE49-F238E27FC236}">
                <a16:creationId xmlns:a16="http://schemas.microsoft.com/office/drawing/2014/main" xmlns="" id="{D3B873B6-6ADE-55F6-FABA-D09B392573DE}"/>
              </a:ext>
            </a:extLst>
          </p:cNvPr>
          <p:cNvSpPr/>
          <p:nvPr/>
        </p:nvSpPr>
        <p:spPr>
          <a:xfrm>
            <a:off x="0" y="1143000"/>
            <a:ext cx="6934200" cy="5715000"/>
          </a:xfrm>
          <a:prstGeom prst="rect">
            <a:avLst/>
          </a:prstGeom>
          <a:solidFill>
            <a:schemeClr val="accent1">
              <a:lumMod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pPr algn="ctr"/>
            <a:r>
              <a:rPr lang="en-US" sz="4800" b="1" u="sng" dirty="0"/>
              <a:t>Biblical Rationale:</a:t>
            </a:r>
          </a:p>
          <a:p>
            <a:pPr algn="ctr"/>
            <a:endParaRPr lang="en-US" sz="1100" b="1" u="sng" dirty="0"/>
          </a:p>
          <a:p>
            <a:pPr marL="514350" indent="-514350">
              <a:buAutoNum type="arabicParenR"/>
            </a:pPr>
            <a:r>
              <a:rPr lang="en-US" sz="3500" b="1" dirty="0"/>
              <a:t>It’s what Jesus taught</a:t>
            </a:r>
          </a:p>
          <a:p>
            <a:pPr marL="514350" indent="-514350">
              <a:buAutoNum type="arabicParenR"/>
            </a:pPr>
            <a:r>
              <a:rPr lang="en-US" sz="3500" b="1" dirty="0"/>
              <a:t>It’s what Jesus did</a:t>
            </a:r>
          </a:p>
          <a:p>
            <a:pPr marL="514350" indent="-514350">
              <a:buFontTx/>
              <a:buAutoNum type="arabicParenR"/>
            </a:pPr>
            <a:r>
              <a:rPr lang="en-US" sz="3500" b="1" dirty="0"/>
              <a:t>I am a forgiven enemy of God</a:t>
            </a:r>
          </a:p>
          <a:p>
            <a:pPr marL="514350" indent="-514350">
              <a:buFontTx/>
              <a:buAutoNum type="arabicParenR"/>
            </a:pPr>
            <a:r>
              <a:rPr lang="en-US" sz="3500" b="1" dirty="0"/>
              <a:t>God will act to bring justice</a:t>
            </a:r>
          </a:p>
          <a:p>
            <a:pPr marL="514350" indent="-514350">
              <a:buFontTx/>
              <a:buAutoNum type="arabicParenR"/>
            </a:pPr>
            <a:r>
              <a:rPr lang="en-US" sz="3500" b="1" dirty="0"/>
              <a:t>It pleases God</a:t>
            </a:r>
          </a:p>
          <a:p>
            <a:pPr marL="514350" indent="-514350">
              <a:buFontTx/>
              <a:buAutoNum type="arabicParenR"/>
            </a:pPr>
            <a:r>
              <a:rPr lang="en-US" sz="3500" b="1" dirty="0"/>
              <a:t>He will pay </a:t>
            </a:r>
            <a:r>
              <a:rPr lang="en-US" sz="3500" b="1" i="1" dirty="0"/>
              <a:t>you</a:t>
            </a:r>
            <a:r>
              <a:rPr lang="en-US" sz="3500" b="1" dirty="0"/>
              <a:t> back</a:t>
            </a:r>
          </a:p>
          <a:p>
            <a:pPr marL="514350" indent="-514350">
              <a:buFontTx/>
              <a:buAutoNum type="arabicParenR"/>
            </a:pPr>
            <a:endParaRPr lang="en-US" sz="3500" b="1" dirty="0"/>
          </a:p>
          <a:p>
            <a:endParaRPr lang="en-US" sz="3500" b="1" dirty="0"/>
          </a:p>
          <a:p>
            <a:pPr marL="514350" indent="-514350">
              <a:buFontTx/>
              <a:buAutoNum type="arabicParenR"/>
            </a:pPr>
            <a:endParaRPr lang="en-US" sz="3500" b="1" dirty="0"/>
          </a:p>
          <a:p>
            <a:pPr marL="514350" indent="-514350">
              <a:buAutoNum type="arabicParenR"/>
            </a:pPr>
            <a:endParaRPr lang="en-US" sz="3500" b="1" dirty="0"/>
          </a:p>
          <a:p>
            <a:pPr marL="514350" indent="-514350">
              <a:buAutoNum type="arabicParenR"/>
            </a:pPr>
            <a:endParaRPr lang="en-US" sz="3200" b="1" dirty="0"/>
          </a:p>
          <a:p>
            <a:pPr marL="514350" indent="-514350">
              <a:buAutoNum type="arabicParenR"/>
            </a:pPr>
            <a:endParaRPr lang="en-US" sz="3200" b="1" i="1" u="sng" dirty="0"/>
          </a:p>
          <a:p>
            <a:pPr algn="ctr"/>
            <a:endParaRPr lang="en-US" dirty="0"/>
          </a:p>
        </p:txBody>
      </p:sp>
      <p:sp>
        <p:nvSpPr>
          <p:cNvPr id="4" name="Rectangle 3">
            <a:extLst>
              <a:ext uri="{FF2B5EF4-FFF2-40B4-BE49-F238E27FC236}">
                <a16:creationId xmlns:a16="http://schemas.microsoft.com/office/drawing/2014/main" xmlns="" id="{684ACC14-50E8-678E-A49B-8254CAF6F099}"/>
              </a:ext>
            </a:extLst>
          </p:cNvPr>
          <p:cNvSpPr/>
          <p:nvPr/>
        </p:nvSpPr>
        <p:spPr>
          <a:xfrm>
            <a:off x="0" y="5334000"/>
            <a:ext cx="12192000" cy="15240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ct val="107000"/>
              </a:lnSpc>
              <a:spcBef>
                <a:spcPts val="0"/>
              </a:spcBef>
              <a:spcAft>
                <a:spcPts val="0"/>
              </a:spcAft>
            </a:pPr>
            <a:r>
              <a:rPr lang="en-US" sz="3000" b="1" kern="100" baseline="30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Romans 12:20 </a:t>
            </a:r>
            <a:r>
              <a:rPr lang="en-US" sz="3000" kern="100" cap="small"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But if your enemy is hungry, feed him, and if he is thirsty, give him a drink; for in so doing you will heap burning coals on his head</a:t>
            </a:r>
            <a:r>
              <a:rPr lang="en-US" sz="30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en-US" sz="3000" b="1" kern="100" baseline="30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21 </a:t>
            </a:r>
            <a:r>
              <a:rPr lang="en-US" sz="30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Do not be overcome by evil, but overcome evil with good.</a:t>
            </a:r>
            <a:endParaRPr lang="en-US" sz="30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endParaRPr lang="en-US" sz="30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0"/>
              </a:spcBef>
              <a:spcAft>
                <a:spcPts val="0"/>
              </a:spcAft>
            </a:pPr>
            <a:endParaRPr lang="en-US" sz="3200" dirty="0">
              <a:solidFill>
                <a:schemeClr val="tx1"/>
              </a:solidFill>
            </a:endParaRPr>
          </a:p>
        </p:txBody>
      </p:sp>
      <p:sp>
        <p:nvSpPr>
          <p:cNvPr id="3" name="Rectangle 2">
            <a:extLst>
              <a:ext uri="{FF2B5EF4-FFF2-40B4-BE49-F238E27FC236}">
                <a16:creationId xmlns:a16="http://schemas.microsoft.com/office/drawing/2014/main" xmlns="" id="{6352798B-BB49-A4EF-8E2D-2D8EBC1ACABC}"/>
              </a:ext>
            </a:extLst>
          </p:cNvPr>
          <p:cNvSpPr/>
          <p:nvPr/>
        </p:nvSpPr>
        <p:spPr>
          <a:xfrm>
            <a:off x="6115050" y="1219200"/>
            <a:ext cx="5791200" cy="3962400"/>
          </a:xfrm>
          <a:prstGeom prst="rect">
            <a:avLst/>
          </a:prstGeom>
          <a:solidFill>
            <a:schemeClr val="tx2">
              <a:lumMod val="50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r>
              <a:rPr lang="en-US" sz="3100" b="1" baseline="30000" dirty="0"/>
              <a:t>Luke 6:35 </a:t>
            </a:r>
            <a:r>
              <a:rPr lang="en-US" sz="3100" dirty="0"/>
              <a:t>But love your enemies and do good, and lend, expecting nothing in return; </a:t>
            </a:r>
            <a:r>
              <a:rPr lang="en-US" sz="3100" b="1" u="sng" dirty="0"/>
              <a:t>and your reward will be great</a:t>
            </a:r>
            <a:r>
              <a:rPr lang="en-US" sz="3100" dirty="0"/>
              <a:t>, and you will be sons of the Most High; for He Himself is kind to ungrateful and evil men. </a:t>
            </a:r>
            <a:r>
              <a:rPr lang="en-US" sz="3100" b="1" baseline="30000" dirty="0"/>
              <a:t>36</a:t>
            </a:r>
            <a:r>
              <a:rPr lang="en-US" sz="3100" b="1" dirty="0"/>
              <a:t> </a:t>
            </a:r>
            <a:r>
              <a:rPr lang="en-US" sz="3100" dirty="0"/>
              <a:t>Be merciful, just as your Father is merciful. </a:t>
            </a:r>
            <a:endParaRPr lang="en-US" dirty="0"/>
          </a:p>
        </p:txBody>
      </p:sp>
    </p:spTree>
    <p:extLst>
      <p:ext uri="{BB962C8B-B14F-4D97-AF65-F5344CB8AC3E}">
        <p14:creationId xmlns:p14="http://schemas.microsoft.com/office/powerpoint/2010/main" val="9172028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xmlns="" id="{44CB7A62-19F5-1902-E4F4-2DEA0867901E}"/>
              </a:ext>
            </a:extLst>
          </p:cNvPr>
          <p:cNvSpPr/>
          <p:nvPr/>
        </p:nvSpPr>
        <p:spPr>
          <a:xfrm>
            <a:off x="0" y="0"/>
            <a:ext cx="12192000" cy="1219200"/>
          </a:xfrm>
          <a:prstGeom prst="rect">
            <a:avLst/>
          </a:prstGeom>
          <a:solidFill>
            <a:schemeClr val="tx1">
              <a:alpha val="64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7200" b="1" dirty="0"/>
              <a:t> Love Your Enemy</a:t>
            </a:r>
            <a:endParaRPr lang="en-US" sz="7200" b="1" i="1" dirty="0"/>
          </a:p>
        </p:txBody>
      </p:sp>
      <p:sp>
        <p:nvSpPr>
          <p:cNvPr id="2" name="Rectangle 1">
            <a:extLst>
              <a:ext uri="{FF2B5EF4-FFF2-40B4-BE49-F238E27FC236}">
                <a16:creationId xmlns:a16="http://schemas.microsoft.com/office/drawing/2014/main" xmlns="" id="{D3B873B6-6ADE-55F6-FABA-D09B392573DE}"/>
              </a:ext>
            </a:extLst>
          </p:cNvPr>
          <p:cNvSpPr/>
          <p:nvPr/>
        </p:nvSpPr>
        <p:spPr>
          <a:xfrm>
            <a:off x="0" y="1143000"/>
            <a:ext cx="6934200" cy="5715000"/>
          </a:xfrm>
          <a:prstGeom prst="rect">
            <a:avLst/>
          </a:prstGeom>
          <a:solidFill>
            <a:schemeClr val="accent1">
              <a:lumMod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pPr algn="ctr"/>
            <a:r>
              <a:rPr lang="en-US" sz="4800" b="1" u="sng" dirty="0"/>
              <a:t>Biblical Rationale:</a:t>
            </a:r>
          </a:p>
          <a:p>
            <a:pPr algn="ctr"/>
            <a:endParaRPr lang="en-US" sz="1100" b="1" u="sng" dirty="0"/>
          </a:p>
          <a:p>
            <a:pPr marL="514350" indent="-514350">
              <a:buAutoNum type="arabicParenR"/>
            </a:pPr>
            <a:r>
              <a:rPr lang="en-US" sz="3500" b="1" dirty="0"/>
              <a:t>It’s what Jesus taught</a:t>
            </a:r>
          </a:p>
          <a:p>
            <a:pPr marL="514350" indent="-514350">
              <a:buAutoNum type="arabicParenR"/>
            </a:pPr>
            <a:r>
              <a:rPr lang="en-US" sz="3500" b="1" dirty="0"/>
              <a:t>It’s what Jesus did</a:t>
            </a:r>
          </a:p>
          <a:p>
            <a:pPr marL="514350" indent="-514350">
              <a:buFontTx/>
              <a:buAutoNum type="arabicParenR"/>
            </a:pPr>
            <a:r>
              <a:rPr lang="en-US" sz="3500" b="1" dirty="0"/>
              <a:t>I am a forgiven enemy of God</a:t>
            </a:r>
          </a:p>
          <a:p>
            <a:pPr marL="514350" indent="-514350">
              <a:buFontTx/>
              <a:buAutoNum type="arabicParenR"/>
            </a:pPr>
            <a:r>
              <a:rPr lang="en-US" sz="3500" b="1" dirty="0"/>
              <a:t>God will act to bring justice</a:t>
            </a:r>
          </a:p>
          <a:p>
            <a:pPr marL="514350" indent="-514350">
              <a:buFontTx/>
              <a:buAutoNum type="arabicParenR"/>
            </a:pPr>
            <a:r>
              <a:rPr lang="en-US" sz="3500" b="1" dirty="0"/>
              <a:t>It pleases God</a:t>
            </a:r>
          </a:p>
          <a:p>
            <a:pPr marL="514350" indent="-514350">
              <a:buFontTx/>
              <a:buAutoNum type="arabicParenR"/>
            </a:pPr>
            <a:r>
              <a:rPr lang="en-US" sz="3500" b="1" dirty="0"/>
              <a:t>He will pay </a:t>
            </a:r>
            <a:r>
              <a:rPr lang="en-US" sz="3500" b="1" i="1" dirty="0"/>
              <a:t>you</a:t>
            </a:r>
            <a:r>
              <a:rPr lang="en-US" sz="3500" b="1" dirty="0"/>
              <a:t> back</a:t>
            </a:r>
          </a:p>
          <a:p>
            <a:pPr marL="514350" indent="-514350">
              <a:buFontTx/>
              <a:buAutoNum type="arabicParenR"/>
            </a:pPr>
            <a:endParaRPr lang="en-US" sz="3500" b="1" dirty="0"/>
          </a:p>
          <a:p>
            <a:endParaRPr lang="en-US" sz="3500" b="1" dirty="0"/>
          </a:p>
          <a:p>
            <a:pPr marL="514350" indent="-514350">
              <a:buFontTx/>
              <a:buAutoNum type="arabicParenR"/>
            </a:pPr>
            <a:endParaRPr lang="en-US" sz="3500" b="1" dirty="0"/>
          </a:p>
          <a:p>
            <a:pPr marL="514350" indent="-514350">
              <a:buAutoNum type="arabicParenR"/>
            </a:pPr>
            <a:endParaRPr lang="en-US" sz="3500" b="1" dirty="0"/>
          </a:p>
          <a:p>
            <a:pPr marL="514350" indent="-514350">
              <a:buAutoNum type="arabicParenR"/>
            </a:pPr>
            <a:endParaRPr lang="en-US" sz="3200" b="1" dirty="0"/>
          </a:p>
          <a:p>
            <a:pPr marL="514350" indent="-514350">
              <a:buAutoNum type="arabicParenR"/>
            </a:pPr>
            <a:endParaRPr lang="en-US" sz="3200" b="1" i="1" u="sng" dirty="0"/>
          </a:p>
          <a:p>
            <a:pPr algn="ctr"/>
            <a:endParaRPr lang="en-US" dirty="0"/>
          </a:p>
        </p:txBody>
      </p:sp>
      <p:sp>
        <p:nvSpPr>
          <p:cNvPr id="4" name="Rectangle 3">
            <a:extLst>
              <a:ext uri="{FF2B5EF4-FFF2-40B4-BE49-F238E27FC236}">
                <a16:creationId xmlns:a16="http://schemas.microsoft.com/office/drawing/2014/main" xmlns="" id="{684ACC14-50E8-678E-A49B-8254CAF6F099}"/>
              </a:ext>
            </a:extLst>
          </p:cNvPr>
          <p:cNvSpPr/>
          <p:nvPr/>
        </p:nvSpPr>
        <p:spPr>
          <a:xfrm>
            <a:off x="0" y="5334000"/>
            <a:ext cx="12192000" cy="15240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ct val="107000"/>
              </a:lnSpc>
              <a:spcBef>
                <a:spcPts val="0"/>
              </a:spcBef>
              <a:spcAft>
                <a:spcPts val="0"/>
              </a:spcAft>
            </a:pPr>
            <a:r>
              <a:rPr lang="en-US" sz="3000" b="1" kern="100" baseline="30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Romans 12:20 </a:t>
            </a:r>
            <a:r>
              <a:rPr lang="en-US" sz="3000" b="1" u="sng" kern="100" cap="small"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But if your enemy is hungry, feed him, and if he is thirsty, give him a drink</a:t>
            </a:r>
            <a:r>
              <a:rPr lang="en-US" sz="3000" kern="100" cap="small"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for in so doing you will heap burning coals on his head</a:t>
            </a:r>
            <a:r>
              <a:rPr lang="en-US" sz="30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en-US" sz="3000" b="1" kern="100" baseline="30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21 </a:t>
            </a:r>
            <a:r>
              <a:rPr lang="en-US" sz="30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Do not be overcome by evil, but overcome evil with good.</a:t>
            </a:r>
            <a:endParaRPr lang="en-US" sz="30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endParaRPr lang="en-US" sz="30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0"/>
              </a:spcBef>
              <a:spcAft>
                <a:spcPts val="0"/>
              </a:spcAft>
            </a:pPr>
            <a:endParaRPr lang="en-US" sz="3200" dirty="0">
              <a:solidFill>
                <a:schemeClr val="tx1"/>
              </a:solidFill>
            </a:endParaRPr>
          </a:p>
        </p:txBody>
      </p:sp>
    </p:spTree>
    <p:extLst>
      <p:ext uri="{BB962C8B-B14F-4D97-AF65-F5344CB8AC3E}">
        <p14:creationId xmlns:p14="http://schemas.microsoft.com/office/powerpoint/2010/main" val="42613178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xmlns="" id="{57F77C70-4D54-23D6-992F-DC300E8DC24A}"/>
              </a:ext>
            </a:extLst>
          </p:cNvPr>
          <p:cNvSpPr/>
          <p:nvPr/>
        </p:nvSpPr>
        <p:spPr>
          <a:xfrm>
            <a:off x="228600" y="92075"/>
            <a:ext cx="5791200" cy="12033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800" b="1" dirty="0">
                <a:solidFill>
                  <a:schemeClr val="tx1"/>
                </a:solidFill>
              </a:rPr>
              <a:t>R O M A N S</a:t>
            </a:r>
          </a:p>
        </p:txBody>
      </p:sp>
      <p:sp>
        <p:nvSpPr>
          <p:cNvPr id="3" name="Rounded Rectangular Callout 11">
            <a:extLst>
              <a:ext uri="{FF2B5EF4-FFF2-40B4-BE49-F238E27FC236}">
                <a16:creationId xmlns:a16="http://schemas.microsoft.com/office/drawing/2014/main" xmlns="" id="{26D5A235-882B-E97D-6177-1B20FE4C082A}"/>
              </a:ext>
            </a:extLst>
          </p:cNvPr>
          <p:cNvSpPr/>
          <p:nvPr/>
        </p:nvSpPr>
        <p:spPr>
          <a:xfrm>
            <a:off x="365051" y="1291358"/>
            <a:ext cx="11582400" cy="918442"/>
          </a:xfrm>
          <a:prstGeom prst="wedgeRoundRectCallout">
            <a:avLst>
              <a:gd name="adj1" fmla="val -21927"/>
              <a:gd name="adj2" fmla="val 49596"/>
              <a:gd name="adj3" fmla="val 16667"/>
            </a:avLst>
          </a:prstGeom>
          <a:solidFill>
            <a:schemeClr val="tx1">
              <a:alpha val="64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5000" b="1" dirty="0">
                <a:solidFill>
                  <a:schemeClr val="bg1"/>
                </a:solidFill>
              </a:rPr>
              <a:t>Fundamentals for Life as God’s People</a:t>
            </a:r>
          </a:p>
        </p:txBody>
      </p:sp>
      <p:sp>
        <p:nvSpPr>
          <p:cNvPr id="4" name="Rectangle 3">
            <a:extLst>
              <a:ext uri="{FF2B5EF4-FFF2-40B4-BE49-F238E27FC236}">
                <a16:creationId xmlns:a16="http://schemas.microsoft.com/office/drawing/2014/main" xmlns="" id="{FC9D4421-B4E6-E9FC-F956-92EA1A4AA7C3}"/>
              </a:ext>
            </a:extLst>
          </p:cNvPr>
          <p:cNvSpPr/>
          <p:nvPr/>
        </p:nvSpPr>
        <p:spPr>
          <a:xfrm>
            <a:off x="0" y="4724400"/>
            <a:ext cx="12192000" cy="2133599"/>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ct val="107000"/>
              </a:lnSpc>
              <a:spcBef>
                <a:spcPts val="0"/>
              </a:spcBef>
              <a:spcAft>
                <a:spcPts val="0"/>
              </a:spcAft>
            </a:pPr>
            <a:r>
              <a:rPr lang="en-US" sz="3200" b="1" baseline="30000" dirty="0">
                <a:solidFill>
                  <a:schemeClr val="tx1"/>
                </a:solidFill>
              </a:rPr>
              <a:t>Romans 12:</a:t>
            </a:r>
            <a:r>
              <a:rPr lang="en-US" sz="3200" b="1" kern="100" baseline="30000" dirty="0">
                <a:solidFill>
                  <a:srgbClr val="000000"/>
                </a:solidFill>
                <a:effectLst/>
                <a:ea typeface="Calibri" panose="020F0502020204030204" pitchFamily="34" charset="0"/>
                <a:cs typeface="Calibri" panose="020F0502020204030204" pitchFamily="34" charset="0"/>
              </a:rPr>
              <a:t>14 </a:t>
            </a:r>
            <a:r>
              <a:rPr lang="en-US" sz="3200" kern="100" dirty="0">
                <a:solidFill>
                  <a:srgbClr val="000000"/>
                </a:solidFill>
                <a:effectLst/>
                <a:ea typeface="Calibri" panose="020F0502020204030204" pitchFamily="34" charset="0"/>
                <a:cs typeface="Calibri" panose="020F0502020204030204" pitchFamily="34" charset="0"/>
              </a:rPr>
              <a:t>Bless those who persecute you; bless and do not curse.  </a:t>
            </a:r>
            <a:r>
              <a:rPr lang="en-US" sz="3200" b="1" kern="100" baseline="30000" dirty="0">
                <a:solidFill>
                  <a:srgbClr val="000000"/>
                </a:solidFill>
                <a:effectLst/>
                <a:ea typeface="Calibri" panose="020F0502020204030204" pitchFamily="34" charset="0"/>
                <a:cs typeface="Calibri" panose="020F0502020204030204" pitchFamily="34" charset="0"/>
              </a:rPr>
              <a:t>15 </a:t>
            </a:r>
            <a:r>
              <a:rPr lang="en-US" sz="3200" kern="100" dirty="0">
                <a:solidFill>
                  <a:schemeClr val="tx1"/>
                </a:solidFill>
                <a:effectLst/>
                <a:ea typeface="Calibri" panose="020F0502020204030204" pitchFamily="34" charset="0"/>
                <a:cs typeface="Calibri" panose="020F0502020204030204" pitchFamily="34" charset="0"/>
              </a:rPr>
              <a:t>Rejoice with those who rejoice, and weep with those who weep</a:t>
            </a:r>
            <a:r>
              <a:rPr lang="en-US" sz="3200" kern="100" dirty="0">
                <a:solidFill>
                  <a:srgbClr val="000000"/>
                </a:solidFill>
                <a:effectLst/>
                <a:ea typeface="Calibri" panose="020F0502020204030204" pitchFamily="34" charset="0"/>
                <a:cs typeface="Calibri" panose="020F0502020204030204" pitchFamily="34" charset="0"/>
              </a:rPr>
              <a:t>.    </a:t>
            </a:r>
            <a:r>
              <a:rPr lang="en-US" sz="3200" b="1" kern="100" baseline="30000" dirty="0">
                <a:solidFill>
                  <a:srgbClr val="000000"/>
                </a:solidFill>
                <a:effectLst/>
                <a:ea typeface="Calibri" panose="020F0502020204030204" pitchFamily="34" charset="0"/>
                <a:cs typeface="Calibri" panose="020F0502020204030204" pitchFamily="34" charset="0"/>
              </a:rPr>
              <a:t>16 </a:t>
            </a:r>
            <a:r>
              <a:rPr lang="en-US" sz="3200" kern="100" dirty="0">
                <a:solidFill>
                  <a:schemeClr val="tx1"/>
                </a:solidFill>
                <a:effectLst/>
                <a:ea typeface="Calibri" panose="020F0502020204030204" pitchFamily="34" charset="0"/>
                <a:cs typeface="Calibri" panose="020F0502020204030204" pitchFamily="34" charset="0"/>
              </a:rPr>
              <a:t>Be of the same mind toward one another; do not be haughty in mind, but </a:t>
            </a:r>
            <a:r>
              <a:rPr lang="en-US" sz="3200" b="1" u="sng" kern="100" dirty="0">
                <a:solidFill>
                  <a:srgbClr val="002060"/>
                </a:solidFill>
                <a:effectLst/>
                <a:ea typeface="Calibri" panose="020F0502020204030204" pitchFamily="34" charset="0"/>
                <a:cs typeface="Calibri" panose="020F0502020204030204" pitchFamily="34" charset="0"/>
              </a:rPr>
              <a:t>associate with the lowly</a:t>
            </a:r>
            <a:r>
              <a:rPr lang="en-US" sz="3200" kern="100" dirty="0">
                <a:solidFill>
                  <a:schemeClr val="tx1"/>
                </a:solidFill>
                <a:effectLst/>
                <a:ea typeface="Calibri" panose="020F0502020204030204" pitchFamily="34" charset="0"/>
                <a:cs typeface="Calibri" panose="020F0502020204030204" pitchFamily="34" charset="0"/>
              </a:rPr>
              <a:t>. Do not be wise in your own estimation. </a:t>
            </a:r>
            <a:endParaRPr lang="en-US" sz="3200" kern="100" dirty="0">
              <a:solidFill>
                <a:schemeClr val="tx1"/>
              </a:solidFill>
              <a:effectLst/>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endParaRPr lang="en-US" sz="3200" dirty="0">
              <a:solidFill>
                <a:schemeClr val="tx1"/>
              </a:solidFill>
            </a:endParaRPr>
          </a:p>
        </p:txBody>
      </p:sp>
      <p:sp>
        <p:nvSpPr>
          <p:cNvPr id="5" name="Rounded Rectangular Callout 11">
            <a:extLst>
              <a:ext uri="{FF2B5EF4-FFF2-40B4-BE49-F238E27FC236}">
                <a16:creationId xmlns:a16="http://schemas.microsoft.com/office/drawing/2014/main" xmlns="" id="{2182B5EF-9A1D-2D69-50DA-1591020F8D3D}"/>
              </a:ext>
            </a:extLst>
          </p:cNvPr>
          <p:cNvSpPr/>
          <p:nvPr/>
        </p:nvSpPr>
        <p:spPr>
          <a:xfrm>
            <a:off x="2514600" y="2362200"/>
            <a:ext cx="6797749" cy="1614313"/>
          </a:xfrm>
          <a:prstGeom prst="wedgeRoundRectCallout">
            <a:avLst>
              <a:gd name="adj1" fmla="val -21927"/>
              <a:gd name="adj2" fmla="val 49596"/>
              <a:gd name="adj3" fmla="val 16667"/>
            </a:avLst>
          </a:prstGeom>
          <a:solidFill>
            <a:schemeClr val="tx1">
              <a:alpha val="64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8800" b="1" i="1" dirty="0">
                <a:solidFill>
                  <a:schemeClr val="bg1"/>
                </a:solidFill>
              </a:rPr>
              <a:t>Sincere Love</a:t>
            </a:r>
          </a:p>
        </p:txBody>
      </p:sp>
    </p:spTree>
    <p:extLst>
      <p:ext uri="{BB962C8B-B14F-4D97-AF65-F5344CB8AC3E}">
        <p14:creationId xmlns:p14="http://schemas.microsoft.com/office/powerpoint/2010/main" val="3655673903"/>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xmlns="" id="{44CB7A62-19F5-1902-E4F4-2DEA0867901E}"/>
              </a:ext>
            </a:extLst>
          </p:cNvPr>
          <p:cNvSpPr/>
          <p:nvPr/>
        </p:nvSpPr>
        <p:spPr>
          <a:xfrm>
            <a:off x="0" y="0"/>
            <a:ext cx="12192000" cy="1219200"/>
          </a:xfrm>
          <a:prstGeom prst="rect">
            <a:avLst/>
          </a:prstGeom>
          <a:solidFill>
            <a:schemeClr val="tx1">
              <a:alpha val="64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7200" b="1" dirty="0"/>
              <a:t> Love Your Enemy</a:t>
            </a:r>
            <a:endParaRPr lang="en-US" sz="7200" b="1" i="1" dirty="0"/>
          </a:p>
        </p:txBody>
      </p:sp>
      <p:sp>
        <p:nvSpPr>
          <p:cNvPr id="2" name="Rectangle 1">
            <a:extLst>
              <a:ext uri="{FF2B5EF4-FFF2-40B4-BE49-F238E27FC236}">
                <a16:creationId xmlns:a16="http://schemas.microsoft.com/office/drawing/2014/main" xmlns="" id="{D3B873B6-6ADE-55F6-FABA-D09B392573DE}"/>
              </a:ext>
            </a:extLst>
          </p:cNvPr>
          <p:cNvSpPr/>
          <p:nvPr/>
        </p:nvSpPr>
        <p:spPr>
          <a:xfrm>
            <a:off x="0" y="1143000"/>
            <a:ext cx="6934200" cy="5715000"/>
          </a:xfrm>
          <a:prstGeom prst="rect">
            <a:avLst/>
          </a:prstGeom>
          <a:solidFill>
            <a:schemeClr val="accent1">
              <a:lumMod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pPr algn="ctr"/>
            <a:r>
              <a:rPr lang="en-US" sz="4800" b="1" u="sng" dirty="0"/>
              <a:t>Biblical Rationale:</a:t>
            </a:r>
          </a:p>
          <a:p>
            <a:pPr algn="ctr"/>
            <a:endParaRPr lang="en-US" sz="1100" b="1" u="sng" dirty="0"/>
          </a:p>
          <a:p>
            <a:pPr marL="514350" indent="-514350">
              <a:buAutoNum type="arabicParenR"/>
            </a:pPr>
            <a:r>
              <a:rPr lang="en-US" sz="3500" b="1" dirty="0"/>
              <a:t>It’s what Jesus taught</a:t>
            </a:r>
          </a:p>
          <a:p>
            <a:pPr marL="514350" indent="-514350">
              <a:buAutoNum type="arabicParenR"/>
            </a:pPr>
            <a:r>
              <a:rPr lang="en-US" sz="3500" b="1" dirty="0"/>
              <a:t>It’s what Jesus did</a:t>
            </a:r>
          </a:p>
          <a:p>
            <a:pPr marL="514350" indent="-514350">
              <a:buFontTx/>
              <a:buAutoNum type="arabicParenR"/>
            </a:pPr>
            <a:r>
              <a:rPr lang="en-US" sz="3500" b="1" dirty="0"/>
              <a:t>I am a forgiven enemy of God</a:t>
            </a:r>
          </a:p>
          <a:p>
            <a:pPr marL="514350" indent="-514350">
              <a:buFontTx/>
              <a:buAutoNum type="arabicParenR"/>
            </a:pPr>
            <a:r>
              <a:rPr lang="en-US" sz="3500" b="1" dirty="0"/>
              <a:t>God will act to bring justice</a:t>
            </a:r>
          </a:p>
          <a:p>
            <a:pPr marL="514350" indent="-514350">
              <a:buFontTx/>
              <a:buAutoNum type="arabicParenR"/>
            </a:pPr>
            <a:r>
              <a:rPr lang="en-US" sz="3500" b="1" dirty="0"/>
              <a:t>It pleases God</a:t>
            </a:r>
          </a:p>
          <a:p>
            <a:pPr marL="514350" indent="-514350">
              <a:buFontTx/>
              <a:buAutoNum type="arabicParenR"/>
            </a:pPr>
            <a:r>
              <a:rPr lang="en-US" sz="3500" b="1" dirty="0"/>
              <a:t>He will pay </a:t>
            </a:r>
            <a:r>
              <a:rPr lang="en-US" sz="3500" b="1" i="1" dirty="0"/>
              <a:t>you</a:t>
            </a:r>
            <a:r>
              <a:rPr lang="en-US" sz="3500" b="1" dirty="0"/>
              <a:t> back</a:t>
            </a:r>
          </a:p>
          <a:p>
            <a:pPr marL="514350" indent="-514350">
              <a:buFontTx/>
              <a:buAutoNum type="arabicParenR"/>
            </a:pPr>
            <a:endParaRPr lang="en-US" sz="3500" b="1" dirty="0"/>
          </a:p>
          <a:p>
            <a:endParaRPr lang="en-US" sz="3500" b="1" dirty="0"/>
          </a:p>
          <a:p>
            <a:pPr marL="514350" indent="-514350">
              <a:buFontTx/>
              <a:buAutoNum type="arabicParenR"/>
            </a:pPr>
            <a:endParaRPr lang="en-US" sz="3500" b="1" dirty="0"/>
          </a:p>
          <a:p>
            <a:pPr marL="514350" indent="-514350">
              <a:buAutoNum type="arabicParenR"/>
            </a:pPr>
            <a:endParaRPr lang="en-US" sz="3500" b="1" dirty="0"/>
          </a:p>
          <a:p>
            <a:pPr marL="514350" indent="-514350">
              <a:buAutoNum type="arabicParenR"/>
            </a:pPr>
            <a:endParaRPr lang="en-US" sz="3200" b="1" dirty="0"/>
          </a:p>
          <a:p>
            <a:pPr marL="514350" indent="-514350">
              <a:buAutoNum type="arabicParenR"/>
            </a:pPr>
            <a:endParaRPr lang="en-US" sz="3200" b="1" i="1" u="sng" dirty="0"/>
          </a:p>
          <a:p>
            <a:pPr algn="ctr"/>
            <a:endParaRPr lang="en-US" dirty="0"/>
          </a:p>
        </p:txBody>
      </p:sp>
      <p:sp>
        <p:nvSpPr>
          <p:cNvPr id="4" name="Rectangle 3">
            <a:extLst>
              <a:ext uri="{FF2B5EF4-FFF2-40B4-BE49-F238E27FC236}">
                <a16:creationId xmlns:a16="http://schemas.microsoft.com/office/drawing/2014/main" xmlns="" id="{684ACC14-50E8-678E-A49B-8254CAF6F099}"/>
              </a:ext>
            </a:extLst>
          </p:cNvPr>
          <p:cNvSpPr/>
          <p:nvPr/>
        </p:nvSpPr>
        <p:spPr>
          <a:xfrm>
            <a:off x="0" y="5334000"/>
            <a:ext cx="12192000" cy="15240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ct val="107000"/>
              </a:lnSpc>
              <a:spcBef>
                <a:spcPts val="0"/>
              </a:spcBef>
              <a:spcAft>
                <a:spcPts val="0"/>
              </a:spcAft>
            </a:pPr>
            <a:r>
              <a:rPr lang="en-US" sz="3000" b="1" kern="100" baseline="30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Romans 12:20 </a:t>
            </a:r>
            <a:r>
              <a:rPr lang="en-US" sz="3000" kern="100" cap="small" dirty="0">
                <a:solidFill>
                  <a:schemeClr val="tx1"/>
                </a:solidFill>
                <a:effectLst/>
                <a:latin typeface="Calibri" panose="020F0502020204030204" pitchFamily="34" charset="0"/>
                <a:ea typeface="Calibri" panose="020F0502020204030204" pitchFamily="34" charset="0"/>
                <a:cs typeface="Calibri" panose="020F0502020204030204" pitchFamily="34" charset="0"/>
              </a:rPr>
              <a:t>But if your enemy is hungry, feed him, and if he is thirsty, give him a drink</a:t>
            </a:r>
            <a:r>
              <a:rPr lang="en-US" sz="3000" kern="100" cap="small"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en-US" sz="3000" b="1" u="sng" kern="100" cap="small"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for in so doing you will heap burning coals on his head</a:t>
            </a:r>
            <a:r>
              <a:rPr lang="en-US" sz="30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en-US" sz="3000" b="1" kern="100" baseline="30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21 </a:t>
            </a:r>
            <a:r>
              <a:rPr lang="en-US" sz="30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Do not be overcome by evil, but overcome evil with good.</a:t>
            </a:r>
            <a:endParaRPr lang="en-US" sz="30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endParaRPr lang="en-US" sz="30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0"/>
              </a:spcBef>
              <a:spcAft>
                <a:spcPts val="0"/>
              </a:spcAft>
            </a:pPr>
            <a:endParaRPr lang="en-US" sz="3200" dirty="0">
              <a:solidFill>
                <a:schemeClr val="tx1"/>
              </a:solidFill>
            </a:endParaRPr>
          </a:p>
        </p:txBody>
      </p:sp>
    </p:spTree>
    <p:extLst>
      <p:ext uri="{BB962C8B-B14F-4D97-AF65-F5344CB8AC3E}">
        <p14:creationId xmlns:p14="http://schemas.microsoft.com/office/powerpoint/2010/main" val="2465024242"/>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xmlns="" id="{44CB7A62-19F5-1902-E4F4-2DEA0867901E}"/>
              </a:ext>
            </a:extLst>
          </p:cNvPr>
          <p:cNvSpPr/>
          <p:nvPr/>
        </p:nvSpPr>
        <p:spPr>
          <a:xfrm>
            <a:off x="0" y="0"/>
            <a:ext cx="12192000" cy="1219200"/>
          </a:xfrm>
          <a:prstGeom prst="rect">
            <a:avLst/>
          </a:prstGeom>
          <a:solidFill>
            <a:schemeClr val="tx1">
              <a:alpha val="64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7200" b="1" dirty="0"/>
              <a:t> Love Your Enemy</a:t>
            </a:r>
            <a:endParaRPr lang="en-US" sz="7200" b="1" i="1" dirty="0"/>
          </a:p>
        </p:txBody>
      </p:sp>
      <p:sp>
        <p:nvSpPr>
          <p:cNvPr id="4" name="Rectangle 3">
            <a:extLst>
              <a:ext uri="{FF2B5EF4-FFF2-40B4-BE49-F238E27FC236}">
                <a16:creationId xmlns:a16="http://schemas.microsoft.com/office/drawing/2014/main" xmlns="" id="{684ACC14-50E8-678E-A49B-8254CAF6F099}"/>
              </a:ext>
            </a:extLst>
          </p:cNvPr>
          <p:cNvSpPr/>
          <p:nvPr/>
        </p:nvSpPr>
        <p:spPr>
          <a:xfrm>
            <a:off x="0" y="5334000"/>
            <a:ext cx="12192000" cy="15240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ct val="107000"/>
              </a:lnSpc>
              <a:spcBef>
                <a:spcPts val="0"/>
              </a:spcBef>
              <a:spcAft>
                <a:spcPts val="0"/>
              </a:spcAft>
            </a:pPr>
            <a:r>
              <a:rPr lang="en-US" sz="3000" b="1" kern="100" baseline="30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Romans 12:20 </a:t>
            </a:r>
            <a:r>
              <a:rPr lang="en-US" sz="3000" kern="100" cap="small" dirty="0">
                <a:solidFill>
                  <a:schemeClr val="tx1"/>
                </a:solidFill>
                <a:effectLst/>
                <a:latin typeface="Calibri" panose="020F0502020204030204" pitchFamily="34" charset="0"/>
                <a:ea typeface="Calibri" panose="020F0502020204030204" pitchFamily="34" charset="0"/>
                <a:cs typeface="Calibri" panose="020F0502020204030204" pitchFamily="34" charset="0"/>
              </a:rPr>
              <a:t>But if your enemy is hungry, feed him, and if he is thirsty, give him a drink</a:t>
            </a:r>
            <a:r>
              <a:rPr lang="en-US" sz="3000" kern="100" cap="small"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en-US" sz="3000" b="1" u="sng" kern="100" cap="small"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for in so doing you will heap burning coals on his head</a:t>
            </a:r>
            <a:r>
              <a:rPr lang="en-US" sz="30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en-US" sz="3000" b="1" kern="100" baseline="30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21 </a:t>
            </a:r>
            <a:r>
              <a:rPr lang="en-US" sz="30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Do not be overcome by evil, but overcome evil with good.</a:t>
            </a:r>
            <a:endParaRPr lang="en-US" sz="30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endParaRPr lang="en-US" sz="30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0"/>
              </a:spcBef>
              <a:spcAft>
                <a:spcPts val="0"/>
              </a:spcAft>
            </a:pPr>
            <a:endParaRPr lang="en-US" sz="3200" dirty="0">
              <a:solidFill>
                <a:schemeClr val="tx1"/>
              </a:solidFill>
            </a:endParaRPr>
          </a:p>
        </p:txBody>
      </p:sp>
      <p:sp>
        <p:nvSpPr>
          <p:cNvPr id="2" name="Rectangle 1">
            <a:extLst>
              <a:ext uri="{FF2B5EF4-FFF2-40B4-BE49-F238E27FC236}">
                <a16:creationId xmlns:a16="http://schemas.microsoft.com/office/drawing/2014/main" xmlns="" id="{D3B873B6-6ADE-55F6-FABA-D09B392573DE}"/>
              </a:ext>
            </a:extLst>
          </p:cNvPr>
          <p:cNvSpPr/>
          <p:nvPr/>
        </p:nvSpPr>
        <p:spPr>
          <a:xfrm>
            <a:off x="0" y="1143000"/>
            <a:ext cx="6934200" cy="4800600"/>
          </a:xfrm>
          <a:prstGeom prst="rect">
            <a:avLst/>
          </a:prstGeom>
          <a:solidFill>
            <a:schemeClr val="accent1">
              <a:lumMod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pPr algn="ctr"/>
            <a:r>
              <a:rPr lang="en-US" sz="4800" b="1" u="sng" dirty="0"/>
              <a:t>Biblical Rationale:</a:t>
            </a:r>
          </a:p>
          <a:p>
            <a:pPr algn="ctr"/>
            <a:endParaRPr lang="en-US" sz="1100" b="1" u="sng" dirty="0"/>
          </a:p>
          <a:p>
            <a:pPr marL="514350" indent="-514350">
              <a:buAutoNum type="arabicParenR"/>
            </a:pPr>
            <a:r>
              <a:rPr lang="en-US" sz="3500" b="1" dirty="0"/>
              <a:t>It’s what Jesus taught</a:t>
            </a:r>
          </a:p>
          <a:p>
            <a:pPr marL="514350" indent="-514350">
              <a:buAutoNum type="arabicParenR"/>
            </a:pPr>
            <a:r>
              <a:rPr lang="en-US" sz="3500" b="1" dirty="0"/>
              <a:t>It’s what Jesus did</a:t>
            </a:r>
          </a:p>
          <a:p>
            <a:pPr marL="514350" indent="-514350">
              <a:buFontTx/>
              <a:buAutoNum type="arabicParenR"/>
            </a:pPr>
            <a:r>
              <a:rPr lang="en-US" sz="3500" b="1" dirty="0"/>
              <a:t>I am a forgiven enemy of God</a:t>
            </a:r>
          </a:p>
          <a:p>
            <a:pPr marL="514350" indent="-514350">
              <a:buFontTx/>
              <a:buAutoNum type="arabicParenR"/>
            </a:pPr>
            <a:r>
              <a:rPr lang="en-US" sz="3500" b="1" dirty="0"/>
              <a:t>God will act to bring justice</a:t>
            </a:r>
          </a:p>
          <a:p>
            <a:pPr marL="514350" indent="-514350">
              <a:buFontTx/>
              <a:buAutoNum type="arabicParenR"/>
            </a:pPr>
            <a:r>
              <a:rPr lang="en-US" sz="3500" b="1" dirty="0"/>
              <a:t>It pleases God</a:t>
            </a:r>
          </a:p>
          <a:p>
            <a:pPr marL="514350" indent="-514350">
              <a:buFontTx/>
              <a:buAutoNum type="arabicParenR"/>
            </a:pPr>
            <a:r>
              <a:rPr lang="en-US" sz="3500" b="1" dirty="0"/>
              <a:t>He will pay </a:t>
            </a:r>
            <a:r>
              <a:rPr lang="en-US" sz="3500" b="1" i="1" dirty="0"/>
              <a:t>you</a:t>
            </a:r>
            <a:r>
              <a:rPr lang="en-US" sz="3500" b="1" dirty="0"/>
              <a:t> back</a:t>
            </a:r>
          </a:p>
          <a:p>
            <a:pPr marL="514350" indent="-514350">
              <a:buFontTx/>
              <a:buAutoNum type="arabicParenR"/>
            </a:pPr>
            <a:r>
              <a:rPr lang="en-US" sz="3500" b="1" dirty="0"/>
              <a:t>The power of God to change lives</a:t>
            </a:r>
          </a:p>
          <a:p>
            <a:pPr marL="514350" indent="-514350">
              <a:buFontTx/>
              <a:buAutoNum type="arabicParenR"/>
            </a:pPr>
            <a:endParaRPr lang="en-US" sz="3500" b="1" dirty="0"/>
          </a:p>
          <a:p>
            <a:pPr marL="514350" indent="-514350">
              <a:buFontTx/>
              <a:buAutoNum type="arabicParenR"/>
            </a:pPr>
            <a:endParaRPr lang="en-US" sz="3500" b="1" dirty="0"/>
          </a:p>
          <a:p>
            <a:pPr marL="514350" indent="-514350">
              <a:buFontTx/>
              <a:buAutoNum type="arabicParenR"/>
            </a:pPr>
            <a:endParaRPr lang="en-US" sz="3500" b="1" dirty="0"/>
          </a:p>
          <a:p>
            <a:endParaRPr lang="en-US" sz="3500" b="1" dirty="0"/>
          </a:p>
          <a:p>
            <a:pPr marL="514350" indent="-514350">
              <a:buFontTx/>
              <a:buAutoNum type="arabicParenR"/>
            </a:pPr>
            <a:endParaRPr lang="en-US" sz="3500" b="1" dirty="0"/>
          </a:p>
          <a:p>
            <a:pPr marL="514350" indent="-514350">
              <a:buAutoNum type="arabicParenR"/>
            </a:pPr>
            <a:endParaRPr lang="en-US" sz="3500" b="1" dirty="0"/>
          </a:p>
          <a:p>
            <a:pPr marL="514350" indent="-514350">
              <a:buAutoNum type="arabicParenR"/>
            </a:pPr>
            <a:endParaRPr lang="en-US" sz="3200" b="1" dirty="0"/>
          </a:p>
          <a:p>
            <a:pPr marL="514350" indent="-514350">
              <a:buAutoNum type="arabicParenR"/>
            </a:pPr>
            <a:endParaRPr lang="en-US" sz="3200" b="1" i="1" u="sng" dirty="0"/>
          </a:p>
          <a:p>
            <a:pPr algn="ctr"/>
            <a:endParaRPr lang="en-US" dirty="0"/>
          </a:p>
        </p:txBody>
      </p:sp>
      <p:sp>
        <p:nvSpPr>
          <p:cNvPr id="7" name="Rounded Rectangular Callout 11">
            <a:extLst>
              <a:ext uri="{FF2B5EF4-FFF2-40B4-BE49-F238E27FC236}">
                <a16:creationId xmlns:a16="http://schemas.microsoft.com/office/drawing/2014/main" xmlns="" id="{120C4145-2AF0-0DEA-3D77-B47A65679F3F}"/>
              </a:ext>
            </a:extLst>
          </p:cNvPr>
          <p:cNvSpPr/>
          <p:nvPr/>
        </p:nvSpPr>
        <p:spPr>
          <a:xfrm>
            <a:off x="7143750" y="3886201"/>
            <a:ext cx="4648200" cy="762000"/>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algn="ctr">
              <a:lnSpc>
                <a:spcPct val="107000"/>
              </a:lnSpc>
              <a:spcBef>
                <a:spcPts val="0"/>
              </a:spcBef>
              <a:spcAft>
                <a:spcPts val="0"/>
              </a:spcAft>
            </a:pPr>
            <a:r>
              <a:rPr lang="en-US" sz="3600" b="1" i="1" kern="100" dirty="0">
                <a:latin typeface="Calibri" panose="020F0502020204030204" pitchFamily="34" charset="0"/>
                <a:ea typeface="Calibri" panose="020F0502020204030204" pitchFamily="34" charset="0"/>
                <a:cs typeface="Calibri" panose="020F0502020204030204" pitchFamily="34" charset="0"/>
              </a:rPr>
              <a:t>Why does God delay in bringing justice? </a:t>
            </a:r>
            <a:endParaRPr lang="en-US" sz="3600" b="1" i="1"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2588119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withEffect">
                                  <p:stCondLst>
                                    <p:cond delay="0"/>
                                  </p:stCondLst>
                                  <p:childTnLst>
                                    <p:set>
                                      <p:cBhvr>
                                        <p:cTn id="6" dur="1" fill="hold">
                                          <p:stCondLst>
                                            <p:cond delay="0"/>
                                          </p:stCondLst>
                                        </p:cTn>
                                        <p:tgtEl>
                                          <p:spTgt spid="2">
                                            <p:txEl>
                                              <p:pRg st="8" end="8"/>
                                            </p:txEl>
                                          </p:spTgt>
                                        </p:tgtEl>
                                        <p:attrNameLst>
                                          <p:attrName>style.visibility</p:attrName>
                                        </p:attrNameLst>
                                      </p:cBhvr>
                                      <p:to>
                                        <p:strVal val="visible"/>
                                      </p:to>
                                    </p:set>
                                    <p:animEffect transition="in" filter="wipe(left)">
                                      <p:cBhvr>
                                        <p:cTn id="7" dur="500"/>
                                        <p:tgtEl>
                                          <p:spTgt spid="2">
                                            <p:txEl>
                                              <p:pRg st="8" end="8"/>
                                            </p:txEl>
                                          </p:spTgt>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xmlns="" id="{44CB7A62-19F5-1902-E4F4-2DEA0867901E}"/>
              </a:ext>
            </a:extLst>
          </p:cNvPr>
          <p:cNvSpPr/>
          <p:nvPr/>
        </p:nvSpPr>
        <p:spPr>
          <a:xfrm>
            <a:off x="0" y="0"/>
            <a:ext cx="12192000" cy="1219200"/>
          </a:xfrm>
          <a:prstGeom prst="rect">
            <a:avLst/>
          </a:prstGeom>
          <a:solidFill>
            <a:schemeClr val="tx1">
              <a:alpha val="64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7200" b="1" dirty="0"/>
              <a:t> Love Your Enemy</a:t>
            </a:r>
            <a:endParaRPr lang="en-US" sz="7200" b="1" i="1" dirty="0"/>
          </a:p>
        </p:txBody>
      </p:sp>
      <p:sp>
        <p:nvSpPr>
          <p:cNvPr id="4" name="Rectangle 3">
            <a:extLst>
              <a:ext uri="{FF2B5EF4-FFF2-40B4-BE49-F238E27FC236}">
                <a16:creationId xmlns:a16="http://schemas.microsoft.com/office/drawing/2014/main" xmlns="" id="{684ACC14-50E8-678E-A49B-8254CAF6F099}"/>
              </a:ext>
            </a:extLst>
          </p:cNvPr>
          <p:cNvSpPr/>
          <p:nvPr/>
        </p:nvSpPr>
        <p:spPr>
          <a:xfrm>
            <a:off x="0" y="5334000"/>
            <a:ext cx="12192000" cy="15240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ct val="107000"/>
              </a:lnSpc>
              <a:spcBef>
                <a:spcPts val="0"/>
              </a:spcBef>
              <a:spcAft>
                <a:spcPts val="0"/>
              </a:spcAft>
            </a:pPr>
            <a:r>
              <a:rPr lang="en-US" sz="3000" b="1" kern="100" baseline="30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Romans 12:20 </a:t>
            </a:r>
            <a:r>
              <a:rPr lang="en-US" sz="3000" kern="100" cap="small" dirty="0">
                <a:solidFill>
                  <a:schemeClr val="tx1"/>
                </a:solidFill>
                <a:effectLst/>
                <a:latin typeface="Calibri" panose="020F0502020204030204" pitchFamily="34" charset="0"/>
                <a:ea typeface="Calibri" panose="020F0502020204030204" pitchFamily="34" charset="0"/>
                <a:cs typeface="Calibri" panose="020F0502020204030204" pitchFamily="34" charset="0"/>
              </a:rPr>
              <a:t>But if your enemy is hungry, feed him, and if he is thirsty, give him a drink</a:t>
            </a:r>
            <a:r>
              <a:rPr lang="en-US" sz="3000" kern="100" cap="small"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en-US" sz="3000" b="1" u="sng" kern="100" cap="small"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for in so doing you will heap burning coals on his head</a:t>
            </a:r>
            <a:r>
              <a:rPr lang="en-US" sz="30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en-US" sz="3000" b="1" kern="100" baseline="30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21 </a:t>
            </a:r>
            <a:r>
              <a:rPr lang="en-US" sz="30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Do not be overcome by evil, but overcome evil with good.</a:t>
            </a:r>
            <a:endParaRPr lang="en-US" sz="30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endParaRPr lang="en-US" sz="30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0"/>
              </a:spcBef>
              <a:spcAft>
                <a:spcPts val="0"/>
              </a:spcAft>
            </a:pPr>
            <a:endParaRPr lang="en-US" sz="3200" dirty="0">
              <a:solidFill>
                <a:schemeClr val="tx1"/>
              </a:solidFill>
            </a:endParaRPr>
          </a:p>
        </p:txBody>
      </p:sp>
      <p:sp>
        <p:nvSpPr>
          <p:cNvPr id="7" name="Rounded Rectangular Callout 11">
            <a:extLst>
              <a:ext uri="{FF2B5EF4-FFF2-40B4-BE49-F238E27FC236}">
                <a16:creationId xmlns:a16="http://schemas.microsoft.com/office/drawing/2014/main" xmlns="" id="{120C4145-2AF0-0DEA-3D77-B47A65679F3F}"/>
              </a:ext>
            </a:extLst>
          </p:cNvPr>
          <p:cNvSpPr/>
          <p:nvPr/>
        </p:nvSpPr>
        <p:spPr>
          <a:xfrm>
            <a:off x="7143750" y="3886201"/>
            <a:ext cx="4648200" cy="762000"/>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algn="ctr">
              <a:lnSpc>
                <a:spcPct val="107000"/>
              </a:lnSpc>
              <a:spcBef>
                <a:spcPts val="0"/>
              </a:spcBef>
              <a:spcAft>
                <a:spcPts val="0"/>
              </a:spcAft>
            </a:pPr>
            <a:r>
              <a:rPr lang="en-US" sz="3600" b="1" i="1" kern="100" dirty="0">
                <a:latin typeface="Calibri" panose="020F0502020204030204" pitchFamily="34" charset="0"/>
                <a:ea typeface="Calibri" panose="020F0502020204030204" pitchFamily="34" charset="0"/>
                <a:cs typeface="Calibri" panose="020F0502020204030204" pitchFamily="34" charset="0"/>
              </a:rPr>
              <a:t>Why does God delay in bringing justice? </a:t>
            </a:r>
            <a:endParaRPr lang="en-US" sz="3600" b="1" i="1"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8" name="Rounded Rectangular Callout 11">
            <a:extLst>
              <a:ext uri="{FF2B5EF4-FFF2-40B4-BE49-F238E27FC236}">
                <a16:creationId xmlns:a16="http://schemas.microsoft.com/office/drawing/2014/main" xmlns="" id="{CDEBEB38-2024-EF65-05C0-CC683B90632E}"/>
              </a:ext>
            </a:extLst>
          </p:cNvPr>
          <p:cNvSpPr/>
          <p:nvPr/>
        </p:nvSpPr>
        <p:spPr>
          <a:xfrm>
            <a:off x="152400" y="1295400"/>
            <a:ext cx="7467600" cy="1219200"/>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algn="ctr">
              <a:lnSpc>
                <a:spcPct val="107000"/>
              </a:lnSpc>
              <a:spcBef>
                <a:spcPts val="0"/>
              </a:spcBef>
              <a:spcAft>
                <a:spcPts val="0"/>
              </a:spcAft>
            </a:pPr>
            <a:r>
              <a:rPr lang="en-US" sz="3600" b="1" kern="100" dirty="0">
                <a:latin typeface="Calibri" panose="020F0502020204030204" pitchFamily="34" charset="0"/>
                <a:ea typeface="Calibri" panose="020F0502020204030204" pitchFamily="34" charset="0"/>
                <a:cs typeface="Calibri" panose="020F0502020204030204" pitchFamily="34" charset="0"/>
              </a:rPr>
              <a:t>Because He wants as many people as possible to turn and come to Christ!</a:t>
            </a:r>
            <a:endParaRPr lang="en-US" sz="3600" b="1"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228706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xmlns="" id="{44CB7A62-19F5-1902-E4F4-2DEA0867901E}"/>
              </a:ext>
            </a:extLst>
          </p:cNvPr>
          <p:cNvSpPr/>
          <p:nvPr/>
        </p:nvSpPr>
        <p:spPr>
          <a:xfrm>
            <a:off x="0" y="0"/>
            <a:ext cx="12192000" cy="1219200"/>
          </a:xfrm>
          <a:prstGeom prst="rect">
            <a:avLst/>
          </a:prstGeom>
          <a:solidFill>
            <a:schemeClr val="tx1">
              <a:alpha val="64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7200" b="1" dirty="0"/>
              <a:t> Love Your Enemy</a:t>
            </a:r>
            <a:endParaRPr lang="en-US" sz="7200" b="1" i="1" dirty="0"/>
          </a:p>
        </p:txBody>
      </p:sp>
      <p:sp>
        <p:nvSpPr>
          <p:cNvPr id="4" name="Rectangle 3">
            <a:extLst>
              <a:ext uri="{FF2B5EF4-FFF2-40B4-BE49-F238E27FC236}">
                <a16:creationId xmlns:a16="http://schemas.microsoft.com/office/drawing/2014/main" xmlns="" id="{684ACC14-50E8-678E-A49B-8254CAF6F099}"/>
              </a:ext>
            </a:extLst>
          </p:cNvPr>
          <p:cNvSpPr/>
          <p:nvPr/>
        </p:nvSpPr>
        <p:spPr>
          <a:xfrm>
            <a:off x="0" y="5334000"/>
            <a:ext cx="12192000" cy="15240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ct val="107000"/>
              </a:lnSpc>
              <a:spcBef>
                <a:spcPts val="0"/>
              </a:spcBef>
              <a:spcAft>
                <a:spcPts val="0"/>
              </a:spcAft>
            </a:pPr>
            <a:r>
              <a:rPr lang="en-US" sz="3000" b="1" kern="100" baseline="30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Romans 12:20 </a:t>
            </a:r>
            <a:r>
              <a:rPr lang="en-US" sz="3000" kern="100" cap="small" dirty="0">
                <a:solidFill>
                  <a:schemeClr val="tx1"/>
                </a:solidFill>
                <a:effectLst/>
                <a:latin typeface="Calibri" panose="020F0502020204030204" pitchFamily="34" charset="0"/>
                <a:ea typeface="Calibri" panose="020F0502020204030204" pitchFamily="34" charset="0"/>
                <a:cs typeface="Calibri" panose="020F0502020204030204" pitchFamily="34" charset="0"/>
              </a:rPr>
              <a:t>But if your enemy is hungry, feed him, and if he is thirsty, give him a drink</a:t>
            </a:r>
            <a:r>
              <a:rPr lang="en-US" sz="3000" kern="100" cap="small"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en-US" sz="3000" b="1" u="sng" kern="100" cap="small"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for in so doing you will heap burning coals on his head</a:t>
            </a:r>
            <a:r>
              <a:rPr lang="en-US" sz="30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en-US" sz="3000" b="1" kern="100" baseline="30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21 </a:t>
            </a:r>
            <a:r>
              <a:rPr lang="en-US" sz="30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Do not be overcome by evil, but overcome evil with good.</a:t>
            </a:r>
            <a:endParaRPr lang="en-US" sz="30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endParaRPr lang="en-US" sz="30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0"/>
              </a:spcBef>
              <a:spcAft>
                <a:spcPts val="0"/>
              </a:spcAft>
            </a:pPr>
            <a:endParaRPr lang="en-US" sz="3200" dirty="0">
              <a:solidFill>
                <a:schemeClr val="tx1"/>
              </a:solidFill>
            </a:endParaRPr>
          </a:p>
        </p:txBody>
      </p:sp>
      <p:sp>
        <p:nvSpPr>
          <p:cNvPr id="7" name="Rounded Rectangular Callout 11">
            <a:extLst>
              <a:ext uri="{FF2B5EF4-FFF2-40B4-BE49-F238E27FC236}">
                <a16:creationId xmlns:a16="http://schemas.microsoft.com/office/drawing/2014/main" xmlns="" id="{120C4145-2AF0-0DEA-3D77-B47A65679F3F}"/>
              </a:ext>
            </a:extLst>
          </p:cNvPr>
          <p:cNvSpPr/>
          <p:nvPr/>
        </p:nvSpPr>
        <p:spPr>
          <a:xfrm>
            <a:off x="228600" y="3528060"/>
            <a:ext cx="6934200" cy="762000"/>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algn="ctr">
              <a:lnSpc>
                <a:spcPct val="107000"/>
              </a:lnSpc>
              <a:spcBef>
                <a:spcPts val="0"/>
              </a:spcBef>
              <a:spcAft>
                <a:spcPts val="0"/>
              </a:spcAft>
            </a:pPr>
            <a:r>
              <a:rPr lang="en-US" sz="4000" b="1" i="1" kern="100" dirty="0">
                <a:latin typeface="Calibri" panose="020F0502020204030204" pitchFamily="34" charset="0"/>
                <a:ea typeface="Calibri" panose="020F0502020204030204" pitchFamily="34" charset="0"/>
                <a:cs typeface="Calibri" panose="020F0502020204030204" pitchFamily="34" charset="0"/>
              </a:rPr>
              <a:t>What happens when we show love to those who wrong us?</a:t>
            </a:r>
            <a:endParaRPr lang="en-US" sz="4000" b="1" i="1"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8" name="Rounded Rectangular Callout 11">
            <a:extLst>
              <a:ext uri="{FF2B5EF4-FFF2-40B4-BE49-F238E27FC236}">
                <a16:creationId xmlns:a16="http://schemas.microsoft.com/office/drawing/2014/main" xmlns="" id="{CDEBEB38-2024-EF65-05C0-CC683B90632E}"/>
              </a:ext>
            </a:extLst>
          </p:cNvPr>
          <p:cNvSpPr/>
          <p:nvPr/>
        </p:nvSpPr>
        <p:spPr>
          <a:xfrm>
            <a:off x="152400" y="1295400"/>
            <a:ext cx="7467600" cy="1219200"/>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algn="ctr">
              <a:lnSpc>
                <a:spcPct val="107000"/>
              </a:lnSpc>
              <a:spcBef>
                <a:spcPts val="0"/>
              </a:spcBef>
              <a:spcAft>
                <a:spcPts val="0"/>
              </a:spcAft>
            </a:pPr>
            <a:r>
              <a:rPr lang="en-US" sz="3600" b="1" kern="100" dirty="0">
                <a:latin typeface="Calibri" panose="020F0502020204030204" pitchFamily="34" charset="0"/>
                <a:ea typeface="Calibri" panose="020F0502020204030204" pitchFamily="34" charset="0"/>
                <a:cs typeface="Calibri" panose="020F0502020204030204" pitchFamily="34" charset="0"/>
              </a:rPr>
              <a:t>Because He wants as many people as possible to turn and come to Christ!</a:t>
            </a:r>
            <a:endParaRPr lang="en-US" sz="3600" b="1"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Rounded Rectangular Callout 11">
            <a:extLst>
              <a:ext uri="{FF2B5EF4-FFF2-40B4-BE49-F238E27FC236}">
                <a16:creationId xmlns:a16="http://schemas.microsoft.com/office/drawing/2014/main" xmlns="" id="{7EE6DA8E-2F2D-A2E0-6E5B-506E4AA94E6F}"/>
              </a:ext>
            </a:extLst>
          </p:cNvPr>
          <p:cNvSpPr/>
          <p:nvPr/>
        </p:nvSpPr>
        <p:spPr>
          <a:xfrm>
            <a:off x="7391400" y="2937510"/>
            <a:ext cx="4419600" cy="1939290"/>
          </a:xfrm>
          <a:prstGeom prst="wedgeRoundRectCallout">
            <a:avLst>
              <a:gd name="adj1" fmla="val -21927"/>
              <a:gd name="adj2" fmla="val 49596"/>
              <a:gd name="adj3" fmla="val 16667"/>
            </a:avLst>
          </a:prstGeom>
          <a:solidFill>
            <a:srgbClr val="00800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algn="ctr">
              <a:lnSpc>
                <a:spcPct val="107000"/>
              </a:lnSpc>
              <a:spcBef>
                <a:spcPts val="0"/>
              </a:spcBef>
              <a:spcAft>
                <a:spcPts val="0"/>
              </a:spcAft>
            </a:pPr>
            <a:r>
              <a:rPr lang="en-US" sz="4000" b="1" kern="100" dirty="0">
                <a:effectLst/>
                <a:latin typeface="Calibri" panose="020F0502020204030204" pitchFamily="34" charset="0"/>
                <a:ea typeface="Calibri" panose="020F0502020204030204" pitchFamily="34" charset="0"/>
                <a:cs typeface="Calibri" panose="020F0502020204030204" pitchFamily="34" charset="0"/>
              </a:rPr>
              <a:t>The “Body of Christ” stands out</a:t>
            </a:r>
            <a:endParaRPr lang="en-US" sz="4000" b="1"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1126950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6" grpId="0" animBg="1"/>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ular Callout 11">
            <a:extLst>
              <a:ext uri="{FF2B5EF4-FFF2-40B4-BE49-F238E27FC236}">
                <a16:creationId xmlns:a16="http://schemas.microsoft.com/office/drawing/2014/main" xmlns="" id="{9C07BF78-0DE4-5DA6-CBC0-47740D671239}"/>
              </a:ext>
            </a:extLst>
          </p:cNvPr>
          <p:cNvSpPr/>
          <p:nvPr/>
        </p:nvSpPr>
        <p:spPr>
          <a:xfrm>
            <a:off x="7391400" y="2937510"/>
            <a:ext cx="4419600" cy="1939290"/>
          </a:xfrm>
          <a:prstGeom prst="wedgeRoundRectCallout">
            <a:avLst>
              <a:gd name="adj1" fmla="val -21927"/>
              <a:gd name="adj2" fmla="val 49596"/>
              <a:gd name="adj3" fmla="val 16667"/>
            </a:avLst>
          </a:prstGeom>
          <a:solidFill>
            <a:srgbClr val="00800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algn="ctr">
              <a:lnSpc>
                <a:spcPct val="107000"/>
              </a:lnSpc>
              <a:spcBef>
                <a:spcPts val="0"/>
              </a:spcBef>
              <a:spcAft>
                <a:spcPts val="0"/>
              </a:spcAft>
            </a:pPr>
            <a:r>
              <a:rPr lang="en-US" sz="4000" b="1" kern="100" dirty="0">
                <a:effectLst/>
                <a:latin typeface="Calibri" panose="020F0502020204030204" pitchFamily="34" charset="0"/>
                <a:ea typeface="Calibri" panose="020F0502020204030204" pitchFamily="34" charset="0"/>
                <a:cs typeface="Calibri" panose="020F0502020204030204" pitchFamily="34" charset="0"/>
              </a:rPr>
              <a:t>The “Body of Christ” stands out</a:t>
            </a:r>
            <a:endParaRPr lang="en-US" sz="4000" b="1"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 name="Rounded Rectangular Callout 11">
            <a:extLst>
              <a:ext uri="{FF2B5EF4-FFF2-40B4-BE49-F238E27FC236}">
                <a16:creationId xmlns:a16="http://schemas.microsoft.com/office/drawing/2014/main" xmlns="" id="{B1DD89A9-50B1-31F2-587C-33FE91E659D5}"/>
              </a:ext>
            </a:extLst>
          </p:cNvPr>
          <p:cNvSpPr/>
          <p:nvPr/>
        </p:nvSpPr>
        <p:spPr>
          <a:xfrm>
            <a:off x="7391400" y="2937510"/>
            <a:ext cx="4419600" cy="1939290"/>
          </a:xfrm>
          <a:prstGeom prst="wedgeRoundRectCallout">
            <a:avLst>
              <a:gd name="adj1" fmla="val -21927"/>
              <a:gd name="adj2" fmla="val 49596"/>
              <a:gd name="adj3" fmla="val 16667"/>
            </a:avLst>
          </a:prstGeom>
          <a:solidFill>
            <a:srgbClr val="00800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algn="ctr">
              <a:lnSpc>
                <a:spcPct val="107000"/>
              </a:lnSpc>
              <a:spcBef>
                <a:spcPts val="0"/>
              </a:spcBef>
              <a:spcAft>
                <a:spcPts val="0"/>
              </a:spcAft>
            </a:pPr>
            <a:r>
              <a:rPr lang="en-US" sz="4000" b="1" kern="100" dirty="0">
                <a:effectLst/>
                <a:latin typeface="Calibri" panose="020F0502020204030204" pitchFamily="34" charset="0"/>
                <a:ea typeface="Calibri" panose="020F0502020204030204" pitchFamily="34" charset="0"/>
                <a:cs typeface="Calibri" panose="020F0502020204030204" pitchFamily="34" charset="0"/>
              </a:rPr>
              <a:t>The name and reputation of Christ is honored</a:t>
            </a:r>
            <a:endParaRPr lang="en-US" sz="4000" b="1"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xmlns="" id="{44CB7A62-19F5-1902-E4F4-2DEA0867901E}"/>
              </a:ext>
            </a:extLst>
          </p:cNvPr>
          <p:cNvSpPr/>
          <p:nvPr/>
        </p:nvSpPr>
        <p:spPr>
          <a:xfrm>
            <a:off x="0" y="0"/>
            <a:ext cx="12192000" cy="1219200"/>
          </a:xfrm>
          <a:prstGeom prst="rect">
            <a:avLst/>
          </a:prstGeom>
          <a:solidFill>
            <a:schemeClr val="tx1">
              <a:alpha val="64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7200" b="1" dirty="0"/>
              <a:t> Love Your Enemy</a:t>
            </a:r>
            <a:endParaRPr lang="en-US" sz="7200" b="1" i="1" dirty="0"/>
          </a:p>
        </p:txBody>
      </p:sp>
      <p:sp>
        <p:nvSpPr>
          <p:cNvPr id="4" name="Rectangle 3">
            <a:extLst>
              <a:ext uri="{FF2B5EF4-FFF2-40B4-BE49-F238E27FC236}">
                <a16:creationId xmlns:a16="http://schemas.microsoft.com/office/drawing/2014/main" xmlns="" id="{684ACC14-50E8-678E-A49B-8254CAF6F099}"/>
              </a:ext>
            </a:extLst>
          </p:cNvPr>
          <p:cNvSpPr/>
          <p:nvPr/>
        </p:nvSpPr>
        <p:spPr>
          <a:xfrm>
            <a:off x="0" y="5334000"/>
            <a:ext cx="12192000" cy="15240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ct val="107000"/>
              </a:lnSpc>
              <a:spcBef>
                <a:spcPts val="0"/>
              </a:spcBef>
              <a:spcAft>
                <a:spcPts val="0"/>
              </a:spcAft>
            </a:pPr>
            <a:r>
              <a:rPr lang="en-US" sz="3000" b="1" kern="100" baseline="30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Romans 12:20 </a:t>
            </a:r>
            <a:r>
              <a:rPr lang="en-US" sz="3000" kern="100" cap="small" dirty="0">
                <a:solidFill>
                  <a:schemeClr val="tx1"/>
                </a:solidFill>
                <a:effectLst/>
                <a:latin typeface="Calibri" panose="020F0502020204030204" pitchFamily="34" charset="0"/>
                <a:ea typeface="Calibri" panose="020F0502020204030204" pitchFamily="34" charset="0"/>
                <a:cs typeface="Calibri" panose="020F0502020204030204" pitchFamily="34" charset="0"/>
              </a:rPr>
              <a:t>But if your enemy is hungry, feed him, and if he is thirsty, give him a drink</a:t>
            </a:r>
            <a:r>
              <a:rPr lang="en-US" sz="3000" kern="100" cap="small"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en-US" sz="3000" b="1" u="sng" kern="100" cap="small"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for in so doing you will heap burning coals on his head</a:t>
            </a:r>
            <a:r>
              <a:rPr lang="en-US" sz="30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en-US" sz="3000" b="1" kern="100" baseline="30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21 </a:t>
            </a:r>
            <a:r>
              <a:rPr lang="en-US" sz="30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Do not be overcome by evil, but overcome evil with good.</a:t>
            </a:r>
            <a:endParaRPr lang="en-US" sz="30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endParaRPr lang="en-US" sz="30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0"/>
              </a:spcBef>
              <a:spcAft>
                <a:spcPts val="0"/>
              </a:spcAft>
            </a:pPr>
            <a:endParaRPr lang="en-US" sz="3200" dirty="0">
              <a:solidFill>
                <a:schemeClr val="tx1"/>
              </a:solidFill>
            </a:endParaRPr>
          </a:p>
        </p:txBody>
      </p:sp>
      <p:sp>
        <p:nvSpPr>
          <p:cNvPr id="7" name="Rounded Rectangular Callout 11">
            <a:extLst>
              <a:ext uri="{FF2B5EF4-FFF2-40B4-BE49-F238E27FC236}">
                <a16:creationId xmlns:a16="http://schemas.microsoft.com/office/drawing/2014/main" xmlns="" id="{120C4145-2AF0-0DEA-3D77-B47A65679F3F}"/>
              </a:ext>
            </a:extLst>
          </p:cNvPr>
          <p:cNvSpPr/>
          <p:nvPr/>
        </p:nvSpPr>
        <p:spPr>
          <a:xfrm>
            <a:off x="228600" y="3528060"/>
            <a:ext cx="6934200" cy="762000"/>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algn="ctr">
              <a:lnSpc>
                <a:spcPct val="107000"/>
              </a:lnSpc>
              <a:spcBef>
                <a:spcPts val="0"/>
              </a:spcBef>
              <a:spcAft>
                <a:spcPts val="0"/>
              </a:spcAft>
            </a:pPr>
            <a:r>
              <a:rPr lang="en-US" sz="4000" b="1" i="1" kern="100" dirty="0">
                <a:latin typeface="Calibri" panose="020F0502020204030204" pitchFamily="34" charset="0"/>
                <a:ea typeface="Calibri" panose="020F0502020204030204" pitchFamily="34" charset="0"/>
                <a:cs typeface="Calibri" panose="020F0502020204030204" pitchFamily="34" charset="0"/>
              </a:rPr>
              <a:t>What happens when we show love to those who wrong us?</a:t>
            </a:r>
            <a:endParaRPr lang="en-US" sz="4000" b="1" i="1"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8" name="Rounded Rectangular Callout 11">
            <a:extLst>
              <a:ext uri="{FF2B5EF4-FFF2-40B4-BE49-F238E27FC236}">
                <a16:creationId xmlns:a16="http://schemas.microsoft.com/office/drawing/2014/main" xmlns="" id="{CDEBEB38-2024-EF65-05C0-CC683B90632E}"/>
              </a:ext>
            </a:extLst>
          </p:cNvPr>
          <p:cNvSpPr/>
          <p:nvPr/>
        </p:nvSpPr>
        <p:spPr>
          <a:xfrm>
            <a:off x="152400" y="1295400"/>
            <a:ext cx="7467600" cy="1219200"/>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algn="ctr">
              <a:lnSpc>
                <a:spcPct val="107000"/>
              </a:lnSpc>
              <a:spcBef>
                <a:spcPts val="0"/>
              </a:spcBef>
              <a:spcAft>
                <a:spcPts val="0"/>
              </a:spcAft>
            </a:pPr>
            <a:r>
              <a:rPr lang="en-US" sz="3600" b="1" kern="100" dirty="0">
                <a:latin typeface="Calibri" panose="020F0502020204030204" pitchFamily="34" charset="0"/>
                <a:ea typeface="Calibri" panose="020F0502020204030204" pitchFamily="34" charset="0"/>
                <a:cs typeface="Calibri" panose="020F0502020204030204" pitchFamily="34" charset="0"/>
              </a:rPr>
              <a:t>Because He wants as many people as possible to turn and come to Christ!</a:t>
            </a:r>
            <a:endParaRPr lang="en-US" sz="3600" b="1"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7983863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xit" presetSubtype="1" fill="hold" grpId="0" nodeType="withEffect">
                                  <p:stCondLst>
                                    <p:cond delay="0"/>
                                  </p:stCondLst>
                                  <p:childTnLst>
                                    <p:animEffect transition="out" filter="wipe(up)">
                                      <p:cBhvr>
                                        <p:cTn id="6" dur="500"/>
                                        <p:tgtEl>
                                          <p:spTgt spid="3"/>
                                        </p:tgtEl>
                                      </p:cBhvr>
                                    </p:animEffect>
                                    <p:set>
                                      <p:cBhvr>
                                        <p:cTn id="7" dur="1" fill="hold">
                                          <p:stCondLst>
                                            <p:cond delay="499"/>
                                          </p:stCondLst>
                                        </p:cTn>
                                        <p:tgtEl>
                                          <p:spTgt spid="3"/>
                                        </p:tgtEl>
                                        <p:attrNameLst>
                                          <p:attrName>style.visibility</p:attrName>
                                        </p:attrNameLst>
                                      </p:cBhvr>
                                      <p:to>
                                        <p:strVal val="hidden"/>
                                      </p:to>
                                    </p:set>
                                  </p:childTnLst>
                                </p:cTn>
                              </p:par>
                              <p:par>
                                <p:cTn id="8" presetID="22" presetClass="entr" presetSubtype="1" fill="hold" grpId="0" nodeType="withEffect">
                                  <p:stCondLst>
                                    <p:cond delay="250"/>
                                  </p:stCondLst>
                                  <p:childTnLst>
                                    <p:set>
                                      <p:cBhvr>
                                        <p:cTn id="9" dur="1" fill="hold">
                                          <p:stCondLst>
                                            <p:cond delay="0"/>
                                          </p:stCondLst>
                                        </p:cTn>
                                        <p:tgtEl>
                                          <p:spTgt spid="2"/>
                                        </p:tgtEl>
                                        <p:attrNameLst>
                                          <p:attrName>style.visibility</p:attrName>
                                        </p:attrNameLst>
                                      </p:cBhvr>
                                      <p:to>
                                        <p:strVal val="visible"/>
                                      </p:to>
                                    </p:set>
                                    <p:animEffect transition="in" filter="wipe(up)">
                                      <p:cBhvr>
                                        <p:cTn id="10" dur="5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1" nodeType="click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2" grpId="0" animBg="1"/>
      <p:bldP spid="2" grpId="1" animBg="1"/>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ular Callout 11">
            <a:extLst>
              <a:ext uri="{FF2B5EF4-FFF2-40B4-BE49-F238E27FC236}">
                <a16:creationId xmlns:a16="http://schemas.microsoft.com/office/drawing/2014/main" xmlns="" id="{9C07BF78-0DE4-5DA6-CBC0-47740D671239}"/>
              </a:ext>
            </a:extLst>
          </p:cNvPr>
          <p:cNvSpPr/>
          <p:nvPr/>
        </p:nvSpPr>
        <p:spPr>
          <a:xfrm>
            <a:off x="7391400" y="2937510"/>
            <a:ext cx="4419600" cy="1939290"/>
          </a:xfrm>
          <a:prstGeom prst="wedgeRoundRectCallout">
            <a:avLst>
              <a:gd name="adj1" fmla="val -21927"/>
              <a:gd name="adj2" fmla="val 49596"/>
              <a:gd name="adj3" fmla="val 16667"/>
            </a:avLst>
          </a:prstGeom>
          <a:solidFill>
            <a:srgbClr val="00800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algn="ctr">
              <a:lnSpc>
                <a:spcPct val="107000"/>
              </a:lnSpc>
              <a:spcBef>
                <a:spcPts val="0"/>
              </a:spcBef>
              <a:spcAft>
                <a:spcPts val="0"/>
              </a:spcAft>
            </a:pPr>
            <a:r>
              <a:rPr lang="en-US" sz="4000" b="1" kern="100" dirty="0">
                <a:effectLst/>
                <a:latin typeface="Calibri" panose="020F0502020204030204" pitchFamily="34" charset="0"/>
                <a:ea typeface="Calibri" panose="020F0502020204030204" pitchFamily="34" charset="0"/>
                <a:cs typeface="Calibri" panose="020F0502020204030204" pitchFamily="34" charset="0"/>
              </a:rPr>
              <a:t>The “Body of Christ” stands out</a:t>
            </a:r>
            <a:endParaRPr lang="en-US" sz="4000" b="1"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 name="Rounded Rectangular Callout 11">
            <a:extLst>
              <a:ext uri="{FF2B5EF4-FFF2-40B4-BE49-F238E27FC236}">
                <a16:creationId xmlns:a16="http://schemas.microsoft.com/office/drawing/2014/main" xmlns="" id="{B1DD89A9-50B1-31F2-587C-33FE91E659D5}"/>
              </a:ext>
            </a:extLst>
          </p:cNvPr>
          <p:cNvSpPr/>
          <p:nvPr/>
        </p:nvSpPr>
        <p:spPr>
          <a:xfrm>
            <a:off x="7391400" y="2937510"/>
            <a:ext cx="4419600" cy="1939290"/>
          </a:xfrm>
          <a:prstGeom prst="wedgeRoundRectCallout">
            <a:avLst>
              <a:gd name="adj1" fmla="val -21927"/>
              <a:gd name="adj2" fmla="val 49596"/>
              <a:gd name="adj3" fmla="val 16667"/>
            </a:avLst>
          </a:prstGeom>
          <a:solidFill>
            <a:srgbClr val="00800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algn="ctr">
              <a:lnSpc>
                <a:spcPct val="107000"/>
              </a:lnSpc>
              <a:spcBef>
                <a:spcPts val="0"/>
              </a:spcBef>
              <a:spcAft>
                <a:spcPts val="0"/>
              </a:spcAft>
            </a:pPr>
            <a:r>
              <a:rPr lang="en-US" sz="4000" b="1" kern="100" dirty="0">
                <a:effectLst/>
                <a:latin typeface="Calibri" panose="020F0502020204030204" pitchFamily="34" charset="0"/>
                <a:ea typeface="Calibri" panose="020F0502020204030204" pitchFamily="34" charset="0"/>
                <a:cs typeface="Calibri" panose="020F0502020204030204" pitchFamily="34" charset="0"/>
              </a:rPr>
              <a:t>The name and reputation of Christ is honored</a:t>
            </a:r>
            <a:endParaRPr lang="en-US" sz="4000" b="1"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xmlns="" id="{44CB7A62-19F5-1902-E4F4-2DEA0867901E}"/>
              </a:ext>
            </a:extLst>
          </p:cNvPr>
          <p:cNvSpPr/>
          <p:nvPr/>
        </p:nvSpPr>
        <p:spPr>
          <a:xfrm>
            <a:off x="0" y="0"/>
            <a:ext cx="12192000" cy="1219200"/>
          </a:xfrm>
          <a:prstGeom prst="rect">
            <a:avLst/>
          </a:prstGeom>
          <a:solidFill>
            <a:schemeClr val="tx1">
              <a:alpha val="64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7200" b="1" dirty="0"/>
              <a:t> Love Your Enemy</a:t>
            </a:r>
            <a:endParaRPr lang="en-US" sz="7200" b="1" i="1" dirty="0"/>
          </a:p>
        </p:txBody>
      </p:sp>
      <p:sp>
        <p:nvSpPr>
          <p:cNvPr id="4" name="Rectangle 3">
            <a:extLst>
              <a:ext uri="{FF2B5EF4-FFF2-40B4-BE49-F238E27FC236}">
                <a16:creationId xmlns:a16="http://schemas.microsoft.com/office/drawing/2014/main" xmlns="" id="{684ACC14-50E8-678E-A49B-8254CAF6F099}"/>
              </a:ext>
            </a:extLst>
          </p:cNvPr>
          <p:cNvSpPr/>
          <p:nvPr/>
        </p:nvSpPr>
        <p:spPr>
          <a:xfrm>
            <a:off x="0" y="5334000"/>
            <a:ext cx="12192000" cy="15240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ct val="107000"/>
              </a:lnSpc>
              <a:spcBef>
                <a:spcPts val="0"/>
              </a:spcBef>
              <a:spcAft>
                <a:spcPts val="0"/>
              </a:spcAft>
            </a:pPr>
            <a:r>
              <a:rPr lang="en-US" sz="3000" b="1" kern="100" baseline="30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Romans 12:20 </a:t>
            </a:r>
            <a:r>
              <a:rPr lang="en-US" sz="3000" kern="100" cap="small" dirty="0">
                <a:solidFill>
                  <a:schemeClr val="tx1"/>
                </a:solidFill>
                <a:effectLst/>
                <a:latin typeface="Calibri" panose="020F0502020204030204" pitchFamily="34" charset="0"/>
                <a:ea typeface="Calibri" panose="020F0502020204030204" pitchFamily="34" charset="0"/>
                <a:cs typeface="Calibri" panose="020F0502020204030204" pitchFamily="34" charset="0"/>
              </a:rPr>
              <a:t>But if your enemy is hungry, feed him, and if he is thirsty, give him a drink</a:t>
            </a:r>
            <a:r>
              <a:rPr lang="en-US" sz="3000" kern="100" cap="small"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en-US" sz="3000" b="1" u="sng" kern="100" cap="small"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for in so doing you will heap burning coals on his head</a:t>
            </a:r>
            <a:r>
              <a:rPr lang="en-US" sz="30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en-US" sz="3000" b="1" kern="100" baseline="30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21 </a:t>
            </a:r>
            <a:r>
              <a:rPr lang="en-US" sz="30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Do not be overcome by evil, but overcome evil with good.</a:t>
            </a:r>
            <a:endParaRPr lang="en-US" sz="30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endParaRPr lang="en-US" sz="30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0"/>
              </a:spcBef>
              <a:spcAft>
                <a:spcPts val="0"/>
              </a:spcAft>
            </a:pPr>
            <a:endParaRPr lang="en-US" sz="3200" dirty="0">
              <a:solidFill>
                <a:schemeClr val="tx1"/>
              </a:solidFill>
            </a:endParaRPr>
          </a:p>
        </p:txBody>
      </p:sp>
      <p:sp>
        <p:nvSpPr>
          <p:cNvPr id="7" name="Rounded Rectangular Callout 11">
            <a:extLst>
              <a:ext uri="{FF2B5EF4-FFF2-40B4-BE49-F238E27FC236}">
                <a16:creationId xmlns:a16="http://schemas.microsoft.com/office/drawing/2014/main" xmlns="" id="{120C4145-2AF0-0DEA-3D77-B47A65679F3F}"/>
              </a:ext>
            </a:extLst>
          </p:cNvPr>
          <p:cNvSpPr/>
          <p:nvPr/>
        </p:nvSpPr>
        <p:spPr>
          <a:xfrm>
            <a:off x="228600" y="3528060"/>
            <a:ext cx="6934200" cy="762000"/>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algn="ctr">
              <a:lnSpc>
                <a:spcPct val="107000"/>
              </a:lnSpc>
              <a:spcBef>
                <a:spcPts val="0"/>
              </a:spcBef>
              <a:spcAft>
                <a:spcPts val="0"/>
              </a:spcAft>
            </a:pPr>
            <a:r>
              <a:rPr lang="en-US" sz="4000" b="1" i="1" kern="100" dirty="0">
                <a:latin typeface="Calibri" panose="020F0502020204030204" pitchFamily="34" charset="0"/>
                <a:ea typeface="Calibri" panose="020F0502020204030204" pitchFamily="34" charset="0"/>
                <a:cs typeface="Calibri" panose="020F0502020204030204" pitchFamily="34" charset="0"/>
              </a:rPr>
              <a:t>What happens when we show love to those who wrong us?</a:t>
            </a:r>
            <a:endParaRPr lang="en-US" sz="4000" b="1" i="1"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8" name="Rounded Rectangular Callout 11">
            <a:extLst>
              <a:ext uri="{FF2B5EF4-FFF2-40B4-BE49-F238E27FC236}">
                <a16:creationId xmlns:a16="http://schemas.microsoft.com/office/drawing/2014/main" xmlns="" id="{CDEBEB38-2024-EF65-05C0-CC683B90632E}"/>
              </a:ext>
            </a:extLst>
          </p:cNvPr>
          <p:cNvSpPr/>
          <p:nvPr/>
        </p:nvSpPr>
        <p:spPr>
          <a:xfrm>
            <a:off x="152400" y="1295400"/>
            <a:ext cx="7467600" cy="1219200"/>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algn="ctr">
              <a:lnSpc>
                <a:spcPct val="107000"/>
              </a:lnSpc>
              <a:spcBef>
                <a:spcPts val="0"/>
              </a:spcBef>
              <a:spcAft>
                <a:spcPts val="0"/>
              </a:spcAft>
            </a:pPr>
            <a:r>
              <a:rPr lang="en-US" sz="3600" b="1" kern="100" dirty="0">
                <a:latin typeface="Calibri" panose="020F0502020204030204" pitchFamily="34" charset="0"/>
                <a:ea typeface="Calibri" panose="020F0502020204030204" pitchFamily="34" charset="0"/>
                <a:cs typeface="Calibri" panose="020F0502020204030204" pitchFamily="34" charset="0"/>
              </a:rPr>
              <a:t>Because He wants as many people as possible to turn and come to Christ!</a:t>
            </a:r>
            <a:endParaRPr lang="en-US" sz="3600" b="1"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Rounded Rectangular Callout 11">
            <a:extLst>
              <a:ext uri="{FF2B5EF4-FFF2-40B4-BE49-F238E27FC236}">
                <a16:creationId xmlns:a16="http://schemas.microsoft.com/office/drawing/2014/main" xmlns="" id="{D72C577C-EC32-873A-1A62-C91A4056208E}"/>
              </a:ext>
            </a:extLst>
          </p:cNvPr>
          <p:cNvSpPr/>
          <p:nvPr/>
        </p:nvSpPr>
        <p:spPr>
          <a:xfrm>
            <a:off x="76200" y="2514600"/>
            <a:ext cx="7467600" cy="2743200"/>
          </a:xfrm>
          <a:prstGeom prst="wedgeRoundRectCallout">
            <a:avLst>
              <a:gd name="adj1" fmla="val -21927"/>
              <a:gd name="adj2" fmla="val 49596"/>
              <a:gd name="adj3" fmla="val 16667"/>
            </a:avLst>
          </a:prstGeom>
          <a:solidFill>
            <a:srgbClr val="0070C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algn="ctr">
              <a:lnSpc>
                <a:spcPct val="107000"/>
              </a:lnSpc>
              <a:spcBef>
                <a:spcPts val="0"/>
              </a:spcBef>
              <a:spcAft>
                <a:spcPts val="0"/>
              </a:spcAft>
            </a:pPr>
            <a:r>
              <a:rPr lang="en-US" sz="3200" b="1" kern="100" dirty="0">
                <a:latin typeface="Calibri" panose="020F0502020204030204" pitchFamily="34" charset="0"/>
                <a:ea typeface="Calibri" panose="020F0502020204030204" pitchFamily="34" charset="0"/>
                <a:cs typeface="Calibri" panose="020F0502020204030204" pitchFamily="34" charset="0"/>
              </a:rPr>
              <a:t>“boring” “old fashioned” “irrelevant” “narrow” “intolerant” “</a:t>
            </a:r>
            <a:r>
              <a:rPr lang="en-US" sz="3200" b="1" kern="100" dirty="0" err="1">
                <a:latin typeface="Calibri" panose="020F0502020204030204" pitchFamily="34" charset="0"/>
                <a:ea typeface="Calibri" panose="020F0502020204030204" pitchFamily="34" charset="0"/>
                <a:cs typeface="Calibri" panose="020F0502020204030204" pitchFamily="34" charset="0"/>
              </a:rPr>
              <a:t>judgey</a:t>
            </a:r>
            <a:r>
              <a:rPr lang="en-US" sz="3200" b="1" kern="100" dirty="0">
                <a:latin typeface="Calibri" panose="020F0502020204030204" pitchFamily="34" charset="0"/>
                <a:ea typeface="Calibri" panose="020F0502020204030204" pitchFamily="34" charset="0"/>
                <a:cs typeface="Calibri" panose="020F0502020204030204" pitchFamily="34" charset="0"/>
              </a:rPr>
              <a:t>” “repressive” “controlling” “pushy” “problematic” “partisan” “suspicious” “possibly evil” “an insidious conspiracy?” </a:t>
            </a:r>
            <a:endParaRPr lang="en-US" sz="3200" b="1"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82730145"/>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ular Callout 11">
            <a:extLst>
              <a:ext uri="{FF2B5EF4-FFF2-40B4-BE49-F238E27FC236}">
                <a16:creationId xmlns:a16="http://schemas.microsoft.com/office/drawing/2014/main" xmlns="" id="{9C07BF78-0DE4-5DA6-CBC0-47740D671239}"/>
              </a:ext>
            </a:extLst>
          </p:cNvPr>
          <p:cNvSpPr/>
          <p:nvPr/>
        </p:nvSpPr>
        <p:spPr>
          <a:xfrm>
            <a:off x="7391400" y="2937510"/>
            <a:ext cx="4419600" cy="1939290"/>
          </a:xfrm>
          <a:prstGeom prst="wedgeRoundRectCallout">
            <a:avLst>
              <a:gd name="adj1" fmla="val -21927"/>
              <a:gd name="adj2" fmla="val 49596"/>
              <a:gd name="adj3" fmla="val 16667"/>
            </a:avLst>
          </a:prstGeom>
          <a:solidFill>
            <a:srgbClr val="00800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algn="ctr">
              <a:lnSpc>
                <a:spcPct val="107000"/>
              </a:lnSpc>
              <a:spcBef>
                <a:spcPts val="0"/>
              </a:spcBef>
              <a:spcAft>
                <a:spcPts val="0"/>
              </a:spcAft>
            </a:pPr>
            <a:r>
              <a:rPr lang="en-US" sz="4000" b="1" kern="100" dirty="0">
                <a:effectLst/>
                <a:latin typeface="Calibri" panose="020F0502020204030204" pitchFamily="34" charset="0"/>
                <a:ea typeface="Calibri" panose="020F0502020204030204" pitchFamily="34" charset="0"/>
                <a:cs typeface="Calibri" panose="020F0502020204030204" pitchFamily="34" charset="0"/>
              </a:rPr>
              <a:t>The “Body of Christ” stands out</a:t>
            </a:r>
            <a:endParaRPr lang="en-US" sz="4000" b="1"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 name="Rounded Rectangular Callout 11">
            <a:extLst>
              <a:ext uri="{FF2B5EF4-FFF2-40B4-BE49-F238E27FC236}">
                <a16:creationId xmlns:a16="http://schemas.microsoft.com/office/drawing/2014/main" xmlns="" id="{B1DD89A9-50B1-31F2-587C-33FE91E659D5}"/>
              </a:ext>
            </a:extLst>
          </p:cNvPr>
          <p:cNvSpPr/>
          <p:nvPr/>
        </p:nvSpPr>
        <p:spPr>
          <a:xfrm>
            <a:off x="7391400" y="2937510"/>
            <a:ext cx="4419600" cy="1939290"/>
          </a:xfrm>
          <a:prstGeom prst="wedgeRoundRectCallout">
            <a:avLst>
              <a:gd name="adj1" fmla="val -21927"/>
              <a:gd name="adj2" fmla="val 49596"/>
              <a:gd name="adj3" fmla="val 16667"/>
            </a:avLst>
          </a:prstGeom>
          <a:solidFill>
            <a:srgbClr val="00800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algn="ctr">
              <a:lnSpc>
                <a:spcPct val="107000"/>
              </a:lnSpc>
              <a:spcBef>
                <a:spcPts val="0"/>
              </a:spcBef>
              <a:spcAft>
                <a:spcPts val="0"/>
              </a:spcAft>
            </a:pPr>
            <a:r>
              <a:rPr lang="en-US" sz="4000" b="1" kern="100" dirty="0">
                <a:effectLst/>
                <a:latin typeface="Calibri" panose="020F0502020204030204" pitchFamily="34" charset="0"/>
                <a:ea typeface="Calibri" panose="020F0502020204030204" pitchFamily="34" charset="0"/>
                <a:cs typeface="Calibri" panose="020F0502020204030204" pitchFamily="34" charset="0"/>
              </a:rPr>
              <a:t>The name and reputation of Christ is honored</a:t>
            </a:r>
            <a:endParaRPr lang="en-US" sz="4000" b="1"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xmlns="" id="{44CB7A62-19F5-1902-E4F4-2DEA0867901E}"/>
              </a:ext>
            </a:extLst>
          </p:cNvPr>
          <p:cNvSpPr/>
          <p:nvPr/>
        </p:nvSpPr>
        <p:spPr>
          <a:xfrm>
            <a:off x="0" y="0"/>
            <a:ext cx="12192000" cy="1219200"/>
          </a:xfrm>
          <a:prstGeom prst="rect">
            <a:avLst/>
          </a:prstGeom>
          <a:solidFill>
            <a:schemeClr val="tx1">
              <a:alpha val="64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7200" b="1" dirty="0"/>
              <a:t> Love Your Enemy</a:t>
            </a:r>
            <a:endParaRPr lang="en-US" sz="7200" b="1" i="1" dirty="0"/>
          </a:p>
        </p:txBody>
      </p:sp>
      <p:sp>
        <p:nvSpPr>
          <p:cNvPr id="4" name="Rectangle 3">
            <a:extLst>
              <a:ext uri="{FF2B5EF4-FFF2-40B4-BE49-F238E27FC236}">
                <a16:creationId xmlns:a16="http://schemas.microsoft.com/office/drawing/2014/main" xmlns="" id="{684ACC14-50E8-678E-A49B-8254CAF6F099}"/>
              </a:ext>
            </a:extLst>
          </p:cNvPr>
          <p:cNvSpPr/>
          <p:nvPr/>
        </p:nvSpPr>
        <p:spPr>
          <a:xfrm>
            <a:off x="0" y="5334000"/>
            <a:ext cx="12192000" cy="15240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ct val="107000"/>
              </a:lnSpc>
              <a:spcBef>
                <a:spcPts val="0"/>
              </a:spcBef>
              <a:spcAft>
                <a:spcPts val="0"/>
              </a:spcAft>
            </a:pPr>
            <a:r>
              <a:rPr lang="en-US" sz="3000" b="1" kern="100" baseline="30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Romans 12:20 </a:t>
            </a:r>
            <a:r>
              <a:rPr lang="en-US" sz="3000" kern="100" cap="small" dirty="0">
                <a:solidFill>
                  <a:schemeClr val="tx1"/>
                </a:solidFill>
                <a:effectLst/>
                <a:latin typeface="Calibri" panose="020F0502020204030204" pitchFamily="34" charset="0"/>
                <a:ea typeface="Calibri" panose="020F0502020204030204" pitchFamily="34" charset="0"/>
                <a:cs typeface="Calibri" panose="020F0502020204030204" pitchFamily="34" charset="0"/>
              </a:rPr>
              <a:t>But if your enemy is hungry, feed him, and if he is thirsty, give him a drink</a:t>
            </a:r>
            <a:r>
              <a:rPr lang="en-US" sz="3000" kern="100" cap="small"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en-US" sz="3000" b="1" u="sng" kern="100" cap="small"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for in so doing you will heap burning coals on his head</a:t>
            </a:r>
            <a:r>
              <a:rPr lang="en-US" sz="30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en-US" sz="3000" b="1" kern="100" baseline="30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21 </a:t>
            </a:r>
            <a:r>
              <a:rPr lang="en-US" sz="30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Do not be overcome by evil, but overcome evil with good.</a:t>
            </a:r>
            <a:endParaRPr lang="en-US" sz="30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endParaRPr lang="en-US" sz="30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0"/>
              </a:spcBef>
              <a:spcAft>
                <a:spcPts val="0"/>
              </a:spcAft>
            </a:pPr>
            <a:endParaRPr lang="en-US" sz="3200" dirty="0">
              <a:solidFill>
                <a:schemeClr val="tx1"/>
              </a:solidFill>
            </a:endParaRPr>
          </a:p>
        </p:txBody>
      </p:sp>
      <p:sp>
        <p:nvSpPr>
          <p:cNvPr id="7" name="Rounded Rectangular Callout 11">
            <a:extLst>
              <a:ext uri="{FF2B5EF4-FFF2-40B4-BE49-F238E27FC236}">
                <a16:creationId xmlns:a16="http://schemas.microsoft.com/office/drawing/2014/main" xmlns="" id="{120C4145-2AF0-0DEA-3D77-B47A65679F3F}"/>
              </a:ext>
            </a:extLst>
          </p:cNvPr>
          <p:cNvSpPr/>
          <p:nvPr/>
        </p:nvSpPr>
        <p:spPr>
          <a:xfrm>
            <a:off x="228600" y="3528060"/>
            <a:ext cx="6934200" cy="762000"/>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algn="ctr">
              <a:lnSpc>
                <a:spcPct val="107000"/>
              </a:lnSpc>
              <a:spcBef>
                <a:spcPts val="0"/>
              </a:spcBef>
              <a:spcAft>
                <a:spcPts val="0"/>
              </a:spcAft>
            </a:pPr>
            <a:r>
              <a:rPr lang="en-US" sz="4000" b="1" i="1" kern="100" dirty="0">
                <a:latin typeface="Calibri" panose="020F0502020204030204" pitchFamily="34" charset="0"/>
                <a:ea typeface="Calibri" panose="020F0502020204030204" pitchFamily="34" charset="0"/>
                <a:cs typeface="Calibri" panose="020F0502020204030204" pitchFamily="34" charset="0"/>
              </a:rPr>
              <a:t>What happens when we show love to those who wrong us?</a:t>
            </a:r>
            <a:endParaRPr lang="en-US" sz="4000" b="1" i="1"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8" name="Rounded Rectangular Callout 11">
            <a:extLst>
              <a:ext uri="{FF2B5EF4-FFF2-40B4-BE49-F238E27FC236}">
                <a16:creationId xmlns:a16="http://schemas.microsoft.com/office/drawing/2014/main" xmlns="" id="{CDEBEB38-2024-EF65-05C0-CC683B90632E}"/>
              </a:ext>
            </a:extLst>
          </p:cNvPr>
          <p:cNvSpPr/>
          <p:nvPr/>
        </p:nvSpPr>
        <p:spPr>
          <a:xfrm>
            <a:off x="152400" y="1295400"/>
            <a:ext cx="7467600" cy="1219200"/>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algn="ctr">
              <a:lnSpc>
                <a:spcPct val="107000"/>
              </a:lnSpc>
              <a:spcBef>
                <a:spcPts val="0"/>
              </a:spcBef>
              <a:spcAft>
                <a:spcPts val="0"/>
              </a:spcAft>
            </a:pPr>
            <a:r>
              <a:rPr lang="en-US" sz="3600" b="1" kern="100" dirty="0">
                <a:latin typeface="Calibri" panose="020F0502020204030204" pitchFamily="34" charset="0"/>
                <a:ea typeface="Calibri" panose="020F0502020204030204" pitchFamily="34" charset="0"/>
                <a:cs typeface="Calibri" panose="020F0502020204030204" pitchFamily="34" charset="0"/>
              </a:rPr>
              <a:t>Because He wants as many people as possible to turn and come to Christ!</a:t>
            </a:r>
            <a:endParaRPr lang="en-US" sz="3600" b="1"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9" name="Rectangle 8">
            <a:extLst>
              <a:ext uri="{FF2B5EF4-FFF2-40B4-BE49-F238E27FC236}">
                <a16:creationId xmlns:a16="http://schemas.microsoft.com/office/drawing/2014/main" xmlns="" id="{B61004F9-32C6-EBAC-27A6-8A02EB986130}"/>
              </a:ext>
            </a:extLst>
          </p:cNvPr>
          <p:cNvSpPr/>
          <p:nvPr/>
        </p:nvSpPr>
        <p:spPr>
          <a:xfrm>
            <a:off x="171450" y="2766060"/>
            <a:ext cx="6991350" cy="2362199"/>
          </a:xfrm>
          <a:prstGeom prst="rect">
            <a:avLst/>
          </a:prstGeom>
          <a:solidFill>
            <a:schemeClr val="tx2">
              <a:lumMod val="50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r>
              <a:rPr lang="en-US" sz="2900" b="1" baseline="30000" dirty="0"/>
              <a:t>1 Peter 2:12  </a:t>
            </a:r>
            <a:r>
              <a:rPr lang="en-US" sz="2900" dirty="0"/>
              <a:t>Keep your behavior excellent among the Gentiles, </a:t>
            </a:r>
            <a:r>
              <a:rPr lang="en-US" sz="2900" b="1" u="sng" dirty="0"/>
              <a:t>so that</a:t>
            </a:r>
            <a:r>
              <a:rPr lang="en-US" sz="2900" b="1" dirty="0"/>
              <a:t> </a:t>
            </a:r>
            <a:r>
              <a:rPr lang="en-US" sz="2900" dirty="0"/>
              <a:t>in the thing in which they slander you as evildoers, </a:t>
            </a:r>
            <a:r>
              <a:rPr lang="en-US" sz="2900" b="1" u="sng" dirty="0"/>
              <a:t>they may</a:t>
            </a:r>
            <a:r>
              <a:rPr lang="en-US" sz="2900" dirty="0"/>
              <a:t>, because of your good deeds, as they observe them, </a:t>
            </a:r>
            <a:r>
              <a:rPr lang="en-US" sz="2900" b="1" u="sng" dirty="0"/>
              <a:t>glorify God in the day of visitation</a:t>
            </a:r>
            <a:r>
              <a:rPr lang="en-US" sz="2900" dirty="0"/>
              <a:t>. </a:t>
            </a:r>
          </a:p>
        </p:txBody>
      </p:sp>
    </p:spTree>
    <p:extLst>
      <p:ext uri="{BB962C8B-B14F-4D97-AF65-F5344CB8AC3E}">
        <p14:creationId xmlns:p14="http://schemas.microsoft.com/office/powerpoint/2010/main" val="3054890592"/>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ular Callout 11">
            <a:extLst>
              <a:ext uri="{FF2B5EF4-FFF2-40B4-BE49-F238E27FC236}">
                <a16:creationId xmlns:a16="http://schemas.microsoft.com/office/drawing/2014/main" xmlns="" id="{9C07BF78-0DE4-5DA6-CBC0-47740D671239}"/>
              </a:ext>
            </a:extLst>
          </p:cNvPr>
          <p:cNvSpPr/>
          <p:nvPr/>
        </p:nvSpPr>
        <p:spPr>
          <a:xfrm>
            <a:off x="7391400" y="2937510"/>
            <a:ext cx="4419600" cy="1939290"/>
          </a:xfrm>
          <a:prstGeom prst="wedgeRoundRectCallout">
            <a:avLst>
              <a:gd name="adj1" fmla="val -21927"/>
              <a:gd name="adj2" fmla="val 49596"/>
              <a:gd name="adj3" fmla="val 16667"/>
            </a:avLst>
          </a:prstGeom>
          <a:solidFill>
            <a:srgbClr val="00800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algn="ctr">
              <a:lnSpc>
                <a:spcPct val="107000"/>
              </a:lnSpc>
              <a:spcBef>
                <a:spcPts val="0"/>
              </a:spcBef>
              <a:spcAft>
                <a:spcPts val="0"/>
              </a:spcAft>
            </a:pPr>
            <a:r>
              <a:rPr lang="en-US" sz="4000" b="1" kern="100" dirty="0">
                <a:effectLst/>
                <a:latin typeface="Calibri" panose="020F0502020204030204" pitchFamily="34" charset="0"/>
                <a:ea typeface="Calibri" panose="020F0502020204030204" pitchFamily="34" charset="0"/>
                <a:cs typeface="Calibri" panose="020F0502020204030204" pitchFamily="34" charset="0"/>
              </a:rPr>
              <a:t>The “Body of Christ” stands out</a:t>
            </a:r>
            <a:endParaRPr lang="en-US" sz="4000" b="1"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 name="Rounded Rectangular Callout 11">
            <a:extLst>
              <a:ext uri="{FF2B5EF4-FFF2-40B4-BE49-F238E27FC236}">
                <a16:creationId xmlns:a16="http://schemas.microsoft.com/office/drawing/2014/main" xmlns="" id="{B1DD89A9-50B1-31F2-587C-33FE91E659D5}"/>
              </a:ext>
            </a:extLst>
          </p:cNvPr>
          <p:cNvSpPr/>
          <p:nvPr/>
        </p:nvSpPr>
        <p:spPr>
          <a:xfrm>
            <a:off x="7391400" y="2937510"/>
            <a:ext cx="4419600" cy="1939290"/>
          </a:xfrm>
          <a:prstGeom prst="wedgeRoundRectCallout">
            <a:avLst>
              <a:gd name="adj1" fmla="val -21927"/>
              <a:gd name="adj2" fmla="val 49596"/>
              <a:gd name="adj3" fmla="val 16667"/>
            </a:avLst>
          </a:prstGeom>
          <a:solidFill>
            <a:srgbClr val="00800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algn="ctr">
              <a:lnSpc>
                <a:spcPct val="107000"/>
              </a:lnSpc>
              <a:spcBef>
                <a:spcPts val="0"/>
              </a:spcBef>
              <a:spcAft>
                <a:spcPts val="0"/>
              </a:spcAft>
            </a:pPr>
            <a:r>
              <a:rPr lang="en-US" sz="4000" b="1" kern="100" dirty="0">
                <a:effectLst/>
                <a:latin typeface="Calibri" panose="020F0502020204030204" pitchFamily="34" charset="0"/>
                <a:ea typeface="Calibri" panose="020F0502020204030204" pitchFamily="34" charset="0"/>
                <a:cs typeface="Calibri" panose="020F0502020204030204" pitchFamily="34" charset="0"/>
              </a:rPr>
              <a:t>The name and reputation of Christ is honored</a:t>
            </a:r>
            <a:endParaRPr lang="en-US" sz="4000" b="1"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xmlns="" id="{44CB7A62-19F5-1902-E4F4-2DEA0867901E}"/>
              </a:ext>
            </a:extLst>
          </p:cNvPr>
          <p:cNvSpPr/>
          <p:nvPr/>
        </p:nvSpPr>
        <p:spPr>
          <a:xfrm>
            <a:off x="0" y="0"/>
            <a:ext cx="12192000" cy="1219200"/>
          </a:xfrm>
          <a:prstGeom prst="rect">
            <a:avLst/>
          </a:prstGeom>
          <a:solidFill>
            <a:schemeClr val="tx1">
              <a:alpha val="64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7200" b="1" dirty="0"/>
              <a:t> Love Your Enemy</a:t>
            </a:r>
            <a:endParaRPr lang="en-US" sz="7200" b="1" i="1" dirty="0"/>
          </a:p>
        </p:txBody>
      </p:sp>
      <p:sp>
        <p:nvSpPr>
          <p:cNvPr id="4" name="Rectangle 3">
            <a:extLst>
              <a:ext uri="{FF2B5EF4-FFF2-40B4-BE49-F238E27FC236}">
                <a16:creationId xmlns:a16="http://schemas.microsoft.com/office/drawing/2014/main" xmlns="" id="{684ACC14-50E8-678E-A49B-8254CAF6F099}"/>
              </a:ext>
            </a:extLst>
          </p:cNvPr>
          <p:cNvSpPr/>
          <p:nvPr/>
        </p:nvSpPr>
        <p:spPr>
          <a:xfrm>
            <a:off x="0" y="5334000"/>
            <a:ext cx="12192000" cy="15240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ct val="107000"/>
              </a:lnSpc>
              <a:spcBef>
                <a:spcPts val="0"/>
              </a:spcBef>
              <a:spcAft>
                <a:spcPts val="0"/>
              </a:spcAft>
            </a:pPr>
            <a:r>
              <a:rPr lang="en-US" sz="3000" b="1" kern="100" baseline="30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Romans 12:20 </a:t>
            </a:r>
            <a:r>
              <a:rPr lang="en-US" sz="3000" kern="100" cap="small" dirty="0">
                <a:solidFill>
                  <a:schemeClr val="tx1"/>
                </a:solidFill>
                <a:effectLst/>
                <a:latin typeface="Calibri" panose="020F0502020204030204" pitchFamily="34" charset="0"/>
                <a:ea typeface="Calibri" panose="020F0502020204030204" pitchFamily="34" charset="0"/>
                <a:cs typeface="Calibri" panose="020F0502020204030204" pitchFamily="34" charset="0"/>
              </a:rPr>
              <a:t>But if your enemy is hungry, feed him, and if he is thirsty, give him a drink</a:t>
            </a:r>
            <a:r>
              <a:rPr lang="en-US" sz="3000" kern="100" cap="small"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en-US" sz="3000" b="1" u="sng" kern="100" cap="small"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for in so doing you will heap burning coals on his head</a:t>
            </a:r>
            <a:r>
              <a:rPr lang="en-US" sz="30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en-US" sz="3000" b="1" kern="100" baseline="30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21 </a:t>
            </a:r>
            <a:r>
              <a:rPr lang="en-US" sz="30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Do not be overcome by evil, but overcome evil with good.</a:t>
            </a:r>
            <a:endParaRPr lang="en-US" sz="30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endParaRPr lang="en-US" sz="30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0"/>
              </a:spcBef>
              <a:spcAft>
                <a:spcPts val="0"/>
              </a:spcAft>
            </a:pPr>
            <a:endParaRPr lang="en-US" sz="3200" dirty="0">
              <a:solidFill>
                <a:schemeClr val="tx1"/>
              </a:solidFill>
            </a:endParaRPr>
          </a:p>
        </p:txBody>
      </p:sp>
      <p:sp>
        <p:nvSpPr>
          <p:cNvPr id="7" name="Rounded Rectangular Callout 11">
            <a:extLst>
              <a:ext uri="{FF2B5EF4-FFF2-40B4-BE49-F238E27FC236}">
                <a16:creationId xmlns:a16="http://schemas.microsoft.com/office/drawing/2014/main" xmlns="" id="{120C4145-2AF0-0DEA-3D77-B47A65679F3F}"/>
              </a:ext>
            </a:extLst>
          </p:cNvPr>
          <p:cNvSpPr/>
          <p:nvPr/>
        </p:nvSpPr>
        <p:spPr>
          <a:xfrm>
            <a:off x="228600" y="3528060"/>
            <a:ext cx="6934200" cy="762000"/>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algn="ctr">
              <a:lnSpc>
                <a:spcPct val="107000"/>
              </a:lnSpc>
              <a:spcBef>
                <a:spcPts val="0"/>
              </a:spcBef>
              <a:spcAft>
                <a:spcPts val="0"/>
              </a:spcAft>
            </a:pPr>
            <a:r>
              <a:rPr lang="en-US" sz="4000" b="1" i="1" kern="100" dirty="0">
                <a:latin typeface="Calibri" panose="020F0502020204030204" pitchFamily="34" charset="0"/>
                <a:ea typeface="Calibri" panose="020F0502020204030204" pitchFamily="34" charset="0"/>
                <a:cs typeface="Calibri" panose="020F0502020204030204" pitchFamily="34" charset="0"/>
              </a:rPr>
              <a:t>What happens when we show love to those who wrong us?</a:t>
            </a:r>
            <a:endParaRPr lang="en-US" sz="4000" b="1" i="1"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8" name="Rounded Rectangular Callout 11">
            <a:extLst>
              <a:ext uri="{FF2B5EF4-FFF2-40B4-BE49-F238E27FC236}">
                <a16:creationId xmlns:a16="http://schemas.microsoft.com/office/drawing/2014/main" xmlns="" id="{CDEBEB38-2024-EF65-05C0-CC683B90632E}"/>
              </a:ext>
            </a:extLst>
          </p:cNvPr>
          <p:cNvSpPr/>
          <p:nvPr/>
        </p:nvSpPr>
        <p:spPr>
          <a:xfrm>
            <a:off x="152400" y="1295400"/>
            <a:ext cx="7467600" cy="1219200"/>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algn="ctr">
              <a:lnSpc>
                <a:spcPct val="107000"/>
              </a:lnSpc>
              <a:spcBef>
                <a:spcPts val="0"/>
              </a:spcBef>
              <a:spcAft>
                <a:spcPts val="0"/>
              </a:spcAft>
            </a:pPr>
            <a:r>
              <a:rPr lang="en-US" sz="3600" b="1" kern="100" dirty="0">
                <a:latin typeface="Calibri" panose="020F0502020204030204" pitchFamily="34" charset="0"/>
                <a:ea typeface="Calibri" panose="020F0502020204030204" pitchFamily="34" charset="0"/>
                <a:cs typeface="Calibri" panose="020F0502020204030204" pitchFamily="34" charset="0"/>
              </a:rPr>
              <a:t>Because He wants as many people as possible to turn and come to Christ!</a:t>
            </a:r>
            <a:endParaRPr lang="en-US" sz="3600" b="1"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Rectangle 5">
            <a:extLst>
              <a:ext uri="{FF2B5EF4-FFF2-40B4-BE49-F238E27FC236}">
                <a16:creationId xmlns:a16="http://schemas.microsoft.com/office/drawing/2014/main" xmlns="" id="{10E95F3E-DEB0-91D0-E955-2E62C3206DB0}"/>
              </a:ext>
            </a:extLst>
          </p:cNvPr>
          <p:cNvSpPr/>
          <p:nvPr/>
        </p:nvSpPr>
        <p:spPr>
          <a:xfrm>
            <a:off x="0" y="5181599"/>
            <a:ext cx="12192000" cy="1676399"/>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a:lnSpc>
                <a:spcPct val="107000"/>
              </a:lnSpc>
              <a:spcBef>
                <a:spcPts val="0"/>
              </a:spcBef>
              <a:spcAft>
                <a:spcPts val="0"/>
              </a:spcAft>
            </a:pPr>
            <a:r>
              <a:rPr lang="en-US" sz="3200" b="1" baseline="30000" dirty="0">
                <a:solidFill>
                  <a:schemeClr val="tx1"/>
                </a:solidFill>
              </a:rPr>
              <a:t>Romans 12:</a:t>
            </a:r>
            <a:r>
              <a:rPr lang="en-US" sz="3200" b="1" kern="100" baseline="30000" dirty="0">
                <a:solidFill>
                  <a:srgbClr val="000000"/>
                </a:solidFill>
                <a:effectLst/>
                <a:ea typeface="Calibri" panose="020F0502020204030204" pitchFamily="34" charset="0"/>
                <a:cs typeface="Calibri" panose="020F0502020204030204" pitchFamily="34" charset="0"/>
              </a:rPr>
              <a:t>17 </a:t>
            </a:r>
            <a:r>
              <a:rPr lang="en-US" sz="3200" kern="100" dirty="0">
                <a:solidFill>
                  <a:srgbClr val="000000"/>
                </a:solidFill>
                <a:effectLst/>
                <a:ea typeface="Calibri" panose="020F0502020204030204" pitchFamily="34" charset="0"/>
                <a:cs typeface="Calibri" panose="020F0502020204030204" pitchFamily="34" charset="0"/>
              </a:rPr>
              <a:t>Never pay back evil for evil to anyone. </a:t>
            </a:r>
            <a:r>
              <a:rPr lang="en-US" sz="3200" b="1" u="sng" kern="100" dirty="0">
                <a:solidFill>
                  <a:srgbClr val="002060"/>
                </a:solidFill>
                <a:effectLst/>
                <a:ea typeface="Calibri" panose="020F0502020204030204" pitchFamily="34" charset="0"/>
                <a:cs typeface="Calibri" panose="020F0502020204030204" pitchFamily="34" charset="0"/>
              </a:rPr>
              <a:t>Respect what is right in the sight of all men. </a:t>
            </a:r>
            <a:r>
              <a:rPr lang="en-US" sz="3200" b="1" kern="100" baseline="30000" dirty="0">
                <a:solidFill>
                  <a:srgbClr val="000000"/>
                </a:solidFill>
                <a:effectLst/>
                <a:ea typeface="Calibri" panose="020F0502020204030204" pitchFamily="34" charset="0"/>
                <a:cs typeface="Calibri" panose="020F0502020204030204" pitchFamily="34" charset="0"/>
              </a:rPr>
              <a:t>18 </a:t>
            </a:r>
            <a:r>
              <a:rPr lang="en-US" sz="3200" kern="100" dirty="0">
                <a:solidFill>
                  <a:srgbClr val="000000"/>
                </a:solidFill>
                <a:effectLst/>
                <a:ea typeface="Calibri" panose="020F0502020204030204" pitchFamily="34" charset="0"/>
                <a:cs typeface="Calibri" panose="020F0502020204030204" pitchFamily="34" charset="0"/>
              </a:rPr>
              <a:t>If possible, so far as it depends on you, be at peace with all men.  </a:t>
            </a:r>
            <a:r>
              <a:rPr lang="en-US" sz="3200" b="1" kern="100" baseline="30000" dirty="0">
                <a:solidFill>
                  <a:srgbClr val="000000"/>
                </a:solidFill>
                <a:effectLst/>
                <a:ea typeface="Calibri" panose="020F0502020204030204" pitchFamily="34" charset="0"/>
                <a:cs typeface="Calibri" panose="020F0502020204030204" pitchFamily="34" charset="0"/>
              </a:rPr>
              <a:t>19 </a:t>
            </a:r>
            <a:r>
              <a:rPr lang="en-US" sz="3200" kern="100" dirty="0">
                <a:solidFill>
                  <a:srgbClr val="000000"/>
                </a:solidFill>
                <a:effectLst/>
                <a:ea typeface="Calibri" panose="020F0502020204030204" pitchFamily="34" charset="0"/>
                <a:cs typeface="Calibri" panose="020F0502020204030204" pitchFamily="34" charset="0"/>
              </a:rPr>
              <a:t>Never take your own revenge, beloved…</a:t>
            </a:r>
            <a:endParaRPr lang="en-US" sz="3200" dirty="0">
              <a:solidFill>
                <a:schemeClr val="tx1"/>
              </a:solidFill>
            </a:endParaRPr>
          </a:p>
        </p:txBody>
      </p:sp>
    </p:spTree>
    <p:extLst>
      <p:ext uri="{BB962C8B-B14F-4D97-AF65-F5344CB8AC3E}">
        <p14:creationId xmlns:p14="http://schemas.microsoft.com/office/powerpoint/2010/main" val="808457308"/>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ular Callout 11">
            <a:extLst>
              <a:ext uri="{FF2B5EF4-FFF2-40B4-BE49-F238E27FC236}">
                <a16:creationId xmlns:a16="http://schemas.microsoft.com/office/drawing/2014/main" xmlns="" id="{B1DD89A9-50B1-31F2-587C-33FE91E659D5}"/>
              </a:ext>
            </a:extLst>
          </p:cNvPr>
          <p:cNvSpPr/>
          <p:nvPr/>
        </p:nvSpPr>
        <p:spPr>
          <a:xfrm>
            <a:off x="7391400" y="2937510"/>
            <a:ext cx="4419600" cy="1939290"/>
          </a:xfrm>
          <a:prstGeom prst="wedgeRoundRectCallout">
            <a:avLst>
              <a:gd name="adj1" fmla="val -21927"/>
              <a:gd name="adj2" fmla="val 49596"/>
              <a:gd name="adj3" fmla="val 16667"/>
            </a:avLst>
          </a:prstGeom>
          <a:solidFill>
            <a:srgbClr val="00800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algn="ctr">
              <a:lnSpc>
                <a:spcPct val="107000"/>
              </a:lnSpc>
              <a:spcBef>
                <a:spcPts val="0"/>
              </a:spcBef>
              <a:spcAft>
                <a:spcPts val="0"/>
              </a:spcAft>
            </a:pPr>
            <a:r>
              <a:rPr lang="en-US" sz="4000" b="1" kern="100" dirty="0">
                <a:effectLst/>
                <a:latin typeface="Calibri" panose="020F0502020204030204" pitchFamily="34" charset="0"/>
                <a:ea typeface="Calibri" panose="020F0502020204030204" pitchFamily="34" charset="0"/>
                <a:cs typeface="Calibri" panose="020F0502020204030204" pitchFamily="34" charset="0"/>
              </a:rPr>
              <a:t>The name and reputation of Christ is honored</a:t>
            </a:r>
            <a:endParaRPr lang="en-US" sz="4000" b="1"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xmlns="" id="{44CB7A62-19F5-1902-E4F4-2DEA0867901E}"/>
              </a:ext>
            </a:extLst>
          </p:cNvPr>
          <p:cNvSpPr/>
          <p:nvPr/>
        </p:nvSpPr>
        <p:spPr>
          <a:xfrm>
            <a:off x="0" y="0"/>
            <a:ext cx="12192000" cy="1219200"/>
          </a:xfrm>
          <a:prstGeom prst="rect">
            <a:avLst/>
          </a:prstGeom>
          <a:solidFill>
            <a:schemeClr val="tx1">
              <a:alpha val="64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7200" b="1" dirty="0"/>
              <a:t> Love Your Enemy</a:t>
            </a:r>
            <a:endParaRPr lang="en-US" sz="7200" b="1" i="1" dirty="0"/>
          </a:p>
        </p:txBody>
      </p:sp>
      <p:sp>
        <p:nvSpPr>
          <p:cNvPr id="4" name="Rectangle 3">
            <a:extLst>
              <a:ext uri="{FF2B5EF4-FFF2-40B4-BE49-F238E27FC236}">
                <a16:creationId xmlns:a16="http://schemas.microsoft.com/office/drawing/2014/main" xmlns="" id="{684ACC14-50E8-678E-A49B-8254CAF6F099}"/>
              </a:ext>
            </a:extLst>
          </p:cNvPr>
          <p:cNvSpPr/>
          <p:nvPr/>
        </p:nvSpPr>
        <p:spPr>
          <a:xfrm>
            <a:off x="0" y="5334000"/>
            <a:ext cx="12192000" cy="15240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ct val="107000"/>
              </a:lnSpc>
              <a:spcBef>
                <a:spcPts val="0"/>
              </a:spcBef>
              <a:spcAft>
                <a:spcPts val="0"/>
              </a:spcAft>
            </a:pPr>
            <a:r>
              <a:rPr lang="en-US" sz="3000" b="1" kern="100" baseline="30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Romans 12:20 </a:t>
            </a:r>
            <a:r>
              <a:rPr lang="en-US" sz="3000" kern="100" cap="small" dirty="0">
                <a:solidFill>
                  <a:schemeClr val="tx1"/>
                </a:solidFill>
                <a:effectLst/>
                <a:latin typeface="Calibri" panose="020F0502020204030204" pitchFamily="34" charset="0"/>
                <a:ea typeface="Calibri" panose="020F0502020204030204" pitchFamily="34" charset="0"/>
                <a:cs typeface="Calibri" panose="020F0502020204030204" pitchFamily="34" charset="0"/>
              </a:rPr>
              <a:t>But if your enemy is hungry, feed him, and if he is thirsty, give him a drink</a:t>
            </a:r>
            <a:r>
              <a:rPr lang="en-US" sz="3000" kern="100" cap="small"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en-US" sz="3000" b="1" u="sng" kern="100" cap="small"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for in so doing you will heap burning coals on his head</a:t>
            </a:r>
            <a:r>
              <a:rPr lang="en-US" sz="30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en-US" sz="3000" b="1" kern="100" baseline="30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21 </a:t>
            </a:r>
            <a:r>
              <a:rPr lang="en-US" sz="30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Do not be overcome by evil, but overcome evil with good.</a:t>
            </a:r>
            <a:endParaRPr lang="en-US" sz="30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endParaRPr lang="en-US" sz="30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0"/>
              </a:spcBef>
              <a:spcAft>
                <a:spcPts val="0"/>
              </a:spcAft>
            </a:pPr>
            <a:endParaRPr lang="en-US" sz="3200" dirty="0">
              <a:solidFill>
                <a:schemeClr val="tx1"/>
              </a:solidFill>
            </a:endParaRPr>
          </a:p>
        </p:txBody>
      </p:sp>
      <p:sp>
        <p:nvSpPr>
          <p:cNvPr id="7" name="Rounded Rectangular Callout 11">
            <a:extLst>
              <a:ext uri="{FF2B5EF4-FFF2-40B4-BE49-F238E27FC236}">
                <a16:creationId xmlns:a16="http://schemas.microsoft.com/office/drawing/2014/main" xmlns="" id="{120C4145-2AF0-0DEA-3D77-B47A65679F3F}"/>
              </a:ext>
            </a:extLst>
          </p:cNvPr>
          <p:cNvSpPr/>
          <p:nvPr/>
        </p:nvSpPr>
        <p:spPr>
          <a:xfrm>
            <a:off x="228600" y="3528060"/>
            <a:ext cx="6934200" cy="762000"/>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algn="ctr">
              <a:lnSpc>
                <a:spcPct val="107000"/>
              </a:lnSpc>
              <a:spcBef>
                <a:spcPts val="0"/>
              </a:spcBef>
              <a:spcAft>
                <a:spcPts val="0"/>
              </a:spcAft>
            </a:pPr>
            <a:r>
              <a:rPr lang="en-US" sz="4000" b="1" i="1" kern="100" dirty="0">
                <a:latin typeface="Calibri" panose="020F0502020204030204" pitchFamily="34" charset="0"/>
                <a:ea typeface="Calibri" panose="020F0502020204030204" pitchFamily="34" charset="0"/>
                <a:cs typeface="Calibri" panose="020F0502020204030204" pitchFamily="34" charset="0"/>
              </a:rPr>
              <a:t>What happens when we show love to those who wrong us?</a:t>
            </a:r>
            <a:endParaRPr lang="en-US" sz="4000" b="1" i="1"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8" name="Rounded Rectangular Callout 11">
            <a:extLst>
              <a:ext uri="{FF2B5EF4-FFF2-40B4-BE49-F238E27FC236}">
                <a16:creationId xmlns:a16="http://schemas.microsoft.com/office/drawing/2014/main" xmlns="" id="{CDEBEB38-2024-EF65-05C0-CC683B90632E}"/>
              </a:ext>
            </a:extLst>
          </p:cNvPr>
          <p:cNvSpPr/>
          <p:nvPr/>
        </p:nvSpPr>
        <p:spPr>
          <a:xfrm>
            <a:off x="152400" y="1295400"/>
            <a:ext cx="7467600" cy="1219200"/>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algn="ctr">
              <a:lnSpc>
                <a:spcPct val="107000"/>
              </a:lnSpc>
              <a:spcBef>
                <a:spcPts val="0"/>
              </a:spcBef>
              <a:spcAft>
                <a:spcPts val="0"/>
              </a:spcAft>
            </a:pPr>
            <a:r>
              <a:rPr lang="en-US" sz="3600" b="1" kern="100" dirty="0">
                <a:latin typeface="Calibri" panose="020F0502020204030204" pitchFamily="34" charset="0"/>
                <a:ea typeface="Calibri" panose="020F0502020204030204" pitchFamily="34" charset="0"/>
                <a:cs typeface="Calibri" panose="020F0502020204030204" pitchFamily="34" charset="0"/>
              </a:rPr>
              <a:t>Because He wants as many people as possible to turn and come to Christ!</a:t>
            </a:r>
            <a:endParaRPr lang="en-US" sz="3600" b="1"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Rectangle 5">
            <a:extLst>
              <a:ext uri="{FF2B5EF4-FFF2-40B4-BE49-F238E27FC236}">
                <a16:creationId xmlns:a16="http://schemas.microsoft.com/office/drawing/2014/main" xmlns="" id="{10E95F3E-DEB0-91D0-E955-2E62C3206DB0}"/>
              </a:ext>
            </a:extLst>
          </p:cNvPr>
          <p:cNvSpPr/>
          <p:nvPr/>
        </p:nvSpPr>
        <p:spPr>
          <a:xfrm>
            <a:off x="0" y="5181599"/>
            <a:ext cx="12192000" cy="1676399"/>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a:lnSpc>
                <a:spcPct val="107000"/>
              </a:lnSpc>
              <a:spcBef>
                <a:spcPts val="0"/>
              </a:spcBef>
              <a:spcAft>
                <a:spcPts val="0"/>
              </a:spcAft>
            </a:pPr>
            <a:r>
              <a:rPr lang="en-US" sz="3200" b="1" baseline="30000" dirty="0">
                <a:solidFill>
                  <a:schemeClr val="tx1"/>
                </a:solidFill>
              </a:rPr>
              <a:t>Romans 12:</a:t>
            </a:r>
            <a:r>
              <a:rPr lang="en-US" sz="3200" b="1" kern="100" baseline="30000" dirty="0">
                <a:solidFill>
                  <a:srgbClr val="000000"/>
                </a:solidFill>
                <a:effectLst/>
                <a:ea typeface="Calibri" panose="020F0502020204030204" pitchFamily="34" charset="0"/>
                <a:cs typeface="Calibri" panose="020F0502020204030204" pitchFamily="34" charset="0"/>
              </a:rPr>
              <a:t>17 </a:t>
            </a:r>
            <a:r>
              <a:rPr lang="en-US" sz="3200" kern="100" dirty="0">
                <a:solidFill>
                  <a:srgbClr val="000000"/>
                </a:solidFill>
                <a:effectLst/>
                <a:ea typeface="Calibri" panose="020F0502020204030204" pitchFamily="34" charset="0"/>
                <a:cs typeface="Calibri" panose="020F0502020204030204" pitchFamily="34" charset="0"/>
              </a:rPr>
              <a:t>Never pay back evil for evil to anyone. </a:t>
            </a:r>
            <a:r>
              <a:rPr lang="en-US" sz="3200" b="1" u="sng" kern="100" dirty="0">
                <a:solidFill>
                  <a:srgbClr val="002060"/>
                </a:solidFill>
                <a:effectLst/>
                <a:ea typeface="Calibri" panose="020F0502020204030204" pitchFamily="34" charset="0"/>
                <a:cs typeface="Calibri" panose="020F0502020204030204" pitchFamily="34" charset="0"/>
              </a:rPr>
              <a:t>Respect what is right in the sight of all men. </a:t>
            </a:r>
            <a:r>
              <a:rPr lang="en-US" sz="3200" b="1" kern="100" baseline="30000" dirty="0">
                <a:solidFill>
                  <a:srgbClr val="000000"/>
                </a:solidFill>
                <a:effectLst/>
                <a:ea typeface="Calibri" panose="020F0502020204030204" pitchFamily="34" charset="0"/>
                <a:cs typeface="Calibri" panose="020F0502020204030204" pitchFamily="34" charset="0"/>
              </a:rPr>
              <a:t>18 </a:t>
            </a:r>
            <a:r>
              <a:rPr lang="en-US" sz="3200" kern="100" dirty="0">
                <a:solidFill>
                  <a:srgbClr val="000000"/>
                </a:solidFill>
                <a:effectLst/>
                <a:ea typeface="Calibri" panose="020F0502020204030204" pitchFamily="34" charset="0"/>
                <a:cs typeface="Calibri" panose="020F0502020204030204" pitchFamily="34" charset="0"/>
              </a:rPr>
              <a:t>If possible, so far as it depends on you, be at peace with all men.  </a:t>
            </a:r>
            <a:r>
              <a:rPr lang="en-US" sz="3200" b="1" kern="100" baseline="30000" dirty="0">
                <a:solidFill>
                  <a:srgbClr val="000000"/>
                </a:solidFill>
                <a:effectLst/>
                <a:ea typeface="Calibri" panose="020F0502020204030204" pitchFamily="34" charset="0"/>
                <a:cs typeface="Calibri" panose="020F0502020204030204" pitchFamily="34" charset="0"/>
              </a:rPr>
              <a:t>19 </a:t>
            </a:r>
            <a:r>
              <a:rPr lang="en-US" sz="3200" kern="100" dirty="0">
                <a:solidFill>
                  <a:srgbClr val="000000"/>
                </a:solidFill>
                <a:effectLst/>
                <a:ea typeface="Calibri" panose="020F0502020204030204" pitchFamily="34" charset="0"/>
                <a:cs typeface="Calibri" panose="020F0502020204030204" pitchFamily="34" charset="0"/>
              </a:rPr>
              <a:t>Never take your own revenge, beloved…</a:t>
            </a:r>
            <a:endParaRPr lang="en-US" sz="3200" dirty="0">
              <a:solidFill>
                <a:schemeClr val="tx1"/>
              </a:solidFill>
            </a:endParaRPr>
          </a:p>
        </p:txBody>
      </p:sp>
      <p:sp>
        <p:nvSpPr>
          <p:cNvPr id="9" name="Rounded Rectangular Callout 11">
            <a:extLst>
              <a:ext uri="{FF2B5EF4-FFF2-40B4-BE49-F238E27FC236}">
                <a16:creationId xmlns:a16="http://schemas.microsoft.com/office/drawing/2014/main" xmlns="" id="{329A24F0-59FD-9AE9-CB8E-068CB1A60F24}"/>
              </a:ext>
            </a:extLst>
          </p:cNvPr>
          <p:cNvSpPr/>
          <p:nvPr/>
        </p:nvSpPr>
        <p:spPr>
          <a:xfrm>
            <a:off x="7391400" y="2937510"/>
            <a:ext cx="4419600" cy="1939290"/>
          </a:xfrm>
          <a:prstGeom prst="wedgeRoundRectCallout">
            <a:avLst>
              <a:gd name="adj1" fmla="val -21927"/>
              <a:gd name="adj2" fmla="val 49596"/>
              <a:gd name="adj3" fmla="val 16667"/>
            </a:avLst>
          </a:prstGeom>
          <a:solidFill>
            <a:srgbClr val="00800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algn="ctr">
              <a:lnSpc>
                <a:spcPct val="107000"/>
              </a:lnSpc>
              <a:spcBef>
                <a:spcPts val="0"/>
              </a:spcBef>
              <a:spcAft>
                <a:spcPts val="0"/>
              </a:spcAft>
            </a:pPr>
            <a:r>
              <a:rPr lang="en-US" sz="4800" b="1" kern="100" dirty="0">
                <a:effectLst/>
                <a:latin typeface="Calibri" panose="020F0502020204030204" pitchFamily="34" charset="0"/>
                <a:ea typeface="Calibri" panose="020F0502020204030204" pitchFamily="34" charset="0"/>
                <a:cs typeface="Calibri" panose="020F0502020204030204" pitchFamily="34" charset="0"/>
              </a:rPr>
              <a:t>People are surprised </a:t>
            </a:r>
            <a:endParaRPr lang="en-US" sz="4800" b="1"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Rectangle 2">
            <a:extLst>
              <a:ext uri="{FF2B5EF4-FFF2-40B4-BE49-F238E27FC236}">
                <a16:creationId xmlns:a16="http://schemas.microsoft.com/office/drawing/2014/main" xmlns="" id="{C5DB1F59-E3E6-4A29-CFF6-6ECD84644480}"/>
              </a:ext>
            </a:extLst>
          </p:cNvPr>
          <p:cNvSpPr/>
          <p:nvPr/>
        </p:nvSpPr>
        <p:spPr>
          <a:xfrm>
            <a:off x="7696199" y="960122"/>
            <a:ext cx="4419601" cy="1554478"/>
          </a:xfrm>
          <a:prstGeom prst="rect">
            <a:avLst/>
          </a:prstGeom>
          <a:solidFill>
            <a:schemeClr val="tx2">
              <a:lumMod val="50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pPr algn="ctr"/>
            <a:r>
              <a:rPr lang="en-US" sz="3000" b="1" baseline="30000" dirty="0"/>
              <a:t>Luke 23:34  </a:t>
            </a:r>
            <a:r>
              <a:rPr lang="en-US" sz="3000" dirty="0"/>
              <a:t>“Father forgive them; for they do not know what they are doing”</a:t>
            </a:r>
          </a:p>
        </p:txBody>
      </p:sp>
    </p:spTree>
    <p:extLst>
      <p:ext uri="{BB962C8B-B14F-4D97-AF65-F5344CB8AC3E}">
        <p14:creationId xmlns:p14="http://schemas.microsoft.com/office/powerpoint/2010/main" val="32158362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xit" presetSubtype="1" fill="hold" grpId="0" nodeType="withEffect">
                                  <p:stCondLst>
                                    <p:cond delay="0"/>
                                  </p:stCondLst>
                                  <p:childTnLst>
                                    <p:animEffect transition="out" filter="wipe(up)">
                                      <p:cBhvr>
                                        <p:cTn id="6" dur="500"/>
                                        <p:tgtEl>
                                          <p:spTgt spid="2"/>
                                        </p:tgtEl>
                                      </p:cBhvr>
                                    </p:animEffect>
                                    <p:set>
                                      <p:cBhvr>
                                        <p:cTn id="7" dur="1" fill="hold">
                                          <p:stCondLst>
                                            <p:cond delay="499"/>
                                          </p:stCondLst>
                                        </p:cTn>
                                        <p:tgtEl>
                                          <p:spTgt spid="2"/>
                                        </p:tgtEl>
                                        <p:attrNameLst>
                                          <p:attrName>style.visibility</p:attrName>
                                        </p:attrNameLst>
                                      </p:cBhvr>
                                      <p:to>
                                        <p:strVal val="hidden"/>
                                      </p:to>
                                    </p:set>
                                  </p:childTnLst>
                                </p:cTn>
                              </p:par>
                              <p:par>
                                <p:cTn id="8" presetID="22" presetClass="entr" presetSubtype="1" fill="hold" grpId="0" nodeType="withEffect">
                                  <p:stCondLst>
                                    <p:cond delay="250"/>
                                  </p:stCondLst>
                                  <p:childTnLst>
                                    <p:set>
                                      <p:cBhvr>
                                        <p:cTn id="9" dur="1" fill="hold">
                                          <p:stCondLst>
                                            <p:cond delay="0"/>
                                          </p:stCondLst>
                                        </p:cTn>
                                        <p:tgtEl>
                                          <p:spTgt spid="9"/>
                                        </p:tgtEl>
                                        <p:attrNameLst>
                                          <p:attrName>style.visibility</p:attrName>
                                        </p:attrNameLst>
                                      </p:cBhvr>
                                      <p:to>
                                        <p:strVal val="visible"/>
                                      </p:to>
                                    </p:set>
                                    <p:animEffect transition="in" filter="wipe(up)">
                                      <p:cBhvr>
                                        <p:cTn id="10" dur="500"/>
                                        <p:tgtEl>
                                          <p:spTgt spid="9"/>
                                        </p:tgtEl>
                                      </p:cBhvr>
                                    </p:animEffec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9" grpId="0" animBg="1"/>
      <p:bldP spid="3" grpId="0" animBg="1"/>
    </p:bld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ounded Rectangular Callout 11">
            <a:extLst>
              <a:ext uri="{FF2B5EF4-FFF2-40B4-BE49-F238E27FC236}">
                <a16:creationId xmlns:a16="http://schemas.microsoft.com/office/drawing/2014/main" xmlns="" id="{329A24F0-59FD-9AE9-CB8E-068CB1A60F24}"/>
              </a:ext>
            </a:extLst>
          </p:cNvPr>
          <p:cNvSpPr/>
          <p:nvPr/>
        </p:nvSpPr>
        <p:spPr>
          <a:xfrm>
            <a:off x="7391400" y="2937510"/>
            <a:ext cx="4419600" cy="1939290"/>
          </a:xfrm>
          <a:prstGeom prst="wedgeRoundRectCallout">
            <a:avLst>
              <a:gd name="adj1" fmla="val -21927"/>
              <a:gd name="adj2" fmla="val 49596"/>
              <a:gd name="adj3" fmla="val 16667"/>
            </a:avLst>
          </a:prstGeom>
          <a:solidFill>
            <a:srgbClr val="00800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algn="ctr">
              <a:lnSpc>
                <a:spcPct val="107000"/>
              </a:lnSpc>
              <a:spcBef>
                <a:spcPts val="0"/>
              </a:spcBef>
              <a:spcAft>
                <a:spcPts val="0"/>
              </a:spcAft>
            </a:pPr>
            <a:r>
              <a:rPr lang="en-US" sz="4800" b="1" kern="100" dirty="0">
                <a:effectLst/>
                <a:latin typeface="Calibri" panose="020F0502020204030204" pitchFamily="34" charset="0"/>
                <a:ea typeface="Calibri" panose="020F0502020204030204" pitchFamily="34" charset="0"/>
                <a:cs typeface="Calibri" panose="020F0502020204030204" pitchFamily="34" charset="0"/>
              </a:rPr>
              <a:t>People are surprised </a:t>
            </a:r>
            <a:endParaRPr lang="en-US" sz="4800" b="1"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 name="Rounded Rectangular Callout 11">
            <a:extLst>
              <a:ext uri="{FF2B5EF4-FFF2-40B4-BE49-F238E27FC236}">
                <a16:creationId xmlns:a16="http://schemas.microsoft.com/office/drawing/2014/main" xmlns="" id="{B1DD89A9-50B1-31F2-587C-33FE91E659D5}"/>
              </a:ext>
            </a:extLst>
          </p:cNvPr>
          <p:cNvSpPr/>
          <p:nvPr/>
        </p:nvSpPr>
        <p:spPr>
          <a:xfrm>
            <a:off x="7391400" y="2937510"/>
            <a:ext cx="4419600" cy="1939290"/>
          </a:xfrm>
          <a:prstGeom prst="wedgeRoundRectCallout">
            <a:avLst>
              <a:gd name="adj1" fmla="val -21927"/>
              <a:gd name="adj2" fmla="val 49596"/>
              <a:gd name="adj3" fmla="val 16667"/>
            </a:avLst>
          </a:prstGeom>
          <a:solidFill>
            <a:srgbClr val="00800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algn="ctr">
              <a:lnSpc>
                <a:spcPct val="107000"/>
              </a:lnSpc>
              <a:spcBef>
                <a:spcPts val="0"/>
              </a:spcBef>
              <a:spcAft>
                <a:spcPts val="0"/>
              </a:spcAft>
            </a:pPr>
            <a:r>
              <a:rPr lang="en-US" sz="5400" b="1" kern="100" dirty="0">
                <a:effectLst/>
                <a:latin typeface="Calibri" panose="020F0502020204030204" pitchFamily="34" charset="0"/>
                <a:ea typeface="Calibri" panose="020F0502020204030204" pitchFamily="34" charset="0"/>
                <a:cs typeface="Calibri" panose="020F0502020204030204" pitchFamily="34" charset="0"/>
              </a:rPr>
              <a:t>It </a:t>
            </a:r>
            <a:r>
              <a:rPr lang="en-US" sz="5400" b="1" i="1" kern="100" dirty="0">
                <a:effectLst/>
                <a:latin typeface="Calibri" panose="020F0502020204030204" pitchFamily="34" charset="0"/>
                <a:ea typeface="Calibri" panose="020F0502020204030204" pitchFamily="34" charset="0"/>
                <a:cs typeface="Calibri" panose="020F0502020204030204" pitchFamily="34" charset="0"/>
              </a:rPr>
              <a:t>convicts</a:t>
            </a:r>
            <a:endParaRPr lang="en-US" sz="5400" b="1" i="1"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xmlns="" id="{44CB7A62-19F5-1902-E4F4-2DEA0867901E}"/>
              </a:ext>
            </a:extLst>
          </p:cNvPr>
          <p:cNvSpPr/>
          <p:nvPr/>
        </p:nvSpPr>
        <p:spPr>
          <a:xfrm>
            <a:off x="0" y="0"/>
            <a:ext cx="12192000" cy="1219200"/>
          </a:xfrm>
          <a:prstGeom prst="rect">
            <a:avLst/>
          </a:prstGeom>
          <a:solidFill>
            <a:schemeClr val="tx1">
              <a:alpha val="64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7200" b="1" dirty="0"/>
              <a:t> Love Your Enemy</a:t>
            </a:r>
            <a:endParaRPr lang="en-US" sz="7200" b="1" i="1" dirty="0"/>
          </a:p>
        </p:txBody>
      </p:sp>
      <p:sp>
        <p:nvSpPr>
          <p:cNvPr id="4" name="Rectangle 3">
            <a:extLst>
              <a:ext uri="{FF2B5EF4-FFF2-40B4-BE49-F238E27FC236}">
                <a16:creationId xmlns:a16="http://schemas.microsoft.com/office/drawing/2014/main" xmlns="" id="{684ACC14-50E8-678E-A49B-8254CAF6F099}"/>
              </a:ext>
            </a:extLst>
          </p:cNvPr>
          <p:cNvSpPr/>
          <p:nvPr/>
        </p:nvSpPr>
        <p:spPr>
          <a:xfrm>
            <a:off x="0" y="5334000"/>
            <a:ext cx="12192000" cy="15240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ct val="107000"/>
              </a:lnSpc>
              <a:spcBef>
                <a:spcPts val="0"/>
              </a:spcBef>
              <a:spcAft>
                <a:spcPts val="0"/>
              </a:spcAft>
            </a:pPr>
            <a:r>
              <a:rPr lang="en-US" sz="3000" b="1" kern="100" baseline="30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Romans 12:20 </a:t>
            </a:r>
            <a:r>
              <a:rPr lang="en-US" sz="3000" kern="100" cap="small" dirty="0">
                <a:solidFill>
                  <a:schemeClr val="tx1"/>
                </a:solidFill>
                <a:effectLst/>
                <a:latin typeface="Calibri" panose="020F0502020204030204" pitchFamily="34" charset="0"/>
                <a:ea typeface="Calibri" panose="020F0502020204030204" pitchFamily="34" charset="0"/>
                <a:cs typeface="Calibri" panose="020F0502020204030204" pitchFamily="34" charset="0"/>
              </a:rPr>
              <a:t>But if your enemy is hungry, feed him, and if he is thirsty, give him a drink</a:t>
            </a:r>
            <a:r>
              <a:rPr lang="en-US" sz="3000" kern="100" cap="small"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en-US" sz="3000" b="1" u="sng" kern="100" cap="small"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for in so doing you will heap burning coals on his head</a:t>
            </a:r>
            <a:r>
              <a:rPr lang="en-US" sz="30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en-US" sz="3000" b="1" kern="100" baseline="30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21 </a:t>
            </a:r>
            <a:r>
              <a:rPr lang="en-US" sz="30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Do not be overcome by evil, but overcome evil with good.</a:t>
            </a:r>
            <a:endParaRPr lang="en-US" sz="30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endParaRPr lang="en-US" sz="30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0"/>
              </a:spcBef>
              <a:spcAft>
                <a:spcPts val="0"/>
              </a:spcAft>
            </a:pPr>
            <a:endParaRPr lang="en-US" sz="3200" dirty="0">
              <a:solidFill>
                <a:schemeClr val="tx1"/>
              </a:solidFill>
            </a:endParaRPr>
          </a:p>
        </p:txBody>
      </p:sp>
      <p:sp>
        <p:nvSpPr>
          <p:cNvPr id="7" name="Rounded Rectangular Callout 11">
            <a:extLst>
              <a:ext uri="{FF2B5EF4-FFF2-40B4-BE49-F238E27FC236}">
                <a16:creationId xmlns:a16="http://schemas.microsoft.com/office/drawing/2014/main" xmlns="" id="{120C4145-2AF0-0DEA-3D77-B47A65679F3F}"/>
              </a:ext>
            </a:extLst>
          </p:cNvPr>
          <p:cNvSpPr/>
          <p:nvPr/>
        </p:nvSpPr>
        <p:spPr>
          <a:xfrm>
            <a:off x="228600" y="3528060"/>
            <a:ext cx="6934200" cy="762000"/>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algn="ctr">
              <a:lnSpc>
                <a:spcPct val="107000"/>
              </a:lnSpc>
              <a:spcBef>
                <a:spcPts val="0"/>
              </a:spcBef>
              <a:spcAft>
                <a:spcPts val="0"/>
              </a:spcAft>
            </a:pPr>
            <a:r>
              <a:rPr lang="en-US" sz="4000" b="1" i="1" kern="100" dirty="0">
                <a:latin typeface="Calibri" panose="020F0502020204030204" pitchFamily="34" charset="0"/>
                <a:ea typeface="Calibri" panose="020F0502020204030204" pitchFamily="34" charset="0"/>
                <a:cs typeface="Calibri" panose="020F0502020204030204" pitchFamily="34" charset="0"/>
              </a:rPr>
              <a:t>What happens when we show love to those who wrong us?</a:t>
            </a:r>
            <a:endParaRPr lang="en-US" sz="4000" b="1" i="1"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8" name="Rounded Rectangular Callout 11">
            <a:extLst>
              <a:ext uri="{FF2B5EF4-FFF2-40B4-BE49-F238E27FC236}">
                <a16:creationId xmlns:a16="http://schemas.microsoft.com/office/drawing/2014/main" xmlns="" id="{CDEBEB38-2024-EF65-05C0-CC683B90632E}"/>
              </a:ext>
            </a:extLst>
          </p:cNvPr>
          <p:cNvSpPr/>
          <p:nvPr/>
        </p:nvSpPr>
        <p:spPr>
          <a:xfrm>
            <a:off x="152400" y="1295400"/>
            <a:ext cx="7467600" cy="1219200"/>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algn="ctr">
              <a:lnSpc>
                <a:spcPct val="107000"/>
              </a:lnSpc>
              <a:spcBef>
                <a:spcPts val="0"/>
              </a:spcBef>
              <a:spcAft>
                <a:spcPts val="0"/>
              </a:spcAft>
            </a:pPr>
            <a:r>
              <a:rPr lang="en-US" sz="3600" b="1" kern="100" dirty="0">
                <a:latin typeface="Calibri" panose="020F0502020204030204" pitchFamily="34" charset="0"/>
                <a:ea typeface="Calibri" panose="020F0502020204030204" pitchFamily="34" charset="0"/>
                <a:cs typeface="Calibri" panose="020F0502020204030204" pitchFamily="34" charset="0"/>
              </a:rPr>
              <a:t>Because He wants as many people as possible to turn and come to Christ!</a:t>
            </a:r>
            <a:endParaRPr lang="en-US" sz="3600" b="1"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Rectangle 5">
            <a:extLst>
              <a:ext uri="{FF2B5EF4-FFF2-40B4-BE49-F238E27FC236}">
                <a16:creationId xmlns:a16="http://schemas.microsoft.com/office/drawing/2014/main" xmlns="" id="{10E95F3E-DEB0-91D0-E955-2E62C3206DB0}"/>
              </a:ext>
            </a:extLst>
          </p:cNvPr>
          <p:cNvSpPr/>
          <p:nvPr/>
        </p:nvSpPr>
        <p:spPr>
          <a:xfrm>
            <a:off x="0" y="5181599"/>
            <a:ext cx="12192000" cy="1676399"/>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a:lnSpc>
                <a:spcPct val="107000"/>
              </a:lnSpc>
              <a:spcBef>
                <a:spcPts val="0"/>
              </a:spcBef>
              <a:spcAft>
                <a:spcPts val="0"/>
              </a:spcAft>
            </a:pPr>
            <a:r>
              <a:rPr lang="en-US" sz="3200" b="1" baseline="30000" dirty="0">
                <a:solidFill>
                  <a:schemeClr val="tx1"/>
                </a:solidFill>
              </a:rPr>
              <a:t>Romans 12:</a:t>
            </a:r>
            <a:r>
              <a:rPr lang="en-US" sz="3200" b="1" kern="100" baseline="30000" dirty="0">
                <a:solidFill>
                  <a:srgbClr val="000000"/>
                </a:solidFill>
                <a:effectLst/>
                <a:ea typeface="Calibri" panose="020F0502020204030204" pitchFamily="34" charset="0"/>
                <a:cs typeface="Calibri" panose="020F0502020204030204" pitchFamily="34" charset="0"/>
              </a:rPr>
              <a:t>17 </a:t>
            </a:r>
            <a:r>
              <a:rPr lang="en-US" sz="3200" kern="100" dirty="0">
                <a:solidFill>
                  <a:srgbClr val="000000"/>
                </a:solidFill>
                <a:effectLst/>
                <a:ea typeface="Calibri" panose="020F0502020204030204" pitchFamily="34" charset="0"/>
                <a:cs typeface="Calibri" panose="020F0502020204030204" pitchFamily="34" charset="0"/>
              </a:rPr>
              <a:t>Never pay back evil for evil to anyone. </a:t>
            </a:r>
            <a:r>
              <a:rPr lang="en-US" sz="3200" b="1" u="sng" kern="100" dirty="0">
                <a:solidFill>
                  <a:srgbClr val="002060"/>
                </a:solidFill>
                <a:effectLst/>
                <a:ea typeface="Calibri" panose="020F0502020204030204" pitchFamily="34" charset="0"/>
                <a:cs typeface="Calibri" panose="020F0502020204030204" pitchFamily="34" charset="0"/>
              </a:rPr>
              <a:t>Respect what is right in the sight of all men. </a:t>
            </a:r>
            <a:r>
              <a:rPr lang="en-US" sz="3200" b="1" kern="100" baseline="30000" dirty="0">
                <a:solidFill>
                  <a:srgbClr val="000000"/>
                </a:solidFill>
                <a:effectLst/>
                <a:ea typeface="Calibri" panose="020F0502020204030204" pitchFamily="34" charset="0"/>
                <a:cs typeface="Calibri" panose="020F0502020204030204" pitchFamily="34" charset="0"/>
              </a:rPr>
              <a:t>18 </a:t>
            </a:r>
            <a:r>
              <a:rPr lang="en-US" sz="3200" kern="100" dirty="0">
                <a:solidFill>
                  <a:srgbClr val="000000"/>
                </a:solidFill>
                <a:effectLst/>
                <a:ea typeface="Calibri" panose="020F0502020204030204" pitchFamily="34" charset="0"/>
                <a:cs typeface="Calibri" panose="020F0502020204030204" pitchFamily="34" charset="0"/>
              </a:rPr>
              <a:t>If possible, so far as it depends on you, be at peace with all men.  </a:t>
            </a:r>
            <a:r>
              <a:rPr lang="en-US" sz="3200" b="1" kern="100" baseline="30000" dirty="0">
                <a:solidFill>
                  <a:srgbClr val="000000"/>
                </a:solidFill>
                <a:effectLst/>
                <a:ea typeface="Calibri" panose="020F0502020204030204" pitchFamily="34" charset="0"/>
                <a:cs typeface="Calibri" panose="020F0502020204030204" pitchFamily="34" charset="0"/>
              </a:rPr>
              <a:t>19 </a:t>
            </a:r>
            <a:r>
              <a:rPr lang="en-US" sz="3200" kern="100" dirty="0">
                <a:solidFill>
                  <a:srgbClr val="000000"/>
                </a:solidFill>
                <a:effectLst/>
                <a:ea typeface="Calibri" panose="020F0502020204030204" pitchFamily="34" charset="0"/>
                <a:cs typeface="Calibri" panose="020F0502020204030204" pitchFamily="34" charset="0"/>
              </a:rPr>
              <a:t>Never take your own revenge, beloved…</a:t>
            </a:r>
            <a:endParaRPr lang="en-US" sz="3200" dirty="0">
              <a:solidFill>
                <a:schemeClr val="tx1"/>
              </a:solidFill>
            </a:endParaRPr>
          </a:p>
        </p:txBody>
      </p:sp>
    </p:spTree>
    <p:extLst>
      <p:ext uri="{BB962C8B-B14F-4D97-AF65-F5344CB8AC3E}">
        <p14:creationId xmlns:p14="http://schemas.microsoft.com/office/powerpoint/2010/main" val="37393563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xit" presetSubtype="1" fill="hold" grpId="0" nodeType="withEffect">
                                  <p:stCondLst>
                                    <p:cond delay="0"/>
                                  </p:stCondLst>
                                  <p:childTnLst>
                                    <p:animEffect transition="out" filter="wipe(up)">
                                      <p:cBhvr>
                                        <p:cTn id="6" dur="500"/>
                                        <p:tgtEl>
                                          <p:spTgt spid="9"/>
                                        </p:tgtEl>
                                      </p:cBhvr>
                                    </p:animEffect>
                                    <p:set>
                                      <p:cBhvr>
                                        <p:cTn id="7" dur="1" fill="hold">
                                          <p:stCondLst>
                                            <p:cond delay="499"/>
                                          </p:stCondLst>
                                        </p:cTn>
                                        <p:tgtEl>
                                          <p:spTgt spid="9"/>
                                        </p:tgtEl>
                                        <p:attrNameLst>
                                          <p:attrName>style.visibility</p:attrName>
                                        </p:attrNameLst>
                                      </p:cBhvr>
                                      <p:to>
                                        <p:strVal val="hidden"/>
                                      </p:to>
                                    </p:set>
                                  </p:childTnLst>
                                </p:cTn>
                              </p:par>
                              <p:par>
                                <p:cTn id="8" presetID="22" presetClass="entr" presetSubtype="1" fill="hold" grpId="0" nodeType="withEffect">
                                  <p:stCondLst>
                                    <p:cond delay="250"/>
                                  </p:stCondLst>
                                  <p:childTnLst>
                                    <p:set>
                                      <p:cBhvr>
                                        <p:cTn id="9" dur="1" fill="hold">
                                          <p:stCondLst>
                                            <p:cond delay="0"/>
                                          </p:stCondLst>
                                        </p:cTn>
                                        <p:tgtEl>
                                          <p:spTgt spid="2"/>
                                        </p:tgtEl>
                                        <p:attrNameLst>
                                          <p:attrName>style.visibility</p:attrName>
                                        </p:attrNameLst>
                                      </p:cBhvr>
                                      <p:to>
                                        <p:strVal val="visible"/>
                                      </p:to>
                                    </p:set>
                                    <p:animEffect transition="in" filter="wipe(up)">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2"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xmlns="" id="{57F77C70-4D54-23D6-992F-DC300E8DC24A}"/>
              </a:ext>
            </a:extLst>
          </p:cNvPr>
          <p:cNvSpPr/>
          <p:nvPr/>
        </p:nvSpPr>
        <p:spPr>
          <a:xfrm>
            <a:off x="228600" y="92075"/>
            <a:ext cx="5791200" cy="12033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800" b="1" dirty="0">
                <a:solidFill>
                  <a:schemeClr val="tx1"/>
                </a:solidFill>
              </a:rPr>
              <a:t>R O M A N S</a:t>
            </a:r>
          </a:p>
        </p:txBody>
      </p:sp>
      <p:sp>
        <p:nvSpPr>
          <p:cNvPr id="3" name="Rounded Rectangular Callout 11">
            <a:extLst>
              <a:ext uri="{FF2B5EF4-FFF2-40B4-BE49-F238E27FC236}">
                <a16:creationId xmlns:a16="http://schemas.microsoft.com/office/drawing/2014/main" xmlns="" id="{26D5A235-882B-E97D-6177-1B20FE4C082A}"/>
              </a:ext>
            </a:extLst>
          </p:cNvPr>
          <p:cNvSpPr/>
          <p:nvPr/>
        </p:nvSpPr>
        <p:spPr>
          <a:xfrm>
            <a:off x="365051" y="1291358"/>
            <a:ext cx="11582400" cy="918442"/>
          </a:xfrm>
          <a:prstGeom prst="wedgeRoundRectCallout">
            <a:avLst>
              <a:gd name="adj1" fmla="val -21927"/>
              <a:gd name="adj2" fmla="val 49596"/>
              <a:gd name="adj3" fmla="val 16667"/>
            </a:avLst>
          </a:prstGeom>
          <a:solidFill>
            <a:schemeClr val="tx1">
              <a:alpha val="64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5000" b="1" dirty="0">
                <a:solidFill>
                  <a:schemeClr val="bg1"/>
                </a:solidFill>
              </a:rPr>
              <a:t>Fundamentals for Life as God’s People</a:t>
            </a:r>
          </a:p>
        </p:txBody>
      </p:sp>
      <p:sp>
        <p:nvSpPr>
          <p:cNvPr id="4" name="Rectangle 3">
            <a:extLst>
              <a:ext uri="{FF2B5EF4-FFF2-40B4-BE49-F238E27FC236}">
                <a16:creationId xmlns:a16="http://schemas.microsoft.com/office/drawing/2014/main" xmlns="" id="{FC9D4421-B4E6-E9FC-F956-92EA1A4AA7C3}"/>
              </a:ext>
            </a:extLst>
          </p:cNvPr>
          <p:cNvSpPr/>
          <p:nvPr/>
        </p:nvSpPr>
        <p:spPr>
          <a:xfrm>
            <a:off x="0" y="4724400"/>
            <a:ext cx="12192000" cy="2133599"/>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ct val="107000"/>
              </a:lnSpc>
              <a:spcBef>
                <a:spcPts val="0"/>
              </a:spcBef>
              <a:spcAft>
                <a:spcPts val="0"/>
              </a:spcAft>
            </a:pPr>
            <a:r>
              <a:rPr lang="en-US" sz="3200" b="1" baseline="30000" dirty="0">
                <a:solidFill>
                  <a:schemeClr val="tx1"/>
                </a:solidFill>
              </a:rPr>
              <a:t>Romans 12:</a:t>
            </a:r>
            <a:r>
              <a:rPr lang="en-US" sz="3200" b="1" kern="100" baseline="30000" dirty="0">
                <a:solidFill>
                  <a:srgbClr val="000000"/>
                </a:solidFill>
                <a:effectLst/>
                <a:ea typeface="Calibri" panose="020F0502020204030204" pitchFamily="34" charset="0"/>
                <a:cs typeface="Calibri" panose="020F0502020204030204" pitchFamily="34" charset="0"/>
              </a:rPr>
              <a:t>14 </a:t>
            </a:r>
            <a:r>
              <a:rPr lang="en-US" sz="3200" b="1" u="sng" kern="100" dirty="0">
                <a:solidFill>
                  <a:srgbClr val="002060"/>
                </a:solidFill>
                <a:effectLst/>
                <a:ea typeface="Calibri" panose="020F0502020204030204" pitchFamily="34" charset="0"/>
                <a:cs typeface="Calibri" panose="020F0502020204030204" pitchFamily="34" charset="0"/>
              </a:rPr>
              <a:t>Bless those who persecute you; bless and do not curse</a:t>
            </a:r>
            <a:r>
              <a:rPr lang="en-US" sz="3200" kern="100" dirty="0">
                <a:solidFill>
                  <a:srgbClr val="000000"/>
                </a:solidFill>
                <a:effectLst/>
                <a:ea typeface="Calibri" panose="020F0502020204030204" pitchFamily="34" charset="0"/>
                <a:cs typeface="Calibri" panose="020F0502020204030204" pitchFamily="34" charset="0"/>
              </a:rPr>
              <a:t>.  </a:t>
            </a:r>
            <a:r>
              <a:rPr lang="en-US" sz="3200" b="1" kern="100" baseline="30000" dirty="0">
                <a:solidFill>
                  <a:srgbClr val="000000"/>
                </a:solidFill>
                <a:effectLst/>
                <a:ea typeface="Calibri" panose="020F0502020204030204" pitchFamily="34" charset="0"/>
                <a:cs typeface="Calibri" panose="020F0502020204030204" pitchFamily="34" charset="0"/>
              </a:rPr>
              <a:t>15 </a:t>
            </a:r>
            <a:r>
              <a:rPr lang="en-US" sz="3200" kern="100" dirty="0">
                <a:solidFill>
                  <a:schemeClr val="tx1"/>
                </a:solidFill>
                <a:effectLst/>
                <a:ea typeface="Calibri" panose="020F0502020204030204" pitchFamily="34" charset="0"/>
                <a:cs typeface="Calibri" panose="020F0502020204030204" pitchFamily="34" charset="0"/>
              </a:rPr>
              <a:t>Rejoice with those who rejoice, and weep with those who weep</a:t>
            </a:r>
            <a:r>
              <a:rPr lang="en-US" sz="3200" kern="100" dirty="0">
                <a:solidFill>
                  <a:srgbClr val="000000"/>
                </a:solidFill>
                <a:effectLst/>
                <a:ea typeface="Calibri" panose="020F0502020204030204" pitchFamily="34" charset="0"/>
                <a:cs typeface="Calibri" panose="020F0502020204030204" pitchFamily="34" charset="0"/>
              </a:rPr>
              <a:t>.    </a:t>
            </a:r>
            <a:r>
              <a:rPr lang="en-US" sz="3200" b="1" kern="100" baseline="30000" dirty="0">
                <a:solidFill>
                  <a:srgbClr val="000000"/>
                </a:solidFill>
                <a:effectLst/>
                <a:ea typeface="Calibri" panose="020F0502020204030204" pitchFamily="34" charset="0"/>
                <a:cs typeface="Calibri" panose="020F0502020204030204" pitchFamily="34" charset="0"/>
              </a:rPr>
              <a:t>16 </a:t>
            </a:r>
            <a:r>
              <a:rPr lang="en-US" sz="3200" kern="100" dirty="0">
                <a:solidFill>
                  <a:schemeClr val="tx1"/>
                </a:solidFill>
                <a:effectLst/>
                <a:ea typeface="Calibri" panose="020F0502020204030204" pitchFamily="34" charset="0"/>
                <a:cs typeface="Calibri" panose="020F0502020204030204" pitchFamily="34" charset="0"/>
              </a:rPr>
              <a:t>Be of the same mind toward one another; do not be haughty in mind, but associate with the lowly. Do not be wise in your own estimation. </a:t>
            </a:r>
            <a:endParaRPr lang="en-US" sz="3200" kern="100" dirty="0">
              <a:solidFill>
                <a:schemeClr val="tx1"/>
              </a:solidFill>
              <a:effectLst/>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endParaRPr lang="en-US" sz="3200" dirty="0">
              <a:solidFill>
                <a:schemeClr val="tx1"/>
              </a:solidFill>
            </a:endParaRPr>
          </a:p>
        </p:txBody>
      </p:sp>
      <p:sp>
        <p:nvSpPr>
          <p:cNvPr id="5" name="Rounded Rectangular Callout 11">
            <a:extLst>
              <a:ext uri="{FF2B5EF4-FFF2-40B4-BE49-F238E27FC236}">
                <a16:creationId xmlns:a16="http://schemas.microsoft.com/office/drawing/2014/main" xmlns="" id="{2182B5EF-9A1D-2D69-50DA-1591020F8D3D}"/>
              </a:ext>
            </a:extLst>
          </p:cNvPr>
          <p:cNvSpPr/>
          <p:nvPr/>
        </p:nvSpPr>
        <p:spPr>
          <a:xfrm>
            <a:off x="2514600" y="2362200"/>
            <a:ext cx="6797749" cy="1614313"/>
          </a:xfrm>
          <a:prstGeom prst="wedgeRoundRectCallout">
            <a:avLst>
              <a:gd name="adj1" fmla="val -21927"/>
              <a:gd name="adj2" fmla="val 49596"/>
              <a:gd name="adj3" fmla="val 16667"/>
            </a:avLst>
          </a:prstGeom>
          <a:solidFill>
            <a:schemeClr val="tx1">
              <a:alpha val="64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8800" b="1" i="1" dirty="0">
                <a:solidFill>
                  <a:schemeClr val="bg1"/>
                </a:solidFill>
              </a:rPr>
              <a:t>Sincere Love</a:t>
            </a:r>
          </a:p>
        </p:txBody>
      </p:sp>
    </p:spTree>
    <p:extLst>
      <p:ext uri="{BB962C8B-B14F-4D97-AF65-F5344CB8AC3E}">
        <p14:creationId xmlns:p14="http://schemas.microsoft.com/office/powerpoint/2010/main" val="4189603008"/>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ounded Rectangular Callout 11">
            <a:extLst>
              <a:ext uri="{FF2B5EF4-FFF2-40B4-BE49-F238E27FC236}">
                <a16:creationId xmlns:a16="http://schemas.microsoft.com/office/drawing/2014/main" xmlns="" id="{329A24F0-59FD-9AE9-CB8E-068CB1A60F24}"/>
              </a:ext>
            </a:extLst>
          </p:cNvPr>
          <p:cNvSpPr/>
          <p:nvPr/>
        </p:nvSpPr>
        <p:spPr>
          <a:xfrm>
            <a:off x="7391400" y="2937510"/>
            <a:ext cx="4419600" cy="1939290"/>
          </a:xfrm>
          <a:prstGeom prst="wedgeRoundRectCallout">
            <a:avLst>
              <a:gd name="adj1" fmla="val -21927"/>
              <a:gd name="adj2" fmla="val 49596"/>
              <a:gd name="adj3" fmla="val 16667"/>
            </a:avLst>
          </a:prstGeom>
          <a:solidFill>
            <a:srgbClr val="00800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algn="ctr">
              <a:lnSpc>
                <a:spcPct val="107000"/>
              </a:lnSpc>
              <a:spcBef>
                <a:spcPts val="0"/>
              </a:spcBef>
              <a:spcAft>
                <a:spcPts val="0"/>
              </a:spcAft>
            </a:pPr>
            <a:r>
              <a:rPr lang="en-US" sz="4800" b="1" kern="100" dirty="0">
                <a:effectLst/>
                <a:latin typeface="Calibri" panose="020F0502020204030204" pitchFamily="34" charset="0"/>
                <a:ea typeface="Calibri" panose="020F0502020204030204" pitchFamily="34" charset="0"/>
                <a:cs typeface="Calibri" panose="020F0502020204030204" pitchFamily="34" charset="0"/>
              </a:rPr>
              <a:t>People are surprised </a:t>
            </a:r>
            <a:endParaRPr lang="en-US" sz="4800" b="1"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 name="Rounded Rectangular Callout 11">
            <a:extLst>
              <a:ext uri="{FF2B5EF4-FFF2-40B4-BE49-F238E27FC236}">
                <a16:creationId xmlns:a16="http://schemas.microsoft.com/office/drawing/2014/main" xmlns="" id="{B1DD89A9-50B1-31F2-587C-33FE91E659D5}"/>
              </a:ext>
            </a:extLst>
          </p:cNvPr>
          <p:cNvSpPr/>
          <p:nvPr/>
        </p:nvSpPr>
        <p:spPr>
          <a:xfrm>
            <a:off x="7391400" y="2937510"/>
            <a:ext cx="4419600" cy="1939290"/>
          </a:xfrm>
          <a:prstGeom prst="wedgeRoundRectCallout">
            <a:avLst>
              <a:gd name="adj1" fmla="val -21927"/>
              <a:gd name="adj2" fmla="val 49596"/>
              <a:gd name="adj3" fmla="val 16667"/>
            </a:avLst>
          </a:prstGeom>
          <a:solidFill>
            <a:srgbClr val="00800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algn="ctr">
              <a:lnSpc>
                <a:spcPct val="107000"/>
              </a:lnSpc>
              <a:spcBef>
                <a:spcPts val="0"/>
              </a:spcBef>
              <a:spcAft>
                <a:spcPts val="0"/>
              </a:spcAft>
            </a:pPr>
            <a:r>
              <a:rPr lang="en-US" sz="5400" b="1" kern="100" dirty="0">
                <a:effectLst/>
                <a:latin typeface="Calibri" panose="020F0502020204030204" pitchFamily="34" charset="0"/>
                <a:ea typeface="Calibri" panose="020F0502020204030204" pitchFamily="34" charset="0"/>
                <a:cs typeface="Calibri" panose="020F0502020204030204" pitchFamily="34" charset="0"/>
              </a:rPr>
              <a:t>It </a:t>
            </a:r>
            <a:r>
              <a:rPr lang="en-US" sz="5400" b="1" i="1" kern="100" dirty="0">
                <a:effectLst/>
                <a:latin typeface="Calibri" panose="020F0502020204030204" pitchFamily="34" charset="0"/>
                <a:ea typeface="Calibri" panose="020F0502020204030204" pitchFamily="34" charset="0"/>
                <a:cs typeface="Calibri" panose="020F0502020204030204" pitchFamily="34" charset="0"/>
              </a:rPr>
              <a:t>convicts</a:t>
            </a:r>
            <a:endParaRPr lang="en-US" sz="5400" b="1" i="1"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xmlns="" id="{44CB7A62-19F5-1902-E4F4-2DEA0867901E}"/>
              </a:ext>
            </a:extLst>
          </p:cNvPr>
          <p:cNvSpPr/>
          <p:nvPr/>
        </p:nvSpPr>
        <p:spPr>
          <a:xfrm>
            <a:off x="0" y="0"/>
            <a:ext cx="12192000" cy="1219200"/>
          </a:xfrm>
          <a:prstGeom prst="rect">
            <a:avLst/>
          </a:prstGeom>
          <a:solidFill>
            <a:schemeClr val="tx1">
              <a:alpha val="64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7200" b="1" dirty="0"/>
              <a:t> Love Your Enemy</a:t>
            </a:r>
            <a:endParaRPr lang="en-US" sz="7200" b="1" i="1" dirty="0"/>
          </a:p>
        </p:txBody>
      </p:sp>
      <p:sp>
        <p:nvSpPr>
          <p:cNvPr id="7" name="Rounded Rectangular Callout 11">
            <a:extLst>
              <a:ext uri="{FF2B5EF4-FFF2-40B4-BE49-F238E27FC236}">
                <a16:creationId xmlns:a16="http://schemas.microsoft.com/office/drawing/2014/main" xmlns="" id="{120C4145-2AF0-0DEA-3D77-B47A65679F3F}"/>
              </a:ext>
            </a:extLst>
          </p:cNvPr>
          <p:cNvSpPr/>
          <p:nvPr/>
        </p:nvSpPr>
        <p:spPr>
          <a:xfrm>
            <a:off x="228600" y="3528060"/>
            <a:ext cx="6934200" cy="762000"/>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algn="ctr">
              <a:lnSpc>
                <a:spcPct val="107000"/>
              </a:lnSpc>
              <a:spcBef>
                <a:spcPts val="0"/>
              </a:spcBef>
              <a:spcAft>
                <a:spcPts val="0"/>
              </a:spcAft>
            </a:pPr>
            <a:r>
              <a:rPr lang="en-US" sz="4000" b="1" i="1" kern="100" dirty="0">
                <a:latin typeface="Calibri" panose="020F0502020204030204" pitchFamily="34" charset="0"/>
                <a:ea typeface="Calibri" panose="020F0502020204030204" pitchFamily="34" charset="0"/>
                <a:cs typeface="Calibri" panose="020F0502020204030204" pitchFamily="34" charset="0"/>
              </a:rPr>
              <a:t>What happens when we show love to those who wrong us?</a:t>
            </a:r>
            <a:endParaRPr lang="en-US" sz="4000" b="1" i="1"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8" name="Rounded Rectangular Callout 11">
            <a:extLst>
              <a:ext uri="{FF2B5EF4-FFF2-40B4-BE49-F238E27FC236}">
                <a16:creationId xmlns:a16="http://schemas.microsoft.com/office/drawing/2014/main" xmlns="" id="{CDEBEB38-2024-EF65-05C0-CC683B90632E}"/>
              </a:ext>
            </a:extLst>
          </p:cNvPr>
          <p:cNvSpPr/>
          <p:nvPr/>
        </p:nvSpPr>
        <p:spPr>
          <a:xfrm>
            <a:off x="152400" y="1295400"/>
            <a:ext cx="7467600" cy="1219200"/>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algn="ctr">
              <a:lnSpc>
                <a:spcPct val="107000"/>
              </a:lnSpc>
              <a:spcBef>
                <a:spcPts val="0"/>
              </a:spcBef>
              <a:spcAft>
                <a:spcPts val="0"/>
              </a:spcAft>
            </a:pPr>
            <a:r>
              <a:rPr lang="en-US" sz="3600" b="1" kern="100" dirty="0">
                <a:latin typeface="Calibri" panose="020F0502020204030204" pitchFamily="34" charset="0"/>
                <a:ea typeface="Calibri" panose="020F0502020204030204" pitchFamily="34" charset="0"/>
                <a:cs typeface="Calibri" panose="020F0502020204030204" pitchFamily="34" charset="0"/>
              </a:rPr>
              <a:t>Because He wants as many people as possible to turn and come to Christ!</a:t>
            </a:r>
            <a:endParaRPr lang="en-US" sz="3600" b="1"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1" name="Rectangle 10">
            <a:extLst>
              <a:ext uri="{FF2B5EF4-FFF2-40B4-BE49-F238E27FC236}">
                <a16:creationId xmlns:a16="http://schemas.microsoft.com/office/drawing/2014/main" xmlns="" id="{E52AE946-6BE2-ED25-2BCB-55DFF10635CB}"/>
              </a:ext>
            </a:extLst>
          </p:cNvPr>
          <p:cNvSpPr/>
          <p:nvPr/>
        </p:nvSpPr>
        <p:spPr>
          <a:xfrm>
            <a:off x="0" y="5334000"/>
            <a:ext cx="12192000" cy="15240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ct val="107000"/>
              </a:lnSpc>
              <a:spcBef>
                <a:spcPts val="0"/>
              </a:spcBef>
              <a:spcAft>
                <a:spcPts val="0"/>
              </a:spcAft>
            </a:pPr>
            <a:r>
              <a:rPr lang="en-US" sz="3000" b="1" kern="100" baseline="30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Romans 12:20 </a:t>
            </a:r>
            <a:r>
              <a:rPr lang="en-US" sz="3000" kern="100" cap="small" dirty="0">
                <a:solidFill>
                  <a:schemeClr val="tx1"/>
                </a:solidFill>
                <a:effectLst/>
                <a:latin typeface="Calibri" panose="020F0502020204030204" pitchFamily="34" charset="0"/>
                <a:ea typeface="Calibri" panose="020F0502020204030204" pitchFamily="34" charset="0"/>
                <a:cs typeface="Calibri" panose="020F0502020204030204" pitchFamily="34" charset="0"/>
              </a:rPr>
              <a:t>But if your enemy is hungry, feed him, and if he is thirsty, give him a drink</a:t>
            </a:r>
            <a:r>
              <a:rPr lang="en-US" sz="3000" kern="100" cap="small"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en-US" sz="3000" b="1" u="sng" kern="100" cap="small"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for in so doing you will heap burning coals on his head</a:t>
            </a:r>
            <a:r>
              <a:rPr lang="en-US" sz="30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en-US" sz="3000" b="1" kern="100" baseline="30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21 </a:t>
            </a:r>
            <a:r>
              <a:rPr lang="en-US" sz="30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Do not be overcome by evil, but overcome evil with good.</a:t>
            </a:r>
            <a:endParaRPr lang="en-US" sz="30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endParaRPr lang="en-US" sz="30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0"/>
              </a:spcBef>
              <a:spcAft>
                <a:spcPts val="0"/>
              </a:spcAft>
            </a:pPr>
            <a:endParaRPr lang="en-US" sz="3200" dirty="0">
              <a:solidFill>
                <a:schemeClr val="tx1"/>
              </a:solidFill>
            </a:endParaRPr>
          </a:p>
        </p:txBody>
      </p:sp>
      <p:sp>
        <p:nvSpPr>
          <p:cNvPr id="3" name="Rounded Rectangular Callout 11">
            <a:extLst>
              <a:ext uri="{FF2B5EF4-FFF2-40B4-BE49-F238E27FC236}">
                <a16:creationId xmlns:a16="http://schemas.microsoft.com/office/drawing/2014/main" xmlns="" id="{CB21F0EB-89E1-31FC-276C-962CEB8341FA}"/>
              </a:ext>
            </a:extLst>
          </p:cNvPr>
          <p:cNvSpPr/>
          <p:nvPr/>
        </p:nvSpPr>
        <p:spPr>
          <a:xfrm>
            <a:off x="3695700" y="4621529"/>
            <a:ext cx="8446770" cy="762000"/>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algn="ctr">
              <a:lnSpc>
                <a:spcPct val="107000"/>
              </a:lnSpc>
              <a:spcBef>
                <a:spcPts val="0"/>
              </a:spcBef>
              <a:spcAft>
                <a:spcPts val="0"/>
              </a:spcAft>
            </a:pPr>
            <a:r>
              <a:rPr lang="en-US" sz="3600" b="1" kern="100" dirty="0">
                <a:latin typeface="Calibri" panose="020F0502020204030204" pitchFamily="34" charset="0"/>
                <a:ea typeface="Calibri" panose="020F0502020204030204" pitchFamily="34" charset="0"/>
                <a:cs typeface="Calibri" panose="020F0502020204030204" pitchFamily="34" charset="0"/>
              </a:rPr>
              <a:t>Undeserved love awakens the conscience</a:t>
            </a:r>
            <a:endParaRPr lang="en-US" sz="3600" b="1"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2706052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xmlns="" id="{44CB7A62-19F5-1902-E4F4-2DEA0867901E}"/>
              </a:ext>
            </a:extLst>
          </p:cNvPr>
          <p:cNvSpPr/>
          <p:nvPr/>
        </p:nvSpPr>
        <p:spPr>
          <a:xfrm>
            <a:off x="0" y="0"/>
            <a:ext cx="12192000" cy="1219200"/>
          </a:xfrm>
          <a:prstGeom prst="rect">
            <a:avLst/>
          </a:prstGeom>
          <a:solidFill>
            <a:schemeClr val="tx1">
              <a:alpha val="64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7200" b="1" dirty="0"/>
              <a:t> Love Your Enemy</a:t>
            </a:r>
            <a:endParaRPr lang="en-US" sz="7200" b="1" i="1" dirty="0"/>
          </a:p>
        </p:txBody>
      </p:sp>
      <p:sp>
        <p:nvSpPr>
          <p:cNvPr id="11" name="Rectangle 10">
            <a:extLst>
              <a:ext uri="{FF2B5EF4-FFF2-40B4-BE49-F238E27FC236}">
                <a16:creationId xmlns:a16="http://schemas.microsoft.com/office/drawing/2014/main" xmlns="" id="{69E5A3AD-8192-6FD9-E00A-AFE6ED515981}"/>
              </a:ext>
            </a:extLst>
          </p:cNvPr>
          <p:cNvSpPr/>
          <p:nvPr/>
        </p:nvSpPr>
        <p:spPr>
          <a:xfrm>
            <a:off x="0" y="5334000"/>
            <a:ext cx="12192000" cy="15240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ct val="107000"/>
              </a:lnSpc>
              <a:spcBef>
                <a:spcPts val="0"/>
              </a:spcBef>
              <a:spcAft>
                <a:spcPts val="0"/>
              </a:spcAft>
            </a:pPr>
            <a:r>
              <a:rPr lang="en-US" sz="3000" b="1" kern="100" baseline="30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Romans 12:20 </a:t>
            </a:r>
            <a:r>
              <a:rPr lang="en-US" sz="3000" kern="100" cap="small" dirty="0">
                <a:solidFill>
                  <a:schemeClr val="tx1"/>
                </a:solidFill>
                <a:effectLst/>
                <a:latin typeface="Calibri" panose="020F0502020204030204" pitchFamily="34" charset="0"/>
                <a:ea typeface="Calibri" panose="020F0502020204030204" pitchFamily="34" charset="0"/>
                <a:cs typeface="Calibri" panose="020F0502020204030204" pitchFamily="34" charset="0"/>
              </a:rPr>
              <a:t>But if your enemy is hungry, feed him, and if he is thirsty, give him a drink</a:t>
            </a:r>
            <a:r>
              <a:rPr lang="en-US" sz="3000" kern="100" cap="small"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en-US" sz="3000" b="1" u="sng" kern="100" cap="small"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for in so doing you will heap burning coals on his head</a:t>
            </a:r>
            <a:r>
              <a:rPr lang="en-US" sz="30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en-US" sz="3000" b="1" kern="100" baseline="30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21 </a:t>
            </a:r>
            <a:r>
              <a:rPr lang="en-US" sz="30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Do not be overcome by evil, but overcome evil with good.</a:t>
            </a:r>
            <a:endParaRPr lang="en-US" sz="30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endParaRPr lang="en-US" sz="30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0"/>
              </a:spcBef>
              <a:spcAft>
                <a:spcPts val="0"/>
              </a:spcAft>
            </a:pPr>
            <a:endParaRPr lang="en-US" sz="3200" dirty="0">
              <a:solidFill>
                <a:schemeClr val="tx1"/>
              </a:solidFill>
            </a:endParaRPr>
          </a:p>
        </p:txBody>
      </p:sp>
      <p:sp>
        <p:nvSpPr>
          <p:cNvPr id="10" name="Rectangle 9">
            <a:extLst>
              <a:ext uri="{FF2B5EF4-FFF2-40B4-BE49-F238E27FC236}">
                <a16:creationId xmlns:a16="http://schemas.microsoft.com/office/drawing/2014/main" xmlns="" id="{870131E4-E30B-ED2C-B3F7-CE5B927FE401}"/>
              </a:ext>
            </a:extLst>
          </p:cNvPr>
          <p:cNvSpPr/>
          <p:nvPr/>
        </p:nvSpPr>
        <p:spPr>
          <a:xfrm>
            <a:off x="15240" y="1194442"/>
            <a:ext cx="8366760" cy="4063358"/>
          </a:xfrm>
          <a:prstGeom prst="rect">
            <a:avLst/>
          </a:prstGeom>
          <a:solidFill>
            <a:schemeClr val="tx2">
              <a:lumMod val="50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r>
              <a:rPr lang="en-US" sz="2900" b="1" baseline="30000" dirty="0"/>
              <a:t>1 Samuel 24:16 </a:t>
            </a:r>
            <a:r>
              <a:rPr lang="en-US" sz="2900" b="1" dirty="0"/>
              <a:t>Then Saul lifted up his voice and wept. </a:t>
            </a:r>
            <a:r>
              <a:rPr lang="en-US" sz="2900" b="1" baseline="30000" dirty="0"/>
              <a:t>17 </a:t>
            </a:r>
            <a:r>
              <a:rPr lang="en-US" sz="2900" b="1" dirty="0"/>
              <a:t>He said to David, “You are more righteous than I; for you have dealt well with me, while I have dealt wickedly with you.  </a:t>
            </a:r>
            <a:r>
              <a:rPr lang="en-US" sz="2900" b="1" baseline="30000" dirty="0"/>
              <a:t>18</a:t>
            </a:r>
            <a:r>
              <a:rPr lang="en-US" sz="2900" b="1" dirty="0"/>
              <a:t> You have declared today that you have done good to me, that the Lord delivered me into your hand and yet you did not kill me.  </a:t>
            </a:r>
            <a:r>
              <a:rPr lang="en-US" sz="2900" b="1" baseline="30000" dirty="0"/>
              <a:t>19</a:t>
            </a:r>
            <a:r>
              <a:rPr lang="en-US" sz="2900" b="1" dirty="0"/>
              <a:t> For if a man finds his enemy, will he let him go away safely? May the Lord therefore reward you with good in return for what you have done to me this day.  </a:t>
            </a:r>
            <a:endParaRPr lang="en-US" sz="2900" dirty="0"/>
          </a:p>
        </p:txBody>
      </p:sp>
    </p:spTree>
    <p:extLst>
      <p:ext uri="{BB962C8B-B14F-4D97-AF65-F5344CB8AC3E}">
        <p14:creationId xmlns:p14="http://schemas.microsoft.com/office/powerpoint/2010/main" val="40287708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ounded Rectangular Callout 11">
            <a:extLst>
              <a:ext uri="{FF2B5EF4-FFF2-40B4-BE49-F238E27FC236}">
                <a16:creationId xmlns:a16="http://schemas.microsoft.com/office/drawing/2014/main" xmlns="" id="{329A24F0-59FD-9AE9-CB8E-068CB1A60F24}"/>
              </a:ext>
            </a:extLst>
          </p:cNvPr>
          <p:cNvSpPr/>
          <p:nvPr/>
        </p:nvSpPr>
        <p:spPr>
          <a:xfrm>
            <a:off x="7391400" y="2937510"/>
            <a:ext cx="4419600" cy="1939290"/>
          </a:xfrm>
          <a:prstGeom prst="wedgeRoundRectCallout">
            <a:avLst>
              <a:gd name="adj1" fmla="val -21927"/>
              <a:gd name="adj2" fmla="val 49596"/>
              <a:gd name="adj3" fmla="val 16667"/>
            </a:avLst>
          </a:prstGeom>
          <a:solidFill>
            <a:srgbClr val="00800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algn="ctr">
              <a:lnSpc>
                <a:spcPct val="107000"/>
              </a:lnSpc>
              <a:spcBef>
                <a:spcPts val="0"/>
              </a:spcBef>
              <a:spcAft>
                <a:spcPts val="0"/>
              </a:spcAft>
            </a:pPr>
            <a:r>
              <a:rPr lang="en-US" sz="4800" b="1" kern="100" dirty="0">
                <a:effectLst/>
                <a:latin typeface="Calibri" panose="020F0502020204030204" pitchFamily="34" charset="0"/>
                <a:ea typeface="Calibri" panose="020F0502020204030204" pitchFamily="34" charset="0"/>
                <a:cs typeface="Calibri" panose="020F0502020204030204" pitchFamily="34" charset="0"/>
              </a:rPr>
              <a:t>It melts hearts</a:t>
            </a:r>
            <a:endParaRPr lang="en-US" sz="4800" b="1"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xmlns="" id="{44CB7A62-19F5-1902-E4F4-2DEA0867901E}"/>
              </a:ext>
            </a:extLst>
          </p:cNvPr>
          <p:cNvSpPr/>
          <p:nvPr/>
        </p:nvSpPr>
        <p:spPr>
          <a:xfrm>
            <a:off x="0" y="0"/>
            <a:ext cx="12192000" cy="1219200"/>
          </a:xfrm>
          <a:prstGeom prst="rect">
            <a:avLst/>
          </a:prstGeom>
          <a:solidFill>
            <a:schemeClr val="tx1">
              <a:alpha val="64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7200" b="1" dirty="0"/>
              <a:t> Love Your Enemy</a:t>
            </a:r>
            <a:endParaRPr lang="en-US" sz="7200" b="1" i="1" dirty="0"/>
          </a:p>
        </p:txBody>
      </p:sp>
      <p:sp>
        <p:nvSpPr>
          <p:cNvPr id="7" name="Rounded Rectangular Callout 11">
            <a:extLst>
              <a:ext uri="{FF2B5EF4-FFF2-40B4-BE49-F238E27FC236}">
                <a16:creationId xmlns:a16="http://schemas.microsoft.com/office/drawing/2014/main" xmlns="" id="{120C4145-2AF0-0DEA-3D77-B47A65679F3F}"/>
              </a:ext>
            </a:extLst>
          </p:cNvPr>
          <p:cNvSpPr/>
          <p:nvPr/>
        </p:nvSpPr>
        <p:spPr>
          <a:xfrm>
            <a:off x="228600" y="3528060"/>
            <a:ext cx="6934200" cy="762000"/>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algn="ctr">
              <a:lnSpc>
                <a:spcPct val="107000"/>
              </a:lnSpc>
              <a:spcBef>
                <a:spcPts val="0"/>
              </a:spcBef>
              <a:spcAft>
                <a:spcPts val="0"/>
              </a:spcAft>
            </a:pPr>
            <a:r>
              <a:rPr lang="en-US" sz="4000" b="1" i="1" kern="100" dirty="0">
                <a:latin typeface="Calibri" panose="020F0502020204030204" pitchFamily="34" charset="0"/>
                <a:ea typeface="Calibri" panose="020F0502020204030204" pitchFamily="34" charset="0"/>
                <a:cs typeface="Calibri" panose="020F0502020204030204" pitchFamily="34" charset="0"/>
              </a:rPr>
              <a:t>What happens when we show love to those who wrong us?</a:t>
            </a:r>
            <a:endParaRPr lang="en-US" sz="4000" b="1" i="1"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8" name="Rounded Rectangular Callout 11">
            <a:extLst>
              <a:ext uri="{FF2B5EF4-FFF2-40B4-BE49-F238E27FC236}">
                <a16:creationId xmlns:a16="http://schemas.microsoft.com/office/drawing/2014/main" xmlns="" id="{CDEBEB38-2024-EF65-05C0-CC683B90632E}"/>
              </a:ext>
            </a:extLst>
          </p:cNvPr>
          <p:cNvSpPr/>
          <p:nvPr/>
        </p:nvSpPr>
        <p:spPr>
          <a:xfrm>
            <a:off x="152400" y="1295400"/>
            <a:ext cx="7467600" cy="1219200"/>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algn="ctr">
              <a:lnSpc>
                <a:spcPct val="107000"/>
              </a:lnSpc>
              <a:spcBef>
                <a:spcPts val="0"/>
              </a:spcBef>
              <a:spcAft>
                <a:spcPts val="0"/>
              </a:spcAft>
            </a:pPr>
            <a:r>
              <a:rPr lang="en-US" sz="3600" b="1" kern="100" dirty="0">
                <a:latin typeface="Calibri" panose="020F0502020204030204" pitchFamily="34" charset="0"/>
                <a:ea typeface="Calibri" panose="020F0502020204030204" pitchFamily="34" charset="0"/>
                <a:cs typeface="Calibri" panose="020F0502020204030204" pitchFamily="34" charset="0"/>
              </a:rPr>
              <a:t>Because He wants as many people as possible to turn and come to Christ!</a:t>
            </a:r>
            <a:endParaRPr lang="en-US" sz="3600" b="1"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Rectangle 2">
            <a:extLst>
              <a:ext uri="{FF2B5EF4-FFF2-40B4-BE49-F238E27FC236}">
                <a16:creationId xmlns:a16="http://schemas.microsoft.com/office/drawing/2014/main" xmlns="" id="{46FA3801-C72C-D83F-0388-E3BC630334AA}"/>
              </a:ext>
            </a:extLst>
          </p:cNvPr>
          <p:cNvSpPr/>
          <p:nvPr/>
        </p:nvSpPr>
        <p:spPr>
          <a:xfrm>
            <a:off x="0" y="5334000"/>
            <a:ext cx="12192000" cy="15240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ct val="107000"/>
              </a:lnSpc>
              <a:spcBef>
                <a:spcPts val="0"/>
              </a:spcBef>
              <a:spcAft>
                <a:spcPts val="0"/>
              </a:spcAft>
            </a:pPr>
            <a:r>
              <a:rPr lang="en-US" sz="3000" b="1" kern="100" baseline="30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Romans 12:20 </a:t>
            </a:r>
            <a:r>
              <a:rPr lang="en-US" sz="3000" kern="100" cap="small" dirty="0">
                <a:solidFill>
                  <a:schemeClr val="tx1"/>
                </a:solidFill>
                <a:effectLst/>
                <a:latin typeface="Calibri" panose="020F0502020204030204" pitchFamily="34" charset="0"/>
                <a:ea typeface="Calibri" panose="020F0502020204030204" pitchFamily="34" charset="0"/>
                <a:cs typeface="Calibri" panose="020F0502020204030204" pitchFamily="34" charset="0"/>
              </a:rPr>
              <a:t>But if your enemy is hungry, feed him, and if he is thirsty, give him a drink</a:t>
            </a:r>
            <a:r>
              <a:rPr lang="en-US" sz="3000" kern="100" cap="small"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en-US" sz="3000" b="1" u="sng" kern="100" cap="small"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for in so doing you will heap burning coals on his head</a:t>
            </a:r>
            <a:r>
              <a:rPr lang="en-US" sz="30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en-US" sz="3000" b="1" kern="100" baseline="30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21 </a:t>
            </a:r>
            <a:r>
              <a:rPr lang="en-US" sz="30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Do not be overcome by evil, but overcome evil with good.</a:t>
            </a:r>
            <a:endParaRPr lang="en-US" sz="30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endParaRPr lang="en-US" sz="30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0"/>
              </a:spcBef>
              <a:spcAft>
                <a:spcPts val="0"/>
              </a:spcAft>
            </a:pPr>
            <a:endParaRPr lang="en-US" sz="3200" dirty="0">
              <a:solidFill>
                <a:schemeClr val="tx1"/>
              </a:solidFill>
            </a:endParaRPr>
          </a:p>
        </p:txBody>
      </p:sp>
    </p:spTree>
    <p:extLst>
      <p:ext uri="{BB962C8B-B14F-4D97-AF65-F5344CB8AC3E}">
        <p14:creationId xmlns:p14="http://schemas.microsoft.com/office/powerpoint/2010/main" val="4591132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82" name="AutoShape 10" descr="Displaying photo.JPG"/>
          <p:cNvSpPr>
            <a:spLocks noChangeAspect="1" noChangeArrowheads="1"/>
          </p:cNvSpPr>
          <p:nvPr/>
        </p:nvSpPr>
        <p:spPr bwMode="auto">
          <a:xfrm>
            <a:off x="1679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dirty="0"/>
          </a:p>
        </p:txBody>
      </p:sp>
      <p:sp>
        <p:nvSpPr>
          <p:cNvPr id="6" name="TextBox 5"/>
          <p:cNvSpPr txBox="1"/>
          <p:nvPr/>
        </p:nvSpPr>
        <p:spPr>
          <a:xfrm>
            <a:off x="0" y="609600"/>
            <a:ext cx="5029200" cy="6248400"/>
          </a:xfrm>
          <a:prstGeom prst="rect">
            <a:avLst/>
          </a:prstGeom>
          <a:noFill/>
          <a:ln>
            <a:noFill/>
          </a:ln>
        </p:spPr>
        <p:txBody>
          <a:bodyPr wrap="square">
            <a:noAutofit/>
          </a:bodyPr>
          <a:lstStyle/>
          <a:p>
            <a:endParaRPr lang="en-US" dirty="0">
              <a:solidFill>
                <a:schemeClr val="bg1"/>
              </a:solidFill>
              <a:latin typeface="+mn-lt"/>
            </a:endParaRPr>
          </a:p>
          <a:p>
            <a:endParaRPr lang="en-US" sz="3400" b="1" dirty="0">
              <a:solidFill>
                <a:schemeClr val="bg1"/>
              </a:solidFill>
              <a:latin typeface="+mn-lt"/>
            </a:endParaRPr>
          </a:p>
          <a:p>
            <a:r>
              <a:rPr lang="en-US" sz="3400" b="1" dirty="0">
                <a:solidFill>
                  <a:schemeClr val="bg1"/>
                </a:solidFill>
                <a:latin typeface="+mn-lt"/>
              </a:rPr>
              <a:t>A brother in South China had a rice field in the middle of a hill.  In time of drought he used a waterwheel, worked by a treadmill, to lift water from the irrigation stream into his field.  </a:t>
            </a:r>
            <a:endParaRPr lang="en-US" sz="3400" b="1" dirty="0">
              <a:latin typeface="+mn-lt"/>
            </a:endParaRPr>
          </a:p>
          <a:p>
            <a:endParaRPr lang="en-US" sz="3600" dirty="0">
              <a:latin typeface="+mn-lt"/>
            </a:endParaRPr>
          </a:p>
        </p:txBody>
      </p:sp>
    </p:spTree>
    <p:extLst>
      <p:ext uri="{BB962C8B-B14F-4D97-AF65-F5344CB8AC3E}">
        <p14:creationId xmlns:p14="http://schemas.microsoft.com/office/powerpoint/2010/main" val="761556797"/>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82" name="AutoShape 10" descr="Displaying photo.JPG"/>
          <p:cNvSpPr>
            <a:spLocks noChangeAspect="1" noChangeArrowheads="1"/>
          </p:cNvSpPr>
          <p:nvPr/>
        </p:nvSpPr>
        <p:spPr bwMode="auto">
          <a:xfrm>
            <a:off x="1679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dirty="0"/>
          </a:p>
        </p:txBody>
      </p:sp>
      <p:sp>
        <p:nvSpPr>
          <p:cNvPr id="6" name="TextBox 5"/>
          <p:cNvSpPr txBox="1"/>
          <p:nvPr/>
        </p:nvSpPr>
        <p:spPr>
          <a:xfrm>
            <a:off x="0" y="1219200"/>
            <a:ext cx="5029200" cy="5638800"/>
          </a:xfrm>
          <a:prstGeom prst="rect">
            <a:avLst/>
          </a:prstGeom>
          <a:noFill/>
          <a:ln>
            <a:noFill/>
          </a:ln>
        </p:spPr>
        <p:txBody>
          <a:bodyPr wrap="square">
            <a:noAutofit/>
          </a:bodyPr>
          <a:lstStyle/>
          <a:p>
            <a:endParaRPr lang="en-US" dirty="0">
              <a:solidFill>
                <a:schemeClr val="bg1"/>
              </a:solidFill>
              <a:latin typeface="+mn-lt"/>
            </a:endParaRPr>
          </a:p>
          <a:p>
            <a:endParaRPr lang="en-US" sz="3400" b="1" dirty="0">
              <a:solidFill>
                <a:schemeClr val="bg1"/>
              </a:solidFill>
              <a:latin typeface="+mn-lt"/>
            </a:endParaRPr>
          </a:p>
          <a:p>
            <a:r>
              <a:rPr lang="en-US" sz="3400" b="1" dirty="0">
                <a:solidFill>
                  <a:schemeClr val="bg1"/>
                </a:solidFill>
                <a:latin typeface="+mn-lt"/>
              </a:rPr>
              <a:t>His neighbor has two fields below his, and, one night, made a breach in the dividing bank and drained off all his water. </a:t>
            </a:r>
            <a:endParaRPr lang="en-US" sz="3400" b="1" dirty="0">
              <a:latin typeface="+mn-lt"/>
            </a:endParaRPr>
          </a:p>
          <a:p>
            <a:endParaRPr lang="en-US" sz="3600" dirty="0">
              <a:latin typeface="+mn-lt"/>
            </a:endParaRPr>
          </a:p>
        </p:txBody>
      </p:sp>
    </p:spTree>
    <p:extLst>
      <p:ext uri="{BB962C8B-B14F-4D97-AF65-F5344CB8AC3E}">
        <p14:creationId xmlns:p14="http://schemas.microsoft.com/office/powerpoint/2010/main" val="2324461316"/>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82" name="AutoShape 10" descr="Displaying photo.JPG"/>
          <p:cNvSpPr>
            <a:spLocks noChangeAspect="1" noChangeArrowheads="1"/>
          </p:cNvSpPr>
          <p:nvPr/>
        </p:nvSpPr>
        <p:spPr bwMode="auto">
          <a:xfrm>
            <a:off x="1679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dirty="0"/>
          </a:p>
        </p:txBody>
      </p:sp>
      <p:sp>
        <p:nvSpPr>
          <p:cNvPr id="6" name="TextBox 5"/>
          <p:cNvSpPr txBox="1"/>
          <p:nvPr/>
        </p:nvSpPr>
        <p:spPr>
          <a:xfrm>
            <a:off x="0" y="1219200"/>
            <a:ext cx="5029200" cy="5638800"/>
          </a:xfrm>
          <a:prstGeom prst="rect">
            <a:avLst/>
          </a:prstGeom>
          <a:noFill/>
          <a:ln>
            <a:noFill/>
          </a:ln>
        </p:spPr>
        <p:txBody>
          <a:bodyPr wrap="square">
            <a:noAutofit/>
          </a:bodyPr>
          <a:lstStyle/>
          <a:p>
            <a:endParaRPr lang="en-US" dirty="0">
              <a:solidFill>
                <a:schemeClr val="bg1"/>
              </a:solidFill>
              <a:latin typeface="+mn-lt"/>
            </a:endParaRPr>
          </a:p>
          <a:p>
            <a:endParaRPr lang="en-US" sz="3400" b="1" dirty="0">
              <a:solidFill>
                <a:schemeClr val="bg1"/>
              </a:solidFill>
              <a:latin typeface="+mn-lt"/>
            </a:endParaRPr>
          </a:p>
          <a:p>
            <a:r>
              <a:rPr lang="en-US" sz="3400" b="1" dirty="0">
                <a:solidFill>
                  <a:schemeClr val="bg1"/>
                </a:solidFill>
                <a:latin typeface="+mn-lt"/>
              </a:rPr>
              <a:t>When the brother repaired the breach and pumped in more water his neighbor did the same thing again, and this was repeated three or four times.   </a:t>
            </a:r>
            <a:endParaRPr lang="en-US" sz="3400" b="1" dirty="0">
              <a:latin typeface="+mn-lt"/>
            </a:endParaRPr>
          </a:p>
          <a:p>
            <a:endParaRPr lang="en-US" sz="3600" dirty="0">
              <a:latin typeface="+mn-lt"/>
            </a:endParaRPr>
          </a:p>
        </p:txBody>
      </p:sp>
    </p:spTree>
    <p:extLst>
      <p:ext uri="{BB962C8B-B14F-4D97-AF65-F5344CB8AC3E}">
        <p14:creationId xmlns:p14="http://schemas.microsoft.com/office/powerpoint/2010/main" val="3329181665"/>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82" name="AutoShape 10" descr="Displaying photo.JPG"/>
          <p:cNvSpPr>
            <a:spLocks noChangeAspect="1" noChangeArrowheads="1"/>
          </p:cNvSpPr>
          <p:nvPr/>
        </p:nvSpPr>
        <p:spPr bwMode="auto">
          <a:xfrm>
            <a:off x="1679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dirty="0"/>
          </a:p>
        </p:txBody>
      </p:sp>
      <p:sp>
        <p:nvSpPr>
          <p:cNvPr id="6" name="TextBox 5"/>
          <p:cNvSpPr txBox="1"/>
          <p:nvPr/>
        </p:nvSpPr>
        <p:spPr>
          <a:xfrm>
            <a:off x="0" y="160338"/>
            <a:ext cx="5029200" cy="6697662"/>
          </a:xfrm>
          <a:prstGeom prst="rect">
            <a:avLst/>
          </a:prstGeom>
          <a:noFill/>
          <a:ln>
            <a:noFill/>
          </a:ln>
        </p:spPr>
        <p:txBody>
          <a:bodyPr wrap="square">
            <a:noAutofit/>
          </a:bodyPr>
          <a:lstStyle/>
          <a:p>
            <a:r>
              <a:rPr lang="en-US" sz="3400" b="1" dirty="0">
                <a:solidFill>
                  <a:schemeClr val="bg1"/>
                </a:solidFill>
                <a:latin typeface="+mn-lt"/>
              </a:rPr>
              <a:t>So he consulted his brethren.  “I have tried to be patient and not to retaliate,” he said, “but is it </a:t>
            </a:r>
            <a:r>
              <a:rPr lang="en-US" sz="3400" b="1" i="1" dirty="0">
                <a:solidFill>
                  <a:schemeClr val="bg1"/>
                </a:solidFill>
                <a:latin typeface="+mn-lt"/>
              </a:rPr>
              <a:t>right</a:t>
            </a:r>
            <a:r>
              <a:rPr lang="en-US" sz="3400" b="1" dirty="0">
                <a:solidFill>
                  <a:schemeClr val="bg1"/>
                </a:solidFill>
                <a:latin typeface="+mn-lt"/>
              </a:rPr>
              <a:t>?” After they prayed together about it, one of them replied, “If we only try to do the right thing, surely we are very poor Christians.  We have to do something more than what is right.”</a:t>
            </a:r>
            <a:endParaRPr lang="en-US" sz="3600" dirty="0">
              <a:latin typeface="+mn-lt"/>
            </a:endParaRPr>
          </a:p>
        </p:txBody>
      </p:sp>
    </p:spTree>
    <p:extLst>
      <p:ext uri="{BB962C8B-B14F-4D97-AF65-F5344CB8AC3E}">
        <p14:creationId xmlns:p14="http://schemas.microsoft.com/office/powerpoint/2010/main" val="3293479503"/>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82" name="AutoShape 10" descr="Displaying photo.JPG"/>
          <p:cNvSpPr>
            <a:spLocks noChangeAspect="1" noChangeArrowheads="1"/>
          </p:cNvSpPr>
          <p:nvPr/>
        </p:nvSpPr>
        <p:spPr bwMode="auto">
          <a:xfrm>
            <a:off x="1679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dirty="0"/>
          </a:p>
        </p:txBody>
      </p:sp>
      <p:sp>
        <p:nvSpPr>
          <p:cNvPr id="6" name="TextBox 5"/>
          <p:cNvSpPr txBox="1"/>
          <p:nvPr/>
        </p:nvSpPr>
        <p:spPr>
          <a:xfrm>
            <a:off x="0" y="609600"/>
            <a:ext cx="5029200" cy="6248400"/>
          </a:xfrm>
          <a:prstGeom prst="rect">
            <a:avLst/>
          </a:prstGeom>
          <a:noFill/>
          <a:ln>
            <a:noFill/>
          </a:ln>
        </p:spPr>
        <p:txBody>
          <a:bodyPr wrap="square">
            <a:noAutofit/>
          </a:bodyPr>
          <a:lstStyle/>
          <a:p>
            <a:r>
              <a:rPr lang="en-US" sz="3400" b="1" dirty="0">
                <a:solidFill>
                  <a:schemeClr val="bg1"/>
                </a:solidFill>
                <a:latin typeface="+mn-lt"/>
              </a:rPr>
              <a:t>The brother was much impressed.  Next morning he pumped water for the two fields below, and in the afternoon pumped water for his own field. </a:t>
            </a:r>
            <a:endParaRPr lang="en-US" sz="3600" dirty="0">
              <a:latin typeface="+mn-lt"/>
            </a:endParaRPr>
          </a:p>
        </p:txBody>
      </p:sp>
    </p:spTree>
    <p:extLst>
      <p:ext uri="{BB962C8B-B14F-4D97-AF65-F5344CB8AC3E}">
        <p14:creationId xmlns:p14="http://schemas.microsoft.com/office/powerpoint/2010/main" val="844609718"/>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82" name="AutoShape 10" descr="Displaying photo.JPG"/>
          <p:cNvSpPr>
            <a:spLocks noChangeAspect="1" noChangeArrowheads="1"/>
          </p:cNvSpPr>
          <p:nvPr/>
        </p:nvSpPr>
        <p:spPr bwMode="auto">
          <a:xfrm>
            <a:off x="1679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dirty="0"/>
          </a:p>
        </p:txBody>
      </p:sp>
      <p:sp>
        <p:nvSpPr>
          <p:cNvPr id="6" name="TextBox 5"/>
          <p:cNvSpPr txBox="1"/>
          <p:nvPr/>
        </p:nvSpPr>
        <p:spPr>
          <a:xfrm>
            <a:off x="0" y="1219199"/>
            <a:ext cx="5029200" cy="5867399"/>
          </a:xfrm>
          <a:prstGeom prst="rect">
            <a:avLst/>
          </a:prstGeom>
          <a:noFill/>
          <a:ln>
            <a:noFill/>
          </a:ln>
        </p:spPr>
        <p:txBody>
          <a:bodyPr wrap="square">
            <a:noAutofit/>
          </a:bodyPr>
          <a:lstStyle/>
          <a:p>
            <a:r>
              <a:rPr lang="en-US" sz="3400" b="1" dirty="0">
                <a:solidFill>
                  <a:schemeClr val="bg1"/>
                </a:solidFill>
                <a:latin typeface="+mn-lt"/>
              </a:rPr>
              <a:t>After that the water stayed in his own field.  His neighbor was so amazed at his action that he began to inquire the reason, and in course of time he, too, became a Christian.  </a:t>
            </a:r>
          </a:p>
          <a:p>
            <a:r>
              <a:rPr lang="en-US" sz="3600" dirty="0">
                <a:solidFill>
                  <a:schemeClr val="bg1"/>
                </a:solidFill>
              </a:rPr>
              <a:t> </a:t>
            </a:r>
            <a:endParaRPr lang="en-US" sz="3600" dirty="0"/>
          </a:p>
          <a:p>
            <a:endParaRPr lang="en-US" sz="3600" dirty="0">
              <a:latin typeface="+mn-lt"/>
            </a:endParaRPr>
          </a:p>
        </p:txBody>
      </p:sp>
    </p:spTree>
    <p:extLst>
      <p:ext uri="{BB962C8B-B14F-4D97-AF65-F5344CB8AC3E}">
        <p14:creationId xmlns:p14="http://schemas.microsoft.com/office/powerpoint/2010/main" val="120628303"/>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82" name="AutoShape 10" descr="Displaying photo.JPG"/>
          <p:cNvSpPr>
            <a:spLocks noChangeAspect="1" noChangeArrowheads="1"/>
          </p:cNvSpPr>
          <p:nvPr/>
        </p:nvSpPr>
        <p:spPr bwMode="auto">
          <a:xfrm>
            <a:off x="1679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dirty="0"/>
          </a:p>
        </p:txBody>
      </p:sp>
      <p:sp>
        <p:nvSpPr>
          <p:cNvPr id="6" name="TextBox 5"/>
          <p:cNvSpPr txBox="1"/>
          <p:nvPr/>
        </p:nvSpPr>
        <p:spPr>
          <a:xfrm>
            <a:off x="0" y="1447800"/>
            <a:ext cx="5029200" cy="5638798"/>
          </a:xfrm>
          <a:prstGeom prst="rect">
            <a:avLst/>
          </a:prstGeom>
          <a:noFill/>
          <a:ln>
            <a:noFill/>
          </a:ln>
        </p:spPr>
        <p:txBody>
          <a:bodyPr wrap="square">
            <a:noAutofit/>
          </a:bodyPr>
          <a:lstStyle/>
          <a:p>
            <a:r>
              <a:rPr lang="en-US" sz="3400" b="1" dirty="0">
                <a:solidFill>
                  <a:schemeClr val="bg1"/>
                </a:solidFill>
                <a:latin typeface="+mn-lt"/>
              </a:rPr>
              <a:t>So my brethren don’t stand on your right.  Don’t feel that because you have gone the second mile you have done what is just.  The second mile is only typical of the third and forth.  </a:t>
            </a:r>
            <a:endParaRPr lang="en-US" sz="3400" b="1" dirty="0">
              <a:latin typeface="+mn-lt"/>
            </a:endParaRPr>
          </a:p>
          <a:p>
            <a:r>
              <a:rPr lang="en-US" sz="3600" dirty="0">
                <a:solidFill>
                  <a:schemeClr val="bg1"/>
                </a:solidFill>
              </a:rPr>
              <a:t> </a:t>
            </a:r>
            <a:endParaRPr lang="en-US" sz="3600" dirty="0"/>
          </a:p>
          <a:p>
            <a:endParaRPr lang="en-US" sz="3600" dirty="0">
              <a:latin typeface="+mn-lt"/>
            </a:endParaRPr>
          </a:p>
        </p:txBody>
      </p:sp>
    </p:spTree>
    <p:extLst>
      <p:ext uri="{BB962C8B-B14F-4D97-AF65-F5344CB8AC3E}">
        <p14:creationId xmlns:p14="http://schemas.microsoft.com/office/powerpoint/2010/main" val="24625966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ular Callout 11">
            <a:extLst>
              <a:ext uri="{FF2B5EF4-FFF2-40B4-BE49-F238E27FC236}">
                <a16:creationId xmlns:a16="http://schemas.microsoft.com/office/drawing/2014/main" xmlns="" id="{084E4B08-BC91-7C7D-14DC-15BBF8BE6839}"/>
              </a:ext>
            </a:extLst>
          </p:cNvPr>
          <p:cNvSpPr/>
          <p:nvPr/>
        </p:nvSpPr>
        <p:spPr>
          <a:xfrm>
            <a:off x="303027" y="273681"/>
            <a:ext cx="2971800" cy="762000"/>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algn="ctr">
              <a:lnSpc>
                <a:spcPct val="107000"/>
              </a:lnSpc>
              <a:spcBef>
                <a:spcPts val="0"/>
              </a:spcBef>
              <a:spcAft>
                <a:spcPts val="0"/>
              </a:spcAft>
            </a:pPr>
            <a:r>
              <a:rPr lang="en-US" sz="4000" b="1" kern="100" dirty="0">
                <a:latin typeface="Calibri" panose="020F0502020204030204" pitchFamily="34" charset="0"/>
                <a:ea typeface="Calibri" panose="020F0502020204030204" pitchFamily="34" charset="0"/>
                <a:cs typeface="Calibri" panose="020F0502020204030204" pitchFamily="34" charset="0"/>
              </a:rPr>
              <a:t>New topic:</a:t>
            </a:r>
            <a:endParaRPr lang="en-US" sz="4000" b="1"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Rounded Rectangular Callout 11">
            <a:extLst>
              <a:ext uri="{FF2B5EF4-FFF2-40B4-BE49-F238E27FC236}">
                <a16:creationId xmlns:a16="http://schemas.microsoft.com/office/drawing/2014/main" xmlns="" id="{EC3E9B13-AB7B-BC2B-F6C6-B66E052955E6}"/>
              </a:ext>
            </a:extLst>
          </p:cNvPr>
          <p:cNvSpPr/>
          <p:nvPr/>
        </p:nvSpPr>
        <p:spPr>
          <a:xfrm>
            <a:off x="914400" y="1318261"/>
            <a:ext cx="10363200" cy="1371600"/>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3600" b="1" dirty="0"/>
              <a:t>Paul understands that wherever the gospel goes, persecution is sure to follow. </a:t>
            </a:r>
            <a:endParaRPr lang="en-US" sz="3600" dirty="0"/>
          </a:p>
        </p:txBody>
      </p:sp>
      <p:sp>
        <p:nvSpPr>
          <p:cNvPr id="8" name="Rectangle 7">
            <a:extLst>
              <a:ext uri="{FF2B5EF4-FFF2-40B4-BE49-F238E27FC236}">
                <a16:creationId xmlns:a16="http://schemas.microsoft.com/office/drawing/2014/main" xmlns="" id="{766F3206-3AB5-3BEA-9F68-20419C9E103E}"/>
              </a:ext>
            </a:extLst>
          </p:cNvPr>
          <p:cNvSpPr/>
          <p:nvPr/>
        </p:nvSpPr>
        <p:spPr>
          <a:xfrm>
            <a:off x="151514" y="2689861"/>
            <a:ext cx="11888972" cy="2034538"/>
          </a:xfrm>
          <a:prstGeom prst="rect">
            <a:avLst/>
          </a:prstGeom>
          <a:solidFill>
            <a:schemeClr val="accent1">
              <a:lumMod val="5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a:lnSpc>
                <a:spcPct val="107000"/>
              </a:lnSpc>
              <a:spcBef>
                <a:spcPts val="0"/>
              </a:spcBef>
              <a:spcAft>
                <a:spcPts val="0"/>
              </a:spcAft>
            </a:pPr>
            <a:r>
              <a:rPr lang="en-US" sz="3000" b="1" kern="100" baseline="30000" dirty="0">
                <a:solidFill>
                  <a:schemeClr val="bg1"/>
                </a:solidFill>
                <a:ea typeface="Calibri" panose="020F0502020204030204" pitchFamily="34" charset="0"/>
                <a:cs typeface="Calibri" panose="020F0502020204030204" pitchFamily="34" charset="0"/>
              </a:rPr>
              <a:t>John 15:18</a:t>
            </a:r>
            <a:r>
              <a:rPr lang="en-US" sz="3000" b="1" baseline="30000" dirty="0">
                <a:solidFill>
                  <a:schemeClr val="bg1"/>
                </a:solidFill>
              </a:rPr>
              <a:t> </a:t>
            </a:r>
            <a:r>
              <a:rPr lang="en-US" sz="3000" b="0" dirty="0">
                <a:solidFill>
                  <a:schemeClr val="bg1"/>
                </a:solidFill>
                <a:effectLst/>
              </a:rPr>
              <a:t>If the world hates you, you know that it has hated Me before it hated you. </a:t>
            </a:r>
            <a:r>
              <a:rPr lang="en-US" sz="3000" b="1" baseline="30000" dirty="0">
                <a:solidFill>
                  <a:schemeClr val="bg1"/>
                </a:solidFill>
                <a:effectLst/>
              </a:rPr>
              <a:t>19 </a:t>
            </a:r>
            <a:r>
              <a:rPr lang="en-US" sz="3000" b="0" dirty="0">
                <a:solidFill>
                  <a:schemeClr val="bg1"/>
                </a:solidFill>
                <a:effectLst/>
              </a:rPr>
              <a:t>If you were of the world, the world would love its own; but because you are not of the world, but I chose you out of the world, because of this the world hates you.</a:t>
            </a:r>
            <a:endParaRPr lang="en-US" sz="3000" dirty="0">
              <a:solidFill>
                <a:schemeClr val="bg1"/>
              </a:solidFill>
            </a:endParaRPr>
          </a:p>
        </p:txBody>
      </p:sp>
      <p:sp>
        <p:nvSpPr>
          <p:cNvPr id="3" name="Rectangle 2">
            <a:extLst>
              <a:ext uri="{FF2B5EF4-FFF2-40B4-BE49-F238E27FC236}">
                <a16:creationId xmlns:a16="http://schemas.microsoft.com/office/drawing/2014/main" xmlns="" id="{8D0ADAD8-A602-2603-62C4-7973609E37E2}"/>
              </a:ext>
            </a:extLst>
          </p:cNvPr>
          <p:cNvSpPr/>
          <p:nvPr/>
        </p:nvSpPr>
        <p:spPr>
          <a:xfrm>
            <a:off x="0" y="4724400"/>
            <a:ext cx="12192000" cy="2133599"/>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ct val="107000"/>
              </a:lnSpc>
              <a:spcBef>
                <a:spcPts val="0"/>
              </a:spcBef>
              <a:spcAft>
                <a:spcPts val="0"/>
              </a:spcAft>
            </a:pPr>
            <a:r>
              <a:rPr lang="en-US" sz="3200" b="1" baseline="30000" dirty="0">
                <a:solidFill>
                  <a:schemeClr val="tx1"/>
                </a:solidFill>
              </a:rPr>
              <a:t>Romans 12:</a:t>
            </a:r>
            <a:r>
              <a:rPr lang="en-US" sz="3200" b="1" kern="100" baseline="30000" dirty="0">
                <a:solidFill>
                  <a:srgbClr val="000000"/>
                </a:solidFill>
                <a:effectLst/>
                <a:ea typeface="Calibri" panose="020F0502020204030204" pitchFamily="34" charset="0"/>
                <a:cs typeface="Calibri" panose="020F0502020204030204" pitchFamily="34" charset="0"/>
              </a:rPr>
              <a:t>14 </a:t>
            </a:r>
            <a:r>
              <a:rPr lang="en-US" sz="3200" kern="100" dirty="0">
                <a:solidFill>
                  <a:schemeClr val="tx1"/>
                </a:solidFill>
                <a:effectLst/>
                <a:ea typeface="Calibri" panose="020F0502020204030204" pitchFamily="34" charset="0"/>
                <a:cs typeface="Calibri" panose="020F0502020204030204" pitchFamily="34" charset="0"/>
              </a:rPr>
              <a:t>Bless those </a:t>
            </a:r>
            <a:r>
              <a:rPr lang="en-US" sz="3200" b="1" u="sng" kern="100" dirty="0">
                <a:solidFill>
                  <a:srgbClr val="002060"/>
                </a:solidFill>
                <a:effectLst/>
                <a:ea typeface="Calibri" panose="020F0502020204030204" pitchFamily="34" charset="0"/>
                <a:cs typeface="Calibri" panose="020F0502020204030204" pitchFamily="34" charset="0"/>
              </a:rPr>
              <a:t>who persecute you</a:t>
            </a:r>
            <a:r>
              <a:rPr lang="en-US" sz="3200" kern="100" dirty="0">
                <a:solidFill>
                  <a:schemeClr val="tx1"/>
                </a:solidFill>
                <a:effectLst/>
                <a:ea typeface="Calibri" panose="020F0502020204030204" pitchFamily="34" charset="0"/>
                <a:cs typeface="Calibri" panose="020F0502020204030204" pitchFamily="34" charset="0"/>
              </a:rPr>
              <a:t>; bless and do not curse.  </a:t>
            </a:r>
            <a:r>
              <a:rPr lang="en-US" sz="3200" b="1" kern="100" baseline="30000" dirty="0">
                <a:solidFill>
                  <a:srgbClr val="000000"/>
                </a:solidFill>
                <a:effectLst/>
                <a:ea typeface="Calibri" panose="020F0502020204030204" pitchFamily="34" charset="0"/>
                <a:cs typeface="Calibri" panose="020F0502020204030204" pitchFamily="34" charset="0"/>
              </a:rPr>
              <a:t>15 </a:t>
            </a:r>
            <a:r>
              <a:rPr lang="en-US" sz="3200" kern="100" dirty="0">
                <a:solidFill>
                  <a:schemeClr val="tx1"/>
                </a:solidFill>
                <a:effectLst/>
                <a:ea typeface="Calibri" panose="020F0502020204030204" pitchFamily="34" charset="0"/>
                <a:cs typeface="Calibri" panose="020F0502020204030204" pitchFamily="34" charset="0"/>
              </a:rPr>
              <a:t>Rejoice with those who rejoice, and weep with those who weep</a:t>
            </a:r>
            <a:r>
              <a:rPr lang="en-US" sz="3200" kern="100" dirty="0">
                <a:solidFill>
                  <a:srgbClr val="000000"/>
                </a:solidFill>
                <a:effectLst/>
                <a:ea typeface="Calibri" panose="020F0502020204030204" pitchFamily="34" charset="0"/>
                <a:cs typeface="Calibri" panose="020F0502020204030204" pitchFamily="34" charset="0"/>
              </a:rPr>
              <a:t>.    </a:t>
            </a:r>
            <a:r>
              <a:rPr lang="en-US" sz="3200" b="1" kern="100" baseline="30000" dirty="0">
                <a:solidFill>
                  <a:srgbClr val="000000"/>
                </a:solidFill>
                <a:effectLst/>
                <a:ea typeface="Calibri" panose="020F0502020204030204" pitchFamily="34" charset="0"/>
                <a:cs typeface="Calibri" panose="020F0502020204030204" pitchFamily="34" charset="0"/>
              </a:rPr>
              <a:t>16 </a:t>
            </a:r>
            <a:r>
              <a:rPr lang="en-US" sz="3200" kern="100" dirty="0">
                <a:solidFill>
                  <a:schemeClr val="tx1"/>
                </a:solidFill>
                <a:effectLst/>
                <a:ea typeface="Calibri" panose="020F0502020204030204" pitchFamily="34" charset="0"/>
                <a:cs typeface="Calibri" panose="020F0502020204030204" pitchFamily="34" charset="0"/>
              </a:rPr>
              <a:t>Be of the same mind toward one another; do not be haughty in mind, but associate with the lowly. Do not be wise in your own estimation. </a:t>
            </a:r>
            <a:endParaRPr lang="en-US" sz="3200" kern="100" dirty="0">
              <a:solidFill>
                <a:schemeClr val="tx1"/>
              </a:solidFill>
              <a:effectLst/>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endParaRPr lang="en-US" sz="3200" dirty="0">
              <a:solidFill>
                <a:schemeClr val="tx1"/>
              </a:solidFill>
            </a:endParaRPr>
          </a:p>
        </p:txBody>
      </p:sp>
    </p:spTree>
    <p:extLst>
      <p:ext uri="{BB962C8B-B14F-4D97-AF65-F5344CB8AC3E}">
        <p14:creationId xmlns:p14="http://schemas.microsoft.com/office/powerpoint/2010/main" val="15470511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7" grpId="0" animBg="1"/>
      <p:bldP spid="8" grpId="0" animBg="1"/>
    </p:bld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82" name="AutoShape 10" descr="Displaying photo.JPG"/>
          <p:cNvSpPr>
            <a:spLocks noChangeAspect="1" noChangeArrowheads="1"/>
          </p:cNvSpPr>
          <p:nvPr/>
        </p:nvSpPr>
        <p:spPr bwMode="auto">
          <a:xfrm>
            <a:off x="1679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dirty="0"/>
          </a:p>
        </p:txBody>
      </p:sp>
      <p:sp>
        <p:nvSpPr>
          <p:cNvPr id="6" name="TextBox 5"/>
          <p:cNvSpPr txBox="1"/>
          <p:nvPr/>
        </p:nvSpPr>
        <p:spPr>
          <a:xfrm>
            <a:off x="0" y="0"/>
            <a:ext cx="5029200" cy="7086598"/>
          </a:xfrm>
          <a:prstGeom prst="rect">
            <a:avLst/>
          </a:prstGeom>
          <a:noFill/>
          <a:ln>
            <a:noFill/>
          </a:ln>
        </p:spPr>
        <p:txBody>
          <a:bodyPr wrap="square">
            <a:noAutofit/>
          </a:bodyPr>
          <a:lstStyle/>
          <a:p>
            <a:r>
              <a:rPr lang="en-US" sz="3400" b="1" dirty="0">
                <a:solidFill>
                  <a:schemeClr val="bg1"/>
                </a:solidFill>
                <a:latin typeface="+mn-lt"/>
              </a:rPr>
              <a:t>The principle is that of conformity to Christ.  We have nothing to stand for, nothing to ask or demand.  We have only to give.  When the Lord Jesus died on the cross, he did not do so to defend our “rights”; it was grace that took him there.  Now, as his children, we try always to give others what is their due and more.  </a:t>
            </a:r>
            <a:endParaRPr lang="en-US" sz="3400" b="1" dirty="0">
              <a:latin typeface="+mn-lt"/>
            </a:endParaRPr>
          </a:p>
          <a:p>
            <a:r>
              <a:rPr lang="en-US" sz="3600" dirty="0">
                <a:solidFill>
                  <a:schemeClr val="bg1"/>
                </a:solidFill>
              </a:rPr>
              <a:t> </a:t>
            </a:r>
            <a:endParaRPr lang="en-US" sz="3600" dirty="0"/>
          </a:p>
          <a:p>
            <a:endParaRPr lang="en-US" sz="3600" dirty="0">
              <a:latin typeface="+mn-lt"/>
            </a:endParaRPr>
          </a:p>
        </p:txBody>
      </p:sp>
    </p:spTree>
    <p:extLst>
      <p:ext uri="{BB962C8B-B14F-4D97-AF65-F5344CB8AC3E}">
        <p14:creationId xmlns:p14="http://schemas.microsoft.com/office/powerpoint/2010/main" val="2747699328"/>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xmlns="" id="{44CB7A62-19F5-1902-E4F4-2DEA0867901E}"/>
              </a:ext>
            </a:extLst>
          </p:cNvPr>
          <p:cNvSpPr/>
          <p:nvPr/>
        </p:nvSpPr>
        <p:spPr>
          <a:xfrm>
            <a:off x="0" y="0"/>
            <a:ext cx="12192000" cy="1219200"/>
          </a:xfrm>
          <a:prstGeom prst="rect">
            <a:avLst/>
          </a:prstGeom>
          <a:solidFill>
            <a:schemeClr val="tx1">
              <a:alpha val="64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7200" b="1" dirty="0"/>
              <a:t> Love Your Enemy</a:t>
            </a:r>
            <a:endParaRPr lang="en-US" sz="7200" b="1" i="1" dirty="0"/>
          </a:p>
        </p:txBody>
      </p:sp>
      <p:sp>
        <p:nvSpPr>
          <p:cNvPr id="8" name="Rounded Rectangular Callout 11">
            <a:extLst>
              <a:ext uri="{FF2B5EF4-FFF2-40B4-BE49-F238E27FC236}">
                <a16:creationId xmlns:a16="http://schemas.microsoft.com/office/drawing/2014/main" xmlns="" id="{CDEBEB38-2024-EF65-05C0-CC683B90632E}"/>
              </a:ext>
            </a:extLst>
          </p:cNvPr>
          <p:cNvSpPr/>
          <p:nvPr/>
        </p:nvSpPr>
        <p:spPr>
          <a:xfrm>
            <a:off x="609600" y="1371600"/>
            <a:ext cx="10972800" cy="1371600"/>
          </a:xfrm>
          <a:prstGeom prst="wedgeRoundRectCallout">
            <a:avLst>
              <a:gd name="adj1" fmla="val -21927"/>
              <a:gd name="adj2" fmla="val 49596"/>
              <a:gd name="adj3" fmla="val 16667"/>
            </a:avLst>
          </a:prstGeom>
          <a:solidFill>
            <a:srgbClr val="00800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algn="ctr">
              <a:lnSpc>
                <a:spcPct val="107000"/>
              </a:lnSpc>
              <a:spcBef>
                <a:spcPts val="0"/>
              </a:spcBef>
              <a:spcAft>
                <a:spcPts val="0"/>
              </a:spcAft>
            </a:pPr>
            <a:r>
              <a:rPr lang="en-US" sz="4000" b="1" kern="100" dirty="0">
                <a:effectLst/>
                <a:latin typeface="Calibri" panose="020F0502020204030204" pitchFamily="34" charset="0"/>
                <a:ea typeface="Calibri" panose="020F0502020204030204" pitchFamily="34" charset="0"/>
                <a:cs typeface="Calibri" panose="020F0502020204030204" pitchFamily="34" charset="0"/>
              </a:rPr>
              <a:t>Jesus Christ gives us the ability to go beyond doing what’s </a:t>
            </a:r>
            <a:r>
              <a:rPr lang="en-US" sz="4000" b="1" i="1" kern="100" dirty="0">
                <a:effectLst/>
                <a:latin typeface="Calibri" panose="020F0502020204030204" pitchFamily="34" charset="0"/>
                <a:ea typeface="Calibri" panose="020F0502020204030204" pitchFamily="34" charset="0"/>
                <a:cs typeface="Calibri" panose="020F0502020204030204" pitchFamily="34" charset="0"/>
              </a:rPr>
              <a:t>right</a:t>
            </a:r>
            <a:r>
              <a:rPr lang="en-US" sz="4000" b="1" kern="100" dirty="0">
                <a:effectLst/>
                <a:latin typeface="Calibri" panose="020F0502020204030204" pitchFamily="34" charset="0"/>
                <a:ea typeface="Calibri" panose="020F0502020204030204" pitchFamily="34" charset="0"/>
                <a:cs typeface="Calibri" panose="020F0502020204030204" pitchFamily="34" charset="0"/>
              </a:rPr>
              <a:t>, to do what is </a:t>
            </a:r>
            <a:r>
              <a:rPr lang="en-US" sz="4000" b="1" i="1" kern="100" dirty="0">
                <a:effectLst/>
                <a:latin typeface="Calibri" panose="020F0502020204030204" pitchFamily="34" charset="0"/>
                <a:ea typeface="Calibri" panose="020F0502020204030204" pitchFamily="34" charset="0"/>
                <a:cs typeface="Calibri" panose="020F0502020204030204" pitchFamily="34" charset="0"/>
              </a:rPr>
              <a:t>loving</a:t>
            </a:r>
            <a:endParaRPr lang="en-US" sz="40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0" name="Rectangle 9">
            <a:extLst>
              <a:ext uri="{FF2B5EF4-FFF2-40B4-BE49-F238E27FC236}">
                <a16:creationId xmlns:a16="http://schemas.microsoft.com/office/drawing/2014/main" xmlns="" id="{BA4ECC83-7083-DB0D-897E-B28666AB7887}"/>
              </a:ext>
            </a:extLst>
          </p:cNvPr>
          <p:cNvSpPr/>
          <p:nvPr/>
        </p:nvSpPr>
        <p:spPr>
          <a:xfrm>
            <a:off x="0" y="5257800"/>
            <a:ext cx="12192000" cy="16002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ct val="107000"/>
              </a:lnSpc>
              <a:spcBef>
                <a:spcPts val="0"/>
              </a:spcBef>
              <a:spcAft>
                <a:spcPts val="0"/>
              </a:spcAft>
            </a:pPr>
            <a:r>
              <a:rPr lang="en-US" sz="3000" b="1" kern="100" baseline="30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Romans 12:20 </a:t>
            </a:r>
            <a:r>
              <a:rPr lang="en-US" sz="3000" kern="100" cap="small" dirty="0">
                <a:solidFill>
                  <a:schemeClr val="tx1"/>
                </a:solidFill>
                <a:effectLst/>
                <a:latin typeface="Calibri" panose="020F0502020204030204" pitchFamily="34" charset="0"/>
                <a:ea typeface="Calibri" panose="020F0502020204030204" pitchFamily="34" charset="0"/>
                <a:cs typeface="Calibri" panose="020F0502020204030204" pitchFamily="34" charset="0"/>
              </a:rPr>
              <a:t>But if your enemy is hungry, feed him, and if he is thirsty, give him a drink</a:t>
            </a:r>
            <a:r>
              <a:rPr lang="en-US" sz="3000" kern="100" cap="small"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en-US" sz="3000" kern="100" cap="small" dirty="0">
                <a:solidFill>
                  <a:schemeClr val="tx1"/>
                </a:solidFill>
                <a:effectLst/>
                <a:latin typeface="Calibri" panose="020F0502020204030204" pitchFamily="34" charset="0"/>
                <a:ea typeface="Calibri" panose="020F0502020204030204" pitchFamily="34" charset="0"/>
                <a:cs typeface="Calibri" panose="020F0502020204030204" pitchFamily="34" charset="0"/>
              </a:rPr>
              <a:t>for in so doing you will heap burning coals on his head</a:t>
            </a:r>
            <a:r>
              <a:rPr lang="en-US" sz="30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r>
              <a:rPr lang="en-US" sz="3000" b="1" kern="100" baseline="30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21 </a:t>
            </a:r>
            <a:r>
              <a:rPr lang="en-US" sz="30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Do not be overcome by evil, but overcome evil with good.</a:t>
            </a:r>
            <a:endParaRPr lang="en-US" sz="30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endParaRPr lang="en-US" sz="30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0"/>
              </a:spcBef>
              <a:spcAft>
                <a:spcPts val="0"/>
              </a:spcAft>
            </a:pPr>
            <a:endParaRPr lang="en-US" sz="3200" dirty="0">
              <a:solidFill>
                <a:schemeClr val="tx1"/>
              </a:solidFill>
            </a:endParaRPr>
          </a:p>
        </p:txBody>
      </p:sp>
      <p:sp>
        <p:nvSpPr>
          <p:cNvPr id="13" name="Thought Bubble: Cloud 12">
            <a:extLst>
              <a:ext uri="{FF2B5EF4-FFF2-40B4-BE49-F238E27FC236}">
                <a16:creationId xmlns:a16="http://schemas.microsoft.com/office/drawing/2014/main" xmlns="" id="{B1F9D1A0-F1DC-712F-8508-4D8224E41034}"/>
              </a:ext>
            </a:extLst>
          </p:cNvPr>
          <p:cNvSpPr/>
          <p:nvPr/>
        </p:nvSpPr>
        <p:spPr>
          <a:xfrm>
            <a:off x="8340090" y="2484120"/>
            <a:ext cx="3505200" cy="1828800"/>
          </a:xfrm>
          <a:prstGeom prst="cloudCallout">
            <a:avLst>
              <a:gd name="adj1" fmla="val 56776"/>
              <a:gd name="adj2" fmla="val 35000"/>
            </a:avLst>
          </a:prstGeom>
          <a:solidFill>
            <a:schemeClr val="bg1">
              <a:lumMod val="95000"/>
            </a:schemeClr>
          </a:solidFill>
          <a:ln>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400" b="1" dirty="0">
                <a:solidFill>
                  <a:schemeClr val="tx1"/>
                </a:solidFill>
              </a:rPr>
              <a:t>I’ll be a doormat!</a:t>
            </a:r>
          </a:p>
        </p:txBody>
      </p:sp>
      <p:sp>
        <p:nvSpPr>
          <p:cNvPr id="14" name="Rounded Rectangular Callout 11">
            <a:extLst>
              <a:ext uri="{FF2B5EF4-FFF2-40B4-BE49-F238E27FC236}">
                <a16:creationId xmlns:a16="http://schemas.microsoft.com/office/drawing/2014/main" xmlns="" id="{35DCF26B-DC7C-598D-3EE5-29D20DCEE144}"/>
              </a:ext>
            </a:extLst>
          </p:cNvPr>
          <p:cNvSpPr/>
          <p:nvPr/>
        </p:nvSpPr>
        <p:spPr>
          <a:xfrm>
            <a:off x="152400" y="2933700"/>
            <a:ext cx="7056120" cy="1371600"/>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3200" b="1" dirty="0"/>
              <a:t>Not a picture of someone who, in weakness </a:t>
            </a:r>
            <a:r>
              <a:rPr lang="en-US" sz="3200" b="1" i="1" dirty="0"/>
              <a:t>can’t</a:t>
            </a:r>
            <a:r>
              <a:rPr lang="en-US" sz="3200" b="1" dirty="0"/>
              <a:t> stand up for themselves</a:t>
            </a:r>
            <a:r>
              <a:rPr lang="en-US" sz="3200" b="1" i="1" dirty="0"/>
              <a:t> </a:t>
            </a:r>
            <a:endParaRPr lang="en-US" sz="3200" dirty="0"/>
          </a:p>
        </p:txBody>
      </p:sp>
      <p:sp>
        <p:nvSpPr>
          <p:cNvPr id="15" name="Rounded Rectangular Callout 11">
            <a:extLst>
              <a:ext uri="{FF2B5EF4-FFF2-40B4-BE49-F238E27FC236}">
                <a16:creationId xmlns:a16="http://schemas.microsoft.com/office/drawing/2014/main" xmlns="" id="{8F83741C-BB9C-6539-05CC-915704B3A413}"/>
              </a:ext>
            </a:extLst>
          </p:cNvPr>
          <p:cNvSpPr/>
          <p:nvPr/>
        </p:nvSpPr>
        <p:spPr>
          <a:xfrm>
            <a:off x="224790" y="4419600"/>
            <a:ext cx="11658600" cy="718185"/>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r>
              <a:rPr lang="en-US" sz="3000" b="1" dirty="0"/>
              <a:t>Someone with the added capability to strategically set aside their rights </a:t>
            </a:r>
            <a:endParaRPr lang="en-US" sz="3000" dirty="0"/>
          </a:p>
        </p:txBody>
      </p:sp>
    </p:spTree>
    <p:extLst>
      <p:ext uri="{BB962C8B-B14F-4D97-AF65-F5344CB8AC3E}">
        <p14:creationId xmlns:p14="http://schemas.microsoft.com/office/powerpoint/2010/main" val="22762403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fade">
                                      <p:cBhvr>
                                        <p:cTn id="12" dur="500"/>
                                        <p:tgtEl>
                                          <p:spTgt spid="13"/>
                                        </p:tgtEl>
                                      </p:cBhvr>
                                    </p:animEffec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4"/>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3" grpId="0" animBg="1"/>
      <p:bldP spid="14" grpId="0" animBg="1"/>
      <p:bldP spid="15" grpId="0" animBg="1"/>
    </p:bld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xmlns="" id="{44CB7A62-19F5-1902-E4F4-2DEA0867901E}"/>
              </a:ext>
            </a:extLst>
          </p:cNvPr>
          <p:cNvSpPr/>
          <p:nvPr/>
        </p:nvSpPr>
        <p:spPr>
          <a:xfrm>
            <a:off x="0" y="0"/>
            <a:ext cx="12192000" cy="1219200"/>
          </a:xfrm>
          <a:prstGeom prst="rect">
            <a:avLst/>
          </a:prstGeom>
          <a:solidFill>
            <a:schemeClr val="tx1">
              <a:alpha val="64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7200" b="1" dirty="0"/>
              <a:t> Love Your Enemy</a:t>
            </a:r>
            <a:endParaRPr lang="en-US" sz="7200" b="1" i="1" dirty="0"/>
          </a:p>
        </p:txBody>
      </p:sp>
      <p:sp>
        <p:nvSpPr>
          <p:cNvPr id="8" name="Rounded Rectangular Callout 11">
            <a:extLst>
              <a:ext uri="{FF2B5EF4-FFF2-40B4-BE49-F238E27FC236}">
                <a16:creationId xmlns:a16="http://schemas.microsoft.com/office/drawing/2014/main" xmlns="" id="{CDEBEB38-2024-EF65-05C0-CC683B90632E}"/>
              </a:ext>
            </a:extLst>
          </p:cNvPr>
          <p:cNvSpPr/>
          <p:nvPr/>
        </p:nvSpPr>
        <p:spPr>
          <a:xfrm>
            <a:off x="609600" y="1371600"/>
            <a:ext cx="10972800" cy="1371600"/>
          </a:xfrm>
          <a:prstGeom prst="wedgeRoundRectCallout">
            <a:avLst>
              <a:gd name="adj1" fmla="val -21927"/>
              <a:gd name="adj2" fmla="val 49596"/>
              <a:gd name="adj3" fmla="val 16667"/>
            </a:avLst>
          </a:prstGeom>
          <a:solidFill>
            <a:srgbClr val="00800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algn="ctr">
              <a:lnSpc>
                <a:spcPct val="107000"/>
              </a:lnSpc>
              <a:spcBef>
                <a:spcPts val="0"/>
              </a:spcBef>
              <a:spcAft>
                <a:spcPts val="0"/>
              </a:spcAft>
            </a:pPr>
            <a:r>
              <a:rPr lang="en-US" sz="4000" b="1" kern="100" dirty="0">
                <a:effectLst/>
                <a:latin typeface="Calibri" panose="020F0502020204030204" pitchFamily="34" charset="0"/>
                <a:ea typeface="Calibri" panose="020F0502020204030204" pitchFamily="34" charset="0"/>
                <a:cs typeface="Calibri" panose="020F0502020204030204" pitchFamily="34" charset="0"/>
              </a:rPr>
              <a:t>Jesus Christ gives us the ability to go beyond doing what’s </a:t>
            </a:r>
            <a:r>
              <a:rPr lang="en-US" sz="4000" b="1" i="1" kern="100" dirty="0">
                <a:effectLst/>
                <a:latin typeface="Calibri" panose="020F0502020204030204" pitchFamily="34" charset="0"/>
                <a:ea typeface="Calibri" panose="020F0502020204030204" pitchFamily="34" charset="0"/>
                <a:cs typeface="Calibri" panose="020F0502020204030204" pitchFamily="34" charset="0"/>
              </a:rPr>
              <a:t>right</a:t>
            </a:r>
            <a:r>
              <a:rPr lang="en-US" sz="4000" b="1" kern="100" dirty="0">
                <a:effectLst/>
                <a:latin typeface="Calibri" panose="020F0502020204030204" pitchFamily="34" charset="0"/>
                <a:ea typeface="Calibri" panose="020F0502020204030204" pitchFamily="34" charset="0"/>
                <a:cs typeface="Calibri" panose="020F0502020204030204" pitchFamily="34" charset="0"/>
              </a:rPr>
              <a:t>, to do what is </a:t>
            </a:r>
            <a:r>
              <a:rPr lang="en-US" sz="4000" b="1" i="1" kern="100" dirty="0">
                <a:effectLst/>
                <a:latin typeface="Calibri" panose="020F0502020204030204" pitchFamily="34" charset="0"/>
                <a:ea typeface="Calibri" panose="020F0502020204030204" pitchFamily="34" charset="0"/>
                <a:cs typeface="Calibri" panose="020F0502020204030204" pitchFamily="34" charset="0"/>
              </a:rPr>
              <a:t>loving</a:t>
            </a:r>
            <a:endParaRPr lang="en-US" sz="40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0" name="Rectangle 9">
            <a:extLst>
              <a:ext uri="{FF2B5EF4-FFF2-40B4-BE49-F238E27FC236}">
                <a16:creationId xmlns:a16="http://schemas.microsoft.com/office/drawing/2014/main" xmlns="" id="{BA4ECC83-7083-DB0D-897E-B28666AB7887}"/>
              </a:ext>
            </a:extLst>
          </p:cNvPr>
          <p:cNvSpPr/>
          <p:nvPr/>
        </p:nvSpPr>
        <p:spPr>
          <a:xfrm>
            <a:off x="0" y="5257800"/>
            <a:ext cx="12192000" cy="16002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ct val="107000"/>
              </a:lnSpc>
              <a:spcBef>
                <a:spcPts val="0"/>
              </a:spcBef>
              <a:spcAft>
                <a:spcPts val="0"/>
              </a:spcAft>
            </a:pPr>
            <a:r>
              <a:rPr lang="en-US" sz="3000" b="1" kern="100" baseline="30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Romans 12:20 </a:t>
            </a:r>
            <a:r>
              <a:rPr lang="en-US" sz="3000" kern="100" cap="small" dirty="0">
                <a:solidFill>
                  <a:schemeClr val="tx1"/>
                </a:solidFill>
                <a:effectLst/>
                <a:latin typeface="Calibri" panose="020F0502020204030204" pitchFamily="34" charset="0"/>
                <a:ea typeface="Calibri" panose="020F0502020204030204" pitchFamily="34" charset="0"/>
                <a:cs typeface="Calibri" panose="020F0502020204030204" pitchFamily="34" charset="0"/>
              </a:rPr>
              <a:t>But if your enemy is hungry, feed him, and if he is thirsty, give him a drink</a:t>
            </a:r>
            <a:r>
              <a:rPr lang="en-US" sz="3000" kern="100" cap="small"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en-US" sz="3000" kern="100" cap="small" dirty="0">
                <a:solidFill>
                  <a:schemeClr val="tx1"/>
                </a:solidFill>
                <a:effectLst/>
                <a:latin typeface="Calibri" panose="020F0502020204030204" pitchFamily="34" charset="0"/>
                <a:ea typeface="Calibri" panose="020F0502020204030204" pitchFamily="34" charset="0"/>
                <a:cs typeface="Calibri" panose="020F0502020204030204" pitchFamily="34" charset="0"/>
              </a:rPr>
              <a:t>for in so doing you will heap burning coals on his head</a:t>
            </a:r>
            <a:r>
              <a:rPr lang="en-US" sz="30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r>
              <a:rPr lang="en-US" sz="3000" b="1" kern="100" baseline="30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21 </a:t>
            </a:r>
            <a:r>
              <a:rPr lang="en-US" sz="30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Do not be overcome by evil, but overcome evil with good.</a:t>
            </a:r>
            <a:endParaRPr lang="en-US" sz="30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endParaRPr lang="en-US" sz="30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0"/>
              </a:spcBef>
              <a:spcAft>
                <a:spcPts val="0"/>
              </a:spcAft>
            </a:pPr>
            <a:endParaRPr lang="en-US" sz="3200" dirty="0">
              <a:solidFill>
                <a:schemeClr val="tx1"/>
              </a:solidFill>
            </a:endParaRPr>
          </a:p>
        </p:txBody>
      </p:sp>
      <p:sp>
        <p:nvSpPr>
          <p:cNvPr id="13" name="Thought Bubble: Cloud 12">
            <a:extLst>
              <a:ext uri="{FF2B5EF4-FFF2-40B4-BE49-F238E27FC236}">
                <a16:creationId xmlns:a16="http://schemas.microsoft.com/office/drawing/2014/main" xmlns="" id="{B1F9D1A0-F1DC-712F-8508-4D8224E41034}"/>
              </a:ext>
            </a:extLst>
          </p:cNvPr>
          <p:cNvSpPr/>
          <p:nvPr/>
        </p:nvSpPr>
        <p:spPr>
          <a:xfrm>
            <a:off x="8340090" y="2484120"/>
            <a:ext cx="3505200" cy="1828800"/>
          </a:xfrm>
          <a:prstGeom prst="cloudCallout">
            <a:avLst>
              <a:gd name="adj1" fmla="val 56776"/>
              <a:gd name="adj2" fmla="val 35000"/>
            </a:avLst>
          </a:prstGeom>
          <a:solidFill>
            <a:schemeClr val="bg1">
              <a:lumMod val="95000"/>
            </a:schemeClr>
          </a:solidFill>
          <a:ln>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400" b="1" dirty="0">
                <a:solidFill>
                  <a:schemeClr val="tx1"/>
                </a:solidFill>
              </a:rPr>
              <a:t>I’ll be a doormat!</a:t>
            </a:r>
          </a:p>
        </p:txBody>
      </p:sp>
      <p:sp>
        <p:nvSpPr>
          <p:cNvPr id="14" name="Rounded Rectangular Callout 11">
            <a:extLst>
              <a:ext uri="{FF2B5EF4-FFF2-40B4-BE49-F238E27FC236}">
                <a16:creationId xmlns:a16="http://schemas.microsoft.com/office/drawing/2014/main" xmlns="" id="{35DCF26B-DC7C-598D-3EE5-29D20DCEE144}"/>
              </a:ext>
            </a:extLst>
          </p:cNvPr>
          <p:cNvSpPr/>
          <p:nvPr/>
        </p:nvSpPr>
        <p:spPr>
          <a:xfrm>
            <a:off x="152400" y="2933700"/>
            <a:ext cx="7056120" cy="1371600"/>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3200" b="1" dirty="0"/>
              <a:t>Not a picture of someone who, in weakness </a:t>
            </a:r>
            <a:r>
              <a:rPr lang="en-US" sz="3200" b="1" i="1" dirty="0"/>
              <a:t>can’t</a:t>
            </a:r>
            <a:r>
              <a:rPr lang="en-US" sz="3200" b="1" dirty="0"/>
              <a:t> stand up for themselves</a:t>
            </a:r>
            <a:r>
              <a:rPr lang="en-US" sz="3200" b="1" i="1" dirty="0"/>
              <a:t> </a:t>
            </a:r>
            <a:endParaRPr lang="en-US" sz="3200" dirty="0"/>
          </a:p>
        </p:txBody>
      </p:sp>
      <p:sp>
        <p:nvSpPr>
          <p:cNvPr id="15" name="Rounded Rectangular Callout 11">
            <a:extLst>
              <a:ext uri="{FF2B5EF4-FFF2-40B4-BE49-F238E27FC236}">
                <a16:creationId xmlns:a16="http://schemas.microsoft.com/office/drawing/2014/main" xmlns="" id="{8F83741C-BB9C-6539-05CC-915704B3A413}"/>
              </a:ext>
            </a:extLst>
          </p:cNvPr>
          <p:cNvSpPr/>
          <p:nvPr/>
        </p:nvSpPr>
        <p:spPr>
          <a:xfrm>
            <a:off x="4718685" y="4198620"/>
            <a:ext cx="7242810" cy="1066800"/>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r>
              <a:rPr lang="en-US" sz="3200" b="1" dirty="0"/>
              <a:t>Someone who is </a:t>
            </a:r>
            <a:r>
              <a:rPr lang="en-US" sz="3200" b="1" i="1" dirty="0"/>
              <a:t>able</a:t>
            </a:r>
            <a:r>
              <a:rPr lang="en-US" sz="3200" b="1" dirty="0"/>
              <a:t> to look past the offense, to see how to love the offender</a:t>
            </a:r>
            <a:endParaRPr lang="en-US" sz="3200" dirty="0"/>
          </a:p>
        </p:txBody>
      </p:sp>
    </p:spTree>
    <p:extLst>
      <p:ext uri="{BB962C8B-B14F-4D97-AF65-F5344CB8AC3E}">
        <p14:creationId xmlns:p14="http://schemas.microsoft.com/office/powerpoint/2010/main" val="42508650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wipe(left)">
                                      <p:cBhvr>
                                        <p:cTn id="7"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xmlns="" id="{44CB7A62-19F5-1902-E4F4-2DEA0867901E}"/>
              </a:ext>
            </a:extLst>
          </p:cNvPr>
          <p:cNvSpPr/>
          <p:nvPr/>
        </p:nvSpPr>
        <p:spPr>
          <a:xfrm>
            <a:off x="0" y="0"/>
            <a:ext cx="12192000" cy="1219200"/>
          </a:xfrm>
          <a:prstGeom prst="rect">
            <a:avLst/>
          </a:prstGeom>
          <a:solidFill>
            <a:schemeClr val="tx1">
              <a:alpha val="64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7200" b="1" dirty="0"/>
              <a:t> Love Your Enemy</a:t>
            </a:r>
            <a:endParaRPr lang="en-US" sz="7200" b="1" i="1" dirty="0"/>
          </a:p>
        </p:txBody>
      </p:sp>
      <p:sp>
        <p:nvSpPr>
          <p:cNvPr id="8" name="Rounded Rectangular Callout 11">
            <a:extLst>
              <a:ext uri="{FF2B5EF4-FFF2-40B4-BE49-F238E27FC236}">
                <a16:creationId xmlns:a16="http://schemas.microsoft.com/office/drawing/2014/main" xmlns="" id="{CDEBEB38-2024-EF65-05C0-CC683B90632E}"/>
              </a:ext>
            </a:extLst>
          </p:cNvPr>
          <p:cNvSpPr/>
          <p:nvPr/>
        </p:nvSpPr>
        <p:spPr>
          <a:xfrm>
            <a:off x="609600" y="1371600"/>
            <a:ext cx="10972800" cy="1371600"/>
          </a:xfrm>
          <a:prstGeom prst="wedgeRoundRectCallout">
            <a:avLst>
              <a:gd name="adj1" fmla="val -21927"/>
              <a:gd name="adj2" fmla="val 49596"/>
              <a:gd name="adj3" fmla="val 16667"/>
            </a:avLst>
          </a:prstGeom>
          <a:solidFill>
            <a:srgbClr val="00800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algn="ctr">
              <a:lnSpc>
                <a:spcPct val="107000"/>
              </a:lnSpc>
              <a:spcBef>
                <a:spcPts val="0"/>
              </a:spcBef>
              <a:spcAft>
                <a:spcPts val="0"/>
              </a:spcAft>
            </a:pPr>
            <a:r>
              <a:rPr lang="en-US" sz="4000" b="1" kern="100" dirty="0">
                <a:effectLst/>
                <a:latin typeface="Calibri" panose="020F0502020204030204" pitchFamily="34" charset="0"/>
                <a:ea typeface="Calibri" panose="020F0502020204030204" pitchFamily="34" charset="0"/>
                <a:cs typeface="Calibri" panose="020F0502020204030204" pitchFamily="34" charset="0"/>
              </a:rPr>
              <a:t>Jesus Christ gives us the ability to go beyond doing what’s </a:t>
            </a:r>
            <a:r>
              <a:rPr lang="en-US" sz="4000" b="1" i="1" kern="100" dirty="0">
                <a:effectLst/>
                <a:latin typeface="Calibri" panose="020F0502020204030204" pitchFamily="34" charset="0"/>
                <a:ea typeface="Calibri" panose="020F0502020204030204" pitchFamily="34" charset="0"/>
                <a:cs typeface="Calibri" panose="020F0502020204030204" pitchFamily="34" charset="0"/>
              </a:rPr>
              <a:t>right</a:t>
            </a:r>
            <a:r>
              <a:rPr lang="en-US" sz="4000" b="1" kern="100" dirty="0">
                <a:effectLst/>
                <a:latin typeface="Calibri" panose="020F0502020204030204" pitchFamily="34" charset="0"/>
                <a:ea typeface="Calibri" panose="020F0502020204030204" pitchFamily="34" charset="0"/>
                <a:cs typeface="Calibri" panose="020F0502020204030204" pitchFamily="34" charset="0"/>
              </a:rPr>
              <a:t>, to do what is </a:t>
            </a:r>
            <a:r>
              <a:rPr lang="en-US" sz="4000" b="1" i="1" kern="100" dirty="0">
                <a:effectLst/>
                <a:latin typeface="Calibri" panose="020F0502020204030204" pitchFamily="34" charset="0"/>
                <a:ea typeface="Calibri" panose="020F0502020204030204" pitchFamily="34" charset="0"/>
                <a:cs typeface="Calibri" panose="020F0502020204030204" pitchFamily="34" charset="0"/>
              </a:rPr>
              <a:t>loving</a:t>
            </a:r>
            <a:endParaRPr lang="en-US" sz="40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0" name="Rectangle 9">
            <a:extLst>
              <a:ext uri="{FF2B5EF4-FFF2-40B4-BE49-F238E27FC236}">
                <a16:creationId xmlns:a16="http://schemas.microsoft.com/office/drawing/2014/main" xmlns="" id="{BA4ECC83-7083-DB0D-897E-B28666AB7887}"/>
              </a:ext>
            </a:extLst>
          </p:cNvPr>
          <p:cNvSpPr/>
          <p:nvPr/>
        </p:nvSpPr>
        <p:spPr>
          <a:xfrm>
            <a:off x="0" y="5257800"/>
            <a:ext cx="12192000" cy="16002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ct val="107000"/>
              </a:lnSpc>
              <a:spcBef>
                <a:spcPts val="0"/>
              </a:spcBef>
              <a:spcAft>
                <a:spcPts val="0"/>
              </a:spcAft>
            </a:pPr>
            <a:r>
              <a:rPr lang="en-US" sz="3000" b="1" kern="100" baseline="30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Romans 12:20 </a:t>
            </a:r>
            <a:r>
              <a:rPr lang="en-US" sz="3000" kern="100" cap="small" dirty="0">
                <a:solidFill>
                  <a:schemeClr val="tx1"/>
                </a:solidFill>
                <a:effectLst/>
                <a:latin typeface="Calibri" panose="020F0502020204030204" pitchFamily="34" charset="0"/>
                <a:ea typeface="Calibri" panose="020F0502020204030204" pitchFamily="34" charset="0"/>
                <a:cs typeface="Calibri" panose="020F0502020204030204" pitchFamily="34" charset="0"/>
              </a:rPr>
              <a:t>But if your enemy is hungry, feed him, and if he is thirsty, give him a drink</a:t>
            </a:r>
            <a:r>
              <a:rPr lang="en-US" sz="3000" kern="100" cap="small"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en-US" sz="3000" kern="100" cap="small" dirty="0">
                <a:solidFill>
                  <a:schemeClr val="tx1"/>
                </a:solidFill>
                <a:effectLst/>
                <a:latin typeface="Calibri" panose="020F0502020204030204" pitchFamily="34" charset="0"/>
                <a:ea typeface="Calibri" panose="020F0502020204030204" pitchFamily="34" charset="0"/>
                <a:cs typeface="Calibri" panose="020F0502020204030204" pitchFamily="34" charset="0"/>
              </a:rPr>
              <a:t>for in so doing you will heap burning coals on his head</a:t>
            </a:r>
            <a:r>
              <a:rPr lang="en-US" sz="30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r>
              <a:rPr lang="en-US" sz="3000" b="1" kern="100" baseline="30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21 </a:t>
            </a:r>
            <a:r>
              <a:rPr lang="en-US" sz="30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Do not be overcome by evil, but overcome evil with good.</a:t>
            </a:r>
            <a:endParaRPr lang="en-US" sz="30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endParaRPr lang="en-US" sz="30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0"/>
              </a:spcBef>
              <a:spcAft>
                <a:spcPts val="0"/>
              </a:spcAft>
            </a:pPr>
            <a:endParaRPr lang="en-US" sz="3200" dirty="0">
              <a:solidFill>
                <a:schemeClr val="tx1"/>
              </a:solidFill>
            </a:endParaRPr>
          </a:p>
        </p:txBody>
      </p:sp>
      <p:sp>
        <p:nvSpPr>
          <p:cNvPr id="14" name="Rounded Rectangular Callout 11">
            <a:extLst>
              <a:ext uri="{FF2B5EF4-FFF2-40B4-BE49-F238E27FC236}">
                <a16:creationId xmlns:a16="http://schemas.microsoft.com/office/drawing/2014/main" xmlns="" id="{35DCF26B-DC7C-598D-3EE5-29D20DCEE144}"/>
              </a:ext>
            </a:extLst>
          </p:cNvPr>
          <p:cNvSpPr/>
          <p:nvPr/>
        </p:nvSpPr>
        <p:spPr>
          <a:xfrm>
            <a:off x="152400" y="2933700"/>
            <a:ext cx="3276600" cy="868680"/>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3600" b="1" dirty="0"/>
              <a:t>The alternative:</a:t>
            </a:r>
            <a:endParaRPr lang="en-US" sz="3600" dirty="0"/>
          </a:p>
        </p:txBody>
      </p:sp>
      <p:sp>
        <p:nvSpPr>
          <p:cNvPr id="15" name="Rounded Rectangular Callout 11">
            <a:extLst>
              <a:ext uri="{FF2B5EF4-FFF2-40B4-BE49-F238E27FC236}">
                <a16:creationId xmlns:a16="http://schemas.microsoft.com/office/drawing/2014/main" xmlns="" id="{8F83741C-BB9C-6539-05CC-915704B3A413}"/>
              </a:ext>
            </a:extLst>
          </p:cNvPr>
          <p:cNvSpPr/>
          <p:nvPr/>
        </p:nvSpPr>
        <p:spPr>
          <a:xfrm>
            <a:off x="457200" y="3630930"/>
            <a:ext cx="6863715" cy="754380"/>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457200" indent="-457200">
              <a:buFont typeface="Arial" panose="020B0604020202020204" pitchFamily="34" charset="0"/>
              <a:buChar char="•"/>
            </a:pPr>
            <a:r>
              <a:rPr lang="en-US" sz="3200" b="1" dirty="0"/>
              <a:t>You can take retributive action …</a:t>
            </a:r>
            <a:endParaRPr lang="en-US" sz="3200" dirty="0"/>
          </a:p>
        </p:txBody>
      </p:sp>
      <p:sp>
        <p:nvSpPr>
          <p:cNvPr id="2" name="Rounded Rectangular Callout 11">
            <a:extLst>
              <a:ext uri="{FF2B5EF4-FFF2-40B4-BE49-F238E27FC236}">
                <a16:creationId xmlns:a16="http://schemas.microsoft.com/office/drawing/2014/main" xmlns="" id="{027FBF70-E867-CAF1-39E8-0F78E95E6CF8}"/>
              </a:ext>
            </a:extLst>
          </p:cNvPr>
          <p:cNvSpPr/>
          <p:nvPr/>
        </p:nvSpPr>
        <p:spPr>
          <a:xfrm>
            <a:off x="457200" y="4467225"/>
            <a:ext cx="6863715" cy="754380"/>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457200" indent="-457200">
              <a:buFont typeface="Arial" panose="020B0604020202020204" pitchFamily="34" charset="0"/>
              <a:buChar char="•"/>
            </a:pPr>
            <a:r>
              <a:rPr lang="en-US" sz="3200" b="1" dirty="0"/>
              <a:t>Not take any action and stay mad …</a:t>
            </a:r>
            <a:endParaRPr lang="en-US" sz="3200" dirty="0"/>
          </a:p>
        </p:txBody>
      </p:sp>
      <p:sp>
        <p:nvSpPr>
          <p:cNvPr id="3" name="Rounded Rectangular Callout 11">
            <a:extLst>
              <a:ext uri="{FF2B5EF4-FFF2-40B4-BE49-F238E27FC236}">
                <a16:creationId xmlns:a16="http://schemas.microsoft.com/office/drawing/2014/main" xmlns="" id="{F77FEAA5-23AF-FB31-B54E-2C8CDBC61D01}"/>
              </a:ext>
            </a:extLst>
          </p:cNvPr>
          <p:cNvSpPr/>
          <p:nvPr/>
        </p:nvSpPr>
        <p:spPr>
          <a:xfrm>
            <a:off x="6781800" y="2876550"/>
            <a:ext cx="5257800" cy="1744980"/>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3200" b="1" dirty="0"/>
              <a:t>Either way, evil is in control, and we are doing the same thing as the rest of the world</a:t>
            </a:r>
            <a:endParaRPr lang="en-US" sz="3200" dirty="0"/>
          </a:p>
        </p:txBody>
      </p:sp>
    </p:spTree>
    <p:extLst>
      <p:ext uri="{BB962C8B-B14F-4D97-AF65-F5344CB8AC3E}">
        <p14:creationId xmlns:p14="http://schemas.microsoft.com/office/powerpoint/2010/main" val="2829361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500"/>
                                        <p:tgtEl>
                                          <p:spTgt spid="14"/>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15"/>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2"/>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5" grpId="0" animBg="1"/>
      <p:bldP spid="2" grpId="0" animBg="1"/>
      <p:bldP spid="3" grpId="0" animBg="1"/>
    </p:bld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xmlns="" id="{44CB7A62-19F5-1902-E4F4-2DEA0867901E}"/>
              </a:ext>
            </a:extLst>
          </p:cNvPr>
          <p:cNvSpPr/>
          <p:nvPr/>
        </p:nvSpPr>
        <p:spPr>
          <a:xfrm>
            <a:off x="0" y="0"/>
            <a:ext cx="12192000" cy="1219200"/>
          </a:xfrm>
          <a:prstGeom prst="rect">
            <a:avLst/>
          </a:prstGeom>
          <a:solidFill>
            <a:schemeClr val="tx1">
              <a:alpha val="64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7200" b="1" dirty="0"/>
              <a:t> Love Your Enemy</a:t>
            </a:r>
            <a:endParaRPr lang="en-US" sz="7200" b="1" i="1" dirty="0"/>
          </a:p>
        </p:txBody>
      </p:sp>
      <p:sp>
        <p:nvSpPr>
          <p:cNvPr id="8" name="Rounded Rectangular Callout 11">
            <a:extLst>
              <a:ext uri="{FF2B5EF4-FFF2-40B4-BE49-F238E27FC236}">
                <a16:creationId xmlns:a16="http://schemas.microsoft.com/office/drawing/2014/main" xmlns="" id="{CDEBEB38-2024-EF65-05C0-CC683B90632E}"/>
              </a:ext>
            </a:extLst>
          </p:cNvPr>
          <p:cNvSpPr/>
          <p:nvPr/>
        </p:nvSpPr>
        <p:spPr>
          <a:xfrm>
            <a:off x="609600" y="1371600"/>
            <a:ext cx="10972800" cy="1371600"/>
          </a:xfrm>
          <a:prstGeom prst="wedgeRoundRectCallout">
            <a:avLst>
              <a:gd name="adj1" fmla="val -21927"/>
              <a:gd name="adj2" fmla="val 49596"/>
              <a:gd name="adj3" fmla="val 16667"/>
            </a:avLst>
          </a:prstGeom>
          <a:solidFill>
            <a:srgbClr val="00800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algn="ctr">
              <a:lnSpc>
                <a:spcPct val="107000"/>
              </a:lnSpc>
              <a:spcBef>
                <a:spcPts val="0"/>
              </a:spcBef>
              <a:spcAft>
                <a:spcPts val="0"/>
              </a:spcAft>
            </a:pPr>
            <a:r>
              <a:rPr lang="en-US" sz="4000" b="1" kern="100" dirty="0">
                <a:effectLst/>
                <a:latin typeface="Calibri" panose="020F0502020204030204" pitchFamily="34" charset="0"/>
                <a:ea typeface="Calibri" panose="020F0502020204030204" pitchFamily="34" charset="0"/>
                <a:cs typeface="Calibri" panose="020F0502020204030204" pitchFamily="34" charset="0"/>
              </a:rPr>
              <a:t>Jesus Christ gives us the ability to go beyond doing what’s </a:t>
            </a:r>
            <a:r>
              <a:rPr lang="en-US" sz="4000" b="1" i="1" kern="100" dirty="0">
                <a:effectLst/>
                <a:latin typeface="Calibri" panose="020F0502020204030204" pitchFamily="34" charset="0"/>
                <a:ea typeface="Calibri" panose="020F0502020204030204" pitchFamily="34" charset="0"/>
                <a:cs typeface="Calibri" panose="020F0502020204030204" pitchFamily="34" charset="0"/>
              </a:rPr>
              <a:t>right</a:t>
            </a:r>
            <a:r>
              <a:rPr lang="en-US" sz="4000" b="1" kern="100" dirty="0">
                <a:effectLst/>
                <a:latin typeface="Calibri" panose="020F0502020204030204" pitchFamily="34" charset="0"/>
                <a:ea typeface="Calibri" panose="020F0502020204030204" pitchFamily="34" charset="0"/>
                <a:cs typeface="Calibri" panose="020F0502020204030204" pitchFamily="34" charset="0"/>
              </a:rPr>
              <a:t>, to do what is </a:t>
            </a:r>
            <a:r>
              <a:rPr lang="en-US" sz="4000" b="1" i="1" kern="100" dirty="0">
                <a:effectLst/>
                <a:latin typeface="Calibri" panose="020F0502020204030204" pitchFamily="34" charset="0"/>
                <a:ea typeface="Calibri" panose="020F0502020204030204" pitchFamily="34" charset="0"/>
                <a:cs typeface="Calibri" panose="020F0502020204030204" pitchFamily="34" charset="0"/>
              </a:rPr>
              <a:t>loving</a:t>
            </a:r>
            <a:endParaRPr lang="en-US" sz="40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0" name="Rectangle 9">
            <a:extLst>
              <a:ext uri="{FF2B5EF4-FFF2-40B4-BE49-F238E27FC236}">
                <a16:creationId xmlns:a16="http://schemas.microsoft.com/office/drawing/2014/main" xmlns="" id="{BA4ECC83-7083-DB0D-897E-B28666AB7887}"/>
              </a:ext>
            </a:extLst>
          </p:cNvPr>
          <p:cNvSpPr/>
          <p:nvPr/>
        </p:nvSpPr>
        <p:spPr>
          <a:xfrm>
            <a:off x="0" y="5257800"/>
            <a:ext cx="12192000" cy="16002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ct val="107000"/>
              </a:lnSpc>
              <a:spcBef>
                <a:spcPts val="0"/>
              </a:spcBef>
              <a:spcAft>
                <a:spcPts val="0"/>
              </a:spcAft>
            </a:pPr>
            <a:r>
              <a:rPr lang="en-US" sz="3000" b="1" kern="100" baseline="30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Romans 12:20 </a:t>
            </a:r>
            <a:r>
              <a:rPr lang="en-US" sz="3000" kern="100" cap="small" dirty="0">
                <a:solidFill>
                  <a:schemeClr val="tx1"/>
                </a:solidFill>
                <a:effectLst/>
                <a:latin typeface="Calibri" panose="020F0502020204030204" pitchFamily="34" charset="0"/>
                <a:ea typeface="Calibri" panose="020F0502020204030204" pitchFamily="34" charset="0"/>
                <a:cs typeface="Calibri" panose="020F0502020204030204" pitchFamily="34" charset="0"/>
              </a:rPr>
              <a:t>But if your enemy is hungry, feed him, and if he is thirsty, give him a drink</a:t>
            </a:r>
            <a:r>
              <a:rPr lang="en-US" sz="3000" kern="100" cap="small"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en-US" sz="3000" kern="100" cap="small" dirty="0">
                <a:solidFill>
                  <a:schemeClr val="tx1"/>
                </a:solidFill>
                <a:effectLst/>
                <a:latin typeface="Calibri" panose="020F0502020204030204" pitchFamily="34" charset="0"/>
                <a:ea typeface="Calibri" panose="020F0502020204030204" pitchFamily="34" charset="0"/>
                <a:cs typeface="Calibri" panose="020F0502020204030204" pitchFamily="34" charset="0"/>
              </a:rPr>
              <a:t>for in so doing you will heap burning coals on his head</a:t>
            </a:r>
            <a:r>
              <a:rPr lang="en-US" sz="30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r>
              <a:rPr lang="en-US" sz="3000" b="1" kern="100" baseline="30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21 </a:t>
            </a:r>
            <a:r>
              <a:rPr lang="en-US" sz="3000" b="1" u="sng" kern="100"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Do not be overcome by evil,</a:t>
            </a:r>
            <a:r>
              <a:rPr lang="en-US" sz="30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but overcome evil with good.</a:t>
            </a:r>
            <a:endParaRPr lang="en-US" sz="30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endParaRPr lang="en-US" sz="30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0"/>
              </a:spcBef>
              <a:spcAft>
                <a:spcPts val="0"/>
              </a:spcAft>
            </a:pPr>
            <a:endParaRPr lang="en-US" sz="3200" dirty="0">
              <a:solidFill>
                <a:schemeClr val="tx1"/>
              </a:solidFill>
            </a:endParaRPr>
          </a:p>
        </p:txBody>
      </p:sp>
      <p:sp>
        <p:nvSpPr>
          <p:cNvPr id="14" name="Rounded Rectangular Callout 11">
            <a:extLst>
              <a:ext uri="{FF2B5EF4-FFF2-40B4-BE49-F238E27FC236}">
                <a16:creationId xmlns:a16="http://schemas.microsoft.com/office/drawing/2014/main" xmlns="" id="{35DCF26B-DC7C-598D-3EE5-29D20DCEE144}"/>
              </a:ext>
            </a:extLst>
          </p:cNvPr>
          <p:cNvSpPr/>
          <p:nvPr/>
        </p:nvSpPr>
        <p:spPr>
          <a:xfrm>
            <a:off x="152400" y="2933700"/>
            <a:ext cx="3276600" cy="868680"/>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3600" b="1" dirty="0"/>
              <a:t>The alternative:</a:t>
            </a:r>
            <a:endParaRPr lang="en-US" sz="3600" dirty="0"/>
          </a:p>
        </p:txBody>
      </p:sp>
      <p:sp>
        <p:nvSpPr>
          <p:cNvPr id="15" name="Rounded Rectangular Callout 11">
            <a:extLst>
              <a:ext uri="{FF2B5EF4-FFF2-40B4-BE49-F238E27FC236}">
                <a16:creationId xmlns:a16="http://schemas.microsoft.com/office/drawing/2014/main" xmlns="" id="{8F83741C-BB9C-6539-05CC-915704B3A413}"/>
              </a:ext>
            </a:extLst>
          </p:cNvPr>
          <p:cNvSpPr/>
          <p:nvPr/>
        </p:nvSpPr>
        <p:spPr>
          <a:xfrm>
            <a:off x="457200" y="3630930"/>
            <a:ext cx="6863715" cy="754380"/>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457200" indent="-457200">
              <a:buFont typeface="Arial" panose="020B0604020202020204" pitchFamily="34" charset="0"/>
              <a:buChar char="•"/>
            </a:pPr>
            <a:r>
              <a:rPr lang="en-US" sz="3200" b="1" dirty="0"/>
              <a:t>You can take retributive action …</a:t>
            </a:r>
            <a:endParaRPr lang="en-US" sz="3200" dirty="0"/>
          </a:p>
        </p:txBody>
      </p:sp>
      <p:sp>
        <p:nvSpPr>
          <p:cNvPr id="2" name="Rounded Rectangular Callout 11">
            <a:extLst>
              <a:ext uri="{FF2B5EF4-FFF2-40B4-BE49-F238E27FC236}">
                <a16:creationId xmlns:a16="http://schemas.microsoft.com/office/drawing/2014/main" xmlns="" id="{027FBF70-E867-CAF1-39E8-0F78E95E6CF8}"/>
              </a:ext>
            </a:extLst>
          </p:cNvPr>
          <p:cNvSpPr/>
          <p:nvPr/>
        </p:nvSpPr>
        <p:spPr>
          <a:xfrm>
            <a:off x="457200" y="4467225"/>
            <a:ext cx="6863715" cy="754380"/>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457200" indent="-457200">
              <a:buFont typeface="Arial" panose="020B0604020202020204" pitchFamily="34" charset="0"/>
              <a:buChar char="•"/>
            </a:pPr>
            <a:r>
              <a:rPr lang="en-US" sz="3200" b="1" dirty="0"/>
              <a:t>Not take any action and stay mad …</a:t>
            </a:r>
            <a:endParaRPr lang="en-US" sz="3200" dirty="0"/>
          </a:p>
        </p:txBody>
      </p:sp>
      <p:sp>
        <p:nvSpPr>
          <p:cNvPr id="3" name="Rounded Rectangular Callout 11">
            <a:extLst>
              <a:ext uri="{FF2B5EF4-FFF2-40B4-BE49-F238E27FC236}">
                <a16:creationId xmlns:a16="http://schemas.microsoft.com/office/drawing/2014/main" xmlns="" id="{F77FEAA5-23AF-FB31-B54E-2C8CDBC61D01}"/>
              </a:ext>
            </a:extLst>
          </p:cNvPr>
          <p:cNvSpPr/>
          <p:nvPr/>
        </p:nvSpPr>
        <p:spPr>
          <a:xfrm>
            <a:off x="6781800" y="2876550"/>
            <a:ext cx="5257800" cy="1744980"/>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3200" b="1" dirty="0"/>
              <a:t>Either way, evil is in control, and we are doing the same thing as the rest of the world</a:t>
            </a:r>
            <a:endParaRPr lang="en-US" sz="3200" dirty="0"/>
          </a:p>
        </p:txBody>
      </p:sp>
    </p:spTree>
    <p:extLst>
      <p:ext uri="{BB962C8B-B14F-4D97-AF65-F5344CB8AC3E}">
        <p14:creationId xmlns:p14="http://schemas.microsoft.com/office/powerpoint/2010/main" val="180669806"/>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xmlns="" id="{44CB7A62-19F5-1902-E4F4-2DEA0867901E}"/>
              </a:ext>
            </a:extLst>
          </p:cNvPr>
          <p:cNvSpPr/>
          <p:nvPr/>
        </p:nvSpPr>
        <p:spPr>
          <a:xfrm>
            <a:off x="0" y="0"/>
            <a:ext cx="12192000" cy="1219200"/>
          </a:xfrm>
          <a:prstGeom prst="rect">
            <a:avLst/>
          </a:prstGeom>
          <a:solidFill>
            <a:schemeClr val="tx1">
              <a:alpha val="64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7200" b="1" dirty="0"/>
              <a:t> Love Your Enemy</a:t>
            </a:r>
            <a:endParaRPr lang="en-US" sz="7200" b="1" i="1" dirty="0"/>
          </a:p>
        </p:txBody>
      </p:sp>
      <p:sp>
        <p:nvSpPr>
          <p:cNvPr id="8" name="Rounded Rectangular Callout 11">
            <a:extLst>
              <a:ext uri="{FF2B5EF4-FFF2-40B4-BE49-F238E27FC236}">
                <a16:creationId xmlns:a16="http://schemas.microsoft.com/office/drawing/2014/main" xmlns="" id="{CDEBEB38-2024-EF65-05C0-CC683B90632E}"/>
              </a:ext>
            </a:extLst>
          </p:cNvPr>
          <p:cNvSpPr/>
          <p:nvPr/>
        </p:nvSpPr>
        <p:spPr>
          <a:xfrm>
            <a:off x="609600" y="1371600"/>
            <a:ext cx="10972800" cy="1371600"/>
          </a:xfrm>
          <a:prstGeom prst="wedgeRoundRectCallout">
            <a:avLst>
              <a:gd name="adj1" fmla="val -21927"/>
              <a:gd name="adj2" fmla="val 49596"/>
              <a:gd name="adj3" fmla="val 16667"/>
            </a:avLst>
          </a:prstGeom>
          <a:solidFill>
            <a:srgbClr val="00800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algn="ctr">
              <a:lnSpc>
                <a:spcPct val="107000"/>
              </a:lnSpc>
              <a:spcBef>
                <a:spcPts val="0"/>
              </a:spcBef>
              <a:spcAft>
                <a:spcPts val="0"/>
              </a:spcAft>
            </a:pPr>
            <a:r>
              <a:rPr lang="en-US" sz="4000" b="1" kern="100" dirty="0">
                <a:effectLst/>
                <a:latin typeface="Calibri" panose="020F0502020204030204" pitchFamily="34" charset="0"/>
                <a:ea typeface="Calibri" panose="020F0502020204030204" pitchFamily="34" charset="0"/>
                <a:cs typeface="Calibri" panose="020F0502020204030204" pitchFamily="34" charset="0"/>
              </a:rPr>
              <a:t>Jesus Christ gives us the ability to go beyond doing what’s </a:t>
            </a:r>
            <a:r>
              <a:rPr lang="en-US" sz="4000" b="1" i="1" kern="100" dirty="0">
                <a:effectLst/>
                <a:latin typeface="Calibri" panose="020F0502020204030204" pitchFamily="34" charset="0"/>
                <a:ea typeface="Calibri" panose="020F0502020204030204" pitchFamily="34" charset="0"/>
                <a:cs typeface="Calibri" panose="020F0502020204030204" pitchFamily="34" charset="0"/>
              </a:rPr>
              <a:t>right</a:t>
            </a:r>
            <a:r>
              <a:rPr lang="en-US" sz="4000" b="1" kern="100" dirty="0">
                <a:effectLst/>
                <a:latin typeface="Calibri" panose="020F0502020204030204" pitchFamily="34" charset="0"/>
                <a:ea typeface="Calibri" panose="020F0502020204030204" pitchFamily="34" charset="0"/>
                <a:cs typeface="Calibri" panose="020F0502020204030204" pitchFamily="34" charset="0"/>
              </a:rPr>
              <a:t>, to do what is </a:t>
            </a:r>
            <a:r>
              <a:rPr lang="en-US" sz="4000" b="1" i="1" kern="100" dirty="0">
                <a:effectLst/>
                <a:latin typeface="Calibri" panose="020F0502020204030204" pitchFamily="34" charset="0"/>
                <a:ea typeface="Calibri" panose="020F0502020204030204" pitchFamily="34" charset="0"/>
                <a:cs typeface="Calibri" panose="020F0502020204030204" pitchFamily="34" charset="0"/>
              </a:rPr>
              <a:t>loving</a:t>
            </a:r>
            <a:endParaRPr lang="en-US" sz="40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0" name="Rectangle 9">
            <a:extLst>
              <a:ext uri="{FF2B5EF4-FFF2-40B4-BE49-F238E27FC236}">
                <a16:creationId xmlns:a16="http://schemas.microsoft.com/office/drawing/2014/main" xmlns="" id="{BA4ECC83-7083-DB0D-897E-B28666AB7887}"/>
              </a:ext>
            </a:extLst>
          </p:cNvPr>
          <p:cNvSpPr/>
          <p:nvPr/>
        </p:nvSpPr>
        <p:spPr>
          <a:xfrm>
            <a:off x="0" y="5257800"/>
            <a:ext cx="12192000" cy="16002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ct val="107000"/>
              </a:lnSpc>
              <a:spcBef>
                <a:spcPts val="0"/>
              </a:spcBef>
              <a:spcAft>
                <a:spcPts val="0"/>
              </a:spcAft>
            </a:pPr>
            <a:r>
              <a:rPr lang="en-US" sz="3000" b="1" kern="100" baseline="30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Romans 12:20 </a:t>
            </a:r>
            <a:r>
              <a:rPr lang="en-US" sz="3000" kern="100" cap="small" dirty="0">
                <a:solidFill>
                  <a:schemeClr val="tx1"/>
                </a:solidFill>
                <a:effectLst/>
                <a:latin typeface="Calibri" panose="020F0502020204030204" pitchFamily="34" charset="0"/>
                <a:ea typeface="Calibri" panose="020F0502020204030204" pitchFamily="34" charset="0"/>
                <a:cs typeface="Calibri" panose="020F0502020204030204" pitchFamily="34" charset="0"/>
              </a:rPr>
              <a:t>But if your enemy is hungry, feed him, and if he is thirsty, give him a drink</a:t>
            </a:r>
            <a:r>
              <a:rPr lang="en-US" sz="3000" kern="100" cap="small"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en-US" sz="3000" kern="100" cap="small" dirty="0">
                <a:solidFill>
                  <a:schemeClr val="tx1"/>
                </a:solidFill>
                <a:effectLst/>
                <a:latin typeface="Calibri" panose="020F0502020204030204" pitchFamily="34" charset="0"/>
                <a:ea typeface="Calibri" panose="020F0502020204030204" pitchFamily="34" charset="0"/>
                <a:cs typeface="Calibri" panose="020F0502020204030204" pitchFamily="34" charset="0"/>
              </a:rPr>
              <a:t>for in so doing you will heap burning coals on his head</a:t>
            </a:r>
            <a:r>
              <a:rPr lang="en-US" sz="30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r>
              <a:rPr lang="en-US" sz="3000" b="1" kern="100" baseline="30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21 </a:t>
            </a:r>
            <a:r>
              <a:rPr lang="en-US" sz="30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Do not be overcome by evil,</a:t>
            </a:r>
            <a:r>
              <a:rPr lang="en-US" sz="30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en-US" sz="3000" b="1" u="sng" kern="100"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but overcome evil with good</a:t>
            </a:r>
            <a:r>
              <a:rPr lang="en-US" sz="30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a:t>
            </a:r>
            <a:endParaRPr lang="en-US" sz="30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endParaRPr lang="en-US" sz="30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0"/>
              </a:spcBef>
              <a:spcAft>
                <a:spcPts val="0"/>
              </a:spcAft>
            </a:pPr>
            <a:endParaRPr lang="en-US" sz="3200" dirty="0">
              <a:solidFill>
                <a:schemeClr val="tx1"/>
              </a:solidFill>
            </a:endParaRPr>
          </a:p>
        </p:txBody>
      </p:sp>
      <p:sp>
        <p:nvSpPr>
          <p:cNvPr id="14" name="Rounded Rectangular Callout 11">
            <a:extLst>
              <a:ext uri="{FF2B5EF4-FFF2-40B4-BE49-F238E27FC236}">
                <a16:creationId xmlns:a16="http://schemas.microsoft.com/office/drawing/2014/main" xmlns="" id="{35DCF26B-DC7C-598D-3EE5-29D20DCEE144}"/>
              </a:ext>
            </a:extLst>
          </p:cNvPr>
          <p:cNvSpPr/>
          <p:nvPr/>
        </p:nvSpPr>
        <p:spPr>
          <a:xfrm>
            <a:off x="152400" y="2933700"/>
            <a:ext cx="3276600" cy="868680"/>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3600" b="1" dirty="0"/>
              <a:t>The alternative:</a:t>
            </a:r>
            <a:endParaRPr lang="en-US" sz="3600" dirty="0"/>
          </a:p>
        </p:txBody>
      </p:sp>
      <p:sp>
        <p:nvSpPr>
          <p:cNvPr id="15" name="Rounded Rectangular Callout 11">
            <a:extLst>
              <a:ext uri="{FF2B5EF4-FFF2-40B4-BE49-F238E27FC236}">
                <a16:creationId xmlns:a16="http://schemas.microsoft.com/office/drawing/2014/main" xmlns="" id="{8F83741C-BB9C-6539-05CC-915704B3A413}"/>
              </a:ext>
            </a:extLst>
          </p:cNvPr>
          <p:cNvSpPr/>
          <p:nvPr/>
        </p:nvSpPr>
        <p:spPr>
          <a:xfrm>
            <a:off x="457200" y="3630930"/>
            <a:ext cx="6863715" cy="754380"/>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457200" indent="-457200">
              <a:buFont typeface="Arial" panose="020B0604020202020204" pitchFamily="34" charset="0"/>
              <a:buChar char="•"/>
            </a:pPr>
            <a:r>
              <a:rPr lang="en-US" sz="3200" b="1" dirty="0"/>
              <a:t>You can take retributive action …</a:t>
            </a:r>
            <a:endParaRPr lang="en-US" sz="3200" dirty="0"/>
          </a:p>
        </p:txBody>
      </p:sp>
      <p:sp>
        <p:nvSpPr>
          <p:cNvPr id="2" name="Rounded Rectangular Callout 11">
            <a:extLst>
              <a:ext uri="{FF2B5EF4-FFF2-40B4-BE49-F238E27FC236}">
                <a16:creationId xmlns:a16="http://schemas.microsoft.com/office/drawing/2014/main" xmlns="" id="{027FBF70-E867-CAF1-39E8-0F78E95E6CF8}"/>
              </a:ext>
            </a:extLst>
          </p:cNvPr>
          <p:cNvSpPr/>
          <p:nvPr/>
        </p:nvSpPr>
        <p:spPr>
          <a:xfrm>
            <a:off x="457200" y="4467225"/>
            <a:ext cx="6863715" cy="754380"/>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457200" indent="-457200">
              <a:buFont typeface="Arial" panose="020B0604020202020204" pitchFamily="34" charset="0"/>
              <a:buChar char="•"/>
            </a:pPr>
            <a:r>
              <a:rPr lang="en-US" sz="3200" b="1" dirty="0"/>
              <a:t>Not take any action and stay mad …</a:t>
            </a:r>
            <a:endParaRPr lang="en-US" sz="3200" dirty="0"/>
          </a:p>
        </p:txBody>
      </p:sp>
      <p:sp>
        <p:nvSpPr>
          <p:cNvPr id="3" name="Rounded Rectangular Callout 11">
            <a:extLst>
              <a:ext uri="{FF2B5EF4-FFF2-40B4-BE49-F238E27FC236}">
                <a16:creationId xmlns:a16="http://schemas.microsoft.com/office/drawing/2014/main" xmlns="" id="{F77FEAA5-23AF-FB31-B54E-2C8CDBC61D01}"/>
              </a:ext>
            </a:extLst>
          </p:cNvPr>
          <p:cNvSpPr/>
          <p:nvPr/>
        </p:nvSpPr>
        <p:spPr>
          <a:xfrm>
            <a:off x="6781800" y="2876550"/>
            <a:ext cx="5257800" cy="1744980"/>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3200" b="1" dirty="0"/>
              <a:t>Either way, evil is in control, and we are doing the same thing as the rest of the world</a:t>
            </a:r>
            <a:endParaRPr lang="en-US" sz="3200" dirty="0"/>
          </a:p>
        </p:txBody>
      </p:sp>
    </p:spTree>
    <p:extLst>
      <p:ext uri="{BB962C8B-B14F-4D97-AF65-F5344CB8AC3E}">
        <p14:creationId xmlns:p14="http://schemas.microsoft.com/office/powerpoint/2010/main" val="4254317929"/>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xmlns="" id="{44CB7A62-19F5-1902-E4F4-2DEA0867901E}"/>
              </a:ext>
            </a:extLst>
          </p:cNvPr>
          <p:cNvSpPr/>
          <p:nvPr/>
        </p:nvSpPr>
        <p:spPr>
          <a:xfrm>
            <a:off x="0" y="0"/>
            <a:ext cx="12192000" cy="1219200"/>
          </a:xfrm>
          <a:prstGeom prst="rect">
            <a:avLst/>
          </a:prstGeom>
          <a:solidFill>
            <a:schemeClr val="tx1">
              <a:alpha val="64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7200" b="1" dirty="0"/>
              <a:t> Love Your Enemy</a:t>
            </a:r>
            <a:endParaRPr lang="en-US" sz="7200" b="1" i="1" dirty="0"/>
          </a:p>
        </p:txBody>
      </p:sp>
      <p:sp>
        <p:nvSpPr>
          <p:cNvPr id="10" name="Rectangle 9">
            <a:extLst>
              <a:ext uri="{FF2B5EF4-FFF2-40B4-BE49-F238E27FC236}">
                <a16:creationId xmlns:a16="http://schemas.microsoft.com/office/drawing/2014/main" xmlns="" id="{BA4ECC83-7083-DB0D-897E-B28666AB7887}"/>
              </a:ext>
            </a:extLst>
          </p:cNvPr>
          <p:cNvSpPr/>
          <p:nvPr/>
        </p:nvSpPr>
        <p:spPr>
          <a:xfrm>
            <a:off x="0" y="5257800"/>
            <a:ext cx="12192000" cy="16002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ct val="107000"/>
              </a:lnSpc>
              <a:spcBef>
                <a:spcPts val="0"/>
              </a:spcBef>
              <a:spcAft>
                <a:spcPts val="0"/>
              </a:spcAft>
            </a:pPr>
            <a:r>
              <a:rPr lang="en-US" sz="3000" b="1" kern="100" baseline="30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Romans 12:20 </a:t>
            </a:r>
            <a:r>
              <a:rPr lang="en-US" sz="3000" kern="100" cap="small" dirty="0">
                <a:solidFill>
                  <a:schemeClr val="tx1"/>
                </a:solidFill>
                <a:effectLst/>
                <a:latin typeface="Calibri" panose="020F0502020204030204" pitchFamily="34" charset="0"/>
                <a:ea typeface="Calibri" panose="020F0502020204030204" pitchFamily="34" charset="0"/>
                <a:cs typeface="Calibri" panose="020F0502020204030204" pitchFamily="34" charset="0"/>
              </a:rPr>
              <a:t>But if your enemy is hungry, feed him, and if he is thirsty, give him a drink</a:t>
            </a:r>
            <a:r>
              <a:rPr lang="en-US" sz="3000" kern="100" cap="small"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en-US" sz="3000" kern="100" cap="small" dirty="0">
                <a:solidFill>
                  <a:schemeClr val="tx1"/>
                </a:solidFill>
                <a:effectLst/>
                <a:latin typeface="Calibri" panose="020F0502020204030204" pitchFamily="34" charset="0"/>
                <a:ea typeface="Calibri" panose="020F0502020204030204" pitchFamily="34" charset="0"/>
                <a:cs typeface="Calibri" panose="020F0502020204030204" pitchFamily="34" charset="0"/>
              </a:rPr>
              <a:t>for in so doing you will heap burning coals on his head</a:t>
            </a:r>
            <a:r>
              <a:rPr lang="en-US" sz="30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r>
              <a:rPr lang="en-US" sz="3000" b="1" kern="100" baseline="30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21 </a:t>
            </a:r>
            <a:r>
              <a:rPr lang="en-US" sz="30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Do not be overcome by evil, </a:t>
            </a:r>
            <a:r>
              <a:rPr lang="en-US" sz="3000" b="1" u="sng" kern="100"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but overcome evil with good</a:t>
            </a:r>
            <a:r>
              <a:rPr lang="en-US" sz="3000" b="1" kern="100"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a:t>
            </a:r>
            <a:endParaRPr lang="en-US" sz="3000" b="1" kern="1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endParaRPr lang="en-US" sz="30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0"/>
              </a:spcBef>
              <a:spcAft>
                <a:spcPts val="0"/>
              </a:spcAft>
            </a:pPr>
            <a:endParaRPr lang="en-US" sz="3200" dirty="0">
              <a:solidFill>
                <a:schemeClr val="tx1"/>
              </a:solidFill>
            </a:endParaRPr>
          </a:p>
        </p:txBody>
      </p:sp>
      <p:sp>
        <p:nvSpPr>
          <p:cNvPr id="3" name="Rounded Rectangular Callout 11">
            <a:extLst>
              <a:ext uri="{FF2B5EF4-FFF2-40B4-BE49-F238E27FC236}">
                <a16:creationId xmlns:a16="http://schemas.microsoft.com/office/drawing/2014/main" xmlns="" id="{F77FEAA5-23AF-FB31-B54E-2C8CDBC61D01}"/>
              </a:ext>
            </a:extLst>
          </p:cNvPr>
          <p:cNvSpPr/>
          <p:nvPr/>
        </p:nvSpPr>
        <p:spPr>
          <a:xfrm>
            <a:off x="190500" y="2556510"/>
            <a:ext cx="11811000" cy="1744980"/>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4000" b="1" i="1" dirty="0"/>
              <a:t>Have you viewed this offense in light of the cross, and the undeserved mercy and grace He has shown you? </a:t>
            </a:r>
            <a:endParaRPr lang="en-US" sz="4000" i="1" dirty="0"/>
          </a:p>
        </p:txBody>
      </p:sp>
      <p:sp>
        <p:nvSpPr>
          <p:cNvPr id="2" name="Rounded Rectangular Callout 11">
            <a:extLst>
              <a:ext uri="{FF2B5EF4-FFF2-40B4-BE49-F238E27FC236}">
                <a16:creationId xmlns:a16="http://schemas.microsoft.com/office/drawing/2014/main" xmlns="" id="{F6D78ED1-B987-6279-7999-6CBBD1DE2CD1}"/>
              </a:ext>
            </a:extLst>
          </p:cNvPr>
          <p:cNvSpPr/>
          <p:nvPr/>
        </p:nvSpPr>
        <p:spPr>
          <a:xfrm>
            <a:off x="7086600" y="192405"/>
            <a:ext cx="4705350" cy="1600200"/>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4400" b="1" i="1" dirty="0"/>
              <a:t>Who is stealing water in your life?</a:t>
            </a:r>
            <a:endParaRPr lang="en-US" sz="4400" i="1" dirty="0"/>
          </a:p>
        </p:txBody>
      </p:sp>
    </p:spTree>
    <p:extLst>
      <p:ext uri="{BB962C8B-B14F-4D97-AF65-F5344CB8AC3E}">
        <p14:creationId xmlns:p14="http://schemas.microsoft.com/office/powerpoint/2010/main" val="23512614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2" grpId="0" animBg="1"/>
    </p:bld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xmlns="" id="{44CB7A62-19F5-1902-E4F4-2DEA0867901E}"/>
              </a:ext>
            </a:extLst>
          </p:cNvPr>
          <p:cNvSpPr/>
          <p:nvPr/>
        </p:nvSpPr>
        <p:spPr>
          <a:xfrm>
            <a:off x="0" y="0"/>
            <a:ext cx="12192000" cy="1219200"/>
          </a:xfrm>
          <a:prstGeom prst="rect">
            <a:avLst/>
          </a:prstGeom>
          <a:solidFill>
            <a:schemeClr val="tx1">
              <a:alpha val="64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7200" b="1" dirty="0"/>
              <a:t> Love Your Enemy</a:t>
            </a:r>
            <a:endParaRPr lang="en-US" sz="7200" b="1" i="1" dirty="0"/>
          </a:p>
        </p:txBody>
      </p:sp>
      <p:sp>
        <p:nvSpPr>
          <p:cNvPr id="10" name="Rectangle 9">
            <a:extLst>
              <a:ext uri="{FF2B5EF4-FFF2-40B4-BE49-F238E27FC236}">
                <a16:creationId xmlns:a16="http://schemas.microsoft.com/office/drawing/2014/main" xmlns="" id="{BA4ECC83-7083-DB0D-897E-B28666AB7887}"/>
              </a:ext>
            </a:extLst>
          </p:cNvPr>
          <p:cNvSpPr/>
          <p:nvPr/>
        </p:nvSpPr>
        <p:spPr>
          <a:xfrm>
            <a:off x="0" y="5257800"/>
            <a:ext cx="12192000" cy="16002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ct val="107000"/>
              </a:lnSpc>
              <a:spcBef>
                <a:spcPts val="0"/>
              </a:spcBef>
              <a:spcAft>
                <a:spcPts val="0"/>
              </a:spcAft>
            </a:pPr>
            <a:r>
              <a:rPr lang="en-US" sz="3000" b="1" kern="100" baseline="30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Romans 12:20 </a:t>
            </a:r>
            <a:r>
              <a:rPr lang="en-US" sz="3000" kern="100" cap="small" dirty="0">
                <a:solidFill>
                  <a:schemeClr val="tx1"/>
                </a:solidFill>
                <a:effectLst/>
                <a:latin typeface="Calibri" panose="020F0502020204030204" pitchFamily="34" charset="0"/>
                <a:ea typeface="Calibri" panose="020F0502020204030204" pitchFamily="34" charset="0"/>
                <a:cs typeface="Calibri" panose="020F0502020204030204" pitchFamily="34" charset="0"/>
              </a:rPr>
              <a:t>But if your enemy is hungry, feed him, and if he is thirsty, give him a drink</a:t>
            </a:r>
            <a:r>
              <a:rPr lang="en-US" sz="3000" kern="100" cap="small"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en-US" sz="3000" kern="100" cap="small" dirty="0">
                <a:solidFill>
                  <a:schemeClr val="tx1"/>
                </a:solidFill>
                <a:effectLst/>
                <a:latin typeface="Calibri" panose="020F0502020204030204" pitchFamily="34" charset="0"/>
                <a:ea typeface="Calibri" panose="020F0502020204030204" pitchFamily="34" charset="0"/>
                <a:cs typeface="Calibri" panose="020F0502020204030204" pitchFamily="34" charset="0"/>
              </a:rPr>
              <a:t>for in so doing you will heap burning coals on his head</a:t>
            </a:r>
            <a:r>
              <a:rPr lang="en-US" sz="30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r>
              <a:rPr lang="en-US" sz="3000" b="1" kern="100" baseline="30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21 </a:t>
            </a:r>
            <a:r>
              <a:rPr lang="en-US" sz="30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Do not be overcome by evil, </a:t>
            </a:r>
            <a:r>
              <a:rPr lang="en-US" sz="3000" b="1" u="sng" kern="100"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but overcome evil with good</a:t>
            </a:r>
            <a:r>
              <a:rPr lang="en-US" sz="3000" b="1" kern="100"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a:t>
            </a:r>
            <a:endParaRPr lang="en-US" sz="3000" b="1" kern="1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endParaRPr lang="en-US" sz="30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0"/>
              </a:spcBef>
              <a:spcAft>
                <a:spcPts val="0"/>
              </a:spcAft>
            </a:pPr>
            <a:endParaRPr lang="en-US" sz="3200" dirty="0">
              <a:solidFill>
                <a:schemeClr val="tx1"/>
              </a:solidFill>
            </a:endParaRPr>
          </a:p>
        </p:txBody>
      </p:sp>
      <p:sp>
        <p:nvSpPr>
          <p:cNvPr id="3" name="Rounded Rectangular Callout 11">
            <a:extLst>
              <a:ext uri="{FF2B5EF4-FFF2-40B4-BE49-F238E27FC236}">
                <a16:creationId xmlns:a16="http://schemas.microsoft.com/office/drawing/2014/main" xmlns="" id="{F77FEAA5-23AF-FB31-B54E-2C8CDBC61D01}"/>
              </a:ext>
            </a:extLst>
          </p:cNvPr>
          <p:cNvSpPr/>
          <p:nvPr/>
        </p:nvSpPr>
        <p:spPr>
          <a:xfrm>
            <a:off x="190500" y="2522220"/>
            <a:ext cx="11811000" cy="1744980"/>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4400" b="1" i="1" dirty="0"/>
              <a:t>Have you taken your feelings about this conflict and poured them out honestly to God? </a:t>
            </a:r>
            <a:endParaRPr lang="en-US" sz="4400" i="1" dirty="0"/>
          </a:p>
        </p:txBody>
      </p:sp>
      <p:sp>
        <p:nvSpPr>
          <p:cNvPr id="2" name="Rounded Rectangular Callout 11">
            <a:extLst>
              <a:ext uri="{FF2B5EF4-FFF2-40B4-BE49-F238E27FC236}">
                <a16:creationId xmlns:a16="http://schemas.microsoft.com/office/drawing/2014/main" xmlns="" id="{F6D78ED1-B987-6279-7999-6CBBD1DE2CD1}"/>
              </a:ext>
            </a:extLst>
          </p:cNvPr>
          <p:cNvSpPr/>
          <p:nvPr/>
        </p:nvSpPr>
        <p:spPr>
          <a:xfrm>
            <a:off x="7086600" y="192405"/>
            <a:ext cx="4705350" cy="1600200"/>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4400" b="1" i="1" dirty="0"/>
              <a:t>Who is stealing water in your life?</a:t>
            </a:r>
            <a:endParaRPr lang="en-US" sz="4400" i="1" dirty="0"/>
          </a:p>
        </p:txBody>
      </p:sp>
    </p:spTree>
    <p:extLst>
      <p:ext uri="{BB962C8B-B14F-4D97-AF65-F5344CB8AC3E}">
        <p14:creationId xmlns:p14="http://schemas.microsoft.com/office/powerpoint/2010/main" val="40976194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xmlns="" id="{44CB7A62-19F5-1902-E4F4-2DEA0867901E}"/>
              </a:ext>
            </a:extLst>
          </p:cNvPr>
          <p:cNvSpPr/>
          <p:nvPr/>
        </p:nvSpPr>
        <p:spPr>
          <a:xfrm>
            <a:off x="0" y="0"/>
            <a:ext cx="12192000" cy="1219200"/>
          </a:xfrm>
          <a:prstGeom prst="rect">
            <a:avLst/>
          </a:prstGeom>
          <a:solidFill>
            <a:schemeClr val="tx1">
              <a:alpha val="64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7200" b="1" dirty="0"/>
              <a:t> Love Your Enemy</a:t>
            </a:r>
            <a:endParaRPr lang="en-US" sz="7200" b="1" i="1" dirty="0"/>
          </a:p>
        </p:txBody>
      </p:sp>
      <p:sp>
        <p:nvSpPr>
          <p:cNvPr id="10" name="Rectangle 9">
            <a:extLst>
              <a:ext uri="{FF2B5EF4-FFF2-40B4-BE49-F238E27FC236}">
                <a16:creationId xmlns:a16="http://schemas.microsoft.com/office/drawing/2014/main" xmlns="" id="{BA4ECC83-7083-DB0D-897E-B28666AB7887}"/>
              </a:ext>
            </a:extLst>
          </p:cNvPr>
          <p:cNvSpPr/>
          <p:nvPr/>
        </p:nvSpPr>
        <p:spPr>
          <a:xfrm>
            <a:off x="0" y="5257800"/>
            <a:ext cx="12192000" cy="16002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ct val="107000"/>
              </a:lnSpc>
              <a:spcBef>
                <a:spcPts val="0"/>
              </a:spcBef>
              <a:spcAft>
                <a:spcPts val="0"/>
              </a:spcAft>
            </a:pPr>
            <a:r>
              <a:rPr lang="en-US" sz="3000" b="1" kern="100" baseline="30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Romans 12:20 </a:t>
            </a:r>
            <a:r>
              <a:rPr lang="en-US" sz="3000" kern="100" cap="small" dirty="0">
                <a:solidFill>
                  <a:schemeClr val="tx1"/>
                </a:solidFill>
                <a:effectLst/>
                <a:latin typeface="Calibri" panose="020F0502020204030204" pitchFamily="34" charset="0"/>
                <a:ea typeface="Calibri" panose="020F0502020204030204" pitchFamily="34" charset="0"/>
                <a:cs typeface="Calibri" panose="020F0502020204030204" pitchFamily="34" charset="0"/>
              </a:rPr>
              <a:t>But if your enemy is hungry, feed him, and if he is thirsty, give him a drink</a:t>
            </a:r>
            <a:r>
              <a:rPr lang="en-US" sz="3000" kern="100" cap="small"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en-US" sz="3000" kern="100" cap="small" dirty="0">
                <a:solidFill>
                  <a:schemeClr val="tx1"/>
                </a:solidFill>
                <a:effectLst/>
                <a:latin typeface="Calibri" panose="020F0502020204030204" pitchFamily="34" charset="0"/>
                <a:ea typeface="Calibri" panose="020F0502020204030204" pitchFamily="34" charset="0"/>
                <a:cs typeface="Calibri" panose="020F0502020204030204" pitchFamily="34" charset="0"/>
              </a:rPr>
              <a:t>for in so doing you will heap burning coals on his head</a:t>
            </a:r>
            <a:r>
              <a:rPr lang="en-US" sz="30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r>
              <a:rPr lang="en-US" sz="3000" b="1" kern="100" baseline="30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21 </a:t>
            </a:r>
            <a:r>
              <a:rPr lang="en-US" sz="30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Do not be overcome by evil, </a:t>
            </a:r>
            <a:r>
              <a:rPr lang="en-US" sz="3000" b="1" u="sng" kern="100"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but overcome evil with good</a:t>
            </a:r>
            <a:r>
              <a:rPr lang="en-US" sz="3000" b="1" kern="100"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a:t>
            </a:r>
            <a:endParaRPr lang="en-US" sz="3000" b="1" kern="1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endParaRPr lang="en-US" sz="30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0"/>
              </a:spcBef>
              <a:spcAft>
                <a:spcPts val="0"/>
              </a:spcAft>
            </a:pPr>
            <a:endParaRPr lang="en-US" sz="3200" dirty="0">
              <a:solidFill>
                <a:schemeClr val="tx1"/>
              </a:solidFill>
            </a:endParaRPr>
          </a:p>
        </p:txBody>
      </p:sp>
      <p:sp>
        <p:nvSpPr>
          <p:cNvPr id="3" name="Rounded Rectangular Callout 11">
            <a:extLst>
              <a:ext uri="{FF2B5EF4-FFF2-40B4-BE49-F238E27FC236}">
                <a16:creationId xmlns:a16="http://schemas.microsoft.com/office/drawing/2014/main" xmlns="" id="{F77FEAA5-23AF-FB31-B54E-2C8CDBC61D01}"/>
              </a:ext>
            </a:extLst>
          </p:cNvPr>
          <p:cNvSpPr/>
          <p:nvPr/>
        </p:nvSpPr>
        <p:spPr>
          <a:xfrm>
            <a:off x="190500" y="2522220"/>
            <a:ext cx="11811000" cy="1744980"/>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4400" b="1" i="1" dirty="0"/>
              <a:t>Have you entrusted the seat of justice to God, or have you endeavored to take it up for yourself?</a:t>
            </a:r>
            <a:endParaRPr lang="en-US" sz="4400" i="1" dirty="0"/>
          </a:p>
        </p:txBody>
      </p:sp>
      <p:sp>
        <p:nvSpPr>
          <p:cNvPr id="2" name="Rounded Rectangular Callout 11">
            <a:extLst>
              <a:ext uri="{FF2B5EF4-FFF2-40B4-BE49-F238E27FC236}">
                <a16:creationId xmlns:a16="http://schemas.microsoft.com/office/drawing/2014/main" xmlns="" id="{F6D78ED1-B987-6279-7999-6CBBD1DE2CD1}"/>
              </a:ext>
            </a:extLst>
          </p:cNvPr>
          <p:cNvSpPr/>
          <p:nvPr/>
        </p:nvSpPr>
        <p:spPr>
          <a:xfrm>
            <a:off x="7086600" y="192405"/>
            <a:ext cx="4705350" cy="1600200"/>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4400" b="1" i="1" dirty="0"/>
              <a:t>Who is stealing water in your life?</a:t>
            </a:r>
            <a:endParaRPr lang="en-US" sz="4400" i="1" dirty="0"/>
          </a:p>
        </p:txBody>
      </p:sp>
    </p:spTree>
    <p:extLst>
      <p:ext uri="{BB962C8B-B14F-4D97-AF65-F5344CB8AC3E}">
        <p14:creationId xmlns:p14="http://schemas.microsoft.com/office/powerpoint/2010/main" val="39591621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xmlns="" id="{44CB7A62-19F5-1902-E4F4-2DEA0867901E}"/>
              </a:ext>
            </a:extLst>
          </p:cNvPr>
          <p:cNvSpPr/>
          <p:nvPr/>
        </p:nvSpPr>
        <p:spPr>
          <a:xfrm>
            <a:off x="0" y="0"/>
            <a:ext cx="12192000" cy="1219200"/>
          </a:xfrm>
          <a:prstGeom prst="rect">
            <a:avLst/>
          </a:prstGeom>
          <a:solidFill>
            <a:schemeClr val="tx1">
              <a:alpha val="64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7200" b="1" dirty="0"/>
              <a:t> Love Your Enemy</a:t>
            </a:r>
            <a:endParaRPr lang="en-US" sz="7200" b="1" i="1" dirty="0"/>
          </a:p>
        </p:txBody>
      </p:sp>
      <p:sp>
        <p:nvSpPr>
          <p:cNvPr id="10" name="Rectangle 9">
            <a:extLst>
              <a:ext uri="{FF2B5EF4-FFF2-40B4-BE49-F238E27FC236}">
                <a16:creationId xmlns:a16="http://schemas.microsoft.com/office/drawing/2014/main" xmlns="" id="{BA4ECC83-7083-DB0D-897E-B28666AB7887}"/>
              </a:ext>
            </a:extLst>
          </p:cNvPr>
          <p:cNvSpPr/>
          <p:nvPr/>
        </p:nvSpPr>
        <p:spPr>
          <a:xfrm>
            <a:off x="0" y="5257800"/>
            <a:ext cx="12192000" cy="16002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ct val="107000"/>
              </a:lnSpc>
              <a:spcBef>
                <a:spcPts val="0"/>
              </a:spcBef>
              <a:spcAft>
                <a:spcPts val="0"/>
              </a:spcAft>
            </a:pPr>
            <a:r>
              <a:rPr lang="en-US" sz="3000" b="1" kern="100" baseline="30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Romans 12:20 </a:t>
            </a:r>
            <a:r>
              <a:rPr lang="en-US" sz="3000" kern="100" cap="small" dirty="0">
                <a:solidFill>
                  <a:schemeClr val="tx1"/>
                </a:solidFill>
                <a:effectLst/>
                <a:latin typeface="Calibri" panose="020F0502020204030204" pitchFamily="34" charset="0"/>
                <a:ea typeface="Calibri" panose="020F0502020204030204" pitchFamily="34" charset="0"/>
                <a:cs typeface="Calibri" panose="020F0502020204030204" pitchFamily="34" charset="0"/>
              </a:rPr>
              <a:t>But if your enemy is hungry, feed him, and if he is thirsty, give him a drink</a:t>
            </a:r>
            <a:r>
              <a:rPr lang="en-US" sz="3000" kern="100" cap="small"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en-US" sz="3000" kern="100" cap="small" dirty="0">
                <a:solidFill>
                  <a:schemeClr val="tx1"/>
                </a:solidFill>
                <a:effectLst/>
                <a:latin typeface="Calibri" panose="020F0502020204030204" pitchFamily="34" charset="0"/>
                <a:ea typeface="Calibri" panose="020F0502020204030204" pitchFamily="34" charset="0"/>
                <a:cs typeface="Calibri" panose="020F0502020204030204" pitchFamily="34" charset="0"/>
              </a:rPr>
              <a:t>for in so doing you will heap burning coals on his head</a:t>
            </a:r>
            <a:r>
              <a:rPr lang="en-US" sz="30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r>
              <a:rPr lang="en-US" sz="3000" b="1" kern="100" baseline="30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21 </a:t>
            </a:r>
            <a:r>
              <a:rPr lang="en-US" sz="30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Do not be overcome by evil, </a:t>
            </a:r>
            <a:r>
              <a:rPr lang="en-US" sz="3000" b="1" u="sng" kern="100"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but overcome evil with good</a:t>
            </a:r>
            <a:r>
              <a:rPr lang="en-US" sz="3000" b="1" kern="100"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a:t>
            </a:r>
            <a:endParaRPr lang="en-US" sz="3000" b="1" kern="1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endParaRPr lang="en-US" sz="30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0"/>
              </a:spcBef>
              <a:spcAft>
                <a:spcPts val="0"/>
              </a:spcAft>
            </a:pPr>
            <a:endParaRPr lang="en-US" sz="3200" dirty="0">
              <a:solidFill>
                <a:schemeClr val="tx1"/>
              </a:solidFill>
            </a:endParaRPr>
          </a:p>
        </p:txBody>
      </p:sp>
      <p:sp>
        <p:nvSpPr>
          <p:cNvPr id="3" name="Rounded Rectangular Callout 11">
            <a:extLst>
              <a:ext uri="{FF2B5EF4-FFF2-40B4-BE49-F238E27FC236}">
                <a16:creationId xmlns:a16="http://schemas.microsoft.com/office/drawing/2014/main" xmlns="" id="{F77FEAA5-23AF-FB31-B54E-2C8CDBC61D01}"/>
              </a:ext>
            </a:extLst>
          </p:cNvPr>
          <p:cNvSpPr/>
          <p:nvPr/>
        </p:nvSpPr>
        <p:spPr>
          <a:xfrm>
            <a:off x="152400" y="2514600"/>
            <a:ext cx="11811000" cy="1744980"/>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4400" b="1" i="1" dirty="0"/>
              <a:t>Have you laid claim of His promise to reward you for the injustice charged against your account? </a:t>
            </a:r>
            <a:endParaRPr lang="en-US" sz="4400" i="1" dirty="0"/>
          </a:p>
        </p:txBody>
      </p:sp>
      <p:sp>
        <p:nvSpPr>
          <p:cNvPr id="2" name="Rounded Rectangular Callout 11">
            <a:extLst>
              <a:ext uri="{FF2B5EF4-FFF2-40B4-BE49-F238E27FC236}">
                <a16:creationId xmlns:a16="http://schemas.microsoft.com/office/drawing/2014/main" xmlns="" id="{F6D78ED1-B987-6279-7999-6CBBD1DE2CD1}"/>
              </a:ext>
            </a:extLst>
          </p:cNvPr>
          <p:cNvSpPr/>
          <p:nvPr/>
        </p:nvSpPr>
        <p:spPr>
          <a:xfrm>
            <a:off x="7086600" y="192405"/>
            <a:ext cx="4705350" cy="1600200"/>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4400" b="1" i="1" dirty="0"/>
              <a:t>Who is stealing water in your life?</a:t>
            </a:r>
            <a:endParaRPr lang="en-US" sz="4400" i="1" dirty="0"/>
          </a:p>
        </p:txBody>
      </p:sp>
    </p:spTree>
    <p:extLst>
      <p:ext uri="{BB962C8B-B14F-4D97-AF65-F5344CB8AC3E}">
        <p14:creationId xmlns:p14="http://schemas.microsoft.com/office/powerpoint/2010/main" val="32499466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210BCCBE-FAA8-9F9B-2933-8FAE7201BCE5}"/>
              </a:ext>
            </a:extLst>
          </p:cNvPr>
          <p:cNvSpPr/>
          <p:nvPr/>
        </p:nvSpPr>
        <p:spPr>
          <a:xfrm>
            <a:off x="0" y="4724400"/>
            <a:ext cx="12192000" cy="2133599"/>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ct val="107000"/>
              </a:lnSpc>
              <a:spcBef>
                <a:spcPts val="0"/>
              </a:spcBef>
              <a:spcAft>
                <a:spcPts val="0"/>
              </a:spcAft>
            </a:pPr>
            <a:r>
              <a:rPr lang="en-US" sz="3200" b="1" baseline="30000" dirty="0">
                <a:solidFill>
                  <a:schemeClr val="tx1"/>
                </a:solidFill>
              </a:rPr>
              <a:t>Romans 12:</a:t>
            </a:r>
            <a:r>
              <a:rPr lang="en-US" sz="3200" b="1" kern="100" baseline="30000" dirty="0">
                <a:solidFill>
                  <a:srgbClr val="000000"/>
                </a:solidFill>
                <a:effectLst/>
                <a:ea typeface="Calibri" panose="020F0502020204030204" pitchFamily="34" charset="0"/>
                <a:cs typeface="Calibri" panose="020F0502020204030204" pitchFamily="34" charset="0"/>
              </a:rPr>
              <a:t>14 </a:t>
            </a:r>
            <a:r>
              <a:rPr lang="en-US" sz="3200" kern="100" dirty="0">
                <a:solidFill>
                  <a:schemeClr val="tx1"/>
                </a:solidFill>
                <a:effectLst/>
                <a:ea typeface="Calibri" panose="020F0502020204030204" pitchFamily="34" charset="0"/>
                <a:cs typeface="Calibri" panose="020F0502020204030204" pitchFamily="34" charset="0"/>
              </a:rPr>
              <a:t>Bless those </a:t>
            </a:r>
            <a:r>
              <a:rPr lang="en-US" sz="3200" b="1" u="sng" kern="100" dirty="0">
                <a:solidFill>
                  <a:srgbClr val="002060"/>
                </a:solidFill>
                <a:effectLst/>
                <a:ea typeface="Calibri" panose="020F0502020204030204" pitchFamily="34" charset="0"/>
                <a:cs typeface="Calibri" panose="020F0502020204030204" pitchFamily="34" charset="0"/>
              </a:rPr>
              <a:t>who persecute you</a:t>
            </a:r>
            <a:r>
              <a:rPr lang="en-US" sz="3200" kern="100" dirty="0">
                <a:solidFill>
                  <a:schemeClr val="tx1"/>
                </a:solidFill>
                <a:effectLst/>
                <a:ea typeface="Calibri" panose="020F0502020204030204" pitchFamily="34" charset="0"/>
                <a:cs typeface="Calibri" panose="020F0502020204030204" pitchFamily="34" charset="0"/>
              </a:rPr>
              <a:t>; bless and do not curse.  </a:t>
            </a:r>
            <a:r>
              <a:rPr lang="en-US" sz="3200" b="1" kern="100" baseline="30000" dirty="0">
                <a:solidFill>
                  <a:srgbClr val="000000"/>
                </a:solidFill>
                <a:effectLst/>
                <a:ea typeface="Calibri" panose="020F0502020204030204" pitchFamily="34" charset="0"/>
                <a:cs typeface="Calibri" panose="020F0502020204030204" pitchFamily="34" charset="0"/>
              </a:rPr>
              <a:t>15 </a:t>
            </a:r>
            <a:r>
              <a:rPr lang="en-US" sz="3200" kern="100" dirty="0">
                <a:solidFill>
                  <a:schemeClr val="tx1"/>
                </a:solidFill>
                <a:effectLst/>
                <a:ea typeface="Calibri" panose="020F0502020204030204" pitchFamily="34" charset="0"/>
                <a:cs typeface="Calibri" panose="020F0502020204030204" pitchFamily="34" charset="0"/>
              </a:rPr>
              <a:t>Rejoice with those who rejoice, and weep with those who weep</a:t>
            </a:r>
            <a:r>
              <a:rPr lang="en-US" sz="3200" kern="100" dirty="0">
                <a:solidFill>
                  <a:srgbClr val="000000"/>
                </a:solidFill>
                <a:effectLst/>
                <a:ea typeface="Calibri" panose="020F0502020204030204" pitchFamily="34" charset="0"/>
                <a:cs typeface="Calibri" panose="020F0502020204030204" pitchFamily="34" charset="0"/>
              </a:rPr>
              <a:t>.    </a:t>
            </a:r>
            <a:r>
              <a:rPr lang="en-US" sz="3200" b="1" kern="100" baseline="30000" dirty="0">
                <a:solidFill>
                  <a:srgbClr val="000000"/>
                </a:solidFill>
                <a:effectLst/>
                <a:ea typeface="Calibri" panose="020F0502020204030204" pitchFamily="34" charset="0"/>
                <a:cs typeface="Calibri" panose="020F0502020204030204" pitchFamily="34" charset="0"/>
              </a:rPr>
              <a:t>16 </a:t>
            </a:r>
            <a:r>
              <a:rPr lang="en-US" sz="3200" kern="100" dirty="0">
                <a:solidFill>
                  <a:schemeClr val="tx1"/>
                </a:solidFill>
                <a:effectLst/>
                <a:ea typeface="Calibri" panose="020F0502020204030204" pitchFamily="34" charset="0"/>
                <a:cs typeface="Calibri" panose="020F0502020204030204" pitchFamily="34" charset="0"/>
              </a:rPr>
              <a:t>Be of the same mind toward one another; do not be haughty in mind, but associate with the lowly. Do not be wise in your own estimation. </a:t>
            </a:r>
            <a:endParaRPr lang="en-US" sz="3200" kern="100" dirty="0">
              <a:solidFill>
                <a:schemeClr val="tx1"/>
              </a:solidFill>
              <a:effectLst/>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endParaRPr lang="en-US" sz="3200" dirty="0">
              <a:solidFill>
                <a:schemeClr val="tx1"/>
              </a:solidFill>
            </a:endParaRPr>
          </a:p>
        </p:txBody>
      </p:sp>
    </p:spTree>
    <p:extLst>
      <p:ext uri="{BB962C8B-B14F-4D97-AF65-F5344CB8AC3E}">
        <p14:creationId xmlns:p14="http://schemas.microsoft.com/office/powerpoint/2010/main" val="22374532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xmlns="" id="{44CB7A62-19F5-1902-E4F4-2DEA0867901E}"/>
              </a:ext>
            </a:extLst>
          </p:cNvPr>
          <p:cNvSpPr/>
          <p:nvPr/>
        </p:nvSpPr>
        <p:spPr>
          <a:xfrm>
            <a:off x="0" y="0"/>
            <a:ext cx="12192000" cy="1219200"/>
          </a:xfrm>
          <a:prstGeom prst="rect">
            <a:avLst/>
          </a:prstGeom>
          <a:solidFill>
            <a:schemeClr val="tx1">
              <a:alpha val="64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7200" b="1" dirty="0"/>
              <a:t> Love Your Enemy</a:t>
            </a:r>
            <a:endParaRPr lang="en-US" sz="7200" b="1" i="1" dirty="0"/>
          </a:p>
        </p:txBody>
      </p:sp>
      <p:sp>
        <p:nvSpPr>
          <p:cNvPr id="10" name="Rectangle 9">
            <a:extLst>
              <a:ext uri="{FF2B5EF4-FFF2-40B4-BE49-F238E27FC236}">
                <a16:creationId xmlns:a16="http://schemas.microsoft.com/office/drawing/2014/main" xmlns="" id="{BA4ECC83-7083-DB0D-897E-B28666AB7887}"/>
              </a:ext>
            </a:extLst>
          </p:cNvPr>
          <p:cNvSpPr/>
          <p:nvPr/>
        </p:nvSpPr>
        <p:spPr>
          <a:xfrm>
            <a:off x="0" y="5257800"/>
            <a:ext cx="12192000" cy="16002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ct val="107000"/>
              </a:lnSpc>
              <a:spcBef>
                <a:spcPts val="0"/>
              </a:spcBef>
              <a:spcAft>
                <a:spcPts val="0"/>
              </a:spcAft>
            </a:pPr>
            <a:r>
              <a:rPr lang="en-US" sz="3000" b="1" kern="100" baseline="30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Romans 12:20 </a:t>
            </a:r>
            <a:r>
              <a:rPr lang="en-US" sz="3000" kern="100" cap="small" dirty="0">
                <a:solidFill>
                  <a:schemeClr val="tx1"/>
                </a:solidFill>
                <a:effectLst/>
                <a:latin typeface="Calibri" panose="020F0502020204030204" pitchFamily="34" charset="0"/>
                <a:ea typeface="Calibri" panose="020F0502020204030204" pitchFamily="34" charset="0"/>
                <a:cs typeface="Calibri" panose="020F0502020204030204" pitchFamily="34" charset="0"/>
              </a:rPr>
              <a:t>But if your enemy is hungry, feed him, and if he is thirsty, give him a drink</a:t>
            </a:r>
            <a:r>
              <a:rPr lang="en-US" sz="3000" kern="100" cap="small"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en-US" sz="3000" kern="100" cap="small" dirty="0">
                <a:solidFill>
                  <a:schemeClr val="tx1"/>
                </a:solidFill>
                <a:effectLst/>
                <a:latin typeface="Calibri" panose="020F0502020204030204" pitchFamily="34" charset="0"/>
                <a:ea typeface="Calibri" panose="020F0502020204030204" pitchFamily="34" charset="0"/>
                <a:cs typeface="Calibri" panose="020F0502020204030204" pitchFamily="34" charset="0"/>
              </a:rPr>
              <a:t>for in so doing you will heap burning coals on his head</a:t>
            </a:r>
            <a:r>
              <a:rPr lang="en-US" sz="30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r>
              <a:rPr lang="en-US" sz="3000" b="1" kern="100" baseline="30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21 </a:t>
            </a:r>
            <a:r>
              <a:rPr lang="en-US" sz="30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Do not be overcome by evil, </a:t>
            </a:r>
            <a:r>
              <a:rPr lang="en-US" sz="3000" b="1" u="sng" kern="100"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but overcome evil with good</a:t>
            </a:r>
            <a:r>
              <a:rPr lang="en-US" sz="3000" b="1" kern="100"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a:t>
            </a:r>
            <a:endParaRPr lang="en-US" sz="3000" b="1" kern="1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endParaRPr lang="en-US" sz="30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0"/>
              </a:spcBef>
              <a:spcAft>
                <a:spcPts val="0"/>
              </a:spcAft>
            </a:pPr>
            <a:endParaRPr lang="en-US" sz="3200" dirty="0">
              <a:solidFill>
                <a:schemeClr val="tx1"/>
              </a:solidFill>
            </a:endParaRPr>
          </a:p>
        </p:txBody>
      </p:sp>
      <p:sp>
        <p:nvSpPr>
          <p:cNvPr id="3" name="Rounded Rectangular Callout 11">
            <a:extLst>
              <a:ext uri="{FF2B5EF4-FFF2-40B4-BE49-F238E27FC236}">
                <a16:creationId xmlns:a16="http://schemas.microsoft.com/office/drawing/2014/main" xmlns="" id="{F77FEAA5-23AF-FB31-B54E-2C8CDBC61D01}"/>
              </a:ext>
            </a:extLst>
          </p:cNvPr>
          <p:cNvSpPr/>
          <p:nvPr/>
        </p:nvSpPr>
        <p:spPr>
          <a:xfrm>
            <a:off x="190500" y="2079307"/>
            <a:ext cx="11811000" cy="1744980"/>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4400" b="1" i="1" dirty="0"/>
              <a:t>Have you gotten the “log out of your eye?” </a:t>
            </a:r>
            <a:endParaRPr lang="en-US" sz="4400" i="1" dirty="0"/>
          </a:p>
        </p:txBody>
      </p:sp>
      <p:sp>
        <p:nvSpPr>
          <p:cNvPr id="2" name="Rounded Rectangular Callout 11">
            <a:extLst>
              <a:ext uri="{FF2B5EF4-FFF2-40B4-BE49-F238E27FC236}">
                <a16:creationId xmlns:a16="http://schemas.microsoft.com/office/drawing/2014/main" xmlns="" id="{F6D78ED1-B987-6279-7999-6CBBD1DE2CD1}"/>
              </a:ext>
            </a:extLst>
          </p:cNvPr>
          <p:cNvSpPr/>
          <p:nvPr/>
        </p:nvSpPr>
        <p:spPr>
          <a:xfrm>
            <a:off x="7086600" y="192405"/>
            <a:ext cx="4705350" cy="1600200"/>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4400" b="1" i="1" dirty="0"/>
              <a:t>Who is stealing water in your life?</a:t>
            </a:r>
            <a:endParaRPr lang="en-US" sz="4400" i="1" dirty="0"/>
          </a:p>
        </p:txBody>
      </p:sp>
      <p:sp>
        <p:nvSpPr>
          <p:cNvPr id="4" name="Rounded Rectangular Callout 11">
            <a:extLst>
              <a:ext uri="{FF2B5EF4-FFF2-40B4-BE49-F238E27FC236}">
                <a16:creationId xmlns:a16="http://schemas.microsoft.com/office/drawing/2014/main" xmlns="" id="{6D95DFA4-8975-158E-EC33-85EB420C640E}"/>
              </a:ext>
            </a:extLst>
          </p:cNvPr>
          <p:cNvSpPr/>
          <p:nvPr/>
        </p:nvSpPr>
        <p:spPr>
          <a:xfrm>
            <a:off x="160020" y="3429000"/>
            <a:ext cx="11811000" cy="1744980"/>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4400" b="1" i="1" dirty="0"/>
              <a:t>How have you contributed to this conflict? </a:t>
            </a:r>
            <a:endParaRPr lang="en-US" sz="4400" i="1" dirty="0"/>
          </a:p>
          <a:p>
            <a:pPr algn="ctr"/>
            <a:r>
              <a:rPr lang="en-US" sz="4400" b="1" i="1" dirty="0"/>
              <a:t>What can you take responsibility for? </a:t>
            </a:r>
          </a:p>
        </p:txBody>
      </p:sp>
    </p:spTree>
    <p:extLst>
      <p:ext uri="{BB962C8B-B14F-4D97-AF65-F5344CB8AC3E}">
        <p14:creationId xmlns:p14="http://schemas.microsoft.com/office/powerpoint/2010/main" val="24290218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xmlns="" id="{44CB7A62-19F5-1902-E4F4-2DEA0867901E}"/>
              </a:ext>
            </a:extLst>
          </p:cNvPr>
          <p:cNvSpPr/>
          <p:nvPr/>
        </p:nvSpPr>
        <p:spPr>
          <a:xfrm>
            <a:off x="0" y="0"/>
            <a:ext cx="12192000" cy="1219200"/>
          </a:xfrm>
          <a:prstGeom prst="rect">
            <a:avLst/>
          </a:prstGeom>
          <a:solidFill>
            <a:schemeClr val="tx1">
              <a:alpha val="64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7200" b="1" dirty="0"/>
              <a:t> Love Your Enemy</a:t>
            </a:r>
            <a:endParaRPr lang="en-US" sz="7200" b="1" i="1" dirty="0"/>
          </a:p>
        </p:txBody>
      </p:sp>
      <p:sp>
        <p:nvSpPr>
          <p:cNvPr id="10" name="Rectangle 9">
            <a:extLst>
              <a:ext uri="{FF2B5EF4-FFF2-40B4-BE49-F238E27FC236}">
                <a16:creationId xmlns:a16="http://schemas.microsoft.com/office/drawing/2014/main" xmlns="" id="{BA4ECC83-7083-DB0D-897E-B28666AB7887}"/>
              </a:ext>
            </a:extLst>
          </p:cNvPr>
          <p:cNvSpPr/>
          <p:nvPr/>
        </p:nvSpPr>
        <p:spPr>
          <a:xfrm>
            <a:off x="0" y="5257800"/>
            <a:ext cx="12192000" cy="16002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ct val="107000"/>
              </a:lnSpc>
              <a:spcBef>
                <a:spcPts val="0"/>
              </a:spcBef>
              <a:spcAft>
                <a:spcPts val="0"/>
              </a:spcAft>
            </a:pPr>
            <a:r>
              <a:rPr lang="en-US" sz="3000" b="1" kern="100" baseline="30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Romans 12:20 </a:t>
            </a:r>
            <a:r>
              <a:rPr lang="en-US" sz="3000" kern="100" cap="small" dirty="0">
                <a:solidFill>
                  <a:schemeClr val="tx1"/>
                </a:solidFill>
                <a:effectLst/>
                <a:latin typeface="Calibri" panose="020F0502020204030204" pitchFamily="34" charset="0"/>
                <a:ea typeface="Calibri" panose="020F0502020204030204" pitchFamily="34" charset="0"/>
                <a:cs typeface="Calibri" panose="020F0502020204030204" pitchFamily="34" charset="0"/>
              </a:rPr>
              <a:t>But if your enemy is hungry, feed him, and if he is thirsty, give him a drink</a:t>
            </a:r>
            <a:r>
              <a:rPr lang="en-US" sz="3000" kern="100" cap="small"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en-US" sz="3000" kern="100" cap="small" dirty="0">
                <a:solidFill>
                  <a:schemeClr val="tx1"/>
                </a:solidFill>
                <a:effectLst/>
                <a:latin typeface="Calibri" panose="020F0502020204030204" pitchFamily="34" charset="0"/>
                <a:ea typeface="Calibri" panose="020F0502020204030204" pitchFamily="34" charset="0"/>
                <a:cs typeface="Calibri" panose="020F0502020204030204" pitchFamily="34" charset="0"/>
              </a:rPr>
              <a:t>for in so doing you will heap burning coals on his head</a:t>
            </a:r>
            <a:r>
              <a:rPr lang="en-US" sz="30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r>
              <a:rPr lang="en-US" sz="3000" b="1" kern="100" baseline="30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21 </a:t>
            </a:r>
            <a:r>
              <a:rPr lang="en-US" sz="30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Do not be overcome by evil, </a:t>
            </a:r>
            <a:r>
              <a:rPr lang="en-US" sz="3000" b="1" u="sng" kern="100"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but overcome evil with good</a:t>
            </a:r>
            <a:r>
              <a:rPr lang="en-US" sz="3000" b="1" kern="100"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a:t>
            </a:r>
            <a:endParaRPr lang="en-US" sz="3000" b="1" kern="1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endParaRPr lang="en-US" sz="30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0"/>
              </a:spcBef>
              <a:spcAft>
                <a:spcPts val="0"/>
              </a:spcAft>
            </a:pPr>
            <a:endParaRPr lang="en-US" sz="3200" dirty="0">
              <a:solidFill>
                <a:schemeClr val="tx1"/>
              </a:solidFill>
            </a:endParaRPr>
          </a:p>
        </p:txBody>
      </p:sp>
      <p:sp>
        <p:nvSpPr>
          <p:cNvPr id="3" name="Rounded Rectangular Callout 11">
            <a:extLst>
              <a:ext uri="{FF2B5EF4-FFF2-40B4-BE49-F238E27FC236}">
                <a16:creationId xmlns:a16="http://schemas.microsoft.com/office/drawing/2014/main" xmlns="" id="{F77FEAA5-23AF-FB31-B54E-2C8CDBC61D01}"/>
              </a:ext>
            </a:extLst>
          </p:cNvPr>
          <p:cNvSpPr/>
          <p:nvPr/>
        </p:nvSpPr>
        <p:spPr>
          <a:xfrm>
            <a:off x="190500" y="2645092"/>
            <a:ext cx="11811000" cy="1744980"/>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4400" b="1" i="1" dirty="0"/>
              <a:t>How has your pride played a role in perpetuating or escalating this conflict? </a:t>
            </a:r>
            <a:endParaRPr lang="en-US" sz="4400" i="1" dirty="0"/>
          </a:p>
        </p:txBody>
      </p:sp>
      <p:sp>
        <p:nvSpPr>
          <p:cNvPr id="2" name="Rounded Rectangular Callout 11">
            <a:extLst>
              <a:ext uri="{FF2B5EF4-FFF2-40B4-BE49-F238E27FC236}">
                <a16:creationId xmlns:a16="http://schemas.microsoft.com/office/drawing/2014/main" xmlns="" id="{F6D78ED1-B987-6279-7999-6CBBD1DE2CD1}"/>
              </a:ext>
            </a:extLst>
          </p:cNvPr>
          <p:cNvSpPr/>
          <p:nvPr/>
        </p:nvSpPr>
        <p:spPr>
          <a:xfrm>
            <a:off x="7086600" y="192405"/>
            <a:ext cx="4705350" cy="1600200"/>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4400" b="1" i="1" dirty="0"/>
              <a:t>Who is stealing water in your life?</a:t>
            </a:r>
            <a:endParaRPr lang="en-US" sz="4400" i="1" dirty="0"/>
          </a:p>
        </p:txBody>
      </p:sp>
    </p:spTree>
    <p:extLst>
      <p:ext uri="{BB962C8B-B14F-4D97-AF65-F5344CB8AC3E}">
        <p14:creationId xmlns:p14="http://schemas.microsoft.com/office/powerpoint/2010/main" val="14932236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xmlns="" id="{44CB7A62-19F5-1902-E4F4-2DEA0867901E}"/>
              </a:ext>
            </a:extLst>
          </p:cNvPr>
          <p:cNvSpPr/>
          <p:nvPr/>
        </p:nvSpPr>
        <p:spPr>
          <a:xfrm>
            <a:off x="0" y="0"/>
            <a:ext cx="12192000" cy="1219200"/>
          </a:xfrm>
          <a:prstGeom prst="rect">
            <a:avLst/>
          </a:prstGeom>
          <a:solidFill>
            <a:schemeClr val="tx1">
              <a:alpha val="64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7200" b="1" dirty="0"/>
              <a:t> Love Your Enemy</a:t>
            </a:r>
            <a:endParaRPr lang="en-US" sz="7200" b="1" i="1" dirty="0"/>
          </a:p>
        </p:txBody>
      </p:sp>
      <p:sp>
        <p:nvSpPr>
          <p:cNvPr id="10" name="Rectangle 9">
            <a:extLst>
              <a:ext uri="{FF2B5EF4-FFF2-40B4-BE49-F238E27FC236}">
                <a16:creationId xmlns:a16="http://schemas.microsoft.com/office/drawing/2014/main" xmlns="" id="{BA4ECC83-7083-DB0D-897E-B28666AB7887}"/>
              </a:ext>
            </a:extLst>
          </p:cNvPr>
          <p:cNvSpPr/>
          <p:nvPr/>
        </p:nvSpPr>
        <p:spPr>
          <a:xfrm>
            <a:off x="0" y="5257800"/>
            <a:ext cx="12192000" cy="16002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ct val="107000"/>
              </a:lnSpc>
              <a:spcBef>
                <a:spcPts val="0"/>
              </a:spcBef>
              <a:spcAft>
                <a:spcPts val="0"/>
              </a:spcAft>
            </a:pPr>
            <a:r>
              <a:rPr lang="en-US" sz="3000" b="1" kern="100" baseline="30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Romans 12:20 </a:t>
            </a:r>
            <a:r>
              <a:rPr lang="en-US" sz="3000" kern="100" cap="small" dirty="0">
                <a:solidFill>
                  <a:schemeClr val="tx1"/>
                </a:solidFill>
                <a:effectLst/>
                <a:latin typeface="Calibri" panose="020F0502020204030204" pitchFamily="34" charset="0"/>
                <a:ea typeface="Calibri" panose="020F0502020204030204" pitchFamily="34" charset="0"/>
                <a:cs typeface="Calibri" panose="020F0502020204030204" pitchFamily="34" charset="0"/>
              </a:rPr>
              <a:t>But if your enemy is hungry, feed him, and if he is thirsty, give him a drink</a:t>
            </a:r>
            <a:r>
              <a:rPr lang="en-US" sz="3000" kern="100" cap="small"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en-US" sz="3000" kern="100" cap="small" dirty="0">
                <a:solidFill>
                  <a:schemeClr val="tx1"/>
                </a:solidFill>
                <a:effectLst/>
                <a:latin typeface="Calibri" panose="020F0502020204030204" pitchFamily="34" charset="0"/>
                <a:ea typeface="Calibri" panose="020F0502020204030204" pitchFamily="34" charset="0"/>
                <a:cs typeface="Calibri" panose="020F0502020204030204" pitchFamily="34" charset="0"/>
              </a:rPr>
              <a:t>for in so doing you will heap burning coals on his head</a:t>
            </a:r>
            <a:r>
              <a:rPr lang="en-US" sz="30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r>
              <a:rPr lang="en-US" sz="3000" b="1" kern="100" baseline="30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21 </a:t>
            </a:r>
            <a:r>
              <a:rPr lang="en-US" sz="30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Do not be overcome by evil, </a:t>
            </a:r>
            <a:r>
              <a:rPr lang="en-US" sz="3000" b="1" u="sng" kern="100"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but overcome evil with good</a:t>
            </a:r>
            <a:r>
              <a:rPr lang="en-US" sz="3000" b="1" kern="100"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a:t>
            </a:r>
            <a:endParaRPr lang="en-US" sz="3000" b="1" kern="1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endParaRPr lang="en-US" sz="30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0"/>
              </a:spcBef>
              <a:spcAft>
                <a:spcPts val="0"/>
              </a:spcAft>
            </a:pPr>
            <a:endParaRPr lang="en-US" sz="3200" dirty="0">
              <a:solidFill>
                <a:schemeClr val="tx1"/>
              </a:solidFill>
            </a:endParaRPr>
          </a:p>
        </p:txBody>
      </p:sp>
      <p:sp>
        <p:nvSpPr>
          <p:cNvPr id="2" name="Rounded Rectangular Callout 11">
            <a:extLst>
              <a:ext uri="{FF2B5EF4-FFF2-40B4-BE49-F238E27FC236}">
                <a16:creationId xmlns:a16="http://schemas.microsoft.com/office/drawing/2014/main" xmlns="" id="{F6D78ED1-B987-6279-7999-6CBBD1DE2CD1}"/>
              </a:ext>
            </a:extLst>
          </p:cNvPr>
          <p:cNvSpPr/>
          <p:nvPr/>
        </p:nvSpPr>
        <p:spPr>
          <a:xfrm>
            <a:off x="7086600" y="192405"/>
            <a:ext cx="4705350" cy="1600200"/>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4400" b="1" i="1" dirty="0"/>
              <a:t>Who is stealing water in your life?</a:t>
            </a:r>
            <a:endParaRPr lang="en-US" sz="4400" i="1" dirty="0"/>
          </a:p>
        </p:txBody>
      </p:sp>
      <p:sp>
        <p:nvSpPr>
          <p:cNvPr id="6" name="Rounded Rectangular Callout 11">
            <a:extLst>
              <a:ext uri="{FF2B5EF4-FFF2-40B4-BE49-F238E27FC236}">
                <a16:creationId xmlns:a16="http://schemas.microsoft.com/office/drawing/2014/main" xmlns="" id="{44045C72-9F06-0FC3-6866-02021D3A385B}"/>
              </a:ext>
            </a:extLst>
          </p:cNvPr>
          <p:cNvSpPr/>
          <p:nvPr/>
        </p:nvSpPr>
        <p:spPr>
          <a:xfrm>
            <a:off x="190500" y="2652712"/>
            <a:ext cx="11811000" cy="1744980"/>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4400" b="1" i="1" dirty="0"/>
              <a:t>Are there words or actions on your side of the equation for which you need to ask forgiveness? </a:t>
            </a:r>
            <a:endParaRPr lang="en-US" sz="4400" i="1" dirty="0"/>
          </a:p>
        </p:txBody>
      </p:sp>
    </p:spTree>
    <p:extLst>
      <p:ext uri="{BB962C8B-B14F-4D97-AF65-F5344CB8AC3E}">
        <p14:creationId xmlns:p14="http://schemas.microsoft.com/office/powerpoint/2010/main" val="41099626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xmlns="" id="{44CB7A62-19F5-1902-E4F4-2DEA0867901E}"/>
              </a:ext>
            </a:extLst>
          </p:cNvPr>
          <p:cNvSpPr/>
          <p:nvPr/>
        </p:nvSpPr>
        <p:spPr>
          <a:xfrm>
            <a:off x="0" y="0"/>
            <a:ext cx="12192000" cy="1219200"/>
          </a:xfrm>
          <a:prstGeom prst="rect">
            <a:avLst/>
          </a:prstGeom>
          <a:solidFill>
            <a:schemeClr val="tx1">
              <a:alpha val="64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7200" b="1" dirty="0"/>
              <a:t> Love Your Enemy</a:t>
            </a:r>
            <a:endParaRPr lang="en-US" sz="7200" b="1" i="1" dirty="0"/>
          </a:p>
        </p:txBody>
      </p:sp>
      <p:sp>
        <p:nvSpPr>
          <p:cNvPr id="10" name="Rectangle 9">
            <a:extLst>
              <a:ext uri="{FF2B5EF4-FFF2-40B4-BE49-F238E27FC236}">
                <a16:creationId xmlns:a16="http://schemas.microsoft.com/office/drawing/2014/main" xmlns="" id="{BA4ECC83-7083-DB0D-897E-B28666AB7887}"/>
              </a:ext>
            </a:extLst>
          </p:cNvPr>
          <p:cNvSpPr/>
          <p:nvPr/>
        </p:nvSpPr>
        <p:spPr>
          <a:xfrm>
            <a:off x="0" y="5257800"/>
            <a:ext cx="12192000" cy="16002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ct val="107000"/>
              </a:lnSpc>
              <a:spcBef>
                <a:spcPts val="0"/>
              </a:spcBef>
              <a:spcAft>
                <a:spcPts val="0"/>
              </a:spcAft>
            </a:pPr>
            <a:r>
              <a:rPr lang="en-US" sz="3000" b="1" kern="100" baseline="30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Romans 12:20 </a:t>
            </a:r>
            <a:r>
              <a:rPr lang="en-US" sz="3000" kern="100" cap="small" dirty="0">
                <a:solidFill>
                  <a:schemeClr val="tx1"/>
                </a:solidFill>
                <a:effectLst/>
                <a:latin typeface="Calibri" panose="020F0502020204030204" pitchFamily="34" charset="0"/>
                <a:ea typeface="Calibri" panose="020F0502020204030204" pitchFamily="34" charset="0"/>
                <a:cs typeface="Calibri" panose="020F0502020204030204" pitchFamily="34" charset="0"/>
              </a:rPr>
              <a:t>But if your enemy is hungry, feed him, and if he is thirsty, give him a drink</a:t>
            </a:r>
            <a:r>
              <a:rPr lang="en-US" sz="3000" kern="100" cap="small"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en-US" sz="3000" kern="100" cap="small" dirty="0">
                <a:solidFill>
                  <a:schemeClr val="tx1"/>
                </a:solidFill>
                <a:effectLst/>
                <a:latin typeface="Calibri" panose="020F0502020204030204" pitchFamily="34" charset="0"/>
                <a:ea typeface="Calibri" panose="020F0502020204030204" pitchFamily="34" charset="0"/>
                <a:cs typeface="Calibri" panose="020F0502020204030204" pitchFamily="34" charset="0"/>
              </a:rPr>
              <a:t>for in so doing you will heap burning coals on his head</a:t>
            </a:r>
            <a:r>
              <a:rPr lang="en-US" sz="30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r>
              <a:rPr lang="en-US" sz="3000" b="1" kern="100" baseline="30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21 </a:t>
            </a:r>
            <a:r>
              <a:rPr lang="en-US" sz="30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Do not be overcome by evil, </a:t>
            </a:r>
            <a:r>
              <a:rPr lang="en-US" sz="3000" b="1" u="sng" kern="100"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but overcome evil with good</a:t>
            </a:r>
            <a:r>
              <a:rPr lang="en-US" sz="3000" b="1" kern="100"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a:t>
            </a:r>
            <a:endParaRPr lang="en-US" sz="3000" b="1" kern="1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endParaRPr lang="en-US" sz="30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0"/>
              </a:spcBef>
              <a:spcAft>
                <a:spcPts val="0"/>
              </a:spcAft>
            </a:pPr>
            <a:endParaRPr lang="en-US" sz="3200" dirty="0">
              <a:solidFill>
                <a:schemeClr val="tx1"/>
              </a:solidFill>
            </a:endParaRPr>
          </a:p>
        </p:txBody>
      </p:sp>
      <p:sp>
        <p:nvSpPr>
          <p:cNvPr id="3" name="Rounded Rectangular Callout 11">
            <a:extLst>
              <a:ext uri="{FF2B5EF4-FFF2-40B4-BE49-F238E27FC236}">
                <a16:creationId xmlns:a16="http://schemas.microsoft.com/office/drawing/2014/main" xmlns="" id="{F77FEAA5-23AF-FB31-B54E-2C8CDBC61D01}"/>
              </a:ext>
            </a:extLst>
          </p:cNvPr>
          <p:cNvSpPr/>
          <p:nvPr/>
        </p:nvSpPr>
        <p:spPr>
          <a:xfrm>
            <a:off x="190500" y="2667952"/>
            <a:ext cx="11811000" cy="1744980"/>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4400" b="1" i="1" dirty="0"/>
              <a:t>What does God have for you to learn in this conflict?</a:t>
            </a:r>
            <a:endParaRPr lang="en-US" sz="4400" i="1" dirty="0"/>
          </a:p>
        </p:txBody>
      </p:sp>
      <p:sp>
        <p:nvSpPr>
          <p:cNvPr id="2" name="Rounded Rectangular Callout 11">
            <a:extLst>
              <a:ext uri="{FF2B5EF4-FFF2-40B4-BE49-F238E27FC236}">
                <a16:creationId xmlns:a16="http://schemas.microsoft.com/office/drawing/2014/main" xmlns="" id="{F6D78ED1-B987-6279-7999-6CBBD1DE2CD1}"/>
              </a:ext>
            </a:extLst>
          </p:cNvPr>
          <p:cNvSpPr/>
          <p:nvPr/>
        </p:nvSpPr>
        <p:spPr>
          <a:xfrm>
            <a:off x="7086600" y="192405"/>
            <a:ext cx="4705350" cy="1600200"/>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4400" b="1" i="1" dirty="0"/>
              <a:t>Who is stealing water in your life?</a:t>
            </a:r>
            <a:endParaRPr lang="en-US" sz="4400" i="1" dirty="0"/>
          </a:p>
        </p:txBody>
      </p:sp>
    </p:spTree>
    <p:extLst>
      <p:ext uri="{BB962C8B-B14F-4D97-AF65-F5344CB8AC3E}">
        <p14:creationId xmlns:p14="http://schemas.microsoft.com/office/powerpoint/2010/main" val="21817061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xmlns="" id="{44CB7A62-19F5-1902-E4F4-2DEA0867901E}"/>
              </a:ext>
            </a:extLst>
          </p:cNvPr>
          <p:cNvSpPr/>
          <p:nvPr/>
        </p:nvSpPr>
        <p:spPr>
          <a:xfrm>
            <a:off x="0" y="0"/>
            <a:ext cx="12192000" cy="1219200"/>
          </a:xfrm>
          <a:prstGeom prst="rect">
            <a:avLst/>
          </a:prstGeom>
          <a:solidFill>
            <a:schemeClr val="tx1">
              <a:alpha val="64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7200" b="1" dirty="0"/>
              <a:t> Love Your Enemy</a:t>
            </a:r>
            <a:endParaRPr lang="en-US" sz="7200" b="1" i="1" dirty="0"/>
          </a:p>
        </p:txBody>
      </p:sp>
      <p:sp>
        <p:nvSpPr>
          <p:cNvPr id="10" name="Rectangle 9">
            <a:extLst>
              <a:ext uri="{FF2B5EF4-FFF2-40B4-BE49-F238E27FC236}">
                <a16:creationId xmlns:a16="http://schemas.microsoft.com/office/drawing/2014/main" xmlns="" id="{BA4ECC83-7083-DB0D-897E-B28666AB7887}"/>
              </a:ext>
            </a:extLst>
          </p:cNvPr>
          <p:cNvSpPr/>
          <p:nvPr/>
        </p:nvSpPr>
        <p:spPr>
          <a:xfrm>
            <a:off x="0" y="5257800"/>
            <a:ext cx="12192000" cy="16002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ct val="107000"/>
              </a:lnSpc>
              <a:spcBef>
                <a:spcPts val="0"/>
              </a:spcBef>
              <a:spcAft>
                <a:spcPts val="0"/>
              </a:spcAft>
            </a:pPr>
            <a:r>
              <a:rPr lang="en-US" sz="3000" b="1" kern="100" baseline="30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Romans 12:20 </a:t>
            </a:r>
            <a:r>
              <a:rPr lang="en-US" sz="3000" kern="100" cap="small" dirty="0">
                <a:solidFill>
                  <a:schemeClr val="tx1"/>
                </a:solidFill>
                <a:effectLst/>
                <a:latin typeface="Calibri" panose="020F0502020204030204" pitchFamily="34" charset="0"/>
                <a:ea typeface="Calibri" panose="020F0502020204030204" pitchFamily="34" charset="0"/>
                <a:cs typeface="Calibri" panose="020F0502020204030204" pitchFamily="34" charset="0"/>
              </a:rPr>
              <a:t>But if your enemy is hungry, feed him, and if he is thirsty, give him a drink</a:t>
            </a:r>
            <a:r>
              <a:rPr lang="en-US" sz="3000" kern="100" cap="small"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en-US" sz="3000" kern="100" cap="small" dirty="0">
                <a:solidFill>
                  <a:schemeClr val="tx1"/>
                </a:solidFill>
                <a:effectLst/>
                <a:latin typeface="Calibri" panose="020F0502020204030204" pitchFamily="34" charset="0"/>
                <a:ea typeface="Calibri" panose="020F0502020204030204" pitchFamily="34" charset="0"/>
                <a:cs typeface="Calibri" panose="020F0502020204030204" pitchFamily="34" charset="0"/>
              </a:rPr>
              <a:t>for in so doing you will heap burning coals on his head</a:t>
            </a:r>
            <a:r>
              <a:rPr lang="en-US" sz="30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r>
              <a:rPr lang="en-US" sz="3000" b="1" kern="100" baseline="30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21 </a:t>
            </a:r>
            <a:r>
              <a:rPr lang="en-US" sz="30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Do not be overcome by evil, </a:t>
            </a:r>
            <a:r>
              <a:rPr lang="en-US" sz="3000" b="1" u="sng" kern="100"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but overcome evil with good</a:t>
            </a:r>
            <a:r>
              <a:rPr lang="en-US" sz="3000" b="1" kern="100"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a:t>
            </a:r>
            <a:endParaRPr lang="en-US" sz="3000" b="1" kern="1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endParaRPr lang="en-US" sz="30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0"/>
              </a:spcBef>
              <a:spcAft>
                <a:spcPts val="0"/>
              </a:spcAft>
            </a:pPr>
            <a:endParaRPr lang="en-US" sz="3200" dirty="0">
              <a:solidFill>
                <a:schemeClr val="tx1"/>
              </a:solidFill>
            </a:endParaRPr>
          </a:p>
        </p:txBody>
      </p:sp>
      <p:sp>
        <p:nvSpPr>
          <p:cNvPr id="3" name="Rounded Rectangular Callout 11">
            <a:extLst>
              <a:ext uri="{FF2B5EF4-FFF2-40B4-BE49-F238E27FC236}">
                <a16:creationId xmlns:a16="http://schemas.microsoft.com/office/drawing/2014/main" xmlns="" id="{F77FEAA5-23AF-FB31-B54E-2C8CDBC61D01}"/>
              </a:ext>
            </a:extLst>
          </p:cNvPr>
          <p:cNvSpPr/>
          <p:nvPr/>
        </p:nvSpPr>
        <p:spPr>
          <a:xfrm>
            <a:off x="190500" y="2556510"/>
            <a:ext cx="11811000" cy="1744980"/>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4000" b="1" i="1" dirty="0"/>
              <a:t>Can you say that you have done everything, “as far as it depends on you” to be at peace with that person? </a:t>
            </a:r>
            <a:endParaRPr lang="en-US" sz="4000" i="1" dirty="0"/>
          </a:p>
        </p:txBody>
      </p:sp>
      <p:sp>
        <p:nvSpPr>
          <p:cNvPr id="2" name="Rounded Rectangular Callout 11">
            <a:extLst>
              <a:ext uri="{FF2B5EF4-FFF2-40B4-BE49-F238E27FC236}">
                <a16:creationId xmlns:a16="http://schemas.microsoft.com/office/drawing/2014/main" xmlns="" id="{F6D78ED1-B987-6279-7999-6CBBD1DE2CD1}"/>
              </a:ext>
            </a:extLst>
          </p:cNvPr>
          <p:cNvSpPr/>
          <p:nvPr/>
        </p:nvSpPr>
        <p:spPr>
          <a:xfrm>
            <a:off x="7086600" y="192405"/>
            <a:ext cx="4705350" cy="1600200"/>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4400" b="1" i="1" dirty="0"/>
              <a:t>Who is stealing water in your life?</a:t>
            </a:r>
            <a:endParaRPr lang="en-US" sz="4400" i="1" dirty="0"/>
          </a:p>
        </p:txBody>
      </p:sp>
    </p:spTree>
    <p:extLst>
      <p:ext uri="{BB962C8B-B14F-4D97-AF65-F5344CB8AC3E}">
        <p14:creationId xmlns:p14="http://schemas.microsoft.com/office/powerpoint/2010/main" val="17905802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xmlns="" id="{44CB7A62-19F5-1902-E4F4-2DEA0867901E}"/>
              </a:ext>
            </a:extLst>
          </p:cNvPr>
          <p:cNvSpPr/>
          <p:nvPr/>
        </p:nvSpPr>
        <p:spPr>
          <a:xfrm>
            <a:off x="0" y="0"/>
            <a:ext cx="12192000" cy="1219200"/>
          </a:xfrm>
          <a:prstGeom prst="rect">
            <a:avLst/>
          </a:prstGeom>
          <a:solidFill>
            <a:schemeClr val="tx1">
              <a:alpha val="64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7200" b="1" dirty="0"/>
              <a:t> Love Your Enemy</a:t>
            </a:r>
            <a:endParaRPr lang="en-US" sz="7200" b="1" i="1" dirty="0"/>
          </a:p>
        </p:txBody>
      </p:sp>
      <p:sp>
        <p:nvSpPr>
          <p:cNvPr id="10" name="Rectangle 9">
            <a:extLst>
              <a:ext uri="{FF2B5EF4-FFF2-40B4-BE49-F238E27FC236}">
                <a16:creationId xmlns:a16="http://schemas.microsoft.com/office/drawing/2014/main" xmlns="" id="{BA4ECC83-7083-DB0D-897E-B28666AB7887}"/>
              </a:ext>
            </a:extLst>
          </p:cNvPr>
          <p:cNvSpPr/>
          <p:nvPr/>
        </p:nvSpPr>
        <p:spPr>
          <a:xfrm>
            <a:off x="0" y="5257800"/>
            <a:ext cx="12192000" cy="16002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ct val="107000"/>
              </a:lnSpc>
              <a:spcBef>
                <a:spcPts val="0"/>
              </a:spcBef>
              <a:spcAft>
                <a:spcPts val="0"/>
              </a:spcAft>
            </a:pPr>
            <a:r>
              <a:rPr lang="en-US" sz="3000" b="1" kern="100" baseline="30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Romans 12:20 </a:t>
            </a:r>
            <a:r>
              <a:rPr lang="en-US" sz="3000" kern="100" cap="small" dirty="0">
                <a:solidFill>
                  <a:schemeClr val="tx1"/>
                </a:solidFill>
                <a:effectLst/>
                <a:latin typeface="Calibri" panose="020F0502020204030204" pitchFamily="34" charset="0"/>
                <a:ea typeface="Calibri" panose="020F0502020204030204" pitchFamily="34" charset="0"/>
                <a:cs typeface="Calibri" panose="020F0502020204030204" pitchFamily="34" charset="0"/>
              </a:rPr>
              <a:t>But if your enemy is hungry, feed him, and if he is thirsty, give him a drink</a:t>
            </a:r>
            <a:r>
              <a:rPr lang="en-US" sz="3000" kern="100" cap="small"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en-US" sz="3000" kern="100" cap="small" dirty="0">
                <a:solidFill>
                  <a:schemeClr val="tx1"/>
                </a:solidFill>
                <a:effectLst/>
                <a:latin typeface="Calibri" panose="020F0502020204030204" pitchFamily="34" charset="0"/>
                <a:ea typeface="Calibri" panose="020F0502020204030204" pitchFamily="34" charset="0"/>
                <a:cs typeface="Calibri" panose="020F0502020204030204" pitchFamily="34" charset="0"/>
              </a:rPr>
              <a:t>for in so doing you will heap burning coals on his head</a:t>
            </a:r>
            <a:r>
              <a:rPr lang="en-US" sz="30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r>
              <a:rPr lang="en-US" sz="3000" b="1" kern="100" baseline="30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21 </a:t>
            </a:r>
            <a:r>
              <a:rPr lang="en-US" sz="30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Do not be overcome by evil, </a:t>
            </a:r>
            <a:r>
              <a:rPr lang="en-US" sz="3000" b="1" u="sng" kern="100"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but overcome evil with good</a:t>
            </a:r>
            <a:r>
              <a:rPr lang="en-US" sz="3000" b="1" kern="100"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a:t>
            </a:r>
            <a:endParaRPr lang="en-US" sz="3000" b="1" kern="1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endParaRPr lang="en-US" sz="30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0"/>
              </a:spcBef>
              <a:spcAft>
                <a:spcPts val="0"/>
              </a:spcAft>
            </a:pPr>
            <a:endParaRPr lang="en-US" sz="3200" dirty="0">
              <a:solidFill>
                <a:schemeClr val="tx1"/>
              </a:solidFill>
            </a:endParaRPr>
          </a:p>
        </p:txBody>
      </p:sp>
      <p:sp>
        <p:nvSpPr>
          <p:cNvPr id="3" name="Rounded Rectangular Callout 11">
            <a:extLst>
              <a:ext uri="{FF2B5EF4-FFF2-40B4-BE49-F238E27FC236}">
                <a16:creationId xmlns:a16="http://schemas.microsoft.com/office/drawing/2014/main" xmlns="" id="{F77FEAA5-23AF-FB31-B54E-2C8CDBC61D01}"/>
              </a:ext>
            </a:extLst>
          </p:cNvPr>
          <p:cNvSpPr/>
          <p:nvPr/>
        </p:nvSpPr>
        <p:spPr>
          <a:xfrm>
            <a:off x="190500" y="2522220"/>
            <a:ext cx="11811000" cy="1744980"/>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4400" b="1" i="1" dirty="0"/>
              <a:t>Have you considered the cost of leaving this conflict unresolved, to you and others? </a:t>
            </a:r>
            <a:endParaRPr lang="en-US" sz="4400" i="1" dirty="0"/>
          </a:p>
        </p:txBody>
      </p:sp>
      <p:sp>
        <p:nvSpPr>
          <p:cNvPr id="2" name="Rounded Rectangular Callout 11">
            <a:extLst>
              <a:ext uri="{FF2B5EF4-FFF2-40B4-BE49-F238E27FC236}">
                <a16:creationId xmlns:a16="http://schemas.microsoft.com/office/drawing/2014/main" xmlns="" id="{F6D78ED1-B987-6279-7999-6CBBD1DE2CD1}"/>
              </a:ext>
            </a:extLst>
          </p:cNvPr>
          <p:cNvSpPr/>
          <p:nvPr/>
        </p:nvSpPr>
        <p:spPr>
          <a:xfrm>
            <a:off x="7086600" y="192405"/>
            <a:ext cx="4705350" cy="1600200"/>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4400" b="1" i="1" dirty="0"/>
              <a:t>Who is stealing water in your life?</a:t>
            </a:r>
            <a:endParaRPr lang="en-US" sz="4400" i="1" dirty="0"/>
          </a:p>
        </p:txBody>
      </p:sp>
    </p:spTree>
    <p:extLst>
      <p:ext uri="{BB962C8B-B14F-4D97-AF65-F5344CB8AC3E}">
        <p14:creationId xmlns:p14="http://schemas.microsoft.com/office/powerpoint/2010/main" val="20631005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xmlns="" id="{44CB7A62-19F5-1902-E4F4-2DEA0867901E}"/>
              </a:ext>
            </a:extLst>
          </p:cNvPr>
          <p:cNvSpPr/>
          <p:nvPr/>
        </p:nvSpPr>
        <p:spPr>
          <a:xfrm>
            <a:off x="0" y="0"/>
            <a:ext cx="12192000" cy="1219200"/>
          </a:xfrm>
          <a:prstGeom prst="rect">
            <a:avLst/>
          </a:prstGeom>
          <a:solidFill>
            <a:schemeClr val="tx1">
              <a:alpha val="64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7200" b="1" dirty="0"/>
              <a:t> Love Your Enemy</a:t>
            </a:r>
            <a:endParaRPr lang="en-US" sz="7200" b="1" i="1" dirty="0"/>
          </a:p>
        </p:txBody>
      </p:sp>
      <p:sp>
        <p:nvSpPr>
          <p:cNvPr id="10" name="Rectangle 9">
            <a:extLst>
              <a:ext uri="{FF2B5EF4-FFF2-40B4-BE49-F238E27FC236}">
                <a16:creationId xmlns:a16="http://schemas.microsoft.com/office/drawing/2014/main" xmlns="" id="{BA4ECC83-7083-DB0D-897E-B28666AB7887}"/>
              </a:ext>
            </a:extLst>
          </p:cNvPr>
          <p:cNvSpPr/>
          <p:nvPr/>
        </p:nvSpPr>
        <p:spPr>
          <a:xfrm>
            <a:off x="0" y="5257800"/>
            <a:ext cx="12192000" cy="16002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ct val="107000"/>
              </a:lnSpc>
              <a:spcBef>
                <a:spcPts val="0"/>
              </a:spcBef>
              <a:spcAft>
                <a:spcPts val="0"/>
              </a:spcAft>
            </a:pPr>
            <a:r>
              <a:rPr lang="en-US" sz="3000" b="1" kern="100" baseline="30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Romans 12:20 </a:t>
            </a:r>
            <a:r>
              <a:rPr lang="en-US" sz="3000" kern="100" cap="small" dirty="0">
                <a:solidFill>
                  <a:schemeClr val="tx1"/>
                </a:solidFill>
                <a:effectLst/>
                <a:latin typeface="Calibri" panose="020F0502020204030204" pitchFamily="34" charset="0"/>
                <a:ea typeface="Calibri" panose="020F0502020204030204" pitchFamily="34" charset="0"/>
                <a:cs typeface="Calibri" panose="020F0502020204030204" pitchFamily="34" charset="0"/>
              </a:rPr>
              <a:t>But if your enemy is hungry, feed him, and if he is thirsty, give him a drink</a:t>
            </a:r>
            <a:r>
              <a:rPr lang="en-US" sz="3000" kern="100" cap="small"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en-US" sz="3000" kern="100" cap="small" dirty="0">
                <a:solidFill>
                  <a:schemeClr val="tx1"/>
                </a:solidFill>
                <a:effectLst/>
                <a:latin typeface="Calibri" panose="020F0502020204030204" pitchFamily="34" charset="0"/>
                <a:ea typeface="Calibri" panose="020F0502020204030204" pitchFamily="34" charset="0"/>
                <a:cs typeface="Calibri" panose="020F0502020204030204" pitchFamily="34" charset="0"/>
              </a:rPr>
              <a:t>for in so doing you will heap burning coals on his head</a:t>
            </a:r>
            <a:r>
              <a:rPr lang="en-US" sz="30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r>
              <a:rPr lang="en-US" sz="3000" b="1" kern="100" baseline="30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21 </a:t>
            </a:r>
            <a:r>
              <a:rPr lang="en-US" sz="30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Do not be overcome by evil, </a:t>
            </a:r>
            <a:r>
              <a:rPr lang="en-US" sz="3000" b="1" u="sng" kern="100"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but overcome evil with good</a:t>
            </a:r>
            <a:r>
              <a:rPr lang="en-US" sz="3000" b="1" kern="100"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a:t>
            </a:r>
            <a:endParaRPr lang="en-US" sz="3000" b="1" kern="1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endParaRPr lang="en-US" sz="30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0"/>
              </a:spcBef>
              <a:spcAft>
                <a:spcPts val="0"/>
              </a:spcAft>
            </a:pPr>
            <a:endParaRPr lang="en-US" sz="3200" dirty="0">
              <a:solidFill>
                <a:schemeClr val="tx1"/>
              </a:solidFill>
            </a:endParaRPr>
          </a:p>
        </p:txBody>
      </p:sp>
      <p:sp>
        <p:nvSpPr>
          <p:cNvPr id="3" name="Rounded Rectangular Callout 11">
            <a:extLst>
              <a:ext uri="{FF2B5EF4-FFF2-40B4-BE49-F238E27FC236}">
                <a16:creationId xmlns:a16="http://schemas.microsoft.com/office/drawing/2014/main" xmlns="" id="{F77FEAA5-23AF-FB31-B54E-2C8CDBC61D01}"/>
              </a:ext>
            </a:extLst>
          </p:cNvPr>
          <p:cNvSpPr/>
          <p:nvPr/>
        </p:nvSpPr>
        <p:spPr>
          <a:xfrm>
            <a:off x="190500" y="2598420"/>
            <a:ext cx="11811000" cy="1744980"/>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4400" b="1" i="1" dirty="0"/>
              <a:t>How can you please God and honor His name in this situation? </a:t>
            </a:r>
            <a:endParaRPr lang="en-US" sz="4400" i="1" dirty="0"/>
          </a:p>
        </p:txBody>
      </p:sp>
      <p:sp>
        <p:nvSpPr>
          <p:cNvPr id="2" name="Rounded Rectangular Callout 11">
            <a:extLst>
              <a:ext uri="{FF2B5EF4-FFF2-40B4-BE49-F238E27FC236}">
                <a16:creationId xmlns:a16="http://schemas.microsoft.com/office/drawing/2014/main" xmlns="" id="{F6D78ED1-B987-6279-7999-6CBBD1DE2CD1}"/>
              </a:ext>
            </a:extLst>
          </p:cNvPr>
          <p:cNvSpPr/>
          <p:nvPr/>
        </p:nvSpPr>
        <p:spPr>
          <a:xfrm>
            <a:off x="7086600" y="192405"/>
            <a:ext cx="4705350" cy="1600200"/>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4400" b="1" i="1" dirty="0"/>
              <a:t>Who is stealing water in your life?</a:t>
            </a:r>
            <a:endParaRPr lang="en-US" sz="4400" i="1" dirty="0"/>
          </a:p>
        </p:txBody>
      </p:sp>
    </p:spTree>
    <p:extLst>
      <p:ext uri="{BB962C8B-B14F-4D97-AF65-F5344CB8AC3E}">
        <p14:creationId xmlns:p14="http://schemas.microsoft.com/office/powerpoint/2010/main" val="42693190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xmlns="" id="{44CB7A62-19F5-1902-E4F4-2DEA0867901E}"/>
              </a:ext>
            </a:extLst>
          </p:cNvPr>
          <p:cNvSpPr/>
          <p:nvPr/>
        </p:nvSpPr>
        <p:spPr>
          <a:xfrm>
            <a:off x="0" y="0"/>
            <a:ext cx="12192000" cy="1219200"/>
          </a:xfrm>
          <a:prstGeom prst="rect">
            <a:avLst/>
          </a:prstGeom>
          <a:solidFill>
            <a:schemeClr val="tx1">
              <a:alpha val="64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7200" b="1" dirty="0"/>
              <a:t> Love Your Enemy</a:t>
            </a:r>
            <a:endParaRPr lang="en-US" sz="7200" b="1" i="1" dirty="0"/>
          </a:p>
        </p:txBody>
      </p:sp>
      <p:sp>
        <p:nvSpPr>
          <p:cNvPr id="10" name="Rectangle 9">
            <a:extLst>
              <a:ext uri="{FF2B5EF4-FFF2-40B4-BE49-F238E27FC236}">
                <a16:creationId xmlns:a16="http://schemas.microsoft.com/office/drawing/2014/main" xmlns="" id="{BA4ECC83-7083-DB0D-897E-B28666AB7887}"/>
              </a:ext>
            </a:extLst>
          </p:cNvPr>
          <p:cNvSpPr/>
          <p:nvPr/>
        </p:nvSpPr>
        <p:spPr>
          <a:xfrm>
            <a:off x="0" y="5257800"/>
            <a:ext cx="12192000" cy="16002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ct val="107000"/>
              </a:lnSpc>
              <a:spcBef>
                <a:spcPts val="0"/>
              </a:spcBef>
              <a:spcAft>
                <a:spcPts val="0"/>
              </a:spcAft>
            </a:pPr>
            <a:r>
              <a:rPr lang="en-US" sz="3000" b="1" kern="100" baseline="30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Romans 12:20 </a:t>
            </a:r>
            <a:r>
              <a:rPr lang="en-US" sz="3000" kern="100" cap="small" dirty="0">
                <a:solidFill>
                  <a:schemeClr val="tx1"/>
                </a:solidFill>
                <a:effectLst/>
                <a:latin typeface="Calibri" panose="020F0502020204030204" pitchFamily="34" charset="0"/>
                <a:ea typeface="Calibri" panose="020F0502020204030204" pitchFamily="34" charset="0"/>
                <a:cs typeface="Calibri" panose="020F0502020204030204" pitchFamily="34" charset="0"/>
              </a:rPr>
              <a:t>But if your enemy is hungry, feed him, and if he is thirsty, give him a drink</a:t>
            </a:r>
            <a:r>
              <a:rPr lang="en-US" sz="3000" kern="100" cap="small"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en-US" sz="3000" kern="100" cap="small" dirty="0">
                <a:solidFill>
                  <a:schemeClr val="tx1"/>
                </a:solidFill>
                <a:effectLst/>
                <a:latin typeface="Calibri" panose="020F0502020204030204" pitchFamily="34" charset="0"/>
                <a:ea typeface="Calibri" panose="020F0502020204030204" pitchFamily="34" charset="0"/>
                <a:cs typeface="Calibri" panose="020F0502020204030204" pitchFamily="34" charset="0"/>
              </a:rPr>
              <a:t>for in so doing you will heap burning coals on his head</a:t>
            </a:r>
            <a:r>
              <a:rPr lang="en-US" sz="30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r>
              <a:rPr lang="en-US" sz="3000" b="1" kern="100" baseline="30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21 </a:t>
            </a:r>
            <a:r>
              <a:rPr lang="en-US" sz="30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Do not be overcome by evil, </a:t>
            </a:r>
            <a:r>
              <a:rPr lang="en-US" sz="3000" b="1" u="sng" kern="100"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but overcome evil with good</a:t>
            </a:r>
            <a:r>
              <a:rPr lang="en-US" sz="3000" b="1" kern="100"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a:t>
            </a:r>
            <a:endParaRPr lang="en-US" sz="3000" b="1" kern="1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endParaRPr lang="en-US" sz="30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0"/>
              </a:spcBef>
              <a:spcAft>
                <a:spcPts val="0"/>
              </a:spcAft>
            </a:pPr>
            <a:endParaRPr lang="en-US" sz="3200" dirty="0">
              <a:solidFill>
                <a:schemeClr val="tx1"/>
              </a:solidFill>
            </a:endParaRPr>
          </a:p>
        </p:txBody>
      </p:sp>
      <p:sp>
        <p:nvSpPr>
          <p:cNvPr id="3" name="Rounded Rectangular Callout 11">
            <a:extLst>
              <a:ext uri="{FF2B5EF4-FFF2-40B4-BE49-F238E27FC236}">
                <a16:creationId xmlns:a16="http://schemas.microsoft.com/office/drawing/2014/main" xmlns="" id="{F77FEAA5-23AF-FB31-B54E-2C8CDBC61D01}"/>
              </a:ext>
            </a:extLst>
          </p:cNvPr>
          <p:cNvSpPr/>
          <p:nvPr/>
        </p:nvSpPr>
        <p:spPr>
          <a:xfrm>
            <a:off x="190500" y="2079307"/>
            <a:ext cx="11811000" cy="1744980"/>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4400" b="1" i="1" dirty="0"/>
              <a:t>What is a way you could respond to their curse, with a blessing of grace? </a:t>
            </a:r>
            <a:endParaRPr lang="en-US" sz="4400" i="1" dirty="0"/>
          </a:p>
        </p:txBody>
      </p:sp>
      <p:sp>
        <p:nvSpPr>
          <p:cNvPr id="2" name="Rounded Rectangular Callout 11">
            <a:extLst>
              <a:ext uri="{FF2B5EF4-FFF2-40B4-BE49-F238E27FC236}">
                <a16:creationId xmlns:a16="http://schemas.microsoft.com/office/drawing/2014/main" xmlns="" id="{F6D78ED1-B987-6279-7999-6CBBD1DE2CD1}"/>
              </a:ext>
            </a:extLst>
          </p:cNvPr>
          <p:cNvSpPr/>
          <p:nvPr/>
        </p:nvSpPr>
        <p:spPr>
          <a:xfrm>
            <a:off x="7086600" y="192405"/>
            <a:ext cx="4705350" cy="1600200"/>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4400" b="1" i="1" dirty="0"/>
              <a:t>Who is stealing water in your life?</a:t>
            </a:r>
            <a:endParaRPr lang="en-US" sz="4400" i="1" dirty="0"/>
          </a:p>
        </p:txBody>
      </p:sp>
      <p:sp>
        <p:nvSpPr>
          <p:cNvPr id="4" name="Rectangle 3">
            <a:extLst>
              <a:ext uri="{FF2B5EF4-FFF2-40B4-BE49-F238E27FC236}">
                <a16:creationId xmlns:a16="http://schemas.microsoft.com/office/drawing/2014/main" xmlns="" id="{BB4288E1-855D-3129-303E-C37929DCE229}"/>
              </a:ext>
            </a:extLst>
          </p:cNvPr>
          <p:cNvSpPr/>
          <p:nvPr/>
        </p:nvSpPr>
        <p:spPr>
          <a:xfrm>
            <a:off x="411480" y="3929537"/>
            <a:ext cx="11353800" cy="611506"/>
          </a:xfrm>
          <a:prstGeom prst="rect">
            <a:avLst/>
          </a:prstGeom>
          <a:solidFill>
            <a:schemeClr val="tx2">
              <a:lumMod val="50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pPr marL="0" marR="0">
              <a:lnSpc>
                <a:spcPct val="107000"/>
              </a:lnSpc>
              <a:spcBef>
                <a:spcPts val="0"/>
              </a:spcBef>
              <a:spcAft>
                <a:spcPts val="0"/>
              </a:spcAft>
            </a:pPr>
            <a:r>
              <a:rPr lang="en-US" sz="3200" b="1" kern="100" baseline="30000" dirty="0">
                <a:effectLst/>
                <a:latin typeface="Calibri" panose="020F0502020204030204" pitchFamily="34" charset="0"/>
                <a:ea typeface="Calibri" panose="020F0502020204030204" pitchFamily="34" charset="0"/>
                <a:cs typeface="Calibri" panose="020F0502020204030204" pitchFamily="34" charset="0"/>
              </a:rPr>
              <a:t>Luke 6:28 </a:t>
            </a:r>
            <a:r>
              <a:rPr lang="en-US" sz="3200" kern="100" dirty="0">
                <a:effectLst/>
                <a:latin typeface="Calibri" panose="020F0502020204030204" pitchFamily="34" charset="0"/>
                <a:ea typeface="Calibri" panose="020F0502020204030204" pitchFamily="34" charset="0"/>
                <a:cs typeface="Calibri" panose="020F0502020204030204" pitchFamily="34" charset="0"/>
              </a:rPr>
              <a:t>bless those who curse you, pray for those who mistreat you.</a:t>
            </a:r>
            <a:endParaRPr lang="en-US" sz="3200" kern="100" dirty="0">
              <a:effectLst/>
              <a:latin typeface="Calibri" panose="020F0502020204030204" pitchFamily="34" charset="0"/>
              <a:ea typeface="Calibri" panose="020F0502020204030204" pitchFamily="34" charset="0"/>
              <a:cs typeface="Times New Roman" panose="02020603050405020304" pitchFamily="18" charset="0"/>
            </a:endParaRPr>
          </a:p>
          <a:p>
            <a:pPr marL="514350" indent="-514350">
              <a:buAutoNum type="arabicParenR"/>
            </a:pPr>
            <a:endParaRPr lang="en-US" sz="3200" b="1" i="1" u="sng" dirty="0"/>
          </a:p>
          <a:p>
            <a:pPr algn="ctr"/>
            <a:endParaRPr lang="en-US" dirty="0"/>
          </a:p>
        </p:txBody>
      </p:sp>
    </p:spTree>
    <p:extLst>
      <p:ext uri="{BB962C8B-B14F-4D97-AF65-F5344CB8AC3E}">
        <p14:creationId xmlns:p14="http://schemas.microsoft.com/office/powerpoint/2010/main" val="7467857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animBg="1"/>
    </p:bld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xmlns="" id="{44CB7A62-19F5-1902-E4F4-2DEA0867901E}"/>
              </a:ext>
            </a:extLst>
          </p:cNvPr>
          <p:cNvSpPr/>
          <p:nvPr/>
        </p:nvSpPr>
        <p:spPr>
          <a:xfrm>
            <a:off x="0" y="0"/>
            <a:ext cx="12192000" cy="1219200"/>
          </a:xfrm>
          <a:prstGeom prst="rect">
            <a:avLst/>
          </a:prstGeom>
          <a:solidFill>
            <a:schemeClr val="tx1">
              <a:alpha val="64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7200" b="1" dirty="0"/>
              <a:t> Love Your Enemy</a:t>
            </a:r>
            <a:endParaRPr lang="en-US" sz="7200" b="1" i="1" dirty="0"/>
          </a:p>
        </p:txBody>
      </p:sp>
      <p:sp>
        <p:nvSpPr>
          <p:cNvPr id="10" name="Rectangle 9">
            <a:extLst>
              <a:ext uri="{FF2B5EF4-FFF2-40B4-BE49-F238E27FC236}">
                <a16:creationId xmlns:a16="http://schemas.microsoft.com/office/drawing/2014/main" xmlns="" id="{BA4ECC83-7083-DB0D-897E-B28666AB7887}"/>
              </a:ext>
            </a:extLst>
          </p:cNvPr>
          <p:cNvSpPr/>
          <p:nvPr/>
        </p:nvSpPr>
        <p:spPr>
          <a:xfrm>
            <a:off x="0" y="2895600"/>
            <a:ext cx="12192000" cy="21336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lnSpc>
                <a:spcPct val="107000"/>
              </a:lnSpc>
              <a:spcBef>
                <a:spcPts val="0"/>
              </a:spcBef>
              <a:spcAft>
                <a:spcPts val="0"/>
              </a:spcAft>
            </a:pPr>
            <a:r>
              <a:rPr lang="en-US" sz="6000" b="1" kern="100" baseline="30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Romans 12:21 </a:t>
            </a:r>
            <a:r>
              <a:rPr lang="en-US" sz="60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Do not be overcome by evil, but overcome evil with good.</a:t>
            </a:r>
            <a:endParaRPr lang="en-US" sz="60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endParaRPr lang="en-US" sz="30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0"/>
              </a:spcBef>
              <a:spcAft>
                <a:spcPts val="0"/>
              </a:spcAft>
            </a:pPr>
            <a:endParaRPr lang="en-US" sz="3200" dirty="0">
              <a:solidFill>
                <a:schemeClr val="tx1"/>
              </a:solidFill>
            </a:endParaRPr>
          </a:p>
        </p:txBody>
      </p:sp>
    </p:spTree>
    <p:extLst>
      <p:ext uri="{BB962C8B-B14F-4D97-AF65-F5344CB8AC3E}">
        <p14:creationId xmlns:p14="http://schemas.microsoft.com/office/powerpoint/2010/main" val="617706204"/>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xmlns="" id="{57F77C70-4D54-23D6-992F-DC300E8DC24A}"/>
              </a:ext>
            </a:extLst>
          </p:cNvPr>
          <p:cNvSpPr/>
          <p:nvPr/>
        </p:nvSpPr>
        <p:spPr>
          <a:xfrm>
            <a:off x="228600" y="92075"/>
            <a:ext cx="5791200" cy="12033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800" b="1" dirty="0">
                <a:solidFill>
                  <a:schemeClr val="tx1"/>
                </a:solidFill>
              </a:rPr>
              <a:t>R O M A N S</a:t>
            </a:r>
          </a:p>
        </p:txBody>
      </p:sp>
      <p:sp>
        <p:nvSpPr>
          <p:cNvPr id="2" name="Rounded Rectangular Callout 11">
            <a:extLst>
              <a:ext uri="{FF2B5EF4-FFF2-40B4-BE49-F238E27FC236}">
                <a16:creationId xmlns:a16="http://schemas.microsoft.com/office/drawing/2014/main" xmlns="" id="{C224F57B-4E0C-95ED-26B4-EF8FB8EE916B}"/>
              </a:ext>
            </a:extLst>
          </p:cNvPr>
          <p:cNvSpPr/>
          <p:nvPr/>
        </p:nvSpPr>
        <p:spPr>
          <a:xfrm>
            <a:off x="7315200" y="5353916"/>
            <a:ext cx="4686300" cy="1203325"/>
          </a:xfrm>
          <a:prstGeom prst="wedgeRoundRectCallout">
            <a:avLst>
              <a:gd name="adj1" fmla="val -21927"/>
              <a:gd name="adj2" fmla="val 49596"/>
              <a:gd name="adj3" fmla="val 16667"/>
            </a:avLst>
          </a:prstGeom>
          <a:solidFill>
            <a:schemeClr val="tx1">
              <a:alpha val="64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6000" b="1" dirty="0">
                <a:solidFill>
                  <a:schemeClr val="bg1"/>
                </a:solidFill>
              </a:rPr>
              <a:t>Next Time…</a:t>
            </a:r>
            <a:endParaRPr lang="en-US" sz="5400" b="1" i="1" dirty="0">
              <a:solidFill>
                <a:schemeClr val="bg1"/>
              </a:solidFill>
            </a:endParaRPr>
          </a:p>
        </p:txBody>
      </p:sp>
    </p:spTree>
    <p:extLst>
      <p:ext uri="{BB962C8B-B14F-4D97-AF65-F5344CB8AC3E}">
        <p14:creationId xmlns:p14="http://schemas.microsoft.com/office/powerpoint/2010/main" val="45504228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19531</TotalTime>
  <Words>4017</Words>
  <Application>Microsoft Office PowerPoint</Application>
  <PresentationFormat>Widescreen</PresentationFormat>
  <Paragraphs>828</Paragraphs>
  <Slides>100</Slides>
  <Notes>87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100</vt:i4>
      </vt:variant>
    </vt:vector>
  </HeadingPairs>
  <TitlesOfParts>
    <vt:vector size="104" baseType="lpstr">
      <vt:lpstr>Arial</vt:lpstr>
      <vt:lpstr>Calibri</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Ben and Sarah</dc:creator>
  <cp:lastModifiedBy>DoddH</cp:lastModifiedBy>
  <cp:revision>690</cp:revision>
  <dcterms:created xsi:type="dcterms:W3CDTF">2010-12-28T16:51:17Z</dcterms:created>
  <dcterms:modified xsi:type="dcterms:W3CDTF">2023-08-23T14:11:38Z</dcterms:modified>
</cp:coreProperties>
</file>