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7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4" r:id="rId27"/>
    <p:sldId id="285" r:id="rId28"/>
    <p:sldId id="286" r:id="rId29"/>
    <p:sldId id="287" r:id="rId30"/>
    <p:sldId id="288" r:id="rId31"/>
    <p:sldId id="289" r:id="rId32"/>
    <p:sldId id="291" r:id="rId33"/>
    <p:sldId id="292" r:id="rId34"/>
    <p:sldId id="293" r:id="rId35"/>
    <p:sldId id="294" r:id="rId36"/>
    <p:sldId id="296" r:id="rId37"/>
    <p:sldId id="297" r:id="rId38"/>
    <p:sldId id="298" r:id="rId39"/>
    <p:sldId id="299" r:id="rId40"/>
    <p:sldId id="300" r:id="rId41"/>
    <p:sldId id="301" r:id="rId42"/>
    <p:sldId id="302" r:id="rId43"/>
    <p:sldId id="303" r:id="rId44"/>
    <p:sldId id="304"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Lst>
  <p:sldSz cx="9144000" cy="5143500" type="screen16x9"/>
  <p:notesSz cx="6858000" cy="9144000"/>
  <p:embeddedFontLst>
    <p:embeddedFont>
      <p:font typeface="Average" panose="020B0604020202020204" charset="0"/>
      <p:regular r:id="rId74"/>
    </p:embeddedFont>
    <p:embeddedFont>
      <p:font typeface="IBM Plex Mono Light" panose="020B0409050203000203" pitchFamily="49" charset="0"/>
      <p:regular r:id="rId75"/>
      <p:bold r:id="rId76"/>
      <p:italic r:id="rId77"/>
      <p:boldItalic r:id="rId78"/>
    </p:embeddedFont>
    <p:embeddedFont>
      <p:font typeface="IBM Plex Mono Medium" panose="020B0609050203000203" pitchFamily="49" charset="0"/>
      <p:regular r:id="rId79"/>
      <p:italic r:id="rId80"/>
    </p:embeddedFont>
    <p:embeddedFont>
      <p:font typeface="IBM Plex Sans" panose="020B0503050203000203" pitchFamily="34" charset="0"/>
      <p:regular r:id="rId81"/>
      <p:bold r:id="rId82"/>
      <p:italic r:id="rId83"/>
      <p:boldItalic r:id="rId84"/>
    </p:embeddedFont>
    <p:embeddedFont>
      <p:font typeface="IBM Plex Sans Light" panose="020B0403050203000203" pitchFamily="34" charset="0"/>
      <p:regular r:id="rId85"/>
      <p:bold r:id="rId86"/>
      <p:italic r:id="rId87"/>
      <p:boldItalic r:id="rId88"/>
    </p:embeddedFont>
    <p:embeddedFont>
      <p:font typeface="IBM Plex Sans Medium" panose="020B0603050203000203" pitchFamily="34" charset="0"/>
      <p:regular r:id="rId89"/>
      <p:bold r:id="rId90"/>
      <p:italic r:id="rId91"/>
      <p:boldItalic r:id="rId92"/>
    </p:embeddedFont>
    <p:embeddedFont>
      <p:font typeface="Lexend Light" panose="020B0604020202020204" charset="0"/>
      <p:regular r:id="rId93"/>
      <p:bold r:id="rId94"/>
    </p:embeddedFont>
    <p:embeddedFont>
      <p:font typeface="Merriweather Light" panose="00000400000000000000" pitchFamily="2" charset="0"/>
      <p:regular r:id="rId95"/>
      <p:bold r:id="rId96"/>
      <p:italic r:id="rId97"/>
      <p:boldItalic r:id="rId98"/>
    </p:embeddedFont>
    <p:embeddedFont>
      <p:font typeface="Oswald" panose="00000500000000000000" pitchFamily="2" charset="0"/>
      <p:regular r:id="rId99"/>
      <p:bold r:id="rId100"/>
    </p:embeddedFont>
    <p:embeddedFont>
      <p:font typeface="Oswald Light" panose="00000400000000000000" pitchFamily="2" charset="0"/>
      <p:regular r:id="rId101"/>
      <p:bold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102" Type="http://schemas.openxmlformats.org/officeDocument/2006/relationships/font" Target="fonts/font29.fntdata"/><Relationship Id="rId5" Type="http://schemas.openxmlformats.org/officeDocument/2006/relationships/slide" Target="slides/slide4.xml"/><Relationship Id="rId90" Type="http://schemas.openxmlformats.org/officeDocument/2006/relationships/font" Target="fonts/font17.fntdata"/><Relationship Id="rId95" Type="http://schemas.openxmlformats.org/officeDocument/2006/relationships/font" Target="fonts/font2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7.fntdata"/><Relationship Id="rId85" Type="http://schemas.openxmlformats.org/officeDocument/2006/relationships/font" Target="fonts/font1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font" Target="fonts/font21.fntdata"/><Relationship Id="rId99" Type="http://schemas.openxmlformats.org/officeDocument/2006/relationships/font" Target="fonts/font26.fntdata"/><Relationship Id="rId101"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97" Type="http://schemas.openxmlformats.org/officeDocument/2006/relationships/font" Target="fonts/font24.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 Id="rId100" Type="http://schemas.openxmlformats.org/officeDocument/2006/relationships/font" Target="fonts/font27.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0.fntdata"/><Relationship Id="rId98" Type="http://schemas.openxmlformats.org/officeDocument/2006/relationships/font" Target="fonts/font2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e5c8400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e5c8400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22d345575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22d345575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22d345575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22d345575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22d345575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22d345575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22d345575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22d345575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22d345575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22d345575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22d345575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22d345575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22d345575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22d345575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22d345575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322d345575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4840bfa61ce52f66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4840bfa61ce52f66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22d345575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22d3455752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e5c84000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e5c84000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22d345575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322d345575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22d345575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22d345575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22d3455752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22d3455752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22d3455752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22d345575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22d3455752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22d345575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22d345575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22d345575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22d3455752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322d3455752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22d3455752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22d3455752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242764fbb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242764fbb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22d3455752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22d3455752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242764fb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242764fb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22d34557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22d34557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22e8d113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22e8d113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22d3455752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22d345575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22d3455752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322d3455752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322d3455752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322d3455752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264b60760a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3264b60760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22d345575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22d345575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22d3455752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322d3455752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22d3455752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22d3455752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28bdb8e6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328bdb8e6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242764fbb8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242764fbb8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22d3455752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22d3455752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322d3455752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322d3455752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22d3455752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322d3455752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22d3455752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22d3455752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322d3455752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322d3455752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22d3455752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322d3455752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322d3455752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322d3455752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22d3455752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322d345575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322d3455752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322d3455752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322d3455752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322d3455752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1e5c840004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1e5c84000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22d3455752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322d3455752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322d3455752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322d3455752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22d3455752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22d3455752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322d3455752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322d3455752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322d3455752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322d3455752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264b60760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3264b60760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322d3455752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322d3455752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322d3455752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322d3455752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322d3455752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322d3455752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322d3455752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322d3455752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840bfa61ce52f6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840bfa61ce52f6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3264b60760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3264b60760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22d3455752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22d3455752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28bdb8e69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28bdb8e69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322d3455752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322d3455752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322d3455752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322d3455752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322d3455752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322d3455752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322d3455752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322d3455752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322d3455752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322d3455752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322d3455752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322d3455752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3222f78f8c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3222f78f8c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840bfa61ce52f66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4840bfa61ce52f66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31e5c840004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31e5c840004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31e5c840004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31e5c840004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1e5c84000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1e5c84000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1e5c840004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1e5c840004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p:cSld name="TITLE_1">
    <p:spTree>
      <p:nvGrpSpPr>
        <p:cNvPr id="1" name="Shape 55"/>
        <p:cNvGrpSpPr/>
        <p:nvPr/>
      </p:nvGrpSpPr>
      <p:grpSpPr>
        <a:xfrm>
          <a:off x="0" y="0"/>
          <a:ext cx="0" cy="0"/>
          <a:chOff x="0" y="0"/>
          <a:chExt cx="0" cy="0"/>
        </a:xfrm>
      </p:grpSpPr>
      <p:sp>
        <p:nvSpPr>
          <p:cNvPr id="56" name="Google Shape;56;p13"/>
          <p:cNvSpPr>
            <a:spLocks noGrp="1"/>
          </p:cNvSpPr>
          <p:nvPr>
            <p:ph type="pic" idx="2"/>
          </p:nvPr>
        </p:nvSpPr>
        <p:spPr>
          <a:xfrm>
            <a:off x="0" y="1693150"/>
            <a:ext cx="4494900" cy="2755800"/>
          </a:xfrm>
          <a:prstGeom prst="rect">
            <a:avLst/>
          </a:prstGeom>
          <a:noFill/>
          <a:ln>
            <a:noFill/>
          </a:ln>
        </p:spPr>
      </p:sp>
      <p:sp>
        <p:nvSpPr>
          <p:cNvPr id="57" name="Google Shape;57;p13"/>
          <p:cNvSpPr txBox="1"/>
          <p:nvPr/>
        </p:nvSpPr>
        <p:spPr>
          <a:xfrm>
            <a:off x="0" y="-125188"/>
            <a:ext cx="9144000" cy="152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1800">
              <a:latin typeface="Merriweather Light"/>
              <a:ea typeface="Merriweather Light"/>
              <a:cs typeface="Merriweather Light"/>
              <a:sym typeface="Merriweather Light"/>
            </a:endParaRPr>
          </a:p>
        </p:txBody>
      </p:sp>
      <p:sp>
        <p:nvSpPr>
          <p:cNvPr id="58" name="Google Shape;58;p13"/>
          <p:cNvSpPr txBox="1">
            <a:spLocks noGrp="1"/>
          </p:cNvSpPr>
          <p:nvPr>
            <p:ph type="subTitle" idx="1"/>
          </p:nvPr>
        </p:nvSpPr>
        <p:spPr>
          <a:xfrm>
            <a:off x="4658775" y="4015525"/>
            <a:ext cx="4256400" cy="899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dk1"/>
              </a:buClr>
              <a:buSzPts val="3000"/>
              <a:buFont typeface="Merriweather Light"/>
              <a:buNone/>
              <a:defRPr sz="3000">
                <a:latin typeface="Merriweather Light"/>
                <a:ea typeface="Merriweather Light"/>
                <a:cs typeface="Merriweather Light"/>
                <a:sym typeface="Merriweather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4658775" y="2585350"/>
            <a:ext cx="4278600" cy="802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2"/>
              </a:buClr>
              <a:buSzPts val="1800"/>
              <a:buChar char="●"/>
              <a:defRPr>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0"/>
              </a:spcBef>
              <a:spcAft>
                <a:spcPts val="0"/>
              </a:spcAft>
              <a:buClr>
                <a:schemeClr val="dk2"/>
              </a:buClr>
              <a:buSzPts val="1400"/>
              <a:buChar char="■"/>
              <a:defRPr>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17500">
              <a:spcBef>
                <a:spcPts val="0"/>
              </a:spcBef>
              <a:spcAft>
                <a:spcPts val="0"/>
              </a:spcAft>
              <a:buClr>
                <a:schemeClr val="dk2"/>
              </a:buClr>
              <a:buSzPts val="1400"/>
              <a:buChar char="■"/>
              <a:defRPr>
                <a:solidFill>
                  <a:schemeClr val="dk2"/>
                </a:solidFill>
              </a:defRPr>
            </a:lvl6pPr>
            <a:lvl7pPr marL="3200400" lvl="6" indent="-317500">
              <a:spcBef>
                <a:spcPts val="0"/>
              </a:spcBef>
              <a:spcAft>
                <a:spcPts val="0"/>
              </a:spcAft>
              <a:buClr>
                <a:schemeClr val="dk2"/>
              </a:buClr>
              <a:buSzPts val="1400"/>
              <a:buChar char="●"/>
              <a:defRPr>
                <a:solidFill>
                  <a:schemeClr val="dk2"/>
                </a:solidFill>
              </a:defRPr>
            </a:lvl7pPr>
            <a:lvl8pPr marL="3657600" lvl="7" indent="-317500">
              <a:spcBef>
                <a:spcPts val="0"/>
              </a:spcBef>
              <a:spcAft>
                <a:spcPts val="0"/>
              </a:spcAft>
              <a:buClr>
                <a:schemeClr val="dk2"/>
              </a:buClr>
              <a:buSzPts val="1400"/>
              <a:buChar char="○"/>
              <a:defRPr>
                <a:solidFill>
                  <a:schemeClr val="dk2"/>
                </a:solidFill>
              </a:defRPr>
            </a:lvl8pPr>
            <a:lvl9pPr marL="4114800" lvl="8" indent="-317500">
              <a:spcBef>
                <a:spcPts val="0"/>
              </a:spcBef>
              <a:spcAft>
                <a:spcPts val="0"/>
              </a:spcAft>
              <a:buClr>
                <a:schemeClr val="dk2"/>
              </a:buClr>
              <a:buSzPts val="1400"/>
              <a:buChar char="■"/>
              <a:defRPr>
                <a:solidFill>
                  <a:schemeClr val="dk2"/>
                </a:solidFill>
              </a:defRPr>
            </a:lvl9pPr>
          </a:lstStyle>
          <a:p>
            <a:endParaRPr/>
          </a:p>
        </p:txBody>
      </p:sp>
      <p:sp>
        <p:nvSpPr>
          <p:cNvPr id="60" name="Google Shape;60;p13"/>
          <p:cNvSpPr txBox="1">
            <a:spLocks noGrp="1"/>
          </p:cNvSpPr>
          <p:nvPr>
            <p:ph type="title"/>
          </p:nvPr>
        </p:nvSpPr>
        <p:spPr>
          <a:xfrm>
            <a:off x="0" y="-204100"/>
            <a:ext cx="9144000" cy="1687500"/>
          </a:xfrm>
          <a:prstGeom prst="rect">
            <a:avLst/>
          </a:prstGeom>
        </p:spPr>
        <p:txBody>
          <a:bodyPr spcFirstLastPara="1" wrap="square" lIns="91425" tIns="91425" rIns="91425" bIns="91425" anchor="t" anchorCtr="0">
            <a:normAutofit/>
          </a:bodyPr>
          <a:lstStyle>
            <a:lvl1pPr lvl="0">
              <a:spcBef>
                <a:spcPts val="0"/>
              </a:spcBef>
              <a:spcAft>
                <a:spcPts val="0"/>
              </a:spcAft>
              <a:buSzPts val="11800"/>
              <a:buFont typeface="Merriweather Light"/>
              <a:buNone/>
              <a:defRPr sz="11800"/>
            </a:lvl1pPr>
            <a:lvl2pPr lvl="1">
              <a:spcBef>
                <a:spcPts val="0"/>
              </a:spcBef>
              <a:spcAft>
                <a:spcPts val="0"/>
              </a:spcAft>
              <a:buSzPts val="11800"/>
              <a:buFont typeface="Merriweather Light"/>
              <a:buNone/>
              <a:defRPr sz="11800"/>
            </a:lvl2pPr>
            <a:lvl3pPr lvl="2">
              <a:spcBef>
                <a:spcPts val="0"/>
              </a:spcBef>
              <a:spcAft>
                <a:spcPts val="0"/>
              </a:spcAft>
              <a:buSzPts val="11800"/>
              <a:buFont typeface="Merriweather Light"/>
              <a:buNone/>
              <a:defRPr sz="11800"/>
            </a:lvl3pPr>
            <a:lvl4pPr lvl="3">
              <a:spcBef>
                <a:spcPts val="0"/>
              </a:spcBef>
              <a:spcAft>
                <a:spcPts val="0"/>
              </a:spcAft>
              <a:buSzPts val="11800"/>
              <a:buFont typeface="Merriweather Light"/>
              <a:buNone/>
              <a:defRPr sz="11800"/>
            </a:lvl4pPr>
            <a:lvl5pPr lvl="4">
              <a:spcBef>
                <a:spcPts val="0"/>
              </a:spcBef>
              <a:spcAft>
                <a:spcPts val="0"/>
              </a:spcAft>
              <a:buSzPts val="11800"/>
              <a:buFont typeface="Merriweather Light"/>
              <a:buNone/>
              <a:defRPr sz="11800"/>
            </a:lvl5pPr>
            <a:lvl6pPr lvl="5">
              <a:spcBef>
                <a:spcPts val="0"/>
              </a:spcBef>
              <a:spcAft>
                <a:spcPts val="0"/>
              </a:spcAft>
              <a:buSzPts val="11800"/>
              <a:buFont typeface="Merriweather Light"/>
              <a:buNone/>
              <a:defRPr sz="11800"/>
            </a:lvl6pPr>
            <a:lvl7pPr lvl="6">
              <a:spcBef>
                <a:spcPts val="0"/>
              </a:spcBef>
              <a:spcAft>
                <a:spcPts val="0"/>
              </a:spcAft>
              <a:buSzPts val="11800"/>
              <a:buFont typeface="Merriweather Light"/>
              <a:buNone/>
              <a:defRPr sz="11800"/>
            </a:lvl7pPr>
            <a:lvl8pPr lvl="7">
              <a:spcBef>
                <a:spcPts val="0"/>
              </a:spcBef>
              <a:spcAft>
                <a:spcPts val="0"/>
              </a:spcAft>
              <a:buSzPts val="11800"/>
              <a:buFont typeface="Merriweather Light"/>
              <a:buNone/>
              <a:defRPr sz="11800"/>
            </a:lvl8pPr>
            <a:lvl9pPr lvl="8">
              <a:spcBef>
                <a:spcPts val="0"/>
              </a:spcBef>
              <a:spcAft>
                <a:spcPts val="0"/>
              </a:spcAft>
              <a:buSzPts val="11800"/>
              <a:buFont typeface="Merriweather Light"/>
              <a:buNone/>
              <a:defRPr sz="11800"/>
            </a:lvl9pPr>
          </a:lstStyle>
          <a:p>
            <a:endParaRPr/>
          </a:p>
        </p:txBody>
      </p:sp>
      <p:sp>
        <p:nvSpPr>
          <p:cNvPr id="61" name="Google Shape;61;p13"/>
          <p:cNvSpPr txBox="1">
            <a:spLocks noGrp="1"/>
          </p:cNvSpPr>
          <p:nvPr>
            <p:ph type="body" idx="4"/>
          </p:nvPr>
        </p:nvSpPr>
        <p:spPr>
          <a:xfrm>
            <a:off x="228600" y="4597400"/>
            <a:ext cx="3150000" cy="317400"/>
          </a:xfrm>
          <a:prstGeom prst="rect">
            <a:avLst/>
          </a:prstGeom>
        </p:spPr>
        <p:txBody>
          <a:bodyPr spcFirstLastPara="1" wrap="square" lIns="91425" tIns="91425" rIns="91425" bIns="91425" anchor="b" anchorCtr="0">
            <a:norm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big idea with image">
  <p:cSld name="TITLE_AND_BODY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223925" y="457200"/>
            <a:ext cx="3435000" cy="1859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64" name="Google Shape;64;p14"/>
          <p:cNvSpPr txBox="1">
            <a:spLocks noGrp="1"/>
          </p:cNvSpPr>
          <p:nvPr>
            <p:ph type="subTitle" idx="1"/>
          </p:nvPr>
        </p:nvSpPr>
        <p:spPr>
          <a:xfrm>
            <a:off x="5239600" y="871784"/>
            <a:ext cx="34473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65" name="Google Shape;65;p14"/>
          <p:cNvSpPr txBox="1">
            <a:spLocks noGrp="1"/>
          </p:cNvSpPr>
          <p:nvPr>
            <p:ph type="body" idx="2"/>
          </p:nvPr>
        </p:nvSpPr>
        <p:spPr>
          <a:xfrm>
            <a:off x="4937300" y="1290250"/>
            <a:ext cx="2875500" cy="2827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6" name="Google Shape;66;p14"/>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67" name="Google Shape;67;p14"/>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952">
          <p15:clr>
            <a:srgbClr val="E46962"/>
          </p15:clr>
        </p15:guide>
        <p15:guide id="2" orient="horz" pos="2594">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image with footer">
  <p:cSld name="TITLE_2">
    <p:spTree>
      <p:nvGrpSpPr>
        <p:cNvPr id="1" name="Shape 69"/>
        <p:cNvGrpSpPr/>
        <p:nvPr/>
      </p:nvGrpSpPr>
      <p:grpSpPr>
        <a:xfrm>
          <a:off x="0" y="0"/>
          <a:ext cx="0" cy="0"/>
          <a:chOff x="0" y="0"/>
          <a:chExt cx="0" cy="0"/>
        </a:xfrm>
      </p:grpSpPr>
      <p:sp>
        <p:nvSpPr>
          <p:cNvPr id="70" name="Google Shape;70;p15"/>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5"/>
          <p:cNvSpPr txBox="1">
            <a:spLocks noGrp="1"/>
          </p:cNvSpPr>
          <p:nvPr>
            <p:ph type="title"/>
          </p:nvPr>
        </p:nvSpPr>
        <p:spPr>
          <a:xfrm>
            <a:off x="342900" y="452925"/>
            <a:ext cx="3544800" cy="4116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2" name="Google Shape;72;p15"/>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73" name="Google Shape;73;p1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SECTION_HEADER_1">
    <p:spTree>
      <p:nvGrpSpPr>
        <p:cNvPr id="1" name="Shape 74"/>
        <p:cNvGrpSpPr/>
        <p:nvPr/>
      </p:nvGrpSpPr>
      <p:grpSpPr>
        <a:xfrm>
          <a:off x="0" y="0"/>
          <a:ext cx="0" cy="0"/>
          <a:chOff x="0" y="0"/>
          <a:chExt cx="0" cy="0"/>
        </a:xfrm>
      </p:grpSpPr>
      <p:sp>
        <p:nvSpPr>
          <p:cNvPr id="75" name="Google Shape;75;p16"/>
          <p:cNvSpPr txBox="1">
            <a:spLocks noGrp="1"/>
          </p:cNvSpPr>
          <p:nvPr>
            <p:ph type="subTitle" idx="1"/>
          </p:nvPr>
        </p:nvSpPr>
        <p:spPr>
          <a:xfrm>
            <a:off x="4582900" y="1058100"/>
            <a:ext cx="1047600" cy="3027300"/>
          </a:xfrm>
          <a:prstGeom prst="rect">
            <a:avLst/>
          </a:prstGeom>
        </p:spPr>
        <p:txBody>
          <a:bodyPr spcFirstLastPara="1" wrap="square" lIns="91425" tIns="91425" rIns="91425" bIns="91425" anchor="ctr" anchorCtr="0">
            <a:normAutofit/>
          </a:bodyPr>
          <a:lstStyle>
            <a:lvl1pPr lvl="0"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76" name="Google Shape;76;p16"/>
          <p:cNvSpPr txBox="1">
            <a:spLocks noGrp="1"/>
          </p:cNvSpPr>
          <p:nvPr>
            <p:ph type="subTitle" idx="2"/>
          </p:nvPr>
        </p:nvSpPr>
        <p:spPr>
          <a:xfrm>
            <a:off x="6284500" y="1058100"/>
            <a:ext cx="2402400" cy="30273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77" name="Google Shape;77;p16"/>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78" name="Google Shape;78;p16"/>
          <p:cNvSpPr txBox="1">
            <a:spLocks noGrp="1"/>
          </p:cNvSpPr>
          <p:nvPr>
            <p:ph type="title"/>
          </p:nvPr>
        </p:nvSpPr>
        <p:spPr>
          <a:xfrm>
            <a:off x="342900" y="1817100"/>
            <a:ext cx="3650700" cy="15093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9" name="Google Shape;79;p16"/>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big ideas with footer">
  <p:cSld name="CUSTOM">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42900" y="457200"/>
            <a:ext cx="8458200" cy="15816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3" name="Google Shape;83;p17"/>
          <p:cNvSpPr txBox="1">
            <a:spLocks noGrp="1"/>
          </p:cNvSpPr>
          <p:nvPr>
            <p:ph type="subTitle" idx="1"/>
          </p:nvPr>
        </p:nvSpPr>
        <p:spPr>
          <a:xfrm>
            <a:off x="645275" y="2291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84" name="Google Shape;84;p17"/>
          <p:cNvSpPr txBox="1">
            <a:spLocks noGrp="1"/>
          </p:cNvSpPr>
          <p:nvPr>
            <p:ph type="body" idx="2"/>
          </p:nvPr>
        </p:nvSpPr>
        <p:spPr>
          <a:xfrm>
            <a:off x="342975" y="2710450"/>
            <a:ext cx="2717400" cy="1734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17"/>
          <p:cNvSpPr txBox="1">
            <a:spLocks noGrp="1"/>
          </p:cNvSpPr>
          <p:nvPr>
            <p:ph type="subTitle" idx="3"/>
          </p:nvPr>
        </p:nvSpPr>
        <p:spPr>
          <a:xfrm>
            <a:off x="3515600" y="2291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86" name="Google Shape;86;p17"/>
          <p:cNvSpPr txBox="1">
            <a:spLocks noGrp="1"/>
          </p:cNvSpPr>
          <p:nvPr>
            <p:ph type="body" idx="4"/>
          </p:nvPr>
        </p:nvSpPr>
        <p:spPr>
          <a:xfrm>
            <a:off x="3213300" y="2710450"/>
            <a:ext cx="2717400" cy="1734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7" name="Google Shape;87;p17"/>
          <p:cNvSpPr txBox="1">
            <a:spLocks noGrp="1"/>
          </p:cNvSpPr>
          <p:nvPr>
            <p:ph type="subTitle" idx="5"/>
          </p:nvPr>
        </p:nvSpPr>
        <p:spPr>
          <a:xfrm>
            <a:off x="6385925" y="2291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88" name="Google Shape;88;p17"/>
          <p:cNvSpPr txBox="1">
            <a:spLocks noGrp="1"/>
          </p:cNvSpPr>
          <p:nvPr>
            <p:ph type="body" idx="6"/>
          </p:nvPr>
        </p:nvSpPr>
        <p:spPr>
          <a:xfrm>
            <a:off x="6083625" y="2710450"/>
            <a:ext cx="2717400" cy="1734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9" name="Google Shape;89;p17"/>
          <p:cNvSpPr txBox="1">
            <a:spLocks noGrp="1"/>
          </p:cNvSpPr>
          <p:nvPr>
            <p:ph type="subTitle" idx="7"/>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90" name="Google Shape;90;p17"/>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7"/>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TITLE_AND_TWO_COLUMNS_1">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42900" y="2506825"/>
            <a:ext cx="8343900" cy="1348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4" name="Google Shape;94;p18"/>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95" name="Google Shape;95;p1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mall image with footer">
  <p:cSld name="TITLE_ONLY_1">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42900" y="457200"/>
            <a:ext cx="5343600" cy="4111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9" name="Google Shape;99;p19"/>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00" name="Google Shape;100;p19"/>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736">
          <p15:clr>
            <a:srgbClr val="E46962"/>
          </p15:clr>
        </p15:guide>
        <p15:guide id="2" pos="5184">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1">
  <p:cSld name="ONE_COLUMN_TEXT_1">
    <p:bg>
      <p:bgPr>
        <a:solidFill>
          <a:schemeClr val="dk1"/>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hasCustomPrompt="1"/>
          </p:nvPr>
        </p:nvSpPr>
        <p:spPr>
          <a:xfrm>
            <a:off x="-2143950" y="25"/>
            <a:ext cx="11207700" cy="51435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lt1"/>
              </a:buClr>
              <a:buSzPts val="35000"/>
              <a:buNone/>
              <a:defRPr sz="35000">
                <a:solidFill>
                  <a:schemeClr val="lt1"/>
                </a:solidFill>
              </a:defRPr>
            </a:lvl1pPr>
            <a:lvl2pPr lvl="1" algn="r">
              <a:spcBef>
                <a:spcPts val="0"/>
              </a:spcBef>
              <a:spcAft>
                <a:spcPts val="0"/>
              </a:spcAft>
              <a:buClr>
                <a:schemeClr val="lt1"/>
              </a:buClr>
              <a:buSzPts val="20000"/>
              <a:buNone/>
              <a:defRPr sz="20000">
                <a:solidFill>
                  <a:schemeClr val="lt1"/>
                </a:solidFill>
              </a:defRPr>
            </a:lvl2pPr>
            <a:lvl3pPr lvl="2" algn="r">
              <a:spcBef>
                <a:spcPts val="0"/>
              </a:spcBef>
              <a:spcAft>
                <a:spcPts val="0"/>
              </a:spcAft>
              <a:buClr>
                <a:schemeClr val="lt1"/>
              </a:buClr>
              <a:buSzPts val="20000"/>
              <a:buNone/>
              <a:defRPr sz="20000">
                <a:solidFill>
                  <a:schemeClr val="lt1"/>
                </a:solidFill>
              </a:defRPr>
            </a:lvl3pPr>
            <a:lvl4pPr lvl="3" algn="r">
              <a:spcBef>
                <a:spcPts val="0"/>
              </a:spcBef>
              <a:spcAft>
                <a:spcPts val="0"/>
              </a:spcAft>
              <a:buClr>
                <a:schemeClr val="lt1"/>
              </a:buClr>
              <a:buSzPts val="20000"/>
              <a:buNone/>
              <a:defRPr sz="20000">
                <a:solidFill>
                  <a:schemeClr val="lt1"/>
                </a:solidFill>
              </a:defRPr>
            </a:lvl4pPr>
            <a:lvl5pPr lvl="4" algn="r">
              <a:spcBef>
                <a:spcPts val="0"/>
              </a:spcBef>
              <a:spcAft>
                <a:spcPts val="0"/>
              </a:spcAft>
              <a:buClr>
                <a:schemeClr val="lt1"/>
              </a:buClr>
              <a:buSzPts val="20000"/>
              <a:buNone/>
              <a:defRPr sz="20000">
                <a:solidFill>
                  <a:schemeClr val="lt1"/>
                </a:solidFill>
              </a:defRPr>
            </a:lvl5pPr>
            <a:lvl6pPr lvl="5" algn="r">
              <a:spcBef>
                <a:spcPts val="0"/>
              </a:spcBef>
              <a:spcAft>
                <a:spcPts val="0"/>
              </a:spcAft>
              <a:buClr>
                <a:schemeClr val="lt1"/>
              </a:buClr>
              <a:buSzPts val="20000"/>
              <a:buNone/>
              <a:defRPr sz="20000">
                <a:solidFill>
                  <a:schemeClr val="lt1"/>
                </a:solidFill>
              </a:defRPr>
            </a:lvl6pPr>
            <a:lvl7pPr lvl="6" algn="r">
              <a:spcBef>
                <a:spcPts val="0"/>
              </a:spcBef>
              <a:spcAft>
                <a:spcPts val="0"/>
              </a:spcAft>
              <a:buClr>
                <a:schemeClr val="lt1"/>
              </a:buClr>
              <a:buSzPts val="20000"/>
              <a:buNone/>
              <a:defRPr sz="20000">
                <a:solidFill>
                  <a:schemeClr val="lt1"/>
                </a:solidFill>
              </a:defRPr>
            </a:lvl7pPr>
            <a:lvl8pPr lvl="7" algn="r">
              <a:spcBef>
                <a:spcPts val="0"/>
              </a:spcBef>
              <a:spcAft>
                <a:spcPts val="0"/>
              </a:spcAft>
              <a:buClr>
                <a:schemeClr val="lt1"/>
              </a:buClr>
              <a:buSzPts val="20000"/>
              <a:buNone/>
              <a:defRPr sz="20000">
                <a:solidFill>
                  <a:schemeClr val="lt1"/>
                </a:solidFill>
              </a:defRPr>
            </a:lvl8pPr>
            <a:lvl9pPr lvl="8" algn="r">
              <a:spcBef>
                <a:spcPts val="0"/>
              </a:spcBef>
              <a:spcAft>
                <a:spcPts val="0"/>
              </a:spcAft>
              <a:buClr>
                <a:schemeClr val="lt1"/>
              </a:buClr>
              <a:buSzPts val="20000"/>
              <a:buNone/>
              <a:defRPr sz="20000">
                <a:solidFill>
                  <a:schemeClr val="lt1"/>
                </a:solidFill>
              </a:defRPr>
            </a:lvl9pPr>
          </a:lstStyle>
          <a:p>
            <a:r>
              <a:t>xx%</a:t>
            </a:r>
          </a:p>
        </p:txBody>
      </p:sp>
      <p:sp>
        <p:nvSpPr>
          <p:cNvPr id="104" name="Google Shape;104;p20"/>
          <p:cNvSpPr txBox="1">
            <a:spLocks noGrp="1"/>
          </p:cNvSpPr>
          <p:nvPr>
            <p:ph type="body" idx="1"/>
          </p:nvPr>
        </p:nvSpPr>
        <p:spPr>
          <a:xfrm>
            <a:off x="342900" y="452925"/>
            <a:ext cx="2859300" cy="606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accent6"/>
              </a:buClr>
              <a:buSzPts val="1200"/>
              <a:buFont typeface="IBM Plex Sans Light"/>
              <a:buChar char="●"/>
              <a:defRPr>
                <a:solidFill>
                  <a:schemeClr val="accent6"/>
                </a:solidFill>
              </a:defRPr>
            </a:lvl1pPr>
            <a:lvl2pPr marL="914400" lvl="1" indent="-304800">
              <a:spcBef>
                <a:spcPts val="0"/>
              </a:spcBef>
              <a:spcAft>
                <a:spcPts val="0"/>
              </a:spcAft>
              <a:buClr>
                <a:schemeClr val="accent6"/>
              </a:buClr>
              <a:buSzPts val="1200"/>
              <a:buFont typeface="IBM Plex Sans Light"/>
              <a:buChar char="○"/>
              <a:defRPr>
                <a:solidFill>
                  <a:schemeClr val="accent6"/>
                </a:solidFill>
              </a:defRPr>
            </a:lvl2pPr>
            <a:lvl3pPr marL="1371600" lvl="2" indent="-304800">
              <a:spcBef>
                <a:spcPts val="0"/>
              </a:spcBef>
              <a:spcAft>
                <a:spcPts val="0"/>
              </a:spcAft>
              <a:buClr>
                <a:schemeClr val="accent6"/>
              </a:buClr>
              <a:buSzPts val="1200"/>
              <a:buFont typeface="IBM Plex Sans Light"/>
              <a:buChar char="■"/>
              <a:defRPr>
                <a:solidFill>
                  <a:schemeClr val="accent6"/>
                </a:solidFill>
              </a:defRPr>
            </a:lvl3pPr>
            <a:lvl4pPr marL="1828800" lvl="3" indent="-304800">
              <a:spcBef>
                <a:spcPts val="0"/>
              </a:spcBef>
              <a:spcAft>
                <a:spcPts val="0"/>
              </a:spcAft>
              <a:buClr>
                <a:schemeClr val="accent6"/>
              </a:buClr>
              <a:buSzPts val="1200"/>
              <a:buFont typeface="IBM Plex Sans Light"/>
              <a:buChar char="●"/>
              <a:defRPr>
                <a:solidFill>
                  <a:schemeClr val="accent6"/>
                </a:solidFill>
              </a:defRPr>
            </a:lvl4pPr>
            <a:lvl5pPr marL="2286000" lvl="4" indent="-304800">
              <a:spcBef>
                <a:spcPts val="0"/>
              </a:spcBef>
              <a:spcAft>
                <a:spcPts val="0"/>
              </a:spcAft>
              <a:buClr>
                <a:schemeClr val="accent6"/>
              </a:buClr>
              <a:buSzPts val="1200"/>
              <a:buFont typeface="IBM Plex Sans Light"/>
              <a:buChar char="○"/>
              <a:defRPr>
                <a:solidFill>
                  <a:schemeClr val="accent6"/>
                </a:solidFill>
              </a:defRPr>
            </a:lvl5pPr>
            <a:lvl6pPr marL="2743200" lvl="5" indent="-304800">
              <a:spcBef>
                <a:spcPts val="0"/>
              </a:spcBef>
              <a:spcAft>
                <a:spcPts val="0"/>
              </a:spcAft>
              <a:buClr>
                <a:schemeClr val="accent6"/>
              </a:buClr>
              <a:buSzPts val="1200"/>
              <a:buFont typeface="IBM Plex Sans Light"/>
              <a:buChar char="■"/>
              <a:defRPr>
                <a:solidFill>
                  <a:schemeClr val="accent6"/>
                </a:solidFill>
              </a:defRPr>
            </a:lvl6pPr>
            <a:lvl7pPr marL="3200400" lvl="6" indent="-304800">
              <a:spcBef>
                <a:spcPts val="0"/>
              </a:spcBef>
              <a:spcAft>
                <a:spcPts val="0"/>
              </a:spcAft>
              <a:buClr>
                <a:schemeClr val="accent6"/>
              </a:buClr>
              <a:buSzPts val="1200"/>
              <a:buFont typeface="IBM Plex Sans Light"/>
              <a:buChar char="●"/>
              <a:defRPr>
                <a:solidFill>
                  <a:schemeClr val="accent6"/>
                </a:solidFill>
              </a:defRPr>
            </a:lvl7pPr>
            <a:lvl8pPr marL="3657600" lvl="7" indent="-304800">
              <a:spcBef>
                <a:spcPts val="0"/>
              </a:spcBef>
              <a:spcAft>
                <a:spcPts val="0"/>
              </a:spcAft>
              <a:buClr>
                <a:schemeClr val="accent6"/>
              </a:buClr>
              <a:buSzPts val="1200"/>
              <a:buFont typeface="IBM Plex Sans Light"/>
              <a:buChar char="○"/>
              <a:defRPr>
                <a:solidFill>
                  <a:schemeClr val="accent6"/>
                </a:solidFill>
              </a:defRPr>
            </a:lvl8pPr>
            <a:lvl9pPr marL="4114800" lvl="8" indent="-304800">
              <a:spcBef>
                <a:spcPts val="0"/>
              </a:spcBef>
              <a:spcAft>
                <a:spcPts val="0"/>
              </a:spcAft>
              <a:buClr>
                <a:schemeClr val="accent6"/>
              </a:buClr>
              <a:buSzPts val="1200"/>
              <a:buFont typeface="IBM Plex Sans Light"/>
              <a:buChar char="■"/>
              <a:defRPr>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with footer">
  <p:cSld name="CUSTOM_7">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42900" y="457200"/>
            <a:ext cx="8458200" cy="8715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07" name="Google Shape;107;p21"/>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21"/>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subtitle, body and images">
  <p:cSld name="MAIN_POINT_1">
    <p:spTree>
      <p:nvGrpSpPr>
        <p:cNvPr id="1" name="Shape 110"/>
        <p:cNvGrpSpPr/>
        <p:nvPr/>
      </p:nvGrpSpPr>
      <p:grpSpPr>
        <a:xfrm>
          <a:off x="0" y="0"/>
          <a:ext cx="0" cy="0"/>
          <a:chOff x="0" y="0"/>
          <a:chExt cx="0" cy="0"/>
        </a:xfrm>
      </p:grpSpPr>
      <p:sp>
        <p:nvSpPr>
          <p:cNvPr id="111" name="Google Shape;111;p22"/>
          <p:cNvSpPr>
            <a:spLocks noGrp="1"/>
          </p:cNvSpPr>
          <p:nvPr>
            <p:ph type="pic" idx="2"/>
          </p:nvPr>
        </p:nvSpPr>
        <p:spPr>
          <a:xfrm>
            <a:off x="6708900" y="457200"/>
            <a:ext cx="1977900" cy="1977900"/>
          </a:xfrm>
          <a:prstGeom prst="rect">
            <a:avLst/>
          </a:prstGeom>
          <a:noFill/>
          <a:ln>
            <a:noFill/>
          </a:ln>
        </p:spPr>
      </p:sp>
      <p:sp>
        <p:nvSpPr>
          <p:cNvPr id="112" name="Google Shape;112;p22"/>
          <p:cNvSpPr>
            <a:spLocks noGrp="1"/>
          </p:cNvSpPr>
          <p:nvPr>
            <p:ph type="pic" idx="3"/>
          </p:nvPr>
        </p:nvSpPr>
        <p:spPr>
          <a:xfrm>
            <a:off x="6708900" y="2591100"/>
            <a:ext cx="1977900" cy="1977900"/>
          </a:xfrm>
          <a:prstGeom prst="rect">
            <a:avLst/>
          </a:prstGeom>
          <a:noFill/>
          <a:ln>
            <a:noFill/>
          </a:ln>
        </p:spPr>
      </p:sp>
      <p:sp>
        <p:nvSpPr>
          <p:cNvPr id="113" name="Google Shape;113;p22"/>
          <p:cNvSpPr txBox="1">
            <a:spLocks noGrp="1"/>
          </p:cNvSpPr>
          <p:nvPr>
            <p:ph type="subTitle" idx="1"/>
          </p:nvPr>
        </p:nvSpPr>
        <p:spPr>
          <a:xfrm>
            <a:off x="645275" y="551372"/>
            <a:ext cx="17721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14" name="Google Shape;114;p22"/>
          <p:cNvSpPr txBox="1">
            <a:spLocks noGrp="1"/>
          </p:cNvSpPr>
          <p:nvPr>
            <p:ph type="subTitle" idx="4"/>
          </p:nvPr>
        </p:nvSpPr>
        <p:spPr>
          <a:xfrm>
            <a:off x="2417375" y="551375"/>
            <a:ext cx="37512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15" name="Google Shape;115;p22"/>
          <p:cNvSpPr txBox="1">
            <a:spLocks noGrp="1"/>
          </p:cNvSpPr>
          <p:nvPr>
            <p:ph type="body" idx="5"/>
          </p:nvPr>
        </p:nvSpPr>
        <p:spPr>
          <a:xfrm>
            <a:off x="342975" y="969850"/>
            <a:ext cx="4876200" cy="146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6" name="Google Shape;116;p22"/>
          <p:cNvSpPr txBox="1">
            <a:spLocks noGrp="1"/>
          </p:cNvSpPr>
          <p:nvPr>
            <p:ph type="subTitle" idx="6"/>
          </p:nvPr>
        </p:nvSpPr>
        <p:spPr>
          <a:xfrm>
            <a:off x="645275" y="2605522"/>
            <a:ext cx="17721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17" name="Google Shape;117;p22"/>
          <p:cNvSpPr txBox="1">
            <a:spLocks noGrp="1"/>
          </p:cNvSpPr>
          <p:nvPr>
            <p:ph type="subTitle" idx="7"/>
          </p:nvPr>
        </p:nvSpPr>
        <p:spPr>
          <a:xfrm>
            <a:off x="2417375" y="2605525"/>
            <a:ext cx="37512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18" name="Google Shape;118;p22"/>
          <p:cNvSpPr txBox="1">
            <a:spLocks noGrp="1"/>
          </p:cNvSpPr>
          <p:nvPr>
            <p:ph type="body" idx="8"/>
          </p:nvPr>
        </p:nvSpPr>
        <p:spPr>
          <a:xfrm>
            <a:off x="342975" y="3024000"/>
            <a:ext cx="4876200" cy="146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9" name="Google Shape;119;p22"/>
          <p:cNvSpPr txBox="1">
            <a:spLocks noGrp="1"/>
          </p:cNvSpPr>
          <p:nvPr>
            <p:ph type="subTitle" idx="9"/>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20" name="Google Shape;120;p22"/>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554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with footer">
  <p:cSld name="CUSTOM_1">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42900" y="457200"/>
            <a:ext cx="3544800" cy="4111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4" name="Google Shape;124;p23"/>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25" name="Google Shape;125;p23"/>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3"/>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with header and footer">
  <p:cSld name="CUSTOM_2_2">
    <p:spTree>
      <p:nvGrpSpPr>
        <p:cNvPr id="1" name="Shape 127"/>
        <p:cNvGrpSpPr/>
        <p:nvPr/>
      </p:nvGrpSpPr>
      <p:grpSpPr>
        <a:xfrm>
          <a:off x="0" y="0"/>
          <a:ext cx="0" cy="0"/>
          <a:chOff x="0" y="0"/>
          <a:chExt cx="0" cy="0"/>
        </a:xfrm>
      </p:grpSpPr>
      <p:sp>
        <p:nvSpPr>
          <p:cNvPr id="128" name="Google Shape;128;p24"/>
          <p:cNvSpPr txBox="1">
            <a:spLocks noGrp="1"/>
          </p:cNvSpPr>
          <p:nvPr>
            <p:ph type="subTitle" idx="1"/>
          </p:nvPr>
        </p:nvSpPr>
        <p:spPr>
          <a:xfrm>
            <a:off x="342900" y="630425"/>
            <a:ext cx="8345700" cy="259200"/>
          </a:xfrm>
          <a:prstGeom prst="rect">
            <a:avLst/>
          </a:prstGeom>
        </p:spPr>
        <p:txBody>
          <a:bodyPr spcFirstLastPara="1" wrap="square" lIns="137150" tIns="91425" rIns="91425" bIns="91425" anchor="t" anchorCtr="0">
            <a:normAutofit/>
          </a:bodyPr>
          <a:lstStyle>
            <a:lvl1pPr lvl="0">
              <a:spcBef>
                <a:spcPts val="0"/>
              </a:spcBef>
              <a:spcAft>
                <a:spcPts val="0"/>
              </a:spcAft>
              <a:buSzPts val="1800"/>
              <a:buFont typeface="IBM Plex Mono Light"/>
              <a:buNone/>
              <a:defRPr>
                <a:latin typeface="IBM Plex Mono Light"/>
                <a:ea typeface="IBM Plex Mono Light"/>
                <a:cs typeface="IBM Plex Mono Light"/>
                <a:sym typeface="IBM Plex Mono Light"/>
              </a:defRPr>
            </a:lvl1pPr>
            <a:lvl2pPr lvl="1">
              <a:spcBef>
                <a:spcPts val="0"/>
              </a:spcBef>
              <a:spcAft>
                <a:spcPts val="0"/>
              </a:spcAft>
              <a:buSzPts val="1400"/>
              <a:buFont typeface="IBM Plex Mono Light"/>
              <a:buNone/>
              <a:defRPr>
                <a:latin typeface="IBM Plex Mono Light"/>
                <a:ea typeface="IBM Plex Mono Light"/>
                <a:cs typeface="IBM Plex Mono Light"/>
                <a:sym typeface="IBM Plex Mono Light"/>
              </a:defRPr>
            </a:lvl2pPr>
            <a:lvl3pPr lvl="2">
              <a:spcBef>
                <a:spcPts val="0"/>
              </a:spcBef>
              <a:spcAft>
                <a:spcPts val="0"/>
              </a:spcAft>
              <a:buSzPts val="1400"/>
              <a:buFont typeface="IBM Plex Mono Light"/>
              <a:buNone/>
              <a:defRPr>
                <a:latin typeface="IBM Plex Mono Light"/>
                <a:ea typeface="IBM Plex Mono Light"/>
                <a:cs typeface="IBM Plex Mono Light"/>
                <a:sym typeface="IBM Plex Mono Light"/>
              </a:defRPr>
            </a:lvl3pPr>
            <a:lvl4pPr lvl="3">
              <a:spcBef>
                <a:spcPts val="0"/>
              </a:spcBef>
              <a:spcAft>
                <a:spcPts val="0"/>
              </a:spcAft>
              <a:buSzPts val="1400"/>
              <a:buFont typeface="IBM Plex Mono Light"/>
              <a:buNone/>
              <a:defRPr>
                <a:latin typeface="IBM Plex Mono Light"/>
                <a:ea typeface="IBM Plex Mono Light"/>
                <a:cs typeface="IBM Plex Mono Light"/>
                <a:sym typeface="IBM Plex Mono Light"/>
              </a:defRPr>
            </a:lvl4pPr>
            <a:lvl5pPr lvl="4">
              <a:spcBef>
                <a:spcPts val="0"/>
              </a:spcBef>
              <a:spcAft>
                <a:spcPts val="0"/>
              </a:spcAft>
              <a:buSzPts val="1400"/>
              <a:buFont typeface="IBM Plex Mono Light"/>
              <a:buNone/>
              <a:defRPr>
                <a:latin typeface="IBM Plex Mono Light"/>
                <a:ea typeface="IBM Plex Mono Light"/>
                <a:cs typeface="IBM Plex Mono Light"/>
                <a:sym typeface="IBM Plex Mono Light"/>
              </a:defRPr>
            </a:lvl5pPr>
            <a:lvl6pPr lvl="5">
              <a:spcBef>
                <a:spcPts val="0"/>
              </a:spcBef>
              <a:spcAft>
                <a:spcPts val="0"/>
              </a:spcAft>
              <a:buSzPts val="1400"/>
              <a:buFont typeface="IBM Plex Mono Light"/>
              <a:buNone/>
              <a:defRPr>
                <a:latin typeface="IBM Plex Mono Light"/>
                <a:ea typeface="IBM Plex Mono Light"/>
                <a:cs typeface="IBM Plex Mono Light"/>
                <a:sym typeface="IBM Plex Mono Light"/>
              </a:defRPr>
            </a:lvl6pPr>
            <a:lvl7pPr lvl="6">
              <a:spcBef>
                <a:spcPts val="0"/>
              </a:spcBef>
              <a:spcAft>
                <a:spcPts val="0"/>
              </a:spcAft>
              <a:buSzPts val="1400"/>
              <a:buFont typeface="IBM Plex Mono Light"/>
              <a:buNone/>
              <a:defRPr>
                <a:latin typeface="IBM Plex Mono Light"/>
                <a:ea typeface="IBM Plex Mono Light"/>
                <a:cs typeface="IBM Plex Mono Light"/>
                <a:sym typeface="IBM Plex Mono Light"/>
              </a:defRPr>
            </a:lvl7pPr>
            <a:lvl8pPr lvl="7">
              <a:spcBef>
                <a:spcPts val="0"/>
              </a:spcBef>
              <a:spcAft>
                <a:spcPts val="0"/>
              </a:spcAft>
              <a:buSzPts val="1400"/>
              <a:buFont typeface="IBM Plex Mono Light"/>
              <a:buNone/>
              <a:defRPr>
                <a:latin typeface="IBM Plex Mono Light"/>
                <a:ea typeface="IBM Plex Mono Light"/>
                <a:cs typeface="IBM Plex Mono Light"/>
                <a:sym typeface="IBM Plex Mono Light"/>
              </a:defRPr>
            </a:lvl8pPr>
            <a:lvl9pPr lvl="8">
              <a:spcBef>
                <a:spcPts val="0"/>
              </a:spcBef>
              <a:spcAft>
                <a:spcPts val="0"/>
              </a:spcAft>
              <a:buSzPts val="1400"/>
              <a:buFont typeface="IBM Plex Mono Light"/>
              <a:buNone/>
              <a:defRPr>
                <a:latin typeface="IBM Plex Mono Light"/>
                <a:ea typeface="IBM Plex Mono Light"/>
                <a:cs typeface="IBM Plex Mono Light"/>
                <a:sym typeface="IBM Plex Mono Light"/>
              </a:defRPr>
            </a:lvl9pPr>
          </a:lstStyle>
          <a:p>
            <a:endParaRPr/>
          </a:p>
        </p:txBody>
      </p:sp>
      <p:sp>
        <p:nvSpPr>
          <p:cNvPr id="129" name="Google Shape;129;p24"/>
          <p:cNvSpPr txBox="1">
            <a:spLocks noGrp="1"/>
          </p:cNvSpPr>
          <p:nvPr>
            <p:ph type="title"/>
          </p:nvPr>
        </p:nvSpPr>
        <p:spPr>
          <a:xfrm>
            <a:off x="342900" y="889625"/>
            <a:ext cx="8345700" cy="36795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0" name="Google Shape;130;p24"/>
          <p:cNvSpPr txBox="1">
            <a:spLocks noGrp="1"/>
          </p:cNvSpPr>
          <p:nvPr>
            <p:ph type="subTitle" idx="2"/>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31" name="Google Shape;131;p24"/>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4"/>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big ideas with image">
  <p:cSld name="TITLE_AND_BODY_1_1">
    <p:spTree>
      <p:nvGrpSpPr>
        <p:cNvPr id="1" name="Shape 133"/>
        <p:cNvGrpSpPr/>
        <p:nvPr/>
      </p:nvGrpSpPr>
      <p:grpSpPr>
        <a:xfrm>
          <a:off x="0" y="0"/>
          <a:ext cx="0" cy="0"/>
          <a:chOff x="0" y="0"/>
          <a:chExt cx="0" cy="0"/>
        </a:xfrm>
      </p:grpSpPr>
      <p:sp>
        <p:nvSpPr>
          <p:cNvPr id="134" name="Google Shape;134;p25"/>
          <p:cNvSpPr txBox="1">
            <a:spLocks noGrp="1"/>
          </p:cNvSpPr>
          <p:nvPr>
            <p:ph type="subTitle" idx="1"/>
          </p:nvPr>
        </p:nvSpPr>
        <p:spPr>
          <a:xfrm>
            <a:off x="5239600" y="871784"/>
            <a:ext cx="34611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35" name="Google Shape;135;p25"/>
          <p:cNvSpPr txBox="1">
            <a:spLocks noGrp="1"/>
          </p:cNvSpPr>
          <p:nvPr>
            <p:ph type="body" idx="2"/>
          </p:nvPr>
        </p:nvSpPr>
        <p:spPr>
          <a:xfrm>
            <a:off x="4937300" y="1290250"/>
            <a:ext cx="3748200" cy="613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6" name="Google Shape;136;p25"/>
          <p:cNvSpPr txBox="1">
            <a:spLocks noGrp="1"/>
          </p:cNvSpPr>
          <p:nvPr>
            <p:ph type="subTitle" idx="3"/>
          </p:nvPr>
        </p:nvSpPr>
        <p:spPr>
          <a:xfrm>
            <a:off x="5239600" y="1997709"/>
            <a:ext cx="34611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37" name="Google Shape;137;p25"/>
          <p:cNvSpPr txBox="1">
            <a:spLocks noGrp="1"/>
          </p:cNvSpPr>
          <p:nvPr>
            <p:ph type="body" idx="4"/>
          </p:nvPr>
        </p:nvSpPr>
        <p:spPr>
          <a:xfrm>
            <a:off x="4937300" y="2416175"/>
            <a:ext cx="3748200" cy="613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8" name="Google Shape;138;p25"/>
          <p:cNvSpPr txBox="1">
            <a:spLocks noGrp="1"/>
          </p:cNvSpPr>
          <p:nvPr>
            <p:ph type="subTitle" idx="5"/>
          </p:nvPr>
        </p:nvSpPr>
        <p:spPr>
          <a:xfrm>
            <a:off x="5239600" y="3123634"/>
            <a:ext cx="34611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39" name="Google Shape;139;p25"/>
          <p:cNvSpPr txBox="1">
            <a:spLocks noGrp="1"/>
          </p:cNvSpPr>
          <p:nvPr>
            <p:ph type="body" idx="6"/>
          </p:nvPr>
        </p:nvSpPr>
        <p:spPr>
          <a:xfrm>
            <a:off x="4937300" y="3542100"/>
            <a:ext cx="3748200" cy="571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0" name="Google Shape;140;p25"/>
          <p:cNvSpPr txBox="1">
            <a:spLocks noGrp="1"/>
          </p:cNvSpPr>
          <p:nvPr>
            <p:ph type="title"/>
          </p:nvPr>
        </p:nvSpPr>
        <p:spPr>
          <a:xfrm>
            <a:off x="1223925" y="457200"/>
            <a:ext cx="3435000" cy="1859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141" name="Google Shape;141;p25"/>
          <p:cNvSpPr txBox="1">
            <a:spLocks noGrp="1"/>
          </p:cNvSpPr>
          <p:nvPr>
            <p:ph type="subTitle" idx="7"/>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42" name="Google Shape;142;p25"/>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25"/>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with footer">
  <p:cSld name="CUSTOM_2_1">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42900" y="457200"/>
            <a:ext cx="8343900" cy="1478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6" name="Google Shape;146;p26"/>
          <p:cNvSpPr txBox="1">
            <a:spLocks noGrp="1"/>
          </p:cNvSpPr>
          <p:nvPr>
            <p:ph type="subTitle" idx="1"/>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47" name="Google Shape;147;p26"/>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6"/>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 text and two images">
  <p:cSld name="CUSTOM_2_1_1">
    <p:spTree>
      <p:nvGrpSpPr>
        <p:cNvPr id="1" name="Shape 149"/>
        <p:cNvGrpSpPr/>
        <p:nvPr/>
      </p:nvGrpSpPr>
      <p:grpSpPr>
        <a:xfrm>
          <a:off x="0" y="0"/>
          <a:ext cx="0" cy="0"/>
          <a:chOff x="0" y="0"/>
          <a:chExt cx="0" cy="0"/>
        </a:xfrm>
      </p:grpSpPr>
      <p:sp>
        <p:nvSpPr>
          <p:cNvPr id="150" name="Google Shape;150;p27"/>
          <p:cNvSpPr txBox="1">
            <a:spLocks noGrp="1"/>
          </p:cNvSpPr>
          <p:nvPr>
            <p:ph type="body" idx="1"/>
          </p:nvPr>
        </p:nvSpPr>
        <p:spPr>
          <a:xfrm>
            <a:off x="5969400" y="771725"/>
            <a:ext cx="2133900" cy="708900"/>
          </a:xfrm>
          <a:prstGeom prst="rect">
            <a:avLst/>
          </a:prstGeom>
        </p:spPr>
        <p:txBody>
          <a:bodyPr spcFirstLastPara="1" wrap="square" lIns="91425" tIns="91425" rIns="91425" bIns="91425"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1" name="Google Shape;151;p27"/>
          <p:cNvSpPr>
            <a:spLocks noGrp="1"/>
          </p:cNvSpPr>
          <p:nvPr>
            <p:ph type="pic" idx="2"/>
          </p:nvPr>
        </p:nvSpPr>
        <p:spPr>
          <a:xfrm>
            <a:off x="457200" y="1625175"/>
            <a:ext cx="5345400" cy="2799300"/>
          </a:xfrm>
          <a:prstGeom prst="rect">
            <a:avLst/>
          </a:prstGeom>
          <a:noFill/>
          <a:ln>
            <a:noFill/>
          </a:ln>
        </p:spPr>
      </p:sp>
      <p:sp>
        <p:nvSpPr>
          <p:cNvPr id="152" name="Google Shape;152;p27"/>
          <p:cNvSpPr>
            <a:spLocks noGrp="1"/>
          </p:cNvSpPr>
          <p:nvPr>
            <p:ph type="pic" idx="3"/>
          </p:nvPr>
        </p:nvSpPr>
        <p:spPr>
          <a:xfrm>
            <a:off x="5943600" y="1635225"/>
            <a:ext cx="2743200" cy="2799300"/>
          </a:xfrm>
          <a:prstGeom prst="rect">
            <a:avLst/>
          </a:prstGeom>
          <a:noFill/>
          <a:ln>
            <a:noFill/>
          </a:ln>
        </p:spPr>
      </p:sp>
      <p:sp>
        <p:nvSpPr>
          <p:cNvPr id="153" name="Google Shape;153;p27"/>
          <p:cNvSpPr txBox="1">
            <a:spLocks noGrp="1"/>
          </p:cNvSpPr>
          <p:nvPr>
            <p:ph type="subTitle" idx="4"/>
          </p:nvPr>
        </p:nvSpPr>
        <p:spPr>
          <a:xfrm>
            <a:off x="645275" y="479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54" name="Google Shape;154;p27"/>
          <p:cNvSpPr txBox="1">
            <a:spLocks noGrp="1"/>
          </p:cNvSpPr>
          <p:nvPr>
            <p:ph type="subTitle" idx="5"/>
          </p:nvPr>
        </p:nvSpPr>
        <p:spPr>
          <a:xfrm>
            <a:off x="3515675" y="479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55" name="Google Shape;155;p27"/>
          <p:cNvSpPr txBox="1">
            <a:spLocks noGrp="1"/>
          </p:cNvSpPr>
          <p:nvPr>
            <p:ph type="subTitle" idx="6"/>
          </p:nvPr>
        </p:nvSpPr>
        <p:spPr>
          <a:xfrm>
            <a:off x="6386075" y="479984"/>
            <a:ext cx="2415000" cy="2592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IBM Plex Mono Medium"/>
              <a:buNone/>
              <a:defRPr/>
            </a:lvl1pPr>
            <a:lvl2pPr lvl="1">
              <a:spcBef>
                <a:spcPts val="0"/>
              </a:spcBef>
              <a:spcAft>
                <a:spcPts val="0"/>
              </a:spcAft>
              <a:buSzPts val="1400"/>
              <a:buFont typeface="IBM Plex Mono Medium"/>
              <a:buNone/>
              <a:defRPr/>
            </a:lvl2pPr>
            <a:lvl3pPr lvl="2">
              <a:spcBef>
                <a:spcPts val="0"/>
              </a:spcBef>
              <a:spcAft>
                <a:spcPts val="0"/>
              </a:spcAft>
              <a:buSzPts val="1400"/>
              <a:buFont typeface="IBM Plex Mono Medium"/>
              <a:buNone/>
              <a:defRPr/>
            </a:lvl3pPr>
            <a:lvl4pPr lvl="3">
              <a:spcBef>
                <a:spcPts val="0"/>
              </a:spcBef>
              <a:spcAft>
                <a:spcPts val="0"/>
              </a:spcAft>
              <a:buSzPts val="1400"/>
              <a:buFont typeface="IBM Plex Mono Medium"/>
              <a:buNone/>
              <a:defRPr/>
            </a:lvl4pPr>
            <a:lvl5pPr lvl="4">
              <a:spcBef>
                <a:spcPts val="0"/>
              </a:spcBef>
              <a:spcAft>
                <a:spcPts val="0"/>
              </a:spcAft>
              <a:buSzPts val="1400"/>
              <a:buFont typeface="IBM Plex Mono Medium"/>
              <a:buNone/>
              <a:defRPr/>
            </a:lvl5pPr>
            <a:lvl6pPr lvl="5">
              <a:spcBef>
                <a:spcPts val="0"/>
              </a:spcBef>
              <a:spcAft>
                <a:spcPts val="0"/>
              </a:spcAft>
              <a:buSzPts val="1400"/>
              <a:buFont typeface="IBM Plex Mono Medium"/>
              <a:buNone/>
              <a:defRPr/>
            </a:lvl6pPr>
            <a:lvl7pPr lvl="6">
              <a:spcBef>
                <a:spcPts val="0"/>
              </a:spcBef>
              <a:spcAft>
                <a:spcPts val="0"/>
              </a:spcAft>
              <a:buSzPts val="1400"/>
              <a:buFont typeface="IBM Plex Mono Medium"/>
              <a:buNone/>
              <a:defRPr/>
            </a:lvl7pPr>
            <a:lvl8pPr lvl="7">
              <a:spcBef>
                <a:spcPts val="0"/>
              </a:spcBef>
              <a:spcAft>
                <a:spcPts val="0"/>
              </a:spcAft>
              <a:buSzPts val="1400"/>
              <a:buFont typeface="IBM Plex Mono Medium"/>
              <a:buNone/>
              <a:defRPr/>
            </a:lvl8pPr>
            <a:lvl9pPr lvl="8">
              <a:spcBef>
                <a:spcPts val="0"/>
              </a:spcBef>
              <a:spcAft>
                <a:spcPts val="0"/>
              </a:spcAft>
              <a:buSzPts val="1400"/>
              <a:buFont typeface="IBM Plex Mono Medium"/>
              <a:buNone/>
              <a:defRPr/>
            </a:lvl9pPr>
          </a:lstStyle>
          <a:p>
            <a:endParaRPr/>
          </a:p>
        </p:txBody>
      </p:sp>
      <p:sp>
        <p:nvSpPr>
          <p:cNvPr id="156" name="Google Shape;156;p27"/>
          <p:cNvSpPr txBox="1">
            <a:spLocks noGrp="1"/>
          </p:cNvSpPr>
          <p:nvPr>
            <p:ph type="body" idx="7"/>
          </p:nvPr>
        </p:nvSpPr>
        <p:spPr>
          <a:xfrm>
            <a:off x="3156150" y="771725"/>
            <a:ext cx="2133900" cy="708900"/>
          </a:xfrm>
          <a:prstGeom prst="rect">
            <a:avLst/>
          </a:prstGeom>
        </p:spPr>
        <p:txBody>
          <a:bodyPr spcFirstLastPara="1" wrap="square" lIns="91425" tIns="91425" rIns="91425" bIns="91425"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7" name="Google Shape;157;p27"/>
          <p:cNvSpPr txBox="1">
            <a:spLocks noGrp="1"/>
          </p:cNvSpPr>
          <p:nvPr>
            <p:ph type="body" idx="8"/>
          </p:nvPr>
        </p:nvSpPr>
        <p:spPr>
          <a:xfrm>
            <a:off x="342975" y="771725"/>
            <a:ext cx="2133900" cy="708900"/>
          </a:xfrm>
          <a:prstGeom prst="rect">
            <a:avLst/>
          </a:prstGeom>
        </p:spPr>
        <p:txBody>
          <a:bodyPr spcFirstLastPara="1" wrap="square" lIns="91425" tIns="91425" rIns="91425" bIns="91425"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8" name="Google Shape;158;p27"/>
          <p:cNvSpPr txBox="1">
            <a:spLocks noGrp="1"/>
          </p:cNvSpPr>
          <p:nvPr>
            <p:ph type="subTitle" idx="9"/>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59" name="Google Shape;159;p27"/>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7"/>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 text">
  <p:cSld name="CUSTOM_4">
    <p:spTree>
      <p:nvGrpSpPr>
        <p:cNvPr id="1" name="Shape 161"/>
        <p:cNvGrpSpPr/>
        <p:nvPr/>
      </p:nvGrpSpPr>
      <p:grpSpPr>
        <a:xfrm>
          <a:off x="0" y="0"/>
          <a:ext cx="0" cy="0"/>
          <a:chOff x="0" y="0"/>
          <a:chExt cx="0" cy="0"/>
        </a:xfrm>
      </p:grpSpPr>
      <p:sp>
        <p:nvSpPr>
          <p:cNvPr id="162" name="Google Shape;162;p28"/>
          <p:cNvSpPr txBox="1">
            <a:spLocks noGrp="1"/>
          </p:cNvSpPr>
          <p:nvPr>
            <p:ph type="subTitle" idx="1"/>
          </p:nvPr>
        </p:nvSpPr>
        <p:spPr>
          <a:xfrm>
            <a:off x="342925" y="457200"/>
            <a:ext cx="4068000" cy="2720700"/>
          </a:xfrm>
          <a:prstGeom prst="rect">
            <a:avLst/>
          </a:prstGeom>
        </p:spPr>
        <p:txBody>
          <a:bodyPr spcFirstLastPara="1" wrap="square" lIns="91425" tIns="91425" rIns="91425" bIns="91425" anchor="t" anchorCtr="0">
            <a:norm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0"/>
              </a:spcBef>
              <a:spcAft>
                <a:spcPts val="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163" name="Google Shape;163;p28"/>
          <p:cNvSpPr txBox="1">
            <a:spLocks noGrp="1"/>
          </p:cNvSpPr>
          <p:nvPr>
            <p:ph type="subTitle" idx="2"/>
          </p:nvPr>
        </p:nvSpPr>
        <p:spPr>
          <a:xfrm>
            <a:off x="4724500" y="457200"/>
            <a:ext cx="2506500" cy="2720700"/>
          </a:xfrm>
          <a:prstGeom prst="rect">
            <a:avLst/>
          </a:prstGeom>
        </p:spPr>
        <p:txBody>
          <a:bodyPr spcFirstLastPara="1" wrap="square" lIns="91425" tIns="91425" rIns="91425" bIns="91425" anchor="t" anchorCtr="0">
            <a:norm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0"/>
              </a:spcBef>
              <a:spcAft>
                <a:spcPts val="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164" name="Google Shape;164;p28"/>
          <p:cNvSpPr txBox="1">
            <a:spLocks noGrp="1"/>
          </p:cNvSpPr>
          <p:nvPr>
            <p:ph type="subTitle" idx="3"/>
          </p:nvPr>
        </p:nvSpPr>
        <p:spPr>
          <a:xfrm>
            <a:off x="7494500" y="457200"/>
            <a:ext cx="1192500" cy="2720700"/>
          </a:xfrm>
          <a:prstGeom prst="rect">
            <a:avLst/>
          </a:prstGeom>
        </p:spPr>
        <p:txBody>
          <a:bodyPr spcFirstLastPara="1" wrap="square" lIns="91425" tIns="91425" rIns="91425" bIns="91425" anchor="t" anchorCtr="0">
            <a:norm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0"/>
              </a:spcBef>
              <a:spcAft>
                <a:spcPts val="0"/>
              </a:spcAft>
              <a:buSzPts val="2000"/>
              <a:buFont typeface="IBM Plex Sans Light"/>
              <a:buNone/>
              <a:defRPr sz="2000">
                <a:latin typeface="IBM Plex Sans Light"/>
                <a:ea typeface="IBM Plex Sans Light"/>
                <a:cs typeface="IBM Plex Sans Light"/>
                <a:sym typeface="IBM Plex Sans Light"/>
              </a:defRPr>
            </a:lvl9pPr>
          </a:lstStyle>
          <a:p>
            <a:endParaRPr/>
          </a:p>
        </p:txBody>
      </p:sp>
      <p:sp>
        <p:nvSpPr>
          <p:cNvPr id="165" name="Google Shape;165;p28"/>
          <p:cNvSpPr txBox="1">
            <a:spLocks noGrp="1"/>
          </p:cNvSpPr>
          <p:nvPr>
            <p:ph type="body" idx="4"/>
          </p:nvPr>
        </p:nvSpPr>
        <p:spPr>
          <a:xfrm>
            <a:off x="342925" y="3553200"/>
            <a:ext cx="4068000" cy="1015800"/>
          </a:xfrm>
          <a:prstGeom prst="rect">
            <a:avLst/>
          </a:prstGeom>
        </p:spPr>
        <p:txBody>
          <a:bodyPr spcFirstLastPara="1" wrap="square" lIns="91425" tIns="91425" rIns="91425" bIns="91425" anchor="b"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66" name="Google Shape;166;p28"/>
          <p:cNvSpPr txBox="1">
            <a:spLocks noGrp="1"/>
          </p:cNvSpPr>
          <p:nvPr>
            <p:ph type="body" idx="5"/>
          </p:nvPr>
        </p:nvSpPr>
        <p:spPr>
          <a:xfrm>
            <a:off x="4724500" y="3553200"/>
            <a:ext cx="2506500" cy="1015800"/>
          </a:xfrm>
          <a:prstGeom prst="rect">
            <a:avLst/>
          </a:prstGeom>
        </p:spPr>
        <p:txBody>
          <a:bodyPr spcFirstLastPara="1" wrap="square" lIns="91425" tIns="91425" rIns="91425" bIns="91425" anchor="b"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67" name="Google Shape;167;p28"/>
          <p:cNvSpPr txBox="1">
            <a:spLocks noGrp="1"/>
          </p:cNvSpPr>
          <p:nvPr>
            <p:ph type="body" idx="6"/>
          </p:nvPr>
        </p:nvSpPr>
        <p:spPr>
          <a:xfrm>
            <a:off x="7494400" y="3553200"/>
            <a:ext cx="1192500" cy="1015800"/>
          </a:xfrm>
          <a:prstGeom prst="rect">
            <a:avLst/>
          </a:prstGeom>
        </p:spPr>
        <p:txBody>
          <a:bodyPr spcFirstLastPara="1" wrap="square" lIns="91425" tIns="91425" rIns="91425" bIns="91425" anchor="b"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68" name="Google Shape;168;p28"/>
          <p:cNvSpPr txBox="1">
            <a:spLocks noGrp="1"/>
          </p:cNvSpPr>
          <p:nvPr>
            <p:ph type="subTitle" idx="7"/>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69" name="Google Shape;169;p2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with footer 1">
  <p:cSld name="CUSTOM_3">
    <p:spTree>
      <p:nvGrpSpPr>
        <p:cNvPr id="1" name="Shape 171"/>
        <p:cNvGrpSpPr/>
        <p:nvPr/>
      </p:nvGrpSpPr>
      <p:grpSpPr>
        <a:xfrm>
          <a:off x="0" y="0"/>
          <a:ext cx="0" cy="0"/>
          <a:chOff x="0" y="0"/>
          <a:chExt cx="0" cy="0"/>
        </a:xfrm>
      </p:grpSpPr>
      <p:sp>
        <p:nvSpPr>
          <p:cNvPr id="172" name="Google Shape;172;p29"/>
          <p:cNvSpPr txBox="1">
            <a:spLocks noGrp="1"/>
          </p:cNvSpPr>
          <p:nvPr>
            <p:ph type="body" idx="1"/>
          </p:nvPr>
        </p:nvSpPr>
        <p:spPr>
          <a:xfrm>
            <a:off x="6129700" y="1058025"/>
            <a:ext cx="2556900" cy="30273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3" name="Google Shape;173;p29"/>
          <p:cNvSpPr txBox="1">
            <a:spLocks noGrp="1"/>
          </p:cNvSpPr>
          <p:nvPr>
            <p:ph type="body" idx="2"/>
          </p:nvPr>
        </p:nvSpPr>
        <p:spPr>
          <a:xfrm>
            <a:off x="4695000" y="1058025"/>
            <a:ext cx="1378200" cy="3027300"/>
          </a:xfrm>
          <a:prstGeom prst="rect">
            <a:avLst/>
          </a:prstGeom>
        </p:spPr>
        <p:txBody>
          <a:bodyPr spcFirstLastPara="1" wrap="square" lIns="91425" tIns="91425" rIns="91425" bIns="91425" anchor="ctr" anchorCtr="0">
            <a:normAutofit/>
          </a:bodyPr>
          <a:lstStyle>
            <a:lvl1pPr marL="457200" lvl="0" indent="-342900" algn="r">
              <a:spcBef>
                <a:spcPts val="0"/>
              </a:spcBef>
              <a:spcAft>
                <a:spcPts val="0"/>
              </a:spcAft>
              <a:buSzPts val="1800"/>
              <a:buChar char="●"/>
              <a:defRPr/>
            </a:lvl1pPr>
            <a:lvl2pPr marL="914400" lvl="1" indent="-317500" algn="r">
              <a:spcBef>
                <a:spcPts val="0"/>
              </a:spcBef>
              <a:spcAft>
                <a:spcPts val="0"/>
              </a:spcAft>
              <a:buSzPts val="1400"/>
              <a:buChar char="○"/>
              <a:defRPr/>
            </a:lvl2pPr>
            <a:lvl3pPr marL="1371600" lvl="2" indent="-317500" algn="r">
              <a:spcBef>
                <a:spcPts val="0"/>
              </a:spcBef>
              <a:spcAft>
                <a:spcPts val="0"/>
              </a:spcAft>
              <a:buSzPts val="1400"/>
              <a:buChar char="■"/>
              <a:defRPr/>
            </a:lvl3pPr>
            <a:lvl4pPr marL="1828800" lvl="3" indent="-317500" algn="r">
              <a:spcBef>
                <a:spcPts val="0"/>
              </a:spcBef>
              <a:spcAft>
                <a:spcPts val="0"/>
              </a:spcAft>
              <a:buSzPts val="1400"/>
              <a:buChar char="●"/>
              <a:defRPr/>
            </a:lvl4pPr>
            <a:lvl5pPr marL="2286000" lvl="4" indent="-317500" algn="r">
              <a:spcBef>
                <a:spcPts val="0"/>
              </a:spcBef>
              <a:spcAft>
                <a:spcPts val="0"/>
              </a:spcAft>
              <a:buSzPts val="1400"/>
              <a:buChar char="○"/>
              <a:defRPr/>
            </a:lvl5pPr>
            <a:lvl6pPr marL="2743200" lvl="5" indent="-317500" algn="r">
              <a:spcBef>
                <a:spcPts val="0"/>
              </a:spcBef>
              <a:spcAft>
                <a:spcPts val="0"/>
              </a:spcAft>
              <a:buSzPts val="1400"/>
              <a:buChar char="■"/>
              <a:defRPr/>
            </a:lvl6pPr>
            <a:lvl7pPr marL="3200400" lvl="6" indent="-317500" algn="r">
              <a:spcBef>
                <a:spcPts val="0"/>
              </a:spcBef>
              <a:spcAft>
                <a:spcPts val="0"/>
              </a:spcAft>
              <a:buSzPts val="1400"/>
              <a:buChar char="●"/>
              <a:defRPr/>
            </a:lvl7pPr>
            <a:lvl8pPr marL="3657600" lvl="7" indent="-317500" algn="r">
              <a:spcBef>
                <a:spcPts val="0"/>
              </a:spcBef>
              <a:spcAft>
                <a:spcPts val="0"/>
              </a:spcAft>
              <a:buSzPts val="1400"/>
              <a:buChar char="○"/>
              <a:defRPr/>
            </a:lvl8pPr>
            <a:lvl9pPr marL="4114800" lvl="8" indent="-317500" algn="r">
              <a:spcBef>
                <a:spcPts val="0"/>
              </a:spcBef>
              <a:spcAft>
                <a:spcPts val="0"/>
              </a:spcAft>
              <a:buSzPts val="1400"/>
              <a:buChar char="■"/>
              <a:defRPr/>
            </a:lvl9pPr>
          </a:lstStyle>
          <a:p>
            <a:endParaRPr/>
          </a:p>
        </p:txBody>
      </p:sp>
      <p:sp>
        <p:nvSpPr>
          <p:cNvPr id="174" name="Google Shape;174;p29"/>
          <p:cNvSpPr txBox="1">
            <a:spLocks noGrp="1"/>
          </p:cNvSpPr>
          <p:nvPr>
            <p:ph type="title"/>
          </p:nvPr>
        </p:nvSpPr>
        <p:spPr>
          <a:xfrm>
            <a:off x="457200" y="1195125"/>
            <a:ext cx="4000500" cy="2613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175" name="Google Shape;175;p29"/>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76" name="Google Shape;176;p29"/>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2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66">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with footer 2">
  <p:cSld name="CUSTOM_3_3">
    <p:spTree>
      <p:nvGrpSpPr>
        <p:cNvPr id="1" name="Shape 178"/>
        <p:cNvGrpSpPr/>
        <p:nvPr/>
      </p:nvGrpSpPr>
      <p:grpSpPr>
        <a:xfrm>
          <a:off x="0" y="0"/>
          <a:ext cx="0" cy="0"/>
          <a:chOff x="0" y="0"/>
          <a:chExt cx="0" cy="0"/>
        </a:xfrm>
      </p:grpSpPr>
      <p:sp>
        <p:nvSpPr>
          <p:cNvPr id="179" name="Google Shape;179;p30"/>
          <p:cNvSpPr txBox="1">
            <a:spLocks noGrp="1"/>
          </p:cNvSpPr>
          <p:nvPr>
            <p:ph type="body" idx="1"/>
          </p:nvPr>
        </p:nvSpPr>
        <p:spPr>
          <a:xfrm>
            <a:off x="1891900" y="1058025"/>
            <a:ext cx="2556900" cy="30273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0" name="Google Shape;180;p30"/>
          <p:cNvSpPr txBox="1">
            <a:spLocks noGrp="1"/>
          </p:cNvSpPr>
          <p:nvPr>
            <p:ph type="body" idx="2"/>
          </p:nvPr>
        </p:nvSpPr>
        <p:spPr>
          <a:xfrm>
            <a:off x="457200" y="1058025"/>
            <a:ext cx="1378200" cy="3027300"/>
          </a:xfrm>
          <a:prstGeom prst="rect">
            <a:avLst/>
          </a:prstGeom>
        </p:spPr>
        <p:txBody>
          <a:bodyPr spcFirstLastPara="1" wrap="square" lIns="91425" tIns="91425" rIns="91425" bIns="91425" anchor="ctr" anchorCtr="0">
            <a:normAutofit/>
          </a:bodyPr>
          <a:lstStyle>
            <a:lvl1pPr marL="457200" lvl="0" indent="-342900" algn="r">
              <a:spcBef>
                <a:spcPts val="0"/>
              </a:spcBef>
              <a:spcAft>
                <a:spcPts val="0"/>
              </a:spcAft>
              <a:buSzPts val="1800"/>
              <a:buChar char="●"/>
              <a:defRPr/>
            </a:lvl1pPr>
            <a:lvl2pPr marL="914400" lvl="1" indent="-317500" algn="r">
              <a:spcBef>
                <a:spcPts val="0"/>
              </a:spcBef>
              <a:spcAft>
                <a:spcPts val="0"/>
              </a:spcAft>
              <a:buSzPts val="1400"/>
              <a:buChar char="○"/>
              <a:defRPr/>
            </a:lvl2pPr>
            <a:lvl3pPr marL="1371600" lvl="2" indent="-317500" algn="r">
              <a:spcBef>
                <a:spcPts val="0"/>
              </a:spcBef>
              <a:spcAft>
                <a:spcPts val="0"/>
              </a:spcAft>
              <a:buSzPts val="1400"/>
              <a:buChar char="■"/>
              <a:defRPr/>
            </a:lvl3pPr>
            <a:lvl4pPr marL="1828800" lvl="3" indent="-317500" algn="r">
              <a:spcBef>
                <a:spcPts val="0"/>
              </a:spcBef>
              <a:spcAft>
                <a:spcPts val="0"/>
              </a:spcAft>
              <a:buSzPts val="1400"/>
              <a:buChar char="●"/>
              <a:defRPr/>
            </a:lvl4pPr>
            <a:lvl5pPr marL="2286000" lvl="4" indent="-317500" algn="r">
              <a:spcBef>
                <a:spcPts val="0"/>
              </a:spcBef>
              <a:spcAft>
                <a:spcPts val="0"/>
              </a:spcAft>
              <a:buSzPts val="1400"/>
              <a:buChar char="○"/>
              <a:defRPr/>
            </a:lvl5pPr>
            <a:lvl6pPr marL="2743200" lvl="5" indent="-317500" algn="r">
              <a:spcBef>
                <a:spcPts val="0"/>
              </a:spcBef>
              <a:spcAft>
                <a:spcPts val="0"/>
              </a:spcAft>
              <a:buSzPts val="1400"/>
              <a:buChar char="■"/>
              <a:defRPr/>
            </a:lvl6pPr>
            <a:lvl7pPr marL="3200400" lvl="6" indent="-317500" algn="r">
              <a:spcBef>
                <a:spcPts val="0"/>
              </a:spcBef>
              <a:spcAft>
                <a:spcPts val="0"/>
              </a:spcAft>
              <a:buSzPts val="1400"/>
              <a:buChar char="●"/>
              <a:defRPr/>
            </a:lvl7pPr>
            <a:lvl8pPr marL="3657600" lvl="7" indent="-317500" algn="r">
              <a:spcBef>
                <a:spcPts val="0"/>
              </a:spcBef>
              <a:spcAft>
                <a:spcPts val="0"/>
              </a:spcAft>
              <a:buSzPts val="1400"/>
              <a:buChar char="○"/>
              <a:defRPr/>
            </a:lvl8pPr>
            <a:lvl9pPr marL="4114800" lvl="8" indent="-317500" algn="r">
              <a:spcBef>
                <a:spcPts val="0"/>
              </a:spcBef>
              <a:spcAft>
                <a:spcPts val="0"/>
              </a:spcAft>
              <a:buSzPts val="1400"/>
              <a:buChar char="■"/>
              <a:defRPr/>
            </a:lvl9pPr>
          </a:lstStyle>
          <a:p>
            <a:endParaRPr/>
          </a:p>
        </p:txBody>
      </p:sp>
      <p:sp>
        <p:nvSpPr>
          <p:cNvPr id="181" name="Google Shape;181;p30"/>
          <p:cNvSpPr txBox="1">
            <a:spLocks noGrp="1"/>
          </p:cNvSpPr>
          <p:nvPr>
            <p:ph type="title"/>
          </p:nvPr>
        </p:nvSpPr>
        <p:spPr>
          <a:xfrm>
            <a:off x="4686100" y="1195125"/>
            <a:ext cx="4000500" cy="2613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182" name="Google Shape;182;p30"/>
          <p:cNvSpPr txBox="1">
            <a:spLocks noGrp="1"/>
          </p:cNvSpPr>
          <p:nvPr>
            <p:ph type="subTitle" idx="3"/>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83" name="Google Shape;183;p30"/>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66">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 elements">
  <p:cSld name="CUSTOM_5">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42900" y="452925"/>
            <a:ext cx="8354400" cy="15021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31"/>
          <p:cNvSpPr txBox="1">
            <a:spLocks noGrp="1"/>
          </p:cNvSpPr>
          <p:nvPr>
            <p:ph type="subTitle" idx="1"/>
          </p:nvPr>
        </p:nvSpPr>
        <p:spPr>
          <a:xfrm>
            <a:off x="342900" y="3868525"/>
            <a:ext cx="1953300" cy="259200"/>
          </a:xfrm>
          <a:prstGeom prst="rect">
            <a:avLst/>
          </a:prstGeom>
        </p:spPr>
        <p:txBody>
          <a:bodyPr spcFirstLastPara="1" wrap="square" lIns="137150" tIns="91425" rIns="91425" bIns="91425" anchor="t" anchorCtr="0">
            <a:norm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0"/>
              </a:spcBef>
              <a:spcAft>
                <a:spcPts val="0"/>
              </a:spcAft>
              <a:buSzPts val="1400"/>
              <a:buFont typeface="IBM Plex Sans Medium"/>
              <a:buNone/>
              <a:defRPr>
                <a:latin typeface="IBM Plex Sans Medium"/>
                <a:ea typeface="IBM Plex Sans Medium"/>
                <a:cs typeface="IBM Plex Sans Medium"/>
                <a:sym typeface="IBM Plex Sans Medium"/>
              </a:defRPr>
            </a:lvl2pPr>
            <a:lvl3pPr lvl="2">
              <a:spcBef>
                <a:spcPts val="0"/>
              </a:spcBef>
              <a:spcAft>
                <a:spcPts val="0"/>
              </a:spcAft>
              <a:buSzPts val="1400"/>
              <a:buFont typeface="IBM Plex Sans Medium"/>
              <a:buNone/>
              <a:defRPr>
                <a:latin typeface="IBM Plex Sans Medium"/>
                <a:ea typeface="IBM Plex Sans Medium"/>
                <a:cs typeface="IBM Plex Sans Medium"/>
                <a:sym typeface="IBM Plex Sans Medium"/>
              </a:defRPr>
            </a:lvl3pPr>
            <a:lvl4pPr lvl="3">
              <a:spcBef>
                <a:spcPts val="0"/>
              </a:spcBef>
              <a:spcAft>
                <a:spcPts val="0"/>
              </a:spcAft>
              <a:buSzPts val="1400"/>
              <a:buFont typeface="IBM Plex Sans Medium"/>
              <a:buNone/>
              <a:defRPr>
                <a:latin typeface="IBM Plex Sans Medium"/>
                <a:ea typeface="IBM Plex Sans Medium"/>
                <a:cs typeface="IBM Plex Sans Medium"/>
                <a:sym typeface="IBM Plex Sans Medium"/>
              </a:defRPr>
            </a:lvl4pPr>
            <a:lvl5pPr lvl="4">
              <a:spcBef>
                <a:spcPts val="0"/>
              </a:spcBef>
              <a:spcAft>
                <a:spcPts val="0"/>
              </a:spcAft>
              <a:buSzPts val="1400"/>
              <a:buFont typeface="IBM Plex Sans Medium"/>
              <a:buNone/>
              <a:defRPr>
                <a:latin typeface="IBM Plex Sans Medium"/>
                <a:ea typeface="IBM Plex Sans Medium"/>
                <a:cs typeface="IBM Plex Sans Medium"/>
                <a:sym typeface="IBM Plex Sans Medium"/>
              </a:defRPr>
            </a:lvl5pPr>
            <a:lvl6pPr lvl="5">
              <a:spcBef>
                <a:spcPts val="0"/>
              </a:spcBef>
              <a:spcAft>
                <a:spcPts val="0"/>
              </a:spcAft>
              <a:buSzPts val="1400"/>
              <a:buFont typeface="IBM Plex Sans Medium"/>
              <a:buNone/>
              <a:defRPr>
                <a:latin typeface="IBM Plex Sans Medium"/>
                <a:ea typeface="IBM Plex Sans Medium"/>
                <a:cs typeface="IBM Plex Sans Medium"/>
                <a:sym typeface="IBM Plex Sans Medium"/>
              </a:defRPr>
            </a:lvl6pPr>
            <a:lvl7pPr lvl="6">
              <a:spcBef>
                <a:spcPts val="0"/>
              </a:spcBef>
              <a:spcAft>
                <a:spcPts val="0"/>
              </a:spcAft>
              <a:buSzPts val="1400"/>
              <a:buFont typeface="IBM Plex Sans Medium"/>
              <a:buNone/>
              <a:defRPr>
                <a:latin typeface="IBM Plex Sans Medium"/>
                <a:ea typeface="IBM Plex Sans Medium"/>
                <a:cs typeface="IBM Plex Sans Medium"/>
                <a:sym typeface="IBM Plex Sans Medium"/>
              </a:defRPr>
            </a:lvl7pPr>
            <a:lvl8pPr lvl="7">
              <a:spcBef>
                <a:spcPts val="0"/>
              </a:spcBef>
              <a:spcAft>
                <a:spcPts val="0"/>
              </a:spcAft>
              <a:buSzPts val="1400"/>
              <a:buFont typeface="IBM Plex Sans Medium"/>
              <a:buNone/>
              <a:defRPr>
                <a:latin typeface="IBM Plex Sans Medium"/>
                <a:ea typeface="IBM Plex Sans Medium"/>
                <a:cs typeface="IBM Plex Sans Medium"/>
                <a:sym typeface="IBM Plex Sans Medium"/>
              </a:defRPr>
            </a:lvl8pPr>
            <a:lvl9pPr lvl="8">
              <a:spcBef>
                <a:spcPts val="0"/>
              </a:spcBef>
              <a:spcAft>
                <a:spcPts val="0"/>
              </a:spcAft>
              <a:buSzPts val="1400"/>
              <a:buFont typeface="IBM Plex Sans Medium"/>
              <a:buNone/>
              <a:defRPr>
                <a:latin typeface="IBM Plex Sans Medium"/>
                <a:ea typeface="IBM Plex Sans Medium"/>
                <a:cs typeface="IBM Plex Sans Medium"/>
                <a:sym typeface="IBM Plex Sans Medium"/>
              </a:defRPr>
            </a:lvl9pPr>
          </a:lstStyle>
          <a:p>
            <a:endParaRPr/>
          </a:p>
        </p:txBody>
      </p:sp>
      <p:sp>
        <p:nvSpPr>
          <p:cNvPr id="188" name="Google Shape;188;p31"/>
          <p:cNvSpPr txBox="1">
            <a:spLocks noGrp="1"/>
          </p:cNvSpPr>
          <p:nvPr>
            <p:ph type="subTitle" idx="2"/>
          </p:nvPr>
        </p:nvSpPr>
        <p:spPr>
          <a:xfrm>
            <a:off x="2473100" y="3868525"/>
            <a:ext cx="1953300" cy="259200"/>
          </a:xfrm>
          <a:prstGeom prst="rect">
            <a:avLst/>
          </a:prstGeom>
        </p:spPr>
        <p:txBody>
          <a:bodyPr spcFirstLastPara="1" wrap="square" lIns="137150" tIns="91425" rIns="91425" bIns="91425" anchor="t" anchorCtr="0">
            <a:norm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0"/>
              </a:spcBef>
              <a:spcAft>
                <a:spcPts val="0"/>
              </a:spcAft>
              <a:buSzPts val="1400"/>
              <a:buFont typeface="IBM Plex Sans Medium"/>
              <a:buNone/>
              <a:defRPr>
                <a:latin typeface="IBM Plex Sans Medium"/>
                <a:ea typeface="IBM Plex Sans Medium"/>
                <a:cs typeface="IBM Plex Sans Medium"/>
                <a:sym typeface="IBM Plex Sans Medium"/>
              </a:defRPr>
            </a:lvl2pPr>
            <a:lvl3pPr lvl="2">
              <a:spcBef>
                <a:spcPts val="0"/>
              </a:spcBef>
              <a:spcAft>
                <a:spcPts val="0"/>
              </a:spcAft>
              <a:buSzPts val="1400"/>
              <a:buFont typeface="IBM Plex Sans Medium"/>
              <a:buNone/>
              <a:defRPr>
                <a:latin typeface="IBM Plex Sans Medium"/>
                <a:ea typeface="IBM Plex Sans Medium"/>
                <a:cs typeface="IBM Plex Sans Medium"/>
                <a:sym typeface="IBM Plex Sans Medium"/>
              </a:defRPr>
            </a:lvl3pPr>
            <a:lvl4pPr lvl="3">
              <a:spcBef>
                <a:spcPts val="0"/>
              </a:spcBef>
              <a:spcAft>
                <a:spcPts val="0"/>
              </a:spcAft>
              <a:buSzPts val="1400"/>
              <a:buFont typeface="IBM Plex Sans Medium"/>
              <a:buNone/>
              <a:defRPr>
                <a:latin typeface="IBM Plex Sans Medium"/>
                <a:ea typeface="IBM Plex Sans Medium"/>
                <a:cs typeface="IBM Plex Sans Medium"/>
                <a:sym typeface="IBM Plex Sans Medium"/>
              </a:defRPr>
            </a:lvl4pPr>
            <a:lvl5pPr lvl="4">
              <a:spcBef>
                <a:spcPts val="0"/>
              </a:spcBef>
              <a:spcAft>
                <a:spcPts val="0"/>
              </a:spcAft>
              <a:buSzPts val="1400"/>
              <a:buFont typeface="IBM Plex Sans Medium"/>
              <a:buNone/>
              <a:defRPr>
                <a:latin typeface="IBM Plex Sans Medium"/>
                <a:ea typeface="IBM Plex Sans Medium"/>
                <a:cs typeface="IBM Plex Sans Medium"/>
                <a:sym typeface="IBM Plex Sans Medium"/>
              </a:defRPr>
            </a:lvl5pPr>
            <a:lvl6pPr lvl="5">
              <a:spcBef>
                <a:spcPts val="0"/>
              </a:spcBef>
              <a:spcAft>
                <a:spcPts val="0"/>
              </a:spcAft>
              <a:buSzPts val="1400"/>
              <a:buFont typeface="IBM Plex Sans Medium"/>
              <a:buNone/>
              <a:defRPr>
                <a:latin typeface="IBM Plex Sans Medium"/>
                <a:ea typeface="IBM Plex Sans Medium"/>
                <a:cs typeface="IBM Plex Sans Medium"/>
                <a:sym typeface="IBM Plex Sans Medium"/>
              </a:defRPr>
            </a:lvl6pPr>
            <a:lvl7pPr lvl="6">
              <a:spcBef>
                <a:spcPts val="0"/>
              </a:spcBef>
              <a:spcAft>
                <a:spcPts val="0"/>
              </a:spcAft>
              <a:buSzPts val="1400"/>
              <a:buFont typeface="IBM Plex Sans Medium"/>
              <a:buNone/>
              <a:defRPr>
                <a:latin typeface="IBM Plex Sans Medium"/>
                <a:ea typeface="IBM Plex Sans Medium"/>
                <a:cs typeface="IBM Plex Sans Medium"/>
                <a:sym typeface="IBM Plex Sans Medium"/>
              </a:defRPr>
            </a:lvl7pPr>
            <a:lvl8pPr lvl="7">
              <a:spcBef>
                <a:spcPts val="0"/>
              </a:spcBef>
              <a:spcAft>
                <a:spcPts val="0"/>
              </a:spcAft>
              <a:buSzPts val="1400"/>
              <a:buFont typeface="IBM Plex Sans Medium"/>
              <a:buNone/>
              <a:defRPr>
                <a:latin typeface="IBM Plex Sans Medium"/>
                <a:ea typeface="IBM Plex Sans Medium"/>
                <a:cs typeface="IBM Plex Sans Medium"/>
                <a:sym typeface="IBM Plex Sans Medium"/>
              </a:defRPr>
            </a:lvl8pPr>
            <a:lvl9pPr lvl="8">
              <a:spcBef>
                <a:spcPts val="0"/>
              </a:spcBef>
              <a:spcAft>
                <a:spcPts val="0"/>
              </a:spcAft>
              <a:buSzPts val="1400"/>
              <a:buFont typeface="IBM Plex Sans Medium"/>
              <a:buNone/>
              <a:defRPr>
                <a:latin typeface="IBM Plex Sans Medium"/>
                <a:ea typeface="IBM Plex Sans Medium"/>
                <a:cs typeface="IBM Plex Sans Medium"/>
                <a:sym typeface="IBM Plex Sans Medium"/>
              </a:defRPr>
            </a:lvl9pPr>
          </a:lstStyle>
          <a:p>
            <a:endParaRPr/>
          </a:p>
        </p:txBody>
      </p:sp>
      <p:sp>
        <p:nvSpPr>
          <p:cNvPr id="189" name="Google Shape;189;p31"/>
          <p:cNvSpPr txBox="1">
            <a:spLocks noGrp="1"/>
          </p:cNvSpPr>
          <p:nvPr>
            <p:ph type="subTitle" idx="3"/>
          </p:nvPr>
        </p:nvSpPr>
        <p:spPr>
          <a:xfrm>
            <a:off x="4603300" y="3868525"/>
            <a:ext cx="1953300" cy="259200"/>
          </a:xfrm>
          <a:prstGeom prst="rect">
            <a:avLst/>
          </a:prstGeom>
        </p:spPr>
        <p:txBody>
          <a:bodyPr spcFirstLastPara="1" wrap="square" lIns="137150" tIns="91425" rIns="91425" bIns="91425" anchor="t" anchorCtr="0">
            <a:norm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0"/>
              </a:spcBef>
              <a:spcAft>
                <a:spcPts val="0"/>
              </a:spcAft>
              <a:buSzPts val="1400"/>
              <a:buFont typeface="IBM Plex Sans Medium"/>
              <a:buNone/>
              <a:defRPr>
                <a:latin typeface="IBM Plex Sans Medium"/>
                <a:ea typeface="IBM Plex Sans Medium"/>
                <a:cs typeface="IBM Plex Sans Medium"/>
                <a:sym typeface="IBM Plex Sans Medium"/>
              </a:defRPr>
            </a:lvl2pPr>
            <a:lvl3pPr lvl="2">
              <a:spcBef>
                <a:spcPts val="0"/>
              </a:spcBef>
              <a:spcAft>
                <a:spcPts val="0"/>
              </a:spcAft>
              <a:buSzPts val="1400"/>
              <a:buFont typeface="IBM Plex Sans Medium"/>
              <a:buNone/>
              <a:defRPr>
                <a:latin typeface="IBM Plex Sans Medium"/>
                <a:ea typeface="IBM Plex Sans Medium"/>
                <a:cs typeface="IBM Plex Sans Medium"/>
                <a:sym typeface="IBM Plex Sans Medium"/>
              </a:defRPr>
            </a:lvl3pPr>
            <a:lvl4pPr lvl="3">
              <a:spcBef>
                <a:spcPts val="0"/>
              </a:spcBef>
              <a:spcAft>
                <a:spcPts val="0"/>
              </a:spcAft>
              <a:buSzPts val="1400"/>
              <a:buFont typeface="IBM Plex Sans Medium"/>
              <a:buNone/>
              <a:defRPr>
                <a:latin typeface="IBM Plex Sans Medium"/>
                <a:ea typeface="IBM Plex Sans Medium"/>
                <a:cs typeface="IBM Plex Sans Medium"/>
                <a:sym typeface="IBM Plex Sans Medium"/>
              </a:defRPr>
            </a:lvl4pPr>
            <a:lvl5pPr lvl="4">
              <a:spcBef>
                <a:spcPts val="0"/>
              </a:spcBef>
              <a:spcAft>
                <a:spcPts val="0"/>
              </a:spcAft>
              <a:buSzPts val="1400"/>
              <a:buFont typeface="IBM Plex Sans Medium"/>
              <a:buNone/>
              <a:defRPr>
                <a:latin typeface="IBM Plex Sans Medium"/>
                <a:ea typeface="IBM Plex Sans Medium"/>
                <a:cs typeface="IBM Plex Sans Medium"/>
                <a:sym typeface="IBM Plex Sans Medium"/>
              </a:defRPr>
            </a:lvl5pPr>
            <a:lvl6pPr lvl="5">
              <a:spcBef>
                <a:spcPts val="0"/>
              </a:spcBef>
              <a:spcAft>
                <a:spcPts val="0"/>
              </a:spcAft>
              <a:buSzPts val="1400"/>
              <a:buFont typeface="IBM Plex Sans Medium"/>
              <a:buNone/>
              <a:defRPr>
                <a:latin typeface="IBM Plex Sans Medium"/>
                <a:ea typeface="IBM Plex Sans Medium"/>
                <a:cs typeface="IBM Plex Sans Medium"/>
                <a:sym typeface="IBM Plex Sans Medium"/>
              </a:defRPr>
            </a:lvl6pPr>
            <a:lvl7pPr lvl="6">
              <a:spcBef>
                <a:spcPts val="0"/>
              </a:spcBef>
              <a:spcAft>
                <a:spcPts val="0"/>
              </a:spcAft>
              <a:buSzPts val="1400"/>
              <a:buFont typeface="IBM Plex Sans Medium"/>
              <a:buNone/>
              <a:defRPr>
                <a:latin typeface="IBM Plex Sans Medium"/>
                <a:ea typeface="IBM Plex Sans Medium"/>
                <a:cs typeface="IBM Plex Sans Medium"/>
                <a:sym typeface="IBM Plex Sans Medium"/>
              </a:defRPr>
            </a:lvl7pPr>
            <a:lvl8pPr lvl="7">
              <a:spcBef>
                <a:spcPts val="0"/>
              </a:spcBef>
              <a:spcAft>
                <a:spcPts val="0"/>
              </a:spcAft>
              <a:buSzPts val="1400"/>
              <a:buFont typeface="IBM Plex Sans Medium"/>
              <a:buNone/>
              <a:defRPr>
                <a:latin typeface="IBM Plex Sans Medium"/>
                <a:ea typeface="IBM Plex Sans Medium"/>
                <a:cs typeface="IBM Plex Sans Medium"/>
                <a:sym typeface="IBM Plex Sans Medium"/>
              </a:defRPr>
            </a:lvl8pPr>
            <a:lvl9pPr lvl="8">
              <a:spcBef>
                <a:spcPts val="0"/>
              </a:spcBef>
              <a:spcAft>
                <a:spcPts val="0"/>
              </a:spcAft>
              <a:buSzPts val="1400"/>
              <a:buFont typeface="IBM Plex Sans Medium"/>
              <a:buNone/>
              <a:defRPr>
                <a:latin typeface="IBM Plex Sans Medium"/>
                <a:ea typeface="IBM Plex Sans Medium"/>
                <a:cs typeface="IBM Plex Sans Medium"/>
                <a:sym typeface="IBM Plex Sans Medium"/>
              </a:defRPr>
            </a:lvl9pPr>
          </a:lstStyle>
          <a:p>
            <a:endParaRPr/>
          </a:p>
        </p:txBody>
      </p:sp>
      <p:sp>
        <p:nvSpPr>
          <p:cNvPr id="190" name="Google Shape;190;p31"/>
          <p:cNvSpPr txBox="1">
            <a:spLocks noGrp="1"/>
          </p:cNvSpPr>
          <p:nvPr>
            <p:ph type="subTitle" idx="4"/>
          </p:nvPr>
        </p:nvSpPr>
        <p:spPr>
          <a:xfrm>
            <a:off x="6733500" y="3868525"/>
            <a:ext cx="1953300" cy="259200"/>
          </a:xfrm>
          <a:prstGeom prst="rect">
            <a:avLst/>
          </a:prstGeom>
        </p:spPr>
        <p:txBody>
          <a:bodyPr spcFirstLastPara="1" wrap="square" lIns="137150" tIns="91425" rIns="91425" bIns="91425" anchor="t" anchorCtr="0">
            <a:norm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0"/>
              </a:spcBef>
              <a:spcAft>
                <a:spcPts val="0"/>
              </a:spcAft>
              <a:buSzPts val="1400"/>
              <a:buFont typeface="IBM Plex Sans Medium"/>
              <a:buNone/>
              <a:defRPr>
                <a:latin typeface="IBM Plex Sans Medium"/>
                <a:ea typeface="IBM Plex Sans Medium"/>
                <a:cs typeface="IBM Plex Sans Medium"/>
                <a:sym typeface="IBM Plex Sans Medium"/>
              </a:defRPr>
            </a:lvl2pPr>
            <a:lvl3pPr lvl="2">
              <a:spcBef>
                <a:spcPts val="0"/>
              </a:spcBef>
              <a:spcAft>
                <a:spcPts val="0"/>
              </a:spcAft>
              <a:buSzPts val="1400"/>
              <a:buFont typeface="IBM Plex Sans Medium"/>
              <a:buNone/>
              <a:defRPr>
                <a:latin typeface="IBM Plex Sans Medium"/>
                <a:ea typeface="IBM Plex Sans Medium"/>
                <a:cs typeface="IBM Plex Sans Medium"/>
                <a:sym typeface="IBM Plex Sans Medium"/>
              </a:defRPr>
            </a:lvl3pPr>
            <a:lvl4pPr lvl="3">
              <a:spcBef>
                <a:spcPts val="0"/>
              </a:spcBef>
              <a:spcAft>
                <a:spcPts val="0"/>
              </a:spcAft>
              <a:buSzPts val="1400"/>
              <a:buFont typeface="IBM Plex Sans Medium"/>
              <a:buNone/>
              <a:defRPr>
                <a:latin typeface="IBM Plex Sans Medium"/>
                <a:ea typeface="IBM Plex Sans Medium"/>
                <a:cs typeface="IBM Plex Sans Medium"/>
                <a:sym typeface="IBM Plex Sans Medium"/>
              </a:defRPr>
            </a:lvl4pPr>
            <a:lvl5pPr lvl="4">
              <a:spcBef>
                <a:spcPts val="0"/>
              </a:spcBef>
              <a:spcAft>
                <a:spcPts val="0"/>
              </a:spcAft>
              <a:buSzPts val="1400"/>
              <a:buFont typeface="IBM Plex Sans Medium"/>
              <a:buNone/>
              <a:defRPr>
                <a:latin typeface="IBM Plex Sans Medium"/>
                <a:ea typeface="IBM Plex Sans Medium"/>
                <a:cs typeface="IBM Plex Sans Medium"/>
                <a:sym typeface="IBM Plex Sans Medium"/>
              </a:defRPr>
            </a:lvl5pPr>
            <a:lvl6pPr lvl="5">
              <a:spcBef>
                <a:spcPts val="0"/>
              </a:spcBef>
              <a:spcAft>
                <a:spcPts val="0"/>
              </a:spcAft>
              <a:buSzPts val="1400"/>
              <a:buFont typeface="IBM Plex Sans Medium"/>
              <a:buNone/>
              <a:defRPr>
                <a:latin typeface="IBM Plex Sans Medium"/>
                <a:ea typeface="IBM Plex Sans Medium"/>
                <a:cs typeface="IBM Plex Sans Medium"/>
                <a:sym typeface="IBM Plex Sans Medium"/>
              </a:defRPr>
            </a:lvl6pPr>
            <a:lvl7pPr lvl="6">
              <a:spcBef>
                <a:spcPts val="0"/>
              </a:spcBef>
              <a:spcAft>
                <a:spcPts val="0"/>
              </a:spcAft>
              <a:buSzPts val="1400"/>
              <a:buFont typeface="IBM Plex Sans Medium"/>
              <a:buNone/>
              <a:defRPr>
                <a:latin typeface="IBM Plex Sans Medium"/>
                <a:ea typeface="IBM Plex Sans Medium"/>
                <a:cs typeface="IBM Plex Sans Medium"/>
                <a:sym typeface="IBM Plex Sans Medium"/>
              </a:defRPr>
            </a:lvl7pPr>
            <a:lvl8pPr lvl="7">
              <a:spcBef>
                <a:spcPts val="0"/>
              </a:spcBef>
              <a:spcAft>
                <a:spcPts val="0"/>
              </a:spcAft>
              <a:buSzPts val="1400"/>
              <a:buFont typeface="IBM Plex Sans Medium"/>
              <a:buNone/>
              <a:defRPr>
                <a:latin typeface="IBM Plex Sans Medium"/>
                <a:ea typeface="IBM Plex Sans Medium"/>
                <a:cs typeface="IBM Plex Sans Medium"/>
                <a:sym typeface="IBM Plex Sans Medium"/>
              </a:defRPr>
            </a:lvl8pPr>
            <a:lvl9pPr lvl="8">
              <a:spcBef>
                <a:spcPts val="0"/>
              </a:spcBef>
              <a:spcAft>
                <a:spcPts val="0"/>
              </a:spcAft>
              <a:buSzPts val="1400"/>
              <a:buFont typeface="IBM Plex Sans Medium"/>
              <a:buNone/>
              <a:defRPr>
                <a:latin typeface="IBM Plex Sans Medium"/>
                <a:ea typeface="IBM Plex Sans Medium"/>
                <a:cs typeface="IBM Plex Sans Medium"/>
                <a:sym typeface="IBM Plex Sans Medium"/>
              </a:defRPr>
            </a:lvl9pPr>
          </a:lstStyle>
          <a:p>
            <a:endParaRPr/>
          </a:p>
        </p:txBody>
      </p:sp>
      <p:sp>
        <p:nvSpPr>
          <p:cNvPr id="191" name="Google Shape;191;p31"/>
          <p:cNvSpPr txBox="1">
            <a:spLocks noGrp="1"/>
          </p:cNvSpPr>
          <p:nvPr>
            <p:ph type="subTitle" idx="5"/>
          </p:nvPr>
        </p:nvSpPr>
        <p:spPr>
          <a:xfrm>
            <a:off x="342900" y="4799170"/>
            <a:ext cx="4239900" cy="273900"/>
          </a:xfrm>
          <a:prstGeom prst="rect">
            <a:avLst/>
          </a:prstGeom>
        </p:spPr>
        <p:txBody>
          <a:bodyPr spcFirstLastPara="1" wrap="square" lIns="137150" tIns="91425" rIns="91425" bIns="91425" anchor="ctr" anchorCtr="0">
            <a:norm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0"/>
              </a:spcBef>
              <a:spcAft>
                <a:spcPts val="0"/>
              </a:spcAft>
              <a:buSzPts val="800"/>
              <a:buFont typeface="IBM Plex Mono Light"/>
              <a:buNone/>
              <a:defRPr sz="800">
                <a:latin typeface="IBM Plex Mono Light"/>
                <a:ea typeface="IBM Plex Mono Light"/>
                <a:cs typeface="IBM Plex Mono Light"/>
                <a:sym typeface="IBM Plex Mono Light"/>
              </a:defRPr>
            </a:lvl9pPr>
          </a:lstStyle>
          <a:p>
            <a:endParaRPr/>
          </a:p>
        </p:txBody>
      </p:sp>
      <p:sp>
        <p:nvSpPr>
          <p:cNvPr id="192" name="Google Shape;192;p31"/>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lvl1pPr lvl="0" algn="r">
              <a:buNone/>
              <a:defRPr sz="800">
                <a:latin typeface="IBM Plex Sans"/>
                <a:ea typeface="IBM Plex Sans"/>
                <a:cs typeface="IBM Plex Sans"/>
                <a:sym typeface="IBM Plex Sans"/>
              </a:defRPr>
            </a:lvl1pPr>
            <a:lvl2pPr lvl="1" algn="r">
              <a:buNone/>
              <a:defRPr sz="800">
                <a:latin typeface="IBM Plex Sans"/>
                <a:ea typeface="IBM Plex Sans"/>
                <a:cs typeface="IBM Plex Sans"/>
                <a:sym typeface="IBM Plex Sans"/>
              </a:defRPr>
            </a:lvl2pPr>
            <a:lvl3pPr lvl="2" algn="r">
              <a:buNone/>
              <a:defRPr sz="800">
                <a:latin typeface="IBM Plex Sans"/>
                <a:ea typeface="IBM Plex Sans"/>
                <a:cs typeface="IBM Plex Sans"/>
                <a:sym typeface="IBM Plex Sans"/>
              </a:defRPr>
            </a:lvl3pPr>
            <a:lvl4pPr lvl="3" algn="r">
              <a:buNone/>
              <a:defRPr sz="800">
                <a:latin typeface="IBM Plex Sans"/>
                <a:ea typeface="IBM Plex Sans"/>
                <a:cs typeface="IBM Plex Sans"/>
                <a:sym typeface="IBM Plex Sans"/>
              </a:defRPr>
            </a:lvl4pPr>
            <a:lvl5pPr lvl="4" algn="r">
              <a:buNone/>
              <a:defRPr sz="800">
                <a:latin typeface="IBM Plex Sans"/>
                <a:ea typeface="IBM Plex Sans"/>
                <a:cs typeface="IBM Plex Sans"/>
                <a:sym typeface="IBM Plex Sans"/>
              </a:defRPr>
            </a:lvl5pPr>
            <a:lvl6pPr lvl="5" algn="r">
              <a:buNone/>
              <a:defRPr sz="800">
                <a:latin typeface="IBM Plex Sans"/>
                <a:ea typeface="IBM Plex Sans"/>
                <a:cs typeface="IBM Plex Sans"/>
                <a:sym typeface="IBM Plex Sans"/>
              </a:defRPr>
            </a:lvl6pPr>
            <a:lvl7pPr lvl="6" algn="r">
              <a:buNone/>
              <a:defRPr sz="800">
                <a:latin typeface="IBM Plex Sans"/>
                <a:ea typeface="IBM Plex Sans"/>
                <a:cs typeface="IBM Plex Sans"/>
                <a:sym typeface="IBM Plex Sans"/>
              </a:defRPr>
            </a:lvl7pPr>
            <a:lvl8pPr lvl="7" algn="r">
              <a:buNone/>
              <a:defRPr sz="800">
                <a:latin typeface="IBM Plex Sans"/>
                <a:ea typeface="IBM Plex Sans"/>
                <a:cs typeface="IBM Plex Sans"/>
                <a:sym typeface="IBM Plex Sans"/>
              </a:defRPr>
            </a:lvl8pPr>
            <a:lvl9pPr lvl="8" algn="r">
              <a:buNone/>
              <a:defRPr sz="800">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31"/>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bout">
  <p:cSld name="CUSTOM_2_3">
    <p:bg>
      <p:bgPr>
        <a:solidFill>
          <a:schemeClr val="lt1"/>
        </a:solidFill>
        <a:effectLst/>
      </p:bgPr>
    </p:bg>
    <p:spTree>
      <p:nvGrpSpPr>
        <p:cNvPr id="1" name="Shape 194"/>
        <p:cNvGrpSpPr/>
        <p:nvPr/>
      </p:nvGrpSpPr>
      <p:grpSpPr>
        <a:xfrm>
          <a:off x="0" y="0"/>
          <a:ext cx="0" cy="0"/>
          <a:chOff x="0" y="0"/>
          <a:chExt cx="0" cy="0"/>
        </a:xfrm>
      </p:grpSpPr>
      <p:sp>
        <p:nvSpPr>
          <p:cNvPr id="195" name="Google Shape;195;p32"/>
          <p:cNvSpPr>
            <a:spLocks noGrp="1"/>
          </p:cNvSpPr>
          <p:nvPr>
            <p:ph type="pic" idx="2"/>
          </p:nvPr>
        </p:nvSpPr>
        <p:spPr>
          <a:xfrm>
            <a:off x="228600" y="1984250"/>
            <a:ext cx="4263900" cy="2546400"/>
          </a:xfrm>
          <a:prstGeom prst="rect">
            <a:avLst/>
          </a:prstGeom>
          <a:noFill/>
          <a:ln>
            <a:noFill/>
          </a:ln>
        </p:spPr>
      </p:sp>
      <p:sp>
        <p:nvSpPr>
          <p:cNvPr id="196" name="Google Shape;196;p32"/>
          <p:cNvSpPr txBox="1">
            <a:spLocks noGrp="1"/>
          </p:cNvSpPr>
          <p:nvPr>
            <p:ph type="title"/>
          </p:nvPr>
        </p:nvSpPr>
        <p:spPr>
          <a:xfrm>
            <a:off x="228600" y="219850"/>
            <a:ext cx="7740000" cy="598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3000"/>
              <a:buFont typeface="Merriweather Light"/>
              <a:buNone/>
              <a:defRPr/>
            </a:lvl1pPr>
            <a:lvl2pPr lvl="1">
              <a:spcBef>
                <a:spcPts val="0"/>
              </a:spcBef>
              <a:spcAft>
                <a:spcPts val="0"/>
              </a:spcAft>
              <a:buClr>
                <a:schemeClr val="dk1"/>
              </a:buClr>
              <a:buSzPts val="3000"/>
              <a:buFont typeface="Merriweather Light"/>
              <a:buNone/>
              <a:defRPr/>
            </a:lvl2pPr>
            <a:lvl3pPr lvl="2">
              <a:spcBef>
                <a:spcPts val="0"/>
              </a:spcBef>
              <a:spcAft>
                <a:spcPts val="0"/>
              </a:spcAft>
              <a:buClr>
                <a:schemeClr val="dk1"/>
              </a:buClr>
              <a:buSzPts val="3000"/>
              <a:buFont typeface="Merriweather Light"/>
              <a:buNone/>
              <a:defRPr/>
            </a:lvl3pPr>
            <a:lvl4pPr lvl="3">
              <a:spcBef>
                <a:spcPts val="0"/>
              </a:spcBef>
              <a:spcAft>
                <a:spcPts val="0"/>
              </a:spcAft>
              <a:buClr>
                <a:schemeClr val="dk1"/>
              </a:buClr>
              <a:buSzPts val="3000"/>
              <a:buFont typeface="Merriweather Light"/>
              <a:buNone/>
              <a:defRPr/>
            </a:lvl4pPr>
            <a:lvl5pPr lvl="4">
              <a:spcBef>
                <a:spcPts val="0"/>
              </a:spcBef>
              <a:spcAft>
                <a:spcPts val="0"/>
              </a:spcAft>
              <a:buClr>
                <a:schemeClr val="dk1"/>
              </a:buClr>
              <a:buSzPts val="3000"/>
              <a:buFont typeface="Merriweather Light"/>
              <a:buNone/>
              <a:defRPr/>
            </a:lvl5pPr>
            <a:lvl6pPr lvl="5">
              <a:spcBef>
                <a:spcPts val="0"/>
              </a:spcBef>
              <a:spcAft>
                <a:spcPts val="0"/>
              </a:spcAft>
              <a:buClr>
                <a:schemeClr val="dk1"/>
              </a:buClr>
              <a:buSzPts val="3000"/>
              <a:buFont typeface="Merriweather Light"/>
              <a:buNone/>
              <a:defRPr/>
            </a:lvl6pPr>
            <a:lvl7pPr lvl="6">
              <a:spcBef>
                <a:spcPts val="0"/>
              </a:spcBef>
              <a:spcAft>
                <a:spcPts val="0"/>
              </a:spcAft>
              <a:buClr>
                <a:schemeClr val="dk1"/>
              </a:buClr>
              <a:buSzPts val="3000"/>
              <a:buFont typeface="Merriweather Light"/>
              <a:buNone/>
              <a:defRPr/>
            </a:lvl7pPr>
            <a:lvl8pPr lvl="7">
              <a:spcBef>
                <a:spcPts val="0"/>
              </a:spcBef>
              <a:spcAft>
                <a:spcPts val="0"/>
              </a:spcAft>
              <a:buClr>
                <a:schemeClr val="dk1"/>
              </a:buClr>
              <a:buSzPts val="3000"/>
              <a:buFont typeface="Merriweather Light"/>
              <a:buNone/>
              <a:defRPr/>
            </a:lvl8pPr>
            <a:lvl9pPr lvl="8">
              <a:spcBef>
                <a:spcPts val="0"/>
              </a:spcBef>
              <a:spcAft>
                <a:spcPts val="0"/>
              </a:spcAft>
              <a:buClr>
                <a:schemeClr val="dk1"/>
              </a:buClr>
              <a:buSzPts val="3000"/>
              <a:buFont typeface="Merriweather Light"/>
              <a:buNone/>
              <a:defRPr/>
            </a:lvl9pPr>
          </a:lstStyle>
          <a:p>
            <a:endParaRPr/>
          </a:p>
        </p:txBody>
      </p:sp>
      <p:sp>
        <p:nvSpPr>
          <p:cNvPr id="197" name="Google Shape;197;p32"/>
          <p:cNvSpPr txBox="1">
            <a:spLocks noGrp="1"/>
          </p:cNvSpPr>
          <p:nvPr>
            <p:ph type="body" idx="1"/>
          </p:nvPr>
        </p:nvSpPr>
        <p:spPr>
          <a:xfrm>
            <a:off x="4658875" y="1984250"/>
            <a:ext cx="3319200" cy="2154900"/>
          </a:xfrm>
          <a:prstGeom prst="rect">
            <a:avLst/>
          </a:prstGeom>
        </p:spPr>
        <p:txBody>
          <a:bodyPr spcFirstLastPara="1" wrap="square" lIns="91425" tIns="91425" rIns="91425" bIns="91425" anchor="t" anchorCtr="0">
            <a:norm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198" name="Google Shape;198;p32"/>
          <p:cNvSpPr txBox="1">
            <a:spLocks noGrp="1"/>
          </p:cNvSpPr>
          <p:nvPr>
            <p:ph type="body" idx="3"/>
          </p:nvPr>
        </p:nvSpPr>
        <p:spPr>
          <a:xfrm>
            <a:off x="228600" y="4179600"/>
            <a:ext cx="3150000" cy="737400"/>
          </a:xfrm>
          <a:prstGeom prst="rect">
            <a:avLst/>
          </a:prstGeom>
        </p:spPr>
        <p:txBody>
          <a:bodyPr spcFirstLastPara="1" wrap="square" lIns="91425" tIns="91425" rIns="91425" bIns="91425" anchor="b" anchorCtr="0">
            <a:norm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cxnSp>
        <p:nvCxnSpPr>
          <p:cNvPr id="199" name="Google Shape;199;p32"/>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00" name="Google Shape;200;p32"/>
          <p:cNvSpPr txBox="1">
            <a:spLocks noGrp="1"/>
          </p:cNvSpPr>
          <p:nvPr>
            <p:ph type="title" idx="4"/>
          </p:nvPr>
        </p:nvSpPr>
        <p:spPr>
          <a:xfrm rot="-5400000">
            <a:off x="8360500" y="443600"/>
            <a:ext cx="1020300" cy="5607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01" name="Google Shape;201;p32"/>
          <p:cNvSpPr txBox="1">
            <a:spLocks noGrp="1"/>
          </p:cNvSpPr>
          <p:nvPr>
            <p:ph type="title" idx="5"/>
          </p:nvPr>
        </p:nvSpPr>
        <p:spPr>
          <a:xfrm rot="-5400000">
            <a:off x="7417450" y="2291400"/>
            <a:ext cx="2906400" cy="560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02" name="Google Shape;202;p32"/>
          <p:cNvSpPr txBox="1">
            <a:spLocks noGrp="1"/>
          </p:cNvSpPr>
          <p:nvPr>
            <p:ph type="title" idx="6"/>
          </p:nvPr>
        </p:nvSpPr>
        <p:spPr>
          <a:xfrm>
            <a:off x="8583300" y="4329650"/>
            <a:ext cx="567600" cy="668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0" y="-204100"/>
            <a:ext cx="9144000" cy="20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Boys vs Girls</a:t>
            </a:r>
            <a:endParaRPr/>
          </a:p>
        </p:txBody>
      </p:sp>
      <p:sp>
        <p:nvSpPr>
          <p:cNvPr id="208" name="Google Shape;208;p33"/>
          <p:cNvSpPr txBox="1">
            <a:spLocks noGrp="1"/>
          </p:cNvSpPr>
          <p:nvPr>
            <p:ph type="body" idx="3"/>
          </p:nvPr>
        </p:nvSpPr>
        <p:spPr>
          <a:xfrm>
            <a:off x="4865400" y="1582850"/>
            <a:ext cx="4278600" cy="802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Clr>
                <a:schemeClr val="dk1"/>
              </a:buClr>
              <a:buSzPts val="1100"/>
              <a:buNone/>
            </a:pPr>
            <a:r>
              <a:rPr lang="en" sz="2000">
                <a:solidFill>
                  <a:schemeClr val="dk1"/>
                </a:solidFill>
              </a:rPr>
              <a:t>Understanding the differences between parenting boys versus girls</a:t>
            </a:r>
            <a:endParaRPr sz="2000">
              <a:solidFill>
                <a:schemeClr val="dk1"/>
              </a:solidFill>
            </a:endParaRPr>
          </a:p>
        </p:txBody>
      </p:sp>
      <p:sp>
        <p:nvSpPr>
          <p:cNvPr id="209" name="Google Shape;209;p33"/>
          <p:cNvSpPr txBox="1">
            <a:spLocks noGrp="1"/>
          </p:cNvSpPr>
          <p:nvPr>
            <p:ph type="subTitle" idx="1"/>
          </p:nvPr>
        </p:nvSpPr>
        <p:spPr>
          <a:xfrm>
            <a:off x="4658775" y="4015525"/>
            <a:ext cx="4256400" cy="899400"/>
          </a:xfrm>
          <a:prstGeom prst="rect">
            <a:avLst/>
          </a:prstGeom>
        </p:spPr>
        <p:txBody>
          <a:bodyPr spcFirstLastPara="1" wrap="square" lIns="91425" tIns="91425" rIns="91425" bIns="91425" anchor="b" anchorCtr="0">
            <a:normAutofit/>
          </a:bodyPr>
          <a:lstStyle/>
          <a:p>
            <a:pPr marL="0" lvl="0" indent="0" algn="l" rtl="0">
              <a:spcBef>
                <a:spcPts val="0"/>
              </a:spcBef>
              <a:spcAft>
                <a:spcPts val="1200"/>
              </a:spcAft>
              <a:buNone/>
            </a:pPr>
            <a:r>
              <a:rPr lang="en"/>
              <a:t>Carrie Walker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3"/>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l" rtl="0">
              <a:spcBef>
                <a:spcPts val="0"/>
              </a:spcBef>
              <a:spcAft>
                <a:spcPts val="0"/>
              </a:spcAft>
              <a:buNone/>
            </a:pPr>
            <a:endParaRPr sz="3444"/>
          </a:p>
          <a:p>
            <a:pPr marL="0" lvl="0" indent="0" algn="l" rtl="0">
              <a:spcBef>
                <a:spcPts val="0"/>
              </a:spcBef>
              <a:spcAft>
                <a:spcPts val="0"/>
              </a:spcAft>
              <a:buNone/>
            </a:pPr>
            <a:endParaRPr sz="3444"/>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18" name="Google Shape;518;p43"/>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4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21" name="Google Shape;521;p43"/>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u="sng"/>
              <a:t>BOYS</a:t>
            </a:r>
            <a:endParaRPr u="sng"/>
          </a:p>
          <a:p>
            <a:pPr marL="0" lvl="0" indent="0" algn="ctr" rtl="0">
              <a:spcBef>
                <a:spcPts val="0"/>
              </a:spcBef>
              <a:spcAft>
                <a:spcPts val="0"/>
              </a:spcAft>
              <a:buNone/>
            </a:pPr>
            <a:endParaRPr sz="3300" u="sng"/>
          </a:p>
          <a:p>
            <a:pPr marL="0" lvl="0" indent="0" algn="ctr" rtl="0">
              <a:spcBef>
                <a:spcPts val="0"/>
              </a:spcBef>
              <a:spcAft>
                <a:spcPts val="0"/>
              </a:spcAft>
              <a:buNone/>
            </a:pPr>
            <a:r>
              <a:rPr lang="en"/>
              <a:t>The Drive to move</a:t>
            </a:r>
            <a:endParaRPr/>
          </a:p>
          <a:p>
            <a:pPr marL="0" lvl="0" indent="0" algn="ctr" rtl="0">
              <a:spcBef>
                <a:spcPts val="0"/>
              </a:spcBef>
              <a:spcAft>
                <a:spcPts val="0"/>
              </a:spcAft>
              <a:buNone/>
            </a:pPr>
            <a:r>
              <a:rPr lang="en"/>
              <a:t>Endless energy</a:t>
            </a:r>
            <a:endParaRPr/>
          </a:p>
          <a:p>
            <a:pPr marL="0" lvl="0" indent="0" algn="l" rtl="0">
              <a:spcBef>
                <a:spcPts val="0"/>
              </a:spcBef>
              <a:spcAft>
                <a:spcPts val="0"/>
              </a:spcAft>
              <a:buNone/>
            </a:pPr>
            <a:endParaRPr sz="3333"/>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28" name="Google Shape;528;p4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29" name="Google Shape;529;p4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31" name="Google Shape;531;p44"/>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5"/>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444"/>
              <a:t>Endless energy</a:t>
            </a:r>
            <a:endParaRPr sz="3444"/>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33"/>
              <a:t>	</a:t>
            </a:r>
            <a:endParaRPr sz="3333"/>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38" name="Google Shape;538;p4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39" name="Google Shape;539;p4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41" name="Google Shape;541;p45"/>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6"/>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444"/>
              <a:t>Endless energy</a:t>
            </a:r>
            <a:endParaRPr sz="3444"/>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33"/>
              <a:t>	Low Tolerance for sitting still</a:t>
            </a:r>
            <a:endParaRPr sz="3333"/>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48" name="Google Shape;548;p46"/>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49" name="Google Shape;549;p4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51" name="Google Shape;551;p46"/>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7"/>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444"/>
              <a:t>Endless energy</a:t>
            </a:r>
            <a:endParaRPr sz="3444"/>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33"/>
              <a:t>	Low Tolerance for sitting still</a:t>
            </a:r>
            <a:endParaRPr sz="3333"/>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58" name="Google Shape;558;p47"/>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59" name="Google Shape;559;p4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61" name="Google Shape;561;p47"/>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8"/>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444"/>
              <a:t>Endless energy</a:t>
            </a:r>
            <a:endParaRPr sz="3444"/>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33"/>
              <a:t>	Low Tolerance for sitting still</a:t>
            </a:r>
            <a:endParaRPr sz="3333"/>
          </a:p>
          <a:p>
            <a:pPr marL="0" lvl="0" indent="0" algn="l" rtl="0">
              <a:spcBef>
                <a:spcPts val="0"/>
              </a:spcBef>
              <a:spcAft>
                <a:spcPts val="0"/>
              </a:spcAft>
              <a:buNone/>
            </a:pPr>
            <a:r>
              <a:rPr lang="en" sz="3222"/>
              <a:t>Often Struggle with School Expectations</a:t>
            </a:r>
            <a:endParaRPr sz="3222"/>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cxnSp>
        <p:nvCxnSpPr>
          <p:cNvPr id="568" name="Google Shape;568;p48"/>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69" name="Google Shape;569;p4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71" name="Google Shape;571;p48"/>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9"/>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300"/>
              <a:t>Endless energy</a:t>
            </a:r>
            <a:endParaRPr sz="3300"/>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00"/>
              <a:t>	Low Tolerance for sitting still</a:t>
            </a:r>
            <a:endParaRPr sz="3300"/>
          </a:p>
          <a:p>
            <a:pPr marL="0" lvl="0" indent="0" algn="l" rtl="0">
              <a:spcBef>
                <a:spcPts val="0"/>
              </a:spcBef>
              <a:spcAft>
                <a:spcPts val="0"/>
              </a:spcAft>
              <a:buNone/>
            </a:pPr>
            <a:r>
              <a:rPr lang="en" sz="3300"/>
              <a:t> Often struggle with school expectations</a:t>
            </a: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ctr" rtl="0">
              <a:spcBef>
                <a:spcPts val="0"/>
              </a:spcBef>
              <a:spcAft>
                <a:spcPts val="0"/>
              </a:spcAft>
              <a:buNone/>
            </a:pPr>
            <a:endParaRPr/>
          </a:p>
        </p:txBody>
      </p:sp>
      <p:cxnSp>
        <p:nvCxnSpPr>
          <p:cNvPr id="578" name="Google Shape;578;p4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79" name="Google Shape;579;p4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81" name="Google Shape;581;p49"/>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582" name="Google Shape;582;p49"/>
          <p:cNvSpPr txBox="1"/>
          <p:nvPr/>
        </p:nvSpPr>
        <p:spPr>
          <a:xfrm>
            <a:off x="4955850" y="569750"/>
            <a:ext cx="4043100" cy="37620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Talking/disciplining the energy out of boys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3000" u="sng">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83050" y="354000"/>
            <a:ext cx="5870700" cy="5015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00" u="sng"/>
              <a:t>BOYS</a:t>
            </a:r>
            <a:endParaRPr sz="3300" u="sng"/>
          </a:p>
          <a:p>
            <a:pPr marL="0" lvl="0" indent="0" algn="ctr" rtl="0">
              <a:spcBef>
                <a:spcPts val="0"/>
              </a:spcBef>
              <a:spcAft>
                <a:spcPts val="0"/>
              </a:spcAft>
              <a:buNone/>
            </a:pPr>
            <a:endParaRPr sz="3300" u="sng"/>
          </a:p>
          <a:p>
            <a:pPr marL="0" lvl="0" indent="0" algn="ctr" rtl="0">
              <a:spcBef>
                <a:spcPts val="0"/>
              </a:spcBef>
              <a:spcAft>
                <a:spcPts val="0"/>
              </a:spcAft>
              <a:buNone/>
            </a:pPr>
            <a:r>
              <a:rPr lang="en" sz="3300"/>
              <a:t>The Drive to move</a:t>
            </a:r>
            <a:endParaRPr sz="3300"/>
          </a:p>
          <a:p>
            <a:pPr marL="0" lvl="0" indent="0" algn="ctr" rtl="0">
              <a:spcBef>
                <a:spcPts val="0"/>
              </a:spcBef>
              <a:spcAft>
                <a:spcPts val="0"/>
              </a:spcAft>
              <a:buNone/>
            </a:pPr>
            <a:r>
              <a:rPr lang="en" sz="3300"/>
              <a:t>Endless energy</a:t>
            </a:r>
            <a:endParaRPr sz="3300"/>
          </a:p>
          <a:p>
            <a:pPr marL="0" lvl="0" indent="0" algn="ctr" rtl="0">
              <a:spcBef>
                <a:spcPts val="0"/>
              </a:spcBef>
              <a:spcAft>
                <a:spcPts val="0"/>
              </a:spcAft>
              <a:buNone/>
            </a:pPr>
            <a:r>
              <a:rPr lang="en" sz="3300"/>
              <a:t>Prone to Impulsivity</a:t>
            </a:r>
            <a:endParaRPr sz="3300"/>
          </a:p>
          <a:p>
            <a:pPr marL="0" lvl="0" indent="0" algn="l" rtl="0">
              <a:spcBef>
                <a:spcPts val="0"/>
              </a:spcBef>
              <a:spcAft>
                <a:spcPts val="0"/>
              </a:spcAft>
              <a:buNone/>
            </a:pPr>
            <a:r>
              <a:rPr lang="en" sz="3300"/>
              <a:t>	Low Tolerance for sitting still</a:t>
            </a:r>
            <a:endParaRPr sz="3300"/>
          </a:p>
          <a:p>
            <a:pPr marL="0" lvl="0" indent="0" algn="l" rtl="0">
              <a:spcBef>
                <a:spcPts val="0"/>
              </a:spcBef>
              <a:spcAft>
                <a:spcPts val="0"/>
              </a:spcAft>
              <a:buNone/>
            </a:pPr>
            <a:r>
              <a:rPr lang="en" sz="3300"/>
              <a:t> Often struggle with school expectations</a:t>
            </a: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ctr" rtl="0">
              <a:spcBef>
                <a:spcPts val="0"/>
              </a:spcBef>
              <a:spcAft>
                <a:spcPts val="0"/>
              </a:spcAft>
              <a:buNone/>
            </a:pPr>
            <a:endParaRPr/>
          </a:p>
        </p:txBody>
      </p:sp>
      <p:cxnSp>
        <p:nvCxnSpPr>
          <p:cNvPr id="588" name="Google Shape;588;p50"/>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5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591" name="Google Shape;591;p50"/>
          <p:cNvSpPr txBox="1"/>
          <p:nvPr/>
        </p:nvSpPr>
        <p:spPr>
          <a:xfrm>
            <a:off x="1532225" y="-7675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592" name="Google Shape;592;p50"/>
          <p:cNvSpPr txBox="1"/>
          <p:nvPr/>
        </p:nvSpPr>
        <p:spPr>
          <a:xfrm>
            <a:off x="4955850" y="569750"/>
            <a:ext cx="4043100" cy="37620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Talking/disciplining the energy out of boys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Plan for exercise</a:t>
            </a:r>
            <a:endParaRPr sz="2600">
              <a:solidFill>
                <a:schemeClr val="lt1"/>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1"/>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GIRLS</a:t>
            </a:r>
            <a:endParaRPr sz="3333" u="sng"/>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598" name="Google Shape;598;p51"/>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99" name="Google Shape;599;p5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01" name="Google Shape;601;p51"/>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2"/>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08" name="Google Shape;608;p52"/>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09" name="Google Shape;609;p52"/>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11" name="Google Shape;611;p52"/>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p:nvPr/>
        </p:nvSpPr>
        <p:spPr>
          <a:xfrm>
            <a:off x="1113100" y="457200"/>
            <a:ext cx="3656700" cy="3656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cxnSp>
        <p:nvCxnSpPr>
          <p:cNvPr id="217" name="Google Shape;217;p34"/>
          <p:cNvCxnSpPr/>
          <p:nvPr/>
        </p:nvCxnSpPr>
        <p:spPr>
          <a:xfrm>
            <a:off x="4769801" y="777600"/>
            <a:ext cx="3915600" cy="0"/>
          </a:xfrm>
          <a:prstGeom prst="straightConnector1">
            <a:avLst/>
          </a:prstGeom>
          <a:noFill/>
          <a:ln w="9525" cap="flat" cmpd="sng">
            <a:solidFill>
              <a:schemeClr val="dk1"/>
            </a:solidFill>
            <a:prstDash val="solid"/>
            <a:round/>
            <a:headEnd type="none" w="med" len="med"/>
            <a:tailEnd type="none" w="med" len="med"/>
          </a:ln>
        </p:spPr>
      </p:cxnSp>
      <p:sp>
        <p:nvSpPr>
          <p:cNvPr id="219" name="Google Shape;219;p34"/>
          <p:cNvSpPr txBox="1">
            <a:spLocks noGrp="1"/>
          </p:cNvSpPr>
          <p:nvPr>
            <p:ph type="title"/>
          </p:nvPr>
        </p:nvSpPr>
        <p:spPr>
          <a:xfrm>
            <a:off x="1223925" y="457200"/>
            <a:ext cx="3435000" cy="185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About Me</a:t>
            </a:r>
            <a:endParaRPr/>
          </a:p>
        </p:txBody>
      </p:sp>
      <p:sp>
        <p:nvSpPr>
          <p:cNvPr id="220" name="Google Shape;220;p34"/>
          <p:cNvSpPr txBox="1">
            <a:spLocks noGrp="1"/>
          </p:cNvSpPr>
          <p:nvPr>
            <p:ph type="body" idx="2"/>
          </p:nvPr>
        </p:nvSpPr>
        <p:spPr>
          <a:xfrm>
            <a:off x="4937300" y="1290250"/>
            <a:ext cx="2875500" cy="282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grpSp>
        <p:nvGrpSpPr>
          <p:cNvPr id="221" name="Google Shape;221;p34"/>
          <p:cNvGrpSpPr/>
          <p:nvPr/>
        </p:nvGrpSpPr>
        <p:grpSpPr>
          <a:xfrm>
            <a:off x="3881208" y="4184497"/>
            <a:ext cx="594300" cy="501771"/>
            <a:chOff x="6107475" y="4573475"/>
            <a:chExt cx="594300" cy="501771"/>
          </a:xfrm>
        </p:grpSpPr>
        <p:sp>
          <p:nvSpPr>
            <p:cNvPr id="222" name="Google Shape;222;p34"/>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34"/>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34"/>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34"/>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4"/>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34"/>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34"/>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34"/>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34"/>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34"/>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34"/>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34"/>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34"/>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34"/>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34"/>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34"/>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34"/>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34"/>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34"/>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34"/>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34"/>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34"/>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4"/>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4"/>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4"/>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47" name="Google Shape;247;p34"/>
          <p:cNvGrpSpPr/>
          <p:nvPr/>
        </p:nvGrpSpPr>
        <p:grpSpPr>
          <a:xfrm>
            <a:off x="676046" y="1384802"/>
            <a:ext cx="324300" cy="1072150"/>
            <a:chOff x="8278241" y="2502000"/>
            <a:chExt cx="324300" cy="1072150"/>
          </a:xfrm>
        </p:grpSpPr>
        <p:sp>
          <p:nvSpPr>
            <p:cNvPr id="248" name="Google Shape;248;p34"/>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4"/>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34"/>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 name="Text Placeholder 2">
            <a:extLst>
              <a:ext uri="{FF2B5EF4-FFF2-40B4-BE49-F238E27FC236}">
                <a16:creationId xmlns:a16="http://schemas.microsoft.com/office/drawing/2014/main" id="{59690D52-F710-DEFD-D211-C00C575CD1EA}"/>
              </a:ext>
            </a:extLst>
          </p:cNvPr>
          <p:cNvSpPr>
            <a:spLocks noGrp="1"/>
          </p:cNvSpPr>
          <p:nvPr>
            <p:ph type="body" idx="2"/>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3"/>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18" name="Google Shape;618;p53"/>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19" name="Google Shape;619;p5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21" name="Google Shape;621;p53"/>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4"/>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28" name="Google Shape;628;p5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29" name="Google Shape;629;p5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31" name="Google Shape;631;p54"/>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5"/>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38" name="Google Shape;638;p5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39" name="Google Shape;639;p5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41" name="Google Shape;641;p55"/>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7"/>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60" name="Google Shape;660;p57"/>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61" name="Google Shape;661;p5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63" name="Google Shape;663;p57"/>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8"/>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70" name="Google Shape;670;p58"/>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71" name="Google Shape;671;p5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73" name="Google Shape;673;p58"/>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675" name="Google Shape;675;p58"/>
          <p:cNvSpPr txBox="1"/>
          <p:nvPr/>
        </p:nvSpPr>
        <p:spPr>
          <a:xfrm>
            <a:off x="1221150" y="332150"/>
            <a:ext cx="7008300" cy="4616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Average"/>
                <a:ea typeface="Average"/>
                <a:cs typeface="Average"/>
                <a:sym typeface="Average"/>
              </a:rPr>
              <a:t>“...These girls’ “quest for the perfect resume” is conflicting with their search for a sense of who they really are.  Rimer found:  </a:t>
            </a:r>
            <a:endParaRPr sz="2600">
              <a:solidFill>
                <a:schemeClr val="lt1"/>
              </a:solidFill>
              <a:latin typeface="Average"/>
              <a:ea typeface="Average"/>
              <a:cs typeface="Average"/>
              <a:sym typeface="Average"/>
            </a:endParaRPr>
          </a:p>
          <a:p>
            <a:pPr marL="0" lvl="0" indent="0" algn="ctr" rtl="0">
              <a:spcBef>
                <a:spcPts val="0"/>
              </a:spcBef>
              <a:spcAft>
                <a:spcPts val="0"/>
              </a:spcAft>
              <a:buNone/>
            </a:pPr>
            <a:r>
              <a:rPr lang="en" sz="2600" i="1">
                <a:solidFill>
                  <a:schemeClr val="lt1"/>
                </a:solidFill>
                <a:latin typeface="Average"/>
                <a:ea typeface="Average"/>
                <a:cs typeface="Average"/>
                <a:sym typeface="Average"/>
              </a:rPr>
              <a:t>Girls by the dozen are high achieving, ambitious, and confident…Girls who do everything: Varsity sports.  Student government.  Theater.  Community service….But being an amazing girl often doesn't feel like enough these days when you're ….</a:t>
            </a:r>
            <a:endParaRPr sz="2600" i="1">
              <a:solidFill>
                <a:schemeClr val="lt1"/>
              </a:solidFill>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9"/>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681" name="Google Shape;681;p5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682" name="Google Shape;682;p5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684" name="Google Shape;684;p59"/>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686" name="Google Shape;686;p59"/>
          <p:cNvSpPr txBox="1"/>
          <p:nvPr/>
        </p:nvSpPr>
        <p:spPr>
          <a:xfrm>
            <a:off x="1221150" y="332150"/>
            <a:ext cx="7008300" cy="4659900"/>
          </a:xfrm>
          <a:prstGeom prst="rect">
            <a:avLst/>
          </a:prstGeom>
          <a:solidFill>
            <a:schemeClr val="accent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i="1">
                <a:solidFill>
                  <a:schemeClr val="lt1"/>
                </a:solidFill>
                <a:latin typeface="Average"/>
                <a:ea typeface="Average"/>
                <a:cs typeface="Average"/>
                <a:sym typeface="Average"/>
              </a:rPr>
              <a:t>competing with all the other amazing girls around the country who are applying to the same colleges that you have been encouraged to aspire to practically all your life….There is something about the lives these girls lead- their jam-packed schedules, the amped-up multitasking, the focus on a narrow group of the nation’s most selective colleges- that speaks of a profound anxiety.</a:t>
            </a:r>
            <a:endParaRPr sz="2600" i="1">
              <a:solidFill>
                <a:schemeClr val="lt1"/>
              </a:solidFill>
              <a:latin typeface="Average"/>
              <a:ea typeface="Average"/>
              <a:cs typeface="Average"/>
              <a:sym typeface="Average"/>
            </a:endParaRPr>
          </a:p>
          <a:p>
            <a:pPr marL="0" lvl="0" indent="0" algn="l" rtl="0">
              <a:spcBef>
                <a:spcPts val="0"/>
              </a:spcBef>
              <a:spcAft>
                <a:spcPts val="0"/>
              </a:spcAft>
              <a:buNone/>
            </a:pPr>
            <a:r>
              <a:rPr lang="en" sz="2600" i="1">
                <a:solidFill>
                  <a:schemeClr val="lt1"/>
                </a:solidFill>
                <a:latin typeface="Average"/>
                <a:ea typeface="Average"/>
                <a:cs typeface="Average"/>
                <a:sym typeface="Average"/>
              </a:rPr>
              <a:t>					“For Girls, It’s Be Yourself </a:t>
            </a:r>
            <a:endParaRPr sz="2600" i="1">
              <a:solidFill>
                <a:schemeClr val="lt1"/>
              </a:solidFill>
              <a:latin typeface="Average"/>
              <a:ea typeface="Average"/>
              <a:cs typeface="Average"/>
              <a:sym typeface="Average"/>
            </a:endParaRPr>
          </a:p>
          <a:p>
            <a:pPr marL="1828800" lvl="0" indent="457200" algn="l" rtl="0">
              <a:spcBef>
                <a:spcPts val="0"/>
              </a:spcBef>
              <a:spcAft>
                <a:spcPts val="0"/>
              </a:spcAft>
              <a:buNone/>
            </a:pPr>
            <a:r>
              <a:rPr lang="en" sz="2600" i="1">
                <a:solidFill>
                  <a:schemeClr val="lt1"/>
                </a:solidFill>
                <a:latin typeface="Average"/>
                <a:ea typeface="Average"/>
                <a:cs typeface="Average"/>
                <a:sym typeface="Average"/>
              </a:rPr>
              <a:t>and Be Perfect Too” NYT	</a:t>
            </a:r>
            <a:endParaRPr sz="2600" i="1">
              <a:solidFill>
                <a:schemeClr val="lt1"/>
              </a:solidFill>
              <a:latin typeface="Average"/>
              <a:ea typeface="Average"/>
              <a:cs typeface="Average"/>
              <a:sym typeface="Average"/>
            </a:endParaRPr>
          </a:p>
          <a:p>
            <a:pPr marL="1828800" lvl="0" indent="457200" algn="l" rtl="0">
              <a:spcBef>
                <a:spcPts val="0"/>
              </a:spcBef>
              <a:spcAft>
                <a:spcPts val="0"/>
              </a:spcAft>
              <a:buNone/>
            </a:pPr>
            <a:r>
              <a:rPr lang="en" sz="2600" i="1">
                <a:solidFill>
                  <a:schemeClr val="lt1"/>
                </a:solidFill>
                <a:latin typeface="Average"/>
                <a:ea typeface="Average"/>
                <a:cs typeface="Average"/>
                <a:sym typeface="Average"/>
              </a:rPr>
              <a:t>		- Sara Rimer</a:t>
            </a:r>
            <a:endParaRPr sz="2600" i="1">
              <a:solidFill>
                <a:schemeClr val="lt1"/>
              </a:solidFill>
              <a:latin typeface="Average"/>
              <a:ea typeface="Average"/>
              <a:cs typeface="Average"/>
              <a:sym typeface="Averag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1"/>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02" name="Google Shape;702;p61"/>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03" name="Google Shape;703;p6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05" name="Google Shape;705;p61"/>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707" name="Google Shape;707;p61"/>
          <p:cNvSpPr txBox="1"/>
          <p:nvPr/>
        </p:nvSpPr>
        <p:spPr>
          <a:xfrm>
            <a:off x="635000" y="3433850"/>
            <a:ext cx="5172900" cy="9672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Average"/>
                <a:ea typeface="Average"/>
                <a:cs typeface="Average"/>
                <a:sym typeface="Average"/>
              </a:rPr>
              <a:t>“ANOREXIA OF THE SOUL”</a:t>
            </a:r>
            <a:endParaRPr sz="3000" b="1">
              <a:solidFill>
                <a:schemeClr val="dk1"/>
              </a:solidFill>
              <a:latin typeface="Average"/>
              <a:ea typeface="Average"/>
              <a:cs typeface="Average"/>
              <a:sym typeface="Averag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2"/>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13" name="Google Shape;713;p62"/>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14" name="Google Shape;714;p62"/>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16" name="Google Shape;716;p62"/>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pic>
        <p:nvPicPr>
          <p:cNvPr id="717" name="Google Shape;717;p62"/>
          <p:cNvPicPr preferRelativeResize="0"/>
          <p:nvPr/>
        </p:nvPicPr>
        <p:blipFill>
          <a:blip r:embed="rId3">
            <a:alphaModFix/>
          </a:blip>
          <a:stretch>
            <a:fillRect/>
          </a:stretch>
        </p:blipFill>
        <p:spPr>
          <a:xfrm>
            <a:off x="5186125" y="838400"/>
            <a:ext cx="3747425" cy="2595450"/>
          </a:xfrm>
          <a:prstGeom prst="rect">
            <a:avLst/>
          </a:prstGeom>
          <a:noFill/>
          <a:ln>
            <a:noFill/>
          </a:ln>
        </p:spPr>
      </p:pic>
      <p:sp>
        <p:nvSpPr>
          <p:cNvPr id="718" name="Google Shape;718;p62"/>
          <p:cNvSpPr txBox="1"/>
          <p:nvPr/>
        </p:nvSpPr>
        <p:spPr>
          <a:xfrm>
            <a:off x="635000" y="3433850"/>
            <a:ext cx="5172900" cy="9672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Average"/>
                <a:ea typeface="Average"/>
                <a:cs typeface="Average"/>
                <a:sym typeface="Average"/>
              </a:rPr>
              <a:t>“ANOREXIA OF THE SOUL”</a:t>
            </a:r>
            <a:endParaRPr sz="3000" b="1">
              <a:solidFill>
                <a:schemeClr val="dk1"/>
              </a:solidFill>
              <a:latin typeface="Average"/>
              <a:ea typeface="Average"/>
              <a:cs typeface="Average"/>
              <a:sym typeface="Average"/>
            </a:endParaRPr>
          </a:p>
        </p:txBody>
      </p:sp>
      <p:sp>
        <p:nvSpPr>
          <p:cNvPr id="719" name="Google Shape;719;p62"/>
          <p:cNvSpPr txBox="1"/>
          <p:nvPr/>
        </p:nvSpPr>
        <p:spPr>
          <a:xfrm>
            <a:off x="4210550" y="460700"/>
            <a:ext cx="4933500" cy="3666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Average"/>
                <a:ea typeface="Average"/>
                <a:cs typeface="Average"/>
                <a:sym typeface="Average"/>
              </a:rPr>
              <a:t>Anorexia of the soul:</a:t>
            </a:r>
            <a:r>
              <a:rPr lang="en" sz="2600">
                <a:latin typeface="Average"/>
                <a:ea typeface="Average"/>
                <a:cs typeface="Average"/>
                <a:sym typeface="Average"/>
              </a:rPr>
              <a:t> an obsessive search for an authentic sense of self; for some girls morphing into a frantic and ultimately self destructive perfectionism.  In other girls it can become a relentless focus on sports, or thinness or beauty.</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3"/>
          <p:cNvSpPr txBox="1">
            <a:spLocks noGrp="1"/>
          </p:cNvSpPr>
          <p:nvPr>
            <p:ph type="title"/>
          </p:nvPr>
        </p:nvSpPr>
        <p:spPr>
          <a:xfrm>
            <a:off x="409225" y="683850"/>
            <a:ext cx="4000500" cy="3890700"/>
          </a:xfrm>
          <a:prstGeom prst="rect">
            <a:avLst/>
          </a:prstGeom>
        </p:spPr>
        <p:txBody>
          <a:bodyPr spcFirstLastPara="1" wrap="square" lIns="91425" tIns="91425" rIns="91425" bIns="91425" anchor="ctr" anchorCtr="0">
            <a:normAutofit/>
          </a:bodyPr>
          <a:lstStyle/>
          <a:p>
            <a:pPr marL="914400" lvl="0" indent="457200" algn="l" rtl="0">
              <a:spcBef>
                <a:spcPts val="0"/>
              </a:spcBef>
              <a:spcAft>
                <a:spcPts val="0"/>
              </a:spcAft>
              <a:buNone/>
            </a:pPr>
            <a:r>
              <a:rPr lang="en" sz="3022"/>
              <a:t>Biblical View </a:t>
            </a:r>
            <a:endParaRPr sz="3022"/>
          </a:p>
          <a:p>
            <a:pPr marL="0" lvl="0" indent="457200" algn="l" rtl="0">
              <a:spcBef>
                <a:spcPts val="0"/>
              </a:spcBef>
              <a:spcAft>
                <a:spcPts val="0"/>
              </a:spcAft>
              <a:buNone/>
            </a:pPr>
            <a:r>
              <a:rPr lang="en" sz="3022"/>
              <a:t>of Anorexia of the Soul</a:t>
            </a: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p:txBody>
      </p:sp>
      <p:cxnSp>
        <p:nvCxnSpPr>
          <p:cNvPr id="725" name="Google Shape;725;p63"/>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cxnSp>
        <p:nvCxnSpPr>
          <p:cNvPr id="726" name="Google Shape;726;p63"/>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27" name="Google Shape;727;p6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29" name="Google Shape;729;p63"/>
          <p:cNvSpPr txBox="1"/>
          <p:nvPr/>
        </p:nvSpPr>
        <p:spPr>
          <a:xfrm>
            <a:off x="1599900" y="-7987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730" name="Google Shape;730;p63"/>
          <p:cNvSpPr txBox="1"/>
          <p:nvPr/>
        </p:nvSpPr>
        <p:spPr>
          <a:xfrm>
            <a:off x="4738075" y="566625"/>
            <a:ext cx="4176300" cy="3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dk1"/>
                </a:solidFill>
                <a:latin typeface="Average"/>
                <a:ea typeface="Average"/>
                <a:cs typeface="Average"/>
                <a:sym typeface="Average"/>
              </a:rPr>
              <a:t>John 6:35</a:t>
            </a:r>
            <a:r>
              <a:rPr lang="en" sz="3000">
                <a:solidFill>
                  <a:schemeClr val="dk1"/>
                </a:solidFill>
                <a:latin typeface="Average"/>
                <a:ea typeface="Average"/>
                <a:cs typeface="Average"/>
                <a:sym typeface="Average"/>
              </a:rPr>
              <a:t>-Jesus declared “I am the bread of life.  Whoever comes to me will never go hungry, and whoever believes in me will never be thirsty.”  </a:t>
            </a:r>
            <a:endParaRPr sz="3000">
              <a:solidFill>
                <a:schemeClr val="dk1"/>
              </a:solidFill>
              <a:latin typeface="Average"/>
              <a:ea typeface="Average"/>
              <a:cs typeface="Average"/>
              <a:sym typeface="Averag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4"/>
          <p:cNvSpPr txBox="1">
            <a:spLocks noGrp="1"/>
          </p:cNvSpPr>
          <p:nvPr>
            <p:ph type="title"/>
          </p:nvPr>
        </p:nvSpPr>
        <p:spPr>
          <a:xfrm>
            <a:off x="409225" y="683850"/>
            <a:ext cx="4000500" cy="3890700"/>
          </a:xfrm>
          <a:prstGeom prst="rect">
            <a:avLst/>
          </a:prstGeom>
        </p:spPr>
        <p:txBody>
          <a:bodyPr spcFirstLastPara="1" wrap="square" lIns="91425" tIns="91425" rIns="91425" bIns="91425" anchor="ctr" anchorCtr="0">
            <a:normAutofit/>
          </a:bodyPr>
          <a:lstStyle/>
          <a:p>
            <a:pPr marL="914400" lvl="0" indent="457200" algn="l" rtl="0">
              <a:spcBef>
                <a:spcPts val="0"/>
              </a:spcBef>
              <a:spcAft>
                <a:spcPts val="0"/>
              </a:spcAft>
              <a:buNone/>
            </a:pPr>
            <a:r>
              <a:rPr lang="en" sz="3022"/>
              <a:t>Biblical View </a:t>
            </a:r>
            <a:endParaRPr sz="3022"/>
          </a:p>
          <a:p>
            <a:pPr marL="0" lvl="0" indent="457200" algn="l" rtl="0">
              <a:spcBef>
                <a:spcPts val="0"/>
              </a:spcBef>
              <a:spcAft>
                <a:spcPts val="0"/>
              </a:spcAft>
              <a:buNone/>
            </a:pPr>
            <a:r>
              <a:rPr lang="en" sz="3022"/>
              <a:t>of Anorexia of the Soul</a:t>
            </a: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p:txBody>
      </p:sp>
      <p:cxnSp>
        <p:nvCxnSpPr>
          <p:cNvPr id="736" name="Google Shape;736;p64"/>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cxnSp>
        <p:nvCxnSpPr>
          <p:cNvPr id="737" name="Google Shape;737;p6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38" name="Google Shape;738;p6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40" name="Google Shape;740;p64"/>
          <p:cNvSpPr txBox="1"/>
          <p:nvPr/>
        </p:nvSpPr>
        <p:spPr>
          <a:xfrm>
            <a:off x="1570600" y="48975"/>
            <a:ext cx="6906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accent5"/>
                </a:solidFill>
                <a:latin typeface="Oswald"/>
                <a:ea typeface="Oswald"/>
                <a:cs typeface="Oswald"/>
                <a:sym typeface="Oswald"/>
              </a:rPr>
              <a:t>RESTLESSNESS</a:t>
            </a:r>
            <a:endParaRPr sz="2500">
              <a:solidFill>
                <a:schemeClr val="accent5"/>
              </a:solidFill>
              <a:latin typeface="Oswald"/>
              <a:ea typeface="Oswald"/>
              <a:cs typeface="Oswald"/>
              <a:sym typeface="Oswald"/>
            </a:endParaRPr>
          </a:p>
        </p:txBody>
      </p:sp>
      <p:sp>
        <p:nvSpPr>
          <p:cNvPr id="741" name="Google Shape;741;p64"/>
          <p:cNvSpPr txBox="1"/>
          <p:nvPr/>
        </p:nvSpPr>
        <p:spPr>
          <a:xfrm>
            <a:off x="4738075" y="566625"/>
            <a:ext cx="4176300" cy="3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dk1"/>
                </a:solidFill>
                <a:latin typeface="Average"/>
                <a:ea typeface="Average"/>
                <a:cs typeface="Average"/>
                <a:sym typeface="Average"/>
              </a:rPr>
              <a:t>Psalm 63:1,5-</a:t>
            </a:r>
            <a:r>
              <a:rPr lang="en" sz="3000">
                <a:solidFill>
                  <a:schemeClr val="dk1"/>
                </a:solidFill>
                <a:latin typeface="Average"/>
                <a:ea typeface="Average"/>
                <a:cs typeface="Average"/>
                <a:sym typeface="Average"/>
              </a:rPr>
              <a:t> O God, you are my God, earnestly I seek you, my soul thirsts for you, my flesh faints for you, as in a dry and weary land where there is no water.</a:t>
            </a:r>
            <a:endParaRPr sz="3000">
              <a:solidFill>
                <a:schemeClr val="dk1"/>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p:nvPr/>
        </p:nvSpPr>
        <p:spPr>
          <a:xfrm>
            <a:off x="1113100" y="457200"/>
            <a:ext cx="3656700" cy="3656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cxnSp>
        <p:nvCxnSpPr>
          <p:cNvPr id="256" name="Google Shape;256;p35"/>
          <p:cNvCxnSpPr/>
          <p:nvPr/>
        </p:nvCxnSpPr>
        <p:spPr>
          <a:xfrm>
            <a:off x="4769801" y="777600"/>
            <a:ext cx="3915600" cy="0"/>
          </a:xfrm>
          <a:prstGeom prst="straightConnector1">
            <a:avLst/>
          </a:prstGeom>
          <a:noFill/>
          <a:ln w="9525" cap="flat" cmpd="sng">
            <a:solidFill>
              <a:schemeClr val="dk1"/>
            </a:solidFill>
            <a:prstDash val="solid"/>
            <a:round/>
            <a:headEnd type="none" w="med" len="med"/>
            <a:tailEnd type="none" w="med" len="med"/>
          </a:ln>
        </p:spPr>
      </p:cxnSp>
      <p:sp>
        <p:nvSpPr>
          <p:cNvPr id="257" name="Google Shape;257;p35"/>
          <p:cNvSpPr txBox="1">
            <a:spLocks noGrp="1"/>
          </p:cNvSpPr>
          <p:nvPr>
            <p:ph type="title"/>
          </p:nvPr>
        </p:nvSpPr>
        <p:spPr>
          <a:xfrm>
            <a:off x="1002225" y="457200"/>
            <a:ext cx="3737700" cy="185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About My Dog</a:t>
            </a:r>
            <a:endParaRPr/>
          </a:p>
        </p:txBody>
      </p:sp>
      <p:sp>
        <p:nvSpPr>
          <p:cNvPr id="258" name="Google Shape;258;p35"/>
          <p:cNvSpPr txBox="1">
            <a:spLocks noGrp="1"/>
          </p:cNvSpPr>
          <p:nvPr>
            <p:ph type="body" idx="2"/>
          </p:nvPr>
        </p:nvSpPr>
        <p:spPr>
          <a:xfrm>
            <a:off x="4937300" y="1290250"/>
            <a:ext cx="2875500" cy="282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grpSp>
        <p:nvGrpSpPr>
          <p:cNvPr id="259" name="Google Shape;259;p35"/>
          <p:cNvGrpSpPr/>
          <p:nvPr/>
        </p:nvGrpSpPr>
        <p:grpSpPr>
          <a:xfrm>
            <a:off x="3881208" y="4184497"/>
            <a:ext cx="594300" cy="501771"/>
            <a:chOff x="6107475" y="4573475"/>
            <a:chExt cx="594300" cy="501771"/>
          </a:xfrm>
        </p:grpSpPr>
        <p:sp>
          <p:nvSpPr>
            <p:cNvPr id="260" name="Google Shape;260;p35"/>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35"/>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35"/>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35"/>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35"/>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5" name="Google Shape;265;p35"/>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5"/>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35"/>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35"/>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35"/>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p35"/>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35"/>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35"/>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5"/>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5"/>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5"/>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35"/>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35"/>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8" name="Google Shape;278;p35"/>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35"/>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35"/>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p35"/>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2" name="Google Shape;282;p35"/>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3" name="Google Shape;283;p35"/>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5"/>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85" name="Google Shape;285;p35"/>
          <p:cNvGrpSpPr/>
          <p:nvPr/>
        </p:nvGrpSpPr>
        <p:grpSpPr>
          <a:xfrm>
            <a:off x="676046" y="1384802"/>
            <a:ext cx="324300" cy="1072150"/>
            <a:chOff x="8278241" y="2502000"/>
            <a:chExt cx="324300" cy="1072150"/>
          </a:xfrm>
        </p:grpSpPr>
        <p:sp>
          <p:nvSpPr>
            <p:cNvPr id="286" name="Google Shape;286;p35"/>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7" name="Google Shape;287;p35"/>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35"/>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5"/>
          <p:cNvSpPr txBox="1">
            <a:spLocks noGrp="1"/>
          </p:cNvSpPr>
          <p:nvPr>
            <p:ph type="title"/>
          </p:nvPr>
        </p:nvSpPr>
        <p:spPr>
          <a:xfrm>
            <a:off x="409225" y="683850"/>
            <a:ext cx="4000500" cy="3890700"/>
          </a:xfrm>
          <a:prstGeom prst="rect">
            <a:avLst/>
          </a:prstGeom>
        </p:spPr>
        <p:txBody>
          <a:bodyPr spcFirstLastPara="1" wrap="square" lIns="91425" tIns="91425" rIns="91425" bIns="91425" anchor="ctr" anchorCtr="0">
            <a:normAutofit/>
          </a:bodyPr>
          <a:lstStyle/>
          <a:p>
            <a:pPr marL="914400" lvl="0" indent="457200" algn="l" rtl="0">
              <a:spcBef>
                <a:spcPts val="0"/>
              </a:spcBef>
              <a:spcAft>
                <a:spcPts val="0"/>
              </a:spcAft>
              <a:buNone/>
            </a:pPr>
            <a:r>
              <a:rPr lang="en" sz="3022"/>
              <a:t>Biblical View </a:t>
            </a:r>
            <a:endParaRPr sz="3022"/>
          </a:p>
          <a:p>
            <a:pPr marL="0" lvl="0" indent="457200" algn="l" rtl="0">
              <a:spcBef>
                <a:spcPts val="0"/>
              </a:spcBef>
              <a:spcAft>
                <a:spcPts val="0"/>
              </a:spcAft>
              <a:buNone/>
            </a:pPr>
            <a:r>
              <a:rPr lang="en" sz="3022"/>
              <a:t>of Anorexia of the Soul</a:t>
            </a: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a:p>
            <a:pPr marL="0" lvl="0" indent="0" algn="l" rtl="0">
              <a:spcBef>
                <a:spcPts val="0"/>
              </a:spcBef>
              <a:spcAft>
                <a:spcPts val="0"/>
              </a:spcAft>
              <a:buNone/>
            </a:pPr>
            <a:endParaRPr sz="3022"/>
          </a:p>
        </p:txBody>
      </p:sp>
      <p:cxnSp>
        <p:nvCxnSpPr>
          <p:cNvPr id="747" name="Google Shape;747;p65"/>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cxnSp>
        <p:nvCxnSpPr>
          <p:cNvPr id="748" name="Google Shape;748;p6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49" name="Google Shape;749;p6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51" name="Google Shape;751;p65"/>
          <p:cNvSpPr txBox="1"/>
          <p:nvPr/>
        </p:nvSpPr>
        <p:spPr>
          <a:xfrm>
            <a:off x="1570600" y="48975"/>
            <a:ext cx="6906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accent5"/>
                </a:solidFill>
                <a:latin typeface="Oswald"/>
                <a:ea typeface="Oswald"/>
                <a:cs typeface="Oswald"/>
                <a:sym typeface="Oswald"/>
              </a:rPr>
              <a:t>RESTLESSNESS</a:t>
            </a:r>
            <a:endParaRPr sz="2500">
              <a:solidFill>
                <a:schemeClr val="accent5"/>
              </a:solidFill>
              <a:latin typeface="Oswald"/>
              <a:ea typeface="Oswald"/>
              <a:cs typeface="Oswald"/>
              <a:sym typeface="Oswald"/>
            </a:endParaRPr>
          </a:p>
        </p:txBody>
      </p:sp>
      <p:sp>
        <p:nvSpPr>
          <p:cNvPr id="752" name="Google Shape;752;p65"/>
          <p:cNvSpPr txBox="1"/>
          <p:nvPr/>
        </p:nvSpPr>
        <p:spPr>
          <a:xfrm>
            <a:off x="4738075" y="566625"/>
            <a:ext cx="4176300" cy="3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dk1"/>
                </a:solidFill>
                <a:latin typeface="Average"/>
                <a:ea typeface="Average"/>
                <a:cs typeface="Average"/>
                <a:sym typeface="Average"/>
              </a:rPr>
              <a:t>Psalm 63:1,5-</a:t>
            </a:r>
            <a:r>
              <a:rPr lang="en" sz="3000">
                <a:solidFill>
                  <a:schemeClr val="dk1"/>
                </a:solidFill>
                <a:latin typeface="Average"/>
                <a:ea typeface="Average"/>
                <a:cs typeface="Average"/>
                <a:sym typeface="Average"/>
              </a:rPr>
              <a:t>  (</a:t>
            </a:r>
            <a:r>
              <a:rPr lang="en" sz="3000" i="1">
                <a:solidFill>
                  <a:schemeClr val="dk1"/>
                </a:solidFill>
                <a:latin typeface="Average"/>
                <a:ea typeface="Average"/>
                <a:cs typeface="Average"/>
                <a:sym typeface="Average"/>
              </a:rPr>
              <a:t>because of your love</a:t>
            </a:r>
            <a:r>
              <a:rPr lang="en" sz="3000">
                <a:solidFill>
                  <a:schemeClr val="dk1"/>
                </a:solidFill>
                <a:latin typeface="Average"/>
                <a:ea typeface="Average"/>
                <a:cs typeface="Average"/>
                <a:sym typeface="Average"/>
              </a:rPr>
              <a:t>) My soul will be satisfied as with fat and rich food, and my mouth will praise you with joyful lips.</a:t>
            </a:r>
            <a:endParaRPr sz="3000">
              <a:solidFill>
                <a:schemeClr val="dk1"/>
              </a:solidFill>
              <a:latin typeface="Average"/>
              <a:ea typeface="Average"/>
              <a:cs typeface="Average"/>
              <a:sym typeface="Averag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6"/>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58" name="Google Shape;758;p66"/>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59" name="Google Shape;759;p6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61" name="Google Shape;761;p66"/>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pic>
        <p:nvPicPr>
          <p:cNvPr id="762" name="Google Shape;762;p66"/>
          <p:cNvPicPr preferRelativeResize="0"/>
          <p:nvPr/>
        </p:nvPicPr>
        <p:blipFill>
          <a:blip r:embed="rId3">
            <a:alphaModFix/>
          </a:blip>
          <a:stretch>
            <a:fillRect/>
          </a:stretch>
        </p:blipFill>
        <p:spPr>
          <a:xfrm>
            <a:off x="5186125" y="838400"/>
            <a:ext cx="3747425" cy="2595450"/>
          </a:xfrm>
          <a:prstGeom prst="rect">
            <a:avLst/>
          </a:prstGeom>
          <a:noFill/>
          <a:ln>
            <a:noFill/>
          </a:ln>
        </p:spPr>
      </p:pic>
      <p:sp>
        <p:nvSpPr>
          <p:cNvPr id="763" name="Google Shape;763;p66"/>
          <p:cNvSpPr txBox="1"/>
          <p:nvPr/>
        </p:nvSpPr>
        <p:spPr>
          <a:xfrm>
            <a:off x="635000" y="3433850"/>
            <a:ext cx="5172900" cy="9672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Average"/>
                <a:ea typeface="Average"/>
                <a:cs typeface="Average"/>
                <a:sym typeface="Average"/>
              </a:rPr>
              <a:t>“ANOREXIA OF THE SOUL”</a:t>
            </a:r>
            <a:endParaRPr sz="3000" b="1">
              <a:solidFill>
                <a:schemeClr val="dk1"/>
              </a:solidFill>
              <a:latin typeface="Average"/>
              <a:ea typeface="Average"/>
              <a:cs typeface="Average"/>
              <a:sym typeface="Average"/>
            </a:endParaRPr>
          </a:p>
        </p:txBody>
      </p:sp>
      <p:sp>
        <p:nvSpPr>
          <p:cNvPr id="764" name="Google Shape;764;p66"/>
          <p:cNvSpPr txBox="1"/>
          <p:nvPr/>
        </p:nvSpPr>
        <p:spPr>
          <a:xfrm>
            <a:off x="4210550" y="460700"/>
            <a:ext cx="4933500" cy="3666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Average"/>
                <a:ea typeface="Average"/>
                <a:cs typeface="Average"/>
                <a:sym typeface="Average"/>
              </a:rPr>
              <a:t>Anorexia of the soul:</a:t>
            </a:r>
            <a:r>
              <a:rPr lang="en" sz="2600">
                <a:latin typeface="Average"/>
                <a:ea typeface="Average"/>
                <a:cs typeface="Average"/>
                <a:sym typeface="Average"/>
              </a:rPr>
              <a:t> an obsessive search for an authentic sense of self; for some girls morphing into a frantic and ultimately self destructive perfectionism.  In other girls it can become a relentless focus on sports, or thinness or beauty.</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8"/>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80" name="Google Shape;780;p68"/>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81" name="Google Shape;781;p6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83" name="Google Shape;783;p68"/>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784" name="Google Shape;784;p68"/>
          <p:cNvSpPr txBox="1"/>
          <p:nvPr/>
        </p:nvSpPr>
        <p:spPr>
          <a:xfrm>
            <a:off x="5089775" y="646500"/>
            <a:ext cx="3927300" cy="37113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endParaRPr sz="3000">
              <a:solidFill>
                <a:schemeClr val="lt1"/>
              </a:solidFill>
              <a:latin typeface="Average"/>
              <a:ea typeface="Average"/>
              <a:cs typeface="Average"/>
              <a:sym typeface="Averag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9"/>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90" name="Google Shape;790;p6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791" name="Google Shape;791;p6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793" name="Google Shape;793;p69"/>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794" name="Google Shape;794;p69"/>
          <p:cNvSpPr txBox="1"/>
          <p:nvPr/>
        </p:nvSpPr>
        <p:spPr>
          <a:xfrm>
            <a:off x="5089775" y="685650"/>
            <a:ext cx="3927300" cy="3638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Perpetuating a one dimensional identity</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0"/>
          <p:cNvSpPr txBox="1">
            <a:spLocks noGrp="1"/>
          </p:cNvSpPr>
          <p:nvPr>
            <p:ph type="title"/>
          </p:nvPr>
        </p:nvSpPr>
        <p:spPr>
          <a:xfrm>
            <a:off x="342975" y="962475"/>
            <a:ext cx="5610900" cy="3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t>GIRLS</a:t>
            </a:r>
            <a:endParaRPr u="sng"/>
          </a:p>
          <a:p>
            <a:pPr marL="0" lvl="0" indent="0" algn="ctr" rtl="0">
              <a:spcBef>
                <a:spcPts val="0"/>
              </a:spcBef>
              <a:spcAft>
                <a:spcPts val="0"/>
              </a:spcAft>
              <a:buNone/>
            </a:pPr>
            <a:endParaRPr/>
          </a:p>
          <a:p>
            <a:pPr marL="0" lvl="0" indent="0" algn="l" rtl="0">
              <a:spcBef>
                <a:spcPts val="0"/>
              </a:spcBef>
              <a:spcAft>
                <a:spcPts val="0"/>
              </a:spcAft>
              <a:buNone/>
            </a:pPr>
            <a:r>
              <a:rPr lang="en"/>
              <a:t>Inner Restlessness</a:t>
            </a:r>
            <a:endParaRPr/>
          </a:p>
          <a:p>
            <a:pPr marL="0" lvl="0" indent="0" algn="l" rtl="0">
              <a:spcBef>
                <a:spcPts val="0"/>
              </a:spcBef>
              <a:spcAft>
                <a:spcPts val="0"/>
              </a:spcAft>
              <a:buNone/>
            </a:pPr>
            <a:r>
              <a:rPr lang="en"/>
              <a:t>Inner drive to define themselves</a:t>
            </a:r>
            <a:endParaRPr/>
          </a:p>
          <a:p>
            <a:pPr marL="0" lvl="0" indent="0" algn="l" rtl="0">
              <a:spcBef>
                <a:spcPts val="0"/>
              </a:spcBef>
              <a:spcAft>
                <a:spcPts val="0"/>
              </a:spcAft>
              <a:buNone/>
            </a:pPr>
            <a:r>
              <a:rPr lang="en"/>
              <a:t>Drive to Over Achieve</a:t>
            </a:r>
            <a:endParaRPr/>
          </a:p>
          <a:p>
            <a:pPr marL="0" lvl="0" indent="0" algn="l" rtl="0">
              <a:spcBef>
                <a:spcPts val="0"/>
              </a:spcBef>
              <a:spcAft>
                <a:spcPts val="0"/>
              </a:spcAft>
              <a:buNone/>
            </a:pPr>
            <a:r>
              <a:rPr lang="en"/>
              <a:t>Higher concern for authority</a:t>
            </a:r>
            <a:endParaRPr/>
          </a:p>
          <a:p>
            <a:pPr marL="0" lvl="0" indent="0" algn="l" rtl="0">
              <a:spcBef>
                <a:spcPts val="0"/>
              </a:spcBef>
              <a:spcAft>
                <a:spcPts val="0"/>
              </a:spcAft>
              <a:buNone/>
            </a:pPr>
            <a:r>
              <a:rPr lang="en"/>
              <a:t>Calculated approach to how they</a:t>
            </a:r>
            <a:endParaRPr/>
          </a:p>
          <a:p>
            <a:pPr marL="0" lvl="0" indent="0" algn="l" rtl="0">
              <a:spcBef>
                <a:spcPts val="0"/>
              </a:spcBef>
              <a:spcAft>
                <a:spcPts val="0"/>
              </a:spcAft>
              <a:buNone/>
            </a:pPr>
            <a:r>
              <a:rPr lang="en"/>
              <a:t>	Are perceived</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00" name="Google Shape;800;p70"/>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01" name="Google Shape;801;p7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03" name="Google Shape;803;p70"/>
          <p:cNvSpPr txBox="1"/>
          <p:nvPr/>
        </p:nvSpPr>
        <p:spPr>
          <a:xfrm>
            <a:off x="1532225"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RESTLESSNESS</a:t>
            </a:r>
            <a:endParaRPr sz="3000">
              <a:solidFill>
                <a:schemeClr val="accent5"/>
              </a:solidFill>
              <a:latin typeface="Oswald"/>
              <a:ea typeface="Oswald"/>
              <a:cs typeface="Oswald"/>
              <a:sym typeface="Oswald"/>
            </a:endParaRPr>
          </a:p>
        </p:txBody>
      </p:sp>
      <p:sp>
        <p:nvSpPr>
          <p:cNvPr id="804" name="Google Shape;804;p70"/>
          <p:cNvSpPr txBox="1"/>
          <p:nvPr/>
        </p:nvSpPr>
        <p:spPr>
          <a:xfrm>
            <a:off x="5089775" y="615450"/>
            <a:ext cx="3927300" cy="378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Perpetuating a one dimensional identity</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Nurture the soul</a:t>
            </a:r>
            <a:endParaRPr sz="2600">
              <a:solidFill>
                <a:schemeClr val="lt1"/>
              </a:solidFill>
              <a:latin typeface="Average"/>
              <a:ea typeface="Average"/>
              <a:cs typeface="Average"/>
              <a:sym typeface="Averag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71"/>
          <p:cNvSpPr txBox="1">
            <a:spLocks noGrp="1"/>
          </p:cNvSpPr>
          <p:nvPr>
            <p:ph type="title"/>
          </p:nvPr>
        </p:nvSpPr>
        <p:spPr>
          <a:xfrm>
            <a:off x="342900" y="457200"/>
            <a:ext cx="8343900" cy="147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3 MAIN DIFFERENCES</a:t>
            </a:r>
            <a:endParaRPr/>
          </a:p>
        </p:txBody>
      </p:sp>
      <p:grpSp>
        <p:nvGrpSpPr>
          <p:cNvPr id="810" name="Google Shape;810;p71"/>
          <p:cNvGrpSpPr/>
          <p:nvPr/>
        </p:nvGrpSpPr>
        <p:grpSpPr>
          <a:xfrm>
            <a:off x="341125" y="2847282"/>
            <a:ext cx="8348675" cy="1491543"/>
            <a:chOff x="341125" y="2847282"/>
            <a:chExt cx="8348675" cy="1491543"/>
          </a:xfrm>
        </p:grpSpPr>
        <p:cxnSp>
          <p:nvCxnSpPr>
            <p:cNvPr id="811" name="Google Shape;811;p71"/>
            <p:cNvCxnSpPr/>
            <p:nvPr/>
          </p:nvCxnSpPr>
          <p:spPr>
            <a:xfrm>
              <a:off x="454200" y="2847282"/>
              <a:ext cx="8235600" cy="0"/>
            </a:xfrm>
            <a:prstGeom prst="straightConnector1">
              <a:avLst/>
            </a:prstGeom>
            <a:noFill/>
            <a:ln w="9525" cap="flat" cmpd="sng">
              <a:solidFill>
                <a:schemeClr val="dk1"/>
              </a:solidFill>
              <a:prstDash val="solid"/>
              <a:round/>
              <a:headEnd type="none" w="med" len="med"/>
              <a:tailEnd type="none" w="med" len="med"/>
            </a:ln>
          </p:spPr>
        </p:cxnSp>
        <p:sp>
          <p:nvSpPr>
            <p:cNvPr id="812" name="Google Shape;812;p71"/>
            <p:cNvSpPr txBox="1"/>
            <p:nvPr/>
          </p:nvSpPr>
          <p:spPr>
            <a:xfrm>
              <a:off x="341125" y="3412725"/>
              <a:ext cx="19077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RESTLESSNESS</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sp>
          <p:nvSpPr>
            <p:cNvPr id="813" name="Google Shape;813;p71"/>
            <p:cNvSpPr txBox="1"/>
            <p:nvPr/>
          </p:nvSpPr>
          <p:spPr>
            <a:xfrm>
              <a:off x="3353550" y="3400650"/>
              <a:ext cx="20823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   RISK TAKING</a:t>
              </a:r>
              <a:endParaRPr sz="30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p:txBody>
        </p:sp>
        <p:sp>
          <p:nvSpPr>
            <p:cNvPr id="814" name="Google Shape;814;p71"/>
            <p:cNvSpPr txBox="1"/>
            <p:nvPr/>
          </p:nvSpPr>
          <p:spPr>
            <a:xfrm>
              <a:off x="6872100" y="3412725"/>
              <a:ext cx="17451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AGGRESSION</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grpSp>
      <p:cxnSp>
        <p:nvCxnSpPr>
          <p:cNvPr id="815" name="Google Shape;815;p71"/>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16" name="Google Shape;816;p7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73"/>
          <p:cNvSpPr txBox="1">
            <a:spLocks noGrp="1"/>
          </p:cNvSpPr>
          <p:nvPr>
            <p:ph type="title"/>
          </p:nvPr>
        </p:nvSpPr>
        <p:spPr>
          <a:xfrm>
            <a:off x="166075" y="913325"/>
            <a:ext cx="52608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ctr"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38" name="Google Shape;838;p73"/>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39" name="Google Shape;839;p7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40" name="Google Shape;840;p73"/>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74"/>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3300"/>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48" name="Google Shape;848;p74"/>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49" name="Google Shape;849;p7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50" name="Google Shape;850;p74"/>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75"/>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58" name="Google Shape;858;p75"/>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59" name="Google Shape;859;p7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60" name="Google Shape;860;p75"/>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6"/>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68" name="Google Shape;868;p76"/>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69" name="Google Shape;869;p7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70" name="Google Shape;870;p76"/>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p:nvPr/>
        </p:nvSpPr>
        <p:spPr>
          <a:xfrm>
            <a:off x="1113100" y="457200"/>
            <a:ext cx="3656700" cy="3656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Light"/>
              <a:ea typeface="IBM Plex Sans Light"/>
              <a:cs typeface="IBM Plex Sans Light"/>
              <a:sym typeface="IBM Plex Sans Light"/>
            </a:endParaRPr>
          </a:p>
        </p:txBody>
      </p:sp>
      <p:cxnSp>
        <p:nvCxnSpPr>
          <p:cNvPr id="335" name="Google Shape;335;p37"/>
          <p:cNvCxnSpPr/>
          <p:nvPr/>
        </p:nvCxnSpPr>
        <p:spPr>
          <a:xfrm>
            <a:off x="4769801" y="777600"/>
            <a:ext cx="3915600" cy="0"/>
          </a:xfrm>
          <a:prstGeom prst="straightConnector1">
            <a:avLst/>
          </a:prstGeom>
          <a:noFill/>
          <a:ln w="9525" cap="flat" cmpd="sng">
            <a:solidFill>
              <a:schemeClr val="dk1"/>
            </a:solidFill>
            <a:prstDash val="solid"/>
            <a:round/>
            <a:headEnd type="none" w="med" len="med"/>
            <a:tailEnd type="none" w="med" len="med"/>
          </a:ln>
        </p:spPr>
      </p:cxnSp>
      <p:sp>
        <p:nvSpPr>
          <p:cNvPr id="336" name="Google Shape;336;p37"/>
          <p:cNvSpPr/>
          <p:nvPr/>
        </p:nvSpPr>
        <p:spPr>
          <a:xfrm>
            <a:off x="5048052" y="967475"/>
            <a:ext cx="132900" cy="132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37"/>
          <p:cNvSpPr txBox="1">
            <a:spLocks noGrp="1"/>
          </p:cNvSpPr>
          <p:nvPr>
            <p:ph type="title"/>
          </p:nvPr>
        </p:nvSpPr>
        <p:spPr>
          <a:xfrm>
            <a:off x="1223925" y="457200"/>
            <a:ext cx="3656700" cy="185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About My Dog</a:t>
            </a:r>
            <a:endParaRPr/>
          </a:p>
        </p:txBody>
      </p:sp>
      <p:sp>
        <p:nvSpPr>
          <p:cNvPr id="338" name="Google Shape;338;p37"/>
          <p:cNvSpPr txBox="1">
            <a:spLocks noGrp="1"/>
          </p:cNvSpPr>
          <p:nvPr>
            <p:ph type="subTitle" idx="1"/>
          </p:nvPr>
        </p:nvSpPr>
        <p:spPr>
          <a:xfrm>
            <a:off x="5239600" y="871784"/>
            <a:ext cx="3447300" cy="2592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1200"/>
              </a:spcAft>
              <a:buNone/>
            </a:pPr>
            <a:r>
              <a:rPr lang="en"/>
              <a:t>BACKGROUND</a:t>
            </a:r>
            <a:endParaRPr/>
          </a:p>
        </p:txBody>
      </p:sp>
      <p:sp>
        <p:nvSpPr>
          <p:cNvPr id="339" name="Google Shape;339;p37"/>
          <p:cNvSpPr txBox="1">
            <a:spLocks noGrp="1"/>
          </p:cNvSpPr>
          <p:nvPr>
            <p:ph type="body" idx="2"/>
          </p:nvPr>
        </p:nvSpPr>
        <p:spPr>
          <a:xfrm>
            <a:off x="4937300" y="1290250"/>
            <a:ext cx="2875500" cy="282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grpSp>
        <p:nvGrpSpPr>
          <p:cNvPr id="340" name="Google Shape;340;p37"/>
          <p:cNvGrpSpPr/>
          <p:nvPr/>
        </p:nvGrpSpPr>
        <p:grpSpPr>
          <a:xfrm>
            <a:off x="3881208" y="4184497"/>
            <a:ext cx="594300" cy="501771"/>
            <a:chOff x="6107475" y="4573475"/>
            <a:chExt cx="594300" cy="501771"/>
          </a:xfrm>
        </p:grpSpPr>
        <p:sp>
          <p:nvSpPr>
            <p:cNvPr id="341" name="Google Shape;341;p37"/>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2" name="Google Shape;342;p37"/>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37"/>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4" name="Google Shape;344;p37"/>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5" name="Google Shape;345;p37"/>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6" name="Google Shape;346;p37"/>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7" name="Google Shape;347;p37"/>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8" name="Google Shape;348;p37"/>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9" name="Google Shape;349;p37"/>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0" name="Google Shape;350;p37"/>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 name="Google Shape;351;p37"/>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37"/>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3" name="Google Shape;353;p37"/>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4" name="Google Shape;354;p37"/>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5" name="Google Shape;355;p37"/>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6" name="Google Shape;356;p37"/>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37"/>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37"/>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37"/>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37"/>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37"/>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7"/>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37"/>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37"/>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p37"/>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66" name="Google Shape;366;p37"/>
          <p:cNvGrpSpPr/>
          <p:nvPr/>
        </p:nvGrpSpPr>
        <p:grpSpPr>
          <a:xfrm>
            <a:off x="676046" y="1384802"/>
            <a:ext cx="324300" cy="1072150"/>
            <a:chOff x="8278241" y="2502000"/>
            <a:chExt cx="324300" cy="1072150"/>
          </a:xfrm>
        </p:grpSpPr>
        <p:sp>
          <p:nvSpPr>
            <p:cNvPr id="367" name="Google Shape;367;p37"/>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p37"/>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9" name="Google Shape;369;p37"/>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71" name="Google Shape;371;p37"/>
          <p:cNvPicPr preferRelativeResize="0"/>
          <p:nvPr/>
        </p:nvPicPr>
        <p:blipFill>
          <a:blip r:embed="rId3">
            <a:alphaModFix/>
          </a:blip>
          <a:stretch>
            <a:fillRect/>
          </a:stretch>
        </p:blipFill>
        <p:spPr>
          <a:xfrm>
            <a:off x="1094025" y="457200"/>
            <a:ext cx="3656700" cy="4194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77"/>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78" name="Google Shape;878;p77"/>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79" name="Google Shape;879;p7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80" name="Google Shape;880;p77"/>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pic>
        <p:nvPicPr>
          <p:cNvPr id="882" name="Google Shape;882;p77"/>
          <p:cNvPicPr preferRelativeResize="0"/>
          <p:nvPr/>
        </p:nvPicPr>
        <p:blipFill>
          <a:blip r:embed="rId3">
            <a:alphaModFix/>
          </a:blip>
          <a:stretch>
            <a:fillRect/>
          </a:stretch>
        </p:blipFill>
        <p:spPr>
          <a:xfrm>
            <a:off x="4734275" y="913325"/>
            <a:ext cx="4251950" cy="2657472"/>
          </a:xfrm>
          <a:prstGeom prst="rect">
            <a:avLst/>
          </a:prstGeom>
          <a:noFill/>
          <a:ln>
            <a:noFill/>
          </a:ln>
        </p:spPr>
      </p:pic>
      <p:sp>
        <p:nvSpPr>
          <p:cNvPr id="883" name="Google Shape;883;p77"/>
          <p:cNvSpPr txBox="1"/>
          <p:nvPr/>
        </p:nvSpPr>
        <p:spPr>
          <a:xfrm>
            <a:off x="4532925" y="669200"/>
            <a:ext cx="4396200" cy="4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
        <p:nvSpPr>
          <p:cNvPr id="884" name="Google Shape;884;p77"/>
          <p:cNvSpPr txBox="1"/>
          <p:nvPr/>
        </p:nvSpPr>
        <p:spPr>
          <a:xfrm>
            <a:off x="4735850" y="654550"/>
            <a:ext cx="4251900" cy="3985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800">
                <a:solidFill>
                  <a:schemeClr val="lt1"/>
                </a:solidFill>
                <a:latin typeface="Average"/>
                <a:ea typeface="Average"/>
                <a:cs typeface="Average"/>
                <a:sym typeface="Average"/>
              </a:rPr>
              <a:t>Removing all risk taking opportunities</a:t>
            </a:r>
            <a:endParaRPr sz="2800">
              <a:solidFill>
                <a:schemeClr val="lt1"/>
              </a:solidFill>
              <a:latin typeface="Average"/>
              <a:ea typeface="Average"/>
              <a:cs typeface="Average"/>
              <a:sym typeface="Averag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8"/>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890" name="Google Shape;890;p78"/>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891" name="Google Shape;891;p7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892" name="Google Shape;892;p78"/>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pic>
        <p:nvPicPr>
          <p:cNvPr id="894" name="Google Shape;894;p78"/>
          <p:cNvPicPr preferRelativeResize="0"/>
          <p:nvPr/>
        </p:nvPicPr>
        <p:blipFill>
          <a:blip r:embed="rId3">
            <a:alphaModFix/>
          </a:blip>
          <a:stretch>
            <a:fillRect/>
          </a:stretch>
        </p:blipFill>
        <p:spPr>
          <a:xfrm>
            <a:off x="4734275" y="913325"/>
            <a:ext cx="4251950" cy="2657472"/>
          </a:xfrm>
          <a:prstGeom prst="rect">
            <a:avLst/>
          </a:prstGeom>
          <a:noFill/>
          <a:ln>
            <a:noFill/>
          </a:ln>
        </p:spPr>
      </p:pic>
      <p:sp>
        <p:nvSpPr>
          <p:cNvPr id="895" name="Google Shape;895;p78"/>
          <p:cNvSpPr txBox="1"/>
          <p:nvPr/>
        </p:nvSpPr>
        <p:spPr>
          <a:xfrm>
            <a:off x="4532925" y="669200"/>
            <a:ext cx="4396200" cy="4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
        <p:nvSpPr>
          <p:cNvPr id="896" name="Google Shape;896;p78"/>
          <p:cNvSpPr txBox="1"/>
          <p:nvPr/>
        </p:nvSpPr>
        <p:spPr>
          <a:xfrm>
            <a:off x="4735850" y="654550"/>
            <a:ext cx="4251900" cy="3985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Removing all risk taking opportunities</a:t>
            </a:r>
            <a:endParaRPr sz="2600">
              <a:solidFill>
                <a:schemeClr val="lt1"/>
              </a:solidFill>
              <a:latin typeface="Average"/>
              <a:ea typeface="Average"/>
              <a:cs typeface="Average"/>
              <a:sym typeface="Average"/>
            </a:endParaRPr>
          </a:p>
        </p:txBody>
      </p:sp>
      <p:sp>
        <p:nvSpPr>
          <p:cNvPr id="897" name="Google Shape;897;p78"/>
          <p:cNvSpPr txBox="1"/>
          <p:nvPr/>
        </p:nvSpPr>
        <p:spPr>
          <a:xfrm>
            <a:off x="2481375" y="1636350"/>
            <a:ext cx="6504900" cy="1860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latin typeface="Average"/>
                <a:ea typeface="Average"/>
                <a:cs typeface="Average"/>
                <a:sym typeface="Average"/>
              </a:rPr>
              <a:t>VALUE OF RISK-  Antifragility</a:t>
            </a:r>
            <a:endParaRPr sz="2800">
              <a:solidFill>
                <a:schemeClr val="lt1"/>
              </a:solidFill>
              <a:latin typeface="Average"/>
              <a:ea typeface="Average"/>
              <a:cs typeface="Average"/>
              <a:sym typeface="Average"/>
            </a:endParaRPr>
          </a:p>
          <a:p>
            <a:pPr marL="0" lvl="0" indent="0" algn="l" rtl="0">
              <a:spcBef>
                <a:spcPts val="0"/>
              </a:spcBef>
              <a:spcAft>
                <a:spcPts val="0"/>
              </a:spcAft>
              <a:buNone/>
            </a:pPr>
            <a:r>
              <a:rPr lang="en" sz="2800">
                <a:solidFill>
                  <a:schemeClr val="lt1"/>
                </a:solidFill>
                <a:latin typeface="Average"/>
                <a:ea typeface="Average"/>
                <a:cs typeface="Average"/>
                <a:sym typeface="Average"/>
              </a:rPr>
              <a:t>	Jonathan Haidt “Anxious Generation”</a:t>
            </a:r>
            <a:endParaRPr sz="2800">
              <a:solidFill>
                <a:schemeClr val="lt1"/>
              </a:solidFill>
              <a:latin typeface="Average"/>
              <a:ea typeface="Average"/>
              <a:cs typeface="Average"/>
              <a:sym typeface="Average"/>
            </a:endParaRPr>
          </a:p>
          <a:p>
            <a:pPr marL="0" lvl="0" indent="0" algn="l" rtl="0">
              <a:spcBef>
                <a:spcPts val="0"/>
              </a:spcBef>
              <a:spcAft>
                <a:spcPts val="0"/>
              </a:spcAft>
              <a:buNone/>
            </a:pPr>
            <a:endParaRPr sz="2800">
              <a:solidFill>
                <a:schemeClr val="lt1"/>
              </a:solidFill>
              <a:latin typeface="Average"/>
              <a:ea typeface="Average"/>
              <a:cs typeface="Average"/>
              <a:sym typeface="Average"/>
            </a:endParaRPr>
          </a:p>
          <a:p>
            <a:pPr marL="914400" lvl="0" indent="457200" algn="l" rtl="0">
              <a:spcBef>
                <a:spcPts val="0"/>
              </a:spcBef>
              <a:spcAft>
                <a:spcPts val="0"/>
              </a:spcAft>
              <a:buNone/>
            </a:pPr>
            <a:r>
              <a:rPr lang="en" sz="2800">
                <a:solidFill>
                  <a:schemeClr val="lt1"/>
                </a:solidFill>
                <a:latin typeface="Average"/>
                <a:ea typeface="Average"/>
                <a:cs typeface="Average"/>
                <a:sym typeface="Average"/>
              </a:rPr>
              <a:t>Wine glass vs Oak tree</a:t>
            </a:r>
            <a:endParaRPr sz="2800">
              <a:solidFill>
                <a:schemeClr val="lt1"/>
              </a:solidFill>
              <a:latin typeface="Average"/>
              <a:ea typeface="Average"/>
              <a:cs typeface="Average"/>
              <a:sym typeface="Averag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79"/>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03" name="Google Shape;903;p79"/>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04" name="Google Shape;904;p7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05" name="Google Shape;905;p79"/>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pic>
        <p:nvPicPr>
          <p:cNvPr id="907" name="Google Shape;907;p79"/>
          <p:cNvPicPr preferRelativeResize="0"/>
          <p:nvPr/>
        </p:nvPicPr>
        <p:blipFill>
          <a:blip r:embed="rId3">
            <a:alphaModFix/>
          </a:blip>
          <a:stretch>
            <a:fillRect/>
          </a:stretch>
        </p:blipFill>
        <p:spPr>
          <a:xfrm>
            <a:off x="4734275" y="913325"/>
            <a:ext cx="4251950" cy="2657472"/>
          </a:xfrm>
          <a:prstGeom prst="rect">
            <a:avLst/>
          </a:prstGeom>
          <a:noFill/>
          <a:ln>
            <a:noFill/>
          </a:ln>
        </p:spPr>
      </p:pic>
      <p:sp>
        <p:nvSpPr>
          <p:cNvPr id="908" name="Google Shape;908;p79"/>
          <p:cNvSpPr txBox="1"/>
          <p:nvPr/>
        </p:nvSpPr>
        <p:spPr>
          <a:xfrm>
            <a:off x="4532925" y="669200"/>
            <a:ext cx="4396200" cy="4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
        <p:nvSpPr>
          <p:cNvPr id="909" name="Google Shape;909;p79"/>
          <p:cNvSpPr txBox="1"/>
          <p:nvPr/>
        </p:nvSpPr>
        <p:spPr>
          <a:xfrm>
            <a:off x="4735850" y="654550"/>
            <a:ext cx="4251900" cy="3985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Removing all risk taking opportunities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endParaRPr sz="3000">
              <a:solidFill>
                <a:schemeClr val="lt1"/>
              </a:solidFill>
              <a:latin typeface="Average"/>
              <a:ea typeface="Average"/>
              <a:cs typeface="Average"/>
              <a:sym typeface="Averag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0"/>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15" name="Google Shape;915;p80"/>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16" name="Google Shape;916;p8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17" name="Google Shape;917;p80"/>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pic>
        <p:nvPicPr>
          <p:cNvPr id="919" name="Google Shape;919;p80"/>
          <p:cNvPicPr preferRelativeResize="0"/>
          <p:nvPr/>
        </p:nvPicPr>
        <p:blipFill>
          <a:blip r:embed="rId3">
            <a:alphaModFix/>
          </a:blip>
          <a:stretch>
            <a:fillRect/>
          </a:stretch>
        </p:blipFill>
        <p:spPr>
          <a:xfrm>
            <a:off x="4734275" y="913325"/>
            <a:ext cx="4251950" cy="2657472"/>
          </a:xfrm>
          <a:prstGeom prst="rect">
            <a:avLst/>
          </a:prstGeom>
          <a:noFill/>
          <a:ln>
            <a:noFill/>
          </a:ln>
        </p:spPr>
      </p:pic>
      <p:sp>
        <p:nvSpPr>
          <p:cNvPr id="920" name="Google Shape;920;p80"/>
          <p:cNvSpPr txBox="1"/>
          <p:nvPr/>
        </p:nvSpPr>
        <p:spPr>
          <a:xfrm>
            <a:off x="4532925" y="669200"/>
            <a:ext cx="4396200" cy="4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
        <p:nvSpPr>
          <p:cNvPr id="921" name="Google Shape;921;p80"/>
          <p:cNvSpPr txBox="1"/>
          <p:nvPr/>
        </p:nvSpPr>
        <p:spPr>
          <a:xfrm>
            <a:off x="4735850" y="654550"/>
            <a:ext cx="4251900" cy="3985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Removing all risk taking opportunities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3000">
                <a:solidFill>
                  <a:schemeClr val="lt1"/>
                </a:solidFill>
                <a:latin typeface="Average"/>
                <a:ea typeface="Average"/>
                <a:cs typeface="Average"/>
                <a:sym typeface="Average"/>
              </a:rPr>
              <a:t>Unsupervised outdoor play</a:t>
            </a:r>
            <a:endParaRPr sz="3000">
              <a:solidFill>
                <a:schemeClr val="lt1"/>
              </a:solidFill>
              <a:latin typeface="Average"/>
              <a:ea typeface="Average"/>
              <a:cs typeface="Average"/>
              <a:sym typeface="Averag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81"/>
          <p:cNvSpPr txBox="1">
            <a:spLocks noGrp="1"/>
          </p:cNvSpPr>
          <p:nvPr>
            <p:ph type="title"/>
          </p:nvPr>
        </p:nvSpPr>
        <p:spPr>
          <a:xfrm>
            <a:off x="195375" y="913325"/>
            <a:ext cx="5231700" cy="416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sz="3300"/>
              <a:t>Take more risks than girls</a:t>
            </a:r>
            <a:endParaRPr sz="3300"/>
          </a:p>
          <a:p>
            <a:pPr marL="0" lvl="0" indent="0" algn="l" rtl="0">
              <a:spcBef>
                <a:spcPts val="0"/>
              </a:spcBef>
              <a:spcAft>
                <a:spcPts val="0"/>
              </a:spcAft>
              <a:buNone/>
            </a:pPr>
            <a:r>
              <a:rPr lang="en" sz="3300"/>
              <a:t>Risky behavior is pleasurable</a:t>
            </a:r>
            <a:endParaRPr sz="2222"/>
          </a:p>
          <a:p>
            <a:pPr marL="0" lvl="0" indent="0" algn="l" rtl="0">
              <a:spcBef>
                <a:spcPts val="0"/>
              </a:spcBef>
              <a:spcAft>
                <a:spcPts val="0"/>
              </a:spcAft>
              <a:buNone/>
            </a:pPr>
            <a:r>
              <a:rPr lang="en" sz="3300"/>
              <a:t>Tend to overestimate their </a:t>
            </a:r>
            <a:endParaRPr sz="3300"/>
          </a:p>
          <a:p>
            <a:pPr marL="0" lvl="0" indent="0" algn="l" rtl="0">
              <a:spcBef>
                <a:spcPts val="0"/>
              </a:spcBef>
              <a:spcAft>
                <a:spcPts val="0"/>
              </a:spcAft>
              <a:buNone/>
            </a:pPr>
            <a:r>
              <a:rPr lang="en" sz="3300"/>
              <a:t>     Abilities and underestimate </a:t>
            </a:r>
            <a:endParaRPr sz="3300"/>
          </a:p>
          <a:p>
            <a:pPr marL="0" lvl="0" indent="0" algn="l" rtl="0">
              <a:spcBef>
                <a:spcPts val="0"/>
              </a:spcBef>
              <a:spcAft>
                <a:spcPts val="0"/>
              </a:spcAft>
              <a:buNone/>
            </a:pPr>
            <a:r>
              <a:rPr lang="en" sz="3300"/>
              <a:t>     Limitations</a:t>
            </a:r>
            <a:endParaRPr sz="3300"/>
          </a:p>
          <a:p>
            <a:pPr marL="0" lvl="0" indent="0" algn="l" rtl="0">
              <a:spcBef>
                <a:spcPts val="0"/>
              </a:spcBef>
              <a:spcAft>
                <a:spcPts val="0"/>
              </a:spcAft>
              <a:buNone/>
            </a:pPr>
            <a:r>
              <a:rPr lang="en" sz="3300"/>
              <a:t>Risks are developmentally </a:t>
            </a:r>
            <a:endParaRPr sz="3300"/>
          </a:p>
          <a:p>
            <a:pPr marL="0" lvl="0" indent="0" algn="ctr" rtl="0">
              <a:spcBef>
                <a:spcPts val="0"/>
              </a:spcBef>
              <a:spcAft>
                <a:spcPts val="0"/>
              </a:spcAft>
              <a:buNone/>
            </a:pPr>
            <a:r>
              <a:rPr lang="en" sz="3300"/>
              <a:t>necessary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27" name="Google Shape;927;p81"/>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28" name="Google Shape;928;p8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29" name="Google Shape;929;p81"/>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pic>
        <p:nvPicPr>
          <p:cNvPr id="931" name="Google Shape;931;p81"/>
          <p:cNvPicPr preferRelativeResize="0"/>
          <p:nvPr/>
        </p:nvPicPr>
        <p:blipFill>
          <a:blip r:embed="rId3">
            <a:alphaModFix/>
          </a:blip>
          <a:stretch>
            <a:fillRect/>
          </a:stretch>
        </p:blipFill>
        <p:spPr>
          <a:xfrm>
            <a:off x="4734275" y="913325"/>
            <a:ext cx="4251950" cy="2657472"/>
          </a:xfrm>
          <a:prstGeom prst="rect">
            <a:avLst/>
          </a:prstGeom>
          <a:noFill/>
          <a:ln>
            <a:noFill/>
          </a:ln>
        </p:spPr>
      </p:pic>
      <p:sp>
        <p:nvSpPr>
          <p:cNvPr id="932" name="Google Shape;932;p81"/>
          <p:cNvSpPr txBox="1"/>
          <p:nvPr/>
        </p:nvSpPr>
        <p:spPr>
          <a:xfrm>
            <a:off x="4532925" y="669200"/>
            <a:ext cx="4396200" cy="4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
        <p:nvSpPr>
          <p:cNvPr id="933" name="Google Shape;933;p81"/>
          <p:cNvSpPr txBox="1"/>
          <p:nvPr/>
        </p:nvSpPr>
        <p:spPr>
          <a:xfrm>
            <a:off x="4735850" y="654550"/>
            <a:ext cx="4251900" cy="3985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Removing all risk taking opportunities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3000">
                <a:solidFill>
                  <a:schemeClr val="lt1"/>
                </a:solidFill>
                <a:latin typeface="Average"/>
                <a:ea typeface="Average"/>
                <a:cs typeface="Average"/>
                <a:sym typeface="Average"/>
              </a:rPr>
              <a:t>Unsupervised outdoor play</a:t>
            </a:r>
            <a:endParaRPr sz="3000">
              <a:solidFill>
                <a:schemeClr val="lt1"/>
              </a:solidFill>
              <a:latin typeface="Average"/>
              <a:ea typeface="Average"/>
              <a:cs typeface="Average"/>
              <a:sym typeface="Average"/>
            </a:endParaRPr>
          </a:p>
        </p:txBody>
      </p:sp>
      <p:sp>
        <p:nvSpPr>
          <p:cNvPr id="934" name="Google Shape;934;p81"/>
          <p:cNvSpPr txBox="1"/>
          <p:nvPr/>
        </p:nvSpPr>
        <p:spPr>
          <a:xfrm>
            <a:off x="1271075" y="782663"/>
            <a:ext cx="7063200" cy="38217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Average"/>
                <a:ea typeface="Average"/>
                <a:cs typeface="Average"/>
                <a:sym typeface="Average"/>
              </a:rPr>
              <a:t>“Unsupervised outdoor play teaches children to handle risks and challenges of many kinds.  By building physical, psychological, and social competence it gives kids confidence that they can face new situations and is an inoculation against anxiety.”</a:t>
            </a:r>
            <a:endParaRPr sz="2800">
              <a:latin typeface="Average"/>
              <a:ea typeface="Average"/>
              <a:cs typeface="Average"/>
              <a:sym typeface="Average"/>
            </a:endParaRPr>
          </a:p>
          <a:p>
            <a:pPr marL="0" lvl="0" indent="0" algn="l" rtl="0">
              <a:spcBef>
                <a:spcPts val="0"/>
              </a:spcBef>
              <a:spcAft>
                <a:spcPts val="0"/>
              </a:spcAft>
              <a:buNone/>
            </a:pPr>
            <a:r>
              <a:rPr lang="en" sz="1800">
                <a:latin typeface="Average"/>
                <a:ea typeface="Average"/>
                <a:cs typeface="Average"/>
                <a:sym typeface="Average"/>
              </a:rPr>
              <a:t>			</a:t>
            </a:r>
            <a:r>
              <a:rPr lang="en" sz="2400">
                <a:latin typeface="Average"/>
                <a:ea typeface="Average"/>
                <a:cs typeface="Average"/>
                <a:sym typeface="Average"/>
              </a:rPr>
              <a:t>	“The Anxious Generation”</a:t>
            </a:r>
            <a:endParaRPr sz="2400">
              <a:latin typeface="Average"/>
              <a:ea typeface="Average"/>
              <a:cs typeface="Average"/>
              <a:sym typeface="Average"/>
            </a:endParaRPr>
          </a:p>
          <a:p>
            <a:pPr marL="0" lvl="0" indent="0" algn="l" rtl="0">
              <a:spcBef>
                <a:spcPts val="0"/>
              </a:spcBef>
              <a:spcAft>
                <a:spcPts val="0"/>
              </a:spcAft>
              <a:buNone/>
            </a:pPr>
            <a:r>
              <a:rPr lang="en" sz="2400">
                <a:latin typeface="Average"/>
                <a:ea typeface="Average"/>
                <a:cs typeface="Average"/>
                <a:sym typeface="Average"/>
              </a:rPr>
              <a:t>					Jonathan Haidt</a:t>
            </a:r>
            <a:endParaRPr sz="3200">
              <a:solidFill>
                <a:schemeClr val="lt1"/>
              </a:solidFill>
              <a:latin typeface="Average"/>
              <a:ea typeface="Average"/>
              <a:cs typeface="Average"/>
              <a:sym typeface="Averag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83"/>
          <p:cNvSpPr txBox="1">
            <a:spLocks noGrp="1"/>
          </p:cNvSpPr>
          <p:nvPr>
            <p:ph type="title"/>
          </p:nvPr>
        </p:nvSpPr>
        <p:spPr>
          <a:xfrm>
            <a:off x="195375" y="460700"/>
            <a:ext cx="5231700" cy="4619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50" name="Google Shape;950;p83"/>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51" name="Google Shape;951;p8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52" name="Google Shape;952;p83"/>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84"/>
          <p:cNvSpPr txBox="1">
            <a:spLocks noGrp="1"/>
          </p:cNvSpPr>
          <p:nvPr>
            <p:ph type="title"/>
          </p:nvPr>
        </p:nvSpPr>
        <p:spPr>
          <a:xfrm>
            <a:off x="195375" y="460700"/>
            <a:ext cx="5231700" cy="4619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60" name="Google Shape;960;p84"/>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61" name="Google Shape;961;p8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62" name="Google Shape;962;p84"/>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85"/>
          <p:cNvSpPr txBox="1">
            <a:spLocks noGrp="1"/>
          </p:cNvSpPr>
          <p:nvPr>
            <p:ph type="title"/>
          </p:nvPr>
        </p:nvSpPr>
        <p:spPr>
          <a:xfrm>
            <a:off x="195375" y="460700"/>
            <a:ext cx="5231700" cy="4619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developmentally</a:t>
            </a:r>
            <a:endParaRPr sz="3300"/>
          </a:p>
          <a:p>
            <a:pPr marL="0" lvl="0" indent="0" algn="l" rtl="0">
              <a:spcBef>
                <a:spcPts val="0"/>
              </a:spcBef>
              <a:spcAft>
                <a:spcPts val="0"/>
              </a:spcAft>
              <a:buNone/>
            </a:pPr>
            <a:r>
              <a:rPr lang="en" sz="3300"/>
              <a:t>	Necessary</a:t>
            </a:r>
            <a:endParaRPr sz="3300"/>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970" name="Google Shape;970;p85"/>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71" name="Google Shape;971;p8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72" name="Google Shape;972;p85"/>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86"/>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developmentally</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980" name="Google Shape;980;p86"/>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81" name="Google Shape;981;p8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82" name="Google Shape;982;p86"/>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87"/>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developmentally</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990" name="Google Shape;990;p87"/>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991" name="Google Shape;991;p8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992" name="Google Shape;992;p87"/>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
        <p:nvSpPr>
          <p:cNvPr id="994" name="Google Shape;994;p87"/>
          <p:cNvSpPr txBox="1"/>
          <p:nvPr/>
        </p:nvSpPr>
        <p:spPr>
          <a:xfrm>
            <a:off x="4806325" y="556338"/>
            <a:ext cx="4132500" cy="414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Enjoying the peace, allowing no risks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3000" u="sng">
              <a:solidFill>
                <a:schemeClr val="lt1"/>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p:nvPr/>
        </p:nvSpPr>
        <p:spPr>
          <a:xfrm>
            <a:off x="4814150" y="288175"/>
            <a:ext cx="4087500" cy="418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IBM Plex Sans Light"/>
              <a:ea typeface="IBM Plex Sans Light"/>
              <a:cs typeface="IBM Plex Sans Light"/>
              <a:sym typeface="IBM Plex Sans Light"/>
            </a:endParaRPr>
          </a:p>
        </p:txBody>
      </p:sp>
      <p:sp>
        <p:nvSpPr>
          <p:cNvPr id="377" name="Google Shape;377;p38"/>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38"/>
          <p:cNvSpPr txBox="1">
            <a:spLocks noGrp="1"/>
          </p:cNvSpPr>
          <p:nvPr>
            <p:ph type="title"/>
          </p:nvPr>
        </p:nvSpPr>
        <p:spPr>
          <a:xfrm>
            <a:off x="342900" y="452925"/>
            <a:ext cx="3544800" cy="411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Our Goal:</a:t>
            </a:r>
            <a:endParaRPr sz="4000"/>
          </a:p>
        </p:txBody>
      </p:sp>
      <p:sp>
        <p:nvSpPr>
          <p:cNvPr id="379" name="Google Shape;379;p38"/>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fld id="{00000000-1234-1234-1234-123412341234}" type="slidenum">
              <a:rPr lang="en"/>
              <a:t>5</a:t>
            </a:fld>
            <a:endParaRPr/>
          </a:p>
        </p:txBody>
      </p:sp>
      <p:grpSp>
        <p:nvGrpSpPr>
          <p:cNvPr id="380" name="Google Shape;380;p38"/>
          <p:cNvGrpSpPr/>
          <p:nvPr/>
        </p:nvGrpSpPr>
        <p:grpSpPr>
          <a:xfrm>
            <a:off x="4188771" y="1499600"/>
            <a:ext cx="324300" cy="1072150"/>
            <a:chOff x="8278241" y="2502000"/>
            <a:chExt cx="324300" cy="1072150"/>
          </a:xfrm>
        </p:grpSpPr>
        <p:sp>
          <p:nvSpPr>
            <p:cNvPr id="381" name="Google Shape;381;p38"/>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p38"/>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p38"/>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84" name="Google Shape;384;p38"/>
          <p:cNvGrpSpPr/>
          <p:nvPr/>
        </p:nvGrpSpPr>
        <p:grpSpPr>
          <a:xfrm>
            <a:off x="3938206" y="3825218"/>
            <a:ext cx="574985" cy="507291"/>
            <a:chOff x="6107475" y="4573475"/>
            <a:chExt cx="594300" cy="501771"/>
          </a:xfrm>
        </p:grpSpPr>
        <p:sp>
          <p:nvSpPr>
            <p:cNvPr id="385" name="Google Shape;385;p38"/>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6" name="Google Shape;386;p38"/>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7" name="Google Shape;387;p38"/>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p38"/>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9" name="Google Shape;389;p38"/>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0" name="Google Shape;390;p38"/>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38"/>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2" name="Google Shape;392;p38"/>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3" name="Google Shape;393;p38"/>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4" name="Google Shape;394;p38"/>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5" name="Google Shape;395;p38"/>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6" name="Google Shape;396;p38"/>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7" name="Google Shape;397;p38"/>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38"/>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9" name="Google Shape;399;p38"/>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0" name="Google Shape;400;p38"/>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38"/>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2" name="Google Shape;402;p38"/>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3" name="Google Shape;403;p38"/>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4" name="Google Shape;404;p38"/>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5" name="Google Shape;405;p38"/>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6" name="Google Shape;406;p38"/>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7" name="Google Shape;407;p38"/>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8" name="Google Shape;408;p38"/>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9" name="Google Shape;409;p38"/>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10" name="Google Shape;410;p38"/>
          <p:cNvSpPr txBox="1"/>
          <p:nvPr/>
        </p:nvSpPr>
        <p:spPr>
          <a:xfrm>
            <a:off x="5030000" y="520675"/>
            <a:ext cx="3655800" cy="37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Oswald Light"/>
                <a:ea typeface="Oswald Light"/>
                <a:cs typeface="Oswald Light"/>
                <a:sym typeface="Oswald Light"/>
              </a:rPr>
              <a:t>To identify and understand the different tendencies and motivations between boys and girls in order to best guide them into adulthood.</a:t>
            </a:r>
            <a:endParaRPr sz="3300">
              <a:solidFill>
                <a:schemeClr val="lt1"/>
              </a:solidFill>
              <a:latin typeface="Oswald Light"/>
              <a:ea typeface="Oswald Light"/>
              <a:cs typeface="Oswald Light"/>
              <a:sym typeface="Oswald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88"/>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developmentally</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1000" name="Google Shape;1000;p88"/>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01" name="Google Shape;1001;p8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02" name="Google Shape;1002;p88"/>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
        <p:nvSpPr>
          <p:cNvPr id="1004" name="Google Shape;1004;p88"/>
          <p:cNvSpPr txBox="1"/>
          <p:nvPr/>
        </p:nvSpPr>
        <p:spPr>
          <a:xfrm>
            <a:off x="4806325" y="556338"/>
            <a:ext cx="4132500" cy="414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Enjoying the peace, allowing no risks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2600" u="sng">
                <a:solidFill>
                  <a:schemeClr val="lt1"/>
                </a:solidFill>
                <a:latin typeface="Average"/>
                <a:ea typeface="Average"/>
                <a:cs typeface="Average"/>
                <a:sym typeface="Average"/>
              </a:rPr>
              <a:t>TIP</a:t>
            </a:r>
            <a:endParaRPr sz="26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Dare Training</a:t>
            </a:r>
            <a:endParaRPr sz="2600">
              <a:solidFill>
                <a:schemeClr val="lt1"/>
              </a:solidFill>
              <a:latin typeface="Average"/>
              <a:ea typeface="Average"/>
              <a:cs typeface="Average"/>
              <a:sym typeface="Averag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89"/>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1010" name="Google Shape;1010;p89"/>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11" name="Google Shape;1011;p8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12" name="Google Shape;1012;p89"/>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
        <p:nvSpPr>
          <p:cNvPr id="1014" name="Google Shape;1014;p89"/>
          <p:cNvSpPr txBox="1"/>
          <p:nvPr/>
        </p:nvSpPr>
        <p:spPr>
          <a:xfrm>
            <a:off x="4806325" y="556338"/>
            <a:ext cx="4132500" cy="414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Enjoying the peace, allowing no risks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2600" u="sng">
                <a:solidFill>
                  <a:schemeClr val="lt1"/>
                </a:solidFill>
                <a:latin typeface="Average"/>
                <a:ea typeface="Average"/>
                <a:cs typeface="Average"/>
                <a:sym typeface="Average"/>
              </a:rPr>
              <a:t>TIP</a:t>
            </a:r>
            <a:endParaRPr sz="26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Dare Training</a:t>
            </a:r>
            <a:endParaRPr sz="2600">
              <a:solidFill>
                <a:schemeClr val="lt1"/>
              </a:solidFill>
              <a:latin typeface="Average"/>
              <a:ea typeface="Average"/>
              <a:cs typeface="Average"/>
              <a:sym typeface="Average"/>
            </a:endParaRPr>
          </a:p>
        </p:txBody>
      </p:sp>
      <p:sp>
        <p:nvSpPr>
          <p:cNvPr id="1015" name="Google Shape;1015;p89"/>
          <p:cNvSpPr txBox="1"/>
          <p:nvPr/>
        </p:nvSpPr>
        <p:spPr>
          <a:xfrm>
            <a:off x="1646125" y="693313"/>
            <a:ext cx="7194900" cy="39618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Average"/>
                <a:ea typeface="Average"/>
                <a:cs typeface="Average"/>
                <a:sym typeface="Average"/>
              </a:rPr>
              <a:t>“If a girl takes a risk and fails, she may end up being MORE risk averse, not less….</a:t>
            </a:r>
            <a:endParaRPr sz="2800">
              <a:latin typeface="Average"/>
              <a:ea typeface="Average"/>
              <a:cs typeface="Average"/>
              <a:sym typeface="Average"/>
            </a:endParaRPr>
          </a:p>
          <a:p>
            <a:pPr marL="0" lvl="0" indent="0" algn="l" rtl="0">
              <a:spcBef>
                <a:spcPts val="0"/>
              </a:spcBef>
              <a:spcAft>
                <a:spcPts val="0"/>
              </a:spcAft>
              <a:buNone/>
            </a:pPr>
            <a:r>
              <a:rPr lang="en" sz="2800">
                <a:latin typeface="Average"/>
                <a:ea typeface="Average"/>
                <a:cs typeface="Average"/>
                <a:sym typeface="Average"/>
              </a:rPr>
              <a:t>The feeling of weakness and inability and the tendency to low self-esteem are so integrated into girls thinking, that (this) training can be counterproductive if we do not know exactly what we are doing.”</a:t>
            </a:r>
            <a:endParaRPr sz="2400">
              <a:solidFill>
                <a:schemeClr val="accent3"/>
              </a:solidFill>
              <a:latin typeface="Average"/>
              <a:ea typeface="Average"/>
              <a:cs typeface="Average"/>
              <a:sym typeface="Averag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90"/>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1021" name="Google Shape;1021;p90"/>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22" name="Google Shape;1022;p9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23" name="Google Shape;1023;p90"/>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
        <p:nvSpPr>
          <p:cNvPr id="1025" name="Google Shape;1025;p90"/>
          <p:cNvSpPr txBox="1"/>
          <p:nvPr/>
        </p:nvSpPr>
        <p:spPr>
          <a:xfrm>
            <a:off x="4806325" y="556338"/>
            <a:ext cx="4132500" cy="414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Enjoying the peace, allowing no risks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2600" u="sng">
                <a:solidFill>
                  <a:schemeClr val="lt1"/>
                </a:solidFill>
                <a:latin typeface="Average"/>
                <a:ea typeface="Average"/>
                <a:cs typeface="Average"/>
                <a:sym typeface="Average"/>
              </a:rPr>
              <a:t>TIP</a:t>
            </a:r>
            <a:endParaRPr sz="26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Dare Training</a:t>
            </a:r>
            <a:endParaRPr sz="2600">
              <a:solidFill>
                <a:schemeClr val="lt1"/>
              </a:solidFill>
              <a:latin typeface="Average"/>
              <a:ea typeface="Average"/>
              <a:cs typeface="Average"/>
              <a:sym typeface="Average"/>
            </a:endParaRPr>
          </a:p>
        </p:txBody>
      </p:sp>
      <p:sp>
        <p:nvSpPr>
          <p:cNvPr id="1026" name="Google Shape;1026;p90"/>
          <p:cNvSpPr txBox="1"/>
          <p:nvPr/>
        </p:nvSpPr>
        <p:spPr>
          <a:xfrm>
            <a:off x="1690075" y="587875"/>
            <a:ext cx="7151100" cy="4067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Average"/>
                <a:ea typeface="Average"/>
                <a:cs typeface="Average"/>
                <a:sym typeface="Average"/>
              </a:rPr>
              <a:t>“....start with something the girls know they can do, then gradually let them build up that wall, stretch their abilities to the limit.  Dont throw the mouse in the bathtub until its had plenty of experience climbing the little trees and squiggling through the tunnels.  And when the girls fail and they fall, you have to be there to catch them, dust them off, encourage them to try again.”</a:t>
            </a:r>
            <a:endParaRPr sz="3000">
              <a:solidFill>
                <a:schemeClr val="accent3"/>
              </a:solidFill>
              <a:latin typeface="Average"/>
              <a:ea typeface="Average"/>
              <a:cs typeface="Average"/>
              <a:sym typeface="Averag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91"/>
          <p:cNvSpPr txBox="1">
            <a:spLocks noGrp="1"/>
          </p:cNvSpPr>
          <p:nvPr>
            <p:ph type="title"/>
          </p:nvPr>
        </p:nvSpPr>
        <p:spPr>
          <a:xfrm>
            <a:off x="195375" y="460700"/>
            <a:ext cx="8382000" cy="4619400"/>
          </a:xfrm>
          <a:prstGeom prst="rect">
            <a:avLst/>
          </a:prstGeom>
        </p:spPr>
        <p:txBody>
          <a:bodyPr spcFirstLastPara="1" wrap="square" lIns="91425" tIns="91425" rIns="91425" bIns="91425" anchor="ctr" anchorCtr="0">
            <a:normAutofit/>
          </a:bodyPr>
          <a:lstStyle/>
          <a:p>
            <a:pPr marL="1828800" lvl="0" indent="0" algn="l" rtl="0">
              <a:spcBef>
                <a:spcPts val="0"/>
              </a:spcBef>
              <a:spcAft>
                <a:spcPts val="0"/>
              </a:spcAft>
              <a:buNone/>
            </a:pPr>
            <a:r>
              <a:rPr lang="en" sz="3333"/>
              <a:t>   </a:t>
            </a:r>
            <a:r>
              <a:rPr lang="en" sz="3333" u="sng"/>
              <a:t>Girls</a:t>
            </a:r>
            <a:endParaRPr sz="3333" u="sng"/>
          </a:p>
          <a:p>
            <a:pPr marL="0" lvl="0" indent="0" algn="l" rtl="0">
              <a:spcBef>
                <a:spcPts val="0"/>
              </a:spcBef>
              <a:spcAft>
                <a:spcPts val="0"/>
              </a:spcAft>
              <a:buNone/>
            </a:pPr>
            <a:endParaRPr u="sng"/>
          </a:p>
          <a:p>
            <a:pPr marL="0" lvl="0" indent="0" algn="l" rtl="0">
              <a:spcBef>
                <a:spcPts val="0"/>
              </a:spcBef>
              <a:spcAft>
                <a:spcPts val="0"/>
              </a:spcAft>
              <a:buNone/>
            </a:pPr>
            <a:r>
              <a:rPr lang="en"/>
              <a:t>Take less risks than boys</a:t>
            </a:r>
            <a:endParaRPr/>
          </a:p>
          <a:p>
            <a:pPr marL="0" lvl="0" indent="0" algn="l" rtl="0">
              <a:spcBef>
                <a:spcPts val="0"/>
              </a:spcBef>
              <a:spcAft>
                <a:spcPts val="0"/>
              </a:spcAft>
              <a:buNone/>
            </a:pPr>
            <a:r>
              <a:rPr lang="en"/>
              <a:t>Risk taking is stressful and </a:t>
            </a:r>
            <a:endParaRPr/>
          </a:p>
          <a:p>
            <a:pPr marL="0" lvl="0" indent="0" algn="l" rtl="0">
              <a:spcBef>
                <a:spcPts val="0"/>
              </a:spcBef>
              <a:spcAft>
                <a:spcPts val="0"/>
              </a:spcAft>
              <a:buNone/>
            </a:pPr>
            <a:r>
              <a:rPr lang="en"/>
              <a:t>	Failure more discouraging</a:t>
            </a:r>
            <a:endParaRPr sz="3300"/>
          </a:p>
          <a:p>
            <a:pPr marL="0" lvl="0" indent="0" algn="l" rtl="0">
              <a:spcBef>
                <a:spcPts val="0"/>
              </a:spcBef>
              <a:spcAft>
                <a:spcPts val="0"/>
              </a:spcAft>
              <a:buNone/>
            </a:pPr>
            <a:r>
              <a:rPr lang="en" sz="3300"/>
              <a:t>Risks are developmentally</a:t>
            </a:r>
            <a:endParaRPr sz="3300"/>
          </a:p>
          <a:p>
            <a:pPr marL="0" lvl="0" indent="0" algn="l" rtl="0">
              <a:spcBef>
                <a:spcPts val="0"/>
              </a:spcBef>
              <a:spcAft>
                <a:spcPts val="0"/>
              </a:spcAft>
              <a:buNone/>
            </a:pPr>
            <a:r>
              <a:rPr lang="en" sz="3300"/>
              <a:t>	Necessary</a:t>
            </a:r>
            <a:endParaRPr sz="3300"/>
          </a:p>
          <a:p>
            <a:pPr marL="0" lvl="0" indent="0" algn="l" rtl="0">
              <a:spcBef>
                <a:spcPts val="0"/>
              </a:spcBef>
              <a:spcAft>
                <a:spcPts val="0"/>
              </a:spcAft>
              <a:buNone/>
            </a:pPr>
            <a:r>
              <a:rPr lang="en"/>
              <a:t>Tend to underestimate abilities and overestimate limitations</a:t>
            </a:r>
            <a:endParaRPr/>
          </a:p>
        </p:txBody>
      </p:sp>
      <p:cxnSp>
        <p:nvCxnSpPr>
          <p:cNvPr id="1032" name="Google Shape;1032;p91"/>
          <p:cNvCxnSpPr/>
          <p:nvPr/>
        </p:nvCxnSpPr>
        <p:spPr>
          <a:xfrm>
            <a:off x="336452" y="4799168"/>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33" name="Google Shape;1033;p9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34" name="Google Shape;1034;p91"/>
          <p:cNvSpPr txBox="1"/>
          <p:nvPr/>
        </p:nvSpPr>
        <p:spPr>
          <a:xfrm>
            <a:off x="1570600" y="-58625"/>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RISK TAKING</a:t>
            </a:r>
            <a:endParaRPr sz="3000">
              <a:solidFill>
                <a:schemeClr val="accent5"/>
              </a:solidFill>
              <a:latin typeface="Oswald"/>
              <a:ea typeface="Oswald"/>
              <a:cs typeface="Oswald"/>
              <a:sym typeface="Oswald"/>
            </a:endParaRPr>
          </a:p>
        </p:txBody>
      </p:sp>
      <p:sp>
        <p:nvSpPr>
          <p:cNvPr id="1036" name="Google Shape;1036;p91"/>
          <p:cNvSpPr txBox="1"/>
          <p:nvPr/>
        </p:nvSpPr>
        <p:spPr>
          <a:xfrm>
            <a:off x="4806325" y="556338"/>
            <a:ext cx="4132500" cy="4147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Enjoying the peace, allowing no risks</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2600" u="sng">
                <a:solidFill>
                  <a:schemeClr val="lt1"/>
                </a:solidFill>
                <a:latin typeface="Average"/>
                <a:ea typeface="Average"/>
                <a:cs typeface="Average"/>
                <a:sym typeface="Average"/>
              </a:rPr>
              <a:t>TIP</a:t>
            </a:r>
            <a:endParaRPr sz="26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Dare Training</a:t>
            </a:r>
            <a:endParaRPr sz="2600">
              <a:solidFill>
                <a:schemeClr val="lt1"/>
              </a:solidFill>
              <a:latin typeface="Average"/>
              <a:ea typeface="Average"/>
              <a:cs typeface="Average"/>
              <a:sym typeface="Averag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92"/>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ctr" rtl="0">
              <a:spcBef>
                <a:spcPts val="0"/>
              </a:spcBef>
              <a:spcAft>
                <a:spcPts val="0"/>
              </a:spcAft>
              <a:buNone/>
            </a:pPr>
            <a:endParaRPr sz="2222"/>
          </a:p>
          <a:p>
            <a:pPr marL="0" lvl="0" indent="0" algn="ctr" rtl="0">
              <a:spcBef>
                <a:spcPts val="0"/>
              </a:spcBef>
              <a:spcAft>
                <a:spcPts val="0"/>
              </a:spcAft>
              <a:buNone/>
            </a:pPr>
            <a:endParaRPr sz="2222"/>
          </a:p>
          <a:p>
            <a:pPr marL="0" lvl="0" indent="0" algn="l" rtl="0">
              <a:spcBef>
                <a:spcPts val="0"/>
              </a:spcBef>
              <a:spcAft>
                <a:spcPts val="0"/>
              </a:spcAft>
              <a:buNone/>
            </a:pPr>
            <a:r>
              <a:rPr lang="en" sz="2850"/>
              <a:t>Boys fight a lot (20x) more than girls</a:t>
            </a:r>
            <a:endParaRPr sz="2850"/>
          </a:p>
          <a:p>
            <a:pPr marL="0" lvl="0" indent="0" algn="l" rtl="0">
              <a:spcBef>
                <a:spcPts val="0"/>
              </a:spcBef>
              <a:spcAft>
                <a:spcPts val="0"/>
              </a:spcAft>
              <a:buNone/>
            </a:pPr>
            <a:endParaRPr sz="2222"/>
          </a:p>
          <a:p>
            <a:pPr marL="0" lvl="0" indent="0" algn="l" rtl="0">
              <a:spcBef>
                <a:spcPts val="0"/>
              </a:spcBef>
              <a:spcAft>
                <a:spcPts val="0"/>
              </a:spcAft>
              <a:buNone/>
            </a:pPr>
            <a:endParaRPr sz="2850"/>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042" name="Google Shape;1042;p92"/>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fld id="{00000000-1234-1234-1234-123412341234}" type="slidenum">
              <a:rPr lang="en"/>
              <a:t>54</a:t>
            </a:fld>
            <a:endParaRPr/>
          </a:p>
        </p:txBody>
      </p:sp>
      <p:cxnSp>
        <p:nvCxnSpPr>
          <p:cNvPr id="1043" name="Google Shape;1043;p92"/>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44" name="Google Shape;1044;p92"/>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46" name="Google Shape;1046;p92"/>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93"/>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sz="2222"/>
          </a:p>
          <a:p>
            <a:pPr marL="0" lvl="0" indent="0" algn="ctr" rtl="0">
              <a:spcBef>
                <a:spcPts val="0"/>
              </a:spcBef>
              <a:spcAft>
                <a:spcPts val="0"/>
              </a:spcAft>
              <a:buNone/>
            </a:pPr>
            <a:endParaRPr sz="2222"/>
          </a:p>
          <a:p>
            <a:pPr marL="0" lvl="0" indent="0" algn="l" rtl="0">
              <a:spcBef>
                <a:spcPts val="0"/>
              </a:spcBef>
              <a:spcAft>
                <a:spcPts val="0"/>
              </a:spcAft>
              <a:buNone/>
            </a:pPr>
            <a:r>
              <a:rPr lang="en" sz="2850"/>
              <a:t>Boys fight a lot (20x) more than girls</a:t>
            </a:r>
            <a:endParaRPr sz="2850"/>
          </a:p>
          <a:p>
            <a:pPr marL="0" lvl="0" indent="0" algn="l" rtl="0">
              <a:spcBef>
                <a:spcPts val="0"/>
              </a:spcBef>
              <a:spcAft>
                <a:spcPts val="0"/>
              </a:spcAft>
              <a:buNone/>
            </a:pPr>
            <a:r>
              <a:rPr lang="en" sz="2850"/>
              <a:t>Boys are drawn to weapons, violence, </a:t>
            </a:r>
            <a:endParaRPr sz="2850"/>
          </a:p>
          <a:p>
            <a:pPr marL="0" lvl="0" indent="0" algn="l" rtl="0">
              <a:spcBef>
                <a:spcPts val="0"/>
              </a:spcBef>
              <a:spcAft>
                <a:spcPts val="0"/>
              </a:spcAft>
              <a:buNone/>
            </a:pPr>
            <a:r>
              <a:rPr lang="en" sz="2850"/>
              <a:t>and fighting</a:t>
            </a:r>
            <a:endParaRPr sz="2850"/>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a:p>
        </p:txBody>
      </p:sp>
      <p:sp>
        <p:nvSpPr>
          <p:cNvPr id="1055" name="Google Shape;1055;p93"/>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fld id="{00000000-1234-1234-1234-123412341234}" type="slidenum">
              <a:rPr lang="en"/>
              <a:t>55</a:t>
            </a:fld>
            <a:endParaRPr/>
          </a:p>
        </p:txBody>
      </p:sp>
      <p:cxnSp>
        <p:nvCxnSpPr>
          <p:cNvPr id="1056" name="Google Shape;1056;p93"/>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57" name="Google Shape;1057;p9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59" name="Google Shape;1059;p93"/>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94"/>
          <p:cNvSpPr txBox="1">
            <a:spLocks noGrp="1"/>
          </p:cNvSpPr>
          <p:nvPr>
            <p:ph type="title"/>
          </p:nvPr>
        </p:nvSpPr>
        <p:spPr>
          <a:xfrm>
            <a:off x="409225" y="1426750"/>
            <a:ext cx="4000500" cy="3147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888" u="sng"/>
              <a:t>BOYS</a:t>
            </a:r>
            <a:endParaRPr sz="2888" u="sng"/>
          </a:p>
          <a:p>
            <a:pPr marL="0" lvl="0" indent="0" algn="ctr" rtl="0">
              <a:spcBef>
                <a:spcPts val="0"/>
              </a:spcBef>
              <a:spcAft>
                <a:spcPts val="0"/>
              </a:spcAft>
              <a:buNone/>
            </a:pPr>
            <a:endParaRPr sz="2222"/>
          </a:p>
          <a:p>
            <a:pPr marL="0" lvl="0" indent="0" algn="ctr" rtl="0">
              <a:spcBef>
                <a:spcPts val="0"/>
              </a:spcBef>
              <a:spcAft>
                <a:spcPts val="0"/>
              </a:spcAft>
              <a:buNone/>
            </a:pPr>
            <a:r>
              <a:rPr lang="en" sz="2222"/>
              <a:t>Boys fight a lot (20x) more than girls</a:t>
            </a:r>
            <a:endParaRPr sz="2222"/>
          </a:p>
          <a:p>
            <a:pPr marL="0" lvl="0" indent="0" algn="ctr" rtl="0">
              <a:spcBef>
                <a:spcPts val="0"/>
              </a:spcBef>
              <a:spcAft>
                <a:spcPts val="0"/>
              </a:spcAft>
              <a:buNone/>
            </a:pPr>
            <a:endParaRPr sz="2222"/>
          </a:p>
          <a:p>
            <a:pPr marL="0" lvl="0" indent="0" algn="l" rtl="0">
              <a:spcBef>
                <a:spcPts val="0"/>
              </a:spcBef>
              <a:spcAft>
                <a:spcPts val="0"/>
              </a:spcAft>
              <a:buNone/>
            </a:pPr>
            <a:r>
              <a:rPr lang="en" sz="2222"/>
              <a:t>	Boys are drawn to violence, weapons and fighting</a:t>
            </a: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sz="2222"/>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068" name="Google Shape;1068;p94"/>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fld id="{00000000-1234-1234-1234-123412341234}" type="slidenum">
              <a:rPr lang="en"/>
              <a:t>56</a:t>
            </a:fld>
            <a:endParaRPr/>
          </a:p>
        </p:txBody>
      </p:sp>
      <p:cxnSp>
        <p:nvCxnSpPr>
          <p:cNvPr id="1069" name="Google Shape;1069;p9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70" name="Google Shape;1070;p9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72" name="Google Shape;1072;p94"/>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074" name="Google Shape;1074;p94"/>
          <p:cNvPicPr preferRelativeResize="0"/>
          <p:nvPr/>
        </p:nvPicPr>
        <p:blipFill>
          <a:blip r:embed="rId3">
            <a:alphaModFix/>
          </a:blip>
          <a:stretch>
            <a:fillRect/>
          </a:stretch>
        </p:blipFill>
        <p:spPr>
          <a:xfrm>
            <a:off x="4813575" y="998575"/>
            <a:ext cx="4000500" cy="2666993"/>
          </a:xfrm>
          <a:prstGeom prst="rect">
            <a:avLst/>
          </a:prstGeom>
          <a:noFill/>
          <a:ln>
            <a:noFill/>
          </a:ln>
        </p:spPr>
      </p:pic>
      <p:sp>
        <p:nvSpPr>
          <p:cNvPr id="1076" name="Google Shape;1076;p94"/>
          <p:cNvSpPr txBox="1"/>
          <p:nvPr/>
        </p:nvSpPr>
        <p:spPr>
          <a:xfrm>
            <a:off x="409225" y="273550"/>
            <a:ext cx="8373300" cy="45135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Average"/>
                <a:ea typeface="Average"/>
                <a:cs typeface="Average"/>
                <a:sym typeface="Average"/>
              </a:rPr>
              <a:t>“Boys as young as two years of age, given a choice between violent fairy tales and warm and fuzzy fairy tales, usually choose the violent stories.  Girls as young as two years of age consistently choose the warm and fuzzy stories.  In another study, psychologist found that five- and seven-year-old girls who prefer violent stories are more likely to have significant behavior problems than girls who prefer warm, nurturing stories.  However, among boys, preference for violent stories is not an indicator of underlying psychiatric problems.  A preference for violent stories seems to be…</a:t>
            </a:r>
            <a:endParaRPr sz="2200">
              <a:solidFill>
                <a:schemeClr val="accent3"/>
              </a:solidFill>
              <a:latin typeface="Average"/>
              <a:ea typeface="Average"/>
              <a:cs typeface="Average"/>
              <a:sym typeface="Average"/>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95"/>
          <p:cNvSpPr txBox="1">
            <a:spLocks noGrp="1"/>
          </p:cNvSpPr>
          <p:nvPr>
            <p:ph type="title"/>
          </p:nvPr>
        </p:nvSpPr>
        <p:spPr>
          <a:xfrm>
            <a:off x="409225" y="1426750"/>
            <a:ext cx="4000500" cy="3147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888" u="sng"/>
              <a:t>BOYS</a:t>
            </a:r>
            <a:endParaRPr sz="2888" u="sng"/>
          </a:p>
          <a:p>
            <a:pPr marL="0" lvl="0" indent="0" algn="ctr" rtl="0">
              <a:spcBef>
                <a:spcPts val="0"/>
              </a:spcBef>
              <a:spcAft>
                <a:spcPts val="0"/>
              </a:spcAft>
              <a:buNone/>
            </a:pPr>
            <a:endParaRPr sz="2222"/>
          </a:p>
          <a:p>
            <a:pPr marL="0" lvl="0" indent="0" algn="ctr" rtl="0">
              <a:spcBef>
                <a:spcPts val="0"/>
              </a:spcBef>
              <a:spcAft>
                <a:spcPts val="0"/>
              </a:spcAft>
              <a:buNone/>
            </a:pPr>
            <a:r>
              <a:rPr lang="en" sz="2222"/>
              <a:t>Boys fight a lot (20x) more than girls</a:t>
            </a:r>
            <a:endParaRPr sz="2222"/>
          </a:p>
          <a:p>
            <a:pPr marL="0" lvl="0" indent="0" algn="ctr" rtl="0">
              <a:spcBef>
                <a:spcPts val="0"/>
              </a:spcBef>
              <a:spcAft>
                <a:spcPts val="0"/>
              </a:spcAft>
              <a:buNone/>
            </a:pPr>
            <a:endParaRPr sz="2222"/>
          </a:p>
          <a:p>
            <a:pPr marL="0" lvl="0" indent="0" algn="l" rtl="0">
              <a:spcBef>
                <a:spcPts val="0"/>
              </a:spcBef>
              <a:spcAft>
                <a:spcPts val="0"/>
              </a:spcAft>
              <a:buNone/>
            </a:pPr>
            <a:r>
              <a:rPr lang="en" sz="2222"/>
              <a:t>	Boys are drawn to violence, weapons and fighting</a:t>
            </a: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sz="2222"/>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1082" name="Google Shape;1082;p9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83" name="Google Shape;1083;p9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85" name="Google Shape;1085;p95"/>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087" name="Google Shape;1087;p95"/>
          <p:cNvPicPr preferRelativeResize="0"/>
          <p:nvPr/>
        </p:nvPicPr>
        <p:blipFill>
          <a:blip r:embed="rId3">
            <a:alphaModFix/>
          </a:blip>
          <a:stretch>
            <a:fillRect/>
          </a:stretch>
        </p:blipFill>
        <p:spPr>
          <a:xfrm>
            <a:off x="4813575" y="998575"/>
            <a:ext cx="4000500" cy="2666993"/>
          </a:xfrm>
          <a:prstGeom prst="rect">
            <a:avLst/>
          </a:prstGeom>
          <a:noFill/>
          <a:ln>
            <a:noFill/>
          </a:ln>
        </p:spPr>
      </p:pic>
      <p:sp>
        <p:nvSpPr>
          <p:cNvPr id="1089" name="Google Shape;1089;p95"/>
          <p:cNvSpPr txBox="1"/>
          <p:nvPr/>
        </p:nvSpPr>
        <p:spPr>
          <a:xfrm>
            <a:off x="409225" y="273550"/>
            <a:ext cx="8373300" cy="45135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Average"/>
                <a:ea typeface="Average"/>
                <a:cs typeface="Average"/>
                <a:sym typeface="Average"/>
              </a:rPr>
              <a:t>“....normal for five- to seven-year-old boys, while the same preference in five- to seven-year-old girls suggests a psychiatric disorder.</a:t>
            </a:r>
            <a:endParaRPr sz="2600">
              <a:latin typeface="Average"/>
              <a:ea typeface="Average"/>
              <a:cs typeface="Average"/>
              <a:sym typeface="Average"/>
            </a:endParaRPr>
          </a:p>
          <a:p>
            <a:pPr marL="0" lvl="0" indent="0" algn="l" rtl="0">
              <a:spcBef>
                <a:spcPts val="0"/>
              </a:spcBef>
              <a:spcAft>
                <a:spcPts val="0"/>
              </a:spcAft>
              <a:buNone/>
            </a:pPr>
            <a:endParaRPr sz="2600">
              <a:latin typeface="Average"/>
              <a:ea typeface="Average"/>
              <a:cs typeface="Average"/>
              <a:sym typeface="Average"/>
            </a:endParaRPr>
          </a:p>
          <a:p>
            <a:pPr marL="0" lvl="0" indent="0" algn="l" rtl="0">
              <a:spcBef>
                <a:spcPts val="0"/>
              </a:spcBef>
              <a:spcAft>
                <a:spcPts val="0"/>
              </a:spcAft>
              <a:buNone/>
            </a:pPr>
            <a:r>
              <a:rPr lang="en" sz="2600">
                <a:latin typeface="Average"/>
                <a:ea typeface="Average"/>
                <a:cs typeface="Average"/>
                <a:sym typeface="Average"/>
              </a:rPr>
              <a:t>										“Why Gender Matters”</a:t>
            </a:r>
            <a:endParaRPr sz="2600">
              <a:latin typeface="Average"/>
              <a:ea typeface="Average"/>
              <a:cs typeface="Average"/>
              <a:sym typeface="Average"/>
            </a:endParaRPr>
          </a:p>
          <a:p>
            <a:pPr marL="0" lvl="0" indent="0" algn="l" rtl="0">
              <a:spcBef>
                <a:spcPts val="0"/>
              </a:spcBef>
              <a:spcAft>
                <a:spcPts val="0"/>
              </a:spcAft>
              <a:buNone/>
            </a:pPr>
            <a:r>
              <a:rPr lang="en" sz="2600">
                <a:latin typeface="Average"/>
                <a:ea typeface="Average"/>
                <a:cs typeface="Average"/>
                <a:sym typeface="Average"/>
              </a:rPr>
              <a:t>										       Dr. Leonard Sax</a:t>
            </a:r>
            <a:endParaRPr sz="2600">
              <a:latin typeface="Average"/>
              <a:ea typeface="Average"/>
              <a:cs typeface="Average"/>
              <a:sym typeface="Averag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96"/>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850"/>
              <a:t>Boys fight a lot (20x) more than girls</a:t>
            </a:r>
            <a:endParaRPr sz="2850"/>
          </a:p>
          <a:p>
            <a:pPr marL="0" lvl="0" indent="0" algn="l" rtl="0">
              <a:spcBef>
                <a:spcPts val="0"/>
              </a:spcBef>
              <a:spcAft>
                <a:spcPts val="0"/>
              </a:spcAft>
              <a:buNone/>
            </a:pPr>
            <a:r>
              <a:rPr lang="en" sz="2850"/>
              <a:t>Boys are drawn to weapons, violence, </a:t>
            </a:r>
            <a:endParaRPr sz="2850"/>
          </a:p>
          <a:p>
            <a:pPr marL="0" lvl="0" indent="0" algn="l" rtl="0">
              <a:spcBef>
                <a:spcPts val="0"/>
              </a:spcBef>
              <a:spcAft>
                <a:spcPts val="0"/>
              </a:spcAft>
              <a:buNone/>
            </a:pPr>
            <a:r>
              <a:rPr lang="en" sz="2850"/>
              <a:t>and fighting</a:t>
            </a:r>
            <a:endParaRPr sz="2850"/>
          </a:p>
          <a:p>
            <a:pPr marL="0" lvl="0" indent="0" algn="l" rtl="0">
              <a:spcBef>
                <a:spcPts val="0"/>
              </a:spcBef>
              <a:spcAft>
                <a:spcPts val="0"/>
              </a:spcAft>
              <a:buNone/>
            </a:pPr>
            <a:r>
              <a:rPr lang="en" sz="3333"/>
              <a:t>Aggression in boys builds status</a:t>
            </a:r>
            <a:endParaRPr sz="3333"/>
          </a:p>
          <a:p>
            <a:pPr marL="0" lvl="0" indent="0" algn="l" rtl="0">
              <a:spcBef>
                <a:spcPts val="0"/>
              </a:spcBef>
              <a:spcAft>
                <a:spcPts val="0"/>
              </a:spcAft>
              <a:buNone/>
            </a:pPr>
            <a:r>
              <a:rPr lang="en" sz="3000"/>
              <a:t>and relationship</a:t>
            </a:r>
            <a:endParaRPr sz="3000"/>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a:p>
        </p:txBody>
      </p:sp>
      <p:cxnSp>
        <p:nvCxnSpPr>
          <p:cNvPr id="1095" name="Google Shape;1095;p96"/>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096" name="Google Shape;1096;p9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098" name="Google Shape;1098;p96"/>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97"/>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850"/>
              <a:t>Boys fight a lot (20x) more than girls</a:t>
            </a:r>
            <a:endParaRPr sz="2850"/>
          </a:p>
          <a:p>
            <a:pPr marL="0" lvl="0" indent="0" algn="l" rtl="0">
              <a:spcBef>
                <a:spcPts val="0"/>
              </a:spcBef>
              <a:spcAft>
                <a:spcPts val="0"/>
              </a:spcAft>
              <a:buNone/>
            </a:pPr>
            <a:r>
              <a:rPr lang="en" sz="2850"/>
              <a:t>Boys are drawn to weapons, violence, </a:t>
            </a:r>
            <a:endParaRPr sz="2850"/>
          </a:p>
          <a:p>
            <a:pPr marL="0" lvl="0" indent="0" algn="l" rtl="0">
              <a:spcBef>
                <a:spcPts val="0"/>
              </a:spcBef>
              <a:spcAft>
                <a:spcPts val="0"/>
              </a:spcAft>
              <a:buNone/>
            </a:pPr>
            <a:r>
              <a:rPr lang="en" sz="2850"/>
              <a:t>and fighting</a:t>
            </a:r>
            <a:endParaRPr sz="2850"/>
          </a:p>
          <a:p>
            <a:pPr marL="0" lvl="0" indent="0" algn="l" rtl="0">
              <a:spcBef>
                <a:spcPts val="0"/>
              </a:spcBef>
              <a:spcAft>
                <a:spcPts val="0"/>
              </a:spcAft>
              <a:buNone/>
            </a:pPr>
            <a:r>
              <a:rPr lang="en" sz="3333"/>
              <a:t>Aggression in boys builds status</a:t>
            </a:r>
            <a:endParaRPr sz="3333"/>
          </a:p>
          <a:p>
            <a:pPr marL="0" lvl="0" indent="0" algn="l" rtl="0">
              <a:spcBef>
                <a:spcPts val="0"/>
              </a:spcBef>
              <a:spcAft>
                <a:spcPts val="0"/>
              </a:spcAft>
              <a:buNone/>
            </a:pPr>
            <a:r>
              <a:rPr lang="en" sz="3000"/>
              <a:t>and relationship</a:t>
            </a:r>
            <a:endParaRPr sz="3000"/>
          </a:p>
          <a:p>
            <a:pPr marL="0" lvl="0" indent="0" algn="l" rtl="0">
              <a:spcBef>
                <a:spcPts val="0"/>
              </a:spcBef>
              <a:spcAft>
                <a:spcPts val="0"/>
              </a:spcAft>
              <a:buNone/>
            </a:pPr>
            <a:r>
              <a:rPr lang="en" sz="2961"/>
              <a:t>Rough and tumble play is developmentally important</a:t>
            </a:r>
            <a:endParaRPr sz="2961"/>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a:p>
        </p:txBody>
      </p:sp>
      <p:cxnSp>
        <p:nvCxnSpPr>
          <p:cNvPr id="1107" name="Google Shape;1107;p97"/>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08" name="Google Shape;1108;p9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10" name="Google Shape;1110;p97"/>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p:nvPr/>
        </p:nvSpPr>
        <p:spPr>
          <a:xfrm>
            <a:off x="4797675" y="244225"/>
            <a:ext cx="4131300" cy="4554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IBM Plex Sans Light"/>
              <a:ea typeface="IBM Plex Sans Light"/>
              <a:cs typeface="IBM Plex Sans Light"/>
              <a:sym typeface="IBM Plex Sans Light"/>
            </a:endParaRPr>
          </a:p>
        </p:txBody>
      </p:sp>
      <p:sp>
        <p:nvSpPr>
          <p:cNvPr id="416" name="Google Shape;416;p39"/>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7" name="Google Shape;417;p39"/>
          <p:cNvSpPr txBox="1">
            <a:spLocks noGrp="1"/>
          </p:cNvSpPr>
          <p:nvPr>
            <p:ph type="title"/>
          </p:nvPr>
        </p:nvSpPr>
        <p:spPr>
          <a:xfrm>
            <a:off x="342900" y="452925"/>
            <a:ext cx="3544800" cy="411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Our Goal:</a:t>
            </a:r>
            <a:endParaRPr sz="4000"/>
          </a:p>
        </p:txBody>
      </p:sp>
      <p:sp>
        <p:nvSpPr>
          <p:cNvPr id="418" name="Google Shape;418;p39"/>
          <p:cNvSpPr txBox="1">
            <a:spLocks noGrp="1"/>
          </p:cNvSpPr>
          <p:nvPr>
            <p:ph type="sldNum" idx="12"/>
          </p:nvPr>
        </p:nvSpPr>
        <p:spPr>
          <a:xfrm>
            <a:off x="8229600" y="4799170"/>
            <a:ext cx="457200" cy="273900"/>
          </a:xfrm>
          <a:prstGeom prst="rect">
            <a:avLst/>
          </a:prstGeom>
        </p:spPr>
        <p:txBody>
          <a:bodyPr spcFirstLastPara="1" wrap="square" lIns="91425" tIns="91425" rIns="91425" bIns="91425" anchor="ctr" anchorCtr="0">
            <a:normAutofit fontScale="92500" lnSpcReduction="20000"/>
          </a:bodyPr>
          <a:lstStyle/>
          <a:p>
            <a:pPr marL="0" lvl="0" indent="0" algn="r" rtl="0">
              <a:spcBef>
                <a:spcPts val="0"/>
              </a:spcBef>
              <a:spcAft>
                <a:spcPts val="0"/>
              </a:spcAft>
              <a:buNone/>
            </a:pPr>
            <a:fld id="{00000000-1234-1234-1234-123412341234}" type="slidenum">
              <a:rPr lang="en"/>
              <a:t>6</a:t>
            </a:fld>
            <a:endParaRPr/>
          </a:p>
        </p:txBody>
      </p:sp>
      <p:grpSp>
        <p:nvGrpSpPr>
          <p:cNvPr id="419" name="Google Shape;419;p39"/>
          <p:cNvGrpSpPr/>
          <p:nvPr/>
        </p:nvGrpSpPr>
        <p:grpSpPr>
          <a:xfrm>
            <a:off x="4188771" y="1499600"/>
            <a:ext cx="324300" cy="1072150"/>
            <a:chOff x="8278241" y="2502000"/>
            <a:chExt cx="324300" cy="1072150"/>
          </a:xfrm>
        </p:grpSpPr>
        <p:sp>
          <p:nvSpPr>
            <p:cNvPr id="420" name="Google Shape;420;p39"/>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1" name="Google Shape;421;p39"/>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2" name="Google Shape;422;p39"/>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23" name="Google Shape;423;p39"/>
          <p:cNvGrpSpPr/>
          <p:nvPr/>
        </p:nvGrpSpPr>
        <p:grpSpPr>
          <a:xfrm>
            <a:off x="3938206" y="3825218"/>
            <a:ext cx="574985" cy="507291"/>
            <a:chOff x="6107475" y="4573475"/>
            <a:chExt cx="594300" cy="501771"/>
          </a:xfrm>
        </p:grpSpPr>
        <p:sp>
          <p:nvSpPr>
            <p:cNvPr id="424" name="Google Shape;424;p39"/>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5" name="Google Shape;425;p39"/>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6" name="Google Shape;426;p39"/>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7" name="Google Shape;427;p39"/>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8" name="Google Shape;428;p39"/>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9" name="Google Shape;429;p39"/>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0" name="Google Shape;430;p39"/>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1" name="Google Shape;431;p39"/>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2" name="Google Shape;432;p39"/>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9"/>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39"/>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39"/>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6" name="Google Shape;436;p39"/>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7" name="Google Shape;437;p39"/>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8" name="Google Shape;438;p39"/>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9" name="Google Shape;439;p39"/>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0" name="Google Shape;440;p39"/>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1" name="Google Shape;441;p39"/>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39"/>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3" name="Google Shape;443;p39"/>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4" name="Google Shape;444;p39"/>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5" name="Google Shape;445;p39"/>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6" name="Google Shape;446;p39"/>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7" name="Google Shape;447;p39"/>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8" name="Google Shape;448;p39"/>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49" name="Google Shape;449;p39"/>
          <p:cNvSpPr txBox="1"/>
          <p:nvPr/>
        </p:nvSpPr>
        <p:spPr>
          <a:xfrm>
            <a:off x="4913925" y="566625"/>
            <a:ext cx="4015200" cy="38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Oswald Light"/>
                <a:ea typeface="Oswald Light"/>
                <a:cs typeface="Oswald Light"/>
                <a:sym typeface="Oswald Light"/>
              </a:rPr>
              <a:t>To identify and understand the different tendencies and motivations between boys and girls in order to best guide them into adulthood.</a:t>
            </a:r>
            <a:endParaRPr sz="3300">
              <a:solidFill>
                <a:schemeClr val="lt1"/>
              </a:solidFill>
              <a:latin typeface="Oswald Light"/>
              <a:ea typeface="Oswald Light"/>
              <a:cs typeface="Oswald Light"/>
              <a:sym typeface="Oswald Light"/>
            </a:endParaRPr>
          </a:p>
        </p:txBody>
      </p:sp>
      <p:sp>
        <p:nvSpPr>
          <p:cNvPr id="450" name="Google Shape;450;p39"/>
          <p:cNvSpPr txBox="1"/>
          <p:nvPr/>
        </p:nvSpPr>
        <p:spPr>
          <a:xfrm>
            <a:off x="439525" y="1259150"/>
            <a:ext cx="3214200" cy="3147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lt1"/>
                </a:solidFill>
                <a:latin typeface="Average"/>
                <a:ea typeface="Average"/>
                <a:cs typeface="Average"/>
                <a:sym typeface="Average"/>
              </a:rPr>
              <a:t>NOT</a:t>
            </a:r>
            <a:endParaRPr sz="2600" b="1">
              <a:solidFill>
                <a:schemeClr val="lt1"/>
              </a:solidFill>
              <a:latin typeface="Average"/>
              <a:ea typeface="Average"/>
              <a:cs typeface="Average"/>
              <a:sym typeface="Average"/>
            </a:endParaRPr>
          </a:p>
          <a:p>
            <a:pPr marL="457200" lvl="0" indent="-393700" algn="l" rtl="0">
              <a:spcBef>
                <a:spcPts val="0"/>
              </a:spcBef>
              <a:spcAft>
                <a:spcPts val="0"/>
              </a:spcAft>
              <a:buClr>
                <a:schemeClr val="lt1"/>
              </a:buClr>
              <a:buSzPts val="2600"/>
              <a:buFont typeface="Average"/>
              <a:buChar char="●"/>
            </a:pPr>
            <a:r>
              <a:rPr lang="en" sz="2600">
                <a:solidFill>
                  <a:schemeClr val="lt1"/>
                </a:solidFill>
                <a:latin typeface="Average"/>
                <a:ea typeface="Average"/>
                <a:cs typeface="Average"/>
                <a:sym typeface="Average"/>
              </a:rPr>
              <a:t>Define black and white gender expectations</a:t>
            </a:r>
            <a:endParaRPr sz="2600">
              <a:solidFill>
                <a:schemeClr val="lt1"/>
              </a:solidFill>
              <a:latin typeface="Average"/>
              <a:ea typeface="Average"/>
              <a:cs typeface="Average"/>
              <a:sym typeface="Average"/>
            </a:endParaRPr>
          </a:p>
          <a:p>
            <a:pPr marL="457200" lvl="0" indent="0" algn="l" rtl="0">
              <a:spcBef>
                <a:spcPts val="0"/>
              </a:spcBef>
              <a:spcAft>
                <a:spcPts val="0"/>
              </a:spcAft>
              <a:buNone/>
            </a:pPr>
            <a:endParaRPr sz="1800" b="1">
              <a:solidFill>
                <a:schemeClr val="lt1"/>
              </a:solidFill>
              <a:latin typeface="Average"/>
              <a:ea typeface="Average"/>
              <a:cs typeface="Average"/>
              <a:sym typeface="Average"/>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98"/>
          <p:cNvSpPr txBox="1">
            <a:spLocks noGrp="1"/>
          </p:cNvSpPr>
          <p:nvPr>
            <p:ph type="title"/>
          </p:nvPr>
        </p:nvSpPr>
        <p:spPr>
          <a:xfrm>
            <a:off x="409225" y="1426750"/>
            <a:ext cx="4000500" cy="3147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888" u="sng"/>
              <a:t>BOYS</a:t>
            </a:r>
            <a:endParaRPr sz="2888" u="sng"/>
          </a:p>
          <a:p>
            <a:pPr marL="0" lvl="0" indent="0" algn="ctr" rtl="0">
              <a:spcBef>
                <a:spcPts val="0"/>
              </a:spcBef>
              <a:spcAft>
                <a:spcPts val="0"/>
              </a:spcAft>
              <a:buNone/>
            </a:pPr>
            <a:endParaRPr sz="2222"/>
          </a:p>
          <a:p>
            <a:pPr marL="0" lvl="0" indent="0" algn="ctr" rtl="0">
              <a:spcBef>
                <a:spcPts val="0"/>
              </a:spcBef>
              <a:spcAft>
                <a:spcPts val="0"/>
              </a:spcAft>
              <a:buNone/>
            </a:pPr>
            <a:r>
              <a:rPr lang="en" sz="2222"/>
              <a:t>Boys fight a lot (20x) more than girls</a:t>
            </a:r>
            <a:endParaRPr sz="2222"/>
          </a:p>
          <a:p>
            <a:pPr marL="0" lvl="0" indent="0" algn="ctr" rtl="0">
              <a:spcBef>
                <a:spcPts val="0"/>
              </a:spcBef>
              <a:spcAft>
                <a:spcPts val="0"/>
              </a:spcAft>
              <a:buNone/>
            </a:pPr>
            <a:endParaRPr sz="2222"/>
          </a:p>
          <a:p>
            <a:pPr marL="0" lvl="0" indent="0" algn="l" rtl="0">
              <a:spcBef>
                <a:spcPts val="0"/>
              </a:spcBef>
              <a:spcAft>
                <a:spcPts val="0"/>
              </a:spcAft>
              <a:buNone/>
            </a:pPr>
            <a:r>
              <a:rPr lang="en" sz="2222"/>
              <a:t>	Boys are drawn to violence, weapons and fighting</a:t>
            </a:r>
            <a:endParaRPr sz="2222"/>
          </a:p>
          <a:p>
            <a:pPr marL="0" lvl="0" indent="0" algn="l" rtl="0">
              <a:spcBef>
                <a:spcPts val="0"/>
              </a:spcBef>
              <a:spcAft>
                <a:spcPts val="0"/>
              </a:spcAft>
              <a:buNone/>
            </a:pPr>
            <a:endParaRPr sz="2222"/>
          </a:p>
          <a:p>
            <a:pPr marL="0" lvl="0" indent="0" algn="l" rtl="0">
              <a:spcBef>
                <a:spcPts val="0"/>
              </a:spcBef>
              <a:spcAft>
                <a:spcPts val="0"/>
              </a:spcAft>
              <a:buNone/>
            </a:pPr>
            <a:r>
              <a:rPr lang="en" sz="2222"/>
              <a:t>Aggression in boys builds status and relationships</a:t>
            </a:r>
            <a:endParaRPr sz="2222"/>
          </a:p>
          <a:p>
            <a:pPr marL="0" lvl="0" indent="0" algn="l" rtl="0">
              <a:spcBef>
                <a:spcPts val="0"/>
              </a:spcBef>
              <a:spcAft>
                <a:spcPts val="0"/>
              </a:spcAft>
              <a:buNone/>
            </a:pPr>
            <a:endParaRPr sz="2222"/>
          </a:p>
          <a:p>
            <a:pPr marL="0" lvl="0" indent="0" algn="ctr" rtl="0">
              <a:spcBef>
                <a:spcPts val="0"/>
              </a:spcBef>
              <a:spcAft>
                <a:spcPts val="0"/>
              </a:spcAft>
              <a:buNone/>
            </a:pPr>
            <a:r>
              <a:rPr lang="en" sz="2222"/>
              <a:t>Participating in rough in tumble play is developmentally helpful</a:t>
            </a:r>
            <a:endParaRPr sz="2222"/>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1119" name="Google Shape;1119;p98"/>
          <p:cNvCxnSpPr/>
          <p:nvPr/>
        </p:nvCxnSpPr>
        <p:spPr>
          <a:xfrm rot="10800000">
            <a:off x="4572000" y="466575"/>
            <a:ext cx="0" cy="4107900"/>
          </a:xfrm>
          <a:prstGeom prst="straightConnector1">
            <a:avLst/>
          </a:prstGeom>
          <a:noFill/>
          <a:ln w="9525" cap="flat" cmpd="sng">
            <a:solidFill>
              <a:schemeClr val="dk1"/>
            </a:solidFill>
            <a:prstDash val="solid"/>
            <a:round/>
            <a:headEnd type="none" w="med" len="med"/>
            <a:tailEnd type="none" w="med" len="med"/>
          </a:ln>
        </p:spPr>
      </p:cxnSp>
      <p:cxnSp>
        <p:nvCxnSpPr>
          <p:cNvPr id="1120" name="Google Shape;1120;p98"/>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21" name="Google Shape;1121;p98"/>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23" name="Google Shape;1123;p98"/>
          <p:cNvSpPr txBox="1"/>
          <p:nvPr/>
        </p:nvSpPr>
        <p:spPr>
          <a:xfrm>
            <a:off x="1570600" y="48975"/>
            <a:ext cx="6906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accent5"/>
                </a:solidFill>
                <a:latin typeface="Oswald"/>
                <a:ea typeface="Oswald"/>
                <a:cs typeface="Oswald"/>
                <a:sym typeface="Oswald"/>
              </a:rPr>
              <a:t>AGGRESSION</a:t>
            </a:r>
            <a:endParaRPr sz="2500">
              <a:solidFill>
                <a:schemeClr val="accent5"/>
              </a:solidFill>
              <a:latin typeface="Oswald"/>
              <a:ea typeface="Oswald"/>
              <a:cs typeface="Oswald"/>
              <a:sym typeface="Oswald"/>
            </a:endParaRPr>
          </a:p>
        </p:txBody>
      </p:sp>
      <p:sp>
        <p:nvSpPr>
          <p:cNvPr id="1127" name="Google Shape;1127;p98"/>
          <p:cNvSpPr txBox="1"/>
          <p:nvPr/>
        </p:nvSpPr>
        <p:spPr>
          <a:xfrm>
            <a:off x="1318850" y="623450"/>
            <a:ext cx="7157700" cy="44496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Average"/>
                <a:ea typeface="Average"/>
                <a:cs typeface="Average"/>
                <a:sym typeface="Average"/>
              </a:rPr>
              <a:t>(It is often thought) “…if you prevent kids from playing aggressive games, then kids will </a:t>
            </a:r>
            <a:r>
              <a:rPr lang="en" sz="2600" i="1">
                <a:latin typeface="Average"/>
                <a:ea typeface="Average"/>
                <a:cs typeface="Average"/>
                <a:sym typeface="Average"/>
              </a:rPr>
              <a:t>be </a:t>
            </a:r>
            <a:r>
              <a:rPr lang="en" sz="2600">
                <a:latin typeface="Average"/>
                <a:ea typeface="Average"/>
                <a:cs typeface="Average"/>
                <a:sym typeface="Average"/>
              </a:rPr>
              <a:t>less aggressive.  In fact, there is no evidence that preventing kids from acting out their aggression in healthy ways will diminish or eliminate their aggressive impulses.  Instead, prohibiting these activities may actually increase the likelihood that the suppressed aggression will manifest itself in less healthy ways.”</a:t>
            </a:r>
            <a:endParaRPr sz="2600">
              <a:latin typeface="Average"/>
              <a:ea typeface="Average"/>
              <a:cs typeface="Average"/>
              <a:sym typeface="Average"/>
            </a:endParaRPr>
          </a:p>
          <a:p>
            <a:pPr marL="0" lvl="0" indent="0" algn="l" rtl="0">
              <a:spcBef>
                <a:spcPts val="0"/>
              </a:spcBef>
              <a:spcAft>
                <a:spcPts val="0"/>
              </a:spcAft>
              <a:buNone/>
            </a:pPr>
            <a:r>
              <a:rPr lang="en" sz="2600">
                <a:latin typeface="Average"/>
                <a:ea typeface="Average"/>
                <a:cs typeface="Average"/>
                <a:sym typeface="Average"/>
              </a:rPr>
              <a:t>								“Why Gender Matters”</a:t>
            </a:r>
            <a:endParaRPr sz="2600">
              <a:latin typeface="Average"/>
              <a:ea typeface="Average"/>
              <a:cs typeface="Average"/>
              <a:sym typeface="Average"/>
            </a:endParaRPr>
          </a:p>
          <a:p>
            <a:pPr marL="0" lvl="0" indent="0" algn="l" rtl="0">
              <a:spcBef>
                <a:spcPts val="0"/>
              </a:spcBef>
              <a:spcAft>
                <a:spcPts val="0"/>
              </a:spcAft>
              <a:buNone/>
            </a:pPr>
            <a:r>
              <a:rPr lang="en" sz="2600">
                <a:latin typeface="Average"/>
                <a:ea typeface="Average"/>
                <a:cs typeface="Average"/>
                <a:sym typeface="Average"/>
              </a:rPr>
              <a:t>									Dr. Leonard Sax</a:t>
            </a:r>
            <a:endParaRPr sz="2600">
              <a:latin typeface="Average"/>
              <a:ea typeface="Average"/>
              <a:cs typeface="Average"/>
              <a:sym typeface="Average"/>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99"/>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sz="2850"/>
          </a:p>
          <a:p>
            <a:pPr marL="0" lvl="0" indent="0" algn="ctr" rtl="0">
              <a:spcBef>
                <a:spcPts val="0"/>
              </a:spcBef>
              <a:spcAft>
                <a:spcPts val="0"/>
              </a:spcAft>
              <a:buNone/>
            </a:pPr>
            <a:r>
              <a:rPr lang="en" sz="2850"/>
              <a:t>Boys fight a lot (20x) more than girls</a:t>
            </a:r>
            <a:endParaRPr sz="2850"/>
          </a:p>
          <a:p>
            <a:pPr marL="0" lvl="0" indent="0" algn="l" rtl="0">
              <a:spcBef>
                <a:spcPts val="0"/>
              </a:spcBef>
              <a:spcAft>
                <a:spcPts val="0"/>
              </a:spcAft>
              <a:buNone/>
            </a:pPr>
            <a:r>
              <a:rPr lang="en" sz="2850"/>
              <a:t>Boys are drawn to weapons, violence, </a:t>
            </a:r>
            <a:endParaRPr sz="2850"/>
          </a:p>
          <a:p>
            <a:pPr marL="0" lvl="0" indent="0" algn="l" rtl="0">
              <a:spcBef>
                <a:spcPts val="0"/>
              </a:spcBef>
              <a:spcAft>
                <a:spcPts val="0"/>
              </a:spcAft>
              <a:buNone/>
            </a:pPr>
            <a:r>
              <a:rPr lang="en" sz="2850"/>
              <a:t>and fighting</a:t>
            </a:r>
            <a:endParaRPr sz="2850"/>
          </a:p>
          <a:p>
            <a:pPr marL="0" lvl="0" indent="0" algn="l" rtl="0">
              <a:spcBef>
                <a:spcPts val="0"/>
              </a:spcBef>
              <a:spcAft>
                <a:spcPts val="0"/>
              </a:spcAft>
              <a:buNone/>
            </a:pPr>
            <a:r>
              <a:rPr lang="en" sz="3333"/>
              <a:t>Aggression in boys builds status</a:t>
            </a:r>
            <a:endParaRPr sz="3333"/>
          </a:p>
          <a:p>
            <a:pPr marL="0" lvl="0" indent="0" algn="l" rtl="0">
              <a:spcBef>
                <a:spcPts val="0"/>
              </a:spcBef>
              <a:spcAft>
                <a:spcPts val="0"/>
              </a:spcAft>
              <a:buNone/>
            </a:pPr>
            <a:r>
              <a:rPr lang="en" sz="3000"/>
              <a:t>and relationship</a:t>
            </a:r>
            <a:endParaRPr sz="3000"/>
          </a:p>
          <a:p>
            <a:pPr marL="0" lvl="0" indent="0" algn="l" rtl="0">
              <a:spcBef>
                <a:spcPts val="0"/>
              </a:spcBef>
              <a:spcAft>
                <a:spcPts val="0"/>
              </a:spcAft>
              <a:buNone/>
            </a:pPr>
            <a:r>
              <a:rPr lang="en" sz="2961"/>
              <a:t>Rough and tumble play is developmentally important</a:t>
            </a:r>
            <a:endParaRPr sz="2961"/>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a:p>
        </p:txBody>
      </p:sp>
      <p:cxnSp>
        <p:nvCxnSpPr>
          <p:cNvPr id="1133" name="Google Shape;1133;p99"/>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34" name="Google Shape;1134;p99"/>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36" name="Google Shape;1136;p99"/>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138" name="Google Shape;1138;p99"/>
          <p:cNvPicPr preferRelativeResize="0"/>
          <p:nvPr/>
        </p:nvPicPr>
        <p:blipFill>
          <a:blip r:embed="rId3">
            <a:alphaModFix/>
          </a:blip>
          <a:stretch>
            <a:fillRect/>
          </a:stretch>
        </p:blipFill>
        <p:spPr>
          <a:xfrm>
            <a:off x="4945450" y="954600"/>
            <a:ext cx="4000500" cy="2666993"/>
          </a:xfrm>
          <a:prstGeom prst="rect">
            <a:avLst/>
          </a:prstGeom>
          <a:noFill/>
          <a:ln>
            <a:noFill/>
          </a:ln>
        </p:spPr>
      </p:pic>
      <p:sp>
        <p:nvSpPr>
          <p:cNvPr id="1140" name="Google Shape;1140;p99"/>
          <p:cNvSpPr txBox="1"/>
          <p:nvPr/>
        </p:nvSpPr>
        <p:spPr>
          <a:xfrm>
            <a:off x="4855300" y="537300"/>
            <a:ext cx="4090800" cy="39045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Banning all aggressive play/relating</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00"/>
          <p:cNvSpPr txBox="1">
            <a:spLocks noGrp="1"/>
          </p:cNvSpPr>
          <p:nvPr>
            <p:ph type="title"/>
          </p:nvPr>
        </p:nvSpPr>
        <p:spPr>
          <a:xfrm>
            <a:off x="166075" y="742450"/>
            <a:ext cx="4953000" cy="433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333" u="sng"/>
              <a:t>BOYS</a:t>
            </a:r>
            <a:endParaRPr sz="3333" u="sng"/>
          </a:p>
          <a:p>
            <a:pPr marL="0" lvl="0" indent="0" algn="l" rtl="0">
              <a:spcBef>
                <a:spcPts val="0"/>
              </a:spcBef>
              <a:spcAft>
                <a:spcPts val="0"/>
              </a:spcAft>
              <a:buNone/>
            </a:pPr>
            <a:endParaRPr sz="2850"/>
          </a:p>
          <a:p>
            <a:pPr marL="0" lvl="0" indent="0" algn="ctr" rtl="0">
              <a:spcBef>
                <a:spcPts val="0"/>
              </a:spcBef>
              <a:spcAft>
                <a:spcPts val="0"/>
              </a:spcAft>
              <a:buNone/>
            </a:pPr>
            <a:r>
              <a:rPr lang="en" sz="2850"/>
              <a:t>Boys fight a lot (20x) more than girls</a:t>
            </a:r>
            <a:endParaRPr sz="2850"/>
          </a:p>
          <a:p>
            <a:pPr marL="0" lvl="0" indent="0" algn="l" rtl="0">
              <a:spcBef>
                <a:spcPts val="0"/>
              </a:spcBef>
              <a:spcAft>
                <a:spcPts val="0"/>
              </a:spcAft>
              <a:buNone/>
            </a:pPr>
            <a:r>
              <a:rPr lang="en" sz="2850"/>
              <a:t>Boys are drawn to weapons, violence, </a:t>
            </a:r>
            <a:endParaRPr sz="2850"/>
          </a:p>
          <a:p>
            <a:pPr marL="0" lvl="0" indent="0" algn="l" rtl="0">
              <a:spcBef>
                <a:spcPts val="0"/>
              </a:spcBef>
              <a:spcAft>
                <a:spcPts val="0"/>
              </a:spcAft>
              <a:buNone/>
            </a:pPr>
            <a:r>
              <a:rPr lang="en" sz="2850"/>
              <a:t>and fighting</a:t>
            </a:r>
            <a:endParaRPr sz="2850"/>
          </a:p>
          <a:p>
            <a:pPr marL="0" lvl="0" indent="0" algn="l" rtl="0">
              <a:spcBef>
                <a:spcPts val="0"/>
              </a:spcBef>
              <a:spcAft>
                <a:spcPts val="0"/>
              </a:spcAft>
              <a:buNone/>
            </a:pPr>
            <a:r>
              <a:rPr lang="en" sz="3333"/>
              <a:t>Aggression in boys builds status</a:t>
            </a:r>
            <a:endParaRPr sz="3333"/>
          </a:p>
          <a:p>
            <a:pPr marL="0" lvl="0" indent="0" algn="l" rtl="0">
              <a:spcBef>
                <a:spcPts val="0"/>
              </a:spcBef>
              <a:spcAft>
                <a:spcPts val="0"/>
              </a:spcAft>
              <a:buNone/>
            </a:pPr>
            <a:r>
              <a:rPr lang="en" sz="3000"/>
              <a:t>and relationship</a:t>
            </a:r>
            <a:endParaRPr sz="3000"/>
          </a:p>
          <a:p>
            <a:pPr marL="0" lvl="0" indent="0" algn="l" rtl="0">
              <a:spcBef>
                <a:spcPts val="0"/>
              </a:spcBef>
              <a:spcAft>
                <a:spcPts val="0"/>
              </a:spcAft>
              <a:buNone/>
            </a:pPr>
            <a:r>
              <a:rPr lang="en" sz="2961"/>
              <a:t>Rough and tumble play is developmentally important</a:t>
            </a:r>
            <a:endParaRPr sz="2961"/>
          </a:p>
          <a:p>
            <a:pPr marL="0" lvl="0" indent="0" algn="l" rtl="0">
              <a:spcBef>
                <a:spcPts val="0"/>
              </a:spcBef>
              <a:spcAft>
                <a:spcPts val="0"/>
              </a:spcAft>
              <a:buNone/>
            </a:pPr>
            <a:endParaRPr sz="2222"/>
          </a:p>
          <a:p>
            <a:pPr marL="0" lvl="0" indent="0" algn="l" rtl="0">
              <a:spcBef>
                <a:spcPts val="0"/>
              </a:spcBef>
              <a:spcAft>
                <a:spcPts val="0"/>
              </a:spcAft>
              <a:buNone/>
            </a:pPr>
            <a:endParaRPr sz="2222"/>
          </a:p>
          <a:p>
            <a:pPr marL="0" lvl="0" indent="0" algn="ctr" rtl="0">
              <a:spcBef>
                <a:spcPts val="0"/>
              </a:spcBef>
              <a:spcAft>
                <a:spcPts val="0"/>
              </a:spcAft>
              <a:buNone/>
            </a:pPr>
            <a:endParaRPr/>
          </a:p>
        </p:txBody>
      </p:sp>
      <p:cxnSp>
        <p:nvCxnSpPr>
          <p:cNvPr id="1146" name="Google Shape;1146;p100"/>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47" name="Google Shape;1147;p100"/>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49" name="Google Shape;1149;p100"/>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151" name="Google Shape;1151;p100"/>
          <p:cNvPicPr preferRelativeResize="0"/>
          <p:nvPr/>
        </p:nvPicPr>
        <p:blipFill>
          <a:blip r:embed="rId3">
            <a:alphaModFix/>
          </a:blip>
          <a:stretch>
            <a:fillRect/>
          </a:stretch>
        </p:blipFill>
        <p:spPr>
          <a:xfrm>
            <a:off x="4945450" y="954600"/>
            <a:ext cx="4000500" cy="2666993"/>
          </a:xfrm>
          <a:prstGeom prst="rect">
            <a:avLst/>
          </a:prstGeom>
          <a:noFill/>
          <a:ln>
            <a:noFill/>
          </a:ln>
        </p:spPr>
      </p:pic>
      <p:sp>
        <p:nvSpPr>
          <p:cNvPr id="1153" name="Google Shape;1153;p100"/>
          <p:cNvSpPr txBox="1"/>
          <p:nvPr/>
        </p:nvSpPr>
        <p:spPr>
          <a:xfrm>
            <a:off x="4855300" y="537300"/>
            <a:ext cx="4090800" cy="39045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Banning all aggressive play/relating</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2600" u="sng">
                <a:solidFill>
                  <a:schemeClr val="lt1"/>
                </a:solidFill>
                <a:latin typeface="Average"/>
                <a:ea typeface="Average"/>
                <a:cs typeface="Average"/>
                <a:sym typeface="Average"/>
              </a:rPr>
              <a:t>TIP</a:t>
            </a:r>
            <a:endParaRPr sz="26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Lean on your spouse</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01"/>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p:txBody>
      </p:sp>
      <p:cxnSp>
        <p:nvCxnSpPr>
          <p:cNvPr id="1159" name="Google Shape;1159;p101"/>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60" name="Google Shape;1160;p101"/>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61" name="Google Shape;1161;p101"/>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02"/>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r>
              <a:rPr lang="en" sz="2600"/>
              <a:t>Acts of aggression are in a more</a:t>
            </a:r>
            <a:endParaRPr sz="2600"/>
          </a:p>
          <a:p>
            <a:pPr marL="0" lvl="0" indent="0" algn="l" rtl="0">
              <a:spcBef>
                <a:spcPts val="0"/>
              </a:spcBef>
              <a:spcAft>
                <a:spcPts val="0"/>
              </a:spcAft>
              <a:buNone/>
            </a:pPr>
            <a:r>
              <a:rPr lang="en" sz="2600"/>
              <a:t> covert form:  Alternative Aggression</a:t>
            </a: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p:txBody>
      </p:sp>
      <p:cxnSp>
        <p:nvCxnSpPr>
          <p:cNvPr id="1170" name="Google Shape;1170;p102"/>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71" name="Google Shape;1171;p102"/>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72" name="Google Shape;1172;p102"/>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03"/>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r>
              <a:rPr lang="en" sz="2600"/>
              <a:t>Acts of aggression are in a more</a:t>
            </a:r>
            <a:endParaRPr sz="2600"/>
          </a:p>
          <a:p>
            <a:pPr marL="0" lvl="0" indent="0" algn="l" rtl="0">
              <a:spcBef>
                <a:spcPts val="0"/>
              </a:spcBef>
              <a:spcAft>
                <a:spcPts val="0"/>
              </a:spcAft>
              <a:buNone/>
            </a:pPr>
            <a:r>
              <a:rPr lang="en" sz="2600"/>
              <a:t> covert form:  Alternative Aggression</a:t>
            </a:r>
            <a:endParaRPr sz="2600"/>
          </a:p>
          <a:p>
            <a:pPr marL="0" lvl="0" indent="0" algn="l" rtl="0">
              <a:spcBef>
                <a:spcPts val="0"/>
              </a:spcBef>
              <a:spcAft>
                <a:spcPts val="0"/>
              </a:spcAft>
              <a:buNone/>
            </a:pPr>
            <a:r>
              <a:rPr lang="en" sz="2600"/>
              <a:t>Aggression lowers status and </a:t>
            </a:r>
            <a:endParaRPr sz="2600"/>
          </a:p>
          <a:p>
            <a:pPr marL="0" lvl="0" indent="0" algn="l" rtl="0">
              <a:spcBef>
                <a:spcPts val="0"/>
              </a:spcBef>
              <a:spcAft>
                <a:spcPts val="0"/>
              </a:spcAft>
              <a:buNone/>
            </a:pPr>
            <a:r>
              <a:rPr lang="en" sz="2600"/>
              <a:t>destroys relationships</a:t>
            </a: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p:txBody>
      </p:sp>
      <p:cxnSp>
        <p:nvCxnSpPr>
          <p:cNvPr id="1181" name="Google Shape;1181;p103"/>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82" name="Google Shape;1182;p103"/>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83" name="Google Shape;1183;p103"/>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104"/>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r>
              <a:rPr lang="en" sz="2600"/>
              <a:t>Acts of aggression are in a more</a:t>
            </a:r>
            <a:endParaRPr sz="2600"/>
          </a:p>
          <a:p>
            <a:pPr marL="0" lvl="0" indent="0" algn="l" rtl="0">
              <a:spcBef>
                <a:spcPts val="0"/>
              </a:spcBef>
              <a:spcAft>
                <a:spcPts val="0"/>
              </a:spcAft>
              <a:buNone/>
            </a:pPr>
            <a:r>
              <a:rPr lang="en" sz="2600"/>
              <a:t> covert form:  Alternative Aggression</a:t>
            </a:r>
            <a:endParaRPr sz="2600"/>
          </a:p>
          <a:p>
            <a:pPr marL="0" lvl="0" indent="0" algn="l" rtl="0">
              <a:spcBef>
                <a:spcPts val="0"/>
              </a:spcBef>
              <a:spcAft>
                <a:spcPts val="0"/>
              </a:spcAft>
              <a:buNone/>
            </a:pPr>
            <a:r>
              <a:rPr lang="en" sz="2600"/>
              <a:t>Aggression lowers status and </a:t>
            </a:r>
            <a:endParaRPr sz="2600"/>
          </a:p>
          <a:p>
            <a:pPr marL="0" lvl="0" indent="0" algn="l" rtl="0">
              <a:spcBef>
                <a:spcPts val="0"/>
              </a:spcBef>
              <a:spcAft>
                <a:spcPts val="0"/>
              </a:spcAft>
              <a:buNone/>
            </a:pPr>
            <a:r>
              <a:rPr lang="en" sz="2600"/>
              <a:t>destroys relationships</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 sz="2600"/>
              <a:t>Tend to be more aware of relational subtleties and have higher emotional intelligence</a:t>
            </a:r>
            <a:endParaRPr sz="2600"/>
          </a:p>
        </p:txBody>
      </p:sp>
      <p:cxnSp>
        <p:nvCxnSpPr>
          <p:cNvPr id="1192" name="Google Shape;1192;p104"/>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193" name="Google Shape;1193;p104"/>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194" name="Google Shape;1194;p104"/>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05"/>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r>
              <a:rPr lang="en" sz="2600"/>
              <a:t>Acts of aggression are in a more</a:t>
            </a:r>
            <a:endParaRPr sz="2600"/>
          </a:p>
          <a:p>
            <a:pPr marL="0" lvl="0" indent="0" algn="l" rtl="0">
              <a:spcBef>
                <a:spcPts val="0"/>
              </a:spcBef>
              <a:spcAft>
                <a:spcPts val="0"/>
              </a:spcAft>
              <a:buNone/>
            </a:pPr>
            <a:r>
              <a:rPr lang="en" sz="2600"/>
              <a:t> covert form:  Alternative Aggression</a:t>
            </a:r>
            <a:endParaRPr sz="2600"/>
          </a:p>
          <a:p>
            <a:pPr marL="0" lvl="0" indent="0" algn="l" rtl="0">
              <a:spcBef>
                <a:spcPts val="0"/>
              </a:spcBef>
              <a:spcAft>
                <a:spcPts val="0"/>
              </a:spcAft>
              <a:buNone/>
            </a:pPr>
            <a:r>
              <a:rPr lang="en" sz="2600"/>
              <a:t>Aggression lowers status and </a:t>
            </a:r>
            <a:endParaRPr sz="2600"/>
          </a:p>
          <a:p>
            <a:pPr marL="0" lvl="0" indent="0" algn="l" rtl="0">
              <a:spcBef>
                <a:spcPts val="0"/>
              </a:spcBef>
              <a:spcAft>
                <a:spcPts val="0"/>
              </a:spcAft>
              <a:buNone/>
            </a:pPr>
            <a:r>
              <a:rPr lang="en" sz="2600"/>
              <a:t>destroys relationships</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 sz="2600"/>
              <a:t>Tend to be more aware of relational subtleties and have higher emotional intelligence</a:t>
            </a:r>
            <a:endParaRPr sz="2600"/>
          </a:p>
        </p:txBody>
      </p:sp>
      <p:cxnSp>
        <p:nvCxnSpPr>
          <p:cNvPr id="1203" name="Google Shape;1203;p105"/>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204" name="Google Shape;1204;p105"/>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205" name="Google Shape;1205;p105"/>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207" name="Google Shape;1207;p105"/>
          <p:cNvPicPr preferRelativeResize="0"/>
          <p:nvPr/>
        </p:nvPicPr>
        <p:blipFill>
          <a:blip r:embed="rId3">
            <a:alphaModFix/>
          </a:blip>
          <a:stretch>
            <a:fillRect/>
          </a:stretch>
        </p:blipFill>
        <p:spPr>
          <a:xfrm>
            <a:off x="4945450" y="880738"/>
            <a:ext cx="4000500" cy="2662164"/>
          </a:xfrm>
          <a:prstGeom prst="rect">
            <a:avLst/>
          </a:prstGeom>
          <a:noFill/>
          <a:ln>
            <a:noFill/>
          </a:ln>
        </p:spPr>
      </p:pic>
      <p:sp>
        <p:nvSpPr>
          <p:cNvPr id="1208" name="Google Shape;1208;p105"/>
          <p:cNvSpPr txBox="1"/>
          <p:nvPr/>
        </p:nvSpPr>
        <p:spPr>
          <a:xfrm>
            <a:off x="4679450" y="625225"/>
            <a:ext cx="4266600" cy="3823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Dismissing perceived aggression as “drama”</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06"/>
          <p:cNvSpPr txBox="1">
            <a:spLocks noGrp="1"/>
          </p:cNvSpPr>
          <p:nvPr>
            <p:ph type="title"/>
          </p:nvPr>
        </p:nvSpPr>
        <p:spPr>
          <a:xfrm>
            <a:off x="166075" y="-70250"/>
            <a:ext cx="6906000" cy="5143500"/>
          </a:xfrm>
          <a:prstGeom prst="rect">
            <a:avLst/>
          </a:prstGeom>
        </p:spPr>
        <p:txBody>
          <a:bodyPr spcFirstLastPara="1" wrap="square" lIns="91425" tIns="91425" rIns="91425" bIns="91425" anchor="ctr" anchorCtr="0">
            <a:normAutofit/>
          </a:bodyPr>
          <a:lstStyle/>
          <a:p>
            <a:pPr marL="1371600" lvl="0" indent="457200" algn="l" rtl="0">
              <a:spcBef>
                <a:spcPts val="0"/>
              </a:spcBef>
              <a:spcAft>
                <a:spcPts val="0"/>
              </a:spcAft>
              <a:buNone/>
            </a:pPr>
            <a:r>
              <a:rPr lang="en" sz="3333" u="sng"/>
              <a:t>GIRLS</a:t>
            </a:r>
            <a:endParaRPr sz="3333" u="sng"/>
          </a:p>
          <a:p>
            <a:pPr marL="0" lvl="0" indent="0" algn="l" rtl="0">
              <a:spcBef>
                <a:spcPts val="0"/>
              </a:spcBef>
              <a:spcAft>
                <a:spcPts val="0"/>
              </a:spcAft>
              <a:buNone/>
            </a:pPr>
            <a:endParaRPr sz="2850"/>
          </a:p>
          <a:p>
            <a:pPr marL="0" lvl="0" indent="0" algn="l" rtl="0">
              <a:spcBef>
                <a:spcPts val="0"/>
              </a:spcBef>
              <a:spcAft>
                <a:spcPts val="0"/>
              </a:spcAft>
              <a:buNone/>
            </a:pPr>
            <a:r>
              <a:rPr lang="en" sz="2600"/>
              <a:t>Girls are seldom overtly aggressive</a:t>
            </a:r>
            <a:endParaRPr sz="2600"/>
          </a:p>
          <a:p>
            <a:pPr marL="0" lvl="0" indent="0" algn="l" rtl="0">
              <a:spcBef>
                <a:spcPts val="0"/>
              </a:spcBef>
              <a:spcAft>
                <a:spcPts val="0"/>
              </a:spcAft>
              <a:buNone/>
            </a:pPr>
            <a:r>
              <a:rPr lang="en" sz="2600"/>
              <a:t>Acts of aggression are in a more</a:t>
            </a:r>
            <a:endParaRPr sz="2600"/>
          </a:p>
          <a:p>
            <a:pPr marL="0" lvl="0" indent="0" algn="l" rtl="0">
              <a:spcBef>
                <a:spcPts val="0"/>
              </a:spcBef>
              <a:spcAft>
                <a:spcPts val="0"/>
              </a:spcAft>
              <a:buNone/>
            </a:pPr>
            <a:r>
              <a:rPr lang="en" sz="2600"/>
              <a:t> covert form:  Alternative Aggression</a:t>
            </a:r>
            <a:endParaRPr sz="2600"/>
          </a:p>
          <a:p>
            <a:pPr marL="0" lvl="0" indent="0" algn="l" rtl="0">
              <a:spcBef>
                <a:spcPts val="0"/>
              </a:spcBef>
              <a:spcAft>
                <a:spcPts val="0"/>
              </a:spcAft>
              <a:buNone/>
            </a:pPr>
            <a:r>
              <a:rPr lang="en" sz="2600"/>
              <a:t>Aggression lowers status and </a:t>
            </a:r>
            <a:endParaRPr sz="2600"/>
          </a:p>
          <a:p>
            <a:pPr marL="0" lvl="0" indent="0" algn="l" rtl="0">
              <a:spcBef>
                <a:spcPts val="0"/>
              </a:spcBef>
              <a:spcAft>
                <a:spcPts val="0"/>
              </a:spcAft>
              <a:buNone/>
            </a:pPr>
            <a:r>
              <a:rPr lang="en" sz="2600"/>
              <a:t>destroys relationships</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 sz="2600"/>
              <a:t>Tend to be more aware of relational subtleties and have higher emotional intelligence</a:t>
            </a:r>
            <a:endParaRPr sz="2600"/>
          </a:p>
        </p:txBody>
      </p:sp>
      <p:cxnSp>
        <p:nvCxnSpPr>
          <p:cNvPr id="1214" name="Google Shape;1214;p106"/>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215" name="Google Shape;1215;p106"/>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
        <p:nvSpPr>
          <p:cNvPr id="1216" name="Google Shape;1216;p106"/>
          <p:cNvSpPr txBox="1"/>
          <p:nvPr/>
        </p:nvSpPr>
        <p:spPr>
          <a:xfrm>
            <a:off x="1555950" y="0"/>
            <a:ext cx="690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accent5"/>
                </a:solidFill>
                <a:latin typeface="Oswald"/>
                <a:ea typeface="Oswald"/>
                <a:cs typeface="Oswald"/>
                <a:sym typeface="Oswald"/>
              </a:rPr>
              <a:t>AGGRESSION</a:t>
            </a:r>
            <a:endParaRPr sz="3000">
              <a:solidFill>
                <a:schemeClr val="accent5"/>
              </a:solidFill>
              <a:latin typeface="Oswald"/>
              <a:ea typeface="Oswald"/>
              <a:cs typeface="Oswald"/>
              <a:sym typeface="Oswald"/>
            </a:endParaRPr>
          </a:p>
        </p:txBody>
      </p:sp>
      <p:pic>
        <p:nvPicPr>
          <p:cNvPr id="1219" name="Google Shape;1219;p106"/>
          <p:cNvPicPr preferRelativeResize="0"/>
          <p:nvPr/>
        </p:nvPicPr>
        <p:blipFill>
          <a:blip r:embed="rId3">
            <a:alphaModFix/>
          </a:blip>
          <a:stretch>
            <a:fillRect/>
          </a:stretch>
        </p:blipFill>
        <p:spPr>
          <a:xfrm>
            <a:off x="4945450" y="880738"/>
            <a:ext cx="4000500" cy="2662164"/>
          </a:xfrm>
          <a:prstGeom prst="rect">
            <a:avLst/>
          </a:prstGeom>
          <a:noFill/>
          <a:ln>
            <a:noFill/>
          </a:ln>
        </p:spPr>
      </p:pic>
      <p:sp>
        <p:nvSpPr>
          <p:cNvPr id="1220" name="Google Shape;1220;p106"/>
          <p:cNvSpPr txBox="1"/>
          <p:nvPr/>
        </p:nvSpPr>
        <p:spPr>
          <a:xfrm>
            <a:off x="4679450" y="625225"/>
            <a:ext cx="4266600" cy="3823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lt1"/>
                </a:solidFill>
                <a:latin typeface="Average"/>
                <a:ea typeface="Average"/>
                <a:cs typeface="Average"/>
                <a:sym typeface="Average"/>
              </a:rPr>
              <a:t>COMMON MISTAKE</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Dismissing perceived aggression as “drama”</a:t>
            </a: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endParaRPr sz="2600">
              <a:solidFill>
                <a:schemeClr val="lt1"/>
              </a:solidFill>
              <a:latin typeface="Average"/>
              <a:ea typeface="Average"/>
              <a:cs typeface="Average"/>
              <a:sym typeface="Average"/>
            </a:endParaRPr>
          </a:p>
          <a:p>
            <a:pPr marL="0" lvl="0" indent="0" algn="l" rtl="0">
              <a:spcBef>
                <a:spcPts val="0"/>
              </a:spcBef>
              <a:spcAft>
                <a:spcPts val="0"/>
              </a:spcAft>
              <a:buNone/>
            </a:pPr>
            <a:r>
              <a:rPr lang="en" sz="3000" u="sng">
                <a:solidFill>
                  <a:schemeClr val="lt1"/>
                </a:solidFill>
                <a:latin typeface="Average"/>
                <a:ea typeface="Average"/>
                <a:cs typeface="Average"/>
                <a:sym typeface="Average"/>
              </a:rPr>
              <a:t>TIP</a:t>
            </a:r>
            <a:endParaRPr sz="3000" u="sng">
              <a:solidFill>
                <a:schemeClr val="lt1"/>
              </a:solidFill>
              <a:latin typeface="Average"/>
              <a:ea typeface="Average"/>
              <a:cs typeface="Average"/>
              <a:sym typeface="Average"/>
            </a:endParaRPr>
          </a:p>
          <a:p>
            <a:pPr marL="0" lvl="0" indent="0" algn="l" rtl="0">
              <a:spcBef>
                <a:spcPts val="0"/>
              </a:spcBef>
              <a:spcAft>
                <a:spcPts val="0"/>
              </a:spcAft>
              <a:buNone/>
            </a:pPr>
            <a:r>
              <a:rPr lang="en" sz="2600">
                <a:solidFill>
                  <a:schemeClr val="lt1"/>
                </a:solidFill>
                <a:latin typeface="Average"/>
                <a:ea typeface="Average"/>
                <a:cs typeface="Average"/>
                <a:sym typeface="Average"/>
              </a:rPr>
              <a:t>Early emphasis on healthy conflict resolution </a:t>
            </a:r>
            <a:endParaRPr sz="2600">
              <a:solidFill>
                <a:schemeClr val="lt1"/>
              </a:solidFill>
              <a:latin typeface="Average"/>
              <a:ea typeface="Average"/>
              <a:cs typeface="Average"/>
              <a:sym typeface="Averag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07"/>
          <p:cNvSpPr txBox="1">
            <a:spLocks noGrp="1"/>
          </p:cNvSpPr>
          <p:nvPr>
            <p:ph type="title"/>
          </p:nvPr>
        </p:nvSpPr>
        <p:spPr>
          <a:xfrm>
            <a:off x="342900" y="457200"/>
            <a:ext cx="8343900" cy="147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3 MAIN DIFFERENCES</a:t>
            </a:r>
            <a:endParaRPr/>
          </a:p>
        </p:txBody>
      </p:sp>
      <p:grpSp>
        <p:nvGrpSpPr>
          <p:cNvPr id="1226" name="Google Shape;1226;p107"/>
          <p:cNvGrpSpPr/>
          <p:nvPr/>
        </p:nvGrpSpPr>
        <p:grpSpPr>
          <a:xfrm>
            <a:off x="341125" y="2847282"/>
            <a:ext cx="8348675" cy="1491543"/>
            <a:chOff x="341125" y="2847282"/>
            <a:chExt cx="8348675" cy="1491543"/>
          </a:xfrm>
        </p:grpSpPr>
        <p:cxnSp>
          <p:nvCxnSpPr>
            <p:cNvPr id="1227" name="Google Shape;1227;p107"/>
            <p:cNvCxnSpPr/>
            <p:nvPr/>
          </p:nvCxnSpPr>
          <p:spPr>
            <a:xfrm>
              <a:off x="454200" y="2847282"/>
              <a:ext cx="8235600" cy="0"/>
            </a:xfrm>
            <a:prstGeom prst="straightConnector1">
              <a:avLst/>
            </a:prstGeom>
            <a:noFill/>
            <a:ln w="9525" cap="flat" cmpd="sng">
              <a:solidFill>
                <a:schemeClr val="dk1"/>
              </a:solidFill>
              <a:prstDash val="solid"/>
              <a:round/>
              <a:headEnd type="none" w="med" len="med"/>
              <a:tailEnd type="none" w="med" len="med"/>
            </a:ln>
          </p:spPr>
        </p:cxnSp>
        <p:sp>
          <p:nvSpPr>
            <p:cNvPr id="1228" name="Google Shape;1228;p107"/>
            <p:cNvSpPr txBox="1"/>
            <p:nvPr/>
          </p:nvSpPr>
          <p:spPr>
            <a:xfrm>
              <a:off x="341125" y="3412725"/>
              <a:ext cx="19077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RESTLESSNESS</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sp>
          <p:nvSpPr>
            <p:cNvPr id="1229" name="Google Shape;1229;p107"/>
            <p:cNvSpPr txBox="1"/>
            <p:nvPr/>
          </p:nvSpPr>
          <p:spPr>
            <a:xfrm>
              <a:off x="3353550" y="3400650"/>
              <a:ext cx="20823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   RISK TAKING</a:t>
              </a:r>
              <a:endParaRPr sz="30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p:txBody>
        </p:sp>
        <p:sp>
          <p:nvSpPr>
            <p:cNvPr id="1230" name="Google Shape;1230;p107"/>
            <p:cNvSpPr txBox="1"/>
            <p:nvPr/>
          </p:nvSpPr>
          <p:spPr>
            <a:xfrm>
              <a:off x="6872100" y="3412725"/>
              <a:ext cx="17451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AGGRESSION</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grpSp>
      <p:cxnSp>
        <p:nvCxnSpPr>
          <p:cNvPr id="1231" name="Google Shape;1231;p107"/>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1232" name="Google Shape;1232;p107"/>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0"/>
          <p:cNvSpPr/>
          <p:nvPr/>
        </p:nvSpPr>
        <p:spPr>
          <a:xfrm>
            <a:off x="4797600" y="361450"/>
            <a:ext cx="4007700" cy="44403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IBM Plex Sans Light"/>
              <a:ea typeface="IBM Plex Sans Light"/>
              <a:cs typeface="IBM Plex Sans Light"/>
              <a:sym typeface="IBM Plex Sans Light"/>
            </a:endParaRPr>
          </a:p>
        </p:txBody>
      </p:sp>
      <p:sp>
        <p:nvSpPr>
          <p:cNvPr id="456" name="Google Shape;456;p40"/>
          <p:cNvSpPr/>
          <p:nvPr/>
        </p:nvSpPr>
        <p:spPr>
          <a:xfrm flipH="1">
            <a:off x="8686802" y="4860600"/>
            <a:ext cx="118500" cy="11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 name="Google Shape;457;p40"/>
          <p:cNvSpPr txBox="1">
            <a:spLocks noGrp="1"/>
          </p:cNvSpPr>
          <p:nvPr>
            <p:ph type="title"/>
          </p:nvPr>
        </p:nvSpPr>
        <p:spPr>
          <a:xfrm>
            <a:off x="342900" y="452925"/>
            <a:ext cx="3544800" cy="411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Goal:</a:t>
            </a:r>
            <a:endParaRPr/>
          </a:p>
        </p:txBody>
      </p:sp>
      <p:grpSp>
        <p:nvGrpSpPr>
          <p:cNvPr id="458" name="Google Shape;458;p40"/>
          <p:cNvGrpSpPr/>
          <p:nvPr/>
        </p:nvGrpSpPr>
        <p:grpSpPr>
          <a:xfrm>
            <a:off x="4188771" y="1499600"/>
            <a:ext cx="324300" cy="1072150"/>
            <a:chOff x="8278241" y="2502000"/>
            <a:chExt cx="324300" cy="1072150"/>
          </a:xfrm>
        </p:grpSpPr>
        <p:sp>
          <p:nvSpPr>
            <p:cNvPr id="459" name="Google Shape;459;p40"/>
            <p:cNvSpPr/>
            <p:nvPr/>
          </p:nvSpPr>
          <p:spPr>
            <a:xfrm>
              <a:off x="8278241" y="250200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 name="Google Shape;460;p40"/>
            <p:cNvSpPr/>
            <p:nvPr/>
          </p:nvSpPr>
          <p:spPr>
            <a:xfrm>
              <a:off x="8278241" y="2897825"/>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 name="Google Shape;461;p40"/>
            <p:cNvSpPr/>
            <p:nvPr/>
          </p:nvSpPr>
          <p:spPr>
            <a:xfrm>
              <a:off x="8278241" y="3293650"/>
              <a:ext cx="324300" cy="280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62" name="Google Shape;462;p40"/>
          <p:cNvGrpSpPr/>
          <p:nvPr/>
        </p:nvGrpSpPr>
        <p:grpSpPr>
          <a:xfrm>
            <a:off x="3938206" y="3825218"/>
            <a:ext cx="574985" cy="507291"/>
            <a:chOff x="6107475" y="4573475"/>
            <a:chExt cx="594300" cy="501771"/>
          </a:xfrm>
        </p:grpSpPr>
        <p:sp>
          <p:nvSpPr>
            <p:cNvPr id="463" name="Google Shape;463;p40"/>
            <p:cNvSpPr/>
            <p:nvPr/>
          </p:nvSpPr>
          <p:spPr>
            <a:xfrm>
              <a:off x="61074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4" name="Google Shape;464;p40"/>
            <p:cNvSpPr/>
            <p:nvPr/>
          </p:nvSpPr>
          <p:spPr>
            <a:xfrm>
              <a:off x="624465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5" name="Google Shape;465;p40"/>
            <p:cNvSpPr/>
            <p:nvPr/>
          </p:nvSpPr>
          <p:spPr>
            <a:xfrm>
              <a:off x="638182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6" name="Google Shape;466;p40"/>
            <p:cNvSpPr/>
            <p:nvPr/>
          </p:nvSpPr>
          <p:spPr>
            <a:xfrm>
              <a:off x="6519000"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7" name="Google Shape;467;p40"/>
            <p:cNvSpPr/>
            <p:nvPr/>
          </p:nvSpPr>
          <p:spPr>
            <a:xfrm>
              <a:off x="6656175" y="457347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8" name="Google Shape;468;p40"/>
            <p:cNvSpPr/>
            <p:nvPr/>
          </p:nvSpPr>
          <p:spPr>
            <a:xfrm>
              <a:off x="61074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9" name="Google Shape;469;p40"/>
            <p:cNvSpPr/>
            <p:nvPr/>
          </p:nvSpPr>
          <p:spPr>
            <a:xfrm>
              <a:off x="624465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0" name="Google Shape;470;p40"/>
            <p:cNvSpPr/>
            <p:nvPr/>
          </p:nvSpPr>
          <p:spPr>
            <a:xfrm>
              <a:off x="638182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1" name="Google Shape;471;p40"/>
            <p:cNvSpPr/>
            <p:nvPr/>
          </p:nvSpPr>
          <p:spPr>
            <a:xfrm>
              <a:off x="6519000"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2" name="Google Shape;472;p40"/>
            <p:cNvSpPr/>
            <p:nvPr/>
          </p:nvSpPr>
          <p:spPr>
            <a:xfrm>
              <a:off x="6656175" y="4688165"/>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40"/>
            <p:cNvSpPr/>
            <p:nvPr/>
          </p:nvSpPr>
          <p:spPr>
            <a:xfrm>
              <a:off x="61074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4" name="Google Shape;474;p40"/>
            <p:cNvSpPr/>
            <p:nvPr/>
          </p:nvSpPr>
          <p:spPr>
            <a:xfrm>
              <a:off x="624465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5" name="Google Shape;475;p40"/>
            <p:cNvSpPr/>
            <p:nvPr/>
          </p:nvSpPr>
          <p:spPr>
            <a:xfrm>
              <a:off x="638182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6" name="Google Shape;476;p40"/>
            <p:cNvSpPr/>
            <p:nvPr/>
          </p:nvSpPr>
          <p:spPr>
            <a:xfrm>
              <a:off x="6519000"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7" name="Google Shape;477;p40"/>
            <p:cNvSpPr/>
            <p:nvPr/>
          </p:nvSpPr>
          <p:spPr>
            <a:xfrm>
              <a:off x="6656175" y="480026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8" name="Google Shape;478;p40"/>
            <p:cNvSpPr/>
            <p:nvPr/>
          </p:nvSpPr>
          <p:spPr>
            <a:xfrm>
              <a:off x="61074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9" name="Google Shape;479;p40"/>
            <p:cNvSpPr/>
            <p:nvPr/>
          </p:nvSpPr>
          <p:spPr>
            <a:xfrm>
              <a:off x="624465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0" name="Google Shape;480;p40"/>
            <p:cNvSpPr/>
            <p:nvPr/>
          </p:nvSpPr>
          <p:spPr>
            <a:xfrm>
              <a:off x="638182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1" name="Google Shape;481;p40"/>
            <p:cNvSpPr/>
            <p:nvPr/>
          </p:nvSpPr>
          <p:spPr>
            <a:xfrm>
              <a:off x="6519000"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2" name="Google Shape;482;p40"/>
            <p:cNvSpPr/>
            <p:nvPr/>
          </p:nvSpPr>
          <p:spPr>
            <a:xfrm>
              <a:off x="6656175" y="4914957"/>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3" name="Google Shape;483;p40"/>
            <p:cNvSpPr/>
            <p:nvPr/>
          </p:nvSpPr>
          <p:spPr>
            <a:xfrm>
              <a:off x="61074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4" name="Google Shape;484;p40"/>
            <p:cNvSpPr/>
            <p:nvPr/>
          </p:nvSpPr>
          <p:spPr>
            <a:xfrm>
              <a:off x="624465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5" name="Google Shape;485;p40"/>
            <p:cNvSpPr/>
            <p:nvPr/>
          </p:nvSpPr>
          <p:spPr>
            <a:xfrm>
              <a:off x="638182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6" name="Google Shape;486;p40"/>
            <p:cNvSpPr/>
            <p:nvPr/>
          </p:nvSpPr>
          <p:spPr>
            <a:xfrm>
              <a:off x="6519000"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p40"/>
            <p:cNvSpPr/>
            <p:nvPr/>
          </p:nvSpPr>
          <p:spPr>
            <a:xfrm>
              <a:off x="6656175" y="5029646"/>
              <a:ext cx="45600" cy="45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88" name="Google Shape;488;p40"/>
          <p:cNvSpPr txBox="1"/>
          <p:nvPr/>
        </p:nvSpPr>
        <p:spPr>
          <a:xfrm>
            <a:off x="4915275" y="581275"/>
            <a:ext cx="3771600" cy="39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Oswald Light"/>
                <a:ea typeface="Oswald Light"/>
                <a:cs typeface="Oswald Light"/>
                <a:sym typeface="Oswald Light"/>
              </a:rPr>
              <a:t>To identify and understand the different tendencies and motivations between boys and girls in order to best guide them into adulthood.</a:t>
            </a:r>
            <a:endParaRPr sz="3300">
              <a:solidFill>
                <a:schemeClr val="lt1"/>
              </a:solidFill>
              <a:latin typeface="Oswald Light"/>
              <a:ea typeface="Oswald Light"/>
              <a:cs typeface="Oswald Light"/>
              <a:sym typeface="Oswald Light"/>
            </a:endParaRPr>
          </a:p>
        </p:txBody>
      </p:sp>
      <p:sp>
        <p:nvSpPr>
          <p:cNvPr id="489" name="Google Shape;489;p40"/>
          <p:cNvSpPr txBox="1"/>
          <p:nvPr/>
        </p:nvSpPr>
        <p:spPr>
          <a:xfrm>
            <a:off x="439525" y="1259150"/>
            <a:ext cx="3214200" cy="3147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Average"/>
                <a:ea typeface="Average"/>
                <a:cs typeface="Average"/>
                <a:sym typeface="Average"/>
              </a:rPr>
              <a:t>NOT</a:t>
            </a:r>
            <a:endParaRPr sz="2600">
              <a:solidFill>
                <a:schemeClr val="lt1"/>
              </a:solidFill>
              <a:latin typeface="Average"/>
              <a:ea typeface="Average"/>
              <a:cs typeface="Average"/>
              <a:sym typeface="Average"/>
            </a:endParaRPr>
          </a:p>
          <a:p>
            <a:pPr marL="457200" lvl="0" indent="-393700" algn="l" rtl="0">
              <a:spcBef>
                <a:spcPts val="0"/>
              </a:spcBef>
              <a:spcAft>
                <a:spcPts val="0"/>
              </a:spcAft>
              <a:buClr>
                <a:schemeClr val="lt1"/>
              </a:buClr>
              <a:buSzPts val="2600"/>
              <a:buFont typeface="Average"/>
              <a:buChar char="●"/>
            </a:pPr>
            <a:r>
              <a:rPr lang="en" sz="2600">
                <a:solidFill>
                  <a:schemeClr val="lt1"/>
                </a:solidFill>
                <a:latin typeface="Average"/>
                <a:ea typeface="Average"/>
                <a:cs typeface="Average"/>
                <a:sym typeface="Average"/>
              </a:rPr>
              <a:t>Define black and white gender expectations</a:t>
            </a:r>
            <a:endParaRPr sz="2600">
              <a:solidFill>
                <a:schemeClr val="lt1"/>
              </a:solidFill>
              <a:latin typeface="Average"/>
              <a:ea typeface="Average"/>
              <a:cs typeface="Average"/>
              <a:sym typeface="Average"/>
            </a:endParaRPr>
          </a:p>
          <a:p>
            <a:pPr marL="457200" lvl="0" indent="-393700" algn="l" rtl="0">
              <a:spcBef>
                <a:spcPts val="0"/>
              </a:spcBef>
              <a:spcAft>
                <a:spcPts val="0"/>
              </a:spcAft>
              <a:buClr>
                <a:schemeClr val="lt1"/>
              </a:buClr>
              <a:buSzPts val="2600"/>
              <a:buFont typeface="Average"/>
              <a:buChar char="●"/>
            </a:pPr>
            <a:r>
              <a:rPr lang="en" sz="2600">
                <a:solidFill>
                  <a:schemeClr val="lt1"/>
                </a:solidFill>
                <a:latin typeface="Average"/>
                <a:ea typeface="Average"/>
                <a:cs typeface="Average"/>
                <a:sym typeface="Average"/>
              </a:rPr>
              <a:t>To assign morality to gendered behaviors</a:t>
            </a:r>
            <a:endParaRPr sz="2600">
              <a:solidFill>
                <a:schemeClr val="lt1"/>
              </a:solidFill>
              <a:latin typeface="Average"/>
              <a:ea typeface="Average"/>
              <a:cs typeface="Average"/>
              <a:sym typeface="Averag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9"/>
        <p:cNvGrpSpPr/>
        <p:nvPr/>
      </p:nvGrpSpPr>
      <p:grpSpPr>
        <a:xfrm>
          <a:off x="0" y="0"/>
          <a:ext cx="0" cy="0"/>
          <a:chOff x="0" y="0"/>
          <a:chExt cx="0" cy="0"/>
        </a:xfrm>
      </p:grpSpPr>
      <p:sp>
        <p:nvSpPr>
          <p:cNvPr id="1240" name="Google Shape;1240;p108"/>
          <p:cNvSpPr txBox="1">
            <a:spLocks noGrp="1"/>
          </p:cNvSpPr>
          <p:nvPr>
            <p:ph type="title"/>
          </p:nvPr>
        </p:nvSpPr>
        <p:spPr>
          <a:xfrm>
            <a:off x="546075" y="122200"/>
            <a:ext cx="8343900" cy="134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5000"/>
              <a:t>CONCLUSION</a:t>
            </a:r>
            <a:r>
              <a:rPr lang="en" sz="5000">
                <a:solidFill>
                  <a:schemeClr val="lt1"/>
                </a:solidFill>
              </a:rPr>
              <a:t> </a:t>
            </a:r>
            <a:endParaRPr sz="5000">
              <a:solidFill>
                <a:schemeClr val="lt1"/>
              </a:solidFill>
            </a:endParaRPr>
          </a:p>
        </p:txBody>
      </p:sp>
      <p:cxnSp>
        <p:nvCxnSpPr>
          <p:cNvPr id="1241" name="Google Shape;1241;p108"/>
          <p:cNvCxnSpPr/>
          <p:nvPr/>
        </p:nvCxnSpPr>
        <p:spPr>
          <a:xfrm>
            <a:off x="457211" y="4099733"/>
            <a:ext cx="1463700" cy="0"/>
          </a:xfrm>
          <a:prstGeom prst="straightConnector1">
            <a:avLst/>
          </a:prstGeom>
          <a:noFill/>
          <a:ln w="9525" cap="flat" cmpd="sng">
            <a:solidFill>
              <a:schemeClr val="dk1"/>
            </a:solidFill>
            <a:prstDash val="solid"/>
            <a:round/>
            <a:headEnd type="none" w="med" len="med"/>
            <a:tailEnd type="none" w="med" len="med"/>
          </a:ln>
        </p:spPr>
      </p:cxnSp>
      <p:sp>
        <p:nvSpPr>
          <p:cNvPr id="1242" name="Google Shape;1242;p108"/>
          <p:cNvSpPr txBox="1"/>
          <p:nvPr/>
        </p:nvSpPr>
        <p:spPr>
          <a:xfrm>
            <a:off x="517775" y="1123450"/>
            <a:ext cx="8030400" cy="24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Average"/>
                <a:ea typeface="Average"/>
                <a:cs typeface="Average"/>
                <a:sym typeface="Average"/>
              </a:rPr>
              <a:t>Ephesians 2:10- For we are God's handiwork, created in Christ Jesus to do good works, which God prepared in advance for us to do.</a:t>
            </a:r>
            <a:endParaRPr sz="3000">
              <a:solidFill>
                <a:schemeClr val="dk1"/>
              </a:solidFill>
              <a:latin typeface="Average"/>
              <a:ea typeface="Average"/>
              <a:cs typeface="Average"/>
              <a:sym typeface="Average"/>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6"/>
        <p:cNvGrpSpPr/>
        <p:nvPr/>
      </p:nvGrpSpPr>
      <p:grpSpPr>
        <a:xfrm>
          <a:off x="0" y="0"/>
          <a:ext cx="0" cy="0"/>
          <a:chOff x="0" y="0"/>
          <a:chExt cx="0" cy="0"/>
        </a:xfrm>
      </p:grpSpPr>
      <p:sp>
        <p:nvSpPr>
          <p:cNvPr id="1247" name="Google Shape;1247;p109"/>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71</a:t>
            </a:fld>
            <a:endParaRPr/>
          </a:p>
        </p:txBody>
      </p:sp>
      <p:sp>
        <p:nvSpPr>
          <p:cNvPr id="1248" name="Google Shape;1248;p109"/>
          <p:cNvSpPr txBox="1">
            <a:spLocks noGrp="1"/>
          </p:cNvSpPr>
          <p:nvPr>
            <p:ph type="body" idx="1"/>
          </p:nvPr>
        </p:nvSpPr>
        <p:spPr>
          <a:xfrm>
            <a:off x="304500" y="414525"/>
            <a:ext cx="7961400" cy="449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a:solidFill>
                  <a:schemeClr val="lt2"/>
                </a:solidFill>
                <a:latin typeface="Oswald"/>
                <a:ea typeface="Oswald"/>
                <a:cs typeface="Oswald"/>
                <a:sym typeface="Oswald"/>
              </a:rPr>
              <a:t>COMMENTS</a:t>
            </a:r>
            <a:endParaRPr sz="4800">
              <a:solidFill>
                <a:schemeClr val="lt2"/>
              </a:solidFill>
              <a:latin typeface="Oswald"/>
              <a:ea typeface="Oswald"/>
              <a:cs typeface="Oswald"/>
              <a:sym typeface="Oswald"/>
            </a:endParaRPr>
          </a:p>
          <a:p>
            <a:pPr marL="0" lvl="0" indent="0" algn="l" rtl="0">
              <a:spcBef>
                <a:spcPts val="1200"/>
              </a:spcBef>
              <a:spcAft>
                <a:spcPts val="0"/>
              </a:spcAft>
              <a:buNone/>
            </a:pPr>
            <a:r>
              <a:rPr lang="en" sz="4800">
                <a:solidFill>
                  <a:schemeClr val="lt2"/>
                </a:solidFill>
                <a:latin typeface="Oswald"/>
                <a:ea typeface="Oswald"/>
                <a:cs typeface="Oswald"/>
                <a:sym typeface="Oswald"/>
              </a:rPr>
              <a:t>AND </a:t>
            </a:r>
            <a:endParaRPr sz="4800">
              <a:solidFill>
                <a:schemeClr val="lt2"/>
              </a:solidFill>
              <a:latin typeface="Oswald"/>
              <a:ea typeface="Oswald"/>
              <a:cs typeface="Oswald"/>
              <a:sym typeface="Oswald"/>
            </a:endParaRPr>
          </a:p>
          <a:p>
            <a:pPr marL="0" lvl="0" indent="0" algn="l" rtl="0">
              <a:spcBef>
                <a:spcPts val="1200"/>
              </a:spcBef>
              <a:spcAft>
                <a:spcPts val="1200"/>
              </a:spcAft>
              <a:buNone/>
            </a:pPr>
            <a:r>
              <a:rPr lang="en" sz="4800">
                <a:solidFill>
                  <a:schemeClr val="lt2"/>
                </a:solidFill>
                <a:latin typeface="Oswald"/>
                <a:ea typeface="Oswald"/>
                <a:cs typeface="Oswald"/>
                <a:sym typeface="Oswald"/>
              </a:rPr>
              <a:t>QUESTIONS</a:t>
            </a:r>
            <a:endParaRPr sz="4800">
              <a:solidFill>
                <a:schemeClr val="lt2"/>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3"/>
        <p:cNvGrpSpPr/>
        <p:nvPr/>
      </p:nvGrpSpPr>
      <p:grpSpPr>
        <a:xfrm>
          <a:off x="0" y="0"/>
          <a:ext cx="0" cy="0"/>
          <a:chOff x="0" y="0"/>
          <a:chExt cx="0" cy="0"/>
        </a:xfrm>
      </p:grpSpPr>
      <p:sp>
        <p:nvSpPr>
          <p:cNvPr id="494" name="Google Shape;494;p41"/>
          <p:cNvSpPr txBox="1">
            <a:spLocks noGrp="1"/>
          </p:cNvSpPr>
          <p:nvPr>
            <p:ph type="title"/>
          </p:nvPr>
        </p:nvSpPr>
        <p:spPr>
          <a:xfrm>
            <a:off x="187050" y="126600"/>
            <a:ext cx="3650700" cy="1509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800"/>
              <a:t>References</a:t>
            </a:r>
            <a:endParaRPr sz="3800"/>
          </a:p>
        </p:txBody>
      </p:sp>
      <p:sp>
        <p:nvSpPr>
          <p:cNvPr id="495" name="Google Shape;495;p41"/>
          <p:cNvSpPr txBox="1">
            <a:spLocks noGrp="1"/>
          </p:cNvSpPr>
          <p:nvPr>
            <p:ph type="subTitle" idx="2"/>
          </p:nvPr>
        </p:nvSpPr>
        <p:spPr>
          <a:xfrm>
            <a:off x="5361325" y="1058100"/>
            <a:ext cx="3378900" cy="3027300"/>
          </a:xfrm>
          <a:prstGeom prst="rect">
            <a:avLst/>
          </a:prstGeom>
        </p:spPr>
        <p:txBody>
          <a:bodyPr spcFirstLastPara="1" wrap="square" lIns="91425" tIns="91425" rIns="91425" bIns="91425" anchor="ctr" anchorCtr="0">
            <a:noAutofit/>
          </a:bodyPr>
          <a:lstStyle/>
          <a:p>
            <a:pPr marL="457200" lvl="0" indent="-419100" algn="l" rtl="0">
              <a:spcBef>
                <a:spcPts val="0"/>
              </a:spcBef>
              <a:spcAft>
                <a:spcPts val="0"/>
              </a:spcAft>
              <a:buClr>
                <a:schemeClr val="dk1"/>
              </a:buClr>
              <a:buSzPts val="3000"/>
              <a:buFont typeface="Oswald Light"/>
              <a:buChar char="●"/>
            </a:pPr>
            <a:r>
              <a:rPr lang="en" sz="3000">
                <a:solidFill>
                  <a:schemeClr val="dk1"/>
                </a:solidFill>
                <a:latin typeface="Oswald Light"/>
                <a:ea typeface="Oswald Light"/>
                <a:cs typeface="Oswald Light"/>
                <a:sym typeface="Oswald Light"/>
              </a:rPr>
              <a:t>Why Gender Matters</a:t>
            </a:r>
            <a:endParaRPr sz="3000">
              <a:solidFill>
                <a:schemeClr val="dk1"/>
              </a:solidFill>
              <a:latin typeface="Oswald Light"/>
              <a:ea typeface="Oswald Light"/>
              <a:cs typeface="Oswald Light"/>
              <a:sym typeface="Oswald Light"/>
            </a:endParaRPr>
          </a:p>
          <a:p>
            <a:pPr marL="0" lvl="0" indent="0" algn="l" rtl="0">
              <a:spcBef>
                <a:spcPts val="1200"/>
              </a:spcBef>
              <a:spcAft>
                <a:spcPts val="0"/>
              </a:spcAft>
              <a:buNone/>
            </a:pPr>
            <a:endParaRPr sz="2500">
              <a:solidFill>
                <a:schemeClr val="dk1"/>
              </a:solidFill>
              <a:latin typeface="Oswald Light"/>
              <a:ea typeface="Oswald Light"/>
              <a:cs typeface="Oswald Light"/>
              <a:sym typeface="Oswald Light"/>
            </a:endParaRPr>
          </a:p>
          <a:p>
            <a:pPr marL="457200" lvl="0" indent="-419100" algn="l" rtl="0">
              <a:spcBef>
                <a:spcPts val="1200"/>
              </a:spcBef>
              <a:spcAft>
                <a:spcPts val="0"/>
              </a:spcAft>
              <a:buClr>
                <a:schemeClr val="dk1"/>
              </a:buClr>
              <a:buSzPts val="3000"/>
              <a:buFont typeface="Oswald Light"/>
              <a:buChar char="●"/>
            </a:pPr>
            <a:r>
              <a:rPr lang="en" sz="3000">
                <a:solidFill>
                  <a:schemeClr val="dk1"/>
                </a:solidFill>
                <a:latin typeface="Oswald Light"/>
                <a:ea typeface="Oswald Light"/>
                <a:cs typeface="Oswald Light"/>
                <a:sym typeface="Oswald Light"/>
              </a:rPr>
              <a:t>Girls on the Edge</a:t>
            </a:r>
            <a:endParaRPr sz="3000">
              <a:solidFill>
                <a:schemeClr val="dk1"/>
              </a:solidFill>
              <a:latin typeface="Oswald Light"/>
              <a:ea typeface="Oswald Light"/>
              <a:cs typeface="Oswald Light"/>
              <a:sym typeface="Oswald Light"/>
            </a:endParaRPr>
          </a:p>
          <a:p>
            <a:pPr marL="0" lvl="0" indent="0" algn="l" rtl="0">
              <a:spcBef>
                <a:spcPts val="1200"/>
              </a:spcBef>
              <a:spcAft>
                <a:spcPts val="0"/>
              </a:spcAft>
              <a:buNone/>
            </a:pPr>
            <a:endParaRPr sz="2500">
              <a:solidFill>
                <a:schemeClr val="dk1"/>
              </a:solidFill>
              <a:latin typeface="Oswald Light"/>
              <a:ea typeface="Oswald Light"/>
              <a:cs typeface="Oswald Light"/>
              <a:sym typeface="Oswald Light"/>
            </a:endParaRPr>
          </a:p>
          <a:p>
            <a:pPr marL="457200" lvl="0" indent="-419100" algn="l" rtl="0">
              <a:spcBef>
                <a:spcPts val="1200"/>
              </a:spcBef>
              <a:spcAft>
                <a:spcPts val="0"/>
              </a:spcAft>
              <a:buClr>
                <a:schemeClr val="dk1"/>
              </a:buClr>
              <a:buSzPts val="3000"/>
              <a:buFont typeface="Oswald Light"/>
              <a:buChar char="●"/>
            </a:pPr>
            <a:r>
              <a:rPr lang="en" sz="3000">
                <a:solidFill>
                  <a:schemeClr val="dk1"/>
                </a:solidFill>
                <a:latin typeface="Oswald Light"/>
                <a:ea typeface="Oswald Light"/>
                <a:cs typeface="Oswald Light"/>
                <a:sym typeface="Oswald Light"/>
              </a:rPr>
              <a:t>Boys Adrift</a:t>
            </a:r>
            <a:endParaRPr sz="3000">
              <a:solidFill>
                <a:schemeClr val="dk1"/>
              </a:solidFill>
              <a:latin typeface="Oswald Light"/>
              <a:ea typeface="Oswald Light"/>
              <a:cs typeface="Oswald Light"/>
              <a:sym typeface="Oswald Light"/>
            </a:endParaRPr>
          </a:p>
          <a:p>
            <a:pPr marL="0" lvl="0" indent="0" algn="l" rtl="0">
              <a:spcBef>
                <a:spcPts val="1200"/>
              </a:spcBef>
              <a:spcAft>
                <a:spcPts val="1200"/>
              </a:spcAft>
              <a:buNone/>
            </a:pPr>
            <a:endParaRPr sz="2500"/>
          </a:p>
        </p:txBody>
      </p:sp>
      <p:sp>
        <p:nvSpPr>
          <p:cNvPr id="496" name="Google Shape;496;p41"/>
          <p:cNvSpPr txBox="1">
            <a:spLocks noGrp="1"/>
          </p:cNvSpPr>
          <p:nvPr>
            <p:ph type="subTitle" idx="3"/>
          </p:nvPr>
        </p:nvSpPr>
        <p:spPr>
          <a:xfrm>
            <a:off x="342900" y="4352207"/>
            <a:ext cx="4229100" cy="720900"/>
          </a:xfrm>
          <a:prstGeom prst="rect">
            <a:avLst/>
          </a:prstGeom>
        </p:spPr>
        <p:txBody>
          <a:bodyPr spcFirstLastPara="1" wrap="square" lIns="137150" tIns="91425" rIns="91425" bIns="91425" anchor="ctr" anchorCtr="0">
            <a:normAutofit/>
          </a:bodyPr>
          <a:lstStyle/>
          <a:p>
            <a:pPr marL="0" lvl="0" indent="0" algn="l" rtl="0">
              <a:spcBef>
                <a:spcPts val="0"/>
              </a:spcBef>
              <a:spcAft>
                <a:spcPts val="1200"/>
              </a:spcAft>
              <a:buNone/>
            </a:pPr>
            <a:r>
              <a:rPr lang="en" sz="3000">
                <a:solidFill>
                  <a:schemeClr val="dk1"/>
                </a:solidFill>
                <a:latin typeface="Oswald Light"/>
                <a:ea typeface="Oswald Light"/>
                <a:cs typeface="Oswald Light"/>
                <a:sym typeface="Oswald Light"/>
              </a:rPr>
              <a:t>Dr. Leonard Sax M.D., Ph.D</a:t>
            </a:r>
            <a:endParaRPr sz="3000">
              <a:solidFill>
                <a:schemeClr val="dk1"/>
              </a:solidFill>
              <a:latin typeface="Oswald Light"/>
              <a:ea typeface="Oswald Light"/>
              <a:cs typeface="Oswald Light"/>
              <a:sym typeface="Oswal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2"/>
          <p:cNvSpPr txBox="1">
            <a:spLocks noGrp="1"/>
          </p:cNvSpPr>
          <p:nvPr>
            <p:ph type="title"/>
          </p:nvPr>
        </p:nvSpPr>
        <p:spPr>
          <a:xfrm>
            <a:off x="342900" y="457200"/>
            <a:ext cx="8343900" cy="147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3 MAIN DIFFERENCES</a:t>
            </a:r>
            <a:endParaRPr/>
          </a:p>
        </p:txBody>
      </p:sp>
      <p:grpSp>
        <p:nvGrpSpPr>
          <p:cNvPr id="503" name="Google Shape;503;p42"/>
          <p:cNvGrpSpPr/>
          <p:nvPr/>
        </p:nvGrpSpPr>
        <p:grpSpPr>
          <a:xfrm>
            <a:off x="341125" y="2847282"/>
            <a:ext cx="8348675" cy="1491543"/>
            <a:chOff x="341125" y="2847282"/>
            <a:chExt cx="8348675" cy="1491543"/>
          </a:xfrm>
        </p:grpSpPr>
        <p:cxnSp>
          <p:nvCxnSpPr>
            <p:cNvPr id="504" name="Google Shape;504;p42"/>
            <p:cNvCxnSpPr/>
            <p:nvPr/>
          </p:nvCxnSpPr>
          <p:spPr>
            <a:xfrm>
              <a:off x="454200" y="2847282"/>
              <a:ext cx="8235600" cy="0"/>
            </a:xfrm>
            <a:prstGeom prst="straightConnector1">
              <a:avLst/>
            </a:prstGeom>
            <a:noFill/>
            <a:ln w="9525" cap="flat" cmpd="sng">
              <a:solidFill>
                <a:schemeClr val="dk1"/>
              </a:solidFill>
              <a:prstDash val="solid"/>
              <a:round/>
              <a:headEnd type="none" w="med" len="med"/>
              <a:tailEnd type="none" w="med" len="med"/>
            </a:ln>
          </p:spPr>
        </p:cxnSp>
        <p:sp>
          <p:nvSpPr>
            <p:cNvPr id="505" name="Google Shape;505;p42"/>
            <p:cNvSpPr txBox="1"/>
            <p:nvPr/>
          </p:nvSpPr>
          <p:spPr>
            <a:xfrm>
              <a:off x="341125" y="3412725"/>
              <a:ext cx="19077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RESTLESSNESS</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sp>
          <p:nvSpPr>
            <p:cNvPr id="506" name="Google Shape;506;p42"/>
            <p:cNvSpPr txBox="1"/>
            <p:nvPr/>
          </p:nvSpPr>
          <p:spPr>
            <a:xfrm>
              <a:off x="3353550" y="3400650"/>
              <a:ext cx="20823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   RISK TAKING</a:t>
              </a:r>
              <a:endParaRPr sz="30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800">
                <a:solidFill>
                  <a:schemeClr val="dk1"/>
                </a:solidFill>
                <a:latin typeface="IBM Plex Mono Light"/>
                <a:ea typeface="IBM Plex Mono Light"/>
                <a:cs typeface="IBM Plex Mono Light"/>
                <a:sym typeface="IBM Plex Mono Light"/>
              </a:endParaRPr>
            </a:p>
          </p:txBody>
        </p:sp>
        <p:sp>
          <p:nvSpPr>
            <p:cNvPr id="507" name="Google Shape;507;p42"/>
            <p:cNvSpPr txBox="1"/>
            <p:nvPr/>
          </p:nvSpPr>
          <p:spPr>
            <a:xfrm>
              <a:off x="6872100" y="3412725"/>
              <a:ext cx="1745100" cy="926100"/>
            </a:xfrm>
            <a:prstGeom prst="rect">
              <a:avLst/>
            </a:prstGeom>
            <a:noFill/>
            <a:ln>
              <a:noFill/>
            </a:ln>
          </p:spPr>
          <p:txBody>
            <a:bodyPr spcFirstLastPara="1" wrap="square" lIns="109725" tIns="91425" rIns="91425" bIns="91425" anchor="t" anchorCtr="0">
              <a:noAutofit/>
            </a:bodyPr>
            <a:lstStyle/>
            <a:p>
              <a:pPr marL="0" lvl="0" indent="0" algn="l" rtl="0">
                <a:spcBef>
                  <a:spcPts val="0"/>
                </a:spcBef>
                <a:spcAft>
                  <a:spcPts val="0"/>
                </a:spcAft>
                <a:buNone/>
              </a:pPr>
              <a:r>
                <a:rPr lang="en" sz="2500">
                  <a:solidFill>
                    <a:schemeClr val="dk1"/>
                  </a:solidFill>
                  <a:latin typeface="Oswald Light"/>
                  <a:ea typeface="Oswald Light"/>
                  <a:cs typeface="Oswald Light"/>
                  <a:sym typeface="Oswald Light"/>
                </a:rPr>
                <a:t>AGGRESSION</a:t>
              </a:r>
              <a:endParaRPr sz="25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a:p>
              <a:pPr marL="0" lvl="0" indent="0" algn="l" rtl="0">
                <a:spcBef>
                  <a:spcPts val="0"/>
                </a:spcBef>
                <a:spcAft>
                  <a:spcPts val="0"/>
                </a:spcAft>
                <a:buNone/>
              </a:pPr>
              <a:endParaRPr sz="2500">
                <a:solidFill>
                  <a:schemeClr val="dk1"/>
                </a:solidFill>
                <a:latin typeface="IBM Plex Mono Light"/>
                <a:ea typeface="IBM Plex Mono Light"/>
                <a:cs typeface="IBM Plex Mono Light"/>
                <a:sym typeface="IBM Plex Mono Light"/>
              </a:endParaRPr>
            </a:p>
          </p:txBody>
        </p:sp>
      </p:grpSp>
      <p:cxnSp>
        <p:nvCxnSpPr>
          <p:cNvPr id="508" name="Google Shape;508;p42"/>
          <p:cNvCxnSpPr/>
          <p:nvPr/>
        </p:nvCxnSpPr>
        <p:spPr>
          <a:xfrm>
            <a:off x="342977" y="4568993"/>
            <a:ext cx="8471100" cy="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42"/>
          <p:cNvCxnSpPr/>
          <p:nvPr/>
        </p:nvCxnSpPr>
        <p:spPr>
          <a:xfrm>
            <a:off x="342977" y="460693"/>
            <a:ext cx="84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2496</Words>
  <Application>Microsoft Office PowerPoint</Application>
  <PresentationFormat>On-screen Show (16:9)</PresentationFormat>
  <Paragraphs>745</Paragraphs>
  <Slides>71</Slides>
  <Notes>71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IBM Plex Mono Medium</vt:lpstr>
      <vt:lpstr>Oswald</vt:lpstr>
      <vt:lpstr>Lexend Light</vt:lpstr>
      <vt:lpstr>Merriweather Light</vt:lpstr>
      <vt:lpstr>IBM Plex Sans</vt:lpstr>
      <vt:lpstr>IBM Plex Sans Light</vt:lpstr>
      <vt:lpstr>IBM Plex Sans Medium</vt:lpstr>
      <vt:lpstr>Oswald Light</vt:lpstr>
      <vt:lpstr>IBM Plex Mono Light</vt:lpstr>
      <vt:lpstr>Arial</vt:lpstr>
      <vt:lpstr>Average</vt:lpstr>
      <vt:lpstr>Slate</vt:lpstr>
      <vt:lpstr>Boys vs Girls</vt:lpstr>
      <vt:lpstr>About Me</vt:lpstr>
      <vt:lpstr> About My Dog</vt:lpstr>
      <vt:lpstr>About My Dog</vt:lpstr>
      <vt:lpstr>Our Goal:</vt:lpstr>
      <vt:lpstr>Our Goal:</vt:lpstr>
      <vt:lpstr>Our Goal:</vt:lpstr>
      <vt:lpstr>References</vt:lpstr>
      <vt:lpstr>3 MAIN DIFFERENCES</vt:lpstr>
      <vt:lpstr>BOYS  The Drive to move       </vt:lpstr>
      <vt:lpstr>BOYS  The Drive to move Endless energy      </vt:lpstr>
      <vt:lpstr>BOYS  The Drive to move Endless energy Prone to Impulsivity       </vt:lpstr>
      <vt:lpstr>BOYS  The Drive to move Endless energy Prone to Impulsivity  Low Tolerance for sitting still     </vt:lpstr>
      <vt:lpstr>BOYS  The Drive to move Endless energy Prone to Impulsivity  Low Tolerance for sitting still     </vt:lpstr>
      <vt:lpstr>BOYS  The Drive to move Endless energy Prone to Impulsivity  Low Tolerance for sitting still Often Struggle with School Expectations    </vt:lpstr>
      <vt:lpstr>BOYS  The Drive to move Endless energy Prone to Impulsivity  Low Tolerance for sitting still  Often struggle with school expectations    </vt:lpstr>
      <vt:lpstr>BOYS  The Drive to move Endless energy Prone to Impulsivity  Low Tolerance for sitting still  Often struggle with school expectations    </vt:lpstr>
      <vt:lpstr>GIRLS             </vt:lpstr>
      <vt:lpstr>GIRLS  Inner Restlessness       </vt:lpstr>
      <vt:lpstr>GIRLS  Inner Restlessness Inner drive to define themselves      </vt:lpstr>
      <vt:lpstr>GIRLS  Inner Restlessness Inner drive to define themselves Drive to Over Achieve     </vt:lpstr>
      <vt:lpstr>GIRLS  Inner Restlessness Inner drive to define themselves Drive to Over Achieve Higher concern for authority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Biblical View  of Anorexia of the Soul      </vt:lpstr>
      <vt:lpstr>Biblical View  of Anorexia of the Soul      </vt:lpstr>
      <vt:lpstr>Biblical View  of Anorexia of the Soul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GIRLS  Inner Restlessness Inner drive to define themselves Drive to Over Achieve Higher concern for authority Calculated approach to how they  Are perceived  </vt:lpstr>
      <vt:lpstr>3 MAIN DIFFERENCES</vt:lpstr>
      <vt:lpstr>BOYS  Take more risks than girls           </vt:lpstr>
      <vt:lpstr>BOYS  Take more risks than girls Risky behavior is pleasurable          </vt:lpstr>
      <vt:lpstr>BOYS  Take more risks than girls Risky behavior is pleasurable Tend to overestimate their       Abilities and underestimate       limitations    </vt:lpstr>
      <vt:lpstr>BOYS  Take more risks than girls Risky behavior is pleasurable Tend to overestimate their       Abilities and underestimate       Limitations Risks are developmentally  necessary   </vt:lpstr>
      <vt:lpstr>BOYS  Take more risks than girls Risky behavior is pleasurable Tend to overestimate their       Abilities and underestimate       Limitations Risks are developmentally  necessary   </vt:lpstr>
      <vt:lpstr>BOYS  Take more risks than girls Risky behavior is pleasurable Tend to overestimate their       Abilities and underestimate       Limitations Risks are developmentally  necessary   </vt:lpstr>
      <vt:lpstr>BOYS  Take more risks than girls Risky behavior is pleasurable Tend to overestimate their       Abilities and underestimate       Limitations Risks are developmentally  necessary   </vt:lpstr>
      <vt:lpstr>BOYS  Take more risks than girls Risky behavior is pleasurable Tend to overestimate their       Abilities and underestimate       Limitations Risks are developmentally  necessary   </vt:lpstr>
      <vt:lpstr>BOYS  Take more risks than girls Risky behavior is pleasurable Tend to overestimate their       Abilities and underestimate       Limitations Risks are developmentally  necessary   </vt:lpstr>
      <vt:lpstr>Girls  Take less risks than boys      </vt:lpstr>
      <vt:lpstr>Girls  Take less risks than boys Risk taking is stressful and   Failure more discouraging    </vt:lpstr>
      <vt:lpstr>Girls  Take less risks than boys Risk taking is stressful and   Failure more discouraging Risks are developmentally  Necessary  </vt:lpstr>
      <vt:lpstr>   Girls  Take less risks than boys Risk taking is stressful and   Failure more discouraging Risks are developmentally  Necessary Tend to underestimate abilities and overestimate limitations</vt:lpstr>
      <vt:lpstr>   Girls  Take less risks than boys Risk taking is stressful and   Failure more discouraging Risks are developmentally  Necessary Tend to underestimate abilities and overestimate limitations</vt:lpstr>
      <vt:lpstr>   Girls  Take less risks than boys Risk taking is stressful and   Failure more discouraging Risks are developmentally  Necessary Tend to underestimate abilities and overestimate limitations</vt:lpstr>
      <vt:lpstr>   Girls  Take less risks than boys Risk taking is stressful and   Failure more discouraging Risks are developmental  Necessary Tend to underestimate abilities and overestimate limitations</vt:lpstr>
      <vt:lpstr>   Girls  Take less risks than boys Risk taking is stressful and   Failure more discouraging Risks are developmental  Necessary Tend to underestimate abilities and overestimate limitations</vt:lpstr>
      <vt:lpstr>   Girls  Take less risks than boys Risk taking is stressful and   Failure more discouraging Risks are developmentally  Necessary Tend to underestimate abilities and overestimate limitations</vt:lpstr>
      <vt:lpstr>BOYS   Boys fight a lot (20x) more than girls          </vt:lpstr>
      <vt:lpstr>BOYS   Boys fight a lot (20x) more than girls Boys are drawn to weapons, violence,  and fighting        </vt:lpstr>
      <vt:lpstr>BOYS  Boys fight a lot (20x) more than girls   Boys are drawn to violence, weapons and fighting       </vt:lpstr>
      <vt:lpstr>BOYS  Boys fight a lot (20x) more than girls   Boys are drawn to violence, weapons and fighting       </vt:lpstr>
      <vt:lpstr>BOYS  Boys fight a lot (20x) more than girls Boys are drawn to weapons, violence,  and fighting Aggression in boys builds status and relationship    </vt:lpstr>
      <vt:lpstr>BOYS  Boys fight a lot (20x) more than girls Boys are drawn to weapons, violence,  and fighting Aggression in boys builds status and relationship Rough and tumble play is developmentally important   </vt:lpstr>
      <vt:lpstr>BOYS  Boys fight a lot (20x) more than girls   Boys are drawn to violence, weapons and fighting  Aggression in boys builds status and relationships  Participating in rough in tumble play is developmentally helpful   </vt:lpstr>
      <vt:lpstr>BOYS  Boys fight a lot (20x) more than girls Boys are drawn to weapons, violence,  and fighting Aggression in boys builds status and relationship Rough and tumble play is developmentally important   </vt:lpstr>
      <vt:lpstr>BOYS  Boys fight a lot (20x) more than girls Boys are drawn to weapons, violence,  and fighting Aggression in boys builds status and relationship Rough and tumble play is developmentally important   </vt:lpstr>
      <vt:lpstr>GIRLS  Girls are seldom overtly aggressive       </vt:lpstr>
      <vt:lpstr>GIRLS  Girls are seldom overtly aggressive Acts of aggression are in a more  covert form:  Alternative Aggression     </vt:lpstr>
      <vt:lpstr>GIRLS  Girls are seldom overtly aggressive Acts of aggression are in a more  covert form:  Alternative Aggression Aggression lowers status and  destroys relationships   </vt:lpstr>
      <vt:lpstr>GIRLS  Girls are seldom overtly aggressive Acts of aggression are in a more  covert form:  Alternative Aggression Aggression lowers status and  destroys relationships  Tend to be more aware of relational subtleties and have higher emotional intelligence</vt:lpstr>
      <vt:lpstr>GIRLS  Girls are seldom overtly aggressive Acts of aggression are in a more  covert form:  Alternative Aggression Aggression lowers status and  destroys relationships  Tend to be more aware of relational subtleties and have higher emotional intelligence</vt:lpstr>
      <vt:lpstr>GIRLS  Girls are seldom overtly aggressive Acts of aggression are in a more  covert form:  Alternative Aggression Aggression lowers status and  destroys relationships  Tend to be more aware of relational subtleties and have higher emotional intelligence</vt:lpstr>
      <vt:lpstr>3 MAIN DIFFERENCES</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Haley</cp:lastModifiedBy>
  <cp:revision>1</cp:revision>
  <dcterms:modified xsi:type="dcterms:W3CDTF">2025-01-17T18:14:35Z</dcterms:modified>
</cp:coreProperties>
</file>