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  <p:sldMasterId id="2147483682" r:id="rId2"/>
  </p:sldMasterIdLst>
  <p:sldIdLst>
    <p:sldId id="256" r:id="rId3"/>
    <p:sldId id="297" r:id="rId4"/>
    <p:sldId id="258" r:id="rId5"/>
    <p:sldId id="259" r:id="rId6"/>
    <p:sldId id="257" r:id="rId7"/>
    <p:sldId id="261" r:id="rId8"/>
    <p:sldId id="263" r:id="rId9"/>
    <p:sldId id="264" r:id="rId10"/>
    <p:sldId id="268" r:id="rId11"/>
    <p:sldId id="281" r:id="rId12"/>
    <p:sldId id="284" r:id="rId13"/>
    <p:sldId id="287" r:id="rId14"/>
    <p:sldId id="288" r:id="rId15"/>
    <p:sldId id="311" r:id="rId16"/>
    <p:sldId id="289" r:id="rId17"/>
    <p:sldId id="291" r:id="rId18"/>
    <p:sldId id="292" r:id="rId19"/>
    <p:sldId id="293" r:id="rId20"/>
    <p:sldId id="304" r:id="rId21"/>
    <p:sldId id="294" r:id="rId22"/>
    <p:sldId id="295" r:id="rId23"/>
    <p:sldId id="308" r:id="rId24"/>
    <p:sldId id="296" r:id="rId25"/>
    <p:sldId id="298" r:id="rId26"/>
    <p:sldId id="306" r:id="rId27"/>
    <p:sldId id="307" r:id="rId28"/>
    <p:sldId id="299" r:id="rId29"/>
    <p:sldId id="305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E2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81F7F3-157B-4C84-989D-3BF567D840A8}" v="12" dt="2025-01-24T18:18:23.393"/>
    <p1510:client id="{CA5D29F9-B3ED-42DA-AF24-C0FC6B581DA7}" v="234" dt="2025-01-26T14:55:28.8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microsoft.com/office/2015/10/relationships/revisionInfo" Target="revisionInfo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5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000">
                <a:latin typeface="Lao UI" panose="020B0502040204020203" pitchFamily="34" charset="0"/>
                <a:cs typeface="Lao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5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800" cap="all" baseline="0">
                <a:solidFill>
                  <a:srgbClr val="72DB2B"/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1pPr>
            <a:lvl2pPr marL="457223" indent="0" algn="ctr">
              <a:buNone/>
              <a:defRPr sz="2000"/>
            </a:lvl2pPr>
            <a:lvl3pPr marL="914446" indent="0" algn="ctr">
              <a:buNone/>
              <a:defRPr sz="1800"/>
            </a:lvl3pPr>
            <a:lvl4pPr marL="1371669" indent="0" algn="ctr">
              <a:buNone/>
              <a:defRPr sz="1600"/>
            </a:lvl4pPr>
            <a:lvl5pPr marL="1828891" indent="0" algn="ctr">
              <a:buNone/>
              <a:defRPr sz="1600"/>
            </a:lvl5pPr>
            <a:lvl6pPr marL="2286114" indent="0" algn="ctr">
              <a:buNone/>
              <a:defRPr sz="1600"/>
            </a:lvl6pPr>
            <a:lvl7pPr marL="2743337" indent="0" algn="ctr">
              <a:buNone/>
              <a:defRPr sz="1600"/>
            </a:lvl7pPr>
            <a:lvl8pPr marL="3200560" indent="0" algn="ctr">
              <a:buNone/>
              <a:defRPr sz="1600"/>
            </a:lvl8pPr>
            <a:lvl9pPr marL="3657783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16396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4304665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2" y="606426"/>
            <a:ext cx="9912354" cy="3299778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5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72DB2B"/>
                </a:solidFill>
              </a:defRPr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6377C-396D-4516-A8E6-A7E68094E111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9B08A-0439-4A3A-8B0E-A3CEF0DB5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331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7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419600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6377C-396D-4516-A8E6-A7E68094E111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9B08A-0439-4A3A-8B0E-A3CEF0DB5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636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5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2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6377C-396D-4516-A8E6-A7E68094E111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9B08A-0439-4A3A-8B0E-A3CEF0DB522E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2463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2134042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5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rgbClr val="72DB2B"/>
                </a:solidFill>
              </a:defRPr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6377C-396D-4516-A8E6-A7E68094E111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9B08A-0439-4A3A-8B0E-A3CEF0DB5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025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4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1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rgbClr val="72DB2B"/>
                </a:solidFill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9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23" indent="0">
              <a:buNone/>
              <a:defRPr sz="1200"/>
            </a:lvl2pPr>
            <a:lvl3pPr marL="914446" indent="0">
              <a:buNone/>
              <a:defRPr sz="1000"/>
            </a:lvl3pPr>
            <a:lvl4pPr marL="1371669" indent="0">
              <a:buNone/>
              <a:defRPr sz="900"/>
            </a:lvl4pPr>
            <a:lvl5pPr marL="1828891" indent="0">
              <a:buNone/>
              <a:defRPr sz="900"/>
            </a:lvl5pPr>
            <a:lvl6pPr marL="2286114" indent="0">
              <a:buNone/>
              <a:defRPr sz="900"/>
            </a:lvl6pPr>
            <a:lvl7pPr marL="2743337" indent="0">
              <a:buNone/>
              <a:defRPr sz="900"/>
            </a:lvl7pPr>
            <a:lvl8pPr marL="3200560" indent="0">
              <a:buNone/>
              <a:defRPr sz="900"/>
            </a:lvl8pPr>
            <a:lvl9pPr marL="365778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7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rgbClr val="72DB2B"/>
                </a:solidFill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4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23" indent="0">
              <a:buNone/>
              <a:defRPr sz="1200"/>
            </a:lvl2pPr>
            <a:lvl3pPr marL="914446" indent="0">
              <a:buNone/>
              <a:defRPr sz="1000"/>
            </a:lvl3pPr>
            <a:lvl4pPr marL="1371669" indent="0">
              <a:buNone/>
              <a:defRPr sz="900"/>
            </a:lvl4pPr>
            <a:lvl5pPr marL="1828891" indent="0">
              <a:buNone/>
              <a:defRPr sz="900"/>
            </a:lvl5pPr>
            <a:lvl6pPr marL="2286114" indent="0">
              <a:buNone/>
              <a:defRPr sz="900"/>
            </a:lvl6pPr>
            <a:lvl7pPr marL="2743337" indent="0">
              <a:buNone/>
              <a:defRPr sz="900"/>
            </a:lvl7pPr>
            <a:lvl8pPr marL="3200560" indent="0">
              <a:buNone/>
              <a:defRPr sz="900"/>
            </a:lvl8pPr>
            <a:lvl9pPr marL="365778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rgbClr val="72DB2B"/>
                </a:solidFill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23" indent="0">
              <a:buNone/>
              <a:defRPr sz="1200"/>
            </a:lvl2pPr>
            <a:lvl3pPr marL="914446" indent="0">
              <a:buNone/>
              <a:defRPr sz="1000"/>
            </a:lvl3pPr>
            <a:lvl4pPr marL="1371669" indent="0">
              <a:buNone/>
              <a:defRPr sz="900"/>
            </a:lvl4pPr>
            <a:lvl5pPr marL="1828891" indent="0">
              <a:buNone/>
              <a:defRPr sz="900"/>
            </a:lvl5pPr>
            <a:lvl6pPr marL="2286114" indent="0">
              <a:buNone/>
              <a:defRPr sz="900"/>
            </a:lvl6pPr>
            <a:lvl7pPr marL="2743337" indent="0">
              <a:buNone/>
              <a:defRPr sz="900"/>
            </a:lvl7pPr>
            <a:lvl8pPr marL="3200560" indent="0">
              <a:buNone/>
              <a:defRPr sz="900"/>
            </a:lvl8pPr>
            <a:lvl9pPr marL="365778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6377C-396D-4516-A8E6-A7E68094E111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9B08A-0439-4A3A-8B0E-A3CEF0DB5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5637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2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rgbClr val="72DB2B"/>
                </a:solidFill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9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23" indent="0">
              <a:buNone/>
              <a:defRPr sz="1200"/>
            </a:lvl2pPr>
            <a:lvl3pPr marL="914446" indent="0">
              <a:buNone/>
              <a:defRPr sz="1000"/>
            </a:lvl3pPr>
            <a:lvl4pPr marL="1371669" indent="0">
              <a:buNone/>
              <a:defRPr sz="900"/>
            </a:lvl4pPr>
            <a:lvl5pPr marL="1828891" indent="0">
              <a:buNone/>
              <a:defRPr sz="900"/>
            </a:lvl5pPr>
            <a:lvl6pPr marL="2286114" indent="0">
              <a:buNone/>
              <a:defRPr sz="900"/>
            </a:lvl6pPr>
            <a:lvl7pPr marL="2743337" indent="0">
              <a:buNone/>
              <a:defRPr sz="900"/>
            </a:lvl7pPr>
            <a:lvl8pPr marL="3200560" indent="0">
              <a:buNone/>
              <a:defRPr sz="900"/>
            </a:lvl8pPr>
            <a:lvl9pPr marL="365778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rgbClr val="72DB2B"/>
                </a:solidFill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8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23" indent="0">
              <a:buNone/>
              <a:defRPr sz="1200"/>
            </a:lvl2pPr>
            <a:lvl3pPr marL="914446" indent="0">
              <a:buNone/>
              <a:defRPr sz="1000"/>
            </a:lvl3pPr>
            <a:lvl4pPr marL="1371669" indent="0">
              <a:buNone/>
              <a:defRPr sz="900"/>
            </a:lvl4pPr>
            <a:lvl5pPr marL="1828891" indent="0">
              <a:buNone/>
              <a:defRPr sz="900"/>
            </a:lvl5pPr>
            <a:lvl6pPr marL="2286114" indent="0">
              <a:buNone/>
              <a:defRPr sz="900"/>
            </a:lvl6pPr>
            <a:lvl7pPr marL="2743337" indent="0">
              <a:buNone/>
              <a:defRPr sz="900"/>
            </a:lvl7pPr>
            <a:lvl8pPr marL="3200560" indent="0">
              <a:buNone/>
              <a:defRPr sz="900"/>
            </a:lvl8pPr>
            <a:lvl9pPr marL="365778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8" y="4404596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rgbClr val="72DB2B"/>
                </a:solidFill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3" y="2666998"/>
            <a:ext cx="3194969" cy="1524000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23" indent="0">
              <a:buNone/>
              <a:defRPr sz="1200"/>
            </a:lvl2pPr>
            <a:lvl3pPr marL="914446" indent="0">
              <a:buNone/>
              <a:defRPr sz="1000"/>
            </a:lvl3pPr>
            <a:lvl4pPr marL="1371669" indent="0">
              <a:buNone/>
              <a:defRPr sz="900"/>
            </a:lvl4pPr>
            <a:lvl5pPr marL="1828891" indent="0">
              <a:buNone/>
              <a:defRPr sz="900"/>
            </a:lvl5pPr>
            <a:lvl6pPr marL="2286114" indent="0">
              <a:buNone/>
              <a:defRPr sz="900"/>
            </a:lvl6pPr>
            <a:lvl7pPr marL="2743337" indent="0">
              <a:buNone/>
              <a:defRPr sz="900"/>
            </a:lvl7pPr>
            <a:lvl8pPr marL="3200560" indent="0">
              <a:buNone/>
              <a:defRPr sz="900"/>
            </a:lvl8pPr>
            <a:lvl9pPr marL="365778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6377C-396D-4516-A8E6-A7E68094E111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9B08A-0439-4A3A-8B0E-A3CEF0DB5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408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81028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5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5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rgbClr val="03272D"/>
                </a:solidFill>
              </a:defRPr>
            </a:lvl1pPr>
            <a:lvl2pPr marL="457223" indent="0" algn="ctr">
              <a:buNone/>
              <a:defRPr sz="2000"/>
            </a:lvl2pPr>
            <a:lvl3pPr marL="914446" indent="0" algn="ctr">
              <a:buNone/>
              <a:defRPr sz="1800"/>
            </a:lvl3pPr>
            <a:lvl4pPr marL="1371669" indent="0" algn="ctr">
              <a:buNone/>
              <a:defRPr sz="1600"/>
            </a:lvl4pPr>
            <a:lvl5pPr marL="1828891" indent="0" algn="ctr">
              <a:buNone/>
              <a:defRPr sz="1600"/>
            </a:lvl5pPr>
            <a:lvl6pPr marL="2286114" indent="0" algn="ctr">
              <a:buNone/>
              <a:defRPr sz="1600"/>
            </a:lvl6pPr>
            <a:lvl7pPr marL="2743337" indent="0" algn="ctr">
              <a:buNone/>
              <a:defRPr sz="1600"/>
            </a:lvl7pPr>
            <a:lvl8pPr marL="3200560" indent="0" algn="ctr">
              <a:buNone/>
              <a:defRPr sz="1600"/>
            </a:lvl8pPr>
            <a:lvl9pPr marL="3657783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2"/>
            <a:ext cx="27432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2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2" y="5410200"/>
            <a:ext cx="771089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1016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1771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7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rgbClr val="03272D"/>
                </a:solidFill>
              </a:defRPr>
            </a:lvl1pPr>
            <a:lvl2pPr marL="4572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1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164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631" y="618518"/>
            <a:ext cx="11798135" cy="1478570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accent5">
                    <a:lumMod val="75000"/>
                  </a:schemeClr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631" y="2249486"/>
            <a:ext cx="11798135" cy="4466009"/>
          </a:xfrm>
        </p:spPr>
        <p:txBody>
          <a:bodyPr/>
          <a:lstStyle>
            <a:lvl1pPr>
              <a:defRPr sz="4400">
                <a:latin typeface="Lao UI" panose="020B0502040204020203" pitchFamily="34" charset="0"/>
                <a:cs typeface="Lao UI" panose="020B0502040204020203" pitchFamily="34" charset="0"/>
              </a:defRPr>
            </a:lvl1pPr>
            <a:lvl2pPr>
              <a:defRPr sz="3600">
                <a:latin typeface="Lao UI" panose="020B0502040204020203" pitchFamily="34" charset="0"/>
                <a:cs typeface="Lao UI" panose="020B0502040204020203" pitchFamily="34" charset="0"/>
              </a:defRPr>
            </a:lvl2pPr>
            <a:lvl3pPr>
              <a:defRPr sz="3200">
                <a:latin typeface="Lao UI" panose="020B0502040204020203" pitchFamily="34" charset="0"/>
                <a:cs typeface="Lao UI" panose="020B0502040204020203" pitchFamily="34" charset="0"/>
              </a:defRPr>
            </a:lvl3pPr>
            <a:lvl4pPr>
              <a:defRPr sz="2800">
                <a:latin typeface="Lao UI" panose="020B0502040204020203" pitchFamily="34" charset="0"/>
                <a:cs typeface="Lao UI" panose="020B0502040204020203" pitchFamily="34" charset="0"/>
              </a:defRPr>
            </a:lvl4pPr>
            <a:lvl5pPr>
              <a:defRPr sz="2400">
                <a:latin typeface="Lao UI" panose="020B0502040204020203" pitchFamily="34" charset="0"/>
                <a:cs typeface="Lao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06773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1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0344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7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20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rgbClr val="03272D"/>
                </a:solidFill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1" y="3073398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rgbClr val="03272D"/>
                </a:solidFill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8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7562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8363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2709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6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1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6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430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2" y="609602"/>
            <a:ext cx="3666690" cy="5181599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7743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4304665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2" y="606426"/>
            <a:ext cx="9912354" cy="3299778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5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0580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7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419600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017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5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2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05794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2134042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5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776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7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rgbClr val="72DB2B"/>
                </a:solidFill>
              </a:defRPr>
            </a:lvl1pPr>
            <a:lvl2pPr marL="4572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1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6377C-396D-4516-A8E6-A7E68094E111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9B08A-0439-4A3A-8B0E-A3CEF0DB5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4513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4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1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rgbClr val="03272D"/>
                </a:solidFill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9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23" indent="0">
              <a:buNone/>
              <a:defRPr sz="1200"/>
            </a:lvl2pPr>
            <a:lvl3pPr marL="914446" indent="0">
              <a:buNone/>
              <a:defRPr sz="1000"/>
            </a:lvl3pPr>
            <a:lvl4pPr marL="1371669" indent="0">
              <a:buNone/>
              <a:defRPr sz="900"/>
            </a:lvl4pPr>
            <a:lvl5pPr marL="1828891" indent="0">
              <a:buNone/>
              <a:defRPr sz="900"/>
            </a:lvl5pPr>
            <a:lvl6pPr marL="2286114" indent="0">
              <a:buNone/>
              <a:defRPr sz="900"/>
            </a:lvl6pPr>
            <a:lvl7pPr marL="2743337" indent="0">
              <a:buNone/>
              <a:defRPr sz="900"/>
            </a:lvl7pPr>
            <a:lvl8pPr marL="3200560" indent="0">
              <a:buNone/>
              <a:defRPr sz="900"/>
            </a:lvl8pPr>
            <a:lvl9pPr marL="365778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7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rgbClr val="03272D"/>
                </a:solidFill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4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23" indent="0">
              <a:buNone/>
              <a:defRPr sz="1200"/>
            </a:lvl2pPr>
            <a:lvl3pPr marL="914446" indent="0">
              <a:buNone/>
              <a:defRPr sz="1000"/>
            </a:lvl3pPr>
            <a:lvl4pPr marL="1371669" indent="0">
              <a:buNone/>
              <a:defRPr sz="900"/>
            </a:lvl4pPr>
            <a:lvl5pPr marL="1828891" indent="0">
              <a:buNone/>
              <a:defRPr sz="900"/>
            </a:lvl5pPr>
            <a:lvl6pPr marL="2286114" indent="0">
              <a:buNone/>
              <a:defRPr sz="900"/>
            </a:lvl6pPr>
            <a:lvl7pPr marL="2743337" indent="0">
              <a:buNone/>
              <a:defRPr sz="900"/>
            </a:lvl7pPr>
            <a:lvl8pPr marL="3200560" indent="0">
              <a:buNone/>
              <a:defRPr sz="900"/>
            </a:lvl8pPr>
            <a:lvl9pPr marL="365778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rgbClr val="03272D"/>
                </a:solidFill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23" indent="0">
              <a:buNone/>
              <a:defRPr sz="1200"/>
            </a:lvl2pPr>
            <a:lvl3pPr marL="914446" indent="0">
              <a:buNone/>
              <a:defRPr sz="1000"/>
            </a:lvl3pPr>
            <a:lvl4pPr marL="1371669" indent="0">
              <a:buNone/>
              <a:defRPr sz="900"/>
            </a:lvl4pPr>
            <a:lvl5pPr marL="1828891" indent="0">
              <a:buNone/>
              <a:defRPr sz="900"/>
            </a:lvl5pPr>
            <a:lvl6pPr marL="2286114" indent="0">
              <a:buNone/>
              <a:defRPr sz="900"/>
            </a:lvl6pPr>
            <a:lvl7pPr marL="2743337" indent="0">
              <a:buNone/>
              <a:defRPr sz="900"/>
            </a:lvl7pPr>
            <a:lvl8pPr marL="3200560" indent="0">
              <a:buNone/>
              <a:defRPr sz="900"/>
            </a:lvl8pPr>
            <a:lvl9pPr marL="365778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5975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2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rgbClr val="03272D"/>
                </a:solidFill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9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23" indent="0">
              <a:buNone/>
              <a:defRPr sz="1200"/>
            </a:lvl2pPr>
            <a:lvl3pPr marL="914446" indent="0">
              <a:buNone/>
              <a:defRPr sz="1000"/>
            </a:lvl3pPr>
            <a:lvl4pPr marL="1371669" indent="0">
              <a:buNone/>
              <a:defRPr sz="900"/>
            </a:lvl4pPr>
            <a:lvl5pPr marL="1828891" indent="0">
              <a:buNone/>
              <a:defRPr sz="900"/>
            </a:lvl5pPr>
            <a:lvl6pPr marL="2286114" indent="0">
              <a:buNone/>
              <a:defRPr sz="900"/>
            </a:lvl6pPr>
            <a:lvl7pPr marL="2743337" indent="0">
              <a:buNone/>
              <a:defRPr sz="900"/>
            </a:lvl7pPr>
            <a:lvl8pPr marL="3200560" indent="0">
              <a:buNone/>
              <a:defRPr sz="900"/>
            </a:lvl8pPr>
            <a:lvl9pPr marL="365778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rgbClr val="03272D"/>
                </a:solidFill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8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23" indent="0">
              <a:buNone/>
              <a:defRPr sz="1200"/>
            </a:lvl2pPr>
            <a:lvl3pPr marL="914446" indent="0">
              <a:buNone/>
              <a:defRPr sz="1000"/>
            </a:lvl3pPr>
            <a:lvl4pPr marL="1371669" indent="0">
              <a:buNone/>
              <a:defRPr sz="900"/>
            </a:lvl4pPr>
            <a:lvl5pPr marL="1828891" indent="0">
              <a:buNone/>
              <a:defRPr sz="900"/>
            </a:lvl5pPr>
            <a:lvl6pPr marL="2286114" indent="0">
              <a:buNone/>
              <a:defRPr sz="900"/>
            </a:lvl6pPr>
            <a:lvl7pPr marL="2743337" indent="0">
              <a:buNone/>
              <a:defRPr sz="900"/>
            </a:lvl7pPr>
            <a:lvl8pPr marL="3200560" indent="0">
              <a:buNone/>
              <a:defRPr sz="900"/>
            </a:lvl8pPr>
            <a:lvl9pPr marL="365778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8" y="4404596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rgbClr val="03272D"/>
                </a:solidFill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3" y="2666998"/>
            <a:ext cx="3194969" cy="1524000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23" indent="0">
              <a:buNone/>
              <a:defRPr sz="1200"/>
            </a:lvl2pPr>
            <a:lvl3pPr marL="914446" indent="0">
              <a:buNone/>
              <a:defRPr sz="1000"/>
            </a:lvl3pPr>
            <a:lvl4pPr marL="1371669" indent="0">
              <a:buNone/>
              <a:defRPr sz="900"/>
            </a:lvl4pPr>
            <a:lvl5pPr marL="1828891" indent="0">
              <a:buNone/>
              <a:defRPr sz="900"/>
            </a:lvl5pPr>
            <a:lvl6pPr marL="2286114" indent="0">
              <a:buNone/>
              <a:defRPr sz="900"/>
            </a:lvl6pPr>
            <a:lvl7pPr marL="2743337" indent="0">
              <a:buNone/>
              <a:defRPr sz="900"/>
            </a:lvl7pPr>
            <a:lvl8pPr marL="3200560" indent="0">
              <a:buNone/>
              <a:defRPr sz="900"/>
            </a:lvl8pPr>
            <a:lvl9pPr marL="365778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827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1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6377C-396D-4516-A8E6-A7E68094E111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9B08A-0439-4A3A-8B0E-A3CEF0DB5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149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7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20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rgbClr val="72DB2B"/>
                </a:solidFill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1" y="3073398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rgbClr val="72DB2B"/>
                </a:solidFill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8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6377C-396D-4516-A8E6-A7E68094E111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9B08A-0439-4A3A-8B0E-A3CEF0DB5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70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6377C-396D-4516-A8E6-A7E68094E111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9B08A-0439-4A3A-8B0E-A3CEF0DB5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985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6377C-396D-4516-A8E6-A7E68094E111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9B08A-0439-4A3A-8B0E-A3CEF0DB5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083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6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1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6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6377C-396D-4516-A8E6-A7E68094E111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9B08A-0439-4A3A-8B0E-A3CEF0DB5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126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2" y="609602"/>
            <a:ext cx="3666690" cy="5181599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6377C-396D-4516-A8E6-A7E68094E111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9B08A-0439-4A3A-8B0E-A3CEF0DB5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15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8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4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3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6377C-396D-4516-A8E6-A7E68094E111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2" y="5883276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2" y="5883275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9B08A-0439-4A3A-8B0E-A3CEF0DB5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190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914446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914446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34" indent="-228611" algn="l" defTabSz="91444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57" indent="-228611" algn="l" defTabSz="91444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80" indent="-228611" algn="l" defTabSz="91444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03" indent="-228611" algn="l" defTabSz="91444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26" indent="-228611" algn="l" defTabSz="91444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49" indent="-228611" algn="l" defTabSz="91444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1" indent="-228611" algn="l" defTabSz="91444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4" indent="-228611" algn="l" defTabSz="91444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1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4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3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03272D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2" y="5883276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rgbClr val="03272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2" y="5883275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03272D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414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</p:sldLayoutIdLst>
  <p:txStyles>
    <p:titleStyle>
      <a:lvl1pPr algn="l" defTabSz="914446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rgbClr val="03272D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914446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rgbClr val="03272D"/>
          </a:solidFill>
          <a:latin typeface="+mn-lt"/>
          <a:ea typeface="+mn-ea"/>
          <a:cs typeface="+mn-cs"/>
        </a:defRPr>
      </a:lvl1pPr>
      <a:lvl2pPr marL="685834" indent="-228611" algn="l" defTabSz="91444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rgbClr val="03272D"/>
          </a:solidFill>
          <a:latin typeface="+mn-lt"/>
          <a:ea typeface="+mn-ea"/>
          <a:cs typeface="+mn-cs"/>
        </a:defRPr>
      </a:lvl2pPr>
      <a:lvl3pPr marL="1143057" indent="-228611" algn="l" defTabSz="91444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rgbClr val="03272D"/>
          </a:solidFill>
          <a:latin typeface="+mn-lt"/>
          <a:ea typeface="+mn-ea"/>
          <a:cs typeface="+mn-cs"/>
        </a:defRPr>
      </a:lvl3pPr>
      <a:lvl4pPr marL="1600280" indent="-228611" algn="l" defTabSz="91444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rgbClr val="03272D"/>
          </a:solidFill>
          <a:latin typeface="+mn-lt"/>
          <a:ea typeface="+mn-ea"/>
          <a:cs typeface="+mn-cs"/>
        </a:defRPr>
      </a:lvl4pPr>
      <a:lvl5pPr marL="2057503" indent="-228611" algn="l" defTabSz="91444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rgbClr val="03272D"/>
          </a:solidFill>
          <a:latin typeface="+mn-lt"/>
          <a:ea typeface="+mn-ea"/>
          <a:cs typeface="+mn-cs"/>
        </a:defRPr>
      </a:lvl5pPr>
      <a:lvl6pPr marL="2514726" indent="-228611" algn="l" defTabSz="91444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49" indent="-228611" algn="l" defTabSz="91444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1" indent="-228611" algn="l" defTabSz="91444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4" indent="-228611" algn="l" defTabSz="91444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1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913AC-5A96-498F-87E2-7EBB6E25D0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>
                <a:latin typeface="Arial" panose="020B0604020202020204" pitchFamily="34" charset="0"/>
                <a:cs typeface="Arial" panose="020B0604020202020204" pitchFamily="34" charset="0"/>
              </a:rPr>
              <a:t>Hebrews 8,9,10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513F2C-4295-4B0E-84F3-597D919873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/>
              <a:t>The Sacrificial System</a:t>
            </a:r>
          </a:p>
        </p:txBody>
      </p:sp>
    </p:spTree>
    <p:extLst>
      <p:ext uri="{BB962C8B-B14F-4D97-AF65-F5344CB8AC3E}">
        <p14:creationId xmlns:p14="http://schemas.microsoft.com/office/powerpoint/2010/main" val="3839724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0C5BB-FA8F-4112-AC46-9EE31F25D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Hebrews 9:6–7 (NASB95)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A1937-0116-48E7-BD7B-707C67D42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/>
              <a:t>6</a:t>
            </a:r>
            <a:r>
              <a:rPr lang="en-US"/>
              <a:t> Now when these things have been so prepared, the priests are continually entering the outer tabernacle performing the divine worship</a:t>
            </a:r>
          </a:p>
        </p:txBody>
      </p:sp>
    </p:spTree>
    <p:extLst>
      <p:ext uri="{BB962C8B-B14F-4D97-AF65-F5344CB8AC3E}">
        <p14:creationId xmlns:p14="http://schemas.microsoft.com/office/powerpoint/2010/main" val="3619554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0C5BB-FA8F-4112-AC46-9EE31F25D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Hebrews 9:6–7 (NASB95)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A1937-0116-48E7-BD7B-707C67D42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/>
              <a:t>7</a:t>
            </a:r>
            <a:r>
              <a:rPr lang="en-US"/>
              <a:t> but into the second, only the high priest enters once a year, not without taking blood, which he offers for himself and for the sins of the people committed in ignorance. </a:t>
            </a:r>
          </a:p>
        </p:txBody>
      </p:sp>
    </p:spTree>
    <p:extLst>
      <p:ext uri="{BB962C8B-B14F-4D97-AF65-F5344CB8AC3E}">
        <p14:creationId xmlns:p14="http://schemas.microsoft.com/office/powerpoint/2010/main" val="4168168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5A245-6E85-40C4-B84A-123295F48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High Priestly Garments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159E3-613C-4E73-B6B2-55ABF1888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CD9FA18-2262-430D-8A29-F5843EDDF954}"/>
              </a:ext>
            </a:extLst>
          </p:cNvPr>
          <p:cNvCxnSpPr>
            <a:cxnSpLocks/>
          </p:cNvCxnSpPr>
          <p:nvPr/>
        </p:nvCxnSpPr>
        <p:spPr>
          <a:xfrm flipH="1">
            <a:off x="4000500" y="2091519"/>
            <a:ext cx="1729740" cy="114698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8960097-C7C6-4102-A86B-F9189E7A0BC1}"/>
              </a:ext>
            </a:extLst>
          </p:cNvPr>
          <p:cNvSpPr txBox="1"/>
          <p:nvPr/>
        </p:nvSpPr>
        <p:spPr>
          <a:xfrm>
            <a:off x="5730240" y="1154411"/>
            <a:ext cx="4236720" cy="12003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/>
              <a:t>The 12 tribes on his shoulders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E3E7D64-8011-422D-9229-BAB55E1E2D04}"/>
              </a:ext>
            </a:extLst>
          </p:cNvPr>
          <p:cNvCxnSpPr>
            <a:cxnSpLocks/>
          </p:cNvCxnSpPr>
          <p:nvPr/>
        </p:nvCxnSpPr>
        <p:spPr>
          <a:xfrm flipH="1">
            <a:off x="3766824" y="3881936"/>
            <a:ext cx="2070096" cy="45036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1A12228-746B-4B21-AF28-EB2DCA3FE9E2}"/>
              </a:ext>
            </a:extLst>
          </p:cNvPr>
          <p:cNvSpPr txBox="1"/>
          <p:nvPr/>
        </p:nvSpPr>
        <p:spPr>
          <a:xfrm>
            <a:off x="5956515" y="3238500"/>
            <a:ext cx="4236720" cy="12003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/>
              <a:t>The 12 tribes on his heart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C81DE2-5EF9-4F3B-925A-CDEC7812D5BE}"/>
              </a:ext>
            </a:extLst>
          </p:cNvPr>
          <p:cNvSpPr txBox="1"/>
          <p:nvPr/>
        </p:nvSpPr>
        <p:spPr>
          <a:xfrm>
            <a:off x="659802" y="1186567"/>
            <a:ext cx="4236720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/>
              <a:t>HOLY TO THE LORD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82F4D0E-C191-477E-A303-CC6953400993}"/>
              </a:ext>
            </a:extLst>
          </p:cNvPr>
          <p:cNvCxnSpPr>
            <a:cxnSpLocks/>
          </p:cNvCxnSpPr>
          <p:nvPr/>
        </p:nvCxnSpPr>
        <p:spPr>
          <a:xfrm>
            <a:off x="1882140" y="1882742"/>
            <a:ext cx="896022" cy="54041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9916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FCAF4-E94D-4337-945C-D0F23A230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Hebrews 9:8–11 (NASB95)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9FC54-A68C-4DB5-A596-5B77DB2D6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b="1"/>
              <a:t>8</a:t>
            </a:r>
            <a:r>
              <a:rPr lang="en-US" sz="3600"/>
              <a:t> The Holy Spirit is signifying this, that the way into the holy place has not yet been disclosed while the outer tabernacle is still standing, </a:t>
            </a:r>
            <a:r>
              <a:rPr lang="en-US" sz="3600" b="1"/>
              <a:t>9</a:t>
            </a:r>
            <a:r>
              <a:rPr lang="en-US" sz="3600"/>
              <a:t> which is a symbol for the present time. Accordingly both gifts and sacrifices are offered which cannot make the worshiper perfect in conscience, </a:t>
            </a:r>
            <a:r>
              <a:rPr lang="en-US" sz="3600" b="1"/>
              <a:t>10</a:t>
            </a:r>
            <a:r>
              <a:rPr lang="en-US" sz="3600"/>
              <a:t> since they relate only to food and drink and various washings, regulations for the body imposed until a time of reformation. </a:t>
            </a:r>
          </a:p>
        </p:txBody>
      </p:sp>
    </p:spTree>
    <p:extLst>
      <p:ext uri="{BB962C8B-B14F-4D97-AF65-F5344CB8AC3E}">
        <p14:creationId xmlns:p14="http://schemas.microsoft.com/office/powerpoint/2010/main" val="2822231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EBDC46-057C-AEBB-36B1-1DBE70F2B1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0A14A-0C8B-B33F-CCAB-6586B884A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Hebrews 9:8–11 (NASB95)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90644-8005-328C-8B86-527AA04FD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/>
              <a:t>11</a:t>
            </a:r>
            <a:r>
              <a:rPr lang="en-US" sz="3600"/>
              <a:t> But when Christ appeared as a high priest of the good things to come, He entered through the greater and more perfect tabernacle, not made with hands, that is to say, not of this creation; </a:t>
            </a:r>
          </a:p>
        </p:txBody>
      </p:sp>
    </p:spTree>
    <p:extLst>
      <p:ext uri="{BB962C8B-B14F-4D97-AF65-F5344CB8AC3E}">
        <p14:creationId xmlns:p14="http://schemas.microsoft.com/office/powerpoint/2010/main" val="3090188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BC45C-B790-448E-9594-F641AECF6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Sacrificial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C4538-BFBE-4ED9-8E3E-4A378F2F5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Man’s sin has separated him from God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3D45DC-CAB5-4B38-973E-B9F3DDD5CCBD}"/>
              </a:ext>
            </a:extLst>
          </p:cNvPr>
          <p:cNvSpPr/>
          <p:nvPr/>
        </p:nvSpPr>
        <p:spPr>
          <a:xfrm>
            <a:off x="441960" y="2914372"/>
            <a:ext cx="9029700" cy="260334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600" b="1">
                <a:latin typeface="Calibri" panose="020F0502020204030204" pitchFamily="34" charset="0"/>
              </a:rPr>
              <a:t>Isaiah 59:2 (NASB95) — 2</a:t>
            </a:r>
            <a:r>
              <a:rPr lang="en-US" sz="3600">
                <a:latin typeface="Calibri" panose="020F0502020204030204" pitchFamily="34" charset="0"/>
              </a:rPr>
              <a:t> But your iniquities have made a separation between you and your God, And your sins have hidden His face from you so that He does not hear. </a:t>
            </a:r>
            <a:endParaRPr lang="en-US" sz="360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990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BC45C-B790-448E-9594-F641AECF6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Sacrificial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C4538-BFBE-4ED9-8E3E-4A378F2F5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Man’s sin has separated him from God</a:t>
            </a:r>
          </a:p>
          <a:p>
            <a:r>
              <a:rPr lang="en-US"/>
              <a:t>The penalty of sin is death</a:t>
            </a:r>
          </a:p>
          <a:p>
            <a:r>
              <a:rPr lang="en-US"/>
              <a:t>We need a blameless substitute to take our place</a:t>
            </a:r>
          </a:p>
          <a:p>
            <a:r>
              <a:rPr lang="en-US"/>
              <a:t>But this elaborate picture is a teaching tool, a symbol, not the real thing</a:t>
            </a:r>
          </a:p>
        </p:txBody>
      </p:sp>
    </p:spTree>
    <p:extLst>
      <p:ext uri="{BB962C8B-B14F-4D97-AF65-F5344CB8AC3E}">
        <p14:creationId xmlns:p14="http://schemas.microsoft.com/office/powerpoint/2010/main" val="105033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BC45C-B790-448E-9594-F641AECF6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Sacrificial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C4538-BFBE-4ED9-8E3E-4A378F2F5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Man’s sin has separated him from God</a:t>
            </a:r>
          </a:p>
          <a:p>
            <a:r>
              <a:rPr lang="en-US"/>
              <a:t>The penalty of sin is death</a:t>
            </a:r>
          </a:p>
          <a:p>
            <a:r>
              <a:rPr lang="en-US"/>
              <a:t>We need a blameless substitute to take our place</a:t>
            </a:r>
          </a:p>
          <a:p>
            <a:r>
              <a:rPr lang="en-US"/>
              <a:t>But this elaborate picture is a teaching tool, a symbol, not the real thing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89A838-06BA-4590-BB3F-584AF9697768}"/>
              </a:ext>
            </a:extLst>
          </p:cNvPr>
          <p:cNvSpPr/>
          <p:nvPr/>
        </p:nvSpPr>
        <p:spPr>
          <a:xfrm>
            <a:off x="1043940" y="1424940"/>
            <a:ext cx="8077200" cy="39703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3600" b="1"/>
              <a:t>Psalm 51:16–17 (NASB95) — 16</a:t>
            </a:r>
            <a:r>
              <a:rPr lang="en-US" sz="3600"/>
              <a:t> For You do not delight in sacrifice, otherwise I would give it; You are not pleased with burnt offering. </a:t>
            </a:r>
            <a:r>
              <a:rPr lang="en-US" sz="3600" b="1"/>
              <a:t>17</a:t>
            </a:r>
            <a:r>
              <a:rPr lang="en-US" sz="3600"/>
              <a:t> The sacrifices of God are a broken spirit; A broken and a contrite heart, O God, You will not despise. </a:t>
            </a:r>
          </a:p>
        </p:txBody>
      </p:sp>
    </p:spTree>
    <p:extLst>
      <p:ext uri="{BB962C8B-B14F-4D97-AF65-F5344CB8AC3E}">
        <p14:creationId xmlns:p14="http://schemas.microsoft.com/office/powerpoint/2010/main" val="36323526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BC45C-B790-448E-9594-F641AECF6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Sacrificial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C4538-BFBE-4ED9-8E3E-4A378F2F5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It was also always intended to be temporary</a:t>
            </a:r>
          </a:p>
        </p:txBody>
      </p:sp>
    </p:spTree>
    <p:extLst>
      <p:ext uri="{BB962C8B-B14F-4D97-AF65-F5344CB8AC3E}">
        <p14:creationId xmlns:p14="http://schemas.microsoft.com/office/powerpoint/2010/main" val="2800595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BC45C-B790-448E-9594-F641AECF6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Sacrificial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C4538-BFBE-4ED9-8E3E-4A378F2F5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It was also always intended to be temporary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6505C9-4246-41E2-843A-B590AD2E0E79}"/>
              </a:ext>
            </a:extLst>
          </p:cNvPr>
          <p:cNvSpPr/>
          <p:nvPr/>
        </p:nvSpPr>
        <p:spPr>
          <a:xfrm>
            <a:off x="85725" y="481205"/>
            <a:ext cx="11953875" cy="572220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200" b="1">
                <a:latin typeface="Calibri" panose="020F0502020204030204" pitchFamily="34" charset="0"/>
              </a:rPr>
              <a:t>Jeremiah 31:31–33 (NASB95) — 31</a:t>
            </a:r>
            <a:r>
              <a:rPr lang="en-US" sz="3200">
                <a:latin typeface="Calibri" panose="020F0502020204030204" pitchFamily="34" charset="0"/>
              </a:rPr>
              <a:t> “Behold, days are coming,” declares the </a:t>
            </a:r>
            <a:r>
              <a:rPr lang="en-US" sz="3200" cap="small">
                <a:latin typeface="Calibri" panose="020F0502020204030204" pitchFamily="34" charset="0"/>
              </a:rPr>
              <a:t>Lord</a:t>
            </a:r>
            <a:r>
              <a:rPr lang="en-US" sz="3200">
                <a:latin typeface="Calibri" panose="020F0502020204030204" pitchFamily="34" charset="0"/>
              </a:rPr>
              <a:t>, “when I will make a new covenant with the house of Israel and with the house of Judah, </a:t>
            </a:r>
            <a:r>
              <a:rPr lang="en-US" sz="3200" b="1">
                <a:latin typeface="Calibri" panose="020F0502020204030204" pitchFamily="34" charset="0"/>
              </a:rPr>
              <a:t>32</a:t>
            </a:r>
            <a:r>
              <a:rPr lang="en-US" sz="3200">
                <a:latin typeface="Calibri" panose="020F0502020204030204" pitchFamily="34" charset="0"/>
              </a:rPr>
              <a:t> not like the covenant which I made with their fathers in the day I took them by the hand to bring them out of the land of Egypt, My covenant which they broke, although I was a husband to them,” declares the </a:t>
            </a:r>
            <a:r>
              <a:rPr lang="en-US" sz="3200" cap="small">
                <a:latin typeface="Calibri" panose="020F0502020204030204" pitchFamily="34" charset="0"/>
              </a:rPr>
              <a:t>Lord</a:t>
            </a:r>
            <a:r>
              <a:rPr lang="en-US" sz="3200">
                <a:latin typeface="Calibri" panose="020F0502020204030204" pitchFamily="34" charset="0"/>
              </a:rPr>
              <a:t>. </a:t>
            </a:r>
            <a:r>
              <a:rPr lang="en-US" sz="3200" b="1">
                <a:latin typeface="Calibri" panose="020F0502020204030204" pitchFamily="34" charset="0"/>
              </a:rPr>
              <a:t>33</a:t>
            </a:r>
            <a:r>
              <a:rPr lang="en-US" sz="3200">
                <a:latin typeface="Calibri" panose="020F0502020204030204" pitchFamily="34" charset="0"/>
              </a:rPr>
              <a:t> “But this is the covenant which I will make with the house of Israel after those days,” declares the </a:t>
            </a:r>
            <a:r>
              <a:rPr lang="en-US" sz="3200" cap="small">
                <a:latin typeface="Calibri" panose="020F0502020204030204" pitchFamily="34" charset="0"/>
              </a:rPr>
              <a:t>Lord</a:t>
            </a:r>
            <a:r>
              <a:rPr lang="en-US" sz="3200">
                <a:latin typeface="Calibri" panose="020F0502020204030204" pitchFamily="34" charset="0"/>
              </a:rPr>
              <a:t>, “I will put My law within them and on their heart I will write it; and I will be their God, and they shall be My people. </a:t>
            </a:r>
            <a:endParaRPr lang="en-US" sz="320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216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A6175-FA12-42F9-9C25-C7D78DF78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Old Testament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D9B21-3133-4D23-AC0D-14D1BB303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Is God different in the OT?</a:t>
            </a:r>
          </a:p>
          <a:p>
            <a:r>
              <a:rPr lang="en-US"/>
              <a:t>Do the OT and NT contradict?</a:t>
            </a:r>
          </a:p>
          <a:p>
            <a:r>
              <a:rPr lang="en-US"/>
              <a:t>Why don’t Christians observe Kosher laws, and the Jewish festival calendar?</a:t>
            </a:r>
          </a:p>
          <a:p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5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BC45C-B790-448E-9594-F641AECF6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Sacrificial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C4538-BFBE-4ED9-8E3E-4A378F2F5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was also always intended to be temporary</a:t>
            </a:r>
          </a:p>
          <a:p>
            <a:r>
              <a:rPr lang="en-US" dirty="0"/>
              <a:t>Jesus is the real high priest, and the real sacrifice</a:t>
            </a:r>
          </a:p>
        </p:txBody>
      </p:sp>
    </p:spTree>
    <p:extLst>
      <p:ext uri="{BB962C8B-B14F-4D97-AF65-F5344CB8AC3E}">
        <p14:creationId xmlns:p14="http://schemas.microsoft.com/office/powerpoint/2010/main" val="28536793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BC45C-B790-448E-9594-F641AECF6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Hebrews 9:11–15 (NASB95)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C4538-BFBE-4ED9-8E3E-4A378F2F5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/>
              <a:t>11</a:t>
            </a:r>
            <a:r>
              <a:rPr lang="en-US" sz="3200"/>
              <a:t> But when Christ appeared as a high priest of the good things to come, He entered through the greater and more perfect tabernacle, not made with hands, that is to say, not of this creation; </a:t>
            </a:r>
            <a:r>
              <a:rPr lang="en-US" sz="3200" b="1"/>
              <a:t>12</a:t>
            </a:r>
            <a:r>
              <a:rPr lang="en-US" sz="3200"/>
              <a:t> and not through the blood of goats and calves, but through His own blood, He entered the holy place once for all, having obtained eternal redemption. </a:t>
            </a:r>
            <a:r>
              <a:rPr lang="en-US" sz="3200" b="1"/>
              <a:t>13</a:t>
            </a:r>
            <a:r>
              <a:rPr lang="en-US" sz="3200"/>
              <a:t> For if the blood of goats and bulls and the ashes of a heifer sprinkling those who have been defiled sanctify for the cleansing of the flesh, </a:t>
            </a:r>
          </a:p>
        </p:txBody>
      </p:sp>
    </p:spTree>
    <p:extLst>
      <p:ext uri="{BB962C8B-B14F-4D97-AF65-F5344CB8AC3E}">
        <p14:creationId xmlns:p14="http://schemas.microsoft.com/office/powerpoint/2010/main" val="42299242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48038F-07BB-4D81-5294-9DFB70E73B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DA919-905A-209C-7C5C-9A78481EE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Hebrews 9:11–15 (NASB95)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FAFC0-CFFE-7C35-E4DB-7848E74F5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/>
              <a:t>14</a:t>
            </a:r>
            <a:r>
              <a:rPr lang="en-US" sz="3200"/>
              <a:t> how much more will the blood of Christ, who through the eternal Spirit offered Himself without blemish to God, cleanse your conscience from dead works to serve the living God? </a:t>
            </a:r>
            <a:r>
              <a:rPr lang="en-US" sz="3200" b="1"/>
              <a:t>15</a:t>
            </a:r>
            <a:r>
              <a:rPr lang="en-US" sz="3200"/>
              <a:t> For this reason He is the mediator of a new covenant, so that, since a death has taken place for the redemption of the transgressions that were committed under the first covenant, those who have been called may receive the promise of the eternal inheritance.</a:t>
            </a:r>
          </a:p>
        </p:txBody>
      </p:sp>
    </p:spTree>
    <p:extLst>
      <p:ext uri="{BB962C8B-B14F-4D97-AF65-F5344CB8AC3E}">
        <p14:creationId xmlns:p14="http://schemas.microsoft.com/office/powerpoint/2010/main" val="40981606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BC45C-B790-448E-9594-F641AECF6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Hebrews 10:19–22 (NASB95)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C4538-BFBE-4ED9-8E3E-4A378F2F5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/>
              <a:t>19</a:t>
            </a:r>
            <a:r>
              <a:rPr lang="en-US"/>
              <a:t> Therefore, brethren, since we have confidence to enter the holy place by the blood of Jesus, </a:t>
            </a:r>
            <a:r>
              <a:rPr lang="en-US" b="1"/>
              <a:t>20</a:t>
            </a:r>
            <a:r>
              <a:rPr lang="en-US"/>
              <a:t> by a new and living way which He inaugurated for us through the veil, that is, His flesh, </a:t>
            </a:r>
            <a:r>
              <a:rPr lang="en-US" b="1"/>
              <a:t>21</a:t>
            </a:r>
            <a:r>
              <a:rPr lang="en-US"/>
              <a:t> and since we have a great priest over the house of God, </a:t>
            </a:r>
            <a:r>
              <a:rPr lang="en-US" b="1"/>
              <a:t>22</a:t>
            </a:r>
            <a:r>
              <a:rPr lang="en-US"/>
              <a:t> let us draw near with a sincere heart in full assurance of faith, having our hearts sprinkled clean from an evil conscience and our bodies washed with pure water. </a:t>
            </a:r>
          </a:p>
        </p:txBody>
      </p:sp>
    </p:spTree>
    <p:extLst>
      <p:ext uri="{BB962C8B-B14F-4D97-AF65-F5344CB8AC3E}">
        <p14:creationId xmlns:p14="http://schemas.microsoft.com/office/powerpoint/2010/main" val="32852080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AF3FB-F61E-4FD6-BAF8-063D56D6B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OT God and NT God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46E18-1789-42FF-B2CB-A6143FBD0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Are one and the same!</a:t>
            </a:r>
          </a:p>
          <a:p>
            <a:pPr lvl="1"/>
            <a:r>
              <a:rPr lang="en-US"/>
              <a:t>God has always been about relationship</a:t>
            </a:r>
          </a:p>
          <a:p>
            <a:pPr lvl="1"/>
            <a:r>
              <a:rPr lang="en-US"/>
              <a:t>God has always been merciful</a:t>
            </a:r>
          </a:p>
          <a:p>
            <a:pPr lvl="1"/>
            <a:r>
              <a:rPr lang="en-US"/>
              <a:t>God has always been about love</a:t>
            </a:r>
          </a:p>
        </p:txBody>
      </p:sp>
    </p:spTree>
    <p:extLst>
      <p:ext uri="{BB962C8B-B14F-4D97-AF65-F5344CB8AC3E}">
        <p14:creationId xmlns:p14="http://schemas.microsoft.com/office/powerpoint/2010/main" val="1203894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AF3FB-F61E-4FD6-BAF8-063D56D6B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OT God and NT God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46E18-1789-42FF-B2CB-A6143FBD0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 don’t do the OT rituals</a:t>
            </a:r>
          </a:p>
          <a:p>
            <a:pPr lvl="1"/>
            <a:r>
              <a:rPr lang="en-US"/>
              <a:t>Because they were teaching tools</a:t>
            </a:r>
          </a:p>
          <a:p>
            <a:pPr lvl="1"/>
            <a:r>
              <a:rPr lang="en-US"/>
              <a:t>They have served their purpose</a:t>
            </a:r>
          </a:p>
        </p:txBody>
      </p:sp>
    </p:spTree>
    <p:extLst>
      <p:ext uri="{BB962C8B-B14F-4D97-AF65-F5344CB8AC3E}">
        <p14:creationId xmlns:p14="http://schemas.microsoft.com/office/powerpoint/2010/main" val="388626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AF3FB-F61E-4FD6-BAF8-063D56D6B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OT God and NT God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46E18-1789-42FF-B2CB-A6143FBD0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 don’t do the OT rituals</a:t>
            </a:r>
          </a:p>
          <a:p>
            <a:pPr lvl="1"/>
            <a:r>
              <a:rPr lang="en-US"/>
              <a:t>Because they were teaching tools</a:t>
            </a:r>
          </a:p>
          <a:p>
            <a:pPr lvl="1"/>
            <a:r>
              <a:rPr lang="en-US"/>
              <a:t>They have served their purpose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850BA1-B859-4F19-8AF2-7FA33CF21EF5}"/>
              </a:ext>
            </a:extLst>
          </p:cNvPr>
          <p:cNvSpPr/>
          <p:nvPr/>
        </p:nvSpPr>
        <p:spPr>
          <a:xfrm>
            <a:off x="518160" y="282264"/>
            <a:ext cx="11074400" cy="57888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600" b="1">
                <a:latin typeface="Calibri" panose="020F0502020204030204" pitchFamily="34" charset="0"/>
              </a:rPr>
              <a:t>Hebrews 10:14–18 (NASB95) — 14</a:t>
            </a:r>
            <a:r>
              <a:rPr lang="en-US" sz="3600">
                <a:latin typeface="Calibri" panose="020F0502020204030204" pitchFamily="34" charset="0"/>
              </a:rPr>
              <a:t> For by one offering He has perfected for all time those who are sanctified. </a:t>
            </a:r>
            <a:r>
              <a:rPr lang="en-US" sz="3600" b="1">
                <a:latin typeface="Calibri" panose="020F0502020204030204" pitchFamily="34" charset="0"/>
              </a:rPr>
              <a:t>15</a:t>
            </a:r>
            <a:r>
              <a:rPr lang="en-US" sz="3600">
                <a:latin typeface="Calibri" panose="020F0502020204030204" pitchFamily="34" charset="0"/>
              </a:rPr>
              <a:t> And the Holy Spirit also testifies to us; for after saying, </a:t>
            </a:r>
            <a:r>
              <a:rPr lang="en-US" sz="3600" b="1">
                <a:latin typeface="Calibri" panose="020F0502020204030204" pitchFamily="34" charset="0"/>
              </a:rPr>
              <a:t>16</a:t>
            </a:r>
            <a:r>
              <a:rPr lang="en-US" sz="3600">
                <a:latin typeface="Calibri" panose="020F0502020204030204" pitchFamily="34" charset="0"/>
              </a:rPr>
              <a:t> “</a:t>
            </a:r>
            <a:r>
              <a:rPr lang="en-US" sz="3600" cap="small">
                <a:latin typeface="Calibri" panose="020F0502020204030204" pitchFamily="34" charset="0"/>
              </a:rPr>
              <a:t>This is the covenant that</a:t>
            </a:r>
            <a:r>
              <a:rPr lang="en-US" sz="3600">
                <a:latin typeface="Calibri" panose="020F0502020204030204" pitchFamily="34" charset="0"/>
              </a:rPr>
              <a:t> I </a:t>
            </a:r>
            <a:r>
              <a:rPr lang="en-US" sz="3600" cap="small">
                <a:latin typeface="Calibri" panose="020F0502020204030204" pitchFamily="34" charset="0"/>
              </a:rPr>
              <a:t>will make with them</a:t>
            </a:r>
            <a:r>
              <a:rPr lang="en-US" sz="3600">
                <a:latin typeface="Calibri" panose="020F0502020204030204" pitchFamily="34" charset="0"/>
              </a:rPr>
              <a:t> </a:t>
            </a:r>
            <a:r>
              <a:rPr lang="en-US" sz="3600" cap="small">
                <a:latin typeface="Calibri" panose="020F0502020204030204" pitchFamily="34" charset="0"/>
              </a:rPr>
              <a:t>After those days</a:t>
            </a:r>
            <a:r>
              <a:rPr lang="en-US" sz="3600">
                <a:latin typeface="Calibri" panose="020F0502020204030204" pitchFamily="34" charset="0"/>
              </a:rPr>
              <a:t>, </a:t>
            </a:r>
            <a:r>
              <a:rPr lang="en-US" sz="3600" cap="small">
                <a:latin typeface="Calibri" panose="020F0502020204030204" pitchFamily="34" charset="0"/>
              </a:rPr>
              <a:t>says the Lord</a:t>
            </a:r>
            <a:r>
              <a:rPr lang="en-US" sz="3600">
                <a:latin typeface="Calibri" panose="020F0502020204030204" pitchFamily="34" charset="0"/>
              </a:rPr>
              <a:t>: I </a:t>
            </a:r>
            <a:r>
              <a:rPr lang="en-US" sz="3600" cap="small">
                <a:latin typeface="Calibri" panose="020F0502020204030204" pitchFamily="34" charset="0"/>
              </a:rPr>
              <a:t>will put My laws upon their heart</a:t>
            </a:r>
            <a:r>
              <a:rPr lang="en-US" sz="3600">
                <a:latin typeface="Calibri" panose="020F0502020204030204" pitchFamily="34" charset="0"/>
              </a:rPr>
              <a:t>, </a:t>
            </a:r>
            <a:r>
              <a:rPr lang="en-US" sz="3600" cap="small">
                <a:latin typeface="Calibri" panose="020F0502020204030204" pitchFamily="34" charset="0"/>
              </a:rPr>
              <a:t>And on their mind</a:t>
            </a:r>
            <a:r>
              <a:rPr lang="en-US" sz="3600">
                <a:latin typeface="Calibri" panose="020F0502020204030204" pitchFamily="34" charset="0"/>
              </a:rPr>
              <a:t> I </a:t>
            </a:r>
            <a:r>
              <a:rPr lang="en-US" sz="3600" cap="small">
                <a:latin typeface="Calibri" panose="020F0502020204030204" pitchFamily="34" charset="0"/>
              </a:rPr>
              <a:t>will write them</a:t>
            </a:r>
            <a:r>
              <a:rPr lang="en-US" sz="3600">
                <a:latin typeface="Calibri" panose="020F0502020204030204" pitchFamily="34" charset="0"/>
              </a:rPr>
              <a:t>,” He then says, </a:t>
            </a:r>
            <a:r>
              <a:rPr lang="en-US" sz="3600" b="1">
                <a:latin typeface="Calibri" panose="020F0502020204030204" pitchFamily="34" charset="0"/>
              </a:rPr>
              <a:t>17</a:t>
            </a:r>
            <a:r>
              <a:rPr lang="en-US" sz="3600">
                <a:latin typeface="Calibri" panose="020F0502020204030204" pitchFamily="34" charset="0"/>
              </a:rPr>
              <a:t> “</a:t>
            </a:r>
            <a:r>
              <a:rPr lang="en-US" sz="3600" cap="small">
                <a:latin typeface="Calibri" panose="020F0502020204030204" pitchFamily="34" charset="0"/>
              </a:rPr>
              <a:t>And their sins and their lawless deeds</a:t>
            </a:r>
            <a:r>
              <a:rPr lang="en-US" sz="3600">
                <a:latin typeface="Calibri" panose="020F0502020204030204" pitchFamily="34" charset="0"/>
              </a:rPr>
              <a:t> I </a:t>
            </a:r>
            <a:r>
              <a:rPr lang="en-US" sz="3600" cap="small">
                <a:latin typeface="Calibri" panose="020F0502020204030204" pitchFamily="34" charset="0"/>
              </a:rPr>
              <a:t>will remember no more</a:t>
            </a:r>
            <a:r>
              <a:rPr lang="en-US" sz="3600">
                <a:latin typeface="Calibri" panose="020F0502020204030204" pitchFamily="34" charset="0"/>
              </a:rPr>
              <a:t>.” </a:t>
            </a:r>
            <a:r>
              <a:rPr lang="en-US" sz="3600" b="1">
                <a:latin typeface="Calibri" panose="020F0502020204030204" pitchFamily="34" charset="0"/>
              </a:rPr>
              <a:t>18</a:t>
            </a:r>
            <a:r>
              <a:rPr lang="en-US" sz="3600">
                <a:latin typeface="Calibri" panose="020F0502020204030204" pitchFamily="34" charset="0"/>
              </a:rPr>
              <a:t> Now where there is forgiveness of these things, there is no longer any offering for sin. </a:t>
            </a:r>
            <a:endParaRPr lang="en-US" sz="360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5413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AF3FB-F61E-4FD6-BAF8-063D56D6B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OT God and NT God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46E18-1789-42FF-B2CB-A6143FBD0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 don’t do the OT rituals</a:t>
            </a:r>
          </a:p>
          <a:p>
            <a:pPr lvl="1"/>
            <a:r>
              <a:rPr lang="en-US"/>
              <a:t>Because they were teaching tools</a:t>
            </a:r>
          </a:p>
          <a:p>
            <a:pPr lvl="1"/>
            <a:r>
              <a:rPr lang="en-US"/>
              <a:t>They have served their purpose</a:t>
            </a:r>
          </a:p>
          <a:p>
            <a:r>
              <a:rPr lang="en-US"/>
              <a:t>We can enter into a love relationship with God</a:t>
            </a:r>
          </a:p>
        </p:txBody>
      </p:sp>
    </p:spTree>
    <p:extLst>
      <p:ext uri="{BB962C8B-B14F-4D97-AF65-F5344CB8AC3E}">
        <p14:creationId xmlns:p14="http://schemas.microsoft.com/office/powerpoint/2010/main" val="37413326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AF3FB-F61E-4FD6-BAF8-063D56D6B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OT God and NT God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46E18-1789-42FF-B2CB-A6143FBD0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 don’t do the OT rituals</a:t>
            </a:r>
          </a:p>
          <a:p>
            <a:pPr lvl="1"/>
            <a:r>
              <a:rPr lang="en-US"/>
              <a:t>Because they were teaching tools</a:t>
            </a:r>
          </a:p>
          <a:p>
            <a:pPr lvl="1"/>
            <a:r>
              <a:rPr lang="en-US"/>
              <a:t>They have served their purpose</a:t>
            </a:r>
          </a:p>
          <a:p>
            <a:r>
              <a:rPr lang="en-US"/>
              <a:t>We can enter into a love relationship with God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E189741-422F-45B3-9A42-58206582E70B}"/>
              </a:ext>
            </a:extLst>
          </p:cNvPr>
          <p:cNvSpPr/>
          <p:nvPr/>
        </p:nvSpPr>
        <p:spPr>
          <a:xfrm>
            <a:off x="298543" y="1214107"/>
            <a:ext cx="10267857" cy="31613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4400" b="1">
                <a:latin typeface="Calibri" panose="020F0502020204030204" pitchFamily="34" charset="0"/>
              </a:rPr>
              <a:t>Hebrews 4:16 (NASB95) — 16</a:t>
            </a:r>
            <a:r>
              <a:rPr lang="en-US" sz="4400">
                <a:latin typeface="Calibri" panose="020F0502020204030204" pitchFamily="34" charset="0"/>
              </a:rPr>
              <a:t> Therefore let us draw near with confidence to the throne of grace, so that we may receive mercy and find grace to help in time of need. </a:t>
            </a:r>
            <a:endParaRPr lang="en-US" sz="440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298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FC0E2-B256-4120-93E1-1D883F4F4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Hebrews 5-10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786BE-BF9F-4A35-B12E-E000370C9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Jesus is the fulfillment of the Old Covenant</a:t>
            </a:r>
          </a:p>
          <a:p>
            <a:pPr lvl="1"/>
            <a:r>
              <a:rPr lang="en-US"/>
              <a:t>Why isn’t the Old Covenant sufficient?</a:t>
            </a:r>
          </a:p>
          <a:p>
            <a:pPr marL="457200" lvl="1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9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FC0E2-B256-4120-93E1-1D883F4F4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Hebrews 5-10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786BE-BF9F-4A35-B12E-E000370C9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Jesus is the fulfillment of the Old Covenant</a:t>
            </a:r>
          </a:p>
          <a:p>
            <a:pPr lvl="1"/>
            <a:r>
              <a:rPr lang="en-US"/>
              <a:t>Why isn’t the Old Covenant calendar?</a:t>
            </a:r>
          </a:p>
          <a:p>
            <a:pPr marL="457200" lvl="1" indent="0">
              <a:buNone/>
            </a:pP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2F9644-E2B4-4937-8709-5718ACB796BF}"/>
              </a:ext>
            </a:extLst>
          </p:cNvPr>
          <p:cNvSpPr txBox="1"/>
          <p:nvPr/>
        </p:nvSpPr>
        <p:spPr>
          <a:xfrm>
            <a:off x="914400" y="2516697"/>
            <a:ext cx="8447713" cy="258532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5400"/>
              <a:t>These were tools to teach and prepare them for what was to come</a:t>
            </a:r>
          </a:p>
        </p:txBody>
      </p:sp>
    </p:spTree>
    <p:extLst>
      <p:ext uri="{BB962C8B-B14F-4D97-AF65-F5344CB8AC3E}">
        <p14:creationId xmlns:p14="http://schemas.microsoft.com/office/powerpoint/2010/main" val="143281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547E9-A783-4F1A-93E1-1321456D4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Hebrews 8:1–2 (NASB95)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60422-6D0B-44CE-9ACF-1BF08B057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/>
              <a:t>1</a:t>
            </a:r>
            <a:r>
              <a:rPr lang="en-US"/>
              <a:t> Now the main point in what has been said is this: we have such a high priest, who has taken His seat at the right hand of the throne of the Majesty in the heavens, </a:t>
            </a:r>
            <a:r>
              <a:rPr lang="en-US" b="1"/>
              <a:t>2</a:t>
            </a:r>
            <a:r>
              <a:rPr lang="en-US"/>
              <a:t> a minister in the sanctuary and in </a:t>
            </a:r>
            <a:r>
              <a:rPr lang="en-US" u="sng"/>
              <a:t>the true tabernacle, which the Lord pitched</a:t>
            </a:r>
            <a:r>
              <a:rPr lang="en-US"/>
              <a:t>, not man. 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403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0C5BB-FA8F-4112-AC46-9EE31F25D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Old Covenant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A1937-0116-48E7-BD7B-707C67D42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What are the symbols?</a:t>
            </a:r>
          </a:p>
          <a:p>
            <a:r>
              <a:rPr lang="en-US"/>
              <a:t>What do they mean?</a:t>
            </a:r>
          </a:p>
          <a:p>
            <a:r>
              <a:rPr lang="en-US"/>
              <a:t>Why are they no longer needed?</a:t>
            </a:r>
          </a:p>
        </p:txBody>
      </p:sp>
    </p:spTree>
    <p:extLst>
      <p:ext uri="{BB962C8B-B14F-4D97-AF65-F5344CB8AC3E}">
        <p14:creationId xmlns:p14="http://schemas.microsoft.com/office/powerpoint/2010/main" val="1694308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0C5BB-FA8F-4112-AC46-9EE31F25D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Hebrews 9:1–2 (NASB95)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A1937-0116-48E7-BD7B-707C67D42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31" y="1937759"/>
            <a:ext cx="11798135" cy="44660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/>
              <a:t>1</a:t>
            </a:r>
            <a:r>
              <a:rPr lang="en-US"/>
              <a:t> Now even the first covenant had regulations of divine worship and the earthly sanctuary. </a:t>
            </a:r>
            <a:r>
              <a:rPr lang="en-US" b="1"/>
              <a:t>2</a:t>
            </a:r>
            <a:r>
              <a:rPr lang="en-US"/>
              <a:t> For there was a tabernacle prepared, the outer one, in which were the lampstand and the table and the sacred bread; this is called the holy place. </a:t>
            </a:r>
          </a:p>
        </p:txBody>
      </p:sp>
    </p:spTree>
    <p:extLst>
      <p:ext uri="{BB962C8B-B14F-4D97-AF65-F5344CB8AC3E}">
        <p14:creationId xmlns:p14="http://schemas.microsoft.com/office/powerpoint/2010/main" val="3271981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34486-5D94-4637-800C-1A6E1DF8D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Tabernacle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F1C397-B2A6-4BA6-844B-C79F9A063D01}"/>
              </a:ext>
            </a:extLst>
          </p:cNvPr>
          <p:cNvSpPr txBox="1"/>
          <p:nvPr/>
        </p:nvSpPr>
        <p:spPr>
          <a:xfrm>
            <a:off x="6857999" y="491488"/>
            <a:ext cx="5108370" cy="45243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/>
              <a:t>Exodus 25:8–9 (NASB95) — 8</a:t>
            </a:r>
            <a:r>
              <a:rPr lang="en-US" sz="3200"/>
              <a:t> “Let them construct a sanctuary for Me, that I may dwell among them. </a:t>
            </a:r>
            <a:r>
              <a:rPr lang="en-US" sz="3200" b="1"/>
              <a:t>9</a:t>
            </a:r>
            <a:r>
              <a:rPr lang="en-US" sz="3200"/>
              <a:t> “According to all that I am going to show you, as the pattern of the tabernacle and the pattern of all its furniture, just so you shall construct it.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1B1A12-630E-41B8-2346-B2652FEE5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69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0C5BB-FA8F-4112-AC46-9EE31F25D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Hebrews 9:3–5 (NASB95) —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A1937-0116-48E7-BD7B-707C67D42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/>
              <a:t>3</a:t>
            </a:r>
            <a:r>
              <a:rPr lang="en-US"/>
              <a:t> Behind the second veil there was a tabernacle which is called the Holy of Holies, </a:t>
            </a:r>
            <a:r>
              <a:rPr lang="en-US" b="1"/>
              <a:t>4</a:t>
            </a:r>
            <a:r>
              <a:rPr lang="en-US"/>
              <a:t> having a golden altar of incense and the ark of the covenant covered on all sides with gold, in which was a golden jar holding the manna, and Aaron’s rod which budded, and the tables of the covenant; </a:t>
            </a:r>
            <a:r>
              <a:rPr lang="en-US" b="1"/>
              <a:t>5</a:t>
            </a:r>
            <a:r>
              <a:rPr lang="en-US"/>
              <a:t> and above it were the cherubim of glory overshadowing the mercy seat; but of these things we cannot now speak in detail. </a:t>
            </a:r>
          </a:p>
        </p:txBody>
      </p:sp>
    </p:spTree>
    <p:extLst>
      <p:ext uri="{BB962C8B-B14F-4D97-AF65-F5344CB8AC3E}">
        <p14:creationId xmlns:p14="http://schemas.microsoft.com/office/powerpoint/2010/main" val="38422614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well-Theme">
  <a:themeElements>
    <a:clrScheme name="Dwell">
      <a:dk1>
        <a:sysClr val="windowText" lastClr="000000"/>
      </a:dk1>
      <a:lt1>
        <a:sysClr val="window" lastClr="FFFFFF"/>
      </a:lt1>
      <a:dk2>
        <a:srgbClr val="03272D"/>
      </a:dk2>
      <a:lt2>
        <a:srgbClr val="FFFFFF"/>
      </a:lt2>
      <a:accent1>
        <a:srgbClr val="72DB2B"/>
      </a:accent1>
      <a:accent2>
        <a:srgbClr val="07841B"/>
      </a:accent2>
      <a:accent3>
        <a:srgbClr val="515E61"/>
      </a:accent3>
      <a:accent4>
        <a:srgbClr val="FFFFFF"/>
      </a:accent4>
      <a:accent5>
        <a:srgbClr val="72DB2B"/>
      </a:accent5>
      <a:accent6>
        <a:srgbClr val="07841B"/>
      </a:accent6>
      <a:hlink>
        <a:srgbClr val="72DB2B"/>
      </a:hlink>
      <a:folHlink>
        <a:srgbClr val="07841B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ADF8B05-EAE8-4921-A314-FA6A15E56CEC}" vid="{0530C1E6-F8D8-4B61-A478-76B233D9ABC6}"/>
    </a:ext>
  </a:extLst>
</a:theme>
</file>

<file path=ppt/theme/theme2.xml><?xml version="1.0" encoding="utf-8"?>
<a:theme xmlns:a="http://schemas.openxmlformats.org/drawingml/2006/main" name="Dwell-Light-Theme">
  <a:themeElements>
    <a:clrScheme name="Dwell">
      <a:dk1>
        <a:sysClr val="windowText" lastClr="000000"/>
      </a:dk1>
      <a:lt1>
        <a:sysClr val="window" lastClr="FFFFFF"/>
      </a:lt1>
      <a:dk2>
        <a:srgbClr val="03272D"/>
      </a:dk2>
      <a:lt2>
        <a:srgbClr val="FFFFFF"/>
      </a:lt2>
      <a:accent1>
        <a:srgbClr val="72DB2B"/>
      </a:accent1>
      <a:accent2>
        <a:srgbClr val="07841B"/>
      </a:accent2>
      <a:accent3>
        <a:srgbClr val="515E61"/>
      </a:accent3>
      <a:accent4>
        <a:srgbClr val="FFFFFF"/>
      </a:accent4>
      <a:accent5>
        <a:srgbClr val="72DB2B"/>
      </a:accent5>
      <a:accent6>
        <a:srgbClr val="07841B"/>
      </a:accent6>
      <a:hlink>
        <a:srgbClr val="72DB2B"/>
      </a:hlink>
      <a:folHlink>
        <a:srgbClr val="07841B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ADF8B05-EAE8-4921-A314-FA6A15E56CEC}" vid="{586AD5A8-CAD1-4A83-A9F4-732EBC0F50B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dwell</Template>
  <TotalTime>3</TotalTime>
  <Words>1529</Words>
  <Application>Microsoft Office PowerPoint</Application>
  <PresentationFormat>Widescreen</PresentationFormat>
  <Paragraphs>90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Lao UI</vt:lpstr>
      <vt:lpstr>Tw Cen MT</vt:lpstr>
      <vt:lpstr>Dwell-Theme</vt:lpstr>
      <vt:lpstr>Dwell-Light-Theme</vt:lpstr>
      <vt:lpstr>Hebrews 8,9,10</vt:lpstr>
      <vt:lpstr>The Old Testament</vt:lpstr>
      <vt:lpstr>Hebrews 5-10</vt:lpstr>
      <vt:lpstr>Hebrews 5-10</vt:lpstr>
      <vt:lpstr>Hebrews 8:1–2 (NASB95)</vt:lpstr>
      <vt:lpstr>The Old Covenant </vt:lpstr>
      <vt:lpstr>Hebrews 9:1–2 (NASB95)</vt:lpstr>
      <vt:lpstr>The Tabernacle</vt:lpstr>
      <vt:lpstr>Hebrews 9:3–5 (NASB95) —</vt:lpstr>
      <vt:lpstr>Hebrews 9:6–7 (NASB95)</vt:lpstr>
      <vt:lpstr>Hebrews 9:6–7 (NASB95)</vt:lpstr>
      <vt:lpstr>High Priestly Garments</vt:lpstr>
      <vt:lpstr>Hebrews 9:8–11 (NASB95)</vt:lpstr>
      <vt:lpstr>Hebrews 9:8–11 (NASB95)</vt:lpstr>
      <vt:lpstr>The Sacrificial System</vt:lpstr>
      <vt:lpstr>The Sacrificial System</vt:lpstr>
      <vt:lpstr>The Sacrificial System</vt:lpstr>
      <vt:lpstr>The Sacrificial System</vt:lpstr>
      <vt:lpstr>The Sacrificial System</vt:lpstr>
      <vt:lpstr>The Sacrificial System</vt:lpstr>
      <vt:lpstr>Hebrews 9:11–15 (NASB95)</vt:lpstr>
      <vt:lpstr>Hebrews 9:11–15 (NASB95)</vt:lpstr>
      <vt:lpstr>Hebrews 10:19–22 (NASB95)</vt:lpstr>
      <vt:lpstr>The OT God and NT God </vt:lpstr>
      <vt:lpstr>The OT God and NT God </vt:lpstr>
      <vt:lpstr>The OT God and NT God </vt:lpstr>
      <vt:lpstr>The OT God and NT God </vt:lpstr>
      <vt:lpstr>The OT God and NT God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Hebrews 9&amp;10</dc:title>
  <dc:creator>LoweryR</dc:creator>
  <cp:lastModifiedBy>Haley</cp:lastModifiedBy>
  <cp:revision>3</cp:revision>
  <dcterms:created xsi:type="dcterms:W3CDTF">2018-10-04T15:59:53Z</dcterms:created>
  <dcterms:modified xsi:type="dcterms:W3CDTF">2025-02-04T05:34:58Z</dcterms:modified>
</cp:coreProperties>
</file>