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66" r:id="rId1"/>
    <p:sldMasterId id="2147484683" r:id="rId2"/>
  </p:sldMasterIdLst>
  <p:sldIdLst>
    <p:sldId id="260" r:id="rId3"/>
    <p:sldId id="270" r:id="rId4"/>
    <p:sldId id="326" r:id="rId5"/>
    <p:sldId id="276" r:id="rId6"/>
    <p:sldId id="278" r:id="rId7"/>
    <p:sldId id="279" r:id="rId8"/>
    <p:sldId id="280" r:id="rId9"/>
    <p:sldId id="281" r:id="rId10"/>
    <p:sldId id="282" r:id="rId11"/>
    <p:sldId id="283" r:id="rId12"/>
    <p:sldId id="287" r:id="rId13"/>
    <p:sldId id="284" r:id="rId14"/>
    <p:sldId id="285" r:id="rId15"/>
    <p:sldId id="288" r:id="rId16"/>
    <p:sldId id="289" r:id="rId17"/>
    <p:sldId id="290" r:id="rId18"/>
    <p:sldId id="292" r:id="rId19"/>
    <p:sldId id="293" r:id="rId20"/>
    <p:sldId id="294" r:id="rId21"/>
    <p:sldId id="295" r:id="rId22"/>
    <p:sldId id="296" r:id="rId23"/>
    <p:sldId id="297" r:id="rId24"/>
    <p:sldId id="298" r:id="rId25"/>
    <p:sldId id="299" r:id="rId26"/>
    <p:sldId id="300" r:id="rId27"/>
    <p:sldId id="286" r:id="rId28"/>
    <p:sldId id="302" r:id="rId29"/>
    <p:sldId id="303" r:id="rId30"/>
    <p:sldId id="305" r:id="rId31"/>
    <p:sldId id="307" r:id="rId32"/>
    <p:sldId id="338" r:id="rId33"/>
    <p:sldId id="339" r:id="rId34"/>
    <p:sldId id="312" r:id="rId35"/>
    <p:sldId id="336" r:id="rId36"/>
    <p:sldId id="313" r:id="rId37"/>
    <p:sldId id="314" r:id="rId38"/>
    <p:sldId id="315" r:id="rId39"/>
    <p:sldId id="304" r:id="rId40"/>
    <p:sldId id="317" r:id="rId41"/>
    <p:sldId id="318" r:id="rId42"/>
    <p:sldId id="319" r:id="rId43"/>
    <p:sldId id="320" r:id="rId44"/>
    <p:sldId id="322" r:id="rId45"/>
    <p:sldId id="327" r:id="rId46"/>
    <p:sldId id="328" r:id="rId47"/>
    <p:sldId id="334" r:id="rId48"/>
    <p:sldId id="329" r:id="rId49"/>
    <p:sldId id="330" r:id="rId50"/>
    <p:sldId id="337" r:id="rId51"/>
    <p:sldId id="335" r:id="rId52"/>
    <p:sldId id="340" r:id="rId53"/>
    <p:sldId id="321"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ACBC92"/>
    <a:srgbClr val="A530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F1CD0E-64E5-4084-A6D0-F4CEF37F9894}" v="293" dt="2024-07-07T11:34:10.2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6/11/relationships/changesInfo" Target="changesInfos/changesInfo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weryR" userId="d95e7125-c11d-45ad-a9aa-2825f18c9141" providerId="ADAL" clId="{C9F1CD0E-64E5-4084-A6D0-F4CEF37F9894}"/>
    <pc:docChg chg="undo custSel addSld delSld modSld modMainMaster">
      <pc:chgData name="LoweryR" userId="d95e7125-c11d-45ad-a9aa-2825f18c9141" providerId="ADAL" clId="{C9F1CD0E-64E5-4084-A6D0-F4CEF37F9894}" dt="2024-07-07T11:34:10.230" v="464" actId="20577"/>
      <pc:docMkLst>
        <pc:docMk/>
      </pc:docMkLst>
      <pc:sldChg chg="modSp mod chgLayout">
        <pc:chgData name="LoweryR" userId="d95e7125-c11d-45ad-a9aa-2825f18c9141" providerId="ADAL" clId="{C9F1CD0E-64E5-4084-A6D0-F4CEF37F9894}" dt="2024-06-29T13:13:38.539" v="32" actId="27636"/>
        <pc:sldMkLst>
          <pc:docMk/>
          <pc:sldMk cId="0" sldId="260"/>
        </pc:sldMkLst>
        <pc:spChg chg="mod ord">
          <ac:chgData name="LoweryR" userId="d95e7125-c11d-45ad-a9aa-2825f18c9141" providerId="ADAL" clId="{C9F1CD0E-64E5-4084-A6D0-F4CEF37F9894}" dt="2024-06-29T13:13:38.539" v="32" actId="27636"/>
          <ac:spMkLst>
            <pc:docMk/>
            <pc:sldMk cId="0" sldId="260"/>
            <ac:spMk id="5" creationId="{A20E8E88-DFA8-1FCA-B09A-2CF42EA12288}"/>
          </ac:spMkLst>
        </pc:spChg>
        <pc:spChg chg="mod ord">
          <ac:chgData name="LoweryR" userId="d95e7125-c11d-45ad-a9aa-2825f18c9141" providerId="ADAL" clId="{C9F1CD0E-64E5-4084-A6D0-F4CEF37F9894}" dt="2024-06-29T13:13:38.523" v="31" actId="700"/>
          <ac:spMkLst>
            <pc:docMk/>
            <pc:sldMk cId="0" sldId="260"/>
            <ac:spMk id="18434" creationId="{B6C2B5CD-A10C-A706-AB76-E5B80C7511AF}"/>
          </ac:spMkLst>
        </pc:spChg>
      </pc:sldChg>
      <pc:sldChg chg="modSp mod chgLayout">
        <pc:chgData name="LoweryR" userId="d95e7125-c11d-45ad-a9aa-2825f18c9141" providerId="ADAL" clId="{C9F1CD0E-64E5-4084-A6D0-F4CEF37F9894}" dt="2024-06-30T11:42:44.294" v="159" actId="20577"/>
        <pc:sldMkLst>
          <pc:docMk/>
          <pc:sldMk cId="0" sldId="270"/>
        </pc:sldMkLst>
        <pc:spChg chg="mod ord">
          <ac:chgData name="LoweryR" userId="d95e7125-c11d-45ad-a9aa-2825f18c9141" providerId="ADAL" clId="{C9F1CD0E-64E5-4084-A6D0-F4CEF37F9894}" dt="2024-06-30T11:42:44.294" v="159" actId="20577"/>
          <ac:spMkLst>
            <pc:docMk/>
            <pc:sldMk cId="0" sldId="270"/>
            <ac:spMk id="3" creationId="{43EB0388-F738-A836-03EC-AE57F834CA6C}"/>
          </ac:spMkLst>
        </pc:spChg>
        <pc:spChg chg="mod ord">
          <ac:chgData name="LoweryR" userId="d95e7125-c11d-45ad-a9aa-2825f18c9141" providerId="ADAL" clId="{C9F1CD0E-64E5-4084-A6D0-F4CEF37F9894}" dt="2024-06-29T13:13:47.496" v="33" actId="700"/>
          <ac:spMkLst>
            <pc:docMk/>
            <pc:sldMk cId="0" sldId="270"/>
            <ac:spMk id="19458" creationId="{97BF580A-0243-CF3D-5C7E-759583016363}"/>
          </ac:spMkLst>
        </pc:spChg>
      </pc:sldChg>
      <pc:sldChg chg="modSp mod chgLayout">
        <pc:chgData name="LoweryR" userId="d95e7125-c11d-45ad-a9aa-2825f18c9141" providerId="ADAL" clId="{C9F1CD0E-64E5-4084-A6D0-F4CEF37F9894}" dt="2024-06-29T13:13:47.543" v="36" actId="27636"/>
        <pc:sldMkLst>
          <pc:docMk/>
          <pc:sldMk cId="0" sldId="276"/>
        </pc:sldMkLst>
        <pc:spChg chg="mod ord">
          <ac:chgData name="LoweryR" userId="d95e7125-c11d-45ad-a9aa-2825f18c9141" providerId="ADAL" clId="{C9F1CD0E-64E5-4084-A6D0-F4CEF37F9894}" dt="2024-06-29T13:13:47.496" v="33" actId="700"/>
          <ac:spMkLst>
            <pc:docMk/>
            <pc:sldMk cId="0" sldId="276"/>
            <ac:spMk id="3" creationId="{6E6EE3AB-A82E-CEDB-A78C-771A0F10CBFD}"/>
          </ac:spMkLst>
        </pc:spChg>
        <pc:spChg chg="mod ord">
          <ac:chgData name="LoweryR" userId="d95e7125-c11d-45ad-a9aa-2825f18c9141" providerId="ADAL" clId="{C9F1CD0E-64E5-4084-A6D0-F4CEF37F9894}" dt="2024-06-29T13:13:47.543" v="36" actId="27636"/>
          <ac:spMkLst>
            <pc:docMk/>
            <pc:sldMk cId="0" sldId="276"/>
            <ac:spMk id="21506" creationId="{F33AA32C-9682-A2A6-7A96-C34F22BFAD63}"/>
          </ac:spMkLst>
        </pc:spChg>
      </pc:sldChg>
      <pc:sldChg chg="modSp mod chgLayout">
        <pc:chgData name="LoweryR" userId="d95e7125-c11d-45ad-a9aa-2825f18c9141" providerId="ADAL" clId="{C9F1CD0E-64E5-4084-A6D0-F4CEF37F9894}" dt="2024-06-29T13:13:47.543" v="37" actId="27636"/>
        <pc:sldMkLst>
          <pc:docMk/>
          <pc:sldMk cId="0" sldId="278"/>
        </pc:sldMkLst>
        <pc:spChg chg="mod ord">
          <ac:chgData name="LoweryR" userId="d95e7125-c11d-45ad-a9aa-2825f18c9141" providerId="ADAL" clId="{C9F1CD0E-64E5-4084-A6D0-F4CEF37F9894}" dt="2024-06-29T13:13:47.496" v="33" actId="700"/>
          <ac:spMkLst>
            <pc:docMk/>
            <pc:sldMk cId="0" sldId="278"/>
            <ac:spMk id="3" creationId="{96BDFBD2-7E7A-97DB-7677-CF337A716F97}"/>
          </ac:spMkLst>
        </pc:spChg>
        <pc:spChg chg="mod ord">
          <ac:chgData name="LoweryR" userId="d95e7125-c11d-45ad-a9aa-2825f18c9141" providerId="ADAL" clId="{C9F1CD0E-64E5-4084-A6D0-F4CEF37F9894}" dt="2024-06-29T13:13:47.543" v="37" actId="27636"/>
          <ac:spMkLst>
            <pc:docMk/>
            <pc:sldMk cId="0" sldId="278"/>
            <ac:spMk id="22530" creationId="{E7EC56BB-3138-45D7-83C6-24FD279B43D7}"/>
          </ac:spMkLst>
        </pc:spChg>
      </pc:sldChg>
      <pc:sldChg chg="modSp mod chgLayout">
        <pc:chgData name="LoweryR" userId="d95e7125-c11d-45ad-a9aa-2825f18c9141" providerId="ADAL" clId="{C9F1CD0E-64E5-4084-A6D0-F4CEF37F9894}" dt="2024-06-29T13:13:47.543" v="38" actId="27636"/>
        <pc:sldMkLst>
          <pc:docMk/>
          <pc:sldMk cId="0" sldId="279"/>
        </pc:sldMkLst>
        <pc:spChg chg="mod ord">
          <ac:chgData name="LoweryR" userId="d95e7125-c11d-45ad-a9aa-2825f18c9141" providerId="ADAL" clId="{C9F1CD0E-64E5-4084-A6D0-F4CEF37F9894}" dt="2024-06-29T13:13:47.496" v="33" actId="700"/>
          <ac:spMkLst>
            <pc:docMk/>
            <pc:sldMk cId="0" sldId="279"/>
            <ac:spMk id="3" creationId="{79828C26-1BE7-1F85-64FB-1030CAB47CB3}"/>
          </ac:spMkLst>
        </pc:spChg>
        <pc:spChg chg="mod ord">
          <ac:chgData name="LoweryR" userId="d95e7125-c11d-45ad-a9aa-2825f18c9141" providerId="ADAL" clId="{C9F1CD0E-64E5-4084-A6D0-F4CEF37F9894}" dt="2024-06-29T13:13:47.543" v="38" actId="27636"/>
          <ac:spMkLst>
            <pc:docMk/>
            <pc:sldMk cId="0" sldId="279"/>
            <ac:spMk id="23554" creationId="{61534A03-9B5A-B2CD-8348-715C6AA3E988}"/>
          </ac:spMkLst>
        </pc:spChg>
      </pc:sldChg>
      <pc:sldChg chg="modSp mod chgLayout">
        <pc:chgData name="LoweryR" userId="d95e7125-c11d-45ad-a9aa-2825f18c9141" providerId="ADAL" clId="{C9F1CD0E-64E5-4084-A6D0-F4CEF37F9894}" dt="2024-06-29T13:14:37.856" v="60" actId="1076"/>
        <pc:sldMkLst>
          <pc:docMk/>
          <pc:sldMk cId="0" sldId="280"/>
        </pc:sldMkLst>
        <pc:spChg chg="mod ord">
          <ac:chgData name="LoweryR" userId="d95e7125-c11d-45ad-a9aa-2825f18c9141" providerId="ADAL" clId="{C9F1CD0E-64E5-4084-A6D0-F4CEF37F9894}" dt="2024-06-29T13:14:34.634" v="59" actId="1076"/>
          <ac:spMkLst>
            <pc:docMk/>
            <pc:sldMk cId="0" sldId="280"/>
            <ac:spMk id="3" creationId="{6C13A052-F064-1538-E8A4-9C5FA86C9B1A}"/>
          </ac:spMkLst>
        </pc:spChg>
        <pc:spChg chg="mod ord">
          <ac:chgData name="LoweryR" userId="d95e7125-c11d-45ad-a9aa-2825f18c9141" providerId="ADAL" clId="{C9F1CD0E-64E5-4084-A6D0-F4CEF37F9894}" dt="2024-06-29T13:14:37.856" v="60" actId="1076"/>
          <ac:spMkLst>
            <pc:docMk/>
            <pc:sldMk cId="0" sldId="280"/>
            <ac:spMk id="24578" creationId="{58FCE187-B77B-7CE1-8B7A-22C6078F615B}"/>
          </ac:spMkLst>
        </pc:spChg>
      </pc:sldChg>
      <pc:sldChg chg="modSp mod chgLayout">
        <pc:chgData name="LoweryR" userId="d95e7125-c11d-45ad-a9aa-2825f18c9141" providerId="ADAL" clId="{C9F1CD0E-64E5-4084-A6D0-F4CEF37F9894}" dt="2024-06-29T13:15:10.414" v="61" actId="1076"/>
        <pc:sldMkLst>
          <pc:docMk/>
          <pc:sldMk cId="0" sldId="281"/>
        </pc:sldMkLst>
        <pc:spChg chg="mod ord">
          <ac:chgData name="LoweryR" userId="d95e7125-c11d-45ad-a9aa-2825f18c9141" providerId="ADAL" clId="{C9F1CD0E-64E5-4084-A6D0-F4CEF37F9894}" dt="2024-06-29T13:15:10.414" v="61" actId="1076"/>
          <ac:spMkLst>
            <pc:docMk/>
            <pc:sldMk cId="0" sldId="281"/>
            <ac:spMk id="3" creationId="{D3F9049A-DA3F-7D70-0886-B114EE82E5F2}"/>
          </ac:spMkLst>
        </pc:spChg>
        <pc:spChg chg="mod ord">
          <ac:chgData name="LoweryR" userId="d95e7125-c11d-45ad-a9aa-2825f18c9141" providerId="ADAL" clId="{C9F1CD0E-64E5-4084-A6D0-F4CEF37F9894}" dt="2024-06-29T13:13:47.496" v="33" actId="700"/>
          <ac:spMkLst>
            <pc:docMk/>
            <pc:sldMk cId="0" sldId="281"/>
            <ac:spMk id="25602" creationId="{B9DFA951-D6C9-18BB-30C1-7AB5324FB6AA}"/>
          </ac:spMkLst>
        </pc:spChg>
      </pc:sldChg>
      <pc:sldChg chg="modSp mod chgLayout">
        <pc:chgData name="LoweryR" userId="d95e7125-c11d-45ad-a9aa-2825f18c9141" providerId="ADAL" clId="{C9F1CD0E-64E5-4084-A6D0-F4CEF37F9894}" dt="2024-06-29T13:15:17.048" v="62" actId="1076"/>
        <pc:sldMkLst>
          <pc:docMk/>
          <pc:sldMk cId="0" sldId="282"/>
        </pc:sldMkLst>
        <pc:spChg chg="mod ord">
          <ac:chgData name="LoweryR" userId="d95e7125-c11d-45ad-a9aa-2825f18c9141" providerId="ADAL" clId="{C9F1CD0E-64E5-4084-A6D0-F4CEF37F9894}" dt="2024-06-29T13:15:17.048" v="62" actId="1076"/>
          <ac:spMkLst>
            <pc:docMk/>
            <pc:sldMk cId="0" sldId="282"/>
            <ac:spMk id="3" creationId="{0366D896-FC5F-CB74-3821-CE4777ABDC8C}"/>
          </ac:spMkLst>
        </pc:spChg>
        <pc:spChg chg="mod ord">
          <ac:chgData name="LoweryR" userId="d95e7125-c11d-45ad-a9aa-2825f18c9141" providerId="ADAL" clId="{C9F1CD0E-64E5-4084-A6D0-F4CEF37F9894}" dt="2024-06-29T13:13:47.496" v="33" actId="700"/>
          <ac:spMkLst>
            <pc:docMk/>
            <pc:sldMk cId="0" sldId="282"/>
            <ac:spMk id="26626" creationId="{DE183D30-64A4-7BCA-0820-5542E870EE39}"/>
          </ac:spMkLst>
        </pc:spChg>
      </pc:sldChg>
      <pc:sldChg chg="modSp mod chgLayout">
        <pc:chgData name="LoweryR" userId="d95e7125-c11d-45ad-a9aa-2825f18c9141" providerId="ADAL" clId="{C9F1CD0E-64E5-4084-A6D0-F4CEF37F9894}" dt="2024-06-29T13:13:47.559" v="40" actId="27636"/>
        <pc:sldMkLst>
          <pc:docMk/>
          <pc:sldMk cId="0" sldId="283"/>
        </pc:sldMkLst>
        <pc:spChg chg="mod ord">
          <ac:chgData name="LoweryR" userId="d95e7125-c11d-45ad-a9aa-2825f18c9141" providerId="ADAL" clId="{C9F1CD0E-64E5-4084-A6D0-F4CEF37F9894}" dt="2024-06-29T13:13:47.559" v="40" actId="27636"/>
          <ac:spMkLst>
            <pc:docMk/>
            <pc:sldMk cId="0" sldId="283"/>
            <ac:spMk id="3" creationId="{AA5D79AC-B695-CC96-14BC-AE13905FA5E5}"/>
          </ac:spMkLst>
        </pc:spChg>
        <pc:spChg chg="mod ord">
          <ac:chgData name="LoweryR" userId="d95e7125-c11d-45ad-a9aa-2825f18c9141" providerId="ADAL" clId="{C9F1CD0E-64E5-4084-A6D0-F4CEF37F9894}" dt="2024-06-29T13:13:47.496" v="33" actId="700"/>
          <ac:spMkLst>
            <pc:docMk/>
            <pc:sldMk cId="0" sldId="283"/>
            <ac:spMk id="27650" creationId="{E92A25F0-5035-A9D2-7E26-079C107698AF}"/>
          </ac:spMkLst>
        </pc:spChg>
      </pc:sldChg>
      <pc:sldChg chg="modSp mod chgLayout">
        <pc:chgData name="LoweryR" userId="d95e7125-c11d-45ad-a9aa-2825f18c9141" providerId="ADAL" clId="{C9F1CD0E-64E5-4084-A6D0-F4CEF37F9894}" dt="2024-06-29T13:13:47.559" v="43" actId="27636"/>
        <pc:sldMkLst>
          <pc:docMk/>
          <pc:sldMk cId="0" sldId="284"/>
        </pc:sldMkLst>
        <pc:spChg chg="mod ord">
          <ac:chgData name="LoweryR" userId="d95e7125-c11d-45ad-a9aa-2825f18c9141" providerId="ADAL" clId="{C9F1CD0E-64E5-4084-A6D0-F4CEF37F9894}" dt="2024-06-29T13:13:47.559" v="43" actId="27636"/>
          <ac:spMkLst>
            <pc:docMk/>
            <pc:sldMk cId="0" sldId="284"/>
            <ac:spMk id="3" creationId="{62DCD302-A1EE-0799-0D12-93ED37A3CCD7}"/>
          </ac:spMkLst>
        </pc:spChg>
        <pc:spChg chg="mod ord">
          <ac:chgData name="LoweryR" userId="d95e7125-c11d-45ad-a9aa-2825f18c9141" providerId="ADAL" clId="{C9F1CD0E-64E5-4084-A6D0-F4CEF37F9894}" dt="2024-06-29T13:13:47.559" v="42" actId="27636"/>
          <ac:spMkLst>
            <pc:docMk/>
            <pc:sldMk cId="0" sldId="284"/>
            <ac:spMk id="29698" creationId="{595BD44A-9064-09A4-DB4C-7CD8F590CD16}"/>
          </ac:spMkLst>
        </pc:spChg>
      </pc:sldChg>
      <pc:sldChg chg="modSp mod chgLayout">
        <pc:chgData name="LoweryR" userId="d95e7125-c11d-45ad-a9aa-2825f18c9141" providerId="ADAL" clId="{C9F1CD0E-64E5-4084-A6D0-F4CEF37F9894}" dt="2024-06-29T20:01:29.772" v="113" actId="20577"/>
        <pc:sldMkLst>
          <pc:docMk/>
          <pc:sldMk cId="0" sldId="285"/>
        </pc:sldMkLst>
        <pc:spChg chg="mod ord">
          <ac:chgData name="LoweryR" userId="d95e7125-c11d-45ad-a9aa-2825f18c9141" providerId="ADAL" clId="{C9F1CD0E-64E5-4084-A6D0-F4CEF37F9894}" dt="2024-06-29T20:01:29.772" v="113" actId="20577"/>
          <ac:spMkLst>
            <pc:docMk/>
            <pc:sldMk cId="0" sldId="285"/>
            <ac:spMk id="3" creationId="{9973D3F4-CA03-E3CD-BFB4-39B9E939209F}"/>
          </ac:spMkLst>
        </pc:spChg>
        <pc:spChg chg="mod ord">
          <ac:chgData name="LoweryR" userId="d95e7125-c11d-45ad-a9aa-2825f18c9141" providerId="ADAL" clId="{C9F1CD0E-64E5-4084-A6D0-F4CEF37F9894}" dt="2024-06-29T13:13:47.496" v="33" actId="700"/>
          <ac:spMkLst>
            <pc:docMk/>
            <pc:sldMk cId="0" sldId="285"/>
            <ac:spMk id="30722" creationId="{0C782335-9062-68DF-A6FC-C983C36677E8}"/>
          </ac:spMkLst>
        </pc:spChg>
      </pc:sldChg>
      <pc:sldChg chg="modSp mod chgLayout">
        <pc:chgData name="LoweryR" userId="d95e7125-c11d-45ad-a9aa-2825f18c9141" providerId="ADAL" clId="{C9F1CD0E-64E5-4084-A6D0-F4CEF37F9894}" dt="2024-06-29T13:17:36.655" v="70" actId="1076"/>
        <pc:sldMkLst>
          <pc:docMk/>
          <pc:sldMk cId="0" sldId="286"/>
        </pc:sldMkLst>
        <pc:spChg chg="mod">
          <ac:chgData name="LoweryR" userId="d95e7125-c11d-45ad-a9aa-2825f18c9141" providerId="ADAL" clId="{C9F1CD0E-64E5-4084-A6D0-F4CEF37F9894}" dt="2024-06-29T13:17:33.896" v="69" actId="14100"/>
          <ac:spMkLst>
            <pc:docMk/>
            <pc:sldMk cId="0" sldId="286"/>
            <ac:spMk id="2" creationId="{7E608088-4C02-5181-B0F6-058874FFE330}"/>
          </ac:spMkLst>
        </pc:spChg>
        <pc:spChg chg="mod ord">
          <ac:chgData name="LoweryR" userId="d95e7125-c11d-45ad-a9aa-2825f18c9141" providerId="ADAL" clId="{C9F1CD0E-64E5-4084-A6D0-F4CEF37F9894}" dt="2024-06-29T13:13:47.496" v="33" actId="700"/>
          <ac:spMkLst>
            <pc:docMk/>
            <pc:sldMk cId="0" sldId="286"/>
            <ac:spMk id="3" creationId="{47993D26-E8AF-9F3E-9FB5-0778262033D6}"/>
          </ac:spMkLst>
        </pc:spChg>
        <pc:spChg chg="mod">
          <ac:chgData name="LoweryR" userId="d95e7125-c11d-45ad-a9aa-2825f18c9141" providerId="ADAL" clId="{C9F1CD0E-64E5-4084-A6D0-F4CEF37F9894}" dt="2024-06-29T13:17:36.655" v="70" actId="1076"/>
          <ac:spMkLst>
            <pc:docMk/>
            <pc:sldMk cId="0" sldId="286"/>
            <ac:spMk id="4" creationId="{FFB6B33E-CF55-4C6F-7143-DED0EDF4E505}"/>
          </ac:spMkLst>
        </pc:spChg>
        <pc:spChg chg="mod ord">
          <ac:chgData name="LoweryR" userId="d95e7125-c11d-45ad-a9aa-2825f18c9141" providerId="ADAL" clId="{C9F1CD0E-64E5-4084-A6D0-F4CEF37F9894}" dt="2024-06-29T13:13:47.496" v="33" actId="700"/>
          <ac:spMkLst>
            <pc:docMk/>
            <pc:sldMk cId="0" sldId="286"/>
            <ac:spMk id="44034" creationId="{32F016A5-A413-ECF6-0C35-F456D350F83A}"/>
          </ac:spMkLst>
        </pc:spChg>
        <pc:spChg chg="mod">
          <ac:chgData name="LoweryR" userId="d95e7125-c11d-45ad-a9aa-2825f18c9141" providerId="ADAL" clId="{C9F1CD0E-64E5-4084-A6D0-F4CEF37F9894}" dt="2024-06-29T13:17:28.430" v="66" actId="1076"/>
          <ac:spMkLst>
            <pc:docMk/>
            <pc:sldMk cId="0" sldId="286"/>
            <ac:spMk id="44038" creationId="{A4E7A7FA-6C40-0D4C-1CE6-73B86389232D}"/>
          </ac:spMkLst>
        </pc:spChg>
      </pc:sldChg>
      <pc:sldChg chg="delSp modSp mod chgLayout">
        <pc:chgData name="LoweryR" userId="d95e7125-c11d-45ad-a9aa-2825f18c9141" providerId="ADAL" clId="{C9F1CD0E-64E5-4084-A6D0-F4CEF37F9894}" dt="2024-07-07T11:27:26.920" v="201" actId="1076"/>
        <pc:sldMkLst>
          <pc:docMk/>
          <pc:sldMk cId="0" sldId="287"/>
        </pc:sldMkLst>
        <pc:spChg chg="del mod">
          <ac:chgData name="LoweryR" userId="d95e7125-c11d-45ad-a9aa-2825f18c9141" providerId="ADAL" clId="{C9F1CD0E-64E5-4084-A6D0-F4CEF37F9894}" dt="2024-07-07T11:27:21.573" v="200" actId="478"/>
          <ac:spMkLst>
            <pc:docMk/>
            <pc:sldMk cId="0" sldId="287"/>
            <ac:spMk id="2" creationId="{0BC0B000-2BCE-351F-72FC-AD2C1C73E046}"/>
          </ac:spMkLst>
        </pc:spChg>
        <pc:spChg chg="mod ord">
          <ac:chgData name="LoweryR" userId="d95e7125-c11d-45ad-a9aa-2825f18c9141" providerId="ADAL" clId="{C9F1CD0E-64E5-4084-A6D0-F4CEF37F9894}" dt="2024-06-29T13:13:47.559" v="41" actId="27636"/>
          <ac:spMkLst>
            <pc:docMk/>
            <pc:sldMk cId="0" sldId="287"/>
            <ac:spMk id="3" creationId="{11C00468-5255-12E5-2080-F3B5D83387A6}"/>
          </ac:spMkLst>
        </pc:spChg>
        <pc:spChg chg="mod">
          <ac:chgData name="LoweryR" userId="d95e7125-c11d-45ad-a9aa-2825f18c9141" providerId="ADAL" clId="{C9F1CD0E-64E5-4084-A6D0-F4CEF37F9894}" dt="2024-07-07T11:27:26.920" v="201" actId="1076"/>
          <ac:spMkLst>
            <pc:docMk/>
            <pc:sldMk cId="0" sldId="287"/>
            <ac:spMk id="5" creationId="{98579481-18A7-64C5-BF53-F173A1928AC5}"/>
          </ac:spMkLst>
        </pc:spChg>
        <pc:spChg chg="mod ord">
          <ac:chgData name="LoweryR" userId="d95e7125-c11d-45ad-a9aa-2825f18c9141" providerId="ADAL" clId="{C9F1CD0E-64E5-4084-A6D0-F4CEF37F9894}" dt="2024-06-29T13:13:47.496" v="33" actId="700"/>
          <ac:spMkLst>
            <pc:docMk/>
            <pc:sldMk cId="0" sldId="287"/>
            <ac:spMk id="28674" creationId="{F5C3C712-7F84-2191-058B-FB13E2A87306}"/>
          </ac:spMkLst>
        </pc:spChg>
      </pc:sldChg>
      <pc:sldChg chg="modSp mod chgLayout">
        <pc:chgData name="LoweryR" userId="d95e7125-c11d-45ad-a9aa-2825f18c9141" providerId="ADAL" clId="{C9F1CD0E-64E5-4084-A6D0-F4CEF37F9894}" dt="2024-06-29T20:01:50.599" v="117" actId="403"/>
        <pc:sldMkLst>
          <pc:docMk/>
          <pc:sldMk cId="0" sldId="288"/>
        </pc:sldMkLst>
        <pc:spChg chg="mod">
          <ac:chgData name="LoweryR" userId="d95e7125-c11d-45ad-a9aa-2825f18c9141" providerId="ADAL" clId="{C9F1CD0E-64E5-4084-A6D0-F4CEF37F9894}" dt="2024-06-29T20:01:50.599" v="117" actId="403"/>
          <ac:spMkLst>
            <pc:docMk/>
            <pc:sldMk cId="0" sldId="288"/>
            <ac:spMk id="2" creationId="{903BF6B2-AF95-BAD0-7863-1D7E29750E68}"/>
          </ac:spMkLst>
        </pc:spChg>
        <pc:spChg chg="mod ord">
          <ac:chgData name="LoweryR" userId="d95e7125-c11d-45ad-a9aa-2825f18c9141" providerId="ADAL" clId="{C9F1CD0E-64E5-4084-A6D0-F4CEF37F9894}" dt="2024-06-29T13:13:47.496" v="33" actId="700"/>
          <ac:spMkLst>
            <pc:docMk/>
            <pc:sldMk cId="0" sldId="288"/>
            <ac:spMk id="3" creationId="{0130B73F-08C0-44E4-64D2-433BD4EA2220}"/>
          </ac:spMkLst>
        </pc:spChg>
        <pc:spChg chg="mod ord">
          <ac:chgData name="LoweryR" userId="d95e7125-c11d-45ad-a9aa-2825f18c9141" providerId="ADAL" clId="{C9F1CD0E-64E5-4084-A6D0-F4CEF37F9894}" dt="2024-06-29T14:55:57.643" v="88" actId="1076"/>
          <ac:spMkLst>
            <pc:docMk/>
            <pc:sldMk cId="0" sldId="288"/>
            <ac:spMk id="31746" creationId="{AE774DA8-7304-C779-5671-C1C5286DD74C}"/>
          </ac:spMkLst>
        </pc:spChg>
      </pc:sldChg>
      <pc:sldChg chg="modSp mod chgLayout">
        <pc:chgData name="LoweryR" userId="d95e7125-c11d-45ad-a9aa-2825f18c9141" providerId="ADAL" clId="{C9F1CD0E-64E5-4084-A6D0-F4CEF37F9894}" dt="2024-06-29T13:13:47.575" v="44" actId="27636"/>
        <pc:sldMkLst>
          <pc:docMk/>
          <pc:sldMk cId="0" sldId="289"/>
        </pc:sldMkLst>
        <pc:spChg chg="mod ord">
          <ac:chgData name="LoweryR" userId="d95e7125-c11d-45ad-a9aa-2825f18c9141" providerId="ADAL" clId="{C9F1CD0E-64E5-4084-A6D0-F4CEF37F9894}" dt="2024-06-29T13:13:47.575" v="44" actId="27636"/>
          <ac:spMkLst>
            <pc:docMk/>
            <pc:sldMk cId="0" sldId="289"/>
            <ac:spMk id="3" creationId="{E88F21C0-680E-2D9E-E2AC-B57AD213FD8F}"/>
          </ac:spMkLst>
        </pc:spChg>
        <pc:spChg chg="mod ord">
          <ac:chgData name="LoweryR" userId="d95e7125-c11d-45ad-a9aa-2825f18c9141" providerId="ADAL" clId="{C9F1CD0E-64E5-4084-A6D0-F4CEF37F9894}" dt="2024-06-29T13:13:47.496" v="33" actId="700"/>
          <ac:spMkLst>
            <pc:docMk/>
            <pc:sldMk cId="0" sldId="289"/>
            <ac:spMk id="32770" creationId="{6DE683D0-0BF0-85B2-5CEC-0B7BBD49767C}"/>
          </ac:spMkLst>
        </pc:spChg>
      </pc:sldChg>
      <pc:sldChg chg="modSp mod chgLayout">
        <pc:chgData name="LoweryR" userId="d95e7125-c11d-45ad-a9aa-2825f18c9141" providerId="ADAL" clId="{C9F1CD0E-64E5-4084-A6D0-F4CEF37F9894}" dt="2024-06-29T20:02:17.305" v="119" actId="12"/>
        <pc:sldMkLst>
          <pc:docMk/>
          <pc:sldMk cId="0" sldId="290"/>
        </pc:sldMkLst>
        <pc:spChg chg="mod ord">
          <ac:chgData name="LoweryR" userId="d95e7125-c11d-45ad-a9aa-2825f18c9141" providerId="ADAL" clId="{C9F1CD0E-64E5-4084-A6D0-F4CEF37F9894}" dt="2024-06-29T20:02:17.305" v="119" actId="12"/>
          <ac:spMkLst>
            <pc:docMk/>
            <pc:sldMk cId="0" sldId="290"/>
            <ac:spMk id="3" creationId="{F2B90494-0DA1-5617-786A-98A70CA4B060}"/>
          </ac:spMkLst>
        </pc:spChg>
        <pc:spChg chg="mod ord">
          <ac:chgData name="LoweryR" userId="d95e7125-c11d-45ad-a9aa-2825f18c9141" providerId="ADAL" clId="{C9F1CD0E-64E5-4084-A6D0-F4CEF37F9894}" dt="2024-06-29T13:13:47.496" v="33" actId="700"/>
          <ac:spMkLst>
            <pc:docMk/>
            <pc:sldMk cId="0" sldId="290"/>
            <ac:spMk id="33794" creationId="{07EFB4C6-CB3E-E496-02A3-FE509F16E8D6}"/>
          </ac:spMkLst>
        </pc:spChg>
      </pc:sldChg>
      <pc:sldChg chg="modSp mod chgLayout">
        <pc:chgData name="LoweryR" userId="d95e7125-c11d-45ad-a9aa-2825f18c9141" providerId="ADAL" clId="{C9F1CD0E-64E5-4084-A6D0-F4CEF37F9894}" dt="2024-06-29T20:02:28.254" v="120" actId="12"/>
        <pc:sldMkLst>
          <pc:docMk/>
          <pc:sldMk cId="0" sldId="292"/>
        </pc:sldMkLst>
        <pc:spChg chg="mod ord">
          <ac:chgData name="LoweryR" userId="d95e7125-c11d-45ad-a9aa-2825f18c9141" providerId="ADAL" clId="{C9F1CD0E-64E5-4084-A6D0-F4CEF37F9894}" dt="2024-06-29T20:02:28.254" v="120" actId="12"/>
          <ac:spMkLst>
            <pc:docMk/>
            <pc:sldMk cId="0" sldId="292"/>
            <ac:spMk id="3" creationId="{EC4EE5F6-EAC1-32B7-83C7-090A94820DD5}"/>
          </ac:spMkLst>
        </pc:spChg>
        <pc:spChg chg="mod ord">
          <ac:chgData name="LoweryR" userId="d95e7125-c11d-45ad-a9aa-2825f18c9141" providerId="ADAL" clId="{C9F1CD0E-64E5-4084-A6D0-F4CEF37F9894}" dt="2024-06-29T13:13:47.496" v="33" actId="700"/>
          <ac:spMkLst>
            <pc:docMk/>
            <pc:sldMk cId="0" sldId="292"/>
            <ac:spMk id="34818" creationId="{BF15D78B-82E5-7198-AEB5-1114784CD96C}"/>
          </ac:spMkLst>
        </pc:spChg>
      </pc:sldChg>
      <pc:sldChg chg="modSp mod chgLayout">
        <pc:chgData name="LoweryR" userId="d95e7125-c11d-45ad-a9aa-2825f18c9141" providerId="ADAL" clId="{C9F1CD0E-64E5-4084-A6D0-F4CEF37F9894}" dt="2024-06-29T20:02:38.865" v="121" actId="12"/>
        <pc:sldMkLst>
          <pc:docMk/>
          <pc:sldMk cId="0" sldId="293"/>
        </pc:sldMkLst>
        <pc:spChg chg="mod">
          <ac:chgData name="LoweryR" userId="d95e7125-c11d-45ad-a9aa-2825f18c9141" providerId="ADAL" clId="{C9F1CD0E-64E5-4084-A6D0-F4CEF37F9894}" dt="2024-06-29T13:13:16.979" v="0"/>
          <ac:spMkLst>
            <pc:docMk/>
            <pc:sldMk cId="0" sldId="293"/>
            <ac:spMk id="2" creationId="{D89975D4-DA0D-9785-508F-06370E4520B3}"/>
          </ac:spMkLst>
        </pc:spChg>
        <pc:spChg chg="mod ord">
          <ac:chgData name="LoweryR" userId="d95e7125-c11d-45ad-a9aa-2825f18c9141" providerId="ADAL" clId="{C9F1CD0E-64E5-4084-A6D0-F4CEF37F9894}" dt="2024-06-29T20:02:38.865" v="121" actId="12"/>
          <ac:spMkLst>
            <pc:docMk/>
            <pc:sldMk cId="0" sldId="293"/>
            <ac:spMk id="3" creationId="{3A01C7FC-6540-3CAF-56FC-1F1EB4348C54}"/>
          </ac:spMkLst>
        </pc:spChg>
        <pc:spChg chg="mod ord">
          <ac:chgData name="LoweryR" userId="d95e7125-c11d-45ad-a9aa-2825f18c9141" providerId="ADAL" clId="{C9F1CD0E-64E5-4084-A6D0-F4CEF37F9894}" dt="2024-06-29T13:13:47.496" v="33" actId="700"/>
          <ac:spMkLst>
            <pc:docMk/>
            <pc:sldMk cId="0" sldId="293"/>
            <ac:spMk id="35842" creationId="{EB229471-D192-C1CF-C290-795BE1F57753}"/>
          </ac:spMkLst>
        </pc:spChg>
      </pc:sldChg>
      <pc:sldChg chg="modSp mod chgLayout">
        <pc:chgData name="LoweryR" userId="d95e7125-c11d-45ad-a9aa-2825f18c9141" providerId="ADAL" clId="{C9F1CD0E-64E5-4084-A6D0-F4CEF37F9894}" dt="2024-06-30T11:46:32.227" v="168" actId="20577"/>
        <pc:sldMkLst>
          <pc:docMk/>
          <pc:sldMk cId="0" sldId="294"/>
        </pc:sldMkLst>
        <pc:spChg chg="mod ord">
          <ac:chgData name="LoweryR" userId="d95e7125-c11d-45ad-a9aa-2825f18c9141" providerId="ADAL" clId="{C9F1CD0E-64E5-4084-A6D0-F4CEF37F9894}" dt="2024-06-30T11:46:32.227" v="168" actId="20577"/>
          <ac:spMkLst>
            <pc:docMk/>
            <pc:sldMk cId="0" sldId="294"/>
            <ac:spMk id="3" creationId="{6964F52E-9A85-9EF0-C839-4198D81DDADD}"/>
          </ac:spMkLst>
        </pc:spChg>
        <pc:spChg chg="mod ord">
          <ac:chgData name="LoweryR" userId="d95e7125-c11d-45ad-a9aa-2825f18c9141" providerId="ADAL" clId="{C9F1CD0E-64E5-4084-A6D0-F4CEF37F9894}" dt="2024-06-29T13:13:47.496" v="33" actId="700"/>
          <ac:spMkLst>
            <pc:docMk/>
            <pc:sldMk cId="0" sldId="294"/>
            <ac:spMk id="36866" creationId="{7671F19B-7BCB-0B2E-9E92-B923B327CB02}"/>
          </ac:spMkLst>
        </pc:spChg>
      </pc:sldChg>
      <pc:sldChg chg="modSp mod chgLayout">
        <pc:chgData name="LoweryR" userId="d95e7125-c11d-45ad-a9aa-2825f18c9141" providerId="ADAL" clId="{C9F1CD0E-64E5-4084-A6D0-F4CEF37F9894}" dt="2024-06-30T11:49:18.039" v="172" actId="20577"/>
        <pc:sldMkLst>
          <pc:docMk/>
          <pc:sldMk cId="0" sldId="295"/>
        </pc:sldMkLst>
        <pc:spChg chg="mod">
          <ac:chgData name="LoweryR" userId="d95e7125-c11d-45ad-a9aa-2825f18c9141" providerId="ADAL" clId="{C9F1CD0E-64E5-4084-A6D0-F4CEF37F9894}" dt="2024-06-29T13:13:16.979" v="0"/>
          <ac:spMkLst>
            <pc:docMk/>
            <pc:sldMk cId="0" sldId="295"/>
            <ac:spMk id="2" creationId="{0983EBE9-0BEC-349C-5113-2601A410C759}"/>
          </ac:spMkLst>
        </pc:spChg>
        <pc:spChg chg="mod ord">
          <ac:chgData name="LoweryR" userId="d95e7125-c11d-45ad-a9aa-2825f18c9141" providerId="ADAL" clId="{C9F1CD0E-64E5-4084-A6D0-F4CEF37F9894}" dt="2024-06-30T11:49:18.039" v="172" actId="20577"/>
          <ac:spMkLst>
            <pc:docMk/>
            <pc:sldMk cId="0" sldId="295"/>
            <ac:spMk id="3" creationId="{AF9F90AD-AED4-7517-9DE6-578459E7FA16}"/>
          </ac:spMkLst>
        </pc:spChg>
        <pc:spChg chg="mod ord">
          <ac:chgData name="LoweryR" userId="d95e7125-c11d-45ad-a9aa-2825f18c9141" providerId="ADAL" clId="{C9F1CD0E-64E5-4084-A6D0-F4CEF37F9894}" dt="2024-06-29T13:13:47.496" v="33" actId="700"/>
          <ac:spMkLst>
            <pc:docMk/>
            <pc:sldMk cId="0" sldId="295"/>
            <ac:spMk id="37890" creationId="{00429665-4746-69D9-27D2-C180BDFDEEC7}"/>
          </ac:spMkLst>
        </pc:spChg>
      </pc:sldChg>
      <pc:sldChg chg="modSp mod chgLayout">
        <pc:chgData name="LoweryR" userId="d95e7125-c11d-45ad-a9aa-2825f18c9141" providerId="ADAL" clId="{C9F1CD0E-64E5-4084-A6D0-F4CEF37F9894}" dt="2024-06-29T20:03:11.399" v="124" actId="12"/>
        <pc:sldMkLst>
          <pc:docMk/>
          <pc:sldMk cId="0" sldId="296"/>
        </pc:sldMkLst>
        <pc:spChg chg="mod ord">
          <ac:chgData name="LoweryR" userId="d95e7125-c11d-45ad-a9aa-2825f18c9141" providerId="ADAL" clId="{C9F1CD0E-64E5-4084-A6D0-F4CEF37F9894}" dt="2024-06-29T20:03:11.399" v="124" actId="12"/>
          <ac:spMkLst>
            <pc:docMk/>
            <pc:sldMk cId="0" sldId="296"/>
            <ac:spMk id="3" creationId="{4FCC4A91-4851-0B8F-8A56-0E9E281E43FF}"/>
          </ac:spMkLst>
        </pc:spChg>
        <pc:spChg chg="mod ord">
          <ac:chgData name="LoweryR" userId="d95e7125-c11d-45ad-a9aa-2825f18c9141" providerId="ADAL" clId="{C9F1CD0E-64E5-4084-A6D0-F4CEF37F9894}" dt="2024-06-29T13:13:47.496" v="33" actId="700"/>
          <ac:spMkLst>
            <pc:docMk/>
            <pc:sldMk cId="0" sldId="296"/>
            <ac:spMk id="38914" creationId="{48086EED-BF60-A01D-061E-4A96C183672C}"/>
          </ac:spMkLst>
        </pc:spChg>
      </pc:sldChg>
      <pc:sldChg chg="modSp mod chgLayout">
        <pc:chgData name="LoweryR" userId="d95e7125-c11d-45ad-a9aa-2825f18c9141" providerId="ADAL" clId="{C9F1CD0E-64E5-4084-A6D0-F4CEF37F9894}" dt="2024-06-29T20:03:25.686" v="125" actId="12"/>
        <pc:sldMkLst>
          <pc:docMk/>
          <pc:sldMk cId="0" sldId="297"/>
        </pc:sldMkLst>
        <pc:spChg chg="mod ord">
          <ac:chgData name="LoweryR" userId="d95e7125-c11d-45ad-a9aa-2825f18c9141" providerId="ADAL" clId="{C9F1CD0E-64E5-4084-A6D0-F4CEF37F9894}" dt="2024-06-29T20:03:25.686" v="125" actId="12"/>
          <ac:spMkLst>
            <pc:docMk/>
            <pc:sldMk cId="0" sldId="297"/>
            <ac:spMk id="3" creationId="{0CAA54E1-3F19-F5F1-8DE7-21E9D3F1048A}"/>
          </ac:spMkLst>
        </pc:spChg>
        <pc:spChg chg="mod ord">
          <ac:chgData name="LoweryR" userId="d95e7125-c11d-45ad-a9aa-2825f18c9141" providerId="ADAL" clId="{C9F1CD0E-64E5-4084-A6D0-F4CEF37F9894}" dt="2024-06-29T13:13:47.496" v="33" actId="700"/>
          <ac:spMkLst>
            <pc:docMk/>
            <pc:sldMk cId="0" sldId="297"/>
            <ac:spMk id="39938" creationId="{B777CBB1-FB5A-C8B2-EA12-AB73B87E6F2C}"/>
          </ac:spMkLst>
        </pc:spChg>
      </pc:sldChg>
      <pc:sldChg chg="modSp mod chgLayout">
        <pc:chgData name="LoweryR" userId="d95e7125-c11d-45ad-a9aa-2825f18c9141" providerId="ADAL" clId="{C9F1CD0E-64E5-4084-A6D0-F4CEF37F9894}" dt="2024-06-29T20:03:44.269" v="129" actId="1076"/>
        <pc:sldMkLst>
          <pc:docMk/>
          <pc:sldMk cId="0" sldId="298"/>
        </pc:sldMkLst>
        <pc:spChg chg="mod ord">
          <ac:chgData name="LoweryR" userId="d95e7125-c11d-45ad-a9aa-2825f18c9141" providerId="ADAL" clId="{C9F1CD0E-64E5-4084-A6D0-F4CEF37F9894}" dt="2024-06-29T20:03:42.190" v="128" actId="12"/>
          <ac:spMkLst>
            <pc:docMk/>
            <pc:sldMk cId="0" sldId="298"/>
            <ac:spMk id="3" creationId="{7E077BCB-4213-9057-5197-7C82CBB50B0F}"/>
          </ac:spMkLst>
        </pc:spChg>
        <pc:spChg chg="mod">
          <ac:chgData name="LoweryR" userId="d95e7125-c11d-45ad-a9aa-2825f18c9141" providerId="ADAL" clId="{C9F1CD0E-64E5-4084-A6D0-F4CEF37F9894}" dt="2024-06-29T20:03:44.269" v="129" actId="1076"/>
          <ac:spMkLst>
            <pc:docMk/>
            <pc:sldMk cId="0" sldId="298"/>
            <ac:spMk id="4" creationId="{4F5D6C51-D940-4FA9-49CE-AAEBB9CCA389}"/>
          </ac:spMkLst>
        </pc:spChg>
        <pc:spChg chg="mod ord">
          <ac:chgData name="LoweryR" userId="d95e7125-c11d-45ad-a9aa-2825f18c9141" providerId="ADAL" clId="{C9F1CD0E-64E5-4084-A6D0-F4CEF37F9894}" dt="2024-06-29T13:13:47.496" v="33" actId="700"/>
          <ac:spMkLst>
            <pc:docMk/>
            <pc:sldMk cId="0" sldId="298"/>
            <ac:spMk id="40962" creationId="{6765D794-DA46-0B5B-91EA-36489EAA2829}"/>
          </ac:spMkLst>
        </pc:spChg>
      </pc:sldChg>
      <pc:sldChg chg="modSp mod chgLayout">
        <pc:chgData name="LoweryR" userId="d95e7125-c11d-45ad-a9aa-2825f18c9141" providerId="ADAL" clId="{C9F1CD0E-64E5-4084-A6D0-F4CEF37F9894}" dt="2024-06-29T13:13:47.496" v="33" actId="700"/>
        <pc:sldMkLst>
          <pc:docMk/>
          <pc:sldMk cId="0" sldId="299"/>
        </pc:sldMkLst>
        <pc:spChg chg="mod ord">
          <ac:chgData name="LoweryR" userId="d95e7125-c11d-45ad-a9aa-2825f18c9141" providerId="ADAL" clId="{C9F1CD0E-64E5-4084-A6D0-F4CEF37F9894}" dt="2024-06-29T13:13:47.496" v="33" actId="700"/>
          <ac:spMkLst>
            <pc:docMk/>
            <pc:sldMk cId="0" sldId="299"/>
            <ac:spMk id="3" creationId="{9793CB48-3A89-D351-51AC-B6DFBF700867}"/>
          </ac:spMkLst>
        </pc:spChg>
        <pc:spChg chg="mod ord">
          <ac:chgData name="LoweryR" userId="d95e7125-c11d-45ad-a9aa-2825f18c9141" providerId="ADAL" clId="{C9F1CD0E-64E5-4084-A6D0-F4CEF37F9894}" dt="2024-06-29T13:13:47.496" v="33" actId="700"/>
          <ac:spMkLst>
            <pc:docMk/>
            <pc:sldMk cId="0" sldId="299"/>
            <ac:spMk id="41986" creationId="{B587C9F3-3B0D-4D30-044B-FF583FF74A44}"/>
          </ac:spMkLst>
        </pc:spChg>
      </pc:sldChg>
      <pc:sldChg chg="modSp mod chgLayout">
        <pc:chgData name="LoweryR" userId="d95e7125-c11d-45ad-a9aa-2825f18c9141" providerId="ADAL" clId="{C9F1CD0E-64E5-4084-A6D0-F4CEF37F9894}" dt="2024-06-29T13:13:47.496" v="33" actId="700"/>
        <pc:sldMkLst>
          <pc:docMk/>
          <pc:sldMk cId="0" sldId="300"/>
        </pc:sldMkLst>
        <pc:spChg chg="mod ord">
          <ac:chgData name="LoweryR" userId="d95e7125-c11d-45ad-a9aa-2825f18c9141" providerId="ADAL" clId="{C9F1CD0E-64E5-4084-A6D0-F4CEF37F9894}" dt="2024-06-29T13:13:47.496" v="33" actId="700"/>
          <ac:spMkLst>
            <pc:docMk/>
            <pc:sldMk cId="0" sldId="300"/>
            <ac:spMk id="3" creationId="{717FBA89-2987-5661-90BB-36A32748A0A3}"/>
          </ac:spMkLst>
        </pc:spChg>
        <pc:spChg chg="mod ord">
          <ac:chgData name="LoweryR" userId="d95e7125-c11d-45ad-a9aa-2825f18c9141" providerId="ADAL" clId="{C9F1CD0E-64E5-4084-A6D0-F4CEF37F9894}" dt="2024-06-29T13:13:47.496" v="33" actId="700"/>
          <ac:spMkLst>
            <pc:docMk/>
            <pc:sldMk cId="0" sldId="300"/>
            <ac:spMk id="43010" creationId="{6BF90E25-4881-AE06-41B7-D89191421FC8}"/>
          </ac:spMkLst>
        </pc:spChg>
      </pc:sldChg>
      <pc:sldChg chg="modSp mod chgLayout">
        <pc:chgData name="LoweryR" userId="d95e7125-c11d-45ad-a9aa-2825f18c9141" providerId="ADAL" clId="{C9F1CD0E-64E5-4084-A6D0-F4CEF37F9894}" dt="2024-06-29T13:13:47.496" v="33" actId="700"/>
        <pc:sldMkLst>
          <pc:docMk/>
          <pc:sldMk cId="0" sldId="302"/>
        </pc:sldMkLst>
        <pc:spChg chg="mod">
          <ac:chgData name="LoweryR" userId="d95e7125-c11d-45ad-a9aa-2825f18c9141" providerId="ADAL" clId="{C9F1CD0E-64E5-4084-A6D0-F4CEF37F9894}" dt="2024-06-29T13:13:16.979" v="0"/>
          <ac:spMkLst>
            <pc:docMk/>
            <pc:sldMk cId="0" sldId="302"/>
            <ac:spMk id="2" creationId="{3853D360-67B1-6628-3E36-96744512659A}"/>
          </ac:spMkLst>
        </pc:spChg>
        <pc:spChg chg="mod ord">
          <ac:chgData name="LoweryR" userId="d95e7125-c11d-45ad-a9aa-2825f18c9141" providerId="ADAL" clId="{C9F1CD0E-64E5-4084-A6D0-F4CEF37F9894}" dt="2024-06-29T13:13:47.496" v="33" actId="700"/>
          <ac:spMkLst>
            <pc:docMk/>
            <pc:sldMk cId="0" sldId="302"/>
            <ac:spMk id="3" creationId="{DF0BF59F-AEEB-C5BA-07C5-4BB97A80EF48}"/>
          </ac:spMkLst>
        </pc:spChg>
        <pc:spChg chg="mod">
          <ac:chgData name="LoweryR" userId="d95e7125-c11d-45ad-a9aa-2825f18c9141" providerId="ADAL" clId="{C9F1CD0E-64E5-4084-A6D0-F4CEF37F9894}" dt="2024-06-29T13:13:16.979" v="0"/>
          <ac:spMkLst>
            <pc:docMk/>
            <pc:sldMk cId="0" sldId="302"/>
            <ac:spMk id="4" creationId="{D28B82F0-DBC5-3F90-D274-CA025DFA686F}"/>
          </ac:spMkLst>
        </pc:spChg>
        <pc:spChg chg="mod">
          <ac:chgData name="LoweryR" userId="d95e7125-c11d-45ad-a9aa-2825f18c9141" providerId="ADAL" clId="{C9F1CD0E-64E5-4084-A6D0-F4CEF37F9894}" dt="2024-06-29T13:13:16.979" v="0"/>
          <ac:spMkLst>
            <pc:docMk/>
            <pc:sldMk cId="0" sldId="302"/>
            <ac:spMk id="6" creationId="{8C403663-1617-8168-9481-4A06B8886963}"/>
          </ac:spMkLst>
        </pc:spChg>
        <pc:spChg chg="mod ord">
          <ac:chgData name="LoweryR" userId="d95e7125-c11d-45ad-a9aa-2825f18c9141" providerId="ADAL" clId="{C9F1CD0E-64E5-4084-A6D0-F4CEF37F9894}" dt="2024-06-29T13:13:47.496" v="33" actId="700"/>
          <ac:spMkLst>
            <pc:docMk/>
            <pc:sldMk cId="0" sldId="302"/>
            <ac:spMk id="45058" creationId="{9F27D978-D0E8-3825-84ED-898F34B62F21}"/>
          </ac:spMkLst>
        </pc:spChg>
        <pc:spChg chg="mod">
          <ac:chgData name="LoweryR" userId="d95e7125-c11d-45ad-a9aa-2825f18c9141" providerId="ADAL" clId="{C9F1CD0E-64E5-4084-A6D0-F4CEF37F9894}" dt="2024-06-29T13:13:16.979" v="0"/>
          <ac:spMkLst>
            <pc:docMk/>
            <pc:sldMk cId="0" sldId="302"/>
            <ac:spMk id="45062" creationId="{2CB72C3F-578B-C037-8750-983E57FD5E9D}"/>
          </ac:spMkLst>
        </pc:spChg>
      </pc:sldChg>
      <pc:sldChg chg="modSp mod chgLayout">
        <pc:chgData name="LoweryR" userId="d95e7125-c11d-45ad-a9aa-2825f18c9141" providerId="ADAL" clId="{C9F1CD0E-64E5-4084-A6D0-F4CEF37F9894}" dt="2024-06-29T13:13:47.496" v="33" actId="700"/>
        <pc:sldMkLst>
          <pc:docMk/>
          <pc:sldMk cId="0" sldId="303"/>
        </pc:sldMkLst>
        <pc:spChg chg="mod ord">
          <ac:chgData name="LoweryR" userId="d95e7125-c11d-45ad-a9aa-2825f18c9141" providerId="ADAL" clId="{C9F1CD0E-64E5-4084-A6D0-F4CEF37F9894}" dt="2024-06-29T13:13:47.496" v="33" actId="700"/>
          <ac:spMkLst>
            <pc:docMk/>
            <pc:sldMk cId="0" sldId="303"/>
            <ac:spMk id="3" creationId="{93436314-A9A6-A5FA-9CD6-B3C6699FF5F8}"/>
          </ac:spMkLst>
        </pc:spChg>
        <pc:spChg chg="mod ord">
          <ac:chgData name="LoweryR" userId="d95e7125-c11d-45ad-a9aa-2825f18c9141" providerId="ADAL" clId="{C9F1CD0E-64E5-4084-A6D0-F4CEF37F9894}" dt="2024-06-29T13:13:47.496" v="33" actId="700"/>
          <ac:spMkLst>
            <pc:docMk/>
            <pc:sldMk cId="0" sldId="303"/>
            <ac:spMk id="46082" creationId="{E0900695-5EE4-726B-CB70-0BF54F5EE6C4}"/>
          </ac:spMkLst>
        </pc:spChg>
      </pc:sldChg>
      <pc:sldChg chg="modSp mod chgLayout">
        <pc:chgData name="LoweryR" userId="d95e7125-c11d-45ad-a9aa-2825f18c9141" providerId="ADAL" clId="{C9F1CD0E-64E5-4084-A6D0-F4CEF37F9894}" dt="2024-06-29T13:13:47.496" v="33" actId="700"/>
        <pc:sldMkLst>
          <pc:docMk/>
          <pc:sldMk cId="0" sldId="304"/>
        </pc:sldMkLst>
        <pc:spChg chg="mod ord">
          <ac:chgData name="LoweryR" userId="d95e7125-c11d-45ad-a9aa-2825f18c9141" providerId="ADAL" clId="{C9F1CD0E-64E5-4084-A6D0-F4CEF37F9894}" dt="2024-06-29T13:13:47.496" v="33" actId="700"/>
          <ac:spMkLst>
            <pc:docMk/>
            <pc:sldMk cId="0" sldId="304"/>
            <ac:spMk id="3" creationId="{A05DF3DF-727E-7992-14B1-5BB29E56B80D}"/>
          </ac:spMkLst>
        </pc:spChg>
        <pc:spChg chg="mod ord">
          <ac:chgData name="LoweryR" userId="d95e7125-c11d-45ad-a9aa-2825f18c9141" providerId="ADAL" clId="{C9F1CD0E-64E5-4084-A6D0-F4CEF37F9894}" dt="2024-06-29T13:13:47.496" v="33" actId="700"/>
          <ac:spMkLst>
            <pc:docMk/>
            <pc:sldMk cId="0" sldId="304"/>
            <ac:spMk id="57346" creationId="{7258200A-3C07-36E0-9B8D-E0AD79DED2D1}"/>
          </ac:spMkLst>
        </pc:spChg>
      </pc:sldChg>
      <pc:sldChg chg="modSp mod chgLayout">
        <pc:chgData name="LoweryR" userId="d95e7125-c11d-45ad-a9aa-2825f18c9141" providerId="ADAL" clId="{C9F1CD0E-64E5-4084-A6D0-F4CEF37F9894}" dt="2024-06-29T20:04:22.803" v="130" actId="1076"/>
        <pc:sldMkLst>
          <pc:docMk/>
          <pc:sldMk cId="0" sldId="305"/>
        </pc:sldMkLst>
        <pc:spChg chg="mod">
          <ac:chgData name="LoweryR" userId="d95e7125-c11d-45ad-a9aa-2825f18c9141" providerId="ADAL" clId="{C9F1CD0E-64E5-4084-A6D0-F4CEF37F9894}" dt="2024-06-29T20:04:22.803" v="130" actId="1076"/>
          <ac:spMkLst>
            <pc:docMk/>
            <pc:sldMk cId="0" sldId="305"/>
            <ac:spMk id="2" creationId="{020C30EE-5E7A-9DCA-0C5B-5E563C12377D}"/>
          </ac:spMkLst>
        </pc:spChg>
        <pc:spChg chg="mod ord">
          <ac:chgData name="LoweryR" userId="d95e7125-c11d-45ad-a9aa-2825f18c9141" providerId="ADAL" clId="{C9F1CD0E-64E5-4084-A6D0-F4CEF37F9894}" dt="2024-06-29T13:13:47.496" v="33" actId="700"/>
          <ac:spMkLst>
            <pc:docMk/>
            <pc:sldMk cId="0" sldId="305"/>
            <ac:spMk id="3" creationId="{EE43C297-C39A-3678-C03D-6844DB1A872F}"/>
          </ac:spMkLst>
        </pc:spChg>
        <pc:spChg chg="mod ord">
          <ac:chgData name="LoweryR" userId="d95e7125-c11d-45ad-a9aa-2825f18c9141" providerId="ADAL" clId="{C9F1CD0E-64E5-4084-A6D0-F4CEF37F9894}" dt="2024-06-29T13:13:47.496" v="33" actId="700"/>
          <ac:spMkLst>
            <pc:docMk/>
            <pc:sldMk cId="0" sldId="305"/>
            <ac:spMk id="47106" creationId="{D3AE82F9-C905-912F-E799-E61CB9AE4163}"/>
          </ac:spMkLst>
        </pc:spChg>
      </pc:sldChg>
      <pc:sldChg chg="addSp modSp mod modAnim chgLayout">
        <pc:chgData name="LoweryR" userId="d95e7125-c11d-45ad-a9aa-2825f18c9141" providerId="ADAL" clId="{C9F1CD0E-64E5-4084-A6D0-F4CEF37F9894}" dt="2024-06-30T11:51:20.620" v="177"/>
        <pc:sldMkLst>
          <pc:docMk/>
          <pc:sldMk cId="0" sldId="307"/>
        </pc:sldMkLst>
        <pc:spChg chg="mod ord">
          <ac:chgData name="LoweryR" userId="d95e7125-c11d-45ad-a9aa-2825f18c9141" providerId="ADAL" clId="{C9F1CD0E-64E5-4084-A6D0-F4CEF37F9894}" dt="2024-06-29T20:05:01.808" v="135" actId="5793"/>
          <ac:spMkLst>
            <pc:docMk/>
            <pc:sldMk cId="0" sldId="307"/>
            <ac:spMk id="3" creationId="{82E6027C-1CAC-4819-89B8-431CD7649193}"/>
          </ac:spMkLst>
        </pc:spChg>
        <pc:spChg chg="add mod">
          <ac:chgData name="LoweryR" userId="d95e7125-c11d-45ad-a9aa-2825f18c9141" providerId="ADAL" clId="{C9F1CD0E-64E5-4084-A6D0-F4CEF37F9894}" dt="2024-06-29T20:05:33.294" v="140" actId="1076"/>
          <ac:spMkLst>
            <pc:docMk/>
            <pc:sldMk cId="0" sldId="307"/>
            <ac:spMk id="9" creationId="{7D7AA60B-755B-F19F-2C94-E368DC6307FF}"/>
          </ac:spMkLst>
        </pc:spChg>
        <pc:spChg chg="mod ord">
          <ac:chgData name="LoweryR" userId="d95e7125-c11d-45ad-a9aa-2825f18c9141" providerId="ADAL" clId="{C9F1CD0E-64E5-4084-A6D0-F4CEF37F9894}" dt="2024-06-29T13:13:47.496" v="33" actId="700"/>
          <ac:spMkLst>
            <pc:docMk/>
            <pc:sldMk cId="0" sldId="307"/>
            <ac:spMk id="48130" creationId="{24E2A24F-3717-133A-0988-98D012F86E1C}"/>
          </ac:spMkLst>
        </pc:spChg>
        <pc:cxnChg chg="add mod">
          <ac:chgData name="LoweryR" userId="d95e7125-c11d-45ad-a9aa-2825f18c9141" providerId="ADAL" clId="{C9F1CD0E-64E5-4084-A6D0-F4CEF37F9894}" dt="2024-06-29T20:05:23.042" v="138" actId="14100"/>
          <ac:cxnSpMkLst>
            <pc:docMk/>
            <pc:sldMk cId="0" sldId="307"/>
            <ac:cxnSpMk id="2" creationId="{20DFEDC3-F681-D2FC-580D-A4C110CEC3AE}"/>
          </ac:cxnSpMkLst>
        </pc:cxnChg>
        <pc:cxnChg chg="add mod">
          <ac:chgData name="LoweryR" userId="d95e7125-c11d-45ad-a9aa-2825f18c9141" providerId="ADAL" clId="{C9F1CD0E-64E5-4084-A6D0-F4CEF37F9894}" dt="2024-06-29T20:05:23.042" v="138" actId="14100"/>
          <ac:cxnSpMkLst>
            <pc:docMk/>
            <pc:sldMk cId="0" sldId="307"/>
            <ac:cxnSpMk id="4" creationId="{EC4CD5EB-9ABD-33DF-AE64-A87315C0F960}"/>
          </ac:cxnSpMkLst>
        </pc:cxnChg>
      </pc:sldChg>
      <pc:sldChg chg="addSp delSp modSp del mod chgLayout">
        <pc:chgData name="LoweryR" userId="d95e7125-c11d-45ad-a9aa-2825f18c9141" providerId="ADAL" clId="{C9F1CD0E-64E5-4084-A6D0-F4CEF37F9894}" dt="2024-06-29T20:06:29.932" v="155" actId="47"/>
        <pc:sldMkLst>
          <pc:docMk/>
          <pc:sldMk cId="0" sldId="308"/>
        </pc:sldMkLst>
        <pc:spChg chg="mod ord">
          <ac:chgData name="LoweryR" userId="d95e7125-c11d-45ad-a9aa-2825f18c9141" providerId="ADAL" clId="{C9F1CD0E-64E5-4084-A6D0-F4CEF37F9894}" dt="2024-06-29T13:19:02.022" v="84" actId="166"/>
          <ac:spMkLst>
            <pc:docMk/>
            <pc:sldMk cId="0" sldId="308"/>
            <ac:spMk id="2" creationId="{2752251D-B911-8E5A-E2FC-D351835F1A2F}"/>
          </ac:spMkLst>
        </pc:spChg>
        <pc:spChg chg="mod ord">
          <ac:chgData name="LoweryR" userId="d95e7125-c11d-45ad-a9aa-2825f18c9141" providerId="ADAL" clId="{C9F1CD0E-64E5-4084-A6D0-F4CEF37F9894}" dt="2024-06-29T13:13:47.496" v="33" actId="700"/>
          <ac:spMkLst>
            <pc:docMk/>
            <pc:sldMk cId="0" sldId="308"/>
            <ac:spMk id="3" creationId="{0D07D768-0241-797D-E8FD-5F9152925121}"/>
          </ac:spMkLst>
        </pc:spChg>
        <pc:spChg chg="mod ord">
          <ac:chgData name="LoweryR" userId="d95e7125-c11d-45ad-a9aa-2825f18c9141" providerId="ADAL" clId="{C9F1CD0E-64E5-4084-A6D0-F4CEF37F9894}" dt="2024-06-29T13:13:47.496" v="33" actId="700"/>
          <ac:spMkLst>
            <pc:docMk/>
            <pc:sldMk cId="0" sldId="308"/>
            <ac:spMk id="50178" creationId="{474DDE9F-B356-0E5B-411A-7CCD60C7EC0E}"/>
          </ac:spMkLst>
        </pc:spChg>
        <pc:cxnChg chg="add mod">
          <ac:chgData name="LoweryR" userId="d95e7125-c11d-45ad-a9aa-2825f18c9141" providerId="ADAL" clId="{C9F1CD0E-64E5-4084-A6D0-F4CEF37F9894}" dt="2024-06-29T13:18:51.339" v="83"/>
          <ac:cxnSpMkLst>
            <pc:docMk/>
            <pc:sldMk cId="0" sldId="308"/>
            <ac:cxnSpMk id="4" creationId="{C8C3647E-BD13-C81A-0656-C7312EA308E4}"/>
          </ac:cxnSpMkLst>
        </pc:cxnChg>
        <pc:cxnChg chg="del mod">
          <ac:chgData name="LoweryR" userId="d95e7125-c11d-45ad-a9aa-2825f18c9141" providerId="ADAL" clId="{C9F1CD0E-64E5-4084-A6D0-F4CEF37F9894}" dt="2024-06-29T13:18:29.621" v="77" actId="478"/>
          <ac:cxnSpMkLst>
            <pc:docMk/>
            <pc:sldMk cId="0" sldId="308"/>
            <ac:cxnSpMk id="5" creationId="{A30190AB-AE9D-CFEC-888A-901CA9ED6AD9}"/>
          </ac:cxnSpMkLst>
        </pc:cxnChg>
        <pc:cxnChg chg="del mod">
          <ac:chgData name="LoweryR" userId="d95e7125-c11d-45ad-a9aa-2825f18c9141" providerId="ADAL" clId="{C9F1CD0E-64E5-4084-A6D0-F4CEF37F9894}" dt="2024-06-29T13:18:30.405" v="78" actId="478"/>
          <ac:cxnSpMkLst>
            <pc:docMk/>
            <pc:sldMk cId="0" sldId="308"/>
            <ac:cxnSpMk id="6" creationId="{2FCE24EA-358C-3163-FB35-F5A6E90FBA42}"/>
          </ac:cxnSpMkLst>
        </pc:cxnChg>
        <pc:cxnChg chg="add mod">
          <ac:chgData name="LoweryR" userId="d95e7125-c11d-45ad-a9aa-2825f18c9141" providerId="ADAL" clId="{C9F1CD0E-64E5-4084-A6D0-F4CEF37F9894}" dt="2024-06-29T13:18:51.339" v="83"/>
          <ac:cxnSpMkLst>
            <pc:docMk/>
            <pc:sldMk cId="0" sldId="308"/>
            <ac:cxnSpMk id="7" creationId="{98C7BCA1-C242-C47C-9924-02486FA2F186}"/>
          </ac:cxnSpMkLst>
        </pc:cxnChg>
      </pc:sldChg>
      <pc:sldChg chg="modSp del mod chgLayout">
        <pc:chgData name="LoweryR" userId="d95e7125-c11d-45ad-a9aa-2825f18c9141" providerId="ADAL" clId="{C9F1CD0E-64E5-4084-A6D0-F4CEF37F9894}" dt="2024-06-29T20:06:29.461" v="154" actId="47"/>
        <pc:sldMkLst>
          <pc:docMk/>
          <pc:sldMk cId="0" sldId="309"/>
        </pc:sldMkLst>
        <pc:spChg chg="mod">
          <ac:chgData name="LoweryR" userId="d95e7125-c11d-45ad-a9aa-2825f18c9141" providerId="ADAL" clId="{C9F1CD0E-64E5-4084-A6D0-F4CEF37F9894}" dt="2024-06-29T13:18:16.370" v="74" actId="14100"/>
          <ac:spMkLst>
            <pc:docMk/>
            <pc:sldMk cId="0" sldId="309"/>
            <ac:spMk id="2" creationId="{5763B2D7-AC59-E422-2638-261458C2387F}"/>
          </ac:spMkLst>
        </pc:spChg>
        <pc:spChg chg="mod ord">
          <ac:chgData name="LoweryR" userId="d95e7125-c11d-45ad-a9aa-2825f18c9141" providerId="ADAL" clId="{C9F1CD0E-64E5-4084-A6D0-F4CEF37F9894}" dt="2024-06-29T13:13:47.496" v="33" actId="700"/>
          <ac:spMkLst>
            <pc:docMk/>
            <pc:sldMk cId="0" sldId="309"/>
            <ac:spMk id="3" creationId="{8F179B90-4519-6A51-D288-3600DFCF20E0}"/>
          </ac:spMkLst>
        </pc:spChg>
        <pc:spChg chg="mod ord">
          <ac:chgData name="LoweryR" userId="d95e7125-c11d-45ad-a9aa-2825f18c9141" providerId="ADAL" clId="{C9F1CD0E-64E5-4084-A6D0-F4CEF37F9894}" dt="2024-06-29T13:13:47.496" v="33" actId="700"/>
          <ac:spMkLst>
            <pc:docMk/>
            <pc:sldMk cId="0" sldId="309"/>
            <ac:spMk id="49154" creationId="{3A6C1690-3AE1-CE8A-4283-D0B494C7EDD6}"/>
          </ac:spMkLst>
        </pc:spChg>
        <pc:cxnChg chg="mod">
          <ac:chgData name="LoweryR" userId="d95e7125-c11d-45ad-a9aa-2825f18c9141" providerId="ADAL" clId="{C9F1CD0E-64E5-4084-A6D0-F4CEF37F9894}" dt="2024-06-29T13:18:38.187" v="80" actId="14100"/>
          <ac:cxnSpMkLst>
            <pc:docMk/>
            <pc:sldMk cId="0" sldId="309"/>
            <ac:cxnSpMk id="5" creationId="{F600C406-1838-44AB-EEBB-8D54904A0EBF}"/>
          </ac:cxnSpMkLst>
        </pc:cxnChg>
        <pc:cxnChg chg="mod">
          <ac:chgData name="LoweryR" userId="d95e7125-c11d-45ad-a9aa-2825f18c9141" providerId="ADAL" clId="{C9F1CD0E-64E5-4084-A6D0-F4CEF37F9894}" dt="2024-06-29T13:18:43.262" v="82" actId="14100"/>
          <ac:cxnSpMkLst>
            <pc:docMk/>
            <pc:sldMk cId="0" sldId="309"/>
            <ac:cxnSpMk id="7" creationId="{1E1A06EA-785F-D3C1-C33C-36061E4C47B2}"/>
          </ac:cxnSpMkLst>
        </pc:cxnChg>
      </pc:sldChg>
      <pc:sldChg chg="addSp delSp modSp del mod chgLayout">
        <pc:chgData name="LoweryR" userId="d95e7125-c11d-45ad-a9aa-2825f18c9141" providerId="ADAL" clId="{C9F1CD0E-64E5-4084-A6D0-F4CEF37F9894}" dt="2024-06-29T20:06:30.316" v="156" actId="47"/>
        <pc:sldMkLst>
          <pc:docMk/>
          <pc:sldMk cId="0" sldId="310"/>
        </pc:sldMkLst>
        <pc:spChg chg="mod ord">
          <ac:chgData name="LoweryR" userId="d95e7125-c11d-45ad-a9aa-2825f18c9141" providerId="ADAL" clId="{C9F1CD0E-64E5-4084-A6D0-F4CEF37F9894}" dt="2024-06-29T13:19:07.957" v="86" actId="166"/>
          <ac:spMkLst>
            <pc:docMk/>
            <pc:sldMk cId="0" sldId="310"/>
            <ac:spMk id="2" creationId="{782438EB-964D-0F3F-EAD3-0C2CBA7C3C4F}"/>
          </ac:spMkLst>
        </pc:spChg>
        <pc:spChg chg="mod ord">
          <ac:chgData name="LoweryR" userId="d95e7125-c11d-45ad-a9aa-2825f18c9141" providerId="ADAL" clId="{C9F1CD0E-64E5-4084-A6D0-F4CEF37F9894}" dt="2024-06-29T13:13:47.496" v="33" actId="700"/>
          <ac:spMkLst>
            <pc:docMk/>
            <pc:sldMk cId="0" sldId="310"/>
            <ac:spMk id="3" creationId="{05AC4C30-F93F-2850-38D1-B653ADD85E1A}"/>
          </ac:spMkLst>
        </pc:spChg>
        <pc:spChg chg="mod ord">
          <ac:chgData name="LoweryR" userId="d95e7125-c11d-45ad-a9aa-2825f18c9141" providerId="ADAL" clId="{C9F1CD0E-64E5-4084-A6D0-F4CEF37F9894}" dt="2024-06-29T13:13:47.496" v="33" actId="700"/>
          <ac:spMkLst>
            <pc:docMk/>
            <pc:sldMk cId="0" sldId="310"/>
            <ac:spMk id="51202" creationId="{E9D057CF-E3EB-D750-871F-E45EF23C9DAA}"/>
          </ac:spMkLst>
        </pc:spChg>
        <pc:cxnChg chg="add mod">
          <ac:chgData name="LoweryR" userId="d95e7125-c11d-45ad-a9aa-2825f18c9141" providerId="ADAL" clId="{C9F1CD0E-64E5-4084-A6D0-F4CEF37F9894}" dt="2024-06-29T13:19:03.236" v="85"/>
          <ac:cxnSpMkLst>
            <pc:docMk/>
            <pc:sldMk cId="0" sldId="310"/>
            <ac:cxnSpMk id="4" creationId="{87797E91-B29B-88FC-BFCF-0244FE498EC4}"/>
          </ac:cxnSpMkLst>
        </pc:cxnChg>
        <pc:cxnChg chg="del mod">
          <ac:chgData name="LoweryR" userId="d95e7125-c11d-45ad-a9aa-2825f18c9141" providerId="ADAL" clId="{C9F1CD0E-64E5-4084-A6D0-F4CEF37F9894}" dt="2024-06-29T13:18:27.451" v="75" actId="478"/>
          <ac:cxnSpMkLst>
            <pc:docMk/>
            <pc:sldMk cId="0" sldId="310"/>
            <ac:cxnSpMk id="5" creationId="{C2234BE3-B072-DD9D-1040-DEB64C21E242}"/>
          </ac:cxnSpMkLst>
        </pc:cxnChg>
        <pc:cxnChg chg="del mod">
          <ac:chgData name="LoweryR" userId="d95e7125-c11d-45ad-a9aa-2825f18c9141" providerId="ADAL" clId="{C9F1CD0E-64E5-4084-A6D0-F4CEF37F9894}" dt="2024-06-29T13:18:28.335" v="76" actId="478"/>
          <ac:cxnSpMkLst>
            <pc:docMk/>
            <pc:sldMk cId="0" sldId="310"/>
            <ac:cxnSpMk id="6" creationId="{679F9A22-3755-C105-F555-3E76F16B090D}"/>
          </ac:cxnSpMkLst>
        </pc:cxnChg>
        <pc:cxnChg chg="add mod">
          <ac:chgData name="LoweryR" userId="d95e7125-c11d-45ad-a9aa-2825f18c9141" providerId="ADAL" clId="{C9F1CD0E-64E5-4084-A6D0-F4CEF37F9894}" dt="2024-06-29T13:19:03.236" v="85"/>
          <ac:cxnSpMkLst>
            <pc:docMk/>
            <pc:sldMk cId="0" sldId="310"/>
            <ac:cxnSpMk id="7" creationId="{0740D0B6-8C7D-17BF-1F7A-4FD2E48F2CED}"/>
          </ac:cxnSpMkLst>
        </pc:cxnChg>
      </pc:sldChg>
      <pc:sldChg chg="modSp mod chgLayout">
        <pc:chgData name="LoweryR" userId="d95e7125-c11d-45ad-a9aa-2825f18c9141" providerId="ADAL" clId="{C9F1CD0E-64E5-4084-A6D0-F4CEF37F9894}" dt="2024-06-29T13:13:47.496" v="33" actId="700"/>
        <pc:sldMkLst>
          <pc:docMk/>
          <pc:sldMk cId="0" sldId="312"/>
        </pc:sldMkLst>
        <pc:spChg chg="mod ord">
          <ac:chgData name="LoweryR" userId="d95e7125-c11d-45ad-a9aa-2825f18c9141" providerId="ADAL" clId="{C9F1CD0E-64E5-4084-A6D0-F4CEF37F9894}" dt="2024-06-29T13:13:47.496" v="33" actId="700"/>
          <ac:spMkLst>
            <pc:docMk/>
            <pc:sldMk cId="0" sldId="312"/>
            <ac:spMk id="3" creationId="{AEDA937A-FCAC-AEBE-1C46-7F683BE4336F}"/>
          </ac:spMkLst>
        </pc:spChg>
        <pc:spChg chg="mod ord">
          <ac:chgData name="LoweryR" userId="d95e7125-c11d-45ad-a9aa-2825f18c9141" providerId="ADAL" clId="{C9F1CD0E-64E5-4084-A6D0-F4CEF37F9894}" dt="2024-06-29T13:13:47.496" v="33" actId="700"/>
          <ac:spMkLst>
            <pc:docMk/>
            <pc:sldMk cId="0" sldId="312"/>
            <ac:spMk id="52226" creationId="{03A0BD84-9717-FAEC-6AAF-50E2C33EF0DE}"/>
          </ac:spMkLst>
        </pc:spChg>
      </pc:sldChg>
      <pc:sldChg chg="modSp mod chgLayout">
        <pc:chgData name="LoweryR" userId="d95e7125-c11d-45ad-a9aa-2825f18c9141" providerId="ADAL" clId="{C9F1CD0E-64E5-4084-A6D0-F4CEF37F9894}" dt="2024-06-30T11:52:51.827" v="193" actId="14100"/>
        <pc:sldMkLst>
          <pc:docMk/>
          <pc:sldMk cId="0" sldId="313"/>
        </pc:sldMkLst>
        <pc:spChg chg="mod">
          <ac:chgData name="LoweryR" userId="d95e7125-c11d-45ad-a9aa-2825f18c9141" providerId="ADAL" clId="{C9F1CD0E-64E5-4084-A6D0-F4CEF37F9894}" dt="2024-06-30T11:52:51.827" v="193" actId="14100"/>
          <ac:spMkLst>
            <pc:docMk/>
            <pc:sldMk cId="0" sldId="313"/>
            <ac:spMk id="2" creationId="{56A79661-3568-C8B9-A9BA-82A9FB817532}"/>
          </ac:spMkLst>
        </pc:spChg>
        <pc:spChg chg="mod ord">
          <ac:chgData name="LoweryR" userId="d95e7125-c11d-45ad-a9aa-2825f18c9141" providerId="ADAL" clId="{C9F1CD0E-64E5-4084-A6D0-F4CEF37F9894}" dt="2024-06-29T13:13:47.496" v="33" actId="700"/>
          <ac:spMkLst>
            <pc:docMk/>
            <pc:sldMk cId="0" sldId="313"/>
            <ac:spMk id="3" creationId="{8CEF907E-06D5-740A-1EB3-2476F6F6707D}"/>
          </ac:spMkLst>
        </pc:spChg>
        <pc:spChg chg="mod ord">
          <ac:chgData name="LoweryR" userId="d95e7125-c11d-45ad-a9aa-2825f18c9141" providerId="ADAL" clId="{C9F1CD0E-64E5-4084-A6D0-F4CEF37F9894}" dt="2024-06-29T13:13:47.496" v="33" actId="700"/>
          <ac:spMkLst>
            <pc:docMk/>
            <pc:sldMk cId="0" sldId="313"/>
            <ac:spMk id="54274" creationId="{23B5DEAD-9AB3-A6FD-801B-535F960F6E42}"/>
          </ac:spMkLst>
        </pc:spChg>
      </pc:sldChg>
      <pc:sldChg chg="modSp mod chgLayout">
        <pc:chgData name="LoweryR" userId="d95e7125-c11d-45ad-a9aa-2825f18c9141" providerId="ADAL" clId="{C9F1CD0E-64E5-4084-A6D0-F4CEF37F9894}" dt="2024-06-29T13:19:28.243" v="87" actId="404"/>
        <pc:sldMkLst>
          <pc:docMk/>
          <pc:sldMk cId="0" sldId="314"/>
        </pc:sldMkLst>
        <pc:spChg chg="mod ord">
          <ac:chgData name="LoweryR" userId="d95e7125-c11d-45ad-a9aa-2825f18c9141" providerId="ADAL" clId="{C9F1CD0E-64E5-4084-A6D0-F4CEF37F9894}" dt="2024-06-29T13:19:28.243" v="87" actId="404"/>
          <ac:spMkLst>
            <pc:docMk/>
            <pc:sldMk cId="0" sldId="314"/>
            <ac:spMk id="3" creationId="{2413D656-AB7A-339E-C811-7679FA2F7B61}"/>
          </ac:spMkLst>
        </pc:spChg>
        <pc:spChg chg="mod ord">
          <ac:chgData name="LoweryR" userId="d95e7125-c11d-45ad-a9aa-2825f18c9141" providerId="ADAL" clId="{C9F1CD0E-64E5-4084-A6D0-F4CEF37F9894}" dt="2024-06-29T13:13:47.606" v="46" actId="27636"/>
          <ac:spMkLst>
            <pc:docMk/>
            <pc:sldMk cId="0" sldId="314"/>
            <ac:spMk id="55298" creationId="{A360964C-14E5-C124-1C0B-34F074B215BF}"/>
          </ac:spMkLst>
        </pc:spChg>
      </pc:sldChg>
      <pc:sldChg chg="modSp mod chgLayout">
        <pc:chgData name="LoweryR" userId="d95e7125-c11d-45ad-a9aa-2825f18c9141" providerId="ADAL" clId="{C9F1CD0E-64E5-4084-A6D0-F4CEF37F9894}" dt="2024-06-30T11:53:19.947" v="197" actId="403"/>
        <pc:sldMkLst>
          <pc:docMk/>
          <pc:sldMk cId="0" sldId="315"/>
        </pc:sldMkLst>
        <pc:spChg chg="mod">
          <ac:chgData name="LoweryR" userId="d95e7125-c11d-45ad-a9aa-2825f18c9141" providerId="ADAL" clId="{C9F1CD0E-64E5-4084-A6D0-F4CEF37F9894}" dt="2024-06-30T11:53:19.947" v="197" actId="403"/>
          <ac:spMkLst>
            <pc:docMk/>
            <pc:sldMk cId="0" sldId="315"/>
            <ac:spMk id="2" creationId="{EDCAA56A-80D6-2F10-5D24-3CA47B14634C}"/>
          </ac:spMkLst>
        </pc:spChg>
        <pc:spChg chg="mod ord">
          <ac:chgData name="LoweryR" userId="d95e7125-c11d-45ad-a9aa-2825f18c9141" providerId="ADAL" clId="{C9F1CD0E-64E5-4084-A6D0-F4CEF37F9894}" dt="2024-06-29T13:13:47.496" v="33" actId="700"/>
          <ac:spMkLst>
            <pc:docMk/>
            <pc:sldMk cId="0" sldId="315"/>
            <ac:spMk id="3" creationId="{10974576-BD4C-896F-5433-43AED7876C81}"/>
          </ac:spMkLst>
        </pc:spChg>
        <pc:spChg chg="mod ord">
          <ac:chgData name="LoweryR" userId="d95e7125-c11d-45ad-a9aa-2825f18c9141" providerId="ADAL" clId="{C9F1CD0E-64E5-4084-A6D0-F4CEF37F9894}" dt="2024-06-29T13:13:47.496" v="33" actId="700"/>
          <ac:spMkLst>
            <pc:docMk/>
            <pc:sldMk cId="0" sldId="315"/>
            <ac:spMk id="56322" creationId="{5D01C7B1-3031-682D-D461-ADA628EC6123}"/>
          </ac:spMkLst>
        </pc:spChg>
      </pc:sldChg>
      <pc:sldChg chg="modSp mod chgLayout">
        <pc:chgData name="LoweryR" userId="d95e7125-c11d-45ad-a9aa-2825f18c9141" providerId="ADAL" clId="{C9F1CD0E-64E5-4084-A6D0-F4CEF37F9894}" dt="2024-06-29T13:13:47.496" v="33" actId="700"/>
        <pc:sldMkLst>
          <pc:docMk/>
          <pc:sldMk cId="0" sldId="317"/>
        </pc:sldMkLst>
        <pc:spChg chg="mod ord">
          <ac:chgData name="LoweryR" userId="d95e7125-c11d-45ad-a9aa-2825f18c9141" providerId="ADAL" clId="{C9F1CD0E-64E5-4084-A6D0-F4CEF37F9894}" dt="2024-06-29T13:13:47.496" v="33" actId="700"/>
          <ac:spMkLst>
            <pc:docMk/>
            <pc:sldMk cId="0" sldId="317"/>
            <ac:spMk id="3" creationId="{F4A96282-A07D-B227-ECA3-9B4501F71CDA}"/>
          </ac:spMkLst>
        </pc:spChg>
        <pc:spChg chg="mod">
          <ac:chgData name="LoweryR" userId="d95e7125-c11d-45ad-a9aa-2825f18c9141" providerId="ADAL" clId="{C9F1CD0E-64E5-4084-A6D0-F4CEF37F9894}" dt="2024-06-29T13:13:16.979" v="0"/>
          <ac:spMkLst>
            <pc:docMk/>
            <pc:sldMk cId="0" sldId="317"/>
            <ac:spMk id="4" creationId="{65CB0D2F-CF3D-F9EE-20A9-903513D49901}"/>
          </ac:spMkLst>
        </pc:spChg>
        <pc:spChg chg="mod ord">
          <ac:chgData name="LoweryR" userId="d95e7125-c11d-45ad-a9aa-2825f18c9141" providerId="ADAL" clId="{C9F1CD0E-64E5-4084-A6D0-F4CEF37F9894}" dt="2024-06-29T13:13:47.496" v="33" actId="700"/>
          <ac:spMkLst>
            <pc:docMk/>
            <pc:sldMk cId="0" sldId="317"/>
            <ac:spMk id="58370" creationId="{4071E175-CD21-9E15-CE39-9F7ED6AC0F3C}"/>
          </ac:spMkLst>
        </pc:spChg>
      </pc:sldChg>
      <pc:sldChg chg="modSp mod chgLayout">
        <pc:chgData name="LoweryR" userId="d95e7125-c11d-45ad-a9aa-2825f18c9141" providerId="ADAL" clId="{C9F1CD0E-64E5-4084-A6D0-F4CEF37F9894}" dt="2024-06-29T13:13:47.606" v="48" actId="27636"/>
        <pc:sldMkLst>
          <pc:docMk/>
          <pc:sldMk cId="0" sldId="318"/>
        </pc:sldMkLst>
        <pc:spChg chg="mod ord">
          <ac:chgData name="LoweryR" userId="d95e7125-c11d-45ad-a9aa-2825f18c9141" providerId="ADAL" clId="{C9F1CD0E-64E5-4084-A6D0-F4CEF37F9894}" dt="2024-06-29T13:13:47.606" v="47" actId="27636"/>
          <ac:spMkLst>
            <pc:docMk/>
            <pc:sldMk cId="0" sldId="318"/>
            <ac:spMk id="3" creationId="{6E71C51D-3239-787F-9853-0CBF6608B272}"/>
          </ac:spMkLst>
        </pc:spChg>
        <pc:spChg chg="mod ord">
          <ac:chgData name="LoweryR" userId="d95e7125-c11d-45ad-a9aa-2825f18c9141" providerId="ADAL" clId="{C9F1CD0E-64E5-4084-A6D0-F4CEF37F9894}" dt="2024-06-29T13:13:47.606" v="48" actId="27636"/>
          <ac:spMkLst>
            <pc:docMk/>
            <pc:sldMk cId="0" sldId="318"/>
            <ac:spMk id="59394" creationId="{F1B670CD-F322-D64C-53C6-78B94EB7812E}"/>
          </ac:spMkLst>
        </pc:spChg>
      </pc:sldChg>
      <pc:sldChg chg="modSp mod chgLayout">
        <pc:chgData name="LoweryR" userId="d95e7125-c11d-45ad-a9aa-2825f18c9141" providerId="ADAL" clId="{C9F1CD0E-64E5-4084-A6D0-F4CEF37F9894}" dt="2024-06-29T13:13:47.606" v="50" actId="27636"/>
        <pc:sldMkLst>
          <pc:docMk/>
          <pc:sldMk cId="0" sldId="319"/>
        </pc:sldMkLst>
        <pc:spChg chg="mod ord">
          <ac:chgData name="LoweryR" userId="d95e7125-c11d-45ad-a9aa-2825f18c9141" providerId="ADAL" clId="{C9F1CD0E-64E5-4084-A6D0-F4CEF37F9894}" dt="2024-06-29T13:13:47.606" v="49" actId="27636"/>
          <ac:spMkLst>
            <pc:docMk/>
            <pc:sldMk cId="0" sldId="319"/>
            <ac:spMk id="3" creationId="{750EF52C-BF12-1CD3-4C87-E67AAE9D7CC7}"/>
          </ac:spMkLst>
        </pc:spChg>
        <pc:spChg chg="mod ord">
          <ac:chgData name="LoweryR" userId="d95e7125-c11d-45ad-a9aa-2825f18c9141" providerId="ADAL" clId="{C9F1CD0E-64E5-4084-A6D0-F4CEF37F9894}" dt="2024-06-29T13:13:47.606" v="50" actId="27636"/>
          <ac:spMkLst>
            <pc:docMk/>
            <pc:sldMk cId="0" sldId="319"/>
            <ac:spMk id="60418" creationId="{1DCB176D-779F-3C51-6B7D-47475ED25C26}"/>
          </ac:spMkLst>
        </pc:spChg>
      </pc:sldChg>
      <pc:sldChg chg="modSp mod chgLayout">
        <pc:chgData name="LoweryR" userId="d95e7125-c11d-45ad-a9aa-2825f18c9141" providerId="ADAL" clId="{C9F1CD0E-64E5-4084-A6D0-F4CEF37F9894}" dt="2024-06-29T13:13:47.622" v="52" actId="27636"/>
        <pc:sldMkLst>
          <pc:docMk/>
          <pc:sldMk cId="0" sldId="320"/>
        </pc:sldMkLst>
        <pc:spChg chg="mod ord">
          <ac:chgData name="LoweryR" userId="d95e7125-c11d-45ad-a9aa-2825f18c9141" providerId="ADAL" clId="{C9F1CD0E-64E5-4084-A6D0-F4CEF37F9894}" dt="2024-06-29T13:13:47.622" v="52" actId="27636"/>
          <ac:spMkLst>
            <pc:docMk/>
            <pc:sldMk cId="0" sldId="320"/>
            <ac:spMk id="3" creationId="{AE7D8C33-1E7B-F381-9E8F-7380CB94166D}"/>
          </ac:spMkLst>
        </pc:spChg>
        <pc:spChg chg="mod ord">
          <ac:chgData name="LoweryR" userId="d95e7125-c11d-45ad-a9aa-2825f18c9141" providerId="ADAL" clId="{C9F1CD0E-64E5-4084-A6D0-F4CEF37F9894}" dt="2024-06-29T13:13:47.606" v="51" actId="27636"/>
          <ac:spMkLst>
            <pc:docMk/>
            <pc:sldMk cId="0" sldId="320"/>
            <ac:spMk id="61442" creationId="{D659EC2B-0E51-A455-4D45-241A7F0E8AF9}"/>
          </ac:spMkLst>
        </pc:spChg>
      </pc:sldChg>
      <pc:sldChg chg="modSp mod chgLayout">
        <pc:chgData name="LoweryR" userId="d95e7125-c11d-45ad-a9aa-2825f18c9141" providerId="ADAL" clId="{C9F1CD0E-64E5-4084-A6D0-F4CEF37F9894}" dt="2024-06-29T13:13:47.637" v="54" actId="27636"/>
        <pc:sldMkLst>
          <pc:docMk/>
          <pc:sldMk cId="0" sldId="321"/>
        </pc:sldMkLst>
        <pc:spChg chg="mod ord">
          <ac:chgData name="LoweryR" userId="d95e7125-c11d-45ad-a9aa-2825f18c9141" providerId="ADAL" clId="{C9F1CD0E-64E5-4084-A6D0-F4CEF37F9894}" dt="2024-06-29T13:13:47.496" v="33" actId="700"/>
          <ac:spMkLst>
            <pc:docMk/>
            <pc:sldMk cId="0" sldId="321"/>
            <ac:spMk id="3" creationId="{63C9ABF1-F0AB-DD9D-5D66-B754FB27C609}"/>
          </ac:spMkLst>
        </pc:spChg>
        <pc:spChg chg="mod ord">
          <ac:chgData name="LoweryR" userId="d95e7125-c11d-45ad-a9aa-2825f18c9141" providerId="ADAL" clId="{C9F1CD0E-64E5-4084-A6D0-F4CEF37F9894}" dt="2024-06-29T13:13:47.637" v="54" actId="27636"/>
          <ac:spMkLst>
            <pc:docMk/>
            <pc:sldMk cId="0" sldId="321"/>
            <ac:spMk id="70658" creationId="{8BEDA433-5ABE-E63D-564C-38341FEB6018}"/>
          </ac:spMkLst>
        </pc:spChg>
      </pc:sldChg>
      <pc:sldChg chg="modSp mod chgLayout">
        <pc:chgData name="LoweryR" userId="d95e7125-c11d-45ad-a9aa-2825f18c9141" providerId="ADAL" clId="{C9F1CD0E-64E5-4084-A6D0-F4CEF37F9894}" dt="2024-06-29T13:13:47.496" v="33" actId="700"/>
        <pc:sldMkLst>
          <pc:docMk/>
          <pc:sldMk cId="0" sldId="322"/>
        </pc:sldMkLst>
        <pc:spChg chg="mod ord">
          <ac:chgData name="LoweryR" userId="d95e7125-c11d-45ad-a9aa-2825f18c9141" providerId="ADAL" clId="{C9F1CD0E-64E5-4084-A6D0-F4CEF37F9894}" dt="2024-06-29T13:13:47.496" v="33" actId="700"/>
          <ac:spMkLst>
            <pc:docMk/>
            <pc:sldMk cId="0" sldId="322"/>
            <ac:spMk id="3" creationId="{A5365199-F82E-75AD-B4F5-7C361EABCFA8}"/>
          </ac:spMkLst>
        </pc:spChg>
        <pc:spChg chg="mod ord">
          <ac:chgData name="LoweryR" userId="d95e7125-c11d-45ad-a9aa-2825f18c9141" providerId="ADAL" clId="{C9F1CD0E-64E5-4084-A6D0-F4CEF37F9894}" dt="2024-06-29T13:13:47.496" v="33" actId="700"/>
          <ac:spMkLst>
            <pc:docMk/>
            <pc:sldMk cId="0" sldId="322"/>
            <ac:spMk id="62466" creationId="{B06E110A-74F2-E8DB-BD75-C60636149909}"/>
          </ac:spMkLst>
        </pc:spChg>
      </pc:sldChg>
      <pc:sldChg chg="modSp mod chgLayout">
        <pc:chgData name="LoweryR" userId="d95e7125-c11d-45ad-a9aa-2825f18c9141" providerId="ADAL" clId="{C9F1CD0E-64E5-4084-A6D0-F4CEF37F9894}" dt="2024-06-29T13:13:47.543" v="35" actId="27636"/>
        <pc:sldMkLst>
          <pc:docMk/>
          <pc:sldMk cId="0" sldId="326"/>
        </pc:sldMkLst>
        <pc:spChg chg="mod ord">
          <ac:chgData name="LoweryR" userId="d95e7125-c11d-45ad-a9aa-2825f18c9141" providerId="ADAL" clId="{C9F1CD0E-64E5-4084-A6D0-F4CEF37F9894}" dt="2024-06-29T13:13:47.543" v="35" actId="27636"/>
          <ac:spMkLst>
            <pc:docMk/>
            <pc:sldMk cId="0" sldId="326"/>
            <ac:spMk id="3" creationId="{18A77BAA-3CE8-15BA-DFA9-95A025063A7C}"/>
          </ac:spMkLst>
        </pc:spChg>
        <pc:spChg chg="mod ord">
          <ac:chgData name="LoweryR" userId="d95e7125-c11d-45ad-a9aa-2825f18c9141" providerId="ADAL" clId="{C9F1CD0E-64E5-4084-A6D0-F4CEF37F9894}" dt="2024-06-29T13:13:47.528" v="34" actId="27636"/>
          <ac:spMkLst>
            <pc:docMk/>
            <pc:sldMk cId="0" sldId="326"/>
            <ac:spMk id="20482" creationId="{C9299411-C257-D57C-B522-446F2D9619DE}"/>
          </ac:spMkLst>
        </pc:spChg>
      </pc:sldChg>
      <pc:sldChg chg="modSp mod chgLayout">
        <pc:chgData name="LoweryR" userId="d95e7125-c11d-45ad-a9aa-2825f18c9141" providerId="ADAL" clId="{C9F1CD0E-64E5-4084-A6D0-F4CEF37F9894}" dt="2024-06-29T13:13:47.496" v="33" actId="700"/>
        <pc:sldMkLst>
          <pc:docMk/>
          <pc:sldMk cId="0" sldId="327"/>
        </pc:sldMkLst>
        <pc:spChg chg="mod">
          <ac:chgData name="LoweryR" userId="d95e7125-c11d-45ad-a9aa-2825f18c9141" providerId="ADAL" clId="{C9F1CD0E-64E5-4084-A6D0-F4CEF37F9894}" dt="2024-06-29T13:13:16.979" v="0"/>
          <ac:spMkLst>
            <pc:docMk/>
            <pc:sldMk cId="0" sldId="327"/>
            <ac:spMk id="2" creationId="{ECE712EB-5EA3-A08F-C00D-F2AD7646CF39}"/>
          </ac:spMkLst>
        </pc:spChg>
        <pc:spChg chg="mod ord">
          <ac:chgData name="LoweryR" userId="d95e7125-c11d-45ad-a9aa-2825f18c9141" providerId="ADAL" clId="{C9F1CD0E-64E5-4084-A6D0-F4CEF37F9894}" dt="2024-06-29T13:13:47.496" v="33" actId="700"/>
          <ac:spMkLst>
            <pc:docMk/>
            <pc:sldMk cId="0" sldId="327"/>
            <ac:spMk id="3" creationId="{7E97E5D5-6DC6-0399-7330-D81E9295A838}"/>
          </ac:spMkLst>
        </pc:spChg>
        <pc:spChg chg="mod ord">
          <ac:chgData name="LoweryR" userId="d95e7125-c11d-45ad-a9aa-2825f18c9141" providerId="ADAL" clId="{C9F1CD0E-64E5-4084-A6D0-F4CEF37F9894}" dt="2024-06-29T13:13:47.496" v="33" actId="700"/>
          <ac:spMkLst>
            <pc:docMk/>
            <pc:sldMk cId="0" sldId="327"/>
            <ac:spMk id="63490" creationId="{00E51F86-F5F4-9ED6-B94A-1786718ED92D}"/>
          </ac:spMkLst>
        </pc:spChg>
      </pc:sldChg>
      <pc:sldChg chg="modSp mod chgLayout">
        <pc:chgData name="LoweryR" userId="d95e7125-c11d-45ad-a9aa-2825f18c9141" providerId="ADAL" clId="{C9F1CD0E-64E5-4084-A6D0-F4CEF37F9894}" dt="2024-06-29T13:13:47.496" v="33" actId="700"/>
        <pc:sldMkLst>
          <pc:docMk/>
          <pc:sldMk cId="0" sldId="328"/>
        </pc:sldMkLst>
        <pc:spChg chg="mod ord">
          <ac:chgData name="LoweryR" userId="d95e7125-c11d-45ad-a9aa-2825f18c9141" providerId="ADAL" clId="{C9F1CD0E-64E5-4084-A6D0-F4CEF37F9894}" dt="2024-06-29T13:13:47.496" v="33" actId="700"/>
          <ac:spMkLst>
            <pc:docMk/>
            <pc:sldMk cId="0" sldId="328"/>
            <ac:spMk id="3" creationId="{2C3067F4-9D60-C28D-1F1C-3457A72328C4}"/>
          </ac:spMkLst>
        </pc:spChg>
        <pc:spChg chg="mod ord">
          <ac:chgData name="LoweryR" userId="d95e7125-c11d-45ad-a9aa-2825f18c9141" providerId="ADAL" clId="{C9F1CD0E-64E5-4084-A6D0-F4CEF37F9894}" dt="2024-06-29T13:13:47.496" v="33" actId="700"/>
          <ac:spMkLst>
            <pc:docMk/>
            <pc:sldMk cId="0" sldId="328"/>
            <ac:spMk id="64514" creationId="{E71033D2-FE35-AD45-90F8-DBE7387F5689}"/>
          </ac:spMkLst>
        </pc:spChg>
      </pc:sldChg>
      <pc:sldChg chg="modSp mod chgLayout">
        <pc:chgData name="LoweryR" userId="d95e7125-c11d-45ad-a9aa-2825f18c9141" providerId="ADAL" clId="{C9F1CD0E-64E5-4084-A6D0-F4CEF37F9894}" dt="2024-06-29T13:13:47.496" v="33" actId="700"/>
        <pc:sldMkLst>
          <pc:docMk/>
          <pc:sldMk cId="0" sldId="329"/>
        </pc:sldMkLst>
        <pc:spChg chg="mod ord">
          <ac:chgData name="LoweryR" userId="d95e7125-c11d-45ad-a9aa-2825f18c9141" providerId="ADAL" clId="{C9F1CD0E-64E5-4084-A6D0-F4CEF37F9894}" dt="2024-06-29T13:13:47.496" v="33" actId="700"/>
          <ac:spMkLst>
            <pc:docMk/>
            <pc:sldMk cId="0" sldId="329"/>
            <ac:spMk id="3" creationId="{D6F698E4-7362-3289-6668-01548F3397E7}"/>
          </ac:spMkLst>
        </pc:spChg>
        <pc:spChg chg="mod ord">
          <ac:chgData name="LoweryR" userId="d95e7125-c11d-45ad-a9aa-2825f18c9141" providerId="ADAL" clId="{C9F1CD0E-64E5-4084-A6D0-F4CEF37F9894}" dt="2024-06-29T13:13:47.496" v="33" actId="700"/>
          <ac:spMkLst>
            <pc:docMk/>
            <pc:sldMk cId="0" sldId="329"/>
            <ac:spMk id="67586" creationId="{381CCFC6-A7AF-E777-09C4-4F1AC417CE3F}"/>
          </ac:spMkLst>
        </pc:spChg>
      </pc:sldChg>
      <pc:sldChg chg="addSp delSp modSp mod modAnim chgLayout">
        <pc:chgData name="LoweryR" userId="d95e7125-c11d-45ad-a9aa-2825f18c9141" providerId="ADAL" clId="{C9F1CD0E-64E5-4084-A6D0-F4CEF37F9894}" dt="2024-06-29T15:01:25.253" v="108" actId="20577"/>
        <pc:sldMkLst>
          <pc:docMk/>
          <pc:sldMk cId="0" sldId="330"/>
        </pc:sldMkLst>
        <pc:spChg chg="mod ord">
          <ac:chgData name="LoweryR" userId="d95e7125-c11d-45ad-a9aa-2825f18c9141" providerId="ADAL" clId="{C9F1CD0E-64E5-4084-A6D0-F4CEF37F9894}" dt="2024-06-29T15:00:44.068" v="93" actId="5793"/>
          <ac:spMkLst>
            <pc:docMk/>
            <pc:sldMk cId="0" sldId="330"/>
            <ac:spMk id="3" creationId="{17B83802-0D70-B09F-63D5-644D4323FE62}"/>
          </ac:spMkLst>
        </pc:spChg>
        <pc:spChg chg="add del mod">
          <ac:chgData name="LoweryR" userId="d95e7125-c11d-45ad-a9aa-2825f18c9141" providerId="ADAL" clId="{C9F1CD0E-64E5-4084-A6D0-F4CEF37F9894}" dt="2024-06-29T15:01:01.560" v="98" actId="478"/>
          <ac:spMkLst>
            <pc:docMk/>
            <pc:sldMk cId="0" sldId="330"/>
            <ac:spMk id="4" creationId="{8BC98634-70BF-F9B2-4A3C-42D8123CC77F}"/>
          </ac:spMkLst>
        </pc:spChg>
        <pc:spChg chg="add mod">
          <ac:chgData name="LoweryR" userId="d95e7125-c11d-45ad-a9aa-2825f18c9141" providerId="ADAL" clId="{C9F1CD0E-64E5-4084-A6D0-F4CEF37F9894}" dt="2024-06-29T15:01:25.253" v="108" actId="20577"/>
          <ac:spMkLst>
            <pc:docMk/>
            <pc:sldMk cId="0" sldId="330"/>
            <ac:spMk id="6" creationId="{78EA42C7-60E3-1712-48EB-01A151A24A1C}"/>
          </ac:spMkLst>
        </pc:spChg>
        <pc:spChg chg="mod ord">
          <ac:chgData name="LoweryR" userId="d95e7125-c11d-45ad-a9aa-2825f18c9141" providerId="ADAL" clId="{C9F1CD0E-64E5-4084-A6D0-F4CEF37F9894}" dt="2024-06-29T13:13:47.496" v="33" actId="700"/>
          <ac:spMkLst>
            <pc:docMk/>
            <pc:sldMk cId="0" sldId="330"/>
            <ac:spMk id="68610" creationId="{F2603682-7322-CB8B-50B5-634704FCE0A1}"/>
          </ac:spMkLst>
        </pc:spChg>
      </pc:sldChg>
      <pc:sldChg chg="modSp del mod chgLayout">
        <pc:chgData name="LoweryR" userId="d95e7125-c11d-45ad-a9aa-2825f18c9141" providerId="ADAL" clId="{C9F1CD0E-64E5-4084-A6D0-F4CEF37F9894}" dt="2024-07-07T11:32:06.545" v="202" actId="47"/>
        <pc:sldMkLst>
          <pc:docMk/>
          <pc:sldMk cId="0" sldId="332"/>
        </pc:sldMkLst>
        <pc:spChg chg="mod ord">
          <ac:chgData name="LoweryR" userId="d95e7125-c11d-45ad-a9aa-2825f18c9141" providerId="ADAL" clId="{C9F1CD0E-64E5-4084-A6D0-F4CEF37F9894}" dt="2024-06-29T13:13:47.496" v="33" actId="700"/>
          <ac:spMkLst>
            <pc:docMk/>
            <pc:sldMk cId="0" sldId="332"/>
            <ac:spMk id="3" creationId="{CE5A08FF-A0BA-4960-B46E-B8F45294169C}"/>
          </ac:spMkLst>
        </pc:spChg>
        <pc:spChg chg="mod ord">
          <ac:chgData name="LoweryR" userId="d95e7125-c11d-45ad-a9aa-2825f18c9141" providerId="ADAL" clId="{C9F1CD0E-64E5-4084-A6D0-F4CEF37F9894}" dt="2024-06-29T13:13:47.496" v="33" actId="700"/>
          <ac:spMkLst>
            <pc:docMk/>
            <pc:sldMk cId="0" sldId="332"/>
            <ac:spMk id="65538" creationId="{7E1F4C38-A525-3036-06BA-EFFFCF4BE2FE}"/>
          </ac:spMkLst>
        </pc:spChg>
      </pc:sldChg>
      <pc:sldChg chg="modSp del mod chgLayout">
        <pc:chgData name="LoweryR" userId="d95e7125-c11d-45ad-a9aa-2825f18c9141" providerId="ADAL" clId="{C9F1CD0E-64E5-4084-A6D0-F4CEF37F9894}" dt="2024-06-30T11:55:12.858" v="198" actId="47"/>
        <pc:sldMkLst>
          <pc:docMk/>
          <pc:sldMk cId="0" sldId="333"/>
        </pc:sldMkLst>
        <pc:spChg chg="mod ord">
          <ac:chgData name="LoweryR" userId="d95e7125-c11d-45ad-a9aa-2825f18c9141" providerId="ADAL" clId="{C9F1CD0E-64E5-4084-A6D0-F4CEF37F9894}" dt="2024-06-29T13:13:47.637" v="55" actId="27636"/>
          <ac:spMkLst>
            <pc:docMk/>
            <pc:sldMk cId="0" sldId="333"/>
            <ac:spMk id="3" creationId="{4FB66E5D-54E8-89DE-D33B-1D3548A0BEAA}"/>
          </ac:spMkLst>
        </pc:spChg>
        <pc:spChg chg="mod ord">
          <ac:chgData name="LoweryR" userId="d95e7125-c11d-45ad-a9aa-2825f18c9141" providerId="ADAL" clId="{C9F1CD0E-64E5-4084-A6D0-F4CEF37F9894}" dt="2024-06-29T13:13:47.496" v="33" actId="700"/>
          <ac:spMkLst>
            <pc:docMk/>
            <pc:sldMk cId="0" sldId="333"/>
            <ac:spMk id="71682" creationId="{C45B2489-4883-0260-EF70-37FAE0DF02F0}"/>
          </ac:spMkLst>
        </pc:spChg>
      </pc:sldChg>
      <pc:sldChg chg="modSp mod chgLayout">
        <pc:chgData name="LoweryR" userId="d95e7125-c11d-45ad-a9aa-2825f18c9141" providerId="ADAL" clId="{C9F1CD0E-64E5-4084-A6D0-F4CEF37F9894}" dt="2024-06-29T13:13:47.496" v="33" actId="700"/>
        <pc:sldMkLst>
          <pc:docMk/>
          <pc:sldMk cId="0" sldId="334"/>
        </pc:sldMkLst>
        <pc:spChg chg="mod ord">
          <ac:chgData name="LoweryR" userId="d95e7125-c11d-45ad-a9aa-2825f18c9141" providerId="ADAL" clId="{C9F1CD0E-64E5-4084-A6D0-F4CEF37F9894}" dt="2024-06-29T13:13:47.496" v="33" actId="700"/>
          <ac:spMkLst>
            <pc:docMk/>
            <pc:sldMk cId="0" sldId="334"/>
            <ac:spMk id="3" creationId="{5D04B0C6-D09A-6125-217F-D9326BAF6208}"/>
          </ac:spMkLst>
        </pc:spChg>
        <pc:spChg chg="mod ord">
          <ac:chgData name="LoweryR" userId="d95e7125-c11d-45ad-a9aa-2825f18c9141" providerId="ADAL" clId="{C9F1CD0E-64E5-4084-A6D0-F4CEF37F9894}" dt="2024-06-29T13:13:47.496" v="33" actId="700"/>
          <ac:spMkLst>
            <pc:docMk/>
            <pc:sldMk cId="0" sldId="334"/>
            <ac:spMk id="66562" creationId="{B49DB27D-52B7-65D8-B086-7FDBA9BE3AEB}"/>
          </ac:spMkLst>
        </pc:spChg>
      </pc:sldChg>
      <pc:sldChg chg="modSp mod chgLayout">
        <pc:chgData name="LoweryR" userId="d95e7125-c11d-45ad-a9aa-2825f18c9141" providerId="ADAL" clId="{C9F1CD0E-64E5-4084-A6D0-F4CEF37F9894}" dt="2024-06-29T13:13:47.496" v="33" actId="700"/>
        <pc:sldMkLst>
          <pc:docMk/>
          <pc:sldMk cId="0" sldId="335"/>
        </pc:sldMkLst>
        <pc:spChg chg="mod ord">
          <ac:chgData name="LoweryR" userId="d95e7125-c11d-45ad-a9aa-2825f18c9141" providerId="ADAL" clId="{C9F1CD0E-64E5-4084-A6D0-F4CEF37F9894}" dt="2024-06-29T13:13:47.496" v="33" actId="700"/>
          <ac:spMkLst>
            <pc:docMk/>
            <pc:sldMk cId="0" sldId="335"/>
            <ac:spMk id="3" creationId="{E8105568-1FAC-4191-FFF1-B6754B4F35B3}"/>
          </ac:spMkLst>
        </pc:spChg>
        <pc:spChg chg="mod ord">
          <ac:chgData name="LoweryR" userId="d95e7125-c11d-45ad-a9aa-2825f18c9141" providerId="ADAL" clId="{C9F1CD0E-64E5-4084-A6D0-F4CEF37F9894}" dt="2024-06-29T13:13:47.496" v="33" actId="700"/>
          <ac:spMkLst>
            <pc:docMk/>
            <pc:sldMk cId="0" sldId="335"/>
            <ac:spMk id="69634" creationId="{B411DE1E-06ED-C119-C45D-2F4AE9B0B90F}"/>
          </ac:spMkLst>
        </pc:spChg>
      </pc:sldChg>
      <pc:sldChg chg="modSp mod chgLayout">
        <pc:chgData name="LoweryR" userId="d95e7125-c11d-45ad-a9aa-2825f18c9141" providerId="ADAL" clId="{C9F1CD0E-64E5-4084-A6D0-F4CEF37F9894}" dt="2024-06-30T11:52:41.810" v="186" actId="14100"/>
        <pc:sldMkLst>
          <pc:docMk/>
          <pc:sldMk cId="0" sldId="336"/>
        </pc:sldMkLst>
        <pc:spChg chg="mod">
          <ac:chgData name="LoweryR" userId="d95e7125-c11d-45ad-a9aa-2825f18c9141" providerId="ADAL" clId="{C9F1CD0E-64E5-4084-A6D0-F4CEF37F9894}" dt="2024-06-30T11:52:41.810" v="186" actId="14100"/>
          <ac:spMkLst>
            <pc:docMk/>
            <pc:sldMk cId="0" sldId="336"/>
            <ac:spMk id="2" creationId="{521B7CD3-357F-3A87-9EAE-C506877D0FB0}"/>
          </ac:spMkLst>
        </pc:spChg>
        <pc:spChg chg="mod ord">
          <ac:chgData name="LoweryR" userId="d95e7125-c11d-45ad-a9aa-2825f18c9141" providerId="ADAL" clId="{C9F1CD0E-64E5-4084-A6D0-F4CEF37F9894}" dt="2024-06-29T13:13:47.496" v="33" actId="700"/>
          <ac:spMkLst>
            <pc:docMk/>
            <pc:sldMk cId="0" sldId="336"/>
            <ac:spMk id="3" creationId="{BAF27015-61A3-75F9-8FC7-263954447BFB}"/>
          </ac:spMkLst>
        </pc:spChg>
        <pc:spChg chg="mod ord">
          <ac:chgData name="LoweryR" userId="d95e7125-c11d-45ad-a9aa-2825f18c9141" providerId="ADAL" clId="{C9F1CD0E-64E5-4084-A6D0-F4CEF37F9894}" dt="2024-06-29T13:13:47.496" v="33" actId="700"/>
          <ac:spMkLst>
            <pc:docMk/>
            <pc:sldMk cId="0" sldId="336"/>
            <ac:spMk id="53250" creationId="{21964B46-F257-7ECD-EDB6-AD3B1D966932}"/>
          </ac:spMkLst>
        </pc:spChg>
      </pc:sldChg>
      <pc:sldChg chg="add">
        <pc:chgData name="LoweryR" userId="d95e7125-c11d-45ad-a9aa-2825f18c9141" providerId="ADAL" clId="{C9F1CD0E-64E5-4084-A6D0-F4CEF37F9894}" dt="2024-06-29T15:00:40.313" v="90" actId="2890"/>
        <pc:sldMkLst>
          <pc:docMk/>
          <pc:sldMk cId="1253990449" sldId="337"/>
        </pc:sldMkLst>
      </pc:sldChg>
      <pc:sldChg chg="addSp modSp add mod modAnim">
        <pc:chgData name="LoweryR" userId="d95e7125-c11d-45ad-a9aa-2825f18c9141" providerId="ADAL" clId="{C9F1CD0E-64E5-4084-A6D0-F4CEF37F9894}" dt="2024-06-30T11:51:36.125" v="179"/>
        <pc:sldMkLst>
          <pc:docMk/>
          <pc:sldMk cId="16486769" sldId="338"/>
        </pc:sldMkLst>
        <pc:spChg chg="mod">
          <ac:chgData name="LoweryR" userId="d95e7125-c11d-45ad-a9aa-2825f18c9141" providerId="ADAL" clId="{C9F1CD0E-64E5-4084-A6D0-F4CEF37F9894}" dt="2024-06-29T20:05:49.399" v="144" actId="5793"/>
          <ac:spMkLst>
            <pc:docMk/>
            <pc:sldMk cId="16486769" sldId="338"/>
            <ac:spMk id="3" creationId="{82E6027C-1CAC-4819-89B8-431CD7649193}"/>
          </ac:spMkLst>
        </pc:spChg>
        <pc:spChg chg="add mod">
          <ac:chgData name="LoweryR" userId="d95e7125-c11d-45ad-a9aa-2825f18c9141" providerId="ADAL" clId="{C9F1CD0E-64E5-4084-A6D0-F4CEF37F9894}" dt="2024-06-29T20:06:00.552" v="146" actId="1076"/>
          <ac:spMkLst>
            <pc:docMk/>
            <pc:sldMk cId="16486769" sldId="338"/>
            <ac:spMk id="5" creationId="{1DD91461-6E37-9454-B56C-C9461038C570}"/>
          </ac:spMkLst>
        </pc:spChg>
        <pc:cxnChg chg="add mod">
          <ac:chgData name="LoweryR" userId="d95e7125-c11d-45ad-a9aa-2825f18c9141" providerId="ADAL" clId="{C9F1CD0E-64E5-4084-A6D0-F4CEF37F9894}" dt="2024-06-29T20:05:41.858" v="142"/>
          <ac:cxnSpMkLst>
            <pc:docMk/>
            <pc:sldMk cId="16486769" sldId="338"/>
            <ac:cxnSpMk id="2" creationId="{8AEA4CB8-80A7-610A-DB5F-CB57C6B5A014}"/>
          </ac:cxnSpMkLst>
        </pc:cxnChg>
        <pc:cxnChg chg="add mod">
          <ac:chgData name="LoweryR" userId="d95e7125-c11d-45ad-a9aa-2825f18c9141" providerId="ADAL" clId="{C9F1CD0E-64E5-4084-A6D0-F4CEF37F9894}" dt="2024-06-29T20:05:41.858" v="142"/>
          <ac:cxnSpMkLst>
            <pc:docMk/>
            <pc:sldMk cId="16486769" sldId="338"/>
            <ac:cxnSpMk id="4" creationId="{9D27A606-49B0-716B-8F40-9B92A9144D90}"/>
          </ac:cxnSpMkLst>
        </pc:cxnChg>
      </pc:sldChg>
      <pc:sldChg chg="addSp modSp add mod modAnim">
        <pc:chgData name="LoweryR" userId="d95e7125-c11d-45ad-a9aa-2825f18c9141" providerId="ADAL" clId="{C9F1CD0E-64E5-4084-A6D0-F4CEF37F9894}" dt="2024-06-30T11:51:45.163" v="181"/>
        <pc:sldMkLst>
          <pc:docMk/>
          <pc:sldMk cId="282691220" sldId="339"/>
        </pc:sldMkLst>
        <pc:spChg chg="mod">
          <ac:chgData name="LoweryR" userId="d95e7125-c11d-45ad-a9aa-2825f18c9141" providerId="ADAL" clId="{C9F1CD0E-64E5-4084-A6D0-F4CEF37F9894}" dt="2024-06-29T20:06:08.813" v="149" actId="20577"/>
          <ac:spMkLst>
            <pc:docMk/>
            <pc:sldMk cId="282691220" sldId="339"/>
            <ac:spMk id="3" creationId="{82E6027C-1CAC-4819-89B8-431CD7649193}"/>
          </ac:spMkLst>
        </pc:spChg>
        <pc:spChg chg="add mod">
          <ac:chgData name="LoweryR" userId="d95e7125-c11d-45ad-a9aa-2825f18c9141" providerId="ADAL" clId="{C9F1CD0E-64E5-4084-A6D0-F4CEF37F9894}" dt="2024-06-29T20:06:25.257" v="152" actId="1076"/>
          <ac:spMkLst>
            <pc:docMk/>
            <pc:sldMk cId="282691220" sldId="339"/>
            <ac:spMk id="5" creationId="{AB59BF53-4CFE-8FA2-7947-97CDCA6825D4}"/>
          </ac:spMkLst>
        </pc:spChg>
        <pc:cxnChg chg="add mod">
          <ac:chgData name="LoweryR" userId="d95e7125-c11d-45ad-a9aa-2825f18c9141" providerId="ADAL" clId="{C9F1CD0E-64E5-4084-A6D0-F4CEF37F9894}" dt="2024-06-29T20:06:16.740" v="150"/>
          <ac:cxnSpMkLst>
            <pc:docMk/>
            <pc:sldMk cId="282691220" sldId="339"/>
            <ac:cxnSpMk id="2" creationId="{787E09EF-A31A-DE2C-A56E-10C451D24B66}"/>
          </ac:cxnSpMkLst>
        </pc:cxnChg>
        <pc:cxnChg chg="add mod">
          <ac:chgData name="LoweryR" userId="d95e7125-c11d-45ad-a9aa-2825f18c9141" providerId="ADAL" clId="{C9F1CD0E-64E5-4084-A6D0-F4CEF37F9894}" dt="2024-06-29T20:06:16.740" v="150"/>
          <ac:cxnSpMkLst>
            <pc:docMk/>
            <pc:sldMk cId="282691220" sldId="339"/>
            <ac:cxnSpMk id="4" creationId="{043CD6EB-60B8-1070-EBB5-79EE655DC877}"/>
          </ac:cxnSpMkLst>
        </pc:cxnChg>
      </pc:sldChg>
      <pc:sldChg chg="modSp add mod modAnim">
        <pc:chgData name="LoweryR" userId="d95e7125-c11d-45ad-a9aa-2825f18c9141" providerId="ADAL" clId="{C9F1CD0E-64E5-4084-A6D0-F4CEF37F9894}" dt="2024-07-07T11:34:10.230" v="464" actId="20577"/>
        <pc:sldMkLst>
          <pc:docMk/>
          <pc:sldMk cId="1712889356" sldId="340"/>
        </pc:sldMkLst>
        <pc:spChg chg="mod">
          <ac:chgData name="LoweryR" userId="d95e7125-c11d-45ad-a9aa-2825f18c9141" providerId="ADAL" clId="{C9F1CD0E-64E5-4084-A6D0-F4CEF37F9894}" dt="2024-07-07T11:34:10.230" v="464" actId="20577"/>
          <ac:spMkLst>
            <pc:docMk/>
            <pc:sldMk cId="1712889356" sldId="340"/>
            <ac:spMk id="3" creationId="{00000000-0000-0000-0000-000000000000}"/>
          </ac:spMkLst>
        </pc:spChg>
      </pc:sldChg>
      <pc:sldChg chg="add del">
        <pc:chgData name="LoweryR" userId="d95e7125-c11d-45ad-a9aa-2825f18c9141" providerId="ADAL" clId="{C9F1CD0E-64E5-4084-A6D0-F4CEF37F9894}" dt="2024-06-29T20:06:28.802" v="153" actId="47"/>
        <pc:sldMkLst>
          <pc:docMk/>
          <pc:sldMk cId="3701104740" sldId="340"/>
        </pc:sldMkLst>
      </pc:sldChg>
      <pc:sldMasterChg chg="modSp modSldLayout">
        <pc:chgData name="LoweryR" userId="d95e7125-c11d-45ad-a9aa-2825f18c9141" providerId="ADAL" clId="{C9F1CD0E-64E5-4084-A6D0-F4CEF37F9894}" dt="2024-06-29T13:13:16.979" v="0"/>
        <pc:sldMasterMkLst>
          <pc:docMk/>
          <pc:sldMasterMk cId="0" sldId="2147483672"/>
        </pc:sldMasterMkLst>
        <pc:spChg chg="mod">
          <ac:chgData name="LoweryR" userId="d95e7125-c11d-45ad-a9aa-2825f18c9141" providerId="ADAL" clId="{C9F1CD0E-64E5-4084-A6D0-F4CEF37F9894}" dt="2024-06-29T13:13:16.979" v="0"/>
          <ac:spMkLst>
            <pc:docMk/>
            <pc:sldMasterMk cId="0" sldId="2147483672"/>
            <ac:spMk id="4" creationId="{FB1B13C2-39AE-5558-4622-3F9FFDA38A27}"/>
          </ac:spMkLst>
        </pc:spChg>
        <pc:spChg chg="mod">
          <ac:chgData name="LoweryR" userId="d95e7125-c11d-45ad-a9aa-2825f18c9141" providerId="ADAL" clId="{C9F1CD0E-64E5-4084-A6D0-F4CEF37F9894}" dt="2024-06-29T13:13:16.979" v="0"/>
          <ac:spMkLst>
            <pc:docMk/>
            <pc:sldMasterMk cId="0" sldId="2147483672"/>
            <ac:spMk id="5" creationId="{EA1BAB49-5CA9-E141-E877-3D5856FD77B0}"/>
          </ac:spMkLst>
        </pc:spChg>
        <pc:spChg chg="mod">
          <ac:chgData name="LoweryR" userId="d95e7125-c11d-45ad-a9aa-2825f18c9141" providerId="ADAL" clId="{C9F1CD0E-64E5-4084-A6D0-F4CEF37F9894}" dt="2024-06-29T13:13:16.979" v="0"/>
          <ac:spMkLst>
            <pc:docMk/>
            <pc:sldMasterMk cId="0" sldId="2147483672"/>
            <ac:spMk id="6" creationId="{8DC51AB5-B088-60EC-3B8E-CFB803E5C64B}"/>
          </ac:spMkLst>
        </pc:spChg>
        <pc:spChg chg="mod">
          <ac:chgData name="LoweryR" userId="d95e7125-c11d-45ad-a9aa-2825f18c9141" providerId="ADAL" clId="{C9F1CD0E-64E5-4084-A6D0-F4CEF37F9894}" dt="2024-06-29T13:13:16.979" v="0"/>
          <ac:spMkLst>
            <pc:docMk/>
            <pc:sldMasterMk cId="0" sldId="2147483672"/>
            <ac:spMk id="62" creationId="{5313F940-F90F-3227-C7B1-3AC726BA226E}"/>
          </ac:spMkLst>
        </pc:spChg>
        <pc:spChg chg="mod">
          <ac:chgData name="LoweryR" userId="d95e7125-c11d-45ad-a9aa-2825f18c9141" providerId="ADAL" clId="{C9F1CD0E-64E5-4084-A6D0-F4CEF37F9894}" dt="2024-06-29T13:13:16.979" v="0"/>
          <ac:spMkLst>
            <pc:docMk/>
            <pc:sldMasterMk cId="0" sldId="2147483672"/>
            <ac:spMk id="1029" creationId="{3E27CFFC-05D0-15D2-34E3-D977F5911248}"/>
          </ac:spMkLst>
        </pc:spChg>
        <pc:spChg chg="mod">
          <ac:chgData name="LoweryR" userId="d95e7125-c11d-45ad-a9aa-2825f18c9141" providerId="ADAL" clId="{C9F1CD0E-64E5-4084-A6D0-F4CEF37F9894}" dt="2024-06-29T13:13:16.979" v="0"/>
          <ac:spMkLst>
            <pc:docMk/>
            <pc:sldMasterMk cId="0" sldId="2147483672"/>
            <ac:spMk id="1030" creationId="{29E5AABA-4EF8-508A-96A8-DDB7807F7079}"/>
          </ac:spMkLst>
        </pc:spChg>
        <pc:spChg chg="mod">
          <ac:chgData name="LoweryR" userId="d95e7125-c11d-45ad-a9aa-2825f18c9141" providerId="ADAL" clId="{C9F1CD0E-64E5-4084-A6D0-F4CEF37F9894}" dt="2024-06-29T13:13:16.979" v="0"/>
          <ac:spMkLst>
            <pc:docMk/>
            <pc:sldMasterMk cId="0" sldId="2147483672"/>
            <ac:spMk id="1034" creationId="{885C4C03-48AE-E5D6-DCFD-64FE61A0A08C}"/>
          </ac:spMkLst>
        </pc:spChg>
        <pc:spChg chg="mod">
          <ac:chgData name="LoweryR" userId="d95e7125-c11d-45ad-a9aa-2825f18c9141" providerId="ADAL" clId="{C9F1CD0E-64E5-4084-A6D0-F4CEF37F9894}" dt="2024-06-29T13:13:16.979" v="0"/>
          <ac:spMkLst>
            <pc:docMk/>
            <pc:sldMasterMk cId="0" sldId="2147483672"/>
            <ac:spMk id="1035" creationId="{97490D66-614C-5A24-1EB2-BD93DB71A511}"/>
          </ac:spMkLst>
        </pc:spChg>
        <pc:spChg chg="mod">
          <ac:chgData name="LoweryR" userId="d95e7125-c11d-45ad-a9aa-2825f18c9141" providerId="ADAL" clId="{C9F1CD0E-64E5-4084-A6D0-F4CEF37F9894}" dt="2024-06-29T13:13:16.979" v="0"/>
          <ac:spMkLst>
            <pc:docMk/>
            <pc:sldMasterMk cId="0" sldId="2147483672"/>
            <ac:spMk id="1036" creationId="{40375ED5-B280-013E-D18E-AE1581D5DDC5}"/>
          </ac:spMkLst>
        </pc:spChg>
        <pc:spChg chg="mod">
          <ac:chgData name="LoweryR" userId="d95e7125-c11d-45ad-a9aa-2825f18c9141" providerId="ADAL" clId="{C9F1CD0E-64E5-4084-A6D0-F4CEF37F9894}" dt="2024-06-29T13:13:16.979" v="0"/>
          <ac:spMkLst>
            <pc:docMk/>
            <pc:sldMasterMk cId="0" sldId="2147483672"/>
            <ac:spMk id="1037" creationId="{82DF0B50-83A5-E084-8216-94A6E39BD190}"/>
          </ac:spMkLst>
        </pc:spChg>
        <pc:spChg chg="mod">
          <ac:chgData name="LoweryR" userId="d95e7125-c11d-45ad-a9aa-2825f18c9141" providerId="ADAL" clId="{C9F1CD0E-64E5-4084-A6D0-F4CEF37F9894}" dt="2024-06-29T13:13:16.979" v="0"/>
          <ac:spMkLst>
            <pc:docMk/>
            <pc:sldMasterMk cId="0" sldId="2147483672"/>
            <ac:spMk id="1038" creationId="{9E06A20B-E59E-FC07-5BB3-F652801EA29A}"/>
          </ac:spMkLst>
        </pc:spChg>
        <pc:spChg chg="mod">
          <ac:chgData name="LoweryR" userId="d95e7125-c11d-45ad-a9aa-2825f18c9141" providerId="ADAL" clId="{C9F1CD0E-64E5-4084-A6D0-F4CEF37F9894}" dt="2024-06-29T13:13:16.979" v="0"/>
          <ac:spMkLst>
            <pc:docMk/>
            <pc:sldMasterMk cId="0" sldId="2147483672"/>
            <ac:spMk id="1039" creationId="{76555B29-E09F-9AEF-7777-441D1C7E7517}"/>
          </ac:spMkLst>
        </pc:spChg>
        <pc:spChg chg="mod">
          <ac:chgData name="LoweryR" userId="d95e7125-c11d-45ad-a9aa-2825f18c9141" providerId="ADAL" clId="{C9F1CD0E-64E5-4084-A6D0-F4CEF37F9894}" dt="2024-06-29T13:13:16.979" v="0"/>
          <ac:spMkLst>
            <pc:docMk/>
            <pc:sldMasterMk cId="0" sldId="2147483672"/>
            <ac:spMk id="1040" creationId="{6423AB78-5802-9F16-0435-EADBF1740CA2}"/>
          </ac:spMkLst>
        </pc:spChg>
        <pc:spChg chg="mod">
          <ac:chgData name="LoweryR" userId="d95e7125-c11d-45ad-a9aa-2825f18c9141" providerId="ADAL" clId="{C9F1CD0E-64E5-4084-A6D0-F4CEF37F9894}" dt="2024-06-29T13:13:16.979" v="0"/>
          <ac:spMkLst>
            <pc:docMk/>
            <pc:sldMasterMk cId="0" sldId="2147483672"/>
            <ac:spMk id="1041" creationId="{DD8FCA53-1C12-8115-2275-3421842784D3}"/>
          </ac:spMkLst>
        </pc:spChg>
        <pc:spChg chg="mod">
          <ac:chgData name="LoweryR" userId="d95e7125-c11d-45ad-a9aa-2825f18c9141" providerId="ADAL" clId="{C9F1CD0E-64E5-4084-A6D0-F4CEF37F9894}" dt="2024-06-29T13:13:16.979" v="0"/>
          <ac:spMkLst>
            <pc:docMk/>
            <pc:sldMasterMk cId="0" sldId="2147483672"/>
            <ac:spMk id="1042" creationId="{CF284C8B-518A-DA77-7098-3D9DF661F072}"/>
          </ac:spMkLst>
        </pc:spChg>
        <pc:spChg chg="mod">
          <ac:chgData name="LoweryR" userId="d95e7125-c11d-45ad-a9aa-2825f18c9141" providerId="ADAL" clId="{C9F1CD0E-64E5-4084-A6D0-F4CEF37F9894}" dt="2024-06-29T13:13:16.979" v="0"/>
          <ac:spMkLst>
            <pc:docMk/>
            <pc:sldMasterMk cId="0" sldId="2147483672"/>
            <ac:spMk id="1043" creationId="{F82B3A47-A132-90E0-6A4B-451AD35644B2}"/>
          </ac:spMkLst>
        </pc:spChg>
        <pc:spChg chg="mod">
          <ac:chgData name="LoweryR" userId="d95e7125-c11d-45ad-a9aa-2825f18c9141" providerId="ADAL" clId="{C9F1CD0E-64E5-4084-A6D0-F4CEF37F9894}" dt="2024-06-29T13:13:16.979" v="0"/>
          <ac:spMkLst>
            <pc:docMk/>
            <pc:sldMasterMk cId="0" sldId="2147483672"/>
            <ac:spMk id="1044" creationId="{E658C491-7677-7DB8-0AFD-1CADD3BE2017}"/>
          </ac:spMkLst>
        </pc:spChg>
        <pc:spChg chg="mod">
          <ac:chgData name="LoweryR" userId="d95e7125-c11d-45ad-a9aa-2825f18c9141" providerId="ADAL" clId="{C9F1CD0E-64E5-4084-A6D0-F4CEF37F9894}" dt="2024-06-29T13:13:16.979" v="0"/>
          <ac:spMkLst>
            <pc:docMk/>
            <pc:sldMasterMk cId="0" sldId="2147483672"/>
            <ac:spMk id="1045" creationId="{79C309AA-DFB6-25DE-06C1-0CA9769EC780}"/>
          </ac:spMkLst>
        </pc:spChg>
        <pc:spChg chg="mod">
          <ac:chgData name="LoweryR" userId="d95e7125-c11d-45ad-a9aa-2825f18c9141" providerId="ADAL" clId="{C9F1CD0E-64E5-4084-A6D0-F4CEF37F9894}" dt="2024-06-29T13:13:16.979" v="0"/>
          <ac:spMkLst>
            <pc:docMk/>
            <pc:sldMasterMk cId="0" sldId="2147483672"/>
            <ac:spMk id="1046" creationId="{64A24B3A-66D3-04B8-2440-156ACDF2C1EC}"/>
          </ac:spMkLst>
        </pc:spChg>
        <pc:spChg chg="mod">
          <ac:chgData name="LoweryR" userId="d95e7125-c11d-45ad-a9aa-2825f18c9141" providerId="ADAL" clId="{C9F1CD0E-64E5-4084-A6D0-F4CEF37F9894}" dt="2024-06-29T13:13:16.979" v="0"/>
          <ac:spMkLst>
            <pc:docMk/>
            <pc:sldMasterMk cId="0" sldId="2147483672"/>
            <ac:spMk id="1047" creationId="{AFACF6A2-3D93-25F6-2D59-E61B2AC57105}"/>
          </ac:spMkLst>
        </pc:spChg>
        <pc:spChg chg="mod">
          <ac:chgData name="LoweryR" userId="d95e7125-c11d-45ad-a9aa-2825f18c9141" providerId="ADAL" clId="{C9F1CD0E-64E5-4084-A6D0-F4CEF37F9894}" dt="2024-06-29T13:13:16.979" v="0"/>
          <ac:spMkLst>
            <pc:docMk/>
            <pc:sldMasterMk cId="0" sldId="2147483672"/>
            <ac:spMk id="1048" creationId="{46336FEE-8449-230B-0386-14530418E866}"/>
          </ac:spMkLst>
        </pc:spChg>
        <pc:spChg chg="mod">
          <ac:chgData name="LoweryR" userId="d95e7125-c11d-45ad-a9aa-2825f18c9141" providerId="ADAL" clId="{C9F1CD0E-64E5-4084-A6D0-F4CEF37F9894}" dt="2024-06-29T13:13:16.979" v="0"/>
          <ac:spMkLst>
            <pc:docMk/>
            <pc:sldMasterMk cId="0" sldId="2147483672"/>
            <ac:spMk id="1049" creationId="{07B38A92-5FE6-2B8C-A773-7186E370D3A8}"/>
          </ac:spMkLst>
        </pc:spChg>
        <pc:spChg chg="mod">
          <ac:chgData name="LoweryR" userId="d95e7125-c11d-45ad-a9aa-2825f18c9141" providerId="ADAL" clId="{C9F1CD0E-64E5-4084-A6D0-F4CEF37F9894}" dt="2024-06-29T13:13:16.979" v="0"/>
          <ac:spMkLst>
            <pc:docMk/>
            <pc:sldMasterMk cId="0" sldId="2147483672"/>
            <ac:spMk id="1050" creationId="{31716FF2-1E09-900B-7E08-C63EE971BAEA}"/>
          </ac:spMkLst>
        </pc:spChg>
        <pc:spChg chg="mod">
          <ac:chgData name="LoweryR" userId="d95e7125-c11d-45ad-a9aa-2825f18c9141" providerId="ADAL" clId="{C9F1CD0E-64E5-4084-A6D0-F4CEF37F9894}" dt="2024-06-29T13:13:16.979" v="0"/>
          <ac:spMkLst>
            <pc:docMk/>
            <pc:sldMasterMk cId="0" sldId="2147483672"/>
            <ac:spMk id="1051" creationId="{619FE757-0BE0-CB2E-0CA5-CB1EAA05185C}"/>
          </ac:spMkLst>
        </pc:spChg>
        <pc:spChg chg="mod">
          <ac:chgData name="LoweryR" userId="d95e7125-c11d-45ad-a9aa-2825f18c9141" providerId="ADAL" clId="{C9F1CD0E-64E5-4084-A6D0-F4CEF37F9894}" dt="2024-06-29T13:13:16.979" v="0"/>
          <ac:spMkLst>
            <pc:docMk/>
            <pc:sldMasterMk cId="0" sldId="2147483672"/>
            <ac:spMk id="1052" creationId="{51FC227D-348E-1E8F-FAE1-A9CCBD293892}"/>
          </ac:spMkLst>
        </pc:spChg>
        <pc:spChg chg="mod">
          <ac:chgData name="LoweryR" userId="d95e7125-c11d-45ad-a9aa-2825f18c9141" providerId="ADAL" clId="{C9F1CD0E-64E5-4084-A6D0-F4CEF37F9894}" dt="2024-06-29T13:13:16.979" v="0"/>
          <ac:spMkLst>
            <pc:docMk/>
            <pc:sldMasterMk cId="0" sldId="2147483672"/>
            <ac:spMk id="1053" creationId="{4ADE6197-A91B-B4BE-EA66-E4F17C18E27F}"/>
          </ac:spMkLst>
        </pc:spChg>
        <pc:spChg chg="mod">
          <ac:chgData name="LoweryR" userId="d95e7125-c11d-45ad-a9aa-2825f18c9141" providerId="ADAL" clId="{C9F1CD0E-64E5-4084-A6D0-F4CEF37F9894}" dt="2024-06-29T13:13:16.979" v="0"/>
          <ac:spMkLst>
            <pc:docMk/>
            <pc:sldMasterMk cId="0" sldId="2147483672"/>
            <ac:spMk id="1054" creationId="{82A74229-9675-C6C5-CCB9-7610432D3075}"/>
          </ac:spMkLst>
        </pc:spChg>
        <pc:spChg chg="mod">
          <ac:chgData name="LoweryR" userId="d95e7125-c11d-45ad-a9aa-2825f18c9141" providerId="ADAL" clId="{C9F1CD0E-64E5-4084-A6D0-F4CEF37F9894}" dt="2024-06-29T13:13:16.979" v="0"/>
          <ac:spMkLst>
            <pc:docMk/>
            <pc:sldMasterMk cId="0" sldId="2147483672"/>
            <ac:spMk id="1055" creationId="{8E615709-7EFF-446B-54BD-664DB024B6D0}"/>
          </ac:spMkLst>
        </pc:spChg>
        <pc:spChg chg="mod">
          <ac:chgData name="LoweryR" userId="d95e7125-c11d-45ad-a9aa-2825f18c9141" providerId="ADAL" clId="{C9F1CD0E-64E5-4084-A6D0-F4CEF37F9894}" dt="2024-06-29T13:13:16.979" v="0"/>
          <ac:spMkLst>
            <pc:docMk/>
            <pc:sldMasterMk cId="0" sldId="2147483672"/>
            <ac:spMk id="1056" creationId="{28E3C13C-7946-0013-1741-A38DE2B816AB}"/>
          </ac:spMkLst>
        </pc:spChg>
        <pc:spChg chg="mod">
          <ac:chgData name="LoweryR" userId="d95e7125-c11d-45ad-a9aa-2825f18c9141" providerId="ADAL" clId="{C9F1CD0E-64E5-4084-A6D0-F4CEF37F9894}" dt="2024-06-29T13:13:16.979" v="0"/>
          <ac:spMkLst>
            <pc:docMk/>
            <pc:sldMasterMk cId="0" sldId="2147483672"/>
            <ac:spMk id="1057" creationId="{78E45952-6B94-035D-AF7F-E39908E53F17}"/>
          </ac:spMkLst>
        </pc:spChg>
        <pc:grpChg chg="mod">
          <ac:chgData name="LoweryR" userId="d95e7125-c11d-45ad-a9aa-2825f18c9141" providerId="ADAL" clId="{C9F1CD0E-64E5-4084-A6D0-F4CEF37F9894}" dt="2024-06-29T13:13:16.979" v="0"/>
          <ac:grpSpMkLst>
            <pc:docMk/>
            <pc:sldMasterMk cId="0" sldId="2147483672"/>
            <ac:grpSpMk id="1026" creationId="{E7C23C91-0BD8-4773-6F53-CAC71290B5F6}"/>
          </ac:grpSpMkLst>
        </pc:grpChg>
        <pc:grpChg chg="mod">
          <ac:chgData name="LoweryR" userId="d95e7125-c11d-45ad-a9aa-2825f18c9141" providerId="ADAL" clId="{C9F1CD0E-64E5-4084-A6D0-F4CEF37F9894}" dt="2024-06-29T13:13:16.979" v="0"/>
          <ac:grpSpMkLst>
            <pc:docMk/>
            <pc:sldMasterMk cId="0" sldId="2147483672"/>
            <ac:grpSpMk id="1027" creationId="{B83A8B5F-6C85-E5BE-7569-9C03E4FC8AFC}"/>
          </ac:grpSpMkLst>
        </pc:grpChg>
        <pc:sldLayoutChg chg="modSp">
          <pc:chgData name="LoweryR" userId="d95e7125-c11d-45ad-a9aa-2825f18c9141" providerId="ADAL" clId="{C9F1CD0E-64E5-4084-A6D0-F4CEF37F9894}" dt="2024-06-29T13:13:16.979" v="0"/>
          <pc:sldLayoutMkLst>
            <pc:docMk/>
            <pc:sldMasterMk cId="0" sldId="2147483672"/>
            <pc:sldLayoutMk cId="114973767" sldId="2147484633"/>
          </pc:sldLayoutMkLst>
          <pc:spChg chg="mod">
            <ac:chgData name="LoweryR" userId="d95e7125-c11d-45ad-a9aa-2825f18c9141" providerId="ADAL" clId="{C9F1CD0E-64E5-4084-A6D0-F4CEF37F9894}" dt="2024-06-29T13:13:16.979" v="0"/>
            <ac:spMkLst>
              <pc:docMk/>
              <pc:sldMasterMk cId="0" sldId="2147483672"/>
              <pc:sldLayoutMk cId="114973767" sldId="2147484633"/>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14973767" sldId="2147484633"/>
              <ac:spMk id="3" creationId="{00000000-0000-0000-0000-000000000000}"/>
            </ac:spMkLst>
          </pc:spChg>
        </pc:sldLayoutChg>
        <pc:sldLayoutChg chg="modSp">
          <pc:chgData name="LoweryR" userId="d95e7125-c11d-45ad-a9aa-2825f18c9141" providerId="ADAL" clId="{C9F1CD0E-64E5-4084-A6D0-F4CEF37F9894}" dt="2024-06-29T13:13:16.979" v="0"/>
          <pc:sldLayoutMkLst>
            <pc:docMk/>
            <pc:sldMasterMk cId="0" sldId="2147483672"/>
            <pc:sldLayoutMk cId="293847729" sldId="2147484634"/>
          </pc:sldLayoutMkLst>
          <pc:spChg chg="mod">
            <ac:chgData name="LoweryR" userId="d95e7125-c11d-45ad-a9aa-2825f18c9141" providerId="ADAL" clId="{C9F1CD0E-64E5-4084-A6D0-F4CEF37F9894}" dt="2024-06-29T13:13:16.979" v="0"/>
            <ac:spMkLst>
              <pc:docMk/>
              <pc:sldMasterMk cId="0" sldId="2147483672"/>
              <pc:sldLayoutMk cId="293847729" sldId="2147484634"/>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93847729" sldId="2147484634"/>
              <ac:spMk id="3" creationId="{00000000-0000-0000-0000-000000000000}"/>
            </ac:spMkLst>
          </pc:spChg>
        </pc:sldLayoutChg>
        <pc:sldLayoutChg chg="modSp">
          <pc:chgData name="LoweryR" userId="d95e7125-c11d-45ad-a9aa-2825f18c9141" providerId="ADAL" clId="{C9F1CD0E-64E5-4084-A6D0-F4CEF37F9894}" dt="2024-06-29T13:13:16.979" v="0"/>
          <pc:sldLayoutMkLst>
            <pc:docMk/>
            <pc:sldMasterMk cId="0" sldId="2147483672"/>
            <pc:sldLayoutMk cId="983576360" sldId="2147484635"/>
          </pc:sldLayoutMkLst>
          <pc:spChg chg="mod">
            <ac:chgData name="LoweryR" userId="d95e7125-c11d-45ad-a9aa-2825f18c9141" providerId="ADAL" clId="{C9F1CD0E-64E5-4084-A6D0-F4CEF37F9894}" dt="2024-06-29T13:13:16.979" v="0"/>
            <ac:spMkLst>
              <pc:docMk/>
              <pc:sldMasterMk cId="0" sldId="2147483672"/>
              <pc:sldLayoutMk cId="983576360" sldId="2147484635"/>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983576360" sldId="2147484635"/>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983576360" sldId="2147484635"/>
              <ac:spMk id="4" creationId="{DCCC0518-32FB-436A-676D-F4226F52540B}"/>
            </ac:spMkLst>
          </pc:spChg>
          <pc:spChg chg="mod">
            <ac:chgData name="LoweryR" userId="d95e7125-c11d-45ad-a9aa-2825f18c9141" providerId="ADAL" clId="{C9F1CD0E-64E5-4084-A6D0-F4CEF37F9894}" dt="2024-06-29T13:13:16.979" v="0"/>
            <ac:spMkLst>
              <pc:docMk/>
              <pc:sldMasterMk cId="0" sldId="2147483672"/>
              <pc:sldLayoutMk cId="983576360" sldId="2147484635"/>
              <ac:spMk id="7" creationId="{E4B3666C-AD97-8F25-E7FD-F36E8E411948}"/>
            </ac:spMkLst>
          </pc:spChg>
        </pc:sldLayoutChg>
        <pc:sldLayoutChg chg="modSp">
          <pc:chgData name="LoweryR" userId="d95e7125-c11d-45ad-a9aa-2825f18c9141" providerId="ADAL" clId="{C9F1CD0E-64E5-4084-A6D0-F4CEF37F9894}" dt="2024-06-29T13:13:16.979" v="0"/>
          <pc:sldLayoutMkLst>
            <pc:docMk/>
            <pc:sldMasterMk cId="0" sldId="2147483672"/>
            <pc:sldLayoutMk cId="1539459183" sldId="2147484636"/>
          </pc:sldLayoutMkLst>
          <pc:spChg chg="mod">
            <ac:chgData name="LoweryR" userId="d95e7125-c11d-45ad-a9aa-2825f18c9141" providerId="ADAL" clId="{C9F1CD0E-64E5-4084-A6D0-F4CEF37F9894}" dt="2024-06-29T13:13:16.979" v="0"/>
            <ac:spMkLst>
              <pc:docMk/>
              <pc:sldMasterMk cId="0" sldId="2147483672"/>
              <pc:sldLayoutMk cId="1539459183" sldId="2147484636"/>
              <ac:spMk id="2" creationId="{ABEDA4B6-9910-D756-4DFA-46F8B0E85A15}"/>
            </ac:spMkLst>
          </pc:spChg>
          <pc:spChg chg="mod">
            <ac:chgData name="LoweryR" userId="d95e7125-c11d-45ad-a9aa-2825f18c9141" providerId="ADAL" clId="{C9F1CD0E-64E5-4084-A6D0-F4CEF37F9894}" dt="2024-06-29T13:13:16.979" v="0"/>
            <ac:spMkLst>
              <pc:docMk/>
              <pc:sldMasterMk cId="0" sldId="2147483672"/>
              <pc:sldLayoutMk cId="1539459183" sldId="2147484636"/>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539459183" sldId="2147484636"/>
              <ac:spMk id="4" creationId="{00000000-0000-0000-0000-000000000000}"/>
            </ac:spMkLst>
          </pc:spChg>
        </pc:sldLayoutChg>
        <pc:sldLayoutChg chg="modSp">
          <pc:chgData name="LoweryR" userId="d95e7125-c11d-45ad-a9aa-2825f18c9141" providerId="ADAL" clId="{C9F1CD0E-64E5-4084-A6D0-F4CEF37F9894}" dt="2024-06-29T13:13:16.979" v="0"/>
          <pc:sldLayoutMkLst>
            <pc:docMk/>
            <pc:sldMasterMk cId="0" sldId="2147483672"/>
            <pc:sldLayoutMk cId="3690843917" sldId="2147484637"/>
          </pc:sldLayoutMkLst>
          <pc:spChg chg="mod">
            <ac:chgData name="LoweryR" userId="d95e7125-c11d-45ad-a9aa-2825f18c9141" providerId="ADAL" clId="{C9F1CD0E-64E5-4084-A6D0-F4CEF37F9894}" dt="2024-06-29T13:13:16.979" v="0"/>
            <ac:spMkLst>
              <pc:docMk/>
              <pc:sldMasterMk cId="0" sldId="2147483672"/>
              <pc:sldLayoutMk cId="3690843917" sldId="2147484637"/>
              <ac:spMk id="2" creationId="{D3D11B91-E4CB-89E3-798A-FA473586B097}"/>
            </ac:spMkLst>
          </pc:spChg>
          <pc:spChg chg="mod">
            <ac:chgData name="LoweryR" userId="d95e7125-c11d-45ad-a9aa-2825f18c9141" providerId="ADAL" clId="{C9F1CD0E-64E5-4084-A6D0-F4CEF37F9894}" dt="2024-06-29T13:13:16.979" v="0"/>
            <ac:spMkLst>
              <pc:docMk/>
              <pc:sldMasterMk cId="0" sldId="2147483672"/>
              <pc:sldLayoutMk cId="3690843917" sldId="2147484637"/>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690843917" sldId="2147484637"/>
              <ac:spMk id="4"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690843917" sldId="2147484637"/>
              <ac:spMk id="5"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690843917" sldId="2147484637"/>
              <ac:spMk id="6" creationId="{00000000-0000-0000-0000-000000000000}"/>
            </ac:spMkLst>
          </pc:spChg>
        </pc:sldLayoutChg>
        <pc:sldLayoutChg chg="modSp">
          <pc:chgData name="LoweryR" userId="d95e7125-c11d-45ad-a9aa-2825f18c9141" providerId="ADAL" clId="{C9F1CD0E-64E5-4084-A6D0-F4CEF37F9894}" dt="2024-06-29T13:13:16.979" v="0"/>
          <pc:sldLayoutMkLst>
            <pc:docMk/>
            <pc:sldMasterMk cId="0" sldId="2147483672"/>
            <pc:sldLayoutMk cId="2282811590" sldId="2147484638"/>
          </pc:sldLayoutMkLst>
          <pc:spChg chg="mod">
            <ac:chgData name="LoweryR" userId="d95e7125-c11d-45ad-a9aa-2825f18c9141" providerId="ADAL" clId="{C9F1CD0E-64E5-4084-A6D0-F4CEF37F9894}" dt="2024-06-29T13:13:16.979" v="0"/>
            <ac:spMkLst>
              <pc:docMk/>
              <pc:sldMasterMk cId="0" sldId="2147483672"/>
              <pc:sldLayoutMk cId="2282811590" sldId="2147484638"/>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282811590" sldId="2147484638"/>
              <ac:spMk id="3" creationId="{64CAC561-03EA-8F80-3AE1-D2B97359616E}"/>
            </ac:spMkLst>
          </pc:spChg>
        </pc:sldLayoutChg>
        <pc:sldLayoutChg chg="modSp">
          <pc:chgData name="LoweryR" userId="d95e7125-c11d-45ad-a9aa-2825f18c9141" providerId="ADAL" clId="{C9F1CD0E-64E5-4084-A6D0-F4CEF37F9894}" dt="2024-06-29T13:13:16.979" v="0"/>
          <pc:sldLayoutMkLst>
            <pc:docMk/>
            <pc:sldMasterMk cId="0" sldId="2147483672"/>
            <pc:sldLayoutMk cId="3647559576" sldId="2147484639"/>
          </pc:sldLayoutMkLst>
          <pc:spChg chg="mod">
            <ac:chgData name="LoweryR" userId="d95e7125-c11d-45ad-a9aa-2825f18c9141" providerId="ADAL" clId="{C9F1CD0E-64E5-4084-A6D0-F4CEF37F9894}" dt="2024-06-29T13:13:16.979" v="0"/>
            <ac:spMkLst>
              <pc:docMk/>
              <pc:sldMasterMk cId="0" sldId="2147483672"/>
              <pc:sldLayoutMk cId="3647559576" sldId="2147484639"/>
              <ac:spMk id="2" creationId="{93B94F63-5151-1FE5-05B5-DCFD17281071}"/>
            </ac:spMkLst>
          </pc:spChg>
        </pc:sldLayoutChg>
        <pc:sldLayoutChg chg="modSp">
          <pc:chgData name="LoweryR" userId="d95e7125-c11d-45ad-a9aa-2825f18c9141" providerId="ADAL" clId="{C9F1CD0E-64E5-4084-A6D0-F4CEF37F9894}" dt="2024-06-29T13:13:16.979" v="0"/>
          <pc:sldLayoutMkLst>
            <pc:docMk/>
            <pc:sldMasterMk cId="0" sldId="2147483672"/>
            <pc:sldLayoutMk cId="3343294722" sldId="2147484640"/>
          </pc:sldLayoutMkLst>
          <pc:spChg chg="mod">
            <ac:chgData name="LoweryR" userId="d95e7125-c11d-45ad-a9aa-2825f18c9141" providerId="ADAL" clId="{C9F1CD0E-64E5-4084-A6D0-F4CEF37F9894}" dt="2024-06-29T13:13:16.979" v="0"/>
            <ac:spMkLst>
              <pc:docMk/>
              <pc:sldMasterMk cId="0" sldId="2147483672"/>
              <pc:sldLayoutMk cId="3343294722" sldId="2147484640"/>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343294722" sldId="2147484640"/>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343294722" sldId="2147484640"/>
              <ac:spMk id="4"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343294722" sldId="2147484640"/>
              <ac:spMk id="5" creationId="{0240FB60-DEAC-E6D3-0CE0-ED3D08E17EE0}"/>
            </ac:spMkLst>
          </pc:spChg>
        </pc:sldLayoutChg>
        <pc:sldLayoutChg chg="modSp">
          <pc:chgData name="LoweryR" userId="d95e7125-c11d-45ad-a9aa-2825f18c9141" providerId="ADAL" clId="{C9F1CD0E-64E5-4084-A6D0-F4CEF37F9894}" dt="2024-06-29T13:13:16.979" v="0"/>
          <pc:sldLayoutMkLst>
            <pc:docMk/>
            <pc:sldMasterMk cId="0" sldId="2147483672"/>
            <pc:sldLayoutMk cId="2013356723" sldId="2147484641"/>
          </pc:sldLayoutMkLst>
          <pc:spChg chg="mod">
            <ac:chgData name="LoweryR" userId="d95e7125-c11d-45ad-a9aa-2825f18c9141" providerId="ADAL" clId="{C9F1CD0E-64E5-4084-A6D0-F4CEF37F9894}" dt="2024-06-29T13:13:16.979" v="0"/>
            <ac:spMkLst>
              <pc:docMk/>
              <pc:sldMasterMk cId="0" sldId="2147483672"/>
              <pc:sldLayoutMk cId="2013356723" sldId="2147484641"/>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013356723" sldId="2147484641"/>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013356723" sldId="2147484641"/>
              <ac:spMk id="4"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013356723" sldId="2147484641"/>
              <ac:spMk id="5" creationId="{F8144D5E-5684-8050-7A63-FB1CF3935559}"/>
            </ac:spMkLst>
          </pc:spChg>
          <pc:spChg chg="mod">
            <ac:chgData name="LoweryR" userId="d95e7125-c11d-45ad-a9aa-2825f18c9141" providerId="ADAL" clId="{C9F1CD0E-64E5-4084-A6D0-F4CEF37F9894}" dt="2024-06-29T13:13:16.979" v="0"/>
            <ac:spMkLst>
              <pc:docMk/>
              <pc:sldMasterMk cId="0" sldId="2147483672"/>
              <pc:sldLayoutMk cId="2013356723" sldId="2147484641"/>
              <ac:spMk id="8" creationId="{3E54C7A1-AD22-6F05-71BE-BC0F5F7152FF}"/>
            </ac:spMkLst>
          </pc:spChg>
        </pc:sldLayoutChg>
        <pc:sldLayoutChg chg="modSp">
          <pc:chgData name="LoweryR" userId="d95e7125-c11d-45ad-a9aa-2825f18c9141" providerId="ADAL" clId="{C9F1CD0E-64E5-4084-A6D0-F4CEF37F9894}" dt="2024-06-29T13:13:16.979" v="0"/>
          <pc:sldLayoutMkLst>
            <pc:docMk/>
            <pc:sldMasterMk cId="0" sldId="2147483672"/>
            <pc:sldLayoutMk cId="2602367401" sldId="2147484642"/>
          </pc:sldLayoutMkLst>
          <pc:spChg chg="mod">
            <ac:chgData name="LoweryR" userId="d95e7125-c11d-45ad-a9aa-2825f18c9141" providerId="ADAL" clId="{C9F1CD0E-64E5-4084-A6D0-F4CEF37F9894}" dt="2024-06-29T13:13:16.979" v="0"/>
            <ac:spMkLst>
              <pc:docMk/>
              <pc:sldMasterMk cId="0" sldId="2147483672"/>
              <pc:sldLayoutMk cId="2602367401" sldId="2147484642"/>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602367401" sldId="2147484642"/>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602367401" sldId="2147484642"/>
              <ac:spMk id="4" creationId="{96C0E60A-D3EC-D7E4-59FF-F2766EA0B16E}"/>
            </ac:spMkLst>
          </pc:spChg>
          <pc:spChg chg="mod">
            <ac:chgData name="LoweryR" userId="d95e7125-c11d-45ad-a9aa-2825f18c9141" providerId="ADAL" clId="{C9F1CD0E-64E5-4084-A6D0-F4CEF37F9894}" dt="2024-06-29T13:13:16.979" v="0"/>
            <ac:spMkLst>
              <pc:docMk/>
              <pc:sldMasterMk cId="0" sldId="2147483672"/>
              <pc:sldLayoutMk cId="2602367401" sldId="2147484642"/>
              <ac:spMk id="7" creationId="{252DC170-1AAE-253D-F60C-CD93222B9953}"/>
            </ac:spMkLst>
          </pc:spChg>
        </pc:sldLayoutChg>
        <pc:sldLayoutChg chg="modSp">
          <pc:chgData name="LoweryR" userId="d95e7125-c11d-45ad-a9aa-2825f18c9141" providerId="ADAL" clId="{C9F1CD0E-64E5-4084-A6D0-F4CEF37F9894}" dt="2024-06-29T13:13:16.979" v="0"/>
          <pc:sldLayoutMkLst>
            <pc:docMk/>
            <pc:sldMasterMk cId="0" sldId="2147483672"/>
            <pc:sldLayoutMk cId="2886086421" sldId="2147484643"/>
          </pc:sldLayoutMkLst>
          <pc:spChg chg="mod">
            <ac:chgData name="LoweryR" userId="d95e7125-c11d-45ad-a9aa-2825f18c9141" providerId="ADAL" clId="{C9F1CD0E-64E5-4084-A6D0-F4CEF37F9894}" dt="2024-06-29T13:13:16.979" v="0"/>
            <ac:spMkLst>
              <pc:docMk/>
              <pc:sldMasterMk cId="0" sldId="2147483672"/>
              <pc:sldLayoutMk cId="2886086421" sldId="2147484643"/>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886086421" sldId="2147484643"/>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2886086421" sldId="2147484643"/>
              <ac:spMk id="4" creationId="{F4A228A6-E887-045D-38E3-8F88BB423F44}"/>
            </ac:spMkLst>
          </pc:spChg>
          <pc:spChg chg="mod">
            <ac:chgData name="LoweryR" userId="d95e7125-c11d-45ad-a9aa-2825f18c9141" providerId="ADAL" clId="{C9F1CD0E-64E5-4084-A6D0-F4CEF37F9894}" dt="2024-06-29T13:13:16.979" v="0"/>
            <ac:spMkLst>
              <pc:docMk/>
              <pc:sldMasterMk cId="0" sldId="2147483672"/>
              <pc:sldLayoutMk cId="2886086421" sldId="2147484643"/>
              <ac:spMk id="5" creationId="{69D76408-CA58-3FFF-60AC-803B89801E46}"/>
            </ac:spMkLst>
          </pc:spChg>
          <pc:spChg chg="mod">
            <ac:chgData name="LoweryR" userId="d95e7125-c11d-45ad-a9aa-2825f18c9141" providerId="ADAL" clId="{C9F1CD0E-64E5-4084-A6D0-F4CEF37F9894}" dt="2024-06-29T13:13:16.979" v="0"/>
            <ac:spMkLst>
              <pc:docMk/>
              <pc:sldMasterMk cId="0" sldId="2147483672"/>
              <pc:sldLayoutMk cId="2886086421" sldId="2147484643"/>
              <ac:spMk id="6" creationId="{A8175F3B-C947-0F35-6A5F-93A19A9EC723}"/>
            </ac:spMkLst>
          </pc:spChg>
          <pc:spChg chg="mod">
            <ac:chgData name="LoweryR" userId="d95e7125-c11d-45ad-a9aa-2825f18c9141" providerId="ADAL" clId="{C9F1CD0E-64E5-4084-A6D0-F4CEF37F9894}" dt="2024-06-29T13:13:16.979" v="0"/>
            <ac:spMkLst>
              <pc:docMk/>
              <pc:sldMasterMk cId="0" sldId="2147483672"/>
              <pc:sldLayoutMk cId="2886086421" sldId="2147484643"/>
              <ac:spMk id="9" creationId="{5E15F882-574D-70D3-5F6B-CF317229D3FA}"/>
            </ac:spMkLst>
          </pc:spChg>
          <pc:spChg chg="mod">
            <ac:chgData name="LoweryR" userId="d95e7125-c11d-45ad-a9aa-2825f18c9141" providerId="ADAL" clId="{C9F1CD0E-64E5-4084-A6D0-F4CEF37F9894}" dt="2024-06-29T13:13:16.979" v="0"/>
            <ac:spMkLst>
              <pc:docMk/>
              <pc:sldMasterMk cId="0" sldId="2147483672"/>
              <pc:sldLayoutMk cId="2886086421" sldId="2147484643"/>
              <ac:spMk id="13" creationId="{00000000-0000-0000-0000-000000000000}"/>
            </ac:spMkLst>
          </pc:spChg>
        </pc:sldLayoutChg>
        <pc:sldLayoutChg chg="modSp">
          <pc:chgData name="LoweryR" userId="d95e7125-c11d-45ad-a9aa-2825f18c9141" providerId="ADAL" clId="{C9F1CD0E-64E5-4084-A6D0-F4CEF37F9894}" dt="2024-06-29T13:13:16.979" v="0"/>
          <pc:sldLayoutMkLst>
            <pc:docMk/>
            <pc:sldMasterMk cId="0" sldId="2147483672"/>
            <pc:sldLayoutMk cId="3575805917" sldId="2147484644"/>
          </pc:sldLayoutMkLst>
          <pc:spChg chg="mod">
            <ac:chgData name="LoweryR" userId="d95e7125-c11d-45ad-a9aa-2825f18c9141" providerId="ADAL" clId="{C9F1CD0E-64E5-4084-A6D0-F4CEF37F9894}" dt="2024-06-29T13:13:16.979" v="0"/>
            <ac:spMkLst>
              <pc:docMk/>
              <pc:sldMasterMk cId="0" sldId="2147483672"/>
              <pc:sldLayoutMk cId="3575805917" sldId="2147484644"/>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575805917" sldId="2147484644"/>
              <ac:spMk id="3" creationId="{D37AC0F5-BC89-2D88-F8D0-A6388E383062}"/>
            </ac:spMkLst>
          </pc:spChg>
          <pc:spChg chg="mod">
            <ac:chgData name="LoweryR" userId="d95e7125-c11d-45ad-a9aa-2825f18c9141" providerId="ADAL" clId="{C9F1CD0E-64E5-4084-A6D0-F4CEF37F9894}" dt="2024-06-29T13:13:16.979" v="0"/>
            <ac:spMkLst>
              <pc:docMk/>
              <pc:sldMasterMk cId="0" sldId="2147483672"/>
              <pc:sldLayoutMk cId="3575805917" sldId="2147484644"/>
              <ac:spMk id="4"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3575805917" sldId="2147484644"/>
              <ac:spMk id="7" creationId="{E7A24E0C-B8CA-BC7C-19B0-2C58C7D1A8B9}"/>
            </ac:spMkLst>
          </pc:spChg>
        </pc:sldLayoutChg>
        <pc:sldLayoutChg chg="modSp">
          <pc:chgData name="LoweryR" userId="d95e7125-c11d-45ad-a9aa-2825f18c9141" providerId="ADAL" clId="{C9F1CD0E-64E5-4084-A6D0-F4CEF37F9894}" dt="2024-06-29T13:13:16.979" v="0"/>
          <pc:sldLayoutMkLst>
            <pc:docMk/>
            <pc:sldMasterMk cId="0" sldId="2147483672"/>
            <pc:sldLayoutMk cId="1983831912" sldId="2147484645"/>
          </pc:sldLayoutMkLst>
          <pc:spChg chg="mod">
            <ac:chgData name="LoweryR" userId="d95e7125-c11d-45ad-a9aa-2825f18c9141" providerId="ADAL" clId="{C9F1CD0E-64E5-4084-A6D0-F4CEF37F9894}" dt="2024-06-29T13:13:16.979" v="0"/>
            <ac:spMkLst>
              <pc:docMk/>
              <pc:sldMasterMk cId="0" sldId="2147483672"/>
              <pc:sldLayoutMk cId="1983831912" sldId="2147484645"/>
              <ac:spMk id="2" creationId="{626D305B-7397-4350-96C3-13DF73ABD365}"/>
            </ac:spMkLst>
          </pc:spChg>
          <pc:spChg chg="mod">
            <ac:chgData name="LoweryR" userId="d95e7125-c11d-45ad-a9aa-2825f18c9141" providerId="ADAL" clId="{C9F1CD0E-64E5-4084-A6D0-F4CEF37F9894}" dt="2024-06-29T13:13:16.979" v="0"/>
            <ac:spMkLst>
              <pc:docMk/>
              <pc:sldMasterMk cId="0" sldId="2147483672"/>
              <pc:sldLayoutMk cId="1983831912" sldId="2147484645"/>
              <ac:spMk id="3" creationId="{BA066647-74BB-C7BA-117C-FD65CD84AC0C}"/>
            </ac:spMkLst>
          </pc:spChg>
          <pc:spChg chg="mod">
            <ac:chgData name="LoweryR" userId="d95e7125-c11d-45ad-a9aa-2825f18c9141" providerId="ADAL" clId="{C9F1CD0E-64E5-4084-A6D0-F4CEF37F9894}" dt="2024-06-29T13:13:16.979" v="0"/>
            <ac:spMkLst>
              <pc:docMk/>
              <pc:sldMasterMk cId="0" sldId="2147483672"/>
              <pc:sldLayoutMk cId="1983831912" sldId="2147484645"/>
              <ac:spMk id="4"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983831912" sldId="2147484645"/>
              <ac:spMk id="5" creationId="{17E03907-EAC2-845D-FE90-FDDD674FFFA6}"/>
            </ac:spMkLst>
          </pc:spChg>
          <pc:spChg chg="mod">
            <ac:chgData name="LoweryR" userId="d95e7125-c11d-45ad-a9aa-2825f18c9141" providerId="ADAL" clId="{C9F1CD0E-64E5-4084-A6D0-F4CEF37F9894}" dt="2024-06-29T13:13:16.979" v="0"/>
            <ac:spMkLst>
              <pc:docMk/>
              <pc:sldMasterMk cId="0" sldId="2147483672"/>
              <pc:sldLayoutMk cId="1983831912" sldId="2147484645"/>
              <ac:spMk id="8" creationId="{B3B2233B-81F3-F378-7EE4-9AEF0532B371}"/>
            </ac:spMkLst>
          </pc:spChg>
          <pc:spChg chg="mod">
            <ac:chgData name="LoweryR" userId="d95e7125-c11d-45ad-a9aa-2825f18c9141" providerId="ADAL" clId="{C9F1CD0E-64E5-4084-A6D0-F4CEF37F9894}" dt="2024-06-29T13:13:16.979" v="0"/>
            <ac:spMkLst>
              <pc:docMk/>
              <pc:sldMasterMk cId="0" sldId="2147483672"/>
              <pc:sldLayoutMk cId="1983831912" sldId="2147484645"/>
              <ac:spMk id="1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983831912" sldId="2147484645"/>
              <ac:spMk id="21" creationId="{00000000-0000-0000-0000-000000000000}"/>
            </ac:spMkLst>
          </pc:spChg>
        </pc:sldLayoutChg>
        <pc:sldLayoutChg chg="modSp">
          <pc:chgData name="LoweryR" userId="d95e7125-c11d-45ad-a9aa-2825f18c9141" providerId="ADAL" clId="{C9F1CD0E-64E5-4084-A6D0-F4CEF37F9894}" dt="2024-06-29T13:13:16.979" v="0"/>
          <pc:sldLayoutMkLst>
            <pc:docMk/>
            <pc:sldMasterMk cId="0" sldId="2147483672"/>
            <pc:sldLayoutMk cId="1767914520" sldId="2147484646"/>
          </pc:sldLayoutMkLst>
          <pc:spChg chg="mod">
            <ac:chgData name="LoweryR" userId="d95e7125-c11d-45ad-a9aa-2825f18c9141" providerId="ADAL" clId="{C9F1CD0E-64E5-4084-A6D0-F4CEF37F9894}" dt="2024-06-29T13:13:16.979" v="0"/>
            <ac:spMkLst>
              <pc:docMk/>
              <pc:sldMasterMk cId="0" sldId="2147483672"/>
              <pc:sldLayoutMk cId="1767914520" sldId="2147484646"/>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767914520" sldId="2147484646"/>
              <ac:spMk id="3" creationId="{385FE7A0-D026-2BEE-FC7E-6BDD1E6F63AD}"/>
            </ac:spMkLst>
          </pc:spChg>
          <pc:spChg chg="mod">
            <ac:chgData name="LoweryR" userId="d95e7125-c11d-45ad-a9aa-2825f18c9141" providerId="ADAL" clId="{C9F1CD0E-64E5-4084-A6D0-F4CEF37F9894}" dt="2024-06-29T13:13:16.979" v="0"/>
            <ac:spMkLst>
              <pc:docMk/>
              <pc:sldMasterMk cId="0" sldId="2147483672"/>
              <pc:sldLayoutMk cId="1767914520" sldId="2147484646"/>
              <ac:spMk id="4"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767914520" sldId="2147484646"/>
              <ac:spMk id="7" creationId="{51313008-2039-E2D5-7670-3F7585A5EF2D}"/>
            </ac:spMkLst>
          </pc:spChg>
          <pc:spChg chg="mod">
            <ac:chgData name="LoweryR" userId="d95e7125-c11d-45ad-a9aa-2825f18c9141" providerId="ADAL" clId="{C9F1CD0E-64E5-4084-A6D0-F4CEF37F9894}" dt="2024-06-29T13:13:16.979" v="0"/>
            <ac:spMkLst>
              <pc:docMk/>
              <pc:sldMasterMk cId="0" sldId="2147483672"/>
              <pc:sldLayoutMk cId="1767914520" sldId="2147484646"/>
              <ac:spMk id="21" creationId="{00000000-0000-0000-0000-000000000000}"/>
            </ac:spMkLst>
          </pc:spChg>
        </pc:sldLayoutChg>
        <pc:sldLayoutChg chg="modSp">
          <pc:chgData name="LoweryR" userId="d95e7125-c11d-45ad-a9aa-2825f18c9141" providerId="ADAL" clId="{C9F1CD0E-64E5-4084-A6D0-F4CEF37F9894}" dt="2024-06-29T13:13:16.979" v="0"/>
          <pc:sldLayoutMkLst>
            <pc:docMk/>
            <pc:sldMasterMk cId="0" sldId="2147483672"/>
            <pc:sldLayoutMk cId="563844312" sldId="2147484647"/>
          </pc:sldLayoutMkLst>
          <pc:spChg chg="mod">
            <ac:chgData name="LoweryR" userId="d95e7125-c11d-45ad-a9aa-2825f18c9141" providerId="ADAL" clId="{C9F1CD0E-64E5-4084-A6D0-F4CEF37F9894}" dt="2024-06-29T13:13:16.979" v="0"/>
            <ac:spMkLst>
              <pc:docMk/>
              <pc:sldMasterMk cId="0" sldId="2147483672"/>
              <pc:sldLayoutMk cId="563844312" sldId="2147484647"/>
              <ac:spMk id="4" creationId="{2299BFA9-C396-8166-FA14-3C9AD24B5CB1}"/>
            </ac:spMkLst>
          </pc:spChg>
        </pc:sldLayoutChg>
        <pc:sldLayoutChg chg="modSp">
          <pc:chgData name="LoweryR" userId="d95e7125-c11d-45ad-a9aa-2825f18c9141" providerId="ADAL" clId="{C9F1CD0E-64E5-4084-A6D0-F4CEF37F9894}" dt="2024-06-29T13:13:16.979" v="0"/>
          <pc:sldLayoutMkLst>
            <pc:docMk/>
            <pc:sldMasterMk cId="0" sldId="2147483672"/>
            <pc:sldLayoutMk cId="196421227" sldId="2147484648"/>
          </pc:sldLayoutMkLst>
          <pc:spChg chg="mod">
            <ac:chgData name="LoweryR" userId="d95e7125-c11d-45ad-a9aa-2825f18c9141" providerId="ADAL" clId="{C9F1CD0E-64E5-4084-A6D0-F4CEF37F9894}" dt="2024-06-29T13:13:16.979" v="0"/>
            <ac:spMkLst>
              <pc:docMk/>
              <pc:sldMasterMk cId="0" sldId="2147483672"/>
              <pc:sldLayoutMk cId="196421227" sldId="2147484648"/>
              <ac:spMk id="2"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96421227" sldId="2147484648"/>
              <ac:spMk id="3" creationId="{00000000-0000-0000-0000-000000000000}"/>
            </ac:spMkLst>
          </pc:spChg>
          <pc:spChg chg="mod">
            <ac:chgData name="LoweryR" userId="d95e7125-c11d-45ad-a9aa-2825f18c9141" providerId="ADAL" clId="{C9F1CD0E-64E5-4084-A6D0-F4CEF37F9894}" dt="2024-06-29T13:13:16.979" v="0"/>
            <ac:spMkLst>
              <pc:docMk/>
              <pc:sldMasterMk cId="0" sldId="2147483672"/>
              <pc:sldLayoutMk cId="196421227" sldId="2147484648"/>
              <ac:spMk id="4" creationId="{D3883905-29D5-E1FC-8F23-F44FE6308BC3}"/>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000">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800" cap="all" baseline="0">
                <a:solidFill>
                  <a:srgbClr val="72DB2B"/>
                </a:solidFill>
                <a:latin typeface="Lao UI" panose="020B0502040204020203" pitchFamily="34" charset="0"/>
                <a:cs typeface="Lao UI" panose="020B0502040204020203" pitchFamily="34" charset="0"/>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96349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1F7586D-63A6-4265-8977-0CF3A72C8C3F}" type="datetimeFigureOut">
              <a:rPr lang="en-US" smtClean="0"/>
              <a:pPr>
                <a:defRPr/>
              </a:pPr>
              <a:t>7/10/2024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2D0AC72-26A2-4126-AF74-A750D597FC4A}" type="slidenum">
              <a:rPr lang="en-US" altLang="en-US" smtClean="0"/>
              <a:pPr/>
              <a:t>‹#›</a:t>
            </a:fld>
            <a:endParaRPr lang="en-US" altLang="en-US"/>
          </a:p>
        </p:txBody>
      </p:sp>
    </p:spTree>
    <p:extLst>
      <p:ext uri="{BB962C8B-B14F-4D97-AF65-F5344CB8AC3E}">
        <p14:creationId xmlns:p14="http://schemas.microsoft.com/office/powerpoint/2010/main" val="75030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1F7586D-63A6-4265-8977-0CF3A72C8C3F}" type="datetimeFigureOut">
              <a:rPr lang="en-US" smtClean="0"/>
              <a:pPr>
                <a:defRPr/>
              </a:pPr>
              <a:t>7/10/2024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2D0AC72-26A2-4126-AF74-A750D597FC4A}" type="slidenum">
              <a:rPr lang="en-US" altLang="en-US" smtClean="0"/>
              <a:pPr/>
              <a:t>‹#›</a:t>
            </a:fld>
            <a:endParaRPr lang="en-US" altLang="en-US"/>
          </a:p>
        </p:txBody>
      </p:sp>
    </p:spTree>
    <p:extLst>
      <p:ext uri="{BB962C8B-B14F-4D97-AF65-F5344CB8AC3E}">
        <p14:creationId xmlns:p14="http://schemas.microsoft.com/office/powerpoint/2010/main" val="2998047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1F7586D-63A6-4265-8977-0CF3A72C8C3F}" type="datetimeFigureOut">
              <a:rPr lang="en-US" smtClean="0"/>
              <a:pPr>
                <a:defRPr/>
              </a:pPr>
              <a:t>7/10/2024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2D0AC72-26A2-4126-AF74-A750D597FC4A}" type="slidenum">
              <a:rPr lang="en-US" altLang="en-US" smtClean="0"/>
              <a:pPr/>
              <a:t>‹#›</a:t>
            </a:fld>
            <a:endParaRPr lang="en-US" alt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46542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solidFill>
                  <a:srgbClr val="72DB2B"/>
                </a:solidFill>
              </a:defRPr>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FA2DA0D6-E6DA-4D53-8AFB-E37A507A9175}" type="datetimeFigureOut">
              <a:rPr lang="en-US" smtClean="0"/>
              <a:pPr>
                <a:defRPr/>
              </a:pPr>
              <a:t>7/10/2024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9BE6EC44-1F22-4AA7-892D-68E204130A81}" type="slidenum">
              <a:rPr lang="en-US" altLang="en-US" smtClean="0"/>
              <a:pPr/>
              <a:t>‹#›</a:t>
            </a:fld>
            <a:endParaRPr lang="en-US" altLang="en-US"/>
          </a:p>
        </p:txBody>
      </p:sp>
    </p:spTree>
    <p:extLst>
      <p:ext uri="{BB962C8B-B14F-4D97-AF65-F5344CB8AC3E}">
        <p14:creationId xmlns:p14="http://schemas.microsoft.com/office/powerpoint/2010/main" val="3151998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71F7586D-63A6-4265-8977-0CF3A72C8C3F}" type="datetimeFigureOut">
              <a:rPr lang="en-US" smtClean="0"/>
              <a:pPr>
                <a:defRPr/>
              </a:pPr>
              <a:t>7/10/2024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2D0AC72-26A2-4126-AF74-A750D597FC4A}" type="slidenum">
              <a:rPr lang="en-US" altLang="en-US" smtClean="0"/>
              <a:pPr/>
              <a:t>‹#›</a:t>
            </a:fld>
            <a:endParaRPr lang="en-US" altLang="en-US"/>
          </a:p>
        </p:txBody>
      </p:sp>
    </p:spTree>
    <p:extLst>
      <p:ext uri="{BB962C8B-B14F-4D97-AF65-F5344CB8AC3E}">
        <p14:creationId xmlns:p14="http://schemas.microsoft.com/office/powerpoint/2010/main" val="3782455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71F7586D-63A6-4265-8977-0CF3A72C8C3F}" type="datetimeFigureOut">
              <a:rPr lang="en-US" smtClean="0"/>
              <a:pPr>
                <a:defRPr/>
              </a:pPr>
              <a:t>7/10/2024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2D0AC72-26A2-4126-AF74-A750D597FC4A}" type="slidenum">
              <a:rPr lang="en-US" altLang="en-US" smtClean="0"/>
              <a:pPr/>
              <a:t>‹#›</a:t>
            </a:fld>
            <a:endParaRPr lang="en-US" altLang="en-US"/>
          </a:p>
        </p:txBody>
      </p:sp>
    </p:spTree>
    <p:extLst>
      <p:ext uri="{BB962C8B-B14F-4D97-AF65-F5344CB8AC3E}">
        <p14:creationId xmlns:p14="http://schemas.microsoft.com/office/powerpoint/2010/main" val="3771151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29536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76425"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5" y="3602038"/>
            <a:ext cx="8791575" cy="1655762"/>
          </a:xfrm>
        </p:spPr>
        <p:txBody>
          <a:bodyPr>
            <a:normAutofit/>
          </a:bodyPr>
          <a:lstStyle>
            <a:lvl1pPr marL="0" indent="0" algn="l">
              <a:buNone/>
              <a:defRPr sz="2000" cap="all" baseline="0">
                <a:solidFill>
                  <a:srgbClr val="03272D"/>
                </a:solidFill>
              </a:defRPr>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2"/>
            <a:ext cx="2743200" cy="365125"/>
          </a:xfrm>
        </p:spPr>
        <p:txBody>
          <a:bodyPr/>
          <a:lstStyle/>
          <a:p>
            <a:fld id="{1D8BD707-D9CF-40AE-B4C6-C98DA3205C09}" type="datetimeFigureOut">
              <a:rPr lang="en-US" smtClean="0"/>
              <a:pPr/>
              <a:t>7/10/2024</a:t>
            </a:fld>
            <a:endParaRPr lang="en-US"/>
          </a:p>
        </p:txBody>
      </p:sp>
      <p:sp>
        <p:nvSpPr>
          <p:cNvPr id="5" name="Footer Placeholder 4"/>
          <p:cNvSpPr>
            <a:spLocks noGrp="1"/>
          </p:cNvSpPr>
          <p:nvPr>
            <p:ph type="ftr" sz="quarter" idx="11"/>
          </p:nvPr>
        </p:nvSpPr>
        <p:spPr>
          <a:xfrm>
            <a:off x="1876424" y="5410202"/>
            <a:ext cx="5124886" cy="365125"/>
          </a:xfrm>
        </p:spPr>
        <p:txBody>
          <a:bodyPr/>
          <a:lstStyle/>
          <a:p>
            <a:endParaRPr lang="en-US"/>
          </a:p>
        </p:txBody>
      </p:sp>
      <p:sp>
        <p:nvSpPr>
          <p:cNvPr id="6" name="Slide Number Placeholder 5"/>
          <p:cNvSpPr>
            <a:spLocks noGrp="1"/>
          </p:cNvSpPr>
          <p:nvPr>
            <p:ph type="sldNum" sz="quarter" idx="12"/>
          </p:nvPr>
        </p:nvSpPr>
        <p:spPr>
          <a:xfrm>
            <a:off x="9896912" y="5410200"/>
            <a:ext cx="771089"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29264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40104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03272D"/>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50054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5630" y="202881"/>
            <a:ext cx="11798135" cy="1478570"/>
          </a:xfrm>
        </p:spPr>
        <p:txBody>
          <a:bodyPr>
            <a:normAutofit/>
          </a:bodyPr>
          <a:lstStyle>
            <a:lvl1pPr>
              <a:defRPr sz="5400">
                <a:solidFill>
                  <a:schemeClr val="accent5">
                    <a:lumMod val="75000"/>
                  </a:schemeClr>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5630" y="1804161"/>
            <a:ext cx="11798135" cy="4537262"/>
          </a:xfrm>
        </p:spPr>
        <p:txBody>
          <a:bodyPr/>
          <a:lstStyle>
            <a:lvl1pPr>
              <a:defRPr sz="4400">
                <a:latin typeface="Lao UI" panose="020B0502040204020203" pitchFamily="34" charset="0"/>
                <a:cs typeface="Lao UI" panose="020B0502040204020203" pitchFamily="34" charset="0"/>
              </a:defRPr>
            </a:lvl1pPr>
            <a:lvl2pPr>
              <a:defRPr sz="3600">
                <a:latin typeface="Lao UI" panose="020B0502040204020203" pitchFamily="34" charset="0"/>
                <a:cs typeface="Lao UI" panose="020B0502040204020203" pitchFamily="34" charset="0"/>
              </a:defRPr>
            </a:lvl2pPr>
            <a:lvl3pPr>
              <a:defRPr sz="3200">
                <a:latin typeface="Lao UI" panose="020B0502040204020203" pitchFamily="34" charset="0"/>
                <a:cs typeface="Lao UI" panose="020B0502040204020203" pitchFamily="34" charset="0"/>
              </a:defRPr>
            </a:lvl3pPr>
            <a:lvl4pPr>
              <a:defRPr sz="2800">
                <a:latin typeface="Lao UI" panose="020B0502040204020203" pitchFamily="34" charset="0"/>
                <a:cs typeface="Lao UI" panose="020B0502040204020203" pitchFamily="34" charset="0"/>
              </a:defRPr>
            </a:lvl4pPr>
            <a:lvl5pPr>
              <a:defRPr sz="2400">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954575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58577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3717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7/10/2024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526921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597872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764332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50536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4304665"/>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2" y="606426"/>
            <a:ext cx="9912354" cy="3299778"/>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5" y="5124020"/>
            <a:ext cx="9910859" cy="682472"/>
          </a:xfrm>
        </p:spPr>
        <p:txBody>
          <a:bodyPr>
            <a:normAutofit/>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73557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7"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1" y="4419600"/>
            <a:ext cx="9904459" cy="1371599"/>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697918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5" y="3365557"/>
            <a:ext cx="8752299" cy="548968"/>
          </a:xfrm>
        </p:spPr>
        <p:txBody>
          <a:bodyPr anchor="t">
            <a:normAutofit/>
          </a:bodyPr>
          <a:lstStyle>
            <a:lvl1pPr marL="0" indent="0">
              <a:buNone/>
              <a:defRPr sz="14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2" y="4309919"/>
            <a:ext cx="9906002" cy="1489496"/>
          </a:xfrm>
        </p:spPr>
        <p:txBody>
          <a:bodyPr anchor="ctr">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029449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1" y="2134042"/>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5" y="4657655"/>
            <a:ext cx="9904505" cy="1140644"/>
          </a:xfrm>
        </p:spPr>
        <p:txBody>
          <a:bodyPr anchor="t">
            <a:normAutofit/>
          </a:bodyPr>
          <a:lstStyle>
            <a:lvl1pPr marL="0" indent="0">
              <a:buNone/>
              <a:defRPr sz="18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770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7"/>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rgbClr val="72DB2B"/>
                </a:solidFill>
              </a:defRPr>
            </a:lvl1pPr>
            <a:lvl2pPr marL="457223" indent="0">
              <a:buNone/>
              <a:defRPr sz="1800">
                <a:solidFill>
                  <a:schemeClr val="tx1">
                    <a:tint val="75000"/>
                  </a:schemeClr>
                </a:solidFill>
              </a:defRPr>
            </a:lvl2pPr>
            <a:lvl3pPr marL="914446" indent="0">
              <a:buNone/>
              <a:defRPr sz="1800">
                <a:solidFill>
                  <a:schemeClr val="tx1">
                    <a:tint val="75000"/>
                  </a:schemeClr>
                </a:solidFill>
              </a:defRPr>
            </a:lvl3pPr>
            <a:lvl4pPr marL="1371669" indent="0">
              <a:buNone/>
              <a:defRPr sz="1600">
                <a:solidFill>
                  <a:schemeClr val="tx1">
                    <a:tint val="75000"/>
                  </a:schemeClr>
                </a:solidFill>
              </a:defRPr>
            </a:lvl4pPr>
            <a:lvl5pPr marL="1828891" indent="0">
              <a:buNone/>
              <a:defRPr sz="1600">
                <a:solidFill>
                  <a:schemeClr val="tx1">
                    <a:tint val="75000"/>
                  </a:schemeClr>
                </a:solidFill>
              </a:defRPr>
            </a:lvl5pPr>
            <a:lvl6pPr marL="2286114" indent="0">
              <a:buNone/>
              <a:defRPr sz="1600">
                <a:solidFill>
                  <a:schemeClr val="tx1">
                    <a:tint val="75000"/>
                  </a:schemeClr>
                </a:solidFill>
              </a:defRPr>
            </a:lvl6pPr>
            <a:lvl7pPr marL="2743337" indent="0">
              <a:buNone/>
              <a:defRPr sz="1600">
                <a:solidFill>
                  <a:schemeClr val="tx1">
                    <a:tint val="75000"/>
                  </a:schemeClr>
                </a:solidFill>
              </a:defRPr>
            </a:lvl7pPr>
            <a:lvl8pPr marL="3200560" indent="0">
              <a:buNone/>
              <a:defRPr sz="1600">
                <a:solidFill>
                  <a:schemeClr val="tx1">
                    <a:tint val="75000"/>
                  </a:schemeClr>
                </a:solidFill>
              </a:defRPr>
            </a:lvl8pPr>
            <a:lvl9pPr marL="3657783"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92B3EAA-44D8-4324-A0F2-C5F9F4B9300C}" type="datetimeFigureOut">
              <a:rPr lang="en-US" smtClean="0"/>
              <a:pPr>
                <a:defRPr/>
              </a:pPr>
              <a:t>7/10/2024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4C14849E-5F26-44DE-8C03-AA883D774DBB}" type="slidenum">
              <a:rPr lang="en-US" altLang="en-US" smtClean="0"/>
              <a:pPr/>
              <a:t>‹#›</a:t>
            </a:fld>
            <a:endParaRPr lang="en-US" altLang="en-US"/>
          </a:p>
        </p:txBody>
      </p:sp>
    </p:spTree>
    <p:extLst>
      <p:ext uri="{BB962C8B-B14F-4D97-AF65-F5344CB8AC3E}">
        <p14:creationId xmlns:p14="http://schemas.microsoft.com/office/powerpoint/2010/main" val="10132280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4"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1" y="2674463"/>
            <a:ext cx="3196899"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9" y="3360263"/>
            <a:ext cx="3208735"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7" y="2677635"/>
            <a:ext cx="3184385"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4" y="3363435"/>
            <a:ext cx="3195830"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8175654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2"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9"/>
            <a:ext cx="3195240" cy="817843"/>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8"/>
            <a:ext cx="3200400" cy="810342"/>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8" y="4404596"/>
            <a:ext cx="3190741" cy="576262"/>
          </a:xfrm>
        </p:spPr>
        <p:txBody>
          <a:bodyPr anchor="b">
            <a:noAutofit/>
          </a:bodyPr>
          <a:lstStyle>
            <a:lvl1pPr marL="0" indent="0">
              <a:lnSpc>
                <a:spcPct val="90000"/>
              </a:lnSpc>
              <a:buNone/>
              <a:defRPr sz="2000" b="0" cap="all" baseline="0">
                <a:solidFill>
                  <a:srgbClr val="03272D"/>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3" y="2666998"/>
            <a:ext cx="3194969" cy="1524000"/>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23" indent="0">
              <a:buNone/>
              <a:defRPr sz="1200"/>
            </a:lvl2pPr>
            <a:lvl3pPr marL="914446" indent="0">
              <a:buNone/>
              <a:defRPr sz="1000"/>
            </a:lvl3pPr>
            <a:lvl4pPr marL="1371669" indent="0">
              <a:buNone/>
              <a:defRPr sz="900"/>
            </a:lvl4pPr>
            <a:lvl5pPr marL="1828891" indent="0">
              <a:buNone/>
              <a:defRPr sz="900"/>
            </a:lvl5pPr>
            <a:lvl6pPr marL="2286114" indent="0">
              <a:buNone/>
              <a:defRPr sz="900"/>
            </a:lvl6pPr>
            <a:lvl7pPr marL="2743337" indent="0">
              <a:buNone/>
              <a:defRPr sz="900"/>
            </a:lvl7pPr>
            <a:lvl8pPr marL="3200560" indent="0">
              <a:buNone/>
              <a:defRPr sz="900"/>
            </a:lvl8pPr>
            <a:lvl9pPr marL="3657783"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1D8BD707-D9CF-40AE-B4C6-C98DA3205C09}" type="datetimeFigureOut">
              <a:rPr lang="en-US" smtClean="0"/>
              <a:pPr/>
              <a:t>7/10/2024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3276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1"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901C260-F458-4294-852D-21D22A0F8E93}" type="datetimeFigureOut">
              <a:rPr lang="en-US" smtClean="0"/>
              <a:pPr>
                <a:defRPr/>
              </a:pPr>
              <a:t>7/10/2024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B4EC6BC0-938F-4798-9204-B82BAFA2D9E4}" type="slidenum">
              <a:rPr lang="en-US" altLang="en-US" smtClean="0"/>
              <a:pPr/>
              <a:t>‹#›</a:t>
            </a:fld>
            <a:endParaRPr lang="en-US" altLang="en-US"/>
          </a:p>
        </p:txBody>
      </p:sp>
    </p:spTree>
    <p:extLst>
      <p:ext uri="{BB962C8B-B14F-4D97-AF65-F5344CB8AC3E}">
        <p14:creationId xmlns:p14="http://schemas.microsoft.com/office/powerpoint/2010/main" val="2847322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7"/>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20" y="2249486"/>
            <a:ext cx="4649783"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1" y="3073398"/>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rgbClr val="72DB2B"/>
                </a:solidFill>
              </a:defRPr>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8"/>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EDFF953-86FF-417F-8629-96C6C935C670}" type="datetimeFigureOut">
              <a:rPr lang="en-US" smtClean="0"/>
              <a:pPr>
                <a:defRPr/>
              </a:pPr>
              <a:t>7/10/2024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B499222C-4551-4E86-BED7-2C16DE7EDEC5}" type="slidenum">
              <a:rPr lang="en-US" altLang="en-US" smtClean="0"/>
              <a:pPr/>
              <a:t>‹#›</a:t>
            </a:fld>
            <a:endParaRPr lang="en-US" altLang="en-US"/>
          </a:p>
        </p:txBody>
      </p:sp>
    </p:spTree>
    <p:extLst>
      <p:ext uri="{BB962C8B-B14F-4D97-AF65-F5344CB8AC3E}">
        <p14:creationId xmlns:p14="http://schemas.microsoft.com/office/powerpoint/2010/main" val="3607099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DBF2CE26-EF99-419F-9C1A-287B2BF960A4}" type="datetimeFigureOut">
              <a:rPr lang="en-US" smtClean="0"/>
              <a:pPr>
                <a:defRPr/>
              </a:pPr>
              <a:t>7/10/2024</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C399DD15-85E3-4F90-AA3E-A7E530EE518A}" type="slidenum">
              <a:rPr lang="en-US" altLang="en-US" smtClean="0"/>
              <a:pPr/>
              <a:t>‹#›</a:t>
            </a:fld>
            <a:endParaRPr lang="en-US" altLang="en-US"/>
          </a:p>
        </p:txBody>
      </p:sp>
    </p:spTree>
    <p:extLst>
      <p:ext uri="{BB962C8B-B14F-4D97-AF65-F5344CB8AC3E}">
        <p14:creationId xmlns:p14="http://schemas.microsoft.com/office/powerpoint/2010/main" val="226430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ABAC3DB-6A8F-49A9-B5D7-1061174EE7E1}" type="datetimeFigureOut">
              <a:rPr lang="en-US" smtClean="0"/>
              <a:pPr>
                <a:defRPr/>
              </a:pPr>
              <a:t>7/10/2024</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9F24F76E-9DAC-42F2-BD04-BF70DC879F01}" type="slidenum">
              <a:rPr lang="en-US" altLang="en-US" smtClean="0"/>
              <a:pPr/>
              <a:t>‹#›</a:t>
            </a:fld>
            <a:endParaRPr lang="en-US" altLang="en-US"/>
          </a:p>
        </p:txBody>
      </p:sp>
    </p:spTree>
    <p:extLst>
      <p:ext uri="{BB962C8B-B14F-4D97-AF65-F5344CB8AC3E}">
        <p14:creationId xmlns:p14="http://schemas.microsoft.com/office/powerpoint/2010/main" val="36001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6"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1"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6" y="2249486"/>
            <a:ext cx="3856037"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733A105-BD5E-4FBC-B652-E163360B22E2}" type="datetimeFigureOut">
              <a:rPr lang="en-US" smtClean="0"/>
              <a:pPr>
                <a:defRPr/>
              </a:pPr>
              <a:t>7/10/2024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4FA2CFD4-D496-46C9-BA37-68DC6C78749F}" type="slidenum">
              <a:rPr lang="en-US" altLang="en-US" smtClean="0"/>
              <a:pPr/>
              <a:t>‹#›</a:t>
            </a:fld>
            <a:endParaRPr lang="en-US" altLang="en-US"/>
          </a:p>
        </p:txBody>
      </p:sp>
    </p:spTree>
    <p:extLst>
      <p:ext uri="{BB962C8B-B14F-4D97-AF65-F5344CB8AC3E}">
        <p14:creationId xmlns:p14="http://schemas.microsoft.com/office/powerpoint/2010/main" val="1864800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2" y="609602"/>
            <a:ext cx="3666690" cy="5181599"/>
          </a:xfrm>
          <a:prstGeom prst="round2DiagRect">
            <a:avLst>
              <a:gd name="adj1" fmla="val 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1" y="2249486"/>
            <a:ext cx="5934511" cy="3541714"/>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6529AE9-F460-4845-BA9B-06E46E9799CE}" type="datetimeFigureOut">
              <a:rPr lang="en-US" smtClean="0"/>
              <a:pPr>
                <a:defRPr/>
              </a:pPr>
              <a:t>7/10/2024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E7EB0B3-BAD3-4418-BF06-C52DA1617AD3}" type="slidenum">
              <a:rPr lang="en-US" altLang="en-US" smtClean="0"/>
              <a:pPr/>
              <a:t>‹#›</a:t>
            </a:fld>
            <a:endParaRPr lang="en-US" altLang="en-US"/>
          </a:p>
        </p:txBody>
      </p:sp>
    </p:spTree>
    <p:extLst>
      <p:ext uri="{BB962C8B-B14F-4D97-AF65-F5344CB8AC3E}">
        <p14:creationId xmlns:p14="http://schemas.microsoft.com/office/powerpoint/2010/main" val="2444450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4.png"/><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a:defRPr/>
            </a:pPr>
            <a:fld id="{71F7586D-63A6-4265-8977-0CF3A72C8C3F}" type="datetimeFigureOut">
              <a:rPr lang="en-US" smtClean="0"/>
              <a:pPr>
                <a:defRPr/>
              </a:pPr>
              <a:t>7/10/2024</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2D0AC72-26A2-4126-AF74-A750D597FC4A}" type="slidenum">
              <a:rPr lang="en-US" altLang="en-US" smtClean="0"/>
              <a:pPr/>
              <a:t>‹#›</a:t>
            </a:fld>
            <a:endParaRPr lang="en-US" altLang="en-US"/>
          </a:p>
        </p:txBody>
      </p:sp>
    </p:spTree>
    <p:extLst>
      <p:ext uri="{BB962C8B-B14F-4D97-AF65-F5344CB8AC3E}">
        <p14:creationId xmlns:p14="http://schemas.microsoft.com/office/powerpoint/2010/main" val="3607711814"/>
      </p:ext>
    </p:extLst>
  </p:cSld>
  <p:clrMap bg1="dk1" tx1="lt1" bg2="dk2" tx2="lt2" accent1="accent1" accent2="accent2" accent3="accent3" accent4="accent4" accent5="accent5" accent6="accent6" hlink="hlink" folHlink="folHlink"/>
  <p:sldLayoutIdLst>
    <p:sldLayoutId id="2147484667" r:id="rId1"/>
    <p:sldLayoutId id="2147484668" r:id="rId2"/>
    <p:sldLayoutId id="2147484669" r:id="rId3"/>
    <p:sldLayoutId id="2147484670" r:id="rId4"/>
    <p:sldLayoutId id="2147484671" r:id="rId5"/>
    <p:sldLayoutId id="2147484672" r:id="rId6"/>
    <p:sldLayoutId id="2147484673" r:id="rId7"/>
    <p:sldLayoutId id="2147484674" r:id="rId8"/>
    <p:sldLayoutId id="2147484675" r:id="rId9"/>
    <p:sldLayoutId id="2147484676" r:id="rId10"/>
    <p:sldLayoutId id="2147484677" r:id="rId11"/>
    <p:sldLayoutId id="2147484678" r:id="rId12"/>
    <p:sldLayoutId id="2147484679" r:id="rId13"/>
    <p:sldLayoutId id="2147484680" r:id="rId14"/>
    <p:sldLayoutId id="2147484681" r:id="rId15"/>
    <p:sldLayoutId id="2147484682" r:id="rId16"/>
  </p:sldLayoutIdLst>
  <p:txStyles>
    <p:titleStyle>
      <a:lvl1pPr algn="l" defTabSz="914446"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1414"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3"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7"/>
            <a:ext cx="2743200" cy="365125"/>
          </a:xfrm>
          <a:prstGeom prst="rect">
            <a:avLst/>
          </a:prstGeom>
        </p:spPr>
        <p:txBody>
          <a:bodyPr vert="horz" lIns="91440" tIns="45720" rIns="91440" bIns="45720" rtlCol="0" anchor="ctr"/>
          <a:lstStyle>
            <a:lvl1pPr algn="r">
              <a:defRPr sz="1050">
                <a:solidFill>
                  <a:srgbClr val="03272D"/>
                </a:solidFill>
              </a:defRPr>
            </a:lvl1pPr>
          </a:lstStyle>
          <a:p>
            <a:fld id="{1D8BD707-D9CF-40AE-B4C6-C98DA3205C09}" type="datetimeFigureOut">
              <a:rPr lang="en-US" smtClean="0"/>
              <a:pPr/>
              <a:t>7/10/2024</a:t>
            </a:fld>
            <a:endParaRPr lang="en-US"/>
          </a:p>
        </p:txBody>
      </p:sp>
      <p:sp>
        <p:nvSpPr>
          <p:cNvPr id="5" name="Footer Placeholder 4"/>
          <p:cNvSpPr>
            <a:spLocks noGrp="1"/>
          </p:cNvSpPr>
          <p:nvPr>
            <p:ph type="ftr" sz="quarter" idx="3"/>
          </p:nvPr>
        </p:nvSpPr>
        <p:spPr>
          <a:xfrm>
            <a:off x="1141412" y="5883276"/>
            <a:ext cx="6239309" cy="365125"/>
          </a:xfrm>
          <a:prstGeom prst="rect">
            <a:avLst/>
          </a:prstGeom>
        </p:spPr>
        <p:txBody>
          <a:bodyPr vert="horz" lIns="91440" tIns="45720" rIns="91440" bIns="45720" rtlCol="0" anchor="ctr"/>
          <a:lstStyle>
            <a:lvl1pPr algn="l">
              <a:defRPr sz="1050" cap="all" baseline="0">
                <a:solidFill>
                  <a:srgbClr val="03272D"/>
                </a:solidFill>
              </a:defRPr>
            </a:lvl1pPr>
          </a:lstStyle>
          <a:p>
            <a:endParaRPr lang="en-US"/>
          </a:p>
        </p:txBody>
      </p:sp>
      <p:sp>
        <p:nvSpPr>
          <p:cNvPr id="6" name="Slide Number Placeholder 5"/>
          <p:cNvSpPr>
            <a:spLocks noGrp="1"/>
          </p:cNvSpPr>
          <p:nvPr>
            <p:ph type="sldNum" sz="quarter" idx="4"/>
          </p:nvPr>
        </p:nvSpPr>
        <p:spPr>
          <a:xfrm>
            <a:off x="10276322" y="5883275"/>
            <a:ext cx="771089" cy="365125"/>
          </a:xfrm>
          <a:prstGeom prst="rect">
            <a:avLst/>
          </a:prstGeom>
        </p:spPr>
        <p:txBody>
          <a:bodyPr vert="horz" lIns="91440" tIns="45720" rIns="91440" bIns="45720" rtlCol="0" anchor="ctr"/>
          <a:lstStyle>
            <a:lvl1pPr algn="r">
              <a:defRPr sz="1050">
                <a:solidFill>
                  <a:srgbClr val="03272D"/>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01993707"/>
      </p:ext>
    </p:extLst>
  </p:cSld>
  <p:clrMap bg1="dk1" tx1="lt1" bg2="dk2" tx2="lt2" accent1="accent1" accent2="accent2" accent3="accent3" accent4="accent4" accent5="accent5" accent6="accent6" hlink="hlink" folHlink="folHlink"/>
  <p:sldLayoutIdLst>
    <p:sldLayoutId id="2147484684" r:id="rId1"/>
    <p:sldLayoutId id="2147484685" r:id="rId2"/>
    <p:sldLayoutId id="2147484686" r:id="rId3"/>
    <p:sldLayoutId id="2147484687" r:id="rId4"/>
    <p:sldLayoutId id="2147484688" r:id="rId5"/>
    <p:sldLayoutId id="2147484689" r:id="rId6"/>
    <p:sldLayoutId id="2147484690" r:id="rId7"/>
    <p:sldLayoutId id="2147484691" r:id="rId8"/>
    <p:sldLayoutId id="2147484692" r:id="rId9"/>
    <p:sldLayoutId id="2147484693" r:id="rId10"/>
    <p:sldLayoutId id="2147484694" r:id="rId11"/>
    <p:sldLayoutId id="2147484695" r:id="rId12"/>
    <p:sldLayoutId id="2147484696" r:id="rId13"/>
    <p:sldLayoutId id="2147484697" r:id="rId14"/>
    <p:sldLayoutId id="2147484698" r:id="rId15"/>
  </p:sldLayoutIdLst>
  <p:txStyles>
    <p:titleStyle>
      <a:lvl1pPr algn="l" defTabSz="914446" rtl="0" eaLnBrk="1" latinLnBrk="0" hangingPunct="1">
        <a:lnSpc>
          <a:spcPct val="90000"/>
        </a:lnSpc>
        <a:spcBef>
          <a:spcPct val="0"/>
        </a:spcBef>
        <a:buNone/>
        <a:defRPr sz="3600" kern="1200" cap="all" baseline="0">
          <a:solidFill>
            <a:srgbClr val="03272D"/>
          </a:solidFill>
          <a:latin typeface="+mj-lt"/>
          <a:ea typeface="+mj-ea"/>
          <a:cs typeface="+mj-cs"/>
        </a:defRPr>
      </a:lvl1pPr>
    </p:titleStyle>
    <p:bodyStyle>
      <a:lvl1pPr marL="228611" indent="-228611" algn="l" defTabSz="914446" rtl="0" eaLnBrk="1" latinLnBrk="0" hangingPunct="1">
        <a:lnSpc>
          <a:spcPct val="120000"/>
        </a:lnSpc>
        <a:spcBef>
          <a:spcPts val="1000"/>
        </a:spcBef>
        <a:buSzPct val="125000"/>
        <a:buFont typeface="Arial" panose="020B0604020202020204" pitchFamily="34" charset="0"/>
        <a:buChar char="•"/>
        <a:defRPr sz="2400" kern="1200">
          <a:solidFill>
            <a:srgbClr val="03272D"/>
          </a:solidFill>
          <a:latin typeface="+mn-lt"/>
          <a:ea typeface="+mn-ea"/>
          <a:cs typeface="+mn-cs"/>
        </a:defRPr>
      </a:lvl1pPr>
      <a:lvl2pPr marL="685834" indent="-228611" algn="l" defTabSz="914446" rtl="0" eaLnBrk="1" latinLnBrk="0" hangingPunct="1">
        <a:lnSpc>
          <a:spcPct val="120000"/>
        </a:lnSpc>
        <a:spcBef>
          <a:spcPts val="500"/>
        </a:spcBef>
        <a:buSzPct val="125000"/>
        <a:buFont typeface="Arial" panose="020B0604020202020204" pitchFamily="34" charset="0"/>
        <a:buChar char="•"/>
        <a:defRPr sz="2000" kern="1200">
          <a:solidFill>
            <a:srgbClr val="03272D"/>
          </a:solidFill>
          <a:latin typeface="+mn-lt"/>
          <a:ea typeface="+mn-ea"/>
          <a:cs typeface="+mn-cs"/>
        </a:defRPr>
      </a:lvl2pPr>
      <a:lvl3pPr marL="1143057" indent="-228611" algn="l" defTabSz="914446" rtl="0" eaLnBrk="1" latinLnBrk="0" hangingPunct="1">
        <a:lnSpc>
          <a:spcPct val="120000"/>
        </a:lnSpc>
        <a:spcBef>
          <a:spcPts val="500"/>
        </a:spcBef>
        <a:buSzPct val="125000"/>
        <a:buFont typeface="Arial" panose="020B0604020202020204" pitchFamily="34" charset="0"/>
        <a:buChar char="•"/>
        <a:defRPr sz="1800" kern="1200">
          <a:solidFill>
            <a:srgbClr val="03272D"/>
          </a:solidFill>
          <a:latin typeface="+mn-lt"/>
          <a:ea typeface="+mn-ea"/>
          <a:cs typeface="+mn-cs"/>
        </a:defRPr>
      </a:lvl3pPr>
      <a:lvl4pPr marL="1600280"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4pPr>
      <a:lvl5pPr marL="2057503" indent="-228611" algn="l" defTabSz="914446" rtl="0" eaLnBrk="1" latinLnBrk="0" hangingPunct="1">
        <a:lnSpc>
          <a:spcPct val="120000"/>
        </a:lnSpc>
        <a:spcBef>
          <a:spcPts val="500"/>
        </a:spcBef>
        <a:buSzPct val="125000"/>
        <a:buFont typeface="Arial" panose="020B0604020202020204" pitchFamily="34" charset="0"/>
        <a:buChar char="•"/>
        <a:defRPr sz="1600" kern="1200">
          <a:solidFill>
            <a:srgbClr val="03272D"/>
          </a:solidFill>
          <a:latin typeface="+mn-lt"/>
          <a:ea typeface="+mn-ea"/>
          <a:cs typeface="+mn-cs"/>
        </a:defRPr>
      </a:lvl5pPr>
      <a:lvl6pPr marL="2514726"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949"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171"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394" indent="-228611" algn="l" defTabSz="914446"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a:extLst>
              <a:ext uri="{FF2B5EF4-FFF2-40B4-BE49-F238E27FC236}">
                <a16:creationId xmlns:a16="http://schemas.microsoft.com/office/drawing/2014/main" id="{B6C2B5CD-A10C-A706-AB76-E5B80C7511AF}"/>
              </a:ext>
            </a:extLst>
          </p:cNvPr>
          <p:cNvSpPr>
            <a:spLocks noGrp="1"/>
          </p:cNvSpPr>
          <p:nvPr>
            <p:ph type="ctrTitle"/>
          </p:nvPr>
        </p:nvSpPr>
        <p:spPr/>
        <p:txBody>
          <a:bodyPr/>
          <a:lstStyle/>
          <a:p>
            <a:pPr eaLnBrk="1" hangingPunct="1"/>
            <a:r>
              <a:rPr lang="en-US" altLang="en-US" sz="6600"/>
              <a:t>The Book of Ephesians</a:t>
            </a:r>
          </a:p>
        </p:txBody>
      </p:sp>
      <p:sp>
        <p:nvSpPr>
          <p:cNvPr id="5" name="Subtitle 4">
            <a:extLst>
              <a:ext uri="{FF2B5EF4-FFF2-40B4-BE49-F238E27FC236}">
                <a16:creationId xmlns:a16="http://schemas.microsoft.com/office/drawing/2014/main" id="{A20E8E88-DFA8-1FCA-B09A-2CF42EA12288}"/>
              </a:ext>
            </a:extLst>
          </p:cNvPr>
          <p:cNvSpPr>
            <a:spLocks noGrp="1"/>
          </p:cNvSpPr>
          <p:nvPr>
            <p:ph type="subTitle" idx="1"/>
          </p:nvPr>
        </p:nvSpPr>
        <p:spPr/>
        <p:txBody>
          <a:bodyPr rtlCol="0">
            <a:normAutofit/>
          </a:bodyPr>
          <a:lstStyle/>
          <a:p>
            <a:pPr eaLnBrk="1" fontAlgn="auto" hangingPunct="1">
              <a:spcAft>
                <a:spcPts val="0"/>
              </a:spcAft>
              <a:defRPr/>
            </a:pPr>
            <a:r>
              <a:rPr lang="en-US" sz="2800" dirty="0"/>
              <a:t>Chapter 5-2</a:t>
            </a:r>
          </a:p>
          <a:p>
            <a:pPr eaLnBrk="1" fontAlgn="auto" hangingPunct="1">
              <a:spcAft>
                <a:spcPts val="0"/>
              </a:spcAft>
              <a:defRPr/>
            </a:pPr>
            <a:r>
              <a:rPr lang="en-US" sz="2800" dirty="0"/>
              <a:t>The New Self and Marriage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E92A25F0-5035-A9D2-7E26-079C107698AF}"/>
              </a:ext>
            </a:extLst>
          </p:cNvPr>
          <p:cNvSpPr>
            <a:spLocks noGrp="1"/>
          </p:cNvSpPr>
          <p:nvPr>
            <p:ph type="title"/>
          </p:nvPr>
        </p:nvSpPr>
        <p:spPr/>
        <p:txBody>
          <a:bodyPr/>
          <a:lstStyle/>
          <a:p>
            <a:r>
              <a:rPr lang="en-US" altLang="en-US"/>
              <a:t>First thing is first</a:t>
            </a:r>
          </a:p>
        </p:txBody>
      </p:sp>
      <p:sp>
        <p:nvSpPr>
          <p:cNvPr id="3" name="Content Placeholder 2">
            <a:extLst>
              <a:ext uri="{FF2B5EF4-FFF2-40B4-BE49-F238E27FC236}">
                <a16:creationId xmlns:a16="http://schemas.microsoft.com/office/drawing/2014/main" id="{AA5D79AC-B695-CC96-14BC-AE13905FA5E5}"/>
              </a:ext>
            </a:extLst>
          </p:cNvPr>
          <p:cNvSpPr>
            <a:spLocks noGrp="1"/>
          </p:cNvSpPr>
          <p:nvPr>
            <p:ph idx="1"/>
          </p:nvPr>
        </p:nvSpPr>
        <p:spPr/>
        <p:txBody>
          <a:bodyPr>
            <a:normAutofit/>
          </a:bodyPr>
          <a:lstStyle/>
          <a:p>
            <a:pPr>
              <a:defRPr/>
            </a:pPr>
            <a:r>
              <a:rPr lang="en-US" dirty="0"/>
              <a:t>What is marriage?</a:t>
            </a:r>
          </a:p>
          <a:p>
            <a:pPr lvl="1">
              <a:defRPr/>
            </a:pPr>
            <a:r>
              <a:rPr lang="en-US" dirty="0"/>
              <a:t>A government sanctioned arrangement for legal and tax benefits?</a:t>
            </a:r>
          </a:p>
          <a:p>
            <a:pPr lvl="1">
              <a:defRPr/>
            </a:pPr>
            <a:r>
              <a:rPr lang="en-US" dirty="0"/>
              <a:t>An earnest pledge of monogamy</a:t>
            </a:r>
          </a:p>
          <a:p>
            <a:pPr lvl="1">
              <a:defRPr/>
            </a:pPr>
            <a:r>
              <a:rPr lang="en-US" dirty="0"/>
              <a:t>A cultural vestige that some of us still do because “that is they way things are supposed to be done”</a:t>
            </a:r>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F5C3C712-7F84-2191-058B-FB13E2A87306}"/>
              </a:ext>
            </a:extLst>
          </p:cNvPr>
          <p:cNvSpPr>
            <a:spLocks noGrp="1"/>
          </p:cNvSpPr>
          <p:nvPr>
            <p:ph type="title"/>
          </p:nvPr>
        </p:nvSpPr>
        <p:spPr/>
        <p:txBody>
          <a:bodyPr/>
          <a:lstStyle/>
          <a:p>
            <a:r>
              <a:rPr lang="en-US" altLang="en-US"/>
              <a:t>First thing is first</a:t>
            </a:r>
          </a:p>
        </p:txBody>
      </p:sp>
      <p:sp>
        <p:nvSpPr>
          <p:cNvPr id="3" name="Content Placeholder 2">
            <a:extLst>
              <a:ext uri="{FF2B5EF4-FFF2-40B4-BE49-F238E27FC236}">
                <a16:creationId xmlns:a16="http://schemas.microsoft.com/office/drawing/2014/main" id="{11C00468-5255-12E5-2080-F3B5D83387A6}"/>
              </a:ext>
            </a:extLst>
          </p:cNvPr>
          <p:cNvSpPr>
            <a:spLocks noGrp="1"/>
          </p:cNvSpPr>
          <p:nvPr>
            <p:ph idx="1"/>
          </p:nvPr>
        </p:nvSpPr>
        <p:spPr/>
        <p:txBody>
          <a:bodyPr>
            <a:normAutofit/>
          </a:bodyPr>
          <a:lstStyle/>
          <a:p>
            <a:pPr>
              <a:defRPr/>
            </a:pPr>
            <a:r>
              <a:rPr lang="en-US" dirty="0"/>
              <a:t>What is marriage?</a:t>
            </a:r>
          </a:p>
          <a:p>
            <a:pPr lvl="1">
              <a:defRPr/>
            </a:pPr>
            <a:r>
              <a:rPr lang="en-US" dirty="0"/>
              <a:t>A government sanctioned arrangement for legal and tax benefits?</a:t>
            </a:r>
          </a:p>
          <a:p>
            <a:pPr lvl="1">
              <a:defRPr/>
            </a:pPr>
            <a:r>
              <a:rPr lang="en-US" dirty="0"/>
              <a:t>An earnest pledge of monogamy</a:t>
            </a:r>
          </a:p>
          <a:p>
            <a:pPr lvl="1">
              <a:defRPr/>
            </a:pPr>
            <a:r>
              <a:rPr lang="en-US" dirty="0"/>
              <a:t>A cultural vestige that some of us still do because “that is they way things are supposed to be done”</a:t>
            </a:r>
          </a:p>
          <a:p>
            <a:pPr lvl="1">
              <a:defRPr/>
            </a:pPr>
            <a:endParaRPr lang="en-US" dirty="0"/>
          </a:p>
        </p:txBody>
      </p:sp>
      <p:sp>
        <p:nvSpPr>
          <p:cNvPr id="5" name="TextBox 4">
            <a:extLst>
              <a:ext uri="{FF2B5EF4-FFF2-40B4-BE49-F238E27FC236}">
                <a16:creationId xmlns:a16="http://schemas.microsoft.com/office/drawing/2014/main" id="{98579481-18A7-64C5-BF53-F173A1928AC5}"/>
              </a:ext>
            </a:extLst>
          </p:cNvPr>
          <p:cNvSpPr txBox="1"/>
          <p:nvPr/>
        </p:nvSpPr>
        <p:spPr>
          <a:xfrm>
            <a:off x="3935207" y="1512888"/>
            <a:ext cx="8031163" cy="120015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600" dirty="0"/>
              <a:t>What is marriage from the Biblical perspective?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595BD44A-9064-09A4-DB4C-7CD8F590CD16}"/>
              </a:ext>
            </a:extLst>
          </p:cNvPr>
          <p:cNvSpPr>
            <a:spLocks noGrp="1"/>
          </p:cNvSpPr>
          <p:nvPr>
            <p:ph type="title"/>
          </p:nvPr>
        </p:nvSpPr>
        <p:spPr/>
        <p:txBody>
          <a:bodyPr>
            <a:normAutofit/>
          </a:bodyPr>
          <a:lstStyle/>
          <a:p>
            <a:r>
              <a:rPr lang="en-US" altLang="en-US" b="1"/>
              <a:t>Genesis 2:23–25 (NASB95) </a:t>
            </a:r>
            <a:endParaRPr lang="en-US" altLang="en-US"/>
          </a:p>
        </p:txBody>
      </p:sp>
      <p:sp>
        <p:nvSpPr>
          <p:cNvPr id="3" name="Content Placeholder 2">
            <a:extLst>
              <a:ext uri="{FF2B5EF4-FFF2-40B4-BE49-F238E27FC236}">
                <a16:creationId xmlns:a16="http://schemas.microsoft.com/office/drawing/2014/main" id="{62DCD302-A1EE-0799-0D12-93ED37A3CCD7}"/>
              </a:ext>
            </a:extLst>
          </p:cNvPr>
          <p:cNvSpPr>
            <a:spLocks noGrp="1"/>
          </p:cNvSpPr>
          <p:nvPr>
            <p:ph idx="1"/>
          </p:nvPr>
        </p:nvSpPr>
        <p:spPr/>
        <p:txBody>
          <a:bodyPr>
            <a:normAutofit fontScale="92500" lnSpcReduction="20000"/>
          </a:bodyPr>
          <a:lstStyle/>
          <a:p>
            <a:pPr marL="0" indent="0">
              <a:buNone/>
              <a:defRPr/>
            </a:pPr>
            <a:r>
              <a:rPr lang="en-US" b="1" dirty="0"/>
              <a:t>23</a:t>
            </a:r>
            <a:r>
              <a:rPr lang="en-US" dirty="0"/>
              <a:t> The man said, “This is now bone of my bones, And flesh of my flesh; She shall be called Woman, Because she was taken out of Man.” </a:t>
            </a:r>
            <a:r>
              <a:rPr lang="en-US" b="1" dirty="0"/>
              <a:t>24</a:t>
            </a:r>
            <a:r>
              <a:rPr lang="en-US" dirty="0"/>
              <a:t> For this reason a man shall leave his father and his mother, and be joined to his wife; and they shall become one flesh. </a:t>
            </a:r>
            <a:r>
              <a:rPr lang="en-US" b="1" dirty="0"/>
              <a:t>25</a:t>
            </a:r>
            <a:r>
              <a:rPr lang="en-US" dirty="0"/>
              <a:t> And the man and his wife were both naked and were not ashamed. </a:t>
            </a:r>
          </a:p>
          <a:p>
            <a:pPr marL="0" indent="0">
              <a:buNone/>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0C782335-9062-68DF-A6FC-C983C36677E8}"/>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9973D3F4-CA03-E3CD-BFB4-39B9E939209F}"/>
              </a:ext>
            </a:extLst>
          </p:cNvPr>
          <p:cNvSpPr>
            <a:spLocks noGrp="1"/>
          </p:cNvSpPr>
          <p:nvPr>
            <p:ph idx="1"/>
          </p:nvPr>
        </p:nvSpPr>
        <p:spPr/>
        <p:txBody>
          <a:bodyPr/>
          <a:lstStyle/>
          <a:p>
            <a:pPr marL="0" indent="0">
              <a:buNone/>
              <a:defRPr/>
            </a:pPr>
            <a:r>
              <a:rPr lang="en-US" dirty="0"/>
              <a:t>A man and a woman becoming one for life</a:t>
            </a:r>
          </a:p>
          <a:p>
            <a:pPr lvl="1">
              <a:defRPr/>
            </a:pPr>
            <a:r>
              <a:rPr lang="en-US" dirty="0"/>
              <a:t>The oneness is not just a physical oneness but a spiritual oneness </a:t>
            </a:r>
          </a:p>
          <a:p>
            <a:pPr marL="0" inden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AE774DA8-7304-C779-5671-C1C5286DD74C}"/>
              </a:ext>
            </a:extLst>
          </p:cNvPr>
          <p:cNvSpPr>
            <a:spLocks noGrp="1"/>
          </p:cNvSpPr>
          <p:nvPr>
            <p:ph type="title"/>
          </p:nvPr>
        </p:nvSpPr>
        <p:spPr>
          <a:xfrm>
            <a:off x="141409" y="106628"/>
            <a:ext cx="11798135" cy="1478570"/>
          </a:xfrm>
        </p:spPr>
        <p:txBody>
          <a:bodyPr/>
          <a:lstStyle/>
          <a:p>
            <a:r>
              <a:rPr lang="en-US" altLang="en-US"/>
              <a:t>First thing is first</a:t>
            </a:r>
          </a:p>
        </p:txBody>
      </p:sp>
      <p:sp>
        <p:nvSpPr>
          <p:cNvPr id="3" name="Content Placeholder 2">
            <a:extLst>
              <a:ext uri="{FF2B5EF4-FFF2-40B4-BE49-F238E27FC236}">
                <a16:creationId xmlns:a16="http://schemas.microsoft.com/office/drawing/2014/main" id="{0130B73F-08C0-44E4-64D2-433BD4EA2220}"/>
              </a:ext>
            </a:extLst>
          </p:cNvPr>
          <p:cNvSpPr>
            <a:spLocks noGrp="1"/>
          </p:cNvSpPr>
          <p:nvPr>
            <p:ph idx="1"/>
          </p:nvPr>
        </p:nvSpPr>
        <p:spPr/>
        <p:txBody>
          <a:bodyPr/>
          <a:lstStyle/>
          <a:p>
            <a:pPr marL="0" indent="0">
              <a:buNone/>
              <a:defRPr/>
            </a:pPr>
            <a:r>
              <a:rPr lang="en-US" dirty="0"/>
              <a:t>Biblical Marriage</a:t>
            </a:r>
          </a:p>
          <a:p>
            <a:pPr lvl="1">
              <a:defRPr/>
            </a:pPr>
            <a:r>
              <a:rPr lang="en-US" dirty="0"/>
              <a:t> A man and a woman becoming one for life</a:t>
            </a:r>
          </a:p>
          <a:p>
            <a:pPr lvl="1">
              <a:defRPr/>
            </a:pPr>
            <a:r>
              <a:rPr lang="en-US" dirty="0"/>
              <a:t>The oneness is not a physical oneness but a spiritual oneness </a:t>
            </a:r>
          </a:p>
          <a:p>
            <a:pPr marL="0" indent="0">
              <a:buNone/>
              <a:defRPr/>
            </a:pPr>
            <a:endParaRPr lang="en-US" dirty="0"/>
          </a:p>
        </p:txBody>
      </p:sp>
      <p:sp>
        <p:nvSpPr>
          <p:cNvPr id="2" name="Rectangle 1">
            <a:extLst>
              <a:ext uri="{FF2B5EF4-FFF2-40B4-BE49-F238E27FC236}">
                <a16:creationId xmlns:a16="http://schemas.microsoft.com/office/drawing/2014/main" id="{903BF6B2-AF95-BAD0-7863-1D7E29750E68}"/>
              </a:ext>
            </a:extLst>
          </p:cNvPr>
          <p:cNvSpPr/>
          <p:nvPr/>
        </p:nvSpPr>
        <p:spPr>
          <a:xfrm>
            <a:off x="141409" y="106628"/>
            <a:ext cx="11882356" cy="6276013"/>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nSpc>
                <a:spcPct val="115000"/>
              </a:lnSpc>
              <a:spcBef>
                <a:spcPts val="0"/>
              </a:spcBef>
              <a:spcAft>
                <a:spcPts val="1000"/>
              </a:spcAft>
              <a:defRPr/>
            </a:pPr>
            <a:r>
              <a:rPr lang="en-US" sz="4400" b="1" dirty="0">
                <a:latin typeface="Calibri" panose="020F0502020204030204" pitchFamily="34" charset="0"/>
              </a:rPr>
              <a:t>Matthew 19:4–6 (NASB95) — 4</a:t>
            </a:r>
            <a:r>
              <a:rPr lang="en-US" sz="4400" dirty="0">
                <a:latin typeface="Calibri" panose="020F0502020204030204" pitchFamily="34" charset="0"/>
              </a:rPr>
              <a:t> And He answered and said, “Have you not read that He who created them from the beginning </a:t>
            </a:r>
            <a:r>
              <a:rPr lang="en-US" sz="4400" cap="small" dirty="0">
                <a:latin typeface="Calibri" panose="020F0502020204030204" pitchFamily="34" charset="0"/>
              </a:rPr>
              <a:t>made them male and female</a:t>
            </a:r>
            <a:r>
              <a:rPr lang="en-US" sz="4400" dirty="0">
                <a:latin typeface="Calibri" panose="020F0502020204030204" pitchFamily="34" charset="0"/>
              </a:rPr>
              <a:t>, </a:t>
            </a:r>
            <a:r>
              <a:rPr lang="en-US" sz="4400" b="1" dirty="0">
                <a:latin typeface="Calibri" panose="020F0502020204030204" pitchFamily="34" charset="0"/>
              </a:rPr>
              <a:t>5</a:t>
            </a:r>
            <a:r>
              <a:rPr lang="en-US" sz="4400" dirty="0">
                <a:latin typeface="Calibri" panose="020F0502020204030204" pitchFamily="34" charset="0"/>
              </a:rPr>
              <a:t> and said, ‘</a:t>
            </a:r>
            <a:r>
              <a:rPr lang="en-US" sz="4400" cap="small" dirty="0">
                <a:latin typeface="Calibri" panose="020F0502020204030204" pitchFamily="34" charset="0"/>
              </a:rPr>
              <a:t>For this reason a man shall leave his father and mother and be joined to his wife</a:t>
            </a:r>
            <a:r>
              <a:rPr lang="en-US" sz="4400" dirty="0">
                <a:latin typeface="Calibri" panose="020F0502020204030204" pitchFamily="34" charset="0"/>
              </a:rPr>
              <a:t>, </a:t>
            </a:r>
            <a:r>
              <a:rPr lang="en-US" sz="4400" cap="small" dirty="0">
                <a:latin typeface="Calibri" panose="020F0502020204030204" pitchFamily="34" charset="0"/>
              </a:rPr>
              <a:t>and</a:t>
            </a:r>
            <a:r>
              <a:rPr lang="en-US" sz="4400" dirty="0">
                <a:latin typeface="Calibri" panose="020F0502020204030204" pitchFamily="34" charset="0"/>
              </a:rPr>
              <a:t> </a:t>
            </a:r>
            <a:r>
              <a:rPr lang="en-US" sz="4400" cap="small" dirty="0">
                <a:latin typeface="Calibri" panose="020F0502020204030204" pitchFamily="34" charset="0"/>
              </a:rPr>
              <a:t>the two shall become one flesh</a:t>
            </a:r>
            <a:r>
              <a:rPr lang="en-US" sz="4400" dirty="0">
                <a:latin typeface="Calibri" panose="020F0502020204030204" pitchFamily="34" charset="0"/>
              </a:rPr>
              <a:t>’? </a:t>
            </a:r>
            <a:r>
              <a:rPr lang="en-US" sz="4400" b="1" dirty="0">
                <a:latin typeface="Calibri" panose="020F0502020204030204" pitchFamily="34" charset="0"/>
              </a:rPr>
              <a:t>6</a:t>
            </a:r>
            <a:r>
              <a:rPr lang="en-US" sz="4400" dirty="0">
                <a:latin typeface="Calibri" panose="020F0502020204030204" pitchFamily="34" charset="0"/>
              </a:rPr>
              <a:t> “So they are no longer two, but one flesh. </a:t>
            </a:r>
            <a:r>
              <a:rPr lang="en-US" sz="4400" u="sng" dirty="0">
                <a:latin typeface="Calibri" panose="020F0502020204030204" pitchFamily="34" charset="0"/>
              </a:rPr>
              <a:t>What therefore God has joined together, let no man separate.</a:t>
            </a:r>
            <a:r>
              <a:rPr lang="en-US" sz="4400" dirty="0">
                <a:latin typeface="Calibri" panose="020F0502020204030204"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6DE683D0-0BF0-85B2-5CEC-0B7BBD49767C}"/>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E88F21C0-680E-2D9E-E2AC-B57AD213FD8F}"/>
              </a:ext>
            </a:extLst>
          </p:cNvPr>
          <p:cNvSpPr>
            <a:spLocks noGrp="1"/>
          </p:cNvSpPr>
          <p:nvPr>
            <p:ph idx="1"/>
          </p:nvPr>
        </p:nvSpPr>
        <p:spPr/>
        <p:txBody>
          <a:bodyPr>
            <a:normAutofit lnSpcReduction="10000"/>
          </a:bodyPr>
          <a:lstStyle/>
          <a:p>
            <a:pPr marL="0" indent="0">
              <a:buNone/>
              <a:defRPr/>
            </a:pPr>
            <a:r>
              <a:rPr lang="en-US" dirty="0"/>
              <a:t>Sharing one life together</a:t>
            </a:r>
          </a:p>
          <a:p>
            <a:pPr lvl="2">
              <a:defRPr/>
            </a:pPr>
            <a:r>
              <a:rPr lang="en-US" sz="4000" dirty="0"/>
              <a:t>The emphasis and direction of their lives are intertwined</a:t>
            </a:r>
          </a:p>
          <a:p>
            <a:pPr lvl="3">
              <a:defRPr/>
            </a:pPr>
            <a:r>
              <a:rPr lang="en-US" sz="3600" dirty="0"/>
              <a:t>Spiritually</a:t>
            </a:r>
          </a:p>
          <a:p>
            <a:pPr lvl="3">
              <a:defRPr/>
            </a:pPr>
            <a:r>
              <a:rPr lang="en-US" sz="3600" dirty="0"/>
              <a:t>Relationally</a:t>
            </a:r>
          </a:p>
          <a:p>
            <a:pPr lvl="3">
              <a:defRPr/>
            </a:pPr>
            <a:r>
              <a:rPr lang="en-US" sz="3600" dirty="0"/>
              <a:t>Financially</a:t>
            </a:r>
          </a:p>
          <a:p>
            <a:pPr lvl="2">
              <a:defRPr/>
            </a:pPr>
            <a:endParaRPr lang="en-US" dirty="0"/>
          </a:p>
          <a:p>
            <a:pPr lvl="1">
              <a:defRPr/>
            </a:pPr>
            <a:endParaRPr lang="en-US" dirty="0"/>
          </a:p>
          <a:p>
            <a:pPr marL="0" inden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07EFB4C6-CB3E-E496-02A3-FE509F16E8D6}"/>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F2B90494-0DA1-5617-786A-98A70CA4B060}"/>
              </a:ext>
            </a:extLst>
          </p:cNvPr>
          <p:cNvSpPr>
            <a:spLocks noGrp="1"/>
          </p:cNvSpPr>
          <p:nvPr>
            <p:ph idx="1"/>
          </p:nvPr>
        </p:nvSpPr>
        <p:spPr/>
        <p:txBody>
          <a:bodyPr/>
          <a:lstStyle/>
          <a:p>
            <a:pPr marL="0" indent="0">
              <a:buNone/>
              <a:defRPr/>
            </a:pPr>
            <a:r>
              <a:rPr lang="en-US" dirty="0"/>
              <a:t>Two people working and living together in unity and harmony</a:t>
            </a:r>
          </a:p>
          <a:p>
            <a:pPr lvl="2">
              <a:defRPr/>
            </a:pPr>
            <a:r>
              <a:rPr lang="en-US" dirty="0"/>
              <a:t>When done God’s way</a:t>
            </a:r>
          </a:p>
          <a:p>
            <a:pPr lvl="3">
              <a:defRPr/>
            </a:pPr>
            <a:r>
              <a:rPr lang="en-US" dirty="0"/>
              <a:t>An amazing and challenging relationship</a:t>
            </a:r>
          </a:p>
          <a:p>
            <a:pPr lvl="3">
              <a:defRPr/>
            </a:pPr>
            <a:r>
              <a:rPr lang="en-US" dirty="0"/>
              <a:t>An incredible environment to rear children</a:t>
            </a:r>
          </a:p>
          <a:p>
            <a:pPr lvl="3">
              <a:defRPr/>
            </a:pPr>
            <a:r>
              <a:rPr lang="en-US" dirty="0"/>
              <a:t>A strong foundation for facing life’s many challenges</a:t>
            </a:r>
          </a:p>
          <a:p>
            <a:pPr lvl="2">
              <a:defRPr/>
            </a:pPr>
            <a:endParaRPr lang="en-US" dirty="0"/>
          </a:p>
          <a:p>
            <a:pPr lvl="1">
              <a:defRPr/>
            </a:pPr>
            <a:endParaRPr lang="en-US" dirty="0"/>
          </a:p>
          <a:p>
            <a:pPr marL="0" inden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BF15D78B-82E5-7198-AEB5-1114784CD96C}"/>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EC4EE5F6-EAC1-32B7-83C7-090A94820DD5}"/>
              </a:ext>
            </a:extLst>
          </p:cNvPr>
          <p:cNvSpPr>
            <a:spLocks noGrp="1"/>
          </p:cNvSpPr>
          <p:nvPr>
            <p:ph idx="1"/>
          </p:nvPr>
        </p:nvSpPr>
        <p:spPr/>
        <p:txBody>
          <a:bodyPr/>
          <a:lstStyle/>
          <a:p>
            <a:pPr marL="0" indent="0">
              <a:buNone/>
              <a:defRPr/>
            </a:pPr>
            <a:r>
              <a:rPr lang="en-US" dirty="0"/>
              <a:t>A leadership role becomes necessary</a:t>
            </a:r>
          </a:p>
          <a:p>
            <a:pPr lvl="2">
              <a:defRPr/>
            </a:pPr>
            <a:r>
              <a:rPr lang="en-US" dirty="0"/>
              <a:t>What happens when you come to an impasse?</a:t>
            </a:r>
          </a:p>
          <a:p>
            <a:pPr lvl="2">
              <a:defRPr/>
            </a:pPr>
            <a:r>
              <a:rPr lang="en-US" dirty="0"/>
              <a:t>Decisions that are morally gray but must be made?</a:t>
            </a:r>
          </a:p>
          <a:p>
            <a:pPr lvl="2">
              <a:defRPr/>
            </a:pPr>
            <a:r>
              <a:rPr lang="en-US" dirty="0"/>
              <a:t>Whose job is it to set the </a:t>
            </a:r>
            <a:r>
              <a:rPr lang="en-US" u="sng" dirty="0"/>
              <a:t>direction and the tone</a:t>
            </a:r>
            <a:r>
              <a:rPr lang="en-US" dirty="0"/>
              <a:t>?</a:t>
            </a:r>
          </a:p>
          <a:p>
            <a:pPr lvl="1">
              <a:defRPr/>
            </a:pPr>
            <a:endParaRPr lang="en-US" dirty="0"/>
          </a:p>
          <a:p>
            <a:pPr lvl="2">
              <a:defRPr/>
            </a:pPr>
            <a:endParaRPr lang="en-US" dirty="0"/>
          </a:p>
          <a:p>
            <a:pPr lvl="1">
              <a:defRPr/>
            </a:pPr>
            <a:endParaRPr lang="en-US" dirty="0"/>
          </a:p>
          <a:p>
            <a:pPr marL="0" inden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EB229471-D192-C1CF-C290-795BE1F57753}"/>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3A01C7FC-6540-3CAF-56FC-1F1EB4348C54}"/>
              </a:ext>
            </a:extLst>
          </p:cNvPr>
          <p:cNvSpPr>
            <a:spLocks noGrp="1"/>
          </p:cNvSpPr>
          <p:nvPr>
            <p:ph idx="1"/>
          </p:nvPr>
        </p:nvSpPr>
        <p:spPr/>
        <p:txBody>
          <a:bodyPr/>
          <a:lstStyle/>
          <a:p>
            <a:pPr marL="0" indent="0">
              <a:buNone/>
              <a:defRPr/>
            </a:pPr>
            <a:r>
              <a:rPr lang="en-US" dirty="0"/>
              <a:t>Logic would dictate…</a:t>
            </a:r>
          </a:p>
          <a:p>
            <a:pPr lvl="2">
              <a:defRPr/>
            </a:pPr>
            <a:r>
              <a:rPr lang="en-US" dirty="0"/>
              <a:t>Whoever is the best leader</a:t>
            </a:r>
          </a:p>
          <a:p>
            <a:pPr lvl="2">
              <a:defRPr/>
            </a:pPr>
            <a:r>
              <a:rPr lang="en-US" dirty="0"/>
              <a:t>The most spiritual</a:t>
            </a:r>
          </a:p>
          <a:p>
            <a:pPr lvl="2">
              <a:defRPr/>
            </a:pPr>
            <a:r>
              <a:rPr lang="en-US" dirty="0"/>
              <a:t>The most intelligent</a:t>
            </a:r>
          </a:p>
          <a:p>
            <a:pPr lvl="1">
              <a:defRPr/>
            </a:pPr>
            <a:endParaRPr lang="en-US" dirty="0"/>
          </a:p>
          <a:p>
            <a:pPr lvl="2">
              <a:defRPr/>
            </a:pPr>
            <a:endParaRPr lang="en-US" dirty="0"/>
          </a:p>
          <a:p>
            <a:pPr lvl="1">
              <a:defRPr/>
            </a:pPr>
            <a:endParaRPr lang="en-US" dirty="0"/>
          </a:p>
          <a:p>
            <a:pPr marL="0" indent="0">
              <a:buNone/>
              <a:defRPr/>
            </a:pPr>
            <a:endParaRPr lang="en-US" dirty="0"/>
          </a:p>
        </p:txBody>
      </p:sp>
      <p:sp>
        <p:nvSpPr>
          <p:cNvPr id="2" name="TextBox 1">
            <a:extLst>
              <a:ext uri="{FF2B5EF4-FFF2-40B4-BE49-F238E27FC236}">
                <a16:creationId xmlns:a16="http://schemas.microsoft.com/office/drawing/2014/main" id="{D89975D4-DA0D-9785-508F-06370E4520B3}"/>
              </a:ext>
            </a:extLst>
          </p:cNvPr>
          <p:cNvSpPr txBox="1"/>
          <p:nvPr/>
        </p:nvSpPr>
        <p:spPr>
          <a:xfrm>
            <a:off x="2333625" y="4760914"/>
            <a:ext cx="7594600" cy="769937"/>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400" dirty="0"/>
              <a:t>Who makes that decision?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7671F19B-7BCB-0B2E-9E92-B923B327CB02}"/>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6964F52E-9A85-9EF0-C839-4198D81DDADD}"/>
              </a:ext>
            </a:extLst>
          </p:cNvPr>
          <p:cNvSpPr>
            <a:spLocks noGrp="1"/>
          </p:cNvSpPr>
          <p:nvPr>
            <p:ph idx="1"/>
          </p:nvPr>
        </p:nvSpPr>
        <p:spPr/>
        <p:txBody>
          <a:bodyPr/>
          <a:lstStyle/>
          <a:p>
            <a:pPr marL="0" indent="0">
              <a:buNone/>
              <a:defRPr/>
            </a:pPr>
            <a:r>
              <a:rPr lang="en-US" dirty="0"/>
              <a:t>God instead gave different roles to the different genders</a:t>
            </a:r>
          </a:p>
          <a:p>
            <a:pPr lvl="2">
              <a:defRPr/>
            </a:pPr>
            <a:r>
              <a:rPr lang="en-US" dirty="0"/>
              <a:t>Men are supposed to be the leader of the family</a:t>
            </a:r>
          </a:p>
          <a:p>
            <a:pPr lvl="2">
              <a:defRPr/>
            </a:pPr>
            <a:r>
              <a:rPr lang="en-US" dirty="0"/>
              <a:t>Women are supposed to be in a support role</a:t>
            </a:r>
          </a:p>
          <a:p>
            <a:pPr lvl="1">
              <a:defRPr/>
            </a:pPr>
            <a:endParaRPr lang="en-US" dirty="0"/>
          </a:p>
          <a:p>
            <a:pPr lvl="2">
              <a:defRPr/>
            </a:pPr>
            <a:endParaRPr lang="en-US" dirty="0"/>
          </a:p>
          <a:p>
            <a:pPr lvl="1">
              <a:defRPr/>
            </a:pPr>
            <a:endParaRPr lang="en-US" dirty="0"/>
          </a:p>
          <a:p>
            <a:pPr marL="0" inden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97BF580A-0243-CF3D-5C7E-759583016363}"/>
              </a:ext>
            </a:extLst>
          </p:cNvPr>
          <p:cNvSpPr>
            <a:spLocks noGrp="1"/>
          </p:cNvSpPr>
          <p:nvPr>
            <p:ph type="title"/>
          </p:nvPr>
        </p:nvSpPr>
        <p:spPr/>
        <p:txBody>
          <a:bodyPr>
            <a:normAutofit fontScale="90000"/>
          </a:bodyPr>
          <a:lstStyle/>
          <a:p>
            <a:pPr eaLnBrk="1" hangingPunct="1"/>
            <a:r>
              <a:rPr lang="en-US" altLang="en-US"/>
              <a:t>Ephesians </a:t>
            </a:r>
            <a:br>
              <a:rPr lang="en-US" altLang="en-US"/>
            </a:br>
            <a:endParaRPr lang="en-US" altLang="en-US"/>
          </a:p>
        </p:txBody>
      </p:sp>
      <p:sp>
        <p:nvSpPr>
          <p:cNvPr id="3" name="Content Placeholder 2">
            <a:extLst>
              <a:ext uri="{FF2B5EF4-FFF2-40B4-BE49-F238E27FC236}">
                <a16:creationId xmlns:a16="http://schemas.microsoft.com/office/drawing/2014/main" id="{43EB0388-F738-A836-03EC-AE57F834CA6C}"/>
              </a:ext>
            </a:extLst>
          </p:cNvPr>
          <p:cNvSpPr>
            <a:spLocks noGrp="1"/>
          </p:cNvSpPr>
          <p:nvPr>
            <p:ph idx="1"/>
          </p:nvPr>
        </p:nvSpPr>
        <p:spPr/>
        <p:txBody>
          <a:bodyPr/>
          <a:lstStyle/>
          <a:p>
            <a:pPr marL="0" indent="0">
              <a:buNone/>
              <a:defRPr/>
            </a:pPr>
            <a:r>
              <a:rPr lang="en-US" sz="4800" b="1" u="sng" dirty="0"/>
              <a:t>Eph. 1-3</a:t>
            </a:r>
            <a:endParaRPr lang="en-US" sz="4800" u="sng" dirty="0"/>
          </a:p>
          <a:p>
            <a:pPr lvl="1">
              <a:defRPr/>
            </a:pPr>
            <a:r>
              <a:rPr lang="en-US" sz="4400" b="1" dirty="0"/>
              <a:t>All that God has done for us</a:t>
            </a:r>
          </a:p>
          <a:p>
            <a:pPr marL="0" indent="0">
              <a:buNone/>
              <a:defRPr/>
            </a:pPr>
            <a:r>
              <a:rPr lang="en-US" sz="4800" b="1" u="sng" dirty="0"/>
              <a:t>Eph. 4-6</a:t>
            </a:r>
          </a:p>
          <a:p>
            <a:pPr lvl="1">
              <a:defRPr/>
            </a:pPr>
            <a:r>
              <a:rPr lang="en-US" sz="4400" b="1" dirty="0"/>
              <a:t>Living out God’s truth</a:t>
            </a:r>
          </a:p>
          <a:p>
            <a:pPr lvl="1">
              <a:defRPr/>
            </a:pPr>
            <a:endParaRPr lang="en-US" sz="4400" dirty="0"/>
          </a:p>
          <a:p>
            <a:pPr marL="457200" lvl="1" indent="0" eaLnBrk="1" hangingPunct="1">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00429665-4746-69D9-27D2-C180BDFDEEC7}"/>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AF9F90AD-AED4-7517-9DE6-578459E7FA16}"/>
              </a:ext>
            </a:extLst>
          </p:cNvPr>
          <p:cNvSpPr>
            <a:spLocks noGrp="1"/>
          </p:cNvSpPr>
          <p:nvPr>
            <p:ph idx="1"/>
          </p:nvPr>
        </p:nvSpPr>
        <p:spPr/>
        <p:txBody>
          <a:bodyPr/>
          <a:lstStyle/>
          <a:p>
            <a:pPr marL="0" indent="0">
              <a:buNone/>
              <a:defRPr/>
            </a:pPr>
            <a:r>
              <a:rPr lang="en-US" dirty="0"/>
              <a:t>God instead gave different roles to the different genders</a:t>
            </a:r>
          </a:p>
          <a:p>
            <a:pPr lvl="2">
              <a:defRPr/>
            </a:pPr>
            <a:r>
              <a:rPr lang="en-US" dirty="0"/>
              <a:t>Men s are supposed to be the leader of the family</a:t>
            </a:r>
          </a:p>
          <a:p>
            <a:pPr lvl="2">
              <a:defRPr/>
            </a:pPr>
            <a:r>
              <a:rPr lang="en-US" dirty="0"/>
              <a:t>Women are supposed to be in a support role</a:t>
            </a:r>
          </a:p>
          <a:p>
            <a:pPr lvl="1">
              <a:defRPr/>
            </a:pPr>
            <a:endParaRPr lang="en-US" dirty="0"/>
          </a:p>
          <a:p>
            <a:pPr lvl="2">
              <a:defRPr/>
            </a:pPr>
            <a:endParaRPr lang="en-US" dirty="0"/>
          </a:p>
          <a:p>
            <a:pPr lvl="1">
              <a:defRPr/>
            </a:pPr>
            <a:endParaRPr lang="en-US" dirty="0"/>
          </a:p>
          <a:p>
            <a:pPr marL="0" indent="0">
              <a:buNone/>
              <a:defRPr/>
            </a:pPr>
            <a:endParaRPr lang="en-US" dirty="0"/>
          </a:p>
        </p:txBody>
      </p:sp>
      <p:sp>
        <p:nvSpPr>
          <p:cNvPr id="2" name="Rectangle 1">
            <a:extLst>
              <a:ext uri="{FF2B5EF4-FFF2-40B4-BE49-F238E27FC236}">
                <a16:creationId xmlns:a16="http://schemas.microsoft.com/office/drawing/2014/main" id="{0983EBE9-0BEC-349C-5113-2601A410C759}"/>
              </a:ext>
            </a:extLst>
          </p:cNvPr>
          <p:cNvSpPr/>
          <p:nvPr/>
        </p:nvSpPr>
        <p:spPr>
          <a:xfrm>
            <a:off x="2170113" y="2546350"/>
            <a:ext cx="8026400" cy="2641600"/>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3600" b="1" dirty="0">
                <a:latin typeface="Calibri" panose="020F0502020204030204" pitchFamily="34" charset="0"/>
              </a:rPr>
              <a:t>Genesis 2:18 (NASB95) — 18</a:t>
            </a:r>
            <a:r>
              <a:rPr lang="en-US" sz="3600" dirty="0">
                <a:latin typeface="Calibri" panose="020F0502020204030204" pitchFamily="34" charset="0"/>
              </a:rPr>
              <a:t> Then the </a:t>
            </a:r>
            <a:r>
              <a:rPr lang="en-US" sz="3600" cap="small" dirty="0">
                <a:latin typeface="Calibri" panose="020F0502020204030204" pitchFamily="34" charset="0"/>
              </a:rPr>
              <a:t>Lord</a:t>
            </a:r>
            <a:r>
              <a:rPr lang="en-US" sz="3600" dirty="0">
                <a:latin typeface="Calibri" panose="020F0502020204030204" pitchFamily="34" charset="0"/>
              </a:rPr>
              <a:t> God said, “It is not good for the man to be alone; I will make him a helper suitable for him.”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48086EED-BF60-A01D-061E-4A96C183672C}"/>
              </a:ext>
            </a:extLst>
          </p:cNvPr>
          <p:cNvSpPr>
            <a:spLocks noGrp="1"/>
          </p:cNvSpPr>
          <p:nvPr>
            <p:ph type="title"/>
          </p:nvPr>
        </p:nvSpPr>
        <p:spPr/>
        <p:txBody>
          <a:bodyPr/>
          <a:lstStyle/>
          <a:p>
            <a:r>
              <a:rPr lang="en-US" altLang="en-US"/>
              <a:t>The Problem </a:t>
            </a:r>
          </a:p>
        </p:txBody>
      </p:sp>
      <p:sp>
        <p:nvSpPr>
          <p:cNvPr id="3" name="Content Placeholder 2">
            <a:extLst>
              <a:ext uri="{FF2B5EF4-FFF2-40B4-BE49-F238E27FC236}">
                <a16:creationId xmlns:a16="http://schemas.microsoft.com/office/drawing/2014/main" id="{4FCC4A91-4851-0B8F-8A56-0E9E281E43FF}"/>
              </a:ext>
            </a:extLst>
          </p:cNvPr>
          <p:cNvSpPr>
            <a:spLocks noGrp="1"/>
          </p:cNvSpPr>
          <p:nvPr>
            <p:ph idx="1"/>
          </p:nvPr>
        </p:nvSpPr>
        <p:spPr/>
        <p:txBody>
          <a:bodyPr>
            <a:normAutofit/>
          </a:bodyPr>
          <a:lstStyle/>
          <a:p>
            <a:pPr marL="0" indent="0">
              <a:buNone/>
              <a:defRPr/>
            </a:pPr>
            <a:r>
              <a:rPr lang="en-US" dirty="0"/>
              <a:t>We live in a fallen world</a:t>
            </a:r>
          </a:p>
          <a:p>
            <a:pPr lvl="1">
              <a:defRPr/>
            </a:pPr>
            <a:r>
              <a:rPr lang="en-US" dirty="0"/>
              <a:t>Men use their “leadership role” to dominate</a:t>
            </a:r>
          </a:p>
          <a:p>
            <a:pPr lvl="1">
              <a:defRPr/>
            </a:pPr>
            <a:r>
              <a:rPr lang="en-US" dirty="0"/>
              <a:t>None of us want to be under the authority of anyone</a:t>
            </a:r>
          </a:p>
          <a:p>
            <a:pPr lvl="1">
              <a:defRPr/>
            </a:pPr>
            <a:r>
              <a:rPr lang="en-US" dirty="0"/>
              <a:t>We tend to equate roles with value</a:t>
            </a:r>
          </a:p>
          <a:p>
            <a:pPr lvl="1">
              <a:defRPr/>
            </a:pPr>
            <a:r>
              <a:rPr lang="en-US" dirty="0"/>
              <a:t>The leader (the man) is more valuable than the helper (woman)</a:t>
            </a:r>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B777CBB1-FB5A-C8B2-EA12-AB73B87E6F2C}"/>
              </a:ext>
            </a:extLst>
          </p:cNvPr>
          <p:cNvSpPr>
            <a:spLocks noGrp="1"/>
          </p:cNvSpPr>
          <p:nvPr>
            <p:ph type="title"/>
          </p:nvPr>
        </p:nvSpPr>
        <p:spPr/>
        <p:txBody>
          <a:bodyPr/>
          <a:lstStyle/>
          <a:p>
            <a:r>
              <a:rPr lang="en-US" altLang="en-US" dirty="0"/>
              <a:t>Leadership</a:t>
            </a:r>
          </a:p>
        </p:txBody>
      </p:sp>
      <p:sp>
        <p:nvSpPr>
          <p:cNvPr id="3" name="Content Placeholder 2">
            <a:extLst>
              <a:ext uri="{FF2B5EF4-FFF2-40B4-BE49-F238E27FC236}">
                <a16:creationId xmlns:a16="http://schemas.microsoft.com/office/drawing/2014/main" id="{0CAA54E1-3F19-F5F1-8DE7-21E9D3F1048A}"/>
              </a:ext>
            </a:extLst>
          </p:cNvPr>
          <p:cNvSpPr>
            <a:spLocks noGrp="1"/>
          </p:cNvSpPr>
          <p:nvPr>
            <p:ph idx="1"/>
          </p:nvPr>
        </p:nvSpPr>
        <p:spPr/>
        <p:txBody>
          <a:bodyPr/>
          <a:lstStyle/>
          <a:p>
            <a:pPr marL="0" indent="0">
              <a:buNone/>
              <a:defRPr/>
            </a:pPr>
            <a:r>
              <a:rPr lang="en-US" dirty="0"/>
              <a:t>In the Bible the “Leader” is the servant</a:t>
            </a:r>
          </a:p>
          <a:p>
            <a:pPr>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6765D794-DA46-0B5B-91EA-36489EAA2829}"/>
              </a:ext>
            </a:extLst>
          </p:cNvPr>
          <p:cNvSpPr>
            <a:spLocks noGrp="1"/>
          </p:cNvSpPr>
          <p:nvPr>
            <p:ph type="title"/>
          </p:nvPr>
        </p:nvSpPr>
        <p:spPr/>
        <p:txBody>
          <a:bodyPr/>
          <a:lstStyle/>
          <a:p>
            <a:r>
              <a:rPr lang="en-US" altLang="en-US"/>
              <a:t>The Problem </a:t>
            </a:r>
          </a:p>
        </p:txBody>
      </p:sp>
      <p:sp>
        <p:nvSpPr>
          <p:cNvPr id="3" name="Content Placeholder 2">
            <a:extLst>
              <a:ext uri="{FF2B5EF4-FFF2-40B4-BE49-F238E27FC236}">
                <a16:creationId xmlns:a16="http://schemas.microsoft.com/office/drawing/2014/main" id="{7E077BCB-4213-9057-5197-7C82CBB50B0F}"/>
              </a:ext>
            </a:extLst>
          </p:cNvPr>
          <p:cNvSpPr>
            <a:spLocks noGrp="1"/>
          </p:cNvSpPr>
          <p:nvPr>
            <p:ph idx="1"/>
          </p:nvPr>
        </p:nvSpPr>
        <p:spPr/>
        <p:txBody>
          <a:bodyPr/>
          <a:lstStyle/>
          <a:p>
            <a:pPr marL="0" indent="0">
              <a:buNone/>
              <a:defRPr/>
            </a:pPr>
            <a:r>
              <a:rPr lang="en-US" dirty="0"/>
              <a:t>In the Bible the “Leader” is the servant</a:t>
            </a:r>
          </a:p>
          <a:p>
            <a:pPr>
              <a:defRPr/>
            </a:pPr>
            <a:endParaRPr lang="en-US" dirty="0"/>
          </a:p>
        </p:txBody>
      </p:sp>
      <p:sp>
        <p:nvSpPr>
          <p:cNvPr id="4" name="Rectangle 3">
            <a:extLst>
              <a:ext uri="{FF2B5EF4-FFF2-40B4-BE49-F238E27FC236}">
                <a16:creationId xmlns:a16="http://schemas.microsoft.com/office/drawing/2014/main" id="{4F5D6C51-D940-4FA9-49CE-AAEBB9CCA389}"/>
              </a:ext>
            </a:extLst>
          </p:cNvPr>
          <p:cNvSpPr/>
          <p:nvPr/>
        </p:nvSpPr>
        <p:spPr>
          <a:xfrm>
            <a:off x="1116515" y="592584"/>
            <a:ext cx="8874125" cy="572293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3200" b="1" dirty="0">
                <a:latin typeface="Calibri" panose="020F0502020204030204" pitchFamily="34" charset="0"/>
              </a:rPr>
              <a:t>Mark 10:42–45 (NASB95) — 42</a:t>
            </a:r>
            <a:r>
              <a:rPr lang="en-US" sz="3200" dirty="0">
                <a:latin typeface="Calibri" panose="020F0502020204030204" pitchFamily="34" charset="0"/>
              </a:rPr>
              <a:t> Calling them to Himself, Jesus said to them, “You know that those who are recognized as rulers of the Gentiles lord it over them; and their great men exercise authority over them. </a:t>
            </a:r>
            <a:r>
              <a:rPr lang="en-US" sz="3200" b="1" dirty="0">
                <a:latin typeface="Calibri" panose="020F0502020204030204" pitchFamily="34" charset="0"/>
              </a:rPr>
              <a:t>43</a:t>
            </a:r>
            <a:r>
              <a:rPr lang="en-US" sz="3200" dirty="0">
                <a:latin typeface="Calibri" panose="020F0502020204030204" pitchFamily="34" charset="0"/>
              </a:rPr>
              <a:t> “But it is not this way among you, but whoever wishes to become great among you shall be your servant; </a:t>
            </a:r>
            <a:r>
              <a:rPr lang="en-US" sz="3200" b="1" dirty="0">
                <a:latin typeface="Calibri" panose="020F0502020204030204" pitchFamily="34" charset="0"/>
              </a:rPr>
              <a:t>44</a:t>
            </a:r>
            <a:r>
              <a:rPr lang="en-US" sz="3200" dirty="0">
                <a:latin typeface="Calibri" panose="020F0502020204030204" pitchFamily="34" charset="0"/>
              </a:rPr>
              <a:t> and whoever wishes to be first among you shall be slave of all. </a:t>
            </a:r>
            <a:r>
              <a:rPr lang="en-US" sz="3200" b="1" dirty="0">
                <a:latin typeface="Calibri" panose="020F0502020204030204" pitchFamily="34" charset="0"/>
              </a:rPr>
              <a:t>45</a:t>
            </a:r>
            <a:r>
              <a:rPr lang="en-US" sz="3200" dirty="0">
                <a:latin typeface="Calibri" panose="020F0502020204030204" pitchFamily="34" charset="0"/>
              </a:rPr>
              <a:t> “For even the Son of Man did not come to be served, but to serve, and to give His life a ransom for many.”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B587C9F3-3B0D-4D30-044B-FF583FF74A44}"/>
              </a:ext>
            </a:extLst>
          </p:cNvPr>
          <p:cNvSpPr>
            <a:spLocks noGrp="1"/>
          </p:cNvSpPr>
          <p:nvPr>
            <p:ph type="title"/>
          </p:nvPr>
        </p:nvSpPr>
        <p:spPr/>
        <p:txBody>
          <a:bodyPr/>
          <a:lstStyle/>
          <a:p>
            <a:r>
              <a:rPr lang="en-US" altLang="en-US"/>
              <a:t>Leadership</a:t>
            </a:r>
          </a:p>
        </p:txBody>
      </p:sp>
      <p:sp>
        <p:nvSpPr>
          <p:cNvPr id="3" name="Content Placeholder 2">
            <a:extLst>
              <a:ext uri="{FF2B5EF4-FFF2-40B4-BE49-F238E27FC236}">
                <a16:creationId xmlns:a16="http://schemas.microsoft.com/office/drawing/2014/main" id="{9793CB48-3A89-D351-51AC-B6DFBF700867}"/>
              </a:ext>
            </a:extLst>
          </p:cNvPr>
          <p:cNvSpPr>
            <a:spLocks noGrp="1"/>
          </p:cNvSpPr>
          <p:nvPr>
            <p:ph idx="1"/>
          </p:nvPr>
        </p:nvSpPr>
        <p:spPr/>
        <p:txBody>
          <a:bodyPr/>
          <a:lstStyle/>
          <a:p>
            <a:pPr>
              <a:defRPr/>
            </a:pPr>
            <a:r>
              <a:rPr lang="en-US" dirty="0"/>
              <a:t>So the man’s role is not to always get his way</a:t>
            </a:r>
          </a:p>
          <a:p>
            <a:pPr>
              <a:defRPr/>
            </a:pPr>
            <a:r>
              <a:rPr lang="en-US" dirty="0"/>
              <a:t>But to do what is in the best interest of his wife and children</a:t>
            </a:r>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6BF90E25-4881-AE06-41B7-D89191421FC8}"/>
              </a:ext>
            </a:extLst>
          </p:cNvPr>
          <p:cNvSpPr>
            <a:spLocks noGrp="1"/>
          </p:cNvSpPr>
          <p:nvPr>
            <p:ph type="title"/>
          </p:nvPr>
        </p:nvSpPr>
        <p:spPr/>
        <p:txBody>
          <a:bodyPr/>
          <a:lstStyle/>
          <a:p>
            <a:r>
              <a:rPr lang="en-US" altLang="en-US"/>
              <a:t>Value</a:t>
            </a:r>
          </a:p>
        </p:txBody>
      </p:sp>
      <p:sp>
        <p:nvSpPr>
          <p:cNvPr id="3" name="Content Placeholder 2">
            <a:extLst>
              <a:ext uri="{FF2B5EF4-FFF2-40B4-BE49-F238E27FC236}">
                <a16:creationId xmlns:a16="http://schemas.microsoft.com/office/drawing/2014/main" id="{717FBA89-2987-5661-90BB-36A32748A0A3}"/>
              </a:ext>
            </a:extLst>
          </p:cNvPr>
          <p:cNvSpPr>
            <a:spLocks noGrp="1"/>
          </p:cNvSpPr>
          <p:nvPr>
            <p:ph idx="1"/>
          </p:nvPr>
        </p:nvSpPr>
        <p:spPr/>
        <p:txBody>
          <a:bodyPr/>
          <a:lstStyle/>
          <a:p>
            <a:pPr>
              <a:defRPr/>
            </a:pPr>
            <a:r>
              <a:rPr lang="en-US" dirty="0"/>
              <a:t>In our fallen view of leadership the leader is more important or has more value</a:t>
            </a:r>
          </a:p>
          <a:p>
            <a:pPr lvl="1">
              <a:defRPr/>
            </a:pPr>
            <a:r>
              <a:rPr lang="en-US" dirty="0"/>
              <a:t>The man is not more valuable than his wife or his children</a:t>
            </a:r>
          </a:p>
          <a:p>
            <a:pPr lvl="1">
              <a:defRPr/>
            </a:pPr>
            <a:r>
              <a:rPr lang="en-US" dirty="0"/>
              <a:t>He is more responsible before God for the direction of his family</a:t>
            </a:r>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32F016A5-A413-ECF6-0C35-F456D350F83A}"/>
              </a:ext>
            </a:extLst>
          </p:cNvPr>
          <p:cNvSpPr>
            <a:spLocks noGrp="1"/>
          </p:cNvSpPr>
          <p:nvPr>
            <p:ph type="title"/>
          </p:nvPr>
        </p:nvSpPr>
        <p:spPr/>
        <p:txBody>
          <a:bodyPr/>
          <a:lstStyle/>
          <a:p>
            <a:r>
              <a:rPr lang="en-US" altLang="en-US"/>
              <a:t>Value</a:t>
            </a:r>
          </a:p>
        </p:txBody>
      </p:sp>
      <p:sp>
        <p:nvSpPr>
          <p:cNvPr id="3" name="Content Placeholder 2">
            <a:extLst>
              <a:ext uri="{FF2B5EF4-FFF2-40B4-BE49-F238E27FC236}">
                <a16:creationId xmlns:a16="http://schemas.microsoft.com/office/drawing/2014/main" id="{47993D26-E8AF-9F3E-9FB5-0778262033D6}"/>
              </a:ext>
            </a:extLst>
          </p:cNvPr>
          <p:cNvSpPr>
            <a:spLocks noGrp="1"/>
          </p:cNvSpPr>
          <p:nvPr>
            <p:ph idx="1"/>
          </p:nvPr>
        </p:nvSpPr>
        <p:spPr/>
        <p:txBody>
          <a:bodyPr/>
          <a:lstStyle/>
          <a:p>
            <a:pPr marL="0" indent="0">
              <a:buNone/>
              <a:defRPr/>
            </a:pPr>
            <a:r>
              <a:rPr lang="en-US" dirty="0"/>
              <a:t>In the Trinity</a:t>
            </a:r>
          </a:p>
          <a:p>
            <a:pPr lvl="1">
              <a:defRPr/>
            </a:pPr>
            <a:r>
              <a:rPr lang="en-US" dirty="0"/>
              <a:t>	The Father </a:t>
            </a:r>
          </a:p>
          <a:p>
            <a:pPr lvl="1">
              <a:defRPr/>
            </a:pPr>
            <a:r>
              <a:rPr lang="en-US" dirty="0"/>
              <a:t>	The Son</a:t>
            </a:r>
          </a:p>
          <a:p>
            <a:pPr lvl="1">
              <a:defRPr/>
            </a:pPr>
            <a:r>
              <a:rPr lang="en-US" dirty="0"/>
              <a:t>	The Holy Spirit</a:t>
            </a:r>
          </a:p>
          <a:p>
            <a:pPr marL="0" indent="0">
              <a:buNone/>
              <a:defRPr/>
            </a:pPr>
            <a:endParaRPr lang="en-US" dirty="0"/>
          </a:p>
        </p:txBody>
      </p:sp>
      <p:sp>
        <p:nvSpPr>
          <p:cNvPr id="2" name="Right Brace 1">
            <a:extLst>
              <a:ext uri="{FF2B5EF4-FFF2-40B4-BE49-F238E27FC236}">
                <a16:creationId xmlns:a16="http://schemas.microsoft.com/office/drawing/2014/main" id="{7E608088-4C02-5181-B0F6-058874FFE330}"/>
              </a:ext>
            </a:extLst>
          </p:cNvPr>
          <p:cNvSpPr/>
          <p:nvPr/>
        </p:nvSpPr>
        <p:spPr>
          <a:xfrm>
            <a:off x="4068763" y="2755233"/>
            <a:ext cx="1266825" cy="2105526"/>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 name="TextBox 3">
            <a:extLst>
              <a:ext uri="{FF2B5EF4-FFF2-40B4-BE49-F238E27FC236}">
                <a16:creationId xmlns:a16="http://schemas.microsoft.com/office/drawing/2014/main" id="{FFB6B33E-CF55-4C6F-7143-DED0EDF4E505}"/>
              </a:ext>
            </a:extLst>
          </p:cNvPr>
          <p:cNvSpPr txBox="1"/>
          <p:nvPr/>
        </p:nvSpPr>
        <p:spPr>
          <a:xfrm>
            <a:off x="5516062" y="3356938"/>
            <a:ext cx="2778125" cy="107791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200" dirty="0"/>
              <a:t>3 Persons one essence</a:t>
            </a:r>
          </a:p>
        </p:txBody>
      </p:sp>
      <p:sp>
        <p:nvSpPr>
          <p:cNvPr id="44038" name="TextBox 4">
            <a:extLst>
              <a:ext uri="{FF2B5EF4-FFF2-40B4-BE49-F238E27FC236}">
                <a16:creationId xmlns:a16="http://schemas.microsoft.com/office/drawing/2014/main" id="{A4E7A7FA-6C40-0D4C-1CE6-73B86389232D}"/>
              </a:ext>
            </a:extLst>
          </p:cNvPr>
          <p:cNvSpPr txBox="1">
            <a:spLocks noChangeArrowheads="1"/>
          </p:cNvSpPr>
          <p:nvPr/>
        </p:nvSpPr>
        <p:spPr bwMode="auto">
          <a:xfrm>
            <a:off x="2306137" y="5140158"/>
            <a:ext cx="78565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 typeface="Arial" panose="020B0604020202020204" pitchFamily="34" charset="0"/>
              <a:buChar char="•"/>
            </a:pPr>
            <a:r>
              <a:rPr lang="en-US" altLang="en-US" sz="4000" dirty="0">
                <a:solidFill>
                  <a:schemeClr val="tx1"/>
                </a:solidFill>
              </a:rPr>
              <a:t>Even here we find there is a leadership role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403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9F27D978-D0E8-3825-84ED-898F34B62F21}"/>
              </a:ext>
            </a:extLst>
          </p:cNvPr>
          <p:cNvSpPr>
            <a:spLocks noGrp="1"/>
          </p:cNvSpPr>
          <p:nvPr>
            <p:ph type="title"/>
          </p:nvPr>
        </p:nvSpPr>
        <p:spPr/>
        <p:txBody>
          <a:bodyPr/>
          <a:lstStyle/>
          <a:p>
            <a:r>
              <a:rPr lang="en-US" altLang="en-US"/>
              <a:t>Value</a:t>
            </a:r>
          </a:p>
        </p:txBody>
      </p:sp>
      <p:sp>
        <p:nvSpPr>
          <p:cNvPr id="3" name="Content Placeholder 2">
            <a:extLst>
              <a:ext uri="{FF2B5EF4-FFF2-40B4-BE49-F238E27FC236}">
                <a16:creationId xmlns:a16="http://schemas.microsoft.com/office/drawing/2014/main" id="{DF0BF59F-AEEB-C5BA-07C5-4BB97A80EF48}"/>
              </a:ext>
            </a:extLst>
          </p:cNvPr>
          <p:cNvSpPr>
            <a:spLocks noGrp="1"/>
          </p:cNvSpPr>
          <p:nvPr>
            <p:ph idx="1"/>
          </p:nvPr>
        </p:nvSpPr>
        <p:spPr/>
        <p:txBody>
          <a:bodyPr/>
          <a:lstStyle/>
          <a:p>
            <a:pPr marL="0" indent="0">
              <a:buNone/>
              <a:defRPr/>
            </a:pPr>
            <a:r>
              <a:rPr lang="en-US" dirty="0"/>
              <a:t>In the Trinity</a:t>
            </a:r>
          </a:p>
          <a:p>
            <a:pPr lvl="1">
              <a:defRPr/>
            </a:pPr>
            <a:r>
              <a:rPr lang="en-US" dirty="0"/>
              <a:t>	The Father </a:t>
            </a:r>
          </a:p>
          <a:p>
            <a:pPr lvl="1">
              <a:defRPr/>
            </a:pPr>
            <a:r>
              <a:rPr lang="en-US" dirty="0"/>
              <a:t>	The Son</a:t>
            </a:r>
          </a:p>
          <a:p>
            <a:pPr lvl="1">
              <a:defRPr/>
            </a:pPr>
            <a:r>
              <a:rPr lang="en-US" dirty="0"/>
              <a:t>	The Holy Spirit</a:t>
            </a:r>
          </a:p>
          <a:p>
            <a:pPr marL="0" indent="0">
              <a:buNone/>
              <a:defRPr/>
            </a:pPr>
            <a:endParaRPr lang="en-US" dirty="0"/>
          </a:p>
        </p:txBody>
      </p:sp>
      <p:sp>
        <p:nvSpPr>
          <p:cNvPr id="2" name="Right Brace 1">
            <a:extLst>
              <a:ext uri="{FF2B5EF4-FFF2-40B4-BE49-F238E27FC236}">
                <a16:creationId xmlns:a16="http://schemas.microsoft.com/office/drawing/2014/main" id="{3853D360-67B1-6628-3E36-96744512659A}"/>
              </a:ext>
            </a:extLst>
          </p:cNvPr>
          <p:cNvSpPr/>
          <p:nvPr/>
        </p:nvSpPr>
        <p:spPr>
          <a:xfrm>
            <a:off x="6354764" y="1679576"/>
            <a:ext cx="1266825" cy="2633663"/>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4" name="TextBox 3">
            <a:extLst>
              <a:ext uri="{FF2B5EF4-FFF2-40B4-BE49-F238E27FC236}">
                <a16:creationId xmlns:a16="http://schemas.microsoft.com/office/drawing/2014/main" id="{D28B82F0-DBC5-3F90-D274-CA025DFA686F}"/>
              </a:ext>
            </a:extLst>
          </p:cNvPr>
          <p:cNvSpPr txBox="1"/>
          <p:nvPr/>
        </p:nvSpPr>
        <p:spPr>
          <a:xfrm>
            <a:off x="7621589" y="2493963"/>
            <a:ext cx="2778125" cy="107791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200" dirty="0"/>
              <a:t>3 Persons one essence</a:t>
            </a:r>
          </a:p>
        </p:txBody>
      </p:sp>
      <p:sp>
        <p:nvSpPr>
          <p:cNvPr id="45062" name="TextBox 4">
            <a:extLst>
              <a:ext uri="{FF2B5EF4-FFF2-40B4-BE49-F238E27FC236}">
                <a16:creationId xmlns:a16="http://schemas.microsoft.com/office/drawing/2014/main" id="{2CB72C3F-578B-C037-8750-983E57FD5E9D}"/>
              </a:ext>
            </a:extLst>
          </p:cNvPr>
          <p:cNvSpPr txBox="1">
            <a:spLocks noChangeArrowheads="1"/>
          </p:cNvSpPr>
          <p:nvPr/>
        </p:nvSpPr>
        <p:spPr bwMode="auto">
          <a:xfrm>
            <a:off x="2354264" y="4621214"/>
            <a:ext cx="7856537"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spcBef>
                <a:spcPct val="0"/>
              </a:spcBef>
              <a:buClrTx/>
              <a:buFont typeface="Arial" panose="020B0604020202020204" pitchFamily="34" charset="0"/>
              <a:buChar char="•"/>
            </a:pPr>
            <a:r>
              <a:rPr lang="en-US" altLang="en-US" sz="4000">
                <a:solidFill>
                  <a:schemeClr val="tx1"/>
                </a:solidFill>
              </a:rPr>
              <a:t>Even here we find there is a leadership role </a:t>
            </a:r>
          </a:p>
        </p:txBody>
      </p:sp>
      <p:sp>
        <p:nvSpPr>
          <p:cNvPr id="6" name="Rectangle 5">
            <a:extLst>
              <a:ext uri="{FF2B5EF4-FFF2-40B4-BE49-F238E27FC236}">
                <a16:creationId xmlns:a16="http://schemas.microsoft.com/office/drawing/2014/main" id="{8C403663-1617-8168-9481-4A06B8886963}"/>
              </a:ext>
            </a:extLst>
          </p:cNvPr>
          <p:cNvSpPr/>
          <p:nvPr/>
        </p:nvSpPr>
        <p:spPr>
          <a:xfrm>
            <a:off x="2132014" y="1720851"/>
            <a:ext cx="8301037" cy="3478213"/>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400" b="1" dirty="0"/>
              <a:t>John 6:38 (NASB95) — 38</a:t>
            </a:r>
            <a:r>
              <a:rPr lang="en-US" sz="4400" dirty="0"/>
              <a:t> “For I have come down from heaven, not to do My own will, but the will of Him who sent Me.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E0900695-5EE4-726B-CB70-0BF54F5EE6C4}"/>
              </a:ext>
            </a:extLst>
          </p:cNvPr>
          <p:cNvSpPr>
            <a:spLocks noGrp="1"/>
          </p:cNvSpPr>
          <p:nvPr>
            <p:ph type="title"/>
          </p:nvPr>
        </p:nvSpPr>
        <p:spPr/>
        <p:txBody>
          <a:bodyPr/>
          <a:lstStyle/>
          <a:p>
            <a:r>
              <a:rPr lang="en-US" altLang="en-US"/>
              <a:t>Value</a:t>
            </a:r>
          </a:p>
        </p:txBody>
      </p:sp>
      <p:sp>
        <p:nvSpPr>
          <p:cNvPr id="3" name="Content Placeholder 2">
            <a:extLst>
              <a:ext uri="{FF2B5EF4-FFF2-40B4-BE49-F238E27FC236}">
                <a16:creationId xmlns:a16="http://schemas.microsoft.com/office/drawing/2014/main" id="{93436314-A9A6-A5FA-9CD6-B3C6699FF5F8}"/>
              </a:ext>
            </a:extLst>
          </p:cNvPr>
          <p:cNvSpPr>
            <a:spLocks noGrp="1"/>
          </p:cNvSpPr>
          <p:nvPr>
            <p:ph idx="1"/>
          </p:nvPr>
        </p:nvSpPr>
        <p:spPr/>
        <p:txBody>
          <a:bodyPr/>
          <a:lstStyle/>
          <a:p>
            <a:pPr>
              <a:defRPr/>
            </a:pPr>
            <a:r>
              <a:rPr lang="en-US" dirty="0"/>
              <a:t>Jesus isn’t less important or less valuable than the Father</a:t>
            </a:r>
          </a:p>
          <a:p>
            <a:pPr>
              <a:defRPr/>
            </a:pPr>
            <a:r>
              <a:rPr lang="en-US" dirty="0"/>
              <a:t>But they do have different roles</a:t>
            </a:r>
          </a:p>
          <a:p>
            <a:pPr>
              <a:defRPr/>
            </a:pPr>
            <a:r>
              <a:rPr lang="en-US" dirty="0"/>
              <a:t>Even as they are one!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D3AE82F9-C905-912F-E799-E61CB9AE4163}"/>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EE43C297-C39A-3678-C03D-6844DB1A872F}"/>
              </a:ext>
            </a:extLst>
          </p:cNvPr>
          <p:cNvSpPr>
            <a:spLocks noGrp="1"/>
          </p:cNvSpPr>
          <p:nvPr>
            <p:ph idx="1"/>
          </p:nvPr>
        </p:nvSpPr>
        <p:spPr/>
        <p:txBody>
          <a:bodyPr/>
          <a:lstStyle/>
          <a:p>
            <a:pPr>
              <a:defRPr/>
            </a:pPr>
            <a:r>
              <a:rPr lang="en-US" dirty="0"/>
              <a:t>Is this misogyny? </a:t>
            </a:r>
          </a:p>
          <a:p>
            <a:pPr lvl="1">
              <a:defRPr/>
            </a:pPr>
            <a:r>
              <a:rPr lang="en-US" dirty="0"/>
              <a:t>No</a:t>
            </a:r>
          </a:p>
          <a:p>
            <a:pPr lvl="2">
              <a:defRPr/>
            </a:pPr>
            <a:r>
              <a:rPr lang="en-US" dirty="0"/>
              <a:t>Men and Women are equally loved and valuable</a:t>
            </a:r>
          </a:p>
        </p:txBody>
      </p:sp>
      <p:sp>
        <p:nvSpPr>
          <p:cNvPr id="2" name="Rectangle 1">
            <a:extLst>
              <a:ext uri="{FF2B5EF4-FFF2-40B4-BE49-F238E27FC236}">
                <a16:creationId xmlns:a16="http://schemas.microsoft.com/office/drawing/2014/main" id="{020C30EE-5E7A-9DCA-0C5B-5E563C12377D}"/>
              </a:ext>
            </a:extLst>
          </p:cNvPr>
          <p:cNvSpPr/>
          <p:nvPr/>
        </p:nvSpPr>
        <p:spPr>
          <a:xfrm>
            <a:off x="2209801" y="4072792"/>
            <a:ext cx="7605713" cy="235743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lnSpc>
                <a:spcPct val="115000"/>
              </a:lnSpc>
              <a:spcBef>
                <a:spcPts val="0"/>
              </a:spcBef>
              <a:spcAft>
                <a:spcPts val="1000"/>
              </a:spcAft>
              <a:defRPr/>
            </a:pPr>
            <a:r>
              <a:rPr lang="en-US" sz="3200" b="1" dirty="0">
                <a:latin typeface="Calibri" panose="020F0502020204030204" pitchFamily="34" charset="0"/>
              </a:rPr>
              <a:t>Galatians 3:28 (NASB95) — 28</a:t>
            </a:r>
            <a:r>
              <a:rPr lang="en-US" sz="3200" dirty="0">
                <a:latin typeface="Calibri" panose="020F0502020204030204" pitchFamily="34" charset="0"/>
              </a:rPr>
              <a:t> There is neither Jew nor Greek, there is neither slave nor free man, there is neither male nor female; for you are all one in Christ Jesus.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C9299411-C257-D57C-B522-446F2D9619DE}"/>
              </a:ext>
            </a:extLst>
          </p:cNvPr>
          <p:cNvSpPr>
            <a:spLocks noGrp="1"/>
          </p:cNvSpPr>
          <p:nvPr>
            <p:ph type="title"/>
          </p:nvPr>
        </p:nvSpPr>
        <p:spPr/>
        <p:txBody>
          <a:bodyPr>
            <a:normAutofit/>
          </a:bodyPr>
          <a:lstStyle/>
          <a:p>
            <a:r>
              <a:rPr lang="en-US" altLang="en-US"/>
              <a:t>The New vs. The Old Self</a:t>
            </a:r>
          </a:p>
        </p:txBody>
      </p:sp>
      <p:sp>
        <p:nvSpPr>
          <p:cNvPr id="3" name="Content Placeholder 2">
            <a:extLst>
              <a:ext uri="{FF2B5EF4-FFF2-40B4-BE49-F238E27FC236}">
                <a16:creationId xmlns:a16="http://schemas.microsoft.com/office/drawing/2014/main" id="{18A77BAA-3CE8-15BA-DFA9-95A025063A7C}"/>
              </a:ext>
            </a:extLst>
          </p:cNvPr>
          <p:cNvSpPr>
            <a:spLocks noGrp="1"/>
          </p:cNvSpPr>
          <p:nvPr>
            <p:ph idx="1"/>
          </p:nvPr>
        </p:nvSpPr>
        <p:spPr/>
        <p:txBody>
          <a:bodyPr>
            <a:normAutofit fontScale="85000" lnSpcReduction="10000"/>
          </a:bodyPr>
          <a:lstStyle/>
          <a:p>
            <a:pPr marL="0" indent="0">
              <a:buNone/>
              <a:defRPr/>
            </a:pPr>
            <a:r>
              <a:rPr lang="en-US" b="1" dirty="0"/>
              <a:t>Ephesians 4:22–24 (NASB95) — 22</a:t>
            </a:r>
            <a:r>
              <a:rPr lang="en-US" dirty="0"/>
              <a:t> that, in reference to your former manner of life, you lay aside the old self, which is being corrupted in accordance with the lusts of deceit, </a:t>
            </a:r>
            <a:r>
              <a:rPr lang="en-US" b="1" dirty="0"/>
              <a:t>23</a:t>
            </a:r>
            <a:r>
              <a:rPr lang="en-US" dirty="0"/>
              <a:t> and that you be renewed in the spirit of your mind, </a:t>
            </a:r>
            <a:r>
              <a:rPr lang="en-US" b="1" dirty="0"/>
              <a:t>24</a:t>
            </a:r>
            <a:r>
              <a:rPr lang="en-US" dirty="0"/>
              <a:t> and put on the new self, which in the likeness of God has been created in righteousness and holiness of the truth. </a:t>
            </a:r>
          </a:p>
          <a:p>
            <a:pPr marL="0" indent="0">
              <a:buNone/>
              <a:defRPr/>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24E2A24F-3717-133A-0988-98D012F86E1C}"/>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82E6027C-1CAC-4819-89B8-431CD7649193}"/>
              </a:ext>
            </a:extLst>
          </p:cNvPr>
          <p:cNvSpPr>
            <a:spLocks noGrp="1"/>
          </p:cNvSpPr>
          <p:nvPr>
            <p:ph idx="1"/>
          </p:nvPr>
        </p:nvSpPr>
        <p:spPr/>
        <p:txBody>
          <a:bodyPr>
            <a:noAutofit/>
          </a:bodyPr>
          <a:lstStyle/>
          <a:p>
            <a:pPr>
              <a:defRPr/>
            </a:pPr>
            <a:r>
              <a:rPr lang="en-US" dirty="0"/>
              <a:t>Is this misogyny?</a:t>
            </a:r>
          </a:p>
          <a:p>
            <a:pPr lvl="1">
              <a:defRPr/>
            </a:pPr>
            <a:r>
              <a:rPr lang="en-US" dirty="0"/>
              <a:t>Women are to obey their husbands regardless of the circumstances?</a:t>
            </a:r>
          </a:p>
          <a:p>
            <a:pPr marL="0" indent="0">
              <a:buNone/>
              <a:defRPr/>
            </a:pPr>
            <a:endParaRPr lang="en-US" dirty="0"/>
          </a:p>
        </p:txBody>
      </p:sp>
      <p:cxnSp>
        <p:nvCxnSpPr>
          <p:cNvPr id="2" name="Straight Connector 1">
            <a:extLst>
              <a:ext uri="{FF2B5EF4-FFF2-40B4-BE49-F238E27FC236}">
                <a16:creationId xmlns:a16="http://schemas.microsoft.com/office/drawing/2014/main" id="{20DFEDC3-F681-D2FC-580D-A4C110CEC3AE}"/>
              </a:ext>
            </a:extLst>
          </p:cNvPr>
          <p:cNvCxnSpPr>
            <a:cxnSpLocks/>
          </p:cNvCxnSpPr>
          <p:nvPr/>
        </p:nvCxnSpPr>
        <p:spPr>
          <a:xfrm>
            <a:off x="804530" y="2910005"/>
            <a:ext cx="10638170" cy="982545"/>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EC4CD5EB-9ABD-33DF-AE64-A87315C0F960}"/>
              </a:ext>
            </a:extLst>
          </p:cNvPr>
          <p:cNvCxnSpPr>
            <a:cxnSpLocks/>
          </p:cNvCxnSpPr>
          <p:nvPr/>
        </p:nvCxnSpPr>
        <p:spPr>
          <a:xfrm flipV="1">
            <a:off x="1022350" y="2995863"/>
            <a:ext cx="10365120" cy="795087"/>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D7AA60B-755B-F19F-2C94-E368DC6307FF}"/>
              </a:ext>
            </a:extLst>
          </p:cNvPr>
          <p:cNvSpPr txBox="1"/>
          <p:nvPr/>
        </p:nvSpPr>
        <p:spPr>
          <a:xfrm>
            <a:off x="871538" y="4267201"/>
            <a:ext cx="3022349" cy="1077913"/>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defRPr/>
            </a:pPr>
            <a:r>
              <a:rPr lang="en-US" sz="3200" dirty="0"/>
              <a:t>God is the head (1 Cor.11:3)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24E2A24F-3717-133A-0988-98D012F86E1C}"/>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82E6027C-1CAC-4819-89B8-431CD7649193}"/>
              </a:ext>
            </a:extLst>
          </p:cNvPr>
          <p:cNvSpPr>
            <a:spLocks noGrp="1"/>
          </p:cNvSpPr>
          <p:nvPr>
            <p:ph idx="1"/>
          </p:nvPr>
        </p:nvSpPr>
        <p:spPr/>
        <p:txBody>
          <a:bodyPr>
            <a:noAutofit/>
          </a:bodyPr>
          <a:lstStyle/>
          <a:p>
            <a:pPr>
              <a:defRPr/>
            </a:pPr>
            <a:r>
              <a:rPr lang="en-US" dirty="0"/>
              <a:t>Is this misogyny?</a:t>
            </a:r>
          </a:p>
          <a:p>
            <a:pPr lvl="1">
              <a:defRPr/>
            </a:pPr>
            <a:r>
              <a:rPr lang="en-US" dirty="0"/>
              <a:t>Men are better, smarter, and more capable than women therefore more fit to lead?</a:t>
            </a:r>
          </a:p>
          <a:p>
            <a:pPr marL="0" indent="0">
              <a:buNone/>
              <a:defRPr/>
            </a:pPr>
            <a:endParaRPr lang="en-US" dirty="0"/>
          </a:p>
        </p:txBody>
      </p:sp>
      <p:cxnSp>
        <p:nvCxnSpPr>
          <p:cNvPr id="2" name="Straight Connector 1">
            <a:extLst>
              <a:ext uri="{FF2B5EF4-FFF2-40B4-BE49-F238E27FC236}">
                <a16:creationId xmlns:a16="http://schemas.microsoft.com/office/drawing/2014/main" id="{8AEA4CB8-80A7-610A-DB5F-CB57C6B5A014}"/>
              </a:ext>
            </a:extLst>
          </p:cNvPr>
          <p:cNvCxnSpPr>
            <a:cxnSpLocks/>
          </p:cNvCxnSpPr>
          <p:nvPr/>
        </p:nvCxnSpPr>
        <p:spPr>
          <a:xfrm>
            <a:off x="804530" y="2910005"/>
            <a:ext cx="10638170" cy="982545"/>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9D27A606-49B0-716B-8F40-9B92A9144D90}"/>
              </a:ext>
            </a:extLst>
          </p:cNvPr>
          <p:cNvCxnSpPr>
            <a:cxnSpLocks/>
          </p:cNvCxnSpPr>
          <p:nvPr/>
        </p:nvCxnSpPr>
        <p:spPr>
          <a:xfrm flipV="1">
            <a:off x="1022350" y="2995863"/>
            <a:ext cx="10365120" cy="795087"/>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DD91461-6E37-9454-B56C-C9461038C570}"/>
              </a:ext>
            </a:extLst>
          </p:cNvPr>
          <p:cNvSpPr txBox="1"/>
          <p:nvPr/>
        </p:nvSpPr>
        <p:spPr>
          <a:xfrm>
            <a:off x="892175" y="4459438"/>
            <a:ext cx="3473450" cy="1077912"/>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200" dirty="0"/>
              <a:t>It’s not about who is more fit</a:t>
            </a:r>
          </a:p>
        </p:txBody>
      </p:sp>
    </p:spTree>
    <p:extLst>
      <p:ext uri="{BB962C8B-B14F-4D97-AF65-F5344CB8AC3E}">
        <p14:creationId xmlns:p14="http://schemas.microsoft.com/office/powerpoint/2010/main" val="1648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24E2A24F-3717-133A-0988-98D012F86E1C}"/>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82E6027C-1CAC-4819-89B8-431CD7649193}"/>
              </a:ext>
            </a:extLst>
          </p:cNvPr>
          <p:cNvSpPr>
            <a:spLocks noGrp="1"/>
          </p:cNvSpPr>
          <p:nvPr>
            <p:ph idx="1"/>
          </p:nvPr>
        </p:nvSpPr>
        <p:spPr/>
        <p:txBody>
          <a:bodyPr>
            <a:noAutofit/>
          </a:bodyPr>
          <a:lstStyle/>
          <a:p>
            <a:pPr>
              <a:defRPr/>
            </a:pPr>
            <a:r>
              <a:rPr lang="en-US" dirty="0"/>
              <a:t>Is this misogyny?</a:t>
            </a:r>
          </a:p>
          <a:p>
            <a:pPr lvl="1">
              <a:defRPr/>
            </a:pPr>
            <a:r>
              <a:rPr lang="en-US" dirty="0"/>
              <a:t>An ideology propagated by men to hold women back?</a:t>
            </a:r>
          </a:p>
          <a:p>
            <a:pPr>
              <a:defRPr/>
            </a:pPr>
            <a:endParaRPr lang="en-US" dirty="0"/>
          </a:p>
        </p:txBody>
      </p:sp>
      <p:cxnSp>
        <p:nvCxnSpPr>
          <p:cNvPr id="2" name="Straight Connector 1">
            <a:extLst>
              <a:ext uri="{FF2B5EF4-FFF2-40B4-BE49-F238E27FC236}">
                <a16:creationId xmlns:a16="http://schemas.microsoft.com/office/drawing/2014/main" id="{787E09EF-A31A-DE2C-A56E-10C451D24B66}"/>
              </a:ext>
            </a:extLst>
          </p:cNvPr>
          <p:cNvCxnSpPr>
            <a:cxnSpLocks/>
          </p:cNvCxnSpPr>
          <p:nvPr/>
        </p:nvCxnSpPr>
        <p:spPr>
          <a:xfrm>
            <a:off x="804530" y="2910005"/>
            <a:ext cx="10638170" cy="982545"/>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043CD6EB-60B8-1070-EBB5-79EE655DC877}"/>
              </a:ext>
            </a:extLst>
          </p:cNvPr>
          <p:cNvCxnSpPr>
            <a:cxnSpLocks/>
          </p:cNvCxnSpPr>
          <p:nvPr/>
        </p:nvCxnSpPr>
        <p:spPr>
          <a:xfrm flipV="1">
            <a:off x="1022350" y="2995863"/>
            <a:ext cx="10365120" cy="795087"/>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AB59BF53-4CFE-8FA2-7947-97CDCA6825D4}"/>
              </a:ext>
            </a:extLst>
          </p:cNvPr>
          <p:cNvSpPr txBox="1"/>
          <p:nvPr/>
        </p:nvSpPr>
        <p:spPr>
          <a:xfrm>
            <a:off x="1022350" y="4156075"/>
            <a:ext cx="3473450" cy="157003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200" dirty="0"/>
              <a:t>It has been used this way, but this is not God’s way</a:t>
            </a:r>
          </a:p>
        </p:txBody>
      </p:sp>
    </p:spTree>
    <p:extLst>
      <p:ext uri="{BB962C8B-B14F-4D97-AF65-F5344CB8AC3E}">
        <p14:creationId xmlns:p14="http://schemas.microsoft.com/office/powerpoint/2010/main" val="28269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03A0BD84-9717-FAEC-6AAF-50E2C33EF0DE}"/>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AEDA937A-FCAC-AEBE-1C46-7F683BE4336F}"/>
              </a:ext>
            </a:extLst>
          </p:cNvPr>
          <p:cNvSpPr>
            <a:spLocks noGrp="1"/>
          </p:cNvSpPr>
          <p:nvPr>
            <p:ph idx="1"/>
          </p:nvPr>
        </p:nvSpPr>
        <p:spPr/>
        <p:txBody>
          <a:bodyPr>
            <a:noAutofit/>
          </a:bodyPr>
          <a:lstStyle/>
          <a:p>
            <a:pPr>
              <a:defRPr/>
            </a:pPr>
            <a:r>
              <a:rPr lang="en-US" dirty="0"/>
              <a:t>Is this cultural ?</a:t>
            </a:r>
          </a:p>
          <a:p>
            <a:pPr lvl="1">
              <a:defRPr/>
            </a:pPr>
            <a:r>
              <a:rPr lang="en-US" sz="3200" dirty="0"/>
              <a:t>In the ancient world men had a more prominent role, is this just a reflection of that culture?</a:t>
            </a:r>
          </a:p>
          <a:p>
            <a:pPr lvl="1">
              <a:defRPr/>
            </a:pPr>
            <a:r>
              <a:rPr lang="en-US" sz="3200" dirty="0"/>
              <a:t>Should we ignore this kind of thing, because it doesn’t apply in a modern context?</a:t>
            </a:r>
          </a:p>
          <a:p>
            <a:pPr lvl="1">
              <a:defRPr/>
            </a:pPr>
            <a:r>
              <a:rPr lang="en-US" sz="3200" dirty="0"/>
              <a:t>Should we ignore it because it clearly brings us into tension with our own culture?</a:t>
            </a:r>
          </a:p>
          <a:p>
            <a:pPr lvl="1">
              <a:defRPr/>
            </a:pPr>
            <a:endParaRPr lang="en-US" dirty="0"/>
          </a:p>
          <a:p>
            <a:pPr>
              <a:defRPr/>
            </a:pP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21964B46-F257-7ECD-EDB6-AD3B1D966932}"/>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BAF27015-61A3-75F9-8FC7-263954447BFB}"/>
              </a:ext>
            </a:extLst>
          </p:cNvPr>
          <p:cNvSpPr>
            <a:spLocks noGrp="1"/>
          </p:cNvSpPr>
          <p:nvPr>
            <p:ph idx="1"/>
          </p:nvPr>
        </p:nvSpPr>
        <p:spPr/>
        <p:txBody>
          <a:bodyPr>
            <a:noAutofit/>
          </a:bodyPr>
          <a:lstStyle/>
          <a:p>
            <a:pPr>
              <a:defRPr/>
            </a:pPr>
            <a:r>
              <a:rPr lang="en-US" dirty="0"/>
              <a:t>Is this cultural ?</a:t>
            </a:r>
          </a:p>
          <a:p>
            <a:pPr lvl="1">
              <a:defRPr/>
            </a:pPr>
            <a:r>
              <a:rPr lang="en-US" sz="3200" dirty="0"/>
              <a:t>In the ancient world men had a more prominent role, is this just a reflection of that culture?</a:t>
            </a:r>
          </a:p>
          <a:p>
            <a:pPr lvl="1">
              <a:defRPr/>
            </a:pPr>
            <a:r>
              <a:rPr lang="en-US" sz="3200" dirty="0"/>
              <a:t>Should we ignore this kind of thing, because it doesn’t apply in a modern context?</a:t>
            </a:r>
          </a:p>
          <a:p>
            <a:pPr lvl="1">
              <a:defRPr/>
            </a:pPr>
            <a:r>
              <a:rPr lang="en-US" sz="3200" dirty="0"/>
              <a:t>Should we ignore it because it clearly brings us into tension with our own culture?</a:t>
            </a:r>
          </a:p>
          <a:p>
            <a:pPr lvl="1">
              <a:defRPr/>
            </a:pPr>
            <a:endParaRPr lang="en-US" dirty="0"/>
          </a:p>
          <a:p>
            <a:pPr>
              <a:defRPr/>
            </a:pPr>
            <a:endParaRPr lang="en-US" dirty="0"/>
          </a:p>
        </p:txBody>
      </p:sp>
      <p:sp>
        <p:nvSpPr>
          <p:cNvPr id="2" name="TextBox 1">
            <a:extLst>
              <a:ext uri="{FF2B5EF4-FFF2-40B4-BE49-F238E27FC236}">
                <a16:creationId xmlns:a16="http://schemas.microsoft.com/office/drawing/2014/main" id="{521B7CD3-357F-3A87-9EAE-C506877D0FB0}"/>
              </a:ext>
            </a:extLst>
          </p:cNvPr>
          <p:cNvSpPr txBox="1"/>
          <p:nvPr/>
        </p:nvSpPr>
        <p:spPr>
          <a:xfrm>
            <a:off x="4375150" y="1681451"/>
            <a:ext cx="6164263" cy="132343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defRPr/>
            </a:pPr>
            <a:r>
              <a:rPr lang="en-US" sz="4000" dirty="0"/>
              <a:t>Greek and Jewish cultures were misogynistic</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23B5DEAD-9AB3-A6FD-801B-535F960F6E42}"/>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8CEF907E-06D5-740A-1EB3-2476F6F6707D}"/>
              </a:ext>
            </a:extLst>
          </p:cNvPr>
          <p:cNvSpPr>
            <a:spLocks noGrp="1"/>
          </p:cNvSpPr>
          <p:nvPr>
            <p:ph idx="1"/>
          </p:nvPr>
        </p:nvSpPr>
        <p:spPr/>
        <p:txBody>
          <a:bodyPr>
            <a:noAutofit/>
          </a:bodyPr>
          <a:lstStyle/>
          <a:p>
            <a:pPr>
              <a:defRPr/>
            </a:pPr>
            <a:r>
              <a:rPr lang="en-US" dirty="0"/>
              <a:t>Is this cultural ?</a:t>
            </a:r>
          </a:p>
          <a:p>
            <a:pPr lvl="1">
              <a:defRPr/>
            </a:pPr>
            <a:r>
              <a:rPr lang="en-US" sz="3200" dirty="0"/>
              <a:t>In the ancient world men had a more prominent role, is this just a reflection of that culture?</a:t>
            </a:r>
          </a:p>
          <a:p>
            <a:pPr lvl="1">
              <a:defRPr/>
            </a:pPr>
            <a:r>
              <a:rPr lang="en-US" sz="3200" dirty="0"/>
              <a:t>Should we ignore this kind of thing, because it doesn’t apply in a modern context?</a:t>
            </a:r>
          </a:p>
          <a:p>
            <a:pPr lvl="1">
              <a:defRPr/>
            </a:pPr>
            <a:r>
              <a:rPr lang="en-US" sz="3200" dirty="0"/>
              <a:t>Should we ignore it because it clearly brings us into tension with our own culture?</a:t>
            </a:r>
          </a:p>
          <a:p>
            <a:pPr lvl="1">
              <a:defRPr/>
            </a:pPr>
            <a:endParaRPr lang="en-US" dirty="0"/>
          </a:p>
          <a:p>
            <a:pPr>
              <a:defRPr/>
            </a:pPr>
            <a:endParaRPr lang="en-US" dirty="0"/>
          </a:p>
        </p:txBody>
      </p:sp>
      <p:sp>
        <p:nvSpPr>
          <p:cNvPr id="2" name="TextBox 1">
            <a:extLst>
              <a:ext uri="{FF2B5EF4-FFF2-40B4-BE49-F238E27FC236}">
                <a16:creationId xmlns:a16="http://schemas.microsoft.com/office/drawing/2014/main" id="{56A79661-3568-C8B9-A9BA-82A9FB817532}"/>
              </a:ext>
            </a:extLst>
          </p:cNvPr>
          <p:cNvSpPr txBox="1"/>
          <p:nvPr/>
        </p:nvSpPr>
        <p:spPr>
          <a:xfrm>
            <a:off x="4592638" y="2530475"/>
            <a:ext cx="6145212" cy="1569660"/>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defRPr/>
            </a:pPr>
            <a:r>
              <a:rPr lang="en-US" sz="4800" dirty="0"/>
              <a:t>The reason here is not cultural, it’s theological</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A360964C-14E5-C124-1C0B-34F074B215BF}"/>
              </a:ext>
            </a:extLst>
          </p:cNvPr>
          <p:cNvSpPr>
            <a:spLocks noGrp="1"/>
          </p:cNvSpPr>
          <p:nvPr>
            <p:ph type="title"/>
          </p:nvPr>
        </p:nvSpPr>
        <p:spPr/>
        <p:txBody>
          <a:bodyPr>
            <a:normAutofit/>
          </a:bodyPr>
          <a:lstStyle/>
          <a:p>
            <a:r>
              <a:rPr lang="en-US" altLang="en-US" b="1"/>
              <a:t>Ephesians 5:22–24 (NASB95)</a:t>
            </a:r>
            <a:endParaRPr lang="en-US" altLang="en-US"/>
          </a:p>
        </p:txBody>
      </p:sp>
      <p:sp>
        <p:nvSpPr>
          <p:cNvPr id="3" name="Content Placeholder 2">
            <a:extLst>
              <a:ext uri="{FF2B5EF4-FFF2-40B4-BE49-F238E27FC236}">
                <a16:creationId xmlns:a16="http://schemas.microsoft.com/office/drawing/2014/main" id="{2413D656-AB7A-339E-C811-7679FA2F7B61}"/>
              </a:ext>
            </a:extLst>
          </p:cNvPr>
          <p:cNvSpPr>
            <a:spLocks noGrp="1"/>
          </p:cNvSpPr>
          <p:nvPr>
            <p:ph idx="1"/>
          </p:nvPr>
        </p:nvSpPr>
        <p:spPr/>
        <p:txBody>
          <a:bodyPr>
            <a:noAutofit/>
          </a:bodyPr>
          <a:lstStyle/>
          <a:p>
            <a:pPr marL="0" indent="0">
              <a:buNone/>
              <a:defRPr/>
            </a:pPr>
            <a:r>
              <a:rPr lang="en-US" sz="4000" b="1" dirty="0"/>
              <a:t>22</a:t>
            </a:r>
            <a:r>
              <a:rPr lang="en-US" sz="4000" dirty="0"/>
              <a:t> Wives, be subject to your own husbands, as to the Lord. </a:t>
            </a:r>
            <a:r>
              <a:rPr lang="en-US" sz="4000" b="1" dirty="0"/>
              <a:t>23</a:t>
            </a:r>
            <a:r>
              <a:rPr lang="en-US" sz="4000" dirty="0"/>
              <a:t> </a:t>
            </a:r>
            <a:r>
              <a:rPr lang="en-US" sz="4000" u="sng" dirty="0"/>
              <a:t>For the husband is the head of the wife, as Christ also is the head of the church,</a:t>
            </a:r>
            <a:r>
              <a:rPr lang="en-US" sz="4000" dirty="0"/>
              <a:t> He Himself being the Savior of the body. </a:t>
            </a:r>
            <a:r>
              <a:rPr lang="en-US" sz="4000" b="1" dirty="0"/>
              <a:t>24</a:t>
            </a:r>
            <a:r>
              <a:rPr lang="en-US" sz="4000" dirty="0"/>
              <a:t> But as the church is subject to Christ, so also the wives ought to be to their husbands in everything.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a:extLst>
              <a:ext uri="{FF2B5EF4-FFF2-40B4-BE49-F238E27FC236}">
                <a16:creationId xmlns:a16="http://schemas.microsoft.com/office/drawing/2014/main" id="{5D01C7B1-3031-682D-D461-ADA628EC6123}"/>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10974576-BD4C-896F-5433-43AED7876C81}"/>
              </a:ext>
            </a:extLst>
          </p:cNvPr>
          <p:cNvSpPr>
            <a:spLocks noGrp="1"/>
          </p:cNvSpPr>
          <p:nvPr>
            <p:ph idx="1"/>
          </p:nvPr>
        </p:nvSpPr>
        <p:spPr/>
        <p:txBody>
          <a:bodyPr>
            <a:noAutofit/>
          </a:bodyPr>
          <a:lstStyle/>
          <a:p>
            <a:pPr>
              <a:defRPr/>
            </a:pPr>
            <a:r>
              <a:rPr lang="en-US" dirty="0"/>
              <a:t>Is this cultural ?</a:t>
            </a:r>
          </a:p>
          <a:p>
            <a:pPr lvl="1">
              <a:defRPr/>
            </a:pPr>
            <a:r>
              <a:rPr lang="en-US" sz="3200" dirty="0"/>
              <a:t>In the ancient world men had a more prominent role, is this just a reflection of that culture?</a:t>
            </a:r>
          </a:p>
          <a:p>
            <a:pPr lvl="1">
              <a:defRPr/>
            </a:pPr>
            <a:r>
              <a:rPr lang="en-US" sz="3200" dirty="0"/>
              <a:t>Should we ignore this kind of thing, because it doesn’t apply in a modern context?</a:t>
            </a:r>
          </a:p>
          <a:p>
            <a:pPr lvl="1">
              <a:defRPr/>
            </a:pPr>
            <a:r>
              <a:rPr lang="en-US" sz="3200" dirty="0"/>
              <a:t>Should we ignore it because it clearly brings us into tension with our own culture?</a:t>
            </a:r>
          </a:p>
          <a:p>
            <a:pPr lvl="1">
              <a:defRPr/>
            </a:pPr>
            <a:endParaRPr lang="en-US" dirty="0"/>
          </a:p>
          <a:p>
            <a:pPr>
              <a:defRPr/>
            </a:pPr>
            <a:endParaRPr lang="en-US" dirty="0"/>
          </a:p>
        </p:txBody>
      </p:sp>
      <p:sp>
        <p:nvSpPr>
          <p:cNvPr id="2" name="TextBox 1">
            <a:extLst>
              <a:ext uri="{FF2B5EF4-FFF2-40B4-BE49-F238E27FC236}">
                <a16:creationId xmlns:a16="http://schemas.microsoft.com/office/drawing/2014/main" id="{EDCAA56A-80D6-2F10-5D24-3CA47B14634C}"/>
              </a:ext>
            </a:extLst>
          </p:cNvPr>
          <p:cNvSpPr txBox="1"/>
          <p:nvPr/>
        </p:nvSpPr>
        <p:spPr>
          <a:xfrm>
            <a:off x="5519738" y="1377950"/>
            <a:ext cx="3975100" cy="212365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4400" dirty="0"/>
              <a:t>This depends on your view of the Bible</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a:extLst>
              <a:ext uri="{FF2B5EF4-FFF2-40B4-BE49-F238E27FC236}">
                <a16:creationId xmlns:a16="http://schemas.microsoft.com/office/drawing/2014/main" id="{7258200A-3C07-36E0-9B8D-E0AD79DED2D1}"/>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A05DF3DF-727E-7992-14B1-5BB29E56B80D}"/>
              </a:ext>
            </a:extLst>
          </p:cNvPr>
          <p:cNvSpPr>
            <a:spLocks noGrp="1"/>
          </p:cNvSpPr>
          <p:nvPr>
            <p:ph idx="1"/>
          </p:nvPr>
        </p:nvSpPr>
        <p:spPr/>
        <p:txBody>
          <a:bodyPr/>
          <a:lstStyle/>
          <a:p>
            <a:pPr>
              <a:defRPr/>
            </a:pPr>
            <a:r>
              <a:rPr lang="en-US" dirty="0"/>
              <a:t>A wise man will defer to his wife’s wisdom whenever it is the best course for the family</a:t>
            </a:r>
          </a:p>
          <a:p>
            <a:pPr>
              <a:defRPr/>
            </a:pPr>
            <a:r>
              <a:rPr lang="en-US" dirty="0"/>
              <a:t>Mutual submission is the context!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4071E175-CD21-9E15-CE39-9F7ED6AC0F3C}"/>
              </a:ext>
            </a:extLst>
          </p:cNvPr>
          <p:cNvSpPr>
            <a:spLocks noGrp="1"/>
          </p:cNvSpPr>
          <p:nvPr>
            <p:ph type="title"/>
          </p:nvPr>
        </p:nvSpPr>
        <p:spPr/>
        <p:txBody>
          <a:bodyPr/>
          <a:lstStyle/>
          <a:p>
            <a:r>
              <a:rPr lang="en-US" altLang="en-US"/>
              <a:t>Biblical Marriage</a:t>
            </a:r>
          </a:p>
        </p:txBody>
      </p:sp>
      <p:sp>
        <p:nvSpPr>
          <p:cNvPr id="3" name="Content Placeholder 2">
            <a:extLst>
              <a:ext uri="{FF2B5EF4-FFF2-40B4-BE49-F238E27FC236}">
                <a16:creationId xmlns:a16="http://schemas.microsoft.com/office/drawing/2014/main" id="{F4A96282-A07D-B227-ECA3-9B4501F71CDA}"/>
              </a:ext>
            </a:extLst>
          </p:cNvPr>
          <p:cNvSpPr>
            <a:spLocks noGrp="1"/>
          </p:cNvSpPr>
          <p:nvPr>
            <p:ph idx="1"/>
          </p:nvPr>
        </p:nvSpPr>
        <p:spPr/>
        <p:txBody>
          <a:bodyPr/>
          <a:lstStyle/>
          <a:p>
            <a:pPr>
              <a:defRPr/>
            </a:pPr>
            <a:r>
              <a:rPr lang="en-US" dirty="0"/>
              <a:t>A wise man will defer to his wife’s wisdom whenever it is the best course for the family</a:t>
            </a:r>
          </a:p>
          <a:p>
            <a:pPr>
              <a:defRPr/>
            </a:pPr>
            <a:r>
              <a:rPr lang="en-US" dirty="0"/>
              <a:t>Mutual submission is the context!</a:t>
            </a:r>
          </a:p>
        </p:txBody>
      </p:sp>
      <p:sp>
        <p:nvSpPr>
          <p:cNvPr id="4" name="Rectangle 3">
            <a:extLst>
              <a:ext uri="{FF2B5EF4-FFF2-40B4-BE49-F238E27FC236}">
                <a16:creationId xmlns:a16="http://schemas.microsoft.com/office/drawing/2014/main" id="{65CB0D2F-CF3D-F9EE-20A9-903513D49901}"/>
              </a:ext>
            </a:extLst>
          </p:cNvPr>
          <p:cNvSpPr/>
          <p:nvPr/>
        </p:nvSpPr>
        <p:spPr>
          <a:xfrm>
            <a:off x="2957513" y="2155825"/>
            <a:ext cx="6273800" cy="3786188"/>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buFont typeface="Arial" panose="020B0604020202020204" pitchFamily="34" charset="0"/>
              <a:buNone/>
              <a:defRPr/>
            </a:pPr>
            <a:r>
              <a:rPr lang="en-US" sz="6000" b="1" dirty="0"/>
              <a:t>21</a:t>
            </a:r>
            <a:r>
              <a:rPr lang="en-US" sz="6000" dirty="0"/>
              <a:t> </a:t>
            </a:r>
            <a:r>
              <a:rPr lang="en-US" sz="6000" u="sng" dirty="0"/>
              <a:t>and be subject to one another</a:t>
            </a:r>
            <a:r>
              <a:rPr lang="en-US" sz="6000" dirty="0"/>
              <a:t> in the fear of Christ.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F33AA32C-9682-A2A6-7A96-C34F22BFAD63}"/>
              </a:ext>
            </a:extLst>
          </p:cNvPr>
          <p:cNvSpPr>
            <a:spLocks noGrp="1"/>
          </p:cNvSpPr>
          <p:nvPr>
            <p:ph type="title"/>
          </p:nvPr>
        </p:nvSpPr>
        <p:spPr/>
        <p:txBody>
          <a:bodyPr>
            <a:normAutofit/>
          </a:bodyPr>
          <a:lstStyle/>
          <a:p>
            <a:r>
              <a:rPr lang="en-US" altLang="en-US" b="1"/>
              <a:t>The Common Denominator</a:t>
            </a:r>
            <a:endParaRPr lang="en-US" altLang="en-US"/>
          </a:p>
        </p:txBody>
      </p:sp>
      <p:sp>
        <p:nvSpPr>
          <p:cNvPr id="3" name="Content Placeholder 2">
            <a:extLst>
              <a:ext uri="{FF2B5EF4-FFF2-40B4-BE49-F238E27FC236}">
                <a16:creationId xmlns:a16="http://schemas.microsoft.com/office/drawing/2014/main" id="{6E6EE3AB-A82E-CEDB-A78C-771A0F10CBFD}"/>
              </a:ext>
            </a:extLst>
          </p:cNvPr>
          <p:cNvSpPr>
            <a:spLocks noGrp="1"/>
          </p:cNvSpPr>
          <p:nvPr>
            <p:ph idx="1"/>
          </p:nvPr>
        </p:nvSpPr>
        <p:spPr/>
        <p:txBody>
          <a:bodyPr>
            <a:noAutofit/>
          </a:bodyPr>
          <a:lstStyle/>
          <a:p>
            <a:pPr>
              <a:defRPr/>
            </a:pPr>
            <a:r>
              <a:rPr lang="en-US" dirty="0"/>
              <a:t>Love output</a:t>
            </a:r>
          </a:p>
          <a:p>
            <a:pPr marL="0" indent="0">
              <a:buNone/>
              <a:defRPr/>
            </a:pPr>
            <a:endParaRPr lang="en-US" dirty="0"/>
          </a:p>
          <a:p>
            <a:pPr lvl="1">
              <a:defRPr/>
            </a:pPr>
            <a:r>
              <a:rPr lang="en-US" dirty="0"/>
              <a:t>Knowing you are secure and loved by God, you are now able to move toward others in a sacrificial way</a:t>
            </a:r>
          </a:p>
          <a:p>
            <a:pPr lvl="1">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F1B670CD-F322-D64C-53C6-78B94EB7812E}"/>
              </a:ext>
            </a:extLst>
          </p:cNvPr>
          <p:cNvSpPr>
            <a:spLocks noGrp="1"/>
          </p:cNvSpPr>
          <p:nvPr>
            <p:ph type="title"/>
          </p:nvPr>
        </p:nvSpPr>
        <p:spPr/>
        <p:txBody>
          <a:bodyPr>
            <a:normAutofit/>
          </a:bodyPr>
          <a:lstStyle/>
          <a:p>
            <a:r>
              <a:rPr lang="en-US" altLang="en-US" b="1"/>
              <a:t>Ephesians 5:25 (NASB95) </a:t>
            </a:r>
            <a:endParaRPr lang="en-US" altLang="en-US"/>
          </a:p>
        </p:txBody>
      </p:sp>
      <p:sp>
        <p:nvSpPr>
          <p:cNvPr id="3" name="Content Placeholder 2">
            <a:extLst>
              <a:ext uri="{FF2B5EF4-FFF2-40B4-BE49-F238E27FC236}">
                <a16:creationId xmlns:a16="http://schemas.microsoft.com/office/drawing/2014/main" id="{6E71C51D-3239-787F-9853-0CBF6608B272}"/>
              </a:ext>
            </a:extLst>
          </p:cNvPr>
          <p:cNvSpPr>
            <a:spLocks noGrp="1"/>
          </p:cNvSpPr>
          <p:nvPr>
            <p:ph idx="1"/>
          </p:nvPr>
        </p:nvSpPr>
        <p:spPr/>
        <p:txBody>
          <a:bodyPr>
            <a:normAutofit fontScale="92500"/>
          </a:bodyPr>
          <a:lstStyle/>
          <a:p>
            <a:pPr marL="0" indent="0">
              <a:buNone/>
              <a:defRPr/>
            </a:pPr>
            <a:r>
              <a:rPr lang="en-US" b="1" dirty="0"/>
              <a:t>25</a:t>
            </a:r>
            <a:r>
              <a:rPr lang="en-US" dirty="0"/>
              <a:t> Husbands, love your wives, just as Christ also loved the church and gave Himself up for her, </a:t>
            </a:r>
          </a:p>
          <a:p>
            <a:pPr marL="0" indent="0">
              <a:buNone/>
              <a:defRPr/>
            </a:pPr>
            <a:endParaRPr lang="en-US" dirty="0"/>
          </a:p>
          <a:p>
            <a:pPr>
              <a:defRPr/>
            </a:pPr>
            <a:r>
              <a:rPr lang="en-US" dirty="0"/>
              <a:t>The gold standard for leadership is Jesus dying on the cross</a:t>
            </a:r>
          </a:p>
          <a:p>
            <a:pPr marL="0" inden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a:extLst>
              <a:ext uri="{FF2B5EF4-FFF2-40B4-BE49-F238E27FC236}">
                <a16:creationId xmlns:a16="http://schemas.microsoft.com/office/drawing/2014/main" id="{1DCB176D-779F-3C51-6B7D-47475ED25C26}"/>
              </a:ext>
            </a:extLst>
          </p:cNvPr>
          <p:cNvSpPr>
            <a:spLocks noGrp="1"/>
          </p:cNvSpPr>
          <p:nvPr>
            <p:ph type="title"/>
          </p:nvPr>
        </p:nvSpPr>
        <p:spPr/>
        <p:txBody>
          <a:bodyPr>
            <a:normAutofit/>
          </a:bodyPr>
          <a:lstStyle/>
          <a:p>
            <a:r>
              <a:rPr lang="en-US" altLang="en-US" b="1"/>
              <a:t>Ephesians 5:25 (NASB95) </a:t>
            </a:r>
            <a:endParaRPr lang="en-US" altLang="en-US"/>
          </a:p>
        </p:txBody>
      </p:sp>
      <p:sp>
        <p:nvSpPr>
          <p:cNvPr id="3" name="Content Placeholder 2">
            <a:extLst>
              <a:ext uri="{FF2B5EF4-FFF2-40B4-BE49-F238E27FC236}">
                <a16:creationId xmlns:a16="http://schemas.microsoft.com/office/drawing/2014/main" id="{750EF52C-BF12-1CD3-4C87-E67AAE9D7CC7}"/>
              </a:ext>
            </a:extLst>
          </p:cNvPr>
          <p:cNvSpPr>
            <a:spLocks noGrp="1"/>
          </p:cNvSpPr>
          <p:nvPr>
            <p:ph idx="1"/>
          </p:nvPr>
        </p:nvSpPr>
        <p:spPr/>
        <p:txBody>
          <a:bodyPr>
            <a:normAutofit fontScale="92500"/>
          </a:bodyPr>
          <a:lstStyle/>
          <a:p>
            <a:pPr marL="0" indent="0">
              <a:buNone/>
              <a:defRPr/>
            </a:pPr>
            <a:r>
              <a:rPr lang="en-US" b="1" dirty="0"/>
              <a:t>25</a:t>
            </a:r>
            <a:r>
              <a:rPr lang="en-US" dirty="0"/>
              <a:t> Husbands, love your wives, just as Christ also loved the church and gave Himself up for her, </a:t>
            </a:r>
          </a:p>
          <a:p>
            <a:pPr marL="0" indent="0">
              <a:buNone/>
              <a:defRPr/>
            </a:pPr>
            <a:endParaRPr lang="en-US" dirty="0"/>
          </a:p>
          <a:p>
            <a:pPr>
              <a:defRPr/>
            </a:pPr>
            <a:r>
              <a:rPr lang="en-US" dirty="0"/>
              <a:t>This is what it looks like to be responsible for your family</a:t>
            </a:r>
          </a:p>
          <a:p>
            <a:pPr marL="0" indent="0">
              <a:buNone/>
              <a:defRPr/>
            </a:pP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D659EC2B-0E51-A455-4D45-241A7F0E8AF9}"/>
              </a:ext>
            </a:extLst>
          </p:cNvPr>
          <p:cNvSpPr>
            <a:spLocks noGrp="1"/>
          </p:cNvSpPr>
          <p:nvPr>
            <p:ph type="title"/>
          </p:nvPr>
        </p:nvSpPr>
        <p:spPr/>
        <p:txBody>
          <a:bodyPr>
            <a:normAutofit/>
          </a:bodyPr>
          <a:lstStyle/>
          <a:p>
            <a:r>
              <a:rPr lang="en-US" altLang="en-US" b="1"/>
              <a:t>Ephesians 5:28–30 (NASB95)</a:t>
            </a:r>
            <a:endParaRPr lang="en-US" altLang="en-US"/>
          </a:p>
        </p:txBody>
      </p:sp>
      <p:sp>
        <p:nvSpPr>
          <p:cNvPr id="3" name="Content Placeholder 2">
            <a:extLst>
              <a:ext uri="{FF2B5EF4-FFF2-40B4-BE49-F238E27FC236}">
                <a16:creationId xmlns:a16="http://schemas.microsoft.com/office/drawing/2014/main" id="{AE7D8C33-1E7B-F381-9E8F-7380CB94166D}"/>
              </a:ext>
            </a:extLst>
          </p:cNvPr>
          <p:cNvSpPr>
            <a:spLocks noGrp="1"/>
          </p:cNvSpPr>
          <p:nvPr>
            <p:ph idx="1"/>
          </p:nvPr>
        </p:nvSpPr>
        <p:spPr/>
        <p:txBody>
          <a:bodyPr>
            <a:normAutofit fontScale="92500" lnSpcReduction="10000"/>
          </a:bodyPr>
          <a:lstStyle/>
          <a:p>
            <a:pPr marL="0" indent="0">
              <a:buNone/>
              <a:defRPr/>
            </a:pPr>
            <a:r>
              <a:rPr lang="en-US" b="1" dirty="0"/>
              <a:t>28</a:t>
            </a:r>
            <a:r>
              <a:rPr lang="en-US" dirty="0"/>
              <a:t> So husbands ought also to love their own wives as their own bodies. He who loves his own wife loves himself; </a:t>
            </a:r>
            <a:r>
              <a:rPr lang="en-US" b="1" dirty="0"/>
              <a:t>29</a:t>
            </a:r>
            <a:r>
              <a:rPr lang="en-US" dirty="0"/>
              <a:t> for no one ever hated his own flesh, but nourishes and cherishes it, just as Christ also does the church, </a:t>
            </a:r>
            <a:r>
              <a:rPr lang="en-US" b="1" dirty="0"/>
              <a:t>30</a:t>
            </a:r>
            <a:r>
              <a:rPr lang="en-US" dirty="0"/>
              <a:t> because we are members of His body. </a:t>
            </a:r>
          </a:p>
          <a:p>
            <a:pPr>
              <a:defRPr/>
            </a:pP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a:extLst>
              <a:ext uri="{FF2B5EF4-FFF2-40B4-BE49-F238E27FC236}">
                <a16:creationId xmlns:a16="http://schemas.microsoft.com/office/drawing/2014/main" id="{B06E110A-74F2-E8DB-BD75-C60636149909}"/>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A5365199-F82E-75AD-B4F5-7C361EABCFA8}"/>
              </a:ext>
            </a:extLst>
          </p:cNvPr>
          <p:cNvSpPr>
            <a:spLocks noGrp="1"/>
          </p:cNvSpPr>
          <p:nvPr>
            <p:ph idx="1"/>
          </p:nvPr>
        </p:nvSpPr>
        <p:spPr/>
        <p:txBody>
          <a:bodyPr/>
          <a:lstStyle/>
          <a:p>
            <a:pPr marL="0" indent="0">
              <a:buNone/>
              <a:defRPr/>
            </a:pPr>
            <a:r>
              <a:rPr lang="en-US" dirty="0"/>
              <a:t>Overbearing husbands</a:t>
            </a:r>
          </a:p>
          <a:p>
            <a:pPr lvl="1">
              <a:defRPr/>
            </a:pPr>
            <a:r>
              <a:rPr lang="en-US" dirty="0"/>
              <a:t>Using these passages to intimidate your wife into submission	</a:t>
            </a:r>
          </a:p>
          <a:p>
            <a:pPr lvl="1">
              <a:defRPr/>
            </a:pPr>
            <a:endParaRPr lang="en-US" dirty="0"/>
          </a:p>
          <a:p>
            <a:pPr lvl="1">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00E51F86-F5F4-9ED6-B94A-1786718ED92D}"/>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7E97E5D5-6DC6-0399-7330-D81E9295A838}"/>
              </a:ext>
            </a:extLst>
          </p:cNvPr>
          <p:cNvSpPr>
            <a:spLocks noGrp="1"/>
          </p:cNvSpPr>
          <p:nvPr>
            <p:ph idx="1"/>
          </p:nvPr>
        </p:nvSpPr>
        <p:spPr/>
        <p:txBody>
          <a:bodyPr/>
          <a:lstStyle/>
          <a:p>
            <a:pPr marL="0" indent="0">
              <a:buNone/>
              <a:defRPr/>
            </a:pPr>
            <a:r>
              <a:rPr lang="en-US" dirty="0"/>
              <a:t>Overbearing husbands</a:t>
            </a:r>
          </a:p>
          <a:p>
            <a:pPr lvl="1">
              <a:defRPr/>
            </a:pPr>
            <a:r>
              <a:rPr lang="en-US" dirty="0"/>
              <a:t>Using these passages to intimidate your wife into submission	</a:t>
            </a:r>
          </a:p>
          <a:p>
            <a:pPr lvl="1">
              <a:defRPr/>
            </a:pPr>
            <a:endParaRPr lang="en-US" dirty="0"/>
          </a:p>
          <a:p>
            <a:pPr lvl="1">
              <a:defRPr/>
            </a:pPr>
            <a:endParaRPr lang="en-US" dirty="0"/>
          </a:p>
          <a:p>
            <a:pPr lvl="1">
              <a:defRPr/>
            </a:pPr>
            <a:endParaRPr lang="en-US" dirty="0"/>
          </a:p>
        </p:txBody>
      </p:sp>
      <p:sp>
        <p:nvSpPr>
          <p:cNvPr id="2" name="Rectangle 1">
            <a:extLst>
              <a:ext uri="{FF2B5EF4-FFF2-40B4-BE49-F238E27FC236}">
                <a16:creationId xmlns:a16="http://schemas.microsoft.com/office/drawing/2014/main" id="{ECE712EB-5EA3-A08F-C00D-F2AD7646CF39}"/>
              </a:ext>
            </a:extLst>
          </p:cNvPr>
          <p:cNvSpPr/>
          <p:nvPr/>
        </p:nvSpPr>
        <p:spPr>
          <a:xfrm>
            <a:off x="2568576" y="1703389"/>
            <a:ext cx="7802563" cy="4524375"/>
          </a:xfrm>
          <a:prstGeom prst="rect">
            <a:avLst/>
          </a:prstGeom>
        </p:spPr>
        <p:style>
          <a:lnRef idx="0">
            <a:schemeClr val="dk1"/>
          </a:lnRef>
          <a:fillRef idx="3">
            <a:schemeClr val="dk1"/>
          </a:fillRef>
          <a:effectRef idx="3">
            <a:schemeClr val="dk1"/>
          </a:effectRef>
          <a:fontRef idx="minor">
            <a:schemeClr val="lt1"/>
          </a:fontRef>
        </p:style>
        <p:txBody>
          <a:bodyPr>
            <a:spAutoFit/>
          </a:bodyPr>
          <a:lstStyle/>
          <a:p>
            <a:pPr>
              <a:defRPr/>
            </a:pPr>
            <a:r>
              <a:rPr lang="en-US" sz="3200" dirty="0"/>
              <a:t>1 Peter 3:7 </a:t>
            </a:r>
          </a:p>
          <a:p>
            <a:pPr>
              <a:defRPr/>
            </a:pPr>
            <a:r>
              <a:rPr lang="en-US" sz="3200" dirty="0"/>
              <a:t>In the same way, you husbands must give honor to your wives. Treat your wife with understanding as you live together. She may be weaker than you are, but she is your equal partner in God's gift of new life. Treat her as you should so your prayers will not be hindered.</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a:extLst>
              <a:ext uri="{FF2B5EF4-FFF2-40B4-BE49-F238E27FC236}">
                <a16:creationId xmlns:a16="http://schemas.microsoft.com/office/drawing/2014/main" id="{E71033D2-FE35-AD45-90F8-DBE7387F5689}"/>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2C3067F4-9D60-C28D-1F1C-3457A72328C4}"/>
              </a:ext>
            </a:extLst>
          </p:cNvPr>
          <p:cNvSpPr>
            <a:spLocks noGrp="1"/>
          </p:cNvSpPr>
          <p:nvPr>
            <p:ph idx="1"/>
          </p:nvPr>
        </p:nvSpPr>
        <p:spPr/>
        <p:txBody>
          <a:bodyPr/>
          <a:lstStyle/>
          <a:p>
            <a:pPr marL="0" indent="0">
              <a:buNone/>
              <a:defRPr/>
            </a:pPr>
            <a:r>
              <a:rPr lang="en-US" dirty="0"/>
              <a:t>Overbearing husbands</a:t>
            </a:r>
          </a:p>
          <a:p>
            <a:pPr lvl="1">
              <a:defRPr/>
            </a:pPr>
            <a:r>
              <a:rPr lang="en-US" dirty="0"/>
              <a:t>Using these passages to intimidate your wife into submission	</a:t>
            </a:r>
          </a:p>
          <a:p>
            <a:pPr lvl="1">
              <a:defRPr/>
            </a:pPr>
            <a:r>
              <a:rPr lang="en-US" dirty="0"/>
              <a:t>You are married to God’s daughter</a:t>
            </a:r>
          </a:p>
          <a:p>
            <a:pPr lvl="1">
              <a:defRPr/>
            </a:pPr>
            <a:endParaRPr lang="en-US" dirty="0"/>
          </a:p>
          <a:p>
            <a:pPr lvl="1">
              <a:defRPr/>
            </a:pPr>
            <a:endParaRPr lang="en-US" dirty="0"/>
          </a:p>
          <a:p>
            <a:pPr lvl="1">
              <a:defRPr/>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B49DB27D-52B7-65D8-B086-7FDBA9BE3AEB}"/>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5D04B0C6-D09A-6125-217F-D9326BAF6208}"/>
              </a:ext>
            </a:extLst>
          </p:cNvPr>
          <p:cNvSpPr>
            <a:spLocks noGrp="1"/>
          </p:cNvSpPr>
          <p:nvPr>
            <p:ph idx="1"/>
          </p:nvPr>
        </p:nvSpPr>
        <p:spPr/>
        <p:txBody>
          <a:bodyPr/>
          <a:lstStyle/>
          <a:p>
            <a:pPr marL="0" indent="0">
              <a:buNone/>
              <a:defRPr/>
            </a:pPr>
            <a:r>
              <a:rPr lang="en-US" dirty="0"/>
              <a:t>Overbearing husbands</a:t>
            </a:r>
          </a:p>
          <a:p>
            <a:pPr lvl="1">
              <a:defRPr/>
            </a:pPr>
            <a:r>
              <a:rPr lang="en-US" dirty="0"/>
              <a:t>What are you teaching your daughter about her value if you don’t cherish your wife?</a:t>
            </a:r>
          </a:p>
          <a:p>
            <a:pPr lvl="1">
              <a:defRPr/>
            </a:pPr>
            <a:r>
              <a:rPr lang="en-US" dirty="0"/>
              <a:t>What are you teaching your son about women, if you don’t highly esteem his mother?</a:t>
            </a:r>
          </a:p>
          <a:p>
            <a:pPr lvl="1">
              <a:defRPr/>
            </a:pPr>
            <a:endParaRPr lang="en-US" dirty="0"/>
          </a:p>
          <a:p>
            <a:pPr lvl="1">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a:extLst>
              <a:ext uri="{FF2B5EF4-FFF2-40B4-BE49-F238E27FC236}">
                <a16:creationId xmlns:a16="http://schemas.microsoft.com/office/drawing/2014/main" id="{381CCFC6-A7AF-E777-09C4-4F1AC417CE3F}"/>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D6F698E4-7362-3289-6668-01548F3397E7}"/>
              </a:ext>
            </a:extLst>
          </p:cNvPr>
          <p:cNvSpPr>
            <a:spLocks noGrp="1"/>
          </p:cNvSpPr>
          <p:nvPr>
            <p:ph idx="1"/>
          </p:nvPr>
        </p:nvSpPr>
        <p:spPr/>
        <p:txBody>
          <a:bodyPr/>
          <a:lstStyle/>
          <a:p>
            <a:pPr marL="0" indent="0">
              <a:buNone/>
              <a:defRPr/>
            </a:pPr>
            <a:r>
              <a:rPr lang="en-US" dirty="0"/>
              <a:t>Passive Husbands</a:t>
            </a:r>
          </a:p>
          <a:p>
            <a:pPr lvl="1">
              <a:defRPr/>
            </a:pPr>
            <a:r>
              <a:rPr lang="en-US" dirty="0"/>
              <a:t>Your withdrawal from your wife and children is your responsibility</a:t>
            </a:r>
          </a:p>
          <a:p>
            <a:pPr lvl="1">
              <a:defRPr/>
            </a:pPr>
            <a:r>
              <a:rPr lang="en-US" dirty="0"/>
              <a:t>If you don’t like your household, it’s time to lead through serving</a:t>
            </a:r>
          </a:p>
          <a:p>
            <a:pPr lvl="1">
              <a:defRPr/>
            </a:pPr>
            <a:r>
              <a:rPr lang="en-US" dirty="0"/>
              <a:t>It’s fine to delegate leadership but not responsibility</a:t>
            </a:r>
          </a:p>
          <a:p>
            <a:pPr lvl="1">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F2603682-7322-CB8B-50B5-634704FCE0A1}"/>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17B83802-0D70-B09F-63D5-644D4323FE62}"/>
              </a:ext>
            </a:extLst>
          </p:cNvPr>
          <p:cNvSpPr>
            <a:spLocks noGrp="1"/>
          </p:cNvSpPr>
          <p:nvPr>
            <p:ph idx="1"/>
          </p:nvPr>
        </p:nvSpPr>
        <p:spPr/>
        <p:txBody>
          <a:bodyPr>
            <a:normAutofit/>
          </a:bodyPr>
          <a:lstStyle/>
          <a:p>
            <a:pPr marL="0" indent="0">
              <a:buNone/>
              <a:defRPr/>
            </a:pPr>
            <a:r>
              <a:rPr lang="en-US" dirty="0"/>
              <a:t>Overbearing wives</a:t>
            </a:r>
          </a:p>
          <a:p>
            <a:pPr lvl="1">
              <a:defRPr/>
            </a:pPr>
            <a:r>
              <a:rPr lang="en-US" dirty="0"/>
              <a:t>If you emasculate your husband you are only hurting yourself and your children</a:t>
            </a:r>
          </a:p>
          <a:p>
            <a:pPr marL="457223" lvl="1" indent="0">
              <a:buNone/>
              <a:defRPr/>
            </a:pPr>
            <a:endParaRPr lang="en-US" dirty="0"/>
          </a:p>
          <a:p>
            <a:pPr lvl="1">
              <a:defRPr/>
            </a:pPr>
            <a:endParaRPr lang="en-US" dirty="0"/>
          </a:p>
        </p:txBody>
      </p:sp>
      <p:sp>
        <p:nvSpPr>
          <p:cNvPr id="6" name="TextBox 5">
            <a:extLst>
              <a:ext uri="{FF2B5EF4-FFF2-40B4-BE49-F238E27FC236}">
                <a16:creationId xmlns:a16="http://schemas.microsoft.com/office/drawing/2014/main" id="{78EA42C7-60E3-1712-48EB-01A151A24A1C}"/>
              </a:ext>
            </a:extLst>
          </p:cNvPr>
          <p:cNvSpPr txBox="1"/>
          <p:nvPr/>
        </p:nvSpPr>
        <p:spPr>
          <a:xfrm>
            <a:off x="1207670" y="4260867"/>
            <a:ext cx="6145128" cy="2308324"/>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a:spAutoFit/>
          </a:bodyPr>
          <a:lstStyle/>
          <a:p>
            <a:pPr algn="l" rtl="0"/>
            <a:r>
              <a:rPr lang="en-US" sz="3600" b="1" dirty="0"/>
              <a:t>Proverbs 21:9 (NASB95) — </a:t>
            </a:r>
            <a:r>
              <a:rPr lang="en-US" sz="3600" b="1" i="0" u="none" baseline="0" dirty="0"/>
              <a:t>9</a:t>
            </a:r>
            <a:r>
              <a:rPr lang="en-US" sz="3600" b="0" i="0" u="none" baseline="0" dirty="0"/>
              <a:t> It is better to live in a corner of a roof than in a house shared with a contentious woman.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a:extLst>
              <a:ext uri="{FF2B5EF4-FFF2-40B4-BE49-F238E27FC236}">
                <a16:creationId xmlns:a16="http://schemas.microsoft.com/office/drawing/2014/main" id="{F2603682-7322-CB8B-50B5-634704FCE0A1}"/>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17B83802-0D70-B09F-63D5-644D4323FE62}"/>
              </a:ext>
            </a:extLst>
          </p:cNvPr>
          <p:cNvSpPr>
            <a:spLocks noGrp="1"/>
          </p:cNvSpPr>
          <p:nvPr>
            <p:ph idx="1"/>
          </p:nvPr>
        </p:nvSpPr>
        <p:spPr/>
        <p:txBody>
          <a:bodyPr>
            <a:normAutofit fontScale="92500" lnSpcReduction="10000"/>
          </a:bodyPr>
          <a:lstStyle/>
          <a:p>
            <a:pPr marL="0" indent="0">
              <a:buNone/>
              <a:defRPr/>
            </a:pPr>
            <a:r>
              <a:rPr lang="en-US" dirty="0"/>
              <a:t>Overbearing wives</a:t>
            </a:r>
          </a:p>
          <a:p>
            <a:pPr lvl="1">
              <a:defRPr/>
            </a:pPr>
            <a:r>
              <a:rPr lang="en-US" dirty="0"/>
              <a:t>If you emasculate your husband you are only hurting yourself and your children</a:t>
            </a:r>
          </a:p>
          <a:p>
            <a:pPr lvl="1">
              <a:defRPr/>
            </a:pPr>
            <a:r>
              <a:rPr lang="en-US" dirty="0"/>
              <a:t>You should consider how to help your husband grow in confidence as a leader in your home</a:t>
            </a:r>
          </a:p>
          <a:p>
            <a:pPr lvl="1">
              <a:defRPr/>
            </a:pPr>
            <a:r>
              <a:rPr lang="en-US" dirty="0"/>
              <a:t>It is supposed to be your job to help him, not shove him out of the way</a:t>
            </a:r>
          </a:p>
          <a:p>
            <a:pPr lvl="1">
              <a:defRPr/>
            </a:pPr>
            <a:endParaRPr lang="en-US" dirty="0"/>
          </a:p>
          <a:p>
            <a:pPr lvl="1">
              <a:defRPr/>
            </a:pPr>
            <a:endParaRPr lang="en-US" dirty="0"/>
          </a:p>
        </p:txBody>
      </p:sp>
    </p:spTree>
    <p:extLst>
      <p:ext uri="{BB962C8B-B14F-4D97-AF65-F5344CB8AC3E}">
        <p14:creationId xmlns:p14="http://schemas.microsoft.com/office/powerpoint/2010/main" val="1253990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7EC56BB-3138-45D7-83C6-24FD279B43D7}"/>
              </a:ext>
            </a:extLst>
          </p:cNvPr>
          <p:cNvSpPr>
            <a:spLocks noGrp="1"/>
          </p:cNvSpPr>
          <p:nvPr>
            <p:ph type="title"/>
          </p:nvPr>
        </p:nvSpPr>
        <p:spPr/>
        <p:txBody>
          <a:bodyPr>
            <a:normAutofit/>
          </a:bodyPr>
          <a:lstStyle/>
          <a:p>
            <a:r>
              <a:rPr lang="en-US" altLang="en-US" b="1"/>
              <a:t>Getting more specific</a:t>
            </a:r>
            <a:endParaRPr lang="en-US" altLang="en-US"/>
          </a:p>
        </p:txBody>
      </p:sp>
      <p:sp>
        <p:nvSpPr>
          <p:cNvPr id="3" name="Content Placeholder 2">
            <a:extLst>
              <a:ext uri="{FF2B5EF4-FFF2-40B4-BE49-F238E27FC236}">
                <a16:creationId xmlns:a16="http://schemas.microsoft.com/office/drawing/2014/main" id="{96BDFBD2-7E7A-97DB-7677-CF337A716F97}"/>
              </a:ext>
            </a:extLst>
          </p:cNvPr>
          <p:cNvSpPr>
            <a:spLocks noGrp="1"/>
          </p:cNvSpPr>
          <p:nvPr>
            <p:ph idx="1"/>
          </p:nvPr>
        </p:nvSpPr>
        <p:spPr/>
        <p:txBody>
          <a:bodyPr>
            <a:noAutofit/>
          </a:bodyPr>
          <a:lstStyle/>
          <a:p>
            <a:pPr marL="0" indent="0">
              <a:buNone/>
              <a:defRPr/>
            </a:pPr>
            <a:r>
              <a:rPr lang="en-US" dirty="0"/>
              <a:t>Vss. 5:22-6:9</a:t>
            </a:r>
          </a:p>
          <a:p>
            <a:pPr marL="0" indent="0">
              <a:buNone/>
              <a:defRPr/>
            </a:pPr>
            <a:endParaRPr lang="en-US" dirty="0"/>
          </a:p>
          <a:p>
            <a:pPr>
              <a:defRPr/>
            </a:pPr>
            <a:r>
              <a:rPr lang="en-US" dirty="0"/>
              <a:t>Drilling down into the specifics of these principles in key relationships</a:t>
            </a:r>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B411DE1E-06ED-C119-C45D-2F4AE9B0B90F}"/>
              </a:ext>
            </a:extLst>
          </p:cNvPr>
          <p:cNvSpPr>
            <a:spLocks noGrp="1"/>
          </p:cNvSpPr>
          <p:nvPr>
            <p:ph type="title"/>
          </p:nvPr>
        </p:nvSpPr>
        <p:spPr/>
        <p:txBody>
          <a:bodyPr/>
          <a:lstStyle/>
          <a:p>
            <a:r>
              <a:rPr lang="en-US" altLang="en-US"/>
              <a:t>Getting Practical</a:t>
            </a:r>
          </a:p>
        </p:txBody>
      </p:sp>
      <p:sp>
        <p:nvSpPr>
          <p:cNvPr id="3" name="Content Placeholder 2">
            <a:extLst>
              <a:ext uri="{FF2B5EF4-FFF2-40B4-BE49-F238E27FC236}">
                <a16:creationId xmlns:a16="http://schemas.microsoft.com/office/drawing/2014/main" id="{E8105568-1FAC-4191-FFF1-B6754B4F35B3}"/>
              </a:ext>
            </a:extLst>
          </p:cNvPr>
          <p:cNvSpPr>
            <a:spLocks noGrp="1"/>
          </p:cNvSpPr>
          <p:nvPr>
            <p:ph idx="1"/>
          </p:nvPr>
        </p:nvSpPr>
        <p:spPr/>
        <p:txBody>
          <a:bodyPr/>
          <a:lstStyle/>
          <a:p>
            <a:pPr marL="0" indent="0">
              <a:buNone/>
              <a:defRPr/>
            </a:pPr>
            <a:r>
              <a:rPr lang="en-US" dirty="0"/>
              <a:t>Passive wives</a:t>
            </a:r>
          </a:p>
          <a:p>
            <a:pPr lvl="1">
              <a:defRPr/>
            </a:pPr>
            <a:r>
              <a:rPr lang="en-US" dirty="0"/>
              <a:t>Don’t use this principle as an excuse to be disengaged</a:t>
            </a:r>
          </a:p>
          <a:p>
            <a:pPr lvl="1">
              <a:defRPr/>
            </a:pPr>
            <a:r>
              <a:rPr lang="en-US" dirty="0"/>
              <a:t>You are a leader in your family too</a:t>
            </a:r>
          </a:p>
          <a:p>
            <a:pPr lvl="1">
              <a:defRPr/>
            </a:pPr>
            <a:r>
              <a:rPr lang="en-US" dirty="0"/>
              <a:t>Your husband will not be the man of God he could be if you refuse to speak up.</a:t>
            </a:r>
          </a:p>
          <a:p>
            <a:pPr lvl="1">
              <a:defRPr/>
            </a:pPr>
            <a:endParaRPr lang="en-US" dirty="0"/>
          </a:p>
          <a:p>
            <a:pPr lvl="1">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773" y="228600"/>
            <a:ext cx="11798135" cy="1478570"/>
          </a:xfrm>
        </p:spPr>
        <p:txBody>
          <a:bodyPr/>
          <a:lstStyle/>
          <a:p>
            <a:r>
              <a:rPr lang="en-US" sz="4400" dirty="0"/>
              <a:t>This is about marriage, not gender</a:t>
            </a:r>
          </a:p>
        </p:txBody>
      </p:sp>
      <p:sp>
        <p:nvSpPr>
          <p:cNvPr id="3" name="Content Placeholder 2"/>
          <p:cNvSpPr>
            <a:spLocks noGrp="1"/>
          </p:cNvSpPr>
          <p:nvPr>
            <p:ph idx="1"/>
          </p:nvPr>
        </p:nvSpPr>
        <p:spPr>
          <a:xfrm>
            <a:off x="196932" y="1727223"/>
            <a:ext cx="11798135" cy="4466009"/>
          </a:xfrm>
        </p:spPr>
        <p:txBody>
          <a:bodyPr>
            <a:normAutofit fontScale="77500" lnSpcReduction="20000"/>
          </a:bodyPr>
          <a:lstStyle/>
          <a:p>
            <a:r>
              <a:rPr lang="en-US" sz="3600" dirty="0"/>
              <a:t>Being a “helper” is not a woman’s primary identity</a:t>
            </a:r>
          </a:p>
          <a:p>
            <a:r>
              <a:rPr lang="en-US" sz="3600" dirty="0"/>
              <a:t>Your primary identity is child of God/Citizen of Heaven</a:t>
            </a:r>
          </a:p>
          <a:p>
            <a:r>
              <a:rPr lang="en-US" sz="3600" dirty="0"/>
              <a:t>You can fulfill God’s plan for you as a single</a:t>
            </a:r>
          </a:p>
          <a:p>
            <a:r>
              <a:rPr lang="en-US" sz="3600" dirty="0"/>
              <a:t>Your whole life and identity is not wrapped up in being a wife or a mother</a:t>
            </a:r>
          </a:p>
          <a:p>
            <a:r>
              <a:rPr lang="en-US" sz="3600" dirty="0"/>
              <a:t>Women can and should lead</a:t>
            </a:r>
          </a:p>
          <a:p>
            <a:r>
              <a:rPr lang="en-US" sz="3600" dirty="0"/>
              <a:t>You should not marry a man you don’t respect and are not willing to follow</a:t>
            </a:r>
          </a:p>
          <a:p>
            <a:pPr marL="0" indent="0">
              <a:buNone/>
            </a:pPr>
            <a:endParaRPr lang="en-US" sz="3000" dirty="0"/>
          </a:p>
        </p:txBody>
      </p:sp>
    </p:spTree>
    <p:extLst>
      <p:ext uri="{BB962C8B-B14F-4D97-AF65-F5344CB8AC3E}">
        <p14:creationId xmlns:p14="http://schemas.microsoft.com/office/powerpoint/2010/main" val="171288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8BEDA433-5ABE-E63D-564C-38341FEB6018}"/>
              </a:ext>
            </a:extLst>
          </p:cNvPr>
          <p:cNvSpPr>
            <a:spLocks noGrp="1"/>
          </p:cNvSpPr>
          <p:nvPr>
            <p:ph type="title"/>
          </p:nvPr>
        </p:nvSpPr>
        <p:spPr/>
        <p:txBody>
          <a:bodyPr>
            <a:normAutofit/>
          </a:bodyPr>
          <a:lstStyle/>
          <a:p>
            <a:r>
              <a:rPr lang="en-US" altLang="en-US" b="1"/>
              <a:t>Ephesians 5:33 (NASB95) </a:t>
            </a:r>
            <a:endParaRPr lang="en-US" altLang="en-US"/>
          </a:p>
        </p:txBody>
      </p:sp>
      <p:sp>
        <p:nvSpPr>
          <p:cNvPr id="3" name="Content Placeholder 2">
            <a:extLst>
              <a:ext uri="{FF2B5EF4-FFF2-40B4-BE49-F238E27FC236}">
                <a16:creationId xmlns:a16="http://schemas.microsoft.com/office/drawing/2014/main" id="{63C9ABF1-F0AB-DD9D-5D66-B754FB27C609}"/>
              </a:ext>
            </a:extLst>
          </p:cNvPr>
          <p:cNvSpPr>
            <a:spLocks noGrp="1"/>
          </p:cNvSpPr>
          <p:nvPr>
            <p:ph idx="1"/>
          </p:nvPr>
        </p:nvSpPr>
        <p:spPr/>
        <p:txBody>
          <a:bodyPr/>
          <a:lstStyle/>
          <a:p>
            <a:pPr marL="0" indent="0">
              <a:buNone/>
              <a:defRPr/>
            </a:pPr>
            <a:r>
              <a:rPr lang="en-US" b="1" dirty="0"/>
              <a:t>33</a:t>
            </a:r>
            <a:r>
              <a:rPr lang="en-US" dirty="0"/>
              <a:t> Nevertheless, each individual among you also is to love his own wife even as himself, and the wife must see to it that she respects her husband. </a:t>
            </a:r>
          </a:p>
          <a:p>
            <a:pPr marL="0" indent="0">
              <a:buNone/>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1534A03-9B5A-B2CD-8348-715C6AA3E988}"/>
              </a:ext>
            </a:extLst>
          </p:cNvPr>
          <p:cNvSpPr>
            <a:spLocks noGrp="1"/>
          </p:cNvSpPr>
          <p:nvPr>
            <p:ph type="title"/>
          </p:nvPr>
        </p:nvSpPr>
        <p:spPr/>
        <p:txBody>
          <a:bodyPr>
            <a:normAutofit/>
          </a:bodyPr>
          <a:lstStyle/>
          <a:p>
            <a:r>
              <a:rPr lang="en-US" altLang="en-US" b="1"/>
              <a:t>Getting more specific</a:t>
            </a:r>
            <a:endParaRPr lang="en-US" altLang="en-US"/>
          </a:p>
        </p:txBody>
      </p:sp>
      <p:sp>
        <p:nvSpPr>
          <p:cNvPr id="3" name="Content Placeholder 2">
            <a:extLst>
              <a:ext uri="{FF2B5EF4-FFF2-40B4-BE49-F238E27FC236}">
                <a16:creationId xmlns:a16="http://schemas.microsoft.com/office/drawing/2014/main" id="{79828C26-1BE7-1F85-64FB-1030CAB47CB3}"/>
              </a:ext>
            </a:extLst>
          </p:cNvPr>
          <p:cNvSpPr>
            <a:spLocks noGrp="1"/>
          </p:cNvSpPr>
          <p:nvPr>
            <p:ph idx="1"/>
          </p:nvPr>
        </p:nvSpPr>
        <p:spPr/>
        <p:txBody>
          <a:bodyPr>
            <a:noAutofit/>
          </a:bodyPr>
          <a:lstStyle/>
          <a:p>
            <a:pPr marL="0" indent="0">
              <a:buNone/>
              <a:defRPr/>
            </a:pPr>
            <a:r>
              <a:rPr lang="en-US" dirty="0"/>
              <a:t>Vss. 5:22-6:9</a:t>
            </a:r>
          </a:p>
          <a:p>
            <a:pPr marL="0" indent="0">
              <a:buNone/>
              <a:defRPr/>
            </a:pPr>
            <a:endParaRPr lang="en-US" dirty="0"/>
          </a:p>
          <a:p>
            <a:pPr>
              <a:defRPr/>
            </a:pPr>
            <a:r>
              <a:rPr lang="en-US" dirty="0"/>
              <a:t>Marriage, Parenting, Work </a:t>
            </a:r>
          </a:p>
          <a:p>
            <a:pPr lvl="1">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8FCE187-B77B-7CE1-8B7A-22C6078F615B}"/>
              </a:ext>
            </a:extLst>
          </p:cNvPr>
          <p:cNvSpPr>
            <a:spLocks noGrp="1"/>
          </p:cNvSpPr>
          <p:nvPr>
            <p:ph type="title"/>
          </p:nvPr>
        </p:nvSpPr>
        <p:spPr>
          <a:xfrm>
            <a:off x="225630" y="287101"/>
            <a:ext cx="11798135" cy="1478570"/>
          </a:xfrm>
        </p:spPr>
        <p:txBody>
          <a:bodyPr>
            <a:normAutofit/>
          </a:bodyPr>
          <a:lstStyle/>
          <a:p>
            <a:r>
              <a:rPr lang="en-US" altLang="en-US" b="1" dirty="0"/>
              <a:t>Ephesians 5:22–24 (NASB95)</a:t>
            </a:r>
            <a:endParaRPr lang="en-US" altLang="en-US" dirty="0"/>
          </a:p>
        </p:txBody>
      </p:sp>
      <p:sp>
        <p:nvSpPr>
          <p:cNvPr id="3" name="Content Placeholder 2">
            <a:extLst>
              <a:ext uri="{FF2B5EF4-FFF2-40B4-BE49-F238E27FC236}">
                <a16:creationId xmlns:a16="http://schemas.microsoft.com/office/drawing/2014/main" id="{6C13A052-F064-1538-E8A4-9C5FA86C9B1A}"/>
              </a:ext>
            </a:extLst>
          </p:cNvPr>
          <p:cNvSpPr>
            <a:spLocks noGrp="1"/>
          </p:cNvSpPr>
          <p:nvPr>
            <p:ph idx="1"/>
          </p:nvPr>
        </p:nvSpPr>
        <p:spPr>
          <a:xfrm>
            <a:off x="225630" y="1972603"/>
            <a:ext cx="11798135" cy="4537262"/>
          </a:xfrm>
        </p:spPr>
        <p:txBody>
          <a:bodyPr>
            <a:noAutofit/>
          </a:bodyPr>
          <a:lstStyle/>
          <a:p>
            <a:pPr marL="0" indent="0">
              <a:buNone/>
              <a:defRPr/>
            </a:pPr>
            <a:r>
              <a:rPr lang="en-US" sz="4000" b="1" dirty="0"/>
              <a:t>22</a:t>
            </a:r>
            <a:r>
              <a:rPr lang="en-US" sz="4000" dirty="0"/>
              <a:t> Wives, be subject to your own husbands, as to the Lord. </a:t>
            </a:r>
            <a:r>
              <a:rPr lang="en-US" sz="4000" b="1" dirty="0"/>
              <a:t>23</a:t>
            </a:r>
            <a:r>
              <a:rPr lang="en-US" sz="4000" dirty="0"/>
              <a:t> For the husband is the head of the wife, as Christ also is the head of the church, He Himself being the Savior of the body. </a:t>
            </a:r>
            <a:r>
              <a:rPr lang="en-US" sz="4000" b="1" dirty="0"/>
              <a:t>24</a:t>
            </a:r>
            <a:r>
              <a:rPr lang="en-US" sz="4000" dirty="0"/>
              <a:t> But as the church is subject to Christ, so also the wives ought to be to their husbands in everything. </a:t>
            </a:r>
          </a:p>
          <a:p>
            <a:pPr marL="457200" lvl="1" indent="0">
              <a:buNone/>
              <a:defRPr/>
            </a:pP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B9DFA951-D6C9-18BB-30C1-7AB5324FB6AA}"/>
              </a:ext>
            </a:extLst>
          </p:cNvPr>
          <p:cNvSpPr>
            <a:spLocks noGrp="1"/>
          </p:cNvSpPr>
          <p:nvPr>
            <p:ph type="title"/>
          </p:nvPr>
        </p:nvSpPr>
        <p:spPr/>
        <p:txBody>
          <a:bodyPr/>
          <a:lstStyle/>
          <a:p>
            <a:r>
              <a:rPr lang="en-US" altLang="en-US" b="1"/>
              <a:t>The Role of Wife</a:t>
            </a:r>
            <a:endParaRPr lang="en-US" altLang="en-US"/>
          </a:p>
        </p:txBody>
      </p:sp>
      <p:sp>
        <p:nvSpPr>
          <p:cNvPr id="3" name="Content Placeholder 2">
            <a:extLst>
              <a:ext uri="{FF2B5EF4-FFF2-40B4-BE49-F238E27FC236}">
                <a16:creationId xmlns:a16="http://schemas.microsoft.com/office/drawing/2014/main" id="{D3F9049A-DA3F-7D70-0886-B114EE82E5F2}"/>
              </a:ext>
            </a:extLst>
          </p:cNvPr>
          <p:cNvSpPr>
            <a:spLocks noGrp="1"/>
          </p:cNvSpPr>
          <p:nvPr>
            <p:ph idx="1"/>
          </p:nvPr>
        </p:nvSpPr>
        <p:spPr>
          <a:xfrm>
            <a:off x="225629" y="1545482"/>
            <a:ext cx="11798135" cy="4537262"/>
          </a:xfrm>
        </p:spPr>
        <p:txBody>
          <a:bodyPr>
            <a:noAutofit/>
          </a:bodyPr>
          <a:lstStyle/>
          <a:p>
            <a:pPr>
              <a:defRPr/>
            </a:pPr>
            <a:r>
              <a:rPr lang="en-US" dirty="0"/>
              <a:t>Is this misogyny?</a:t>
            </a:r>
          </a:p>
          <a:p>
            <a:pPr lvl="1">
              <a:defRPr/>
            </a:pPr>
            <a:r>
              <a:rPr lang="en-US" dirty="0"/>
              <a:t>Women are to obey their husbands regardless of the circumstances?</a:t>
            </a:r>
          </a:p>
          <a:p>
            <a:pPr lvl="1">
              <a:defRPr/>
            </a:pPr>
            <a:r>
              <a:rPr lang="en-US" dirty="0"/>
              <a:t>Men are better, smarter, and more capable than women therefore more fit to lead?</a:t>
            </a:r>
          </a:p>
          <a:p>
            <a:pPr lvl="1">
              <a:defRPr/>
            </a:pPr>
            <a:r>
              <a:rPr lang="en-US" dirty="0"/>
              <a:t>An ideology propagated by men to hold women back?</a:t>
            </a:r>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DE183D30-64A4-7BCA-0820-5542E870EE39}"/>
              </a:ext>
            </a:extLst>
          </p:cNvPr>
          <p:cNvSpPr>
            <a:spLocks noGrp="1"/>
          </p:cNvSpPr>
          <p:nvPr>
            <p:ph type="title"/>
          </p:nvPr>
        </p:nvSpPr>
        <p:spPr/>
        <p:txBody>
          <a:bodyPr/>
          <a:lstStyle/>
          <a:p>
            <a:r>
              <a:rPr lang="en-US" altLang="en-US" b="1"/>
              <a:t>The Role of Wife</a:t>
            </a:r>
            <a:endParaRPr lang="en-US" altLang="en-US"/>
          </a:p>
        </p:txBody>
      </p:sp>
      <p:sp>
        <p:nvSpPr>
          <p:cNvPr id="3" name="Content Placeholder 2">
            <a:extLst>
              <a:ext uri="{FF2B5EF4-FFF2-40B4-BE49-F238E27FC236}">
                <a16:creationId xmlns:a16="http://schemas.microsoft.com/office/drawing/2014/main" id="{0366D896-FC5F-CB74-3821-CE4777ABDC8C}"/>
              </a:ext>
            </a:extLst>
          </p:cNvPr>
          <p:cNvSpPr>
            <a:spLocks noGrp="1"/>
          </p:cNvSpPr>
          <p:nvPr>
            <p:ph idx="1"/>
          </p:nvPr>
        </p:nvSpPr>
        <p:spPr>
          <a:xfrm>
            <a:off x="225630" y="1635719"/>
            <a:ext cx="11798135" cy="4537262"/>
          </a:xfrm>
        </p:spPr>
        <p:txBody>
          <a:bodyPr>
            <a:noAutofit/>
          </a:bodyPr>
          <a:lstStyle/>
          <a:p>
            <a:pPr>
              <a:defRPr/>
            </a:pPr>
            <a:r>
              <a:rPr lang="en-US" dirty="0"/>
              <a:t>Is this cultural ?</a:t>
            </a:r>
          </a:p>
          <a:p>
            <a:pPr lvl="1">
              <a:defRPr/>
            </a:pPr>
            <a:r>
              <a:rPr lang="en-US" sz="3200" dirty="0"/>
              <a:t>In the ancient world men had a more prominent role, is this just a reflection of that culture?</a:t>
            </a:r>
          </a:p>
          <a:p>
            <a:pPr lvl="1">
              <a:defRPr/>
            </a:pPr>
            <a:r>
              <a:rPr lang="en-US" sz="3200" dirty="0"/>
              <a:t>Should we ignore this kind of thing, because it doesn’t apply in a modern context?</a:t>
            </a:r>
          </a:p>
          <a:p>
            <a:pPr lvl="1">
              <a:defRPr/>
            </a:pPr>
            <a:r>
              <a:rPr lang="en-US" sz="3200" dirty="0"/>
              <a:t>Should we ignore it because it clearly brings us into tension with our own culture?</a:t>
            </a:r>
          </a:p>
          <a:p>
            <a:pPr lvl="1">
              <a:defRPr/>
            </a:pPr>
            <a:endParaRPr lang="en-US" dirty="0"/>
          </a:p>
          <a:p>
            <a:pP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well-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E3FF578F-C8CA-49D9-9AE1-32F0078E233A}"/>
    </a:ext>
  </a:extLst>
</a:theme>
</file>

<file path=ppt/theme/theme2.xml><?xml version="1.0" encoding="utf-8"?>
<a:theme xmlns:a="http://schemas.openxmlformats.org/drawingml/2006/main" name="Dwell-Light-Theme">
  <a:themeElements>
    <a:clrScheme name="Dwell">
      <a:dk1>
        <a:sysClr val="windowText" lastClr="000000"/>
      </a:dk1>
      <a:lt1>
        <a:sysClr val="window" lastClr="FFFFFF"/>
      </a:lt1>
      <a:dk2>
        <a:srgbClr val="03272D"/>
      </a:dk2>
      <a:lt2>
        <a:srgbClr val="FFFFFF"/>
      </a:lt2>
      <a:accent1>
        <a:srgbClr val="72DB2B"/>
      </a:accent1>
      <a:accent2>
        <a:srgbClr val="07841B"/>
      </a:accent2>
      <a:accent3>
        <a:srgbClr val="515E61"/>
      </a:accent3>
      <a:accent4>
        <a:srgbClr val="FFFFFF"/>
      </a:accent4>
      <a:accent5>
        <a:srgbClr val="72DB2B"/>
      </a:accent5>
      <a:accent6>
        <a:srgbClr val="07841B"/>
      </a:accent6>
      <a:hlink>
        <a:srgbClr val="72DB2B"/>
      </a:hlink>
      <a:folHlink>
        <a:srgbClr val="07841B"/>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new dwell.potx" id="{8A96B63A-8E18-4EFD-A8EA-3DF58B5B819D}" vid="{80E3CF16-4259-4D38-946D-3E9B025F2D98}"/>
    </a:ext>
  </a:extLst>
</a:theme>
</file>

<file path=docProps/app.xml><?xml version="1.0" encoding="utf-8"?>
<Properties xmlns="http://schemas.openxmlformats.org/officeDocument/2006/extended-properties" xmlns:vt="http://schemas.openxmlformats.org/officeDocument/2006/docPropsVTypes">
  <Template>new dwell</Template>
  <TotalTime>19107</TotalTime>
  <Words>2336</Words>
  <Application>Microsoft Office PowerPoint</Application>
  <PresentationFormat>Widescreen</PresentationFormat>
  <Paragraphs>241</Paragraphs>
  <Slides>52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52</vt:i4>
      </vt:variant>
    </vt:vector>
  </HeadingPairs>
  <TitlesOfParts>
    <vt:vector size="58" baseType="lpstr">
      <vt:lpstr>Arial</vt:lpstr>
      <vt:lpstr>Calibri</vt:lpstr>
      <vt:lpstr>Lao UI</vt:lpstr>
      <vt:lpstr>Tw Cen MT</vt:lpstr>
      <vt:lpstr>Dwell-Theme</vt:lpstr>
      <vt:lpstr>Dwell-Light-Theme</vt:lpstr>
      <vt:lpstr>The Book of Ephesians</vt:lpstr>
      <vt:lpstr>Ephesians  </vt:lpstr>
      <vt:lpstr>The New vs. The Old Self</vt:lpstr>
      <vt:lpstr>The Common Denominator</vt:lpstr>
      <vt:lpstr>Getting more specific</vt:lpstr>
      <vt:lpstr>Getting more specific</vt:lpstr>
      <vt:lpstr>Ephesians 5:22–24 (NASB95)</vt:lpstr>
      <vt:lpstr>The Role of Wife</vt:lpstr>
      <vt:lpstr>The Role of Wife</vt:lpstr>
      <vt:lpstr>First thing is first</vt:lpstr>
      <vt:lpstr>First thing is first</vt:lpstr>
      <vt:lpstr>Genesis 2:23–25 (NASB95) </vt:lpstr>
      <vt:lpstr>Biblical Marriage</vt:lpstr>
      <vt:lpstr>First thing is first</vt:lpstr>
      <vt:lpstr>Biblical Marriage</vt:lpstr>
      <vt:lpstr>Biblical Marriage</vt:lpstr>
      <vt:lpstr>Biblical Marriage</vt:lpstr>
      <vt:lpstr>Biblical Marriage</vt:lpstr>
      <vt:lpstr>Biblical Marriage</vt:lpstr>
      <vt:lpstr>Biblical Marriage</vt:lpstr>
      <vt:lpstr>The Problem </vt:lpstr>
      <vt:lpstr>Leadership</vt:lpstr>
      <vt:lpstr>The Problem </vt:lpstr>
      <vt:lpstr>Leadership</vt:lpstr>
      <vt:lpstr>Value</vt:lpstr>
      <vt:lpstr>Value</vt:lpstr>
      <vt:lpstr>Value</vt:lpstr>
      <vt:lpstr>Value</vt:lpstr>
      <vt:lpstr>Biblical Marriage</vt:lpstr>
      <vt:lpstr>Biblical Marriage</vt:lpstr>
      <vt:lpstr>Biblical Marriage</vt:lpstr>
      <vt:lpstr>Biblical Marriage</vt:lpstr>
      <vt:lpstr>Biblical Marriage</vt:lpstr>
      <vt:lpstr>Biblical Marriage</vt:lpstr>
      <vt:lpstr>Biblical Marriage</vt:lpstr>
      <vt:lpstr>Ephesians 5:22–24 (NASB95)</vt:lpstr>
      <vt:lpstr>Biblical Marriage</vt:lpstr>
      <vt:lpstr>Biblical Marriage</vt:lpstr>
      <vt:lpstr>Biblical Marriage</vt:lpstr>
      <vt:lpstr>Ephesians 5:25 (NASB95) </vt:lpstr>
      <vt:lpstr>Ephesians 5:25 (NASB95) </vt:lpstr>
      <vt:lpstr>Ephesians 5:28–30 (NASB95)</vt:lpstr>
      <vt:lpstr>Getting Practical</vt:lpstr>
      <vt:lpstr>Getting Practical</vt:lpstr>
      <vt:lpstr>Getting Practical</vt:lpstr>
      <vt:lpstr>Getting Practical</vt:lpstr>
      <vt:lpstr>Getting Practical</vt:lpstr>
      <vt:lpstr>Getting Practical</vt:lpstr>
      <vt:lpstr>Getting Practical</vt:lpstr>
      <vt:lpstr>Getting Practical</vt:lpstr>
      <vt:lpstr>This is about marriage, not gender</vt:lpstr>
      <vt:lpstr>Ephesians 5:33 (NASB95)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Lowery</dc:creator>
  <cp:lastModifiedBy>Haley</cp:lastModifiedBy>
  <cp:revision>208</cp:revision>
  <dcterms:created xsi:type="dcterms:W3CDTF">2015-02-12T13:45:35Z</dcterms:created>
  <dcterms:modified xsi:type="dcterms:W3CDTF">2024-07-10T20:55:18Z</dcterms:modified>
</cp:coreProperties>
</file>