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1273" r:id="rId2"/>
    <p:sldId id="7477" r:id="rId3"/>
    <p:sldId id="7322" r:id="rId4"/>
    <p:sldId id="7433" r:id="rId5"/>
    <p:sldId id="7434" r:id="rId6"/>
    <p:sldId id="7436" r:id="rId7"/>
    <p:sldId id="7405" r:id="rId8"/>
    <p:sldId id="7438" r:id="rId9"/>
    <p:sldId id="7427" r:id="rId10"/>
    <p:sldId id="7442" r:id="rId11"/>
    <p:sldId id="7443" r:id="rId12"/>
    <p:sldId id="7444" r:id="rId13"/>
    <p:sldId id="7445" r:id="rId14"/>
    <p:sldId id="7446" r:id="rId15"/>
    <p:sldId id="7447" r:id="rId16"/>
    <p:sldId id="7449" r:id="rId17"/>
    <p:sldId id="7450" r:id="rId18"/>
    <p:sldId id="7451" r:id="rId19"/>
    <p:sldId id="7452" r:id="rId20"/>
    <p:sldId id="7453" r:id="rId21"/>
    <p:sldId id="7454" r:id="rId22"/>
    <p:sldId id="7456" r:id="rId23"/>
    <p:sldId id="7457" r:id="rId24"/>
    <p:sldId id="7458" r:id="rId25"/>
    <p:sldId id="7459" r:id="rId26"/>
    <p:sldId id="7461" r:id="rId27"/>
    <p:sldId id="7462" r:id="rId28"/>
    <p:sldId id="7463" r:id="rId29"/>
    <p:sldId id="7464" r:id="rId30"/>
    <p:sldId id="7465" r:id="rId31"/>
    <p:sldId id="7473" r:id="rId32"/>
    <p:sldId id="7474" r:id="rId33"/>
    <p:sldId id="7466" r:id="rId34"/>
    <p:sldId id="7467" r:id="rId35"/>
    <p:sldId id="7468" r:id="rId36"/>
    <p:sldId id="7469" r:id="rId37"/>
    <p:sldId id="7470" r:id="rId38"/>
    <p:sldId id="7472" r:id="rId39"/>
    <p:sldId id="7471" r:id="rId40"/>
    <p:sldId id="7398" r:id="rId41"/>
    <p:sldId id="7475" r:id="rId42"/>
    <p:sldId id="7476" r:id="rId43"/>
    <p:sldId id="6665" r:id="rId44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80576" autoAdjust="0"/>
  </p:normalViewPr>
  <p:slideViewPr>
    <p:cSldViewPr>
      <p:cViewPr varScale="1">
        <p:scale>
          <a:sx n="79" d="100"/>
          <a:sy n="79" d="100"/>
        </p:scale>
        <p:origin x="84" y="8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44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6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84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96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93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28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03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527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608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17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85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22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909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64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517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656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967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382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806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00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70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406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659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376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124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15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242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79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495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864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214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062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289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28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62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2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2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7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33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A Tale of Two Kings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1 Samuel 27 - 2 Samuel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When Saul saw the vast Philistine army, </a:t>
            </a:r>
            <a:br>
              <a:rPr lang="en-US" dirty="0"/>
            </a:br>
            <a:r>
              <a:rPr lang="en-US" dirty="0"/>
              <a:t>he became frantic with fear.</a:t>
            </a:r>
          </a:p>
          <a:p>
            <a:r>
              <a:rPr lang="en-US" baseline="30000" dirty="0"/>
              <a:t>6 </a:t>
            </a:r>
            <a:r>
              <a:rPr lang="en-US" dirty="0"/>
              <a:t>He </a:t>
            </a:r>
            <a:r>
              <a:rPr lang="en-US" u="sng" dirty="0"/>
              <a:t>asked Yahweh</a:t>
            </a:r>
            <a:r>
              <a:rPr lang="en-US" dirty="0"/>
              <a:t> what he should do, </a:t>
            </a:r>
          </a:p>
          <a:p>
            <a:r>
              <a:rPr lang="en-US" dirty="0"/>
              <a:t>	but </a:t>
            </a:r>
            <a:r>
              <a:rPr lang="en-US" u="sng" dirty="0"/>
              <a:t>Yahweh refused to answer</a:t>
            </a:r>
            <a:r>
              <a:rPr lang="en-US" dirty="0"/>
              <a:t> him, either </a:t>
            </a:r>
            <a:br>
              <a:rPr lang="en-US" dirty="0"/>
            </a:br>
            <a:r>
              <a:rPr lang="en-US" dirty="0"/>
              <a:t>by dreams or by sacred lots or by the prophets.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2130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Saul then said to his advisers, </a:t>
            </a:r>
            <a:br>
              <a:rPr lang="en-US" dirty="0"/>
            </a:br>
            <a:r>
              <a:rPr lang="en-US" dirty="0"/>
              <a:t>“Find a woman who is </a:t>
            </a:r>
            <a:r>
              <a:rPr lang="en-US" u="sng" dirty="0"/>
              <a:t>a medium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I can go and </a:t>
            </a:r>
            <a:r>
              <a:rPr lang="en-US" u="sng" dirty="0"/>
              <a:t>ask her</a:t>
            </a:r>
            <a:r>
              <a:rPr lang="en-US" dirty="0"/>
              <a:t> what to do.” 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321378954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Saul then said to his advisers, </a:t>
            </a:r>
            <a:br>
              <a:rPr lang="en-US" dirty="0"/>
            </a:br>
            <a:r>
              <a:rPr lang="en-US" dirty="0"/>
              <a:t>“Find a woman who is </a:t>
            </a:r>
            <a:r>
              <a:rPr lang="en-US" u="sng" dirty="0"/>
              <a:t>a medium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I can go and ask her what to do.” 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121EFEC-6694-C302-0321-F09D95320D51}"/>
              </a:ext>
            </a:extLst>
          </p:cNvPr>
          <p:cNvSpPr/>
          <p:nvPr/>
        </p:nvSpPr>
        <p:spPr bwMode="auto">
          <a:xfrm>
            <a:off x="355600" y="1946529"/>
            <a:ext cx="94488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Occult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Astrology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Healing crystals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Ouija boards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Palmistry and tarot readings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Mediums and psychics</a:t>
            </a:r>
          </a:p>
        </p:txBody>
      </p:sp>
    </p:spTree>
    <p:extLst>
      <p:ext uri="{BB962C8B-B14F-4D97-AF65-F5344CB8AC3E}">
        <p14:creationId xmlns:p14="http://schemas.microsoft.com/office/powerpoint/2010/main" val="724880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Saul then said to his advisers, </a:t>
            </a:r>
            <a:br>
              <a:rPr lang="en-US" dirty="0"/>
            </a:br>
            <a:r>
              <a:rPr lang="en-US" dirty="0"/>
              <a:t>“Find a woman who is </a:t>
            </a:r>
            <a:r>
              <a:rPr lang="en-US" u="sng" dirty="0"/>
              <a:t>a medium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I can go and ask her what to do.” 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121EFEC-6694-C302-0321-F09D95320D51}"/>
              </a:ext>
            </a:extLst>
          </p:cNvPr>
          <p:cNvSpPr/>
          <p:nvPr/>
        </p:nvSpPr>
        <p:spPr bwMode="auto">
          <a:xfrm>
            <a:off x="355600" y="1943100"/>
            <a:ext cx="94488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Occult: Forbidden by God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l-NL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Leviticus 19:31; 20:6; Deuteronomy 18:10-11)</a:t>
            </a:r>
            <a:endParaRPr lang="nl-NL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visit a psychic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Best case scenario?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Worse case scenario?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taught the demonic realm is real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8:28-34; 12:24-45)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advice: Stay away</a:t>
            </a:r>
          </a:p>
        </p:txBody>
      </p:sp>
    </p:spTree>
    <p:extLst>
      <p:ext uri="{BB962C8B-B14F-4D97-AF65-F5344CB8AC3E}">
        <p14:creationId xmlns:p14="http://schemas.microsoft.com/office/powerpoint/2010/main" val="3672010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Saul then said to his advisers, </a:t>
            </a:r>
            <a:br>
              <a:rPr lang="en-US" dirty="0"/>
            </a:br>
            <a:r>
              <a:rPr lang="en-US" dirty="0"/>
              <a:t>“Find a woman who is a medium, </a:t>
            </a:r>
            <a:br>
              <a:rPr lang="en-US" dirty="0"/>
            </a:br>
            <a:r>
              <a:rPr lang="en-US" dirty="0"/>
              <a:t>so I can go and ask her what to do.”</a:t>
            </a:r>
          </a:p>
          <a:p>
            <a:r>
              <a:rPr lang="en-US" dirty="0"/>
              <a:t>His advisers replied, “There is a medium at Endor.”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213459729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So Saul disguised himself by wearing </a:t>
            </a:r>
            <a:br>
              <a:rPr lang="en-US" dirty="0"/>
            </a:br>
            <a:r>
              <a:rPr lang="en-US" dirty="0"/>
              <a:t>ordinary clothing instead of his royal robes.</a:t>
            </a:r>
          </a:p>
          <a:p>
            <a:r>
              <a:rPr lang="en-US" dirty="0"/>
              <a:t>Then he went to the woman’s home at night, accompanied by two of his men.</a:t>
            </a:r>
          </a:p>
          <a:p>
            <a:r>
              <a:rPr lang="en-US" dirty="0"/>
              <a:t>“I have to talk to a man who has died,” he said. </a:t>
            </a:r>
          </a:p>
          <a:p>
            <a:r>
              <a:rPr lang="en-US" dirty="0"/>
              <a:t>“Will you call up his spirit for me?”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4083901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Finally, the woman said, </a:t>
            </a:r>
            <a:br>
              <a:rPr lang="en-US" dirty="0"/>
            </a:br>
            <a:r>
              <a:rPr lang="en-US" dirty="0"/>
              <a:t>“Well, whose spirit do you want me to call up?”</a:t>
            </a:r>
          </a:p>
          <a:p>
            <a:r>
              <a:rPr lang="en-US" dirty="0"/>
              <a:t>“Call up Samuel,” Saul replied.</a:t>
            </a:r>
          </a:p>
          <a:p>
            <a:r>
              <a:rPr lang="en-US" baseline="30000" dirty="0"/>
              <a:t>12 </a:t>
            </a:r>
            <a:r>
              <a:rPr lang="en-US" dirty="0"/>
              <a:t>When the woman saw Samuel, she screamed,</a:t>
            </a:r>
          </a:p>
          <a:p>
            <a:r>
              <a:rPr lang="en-US" dirty="0"/>
              <a:t>	“You’ve deceived me! You are Saul!”</a:t>
            </a:r>
          </a:p>
          <a:p>
            <a:r>
              <a:rPr lang="en-US" baseline="30000" dirty="0"/>
              <a:t>13 </a:t>
            </a:r>
            <a:r>
              <a:rPr lang="en-US" dirty="0"/>
              <a:t>“Don’t be afraid!” the king told her. </a:t>
            </a:r>
            <a:br>
              <a:rPr lang="en-US" dirty="0"/>
            </a:br>
            <a:r>
              <a:rPr lang="en-US" dirty="0"/>
              <a:t>“What do you see?”</a:t>
            </a:r>
          </a:p>
          <a:p>
            <a:r>
              <a:rPr lang="en-US" dirty="0"/>
              <a:t>“I see a god coming up out of the earth,” she said.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14548441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“What does he look like?” Saul asked.</a:t>
            </a:r>
          </a:p>
          <a:p>
            <a:r>
              <a:rPr lang="en-US" dirty="0"/>
              <a:t>“He is an old man wrapped </a:t>
            </a:r>
            <a:r>
              <a:rPr lang="en-US" u="sng" dirty="0"/>
              <a:t>in a robe</a:t>
            </a:r>
            <a:r>
              <a:rPr lang="en-US" dirty="0"/>
              <a:t>,” she replied. </a:t>
            </a:r>
          </a:p>
          <a:p>
            <a:r>
              <a:rPr lang="en-US" dirty="0"/>
              <a:t>Saul realized it was Samuel,</a:t>
            </a:r>
            <a:br>
              <a:rPr lang="en-US" dirty="0"/>
            </a:br>
            <a:r>
              <a:rPr lang="en-US" dirty="0"/>
              <a:t>and he fell to the ground before him.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2714753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“What does he look like?” Saul asked.</a:t>
            </a:r>
          </a:p>
          <a:p>
            <a:r>
              <a:rPr lang="en-US" dirty="0"/>
              <a:t>“He is an old man wrapped </a:t>
            </a:r>
            <a:r>
              <a:rPr lang="en-US" u="sng" dirty="0"/>
              <a:t>in a robe</a:t>
            </a:r>
            <a:r>
              <a:rPr lang="en-US" dirty="0"/>
              <a:t>,” she replied. </a:t>
            </a:r>
          </a:p>
          <a:p>
            <a:r>
              <a:rPr lang="en-US" dirty="0"/>
              <a:t>Saul realized it was Samuel,</a:t>
            </a:r>
            <a:br>
              <a:rPr lang="en-US" dirty="0"/>
            </a:br>
            <a:r>
              <a:rPr lang="en-US" dirty="0"/>
              <a:t>and he fell to the ground before him.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65FBA53-43FC-9D91-477C-AC68E64AB471}"/>
              </a:ext>
            </a:extLst>
          </p:cNvPr>
          <p:cNvSpPr/>
          <p:nvPr/>
        </p:nvSpPr>
        <p:spPr bwMode="auto">
          <a:xfrm>
            <a:off x="508000" y="2933700"/>
            <a:ext cx="9144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Saul’s last conversation with Samuel?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“Rebellion is like the sin of divination”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 15:23)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God really send Samuel back?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think so, but not because he was “summoned”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74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“Why have you disturbed me </a:t>
            </a:r>
            <a:br>
              <a:rPr lang="en-US" dirty="0"/>
            </a:br>
            <a:r>
              <a:rPr lang="en-US" dirty="0"/>
              <a:t>by calling me back?” Samuel asked Saul.</a:t>
            </a:r>
          </a:p>
          <a:p>
            <a:r>
              <a:rPr lang="en-US" dirty="0"/>
              <a:t>“Because I am in deep trouble,” Saul replied.</a:t>
            </a:r>
          </a:p>
          <a:p>
            <a:r>
              <a:rPr lang="en-US" dirty="0"/>
              <a:t>“The Philistines are at war with me, </a:t>
            </a:r>
            <a:br>
              <a:rPr lang="en-US" dirty="0"/>
            </a:br>
            <a:r>
              <a:rPr lang="en-US" dirty="0"/>
              <a:t>and God has left me and won’t reply </a:t>
            </a:r>
            <a:br>
              <a:rPr lang="en-US" dirty="0"/>
            </a:br>
            <a:r>
              <a:rPr lang="en-US" dirty="0"/>
              <a:t>by prophets or dreams.</a:t>
            </a:r>
          </a:p>
          <a:p>
            <a:r>
              <a:rPr lang="en-US" dirty="0"/>
              <a:t>So I have called for you 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</p:spTree>
    <p:extLst>
      <p:ext uri="{BB962C8B-B14F-4D97-AF65-F5344CB8AC3E}">
        <p14:creationId xmlns:p14="http://schemas.microsoft.com/office/powerpoint/2010/main" val="28956453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F11B5D-6E18-DFAB-A8E7-D44CBBDE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00DFBB2-D3F9-31D1-6910-F7B8FC00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and his men have been on the run </a:t>
            </a:r>
            <a:br>
              <a:rPr lang="en-US" dirty="0"/>
            </a:br>
            <a:r>
              <a:rPr lang="en-US" dirty="0"/>
              <a:t>from King Saul for nearly a decade</a:t>
            </a:r>
          </a:p>
          <a:p>
            <a:r>
              <a:rPr lang="en-US" dirty="0"/>
              <a:t>David has passed up opportunities to kill Saul</a:t>
            </a:r>
          </a:p>
          <a:p>
            <a:r>
              <a:rPr lang="en-US" dirty="0"/>
              <a:t>The years are starting to wear him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069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But Samuel replied, “Why ask me…</a:t>
            </a:r>
          </a:p>
          <a:p>
            <a:r>
              <a:rPr lang="en-US" baseline="30000" dirty="0"/>
              <a:t>17 </a:t>
            </a:r>
            <a:r>
              <a:rPr lang="en-US" dirty="0"/>
              <a:t>Yahweh has done just as he said he would.</a:t>
            </a:r>
          </a:p>
          <a:p>
            <a:r>
              <a:rPr lang="en-US" dirty="0"/>
              <a:t>He has torn the kingdom from you </a:t>
            </a:r>
            <a:br>
              <a:rPr lang="en-US" dirty="0"/>
            </a:br>
            <a:r>
              <a:rPr lang="en-US" dirty="0"/>
              <a:t>and given it to your rival, David…</a:t>
            </a:r>
          </a:p>
          <a:p>
            <a:r>
              <a:rPr lang="en-US" baseline="30000" dirty="0"/>
              <a:t>19 </a:t>
            </a:r>
            <a:r>
              <a:rPr lang="en-US" dirty="0"/>
              <a:t>What’s more, Yahweh will hand you and the army of Israel over to the Philistines tomorrow,</a:t>
            </a:r>
          </a:p>
          <a:p>
            <a:r>
              <a:rPr lang="en-US" dirty="0"/>
              <a:t>	and you and your sons </a:t>
            </a:r>
            <a:r>
              <a:rPr lang="en-US" u="sng" dirty="0"/>
              <a:t>will be here with me</a:t>
            </a:r>
            <a:r>
              <a:rPr lang="en-US" dirty="0"/>
              <a:t>…”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73CE9E1-5D21-201A-9E08-C5959771DC2D}"/>
              </a:ext>
            </a:extLst>
          </p:cNvPr>
          <p:cNvSpPr/>
          <p:nvPr/>
        </p:nvSpPr>
        <p:spPr bwMode="auto">
          <a:xfrm>
            <a:off x="1346200" y="4365879"/>
            <a:ext cx="7467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if you only had 24 hours to live?</a:t>
            </a:r>
          </a:p>
        </p:txBody>
      </p:sp>
    </p:spTree>
    <p:extLst>
      <p:ext uri="{BB962C8B-B14F-4D97-AF65-F5344CB8AC3E}">
        <p14:creationId xmlns:p14="http://schemas.microsoft.com/office/powerpoint/2010/main" val="4080677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Saul fell full length on the ground, </a:t>
            </a:r>
            <a:br>
              <a:rPr lang="en-US" dirty="0"/>
            </a:br>
            <a:r>
              <a:rPr lang="en-US" dirty="0"/>
              <a:t>paralyzed with fright because of Samuel’s words.</a:t>
            </a:r>
          </a:p>
          <a:p>
            <a:r>
              <a:rPr lang="en-US" dirty="0"/>
              <a:t>He was also faint with hunger, </a:t>
            </a:r>
            <a:br>
              <a:rPr lang="en-US" dirty="0"/>
            </a:br>
            <a:r>
              <a:rPr lang="en-US" dirty="0"/>
              <a:t>for he had eaten nothing all day and all night.</a:t>
            </a:r>
          </a:p>
          <a:p>
            <a:r>
              <a:rPr lang="en-US" baseline="30000" dirty="0"/>
              <a:t>25 </a:t>
            </a:r>
            <a:r>
              <a:rPr lang="en-US" dirty="0"/>
              <a:t>The woman brought a meal to Saul…</a:t>
            </a:r>
            <a:br>
              <a:rPr lang="en-US" dirty="0"/>
            </a:br>
            <a:r>
              <a:rPr lang="en-US" dirty="0"/>
              <a:t>Then they went out into the night.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Saul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84E9010-3D97-674E-21B0-845A86F44E67}"/>
              </a:ext>
            </a:extLst>
          </p:cNvPr>
          <p:cNvSpPr/>
          <p:nvPr/>
        </p:nvSpPr>
        <p:spPr bwMode="auto">
          <a:xfrm>
            <a:off x="2184400" y="3771900"/>
            <a:ext cx="57912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Meanwhile, back at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Ziklag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3454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Three days later, when David and his men </a:t>
            </a:r>
            <a:br>
              <a:rPr lang="en-US" dirty="0"/>
            </a:br>
            <a:r>
              <a:rPr lang="en-US" dirty="0"/>
              <a:t>arrived home at their town of </a:t>
            </a:r>
            <a:r>
              <a:rPr lang="en-US" dirty="0" err="1"/>
              <a:t>Ziklag</a:t>
            </a:r>
            <a:r>
              <a:rPr lang="en-US" dirty="0"/>
              <a:t>, </a:t>
            </a:r>
          </a:p>
          <a:p>
            <a:r>
              <a:rPr lang="en-US" dirty="0"/>
              <a:t>they found that the Amalekites had made a raid… they had crushed </a:t>
            </a:r>
            <a:r>
              <a:rPr lang="en-US" dirty="0" err="1"/>
              <a:t>Ziklag</a:t>
            </a:r>
            <a:r>
              <a:rPr lang="en-US" dirty="0"/>
              <a:t> and burned it to the ground.</a:t>
            </a:r>
          </a:p>
          <a:p>
            <a:r>
              <a:rPr lang="en-US" baseline="30000" dirty="0"/>
              <a:t>2 </a:t>
            </a:r>
            <a:r>
              <a:rPr lang="en-US" dirty="0"/>
              <a:t>They had carried off the women and children </a:t>
            </a:r>
            <a:br>
              <a:rPr lang="en-US" dirty="0"/>
            </a:br>
            <a:r>
              <a:rPr lang="en-US" dirty="0"/>
              <a:t>and everyone else but without killing anyone.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David </a:t>
            </a:r>
          </a:p>
        </p:txBody>
      </p:sp>
    </p:spTree>
    <p:extLst>
      <p:ext uri="{BB962C8B-B14F-4D97-AF65-F5344CB8AC3E}">
        <p14:creationId xmlns:p14="http://schemas.microsoft.com/office/powerpoint/2010/main" val="2084419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When David and his men saw the ruins </a:t>
            </a:r>
            <a:br>
              <a:rPr lang="en-US" dirty="0"/>
            </a:br>
            <a:r>
              <a:rPr lang="en-US" dirty="0"/>
              <a:t>and realized what had happened to their families,</a:t>
            </a:r>
          </a:p>
          <a:p>
            <a:r>
              <a:rPr lang="en-US" baseline="30000" dirty="0"/>
              <a:t>4 </a:t>
            </a:r>
            <a:r>
              <a:rPr lang="en-US" dirty="0"/>
              <a:t>they wept until they could weep no more…</a:t>
            </a:r>
          </a:p>
          <a:p>
            <a:r>
              <a:rPr lang="en-US" baseline="30000" dirty="0"/>
              <a:t>6 </a:t>
            </a:r>
            <a:r>
              <a:rPr lang="en-US" dirty="0"/>
              <a:t>David was now in great danger </a:t>
            </a:r>
            <a:br>
              <a:rPr lang="en-US" dirty="0"/>
            </a:br>
            <a:r>
              <a:rPr lang="en-US" dirty="0"/>
              <a:t>because all his men were very bitter </a:t>
            </a:r>
            <a:br>
              <a:rPr lang="en-US" dirty="0"/>
            </a:br>
            <a:r>
              <a:rPr lang="en-US" dirty="0"/>
              <a:t>about losing their sons and daughters,</a:t>
            </a:r>
            <a:br>
              <a:rPr lang="en-US" dirty="0"/>
            </a:br>
            <a:r>
              <a:rPr lang="en-US" dirty="0"/>
              <a:t>and they began to talk of stoning him.</a:t>
            </a:r>
          </a:p>
          <a:p>
            <a:r>
              <a:rPr lang="en-US" dirty="0"/>
              <a:t>But David </a:t>
            </a:r>
            <a:r>
              <a:rPr lang="en-US" u="sng" dirty="0"/>
              <a:t>found strength in Yahweh his God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David</a:t>
            </a:r>
          </a:p>
        </p:txBody>
      </p:sp>
    </p:spTree>
    <p:extLst>
      <p:ext uri="{BB962C8B-B14F-4D97-AF65-F5344CB8AC3E}">
        <p14:creationId xmlns:p14="http://schemas.microsoft.com/office/powerpoint/2010/main" val="25972549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Then he said to </a:t>
            </a:r>
            <a:r>
              <a:rPr lang="en-US" dirty="0" err="1"/>
              <a:t>Abiathar</a:t>
            </a:r>
            <a:r>
              <a:rPr lang="en-US" dirty="0"/>
              <a:t> the priest, </a:t>
            </a:r>
            <a:br>
              <a:rPr lang="en-US" dirty="0"/>
            </a:br>
            <a:r>
              <a:rPr lang="en-US" dirty="0"/>
              <a:t>“Bring me the ephod!”</a:t>
            </a:r>
          </a:p>
          <a:p>
            <a:r>
              <a:rPr lang="en-US" baseline="30000" dirty="0"/>
              <a:t>8 </a:t>
            </a:r>
            <a:r>
              <a:rPr lang="en-US" dirty="0"/>
              <a:t>Then </a:t>
            </a:r>
            <a:r>
              <a:rPr lang="en-US" u="sng" dirty="0"/>
              <a:t>David asked Yahweh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“Should I chase after this band of raiders? </a:t>
            </a:r>
            <a:br>
              <a:rPr lang="en-US" dirty="0"/>
            </a:br>
            <a:r>
              <a:rPr lang="en-US" dirty="0"/>
              <a:t>Will I catch them?”</a:t>
            </a:r>
          </a:p>
          <a:p>
            <a:r>
              <a:rPr lang="en-US" dirty="0"/>
              <a:t>And Yahweh told him, “Yes, go after them. </a:t>
            </a:r>
            <a:br>
              <a:rPr lang="en-US" dirty="0"/>
            </a:br>
            <a:r>
              <a:rPr lang="en-US" dirty="0"/>
              <a:t>You will surely recover everything </a:t>
            </a:r>
            <a:br>
              <a:rPr lang="en-US" dirty="0"/>
            </a:br>
            <a:r>
              <a:rPr lang="en-US" dirty="0"/>
              <a:t>that was taken from you!”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David</a:t>
            </a:r>
          </a:p>
        </p:txBody>
      </p:sp>
    </p:spTree>
    <p:extLst>
      <p:ext uri="{BB962C8B-B14F-4D97-AF65-F5344CB8AC3E}">
        <p14:creationId xmlns:p14="http://schemas.microsoft.com/office/powerpoint/2010/main" val="829475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David and his 600 men set out, </a:t>
            </a:r>
            <a:br>
              <a:rPr lang="en-US" dirty="0"/>
            </a:br>
            <a:r>
              <a:rPr lang="en-US" dirty="0"/>
              <a:t>and they came to the brook </a:t>
            </a:r>
            <a:r>
              <a:rPr lang="en-US" dirty="0" err="1"/>
              <a:t>Besor</a:t>
            </a:r>
            <a:r>
              <a:rPr lang="en-US" dirty="0"/>
              <a:t>.</a:t>
            </a:r>
          </a:p>
          <a:p>
            <a:r>
              <a:rPr lang="en-US" baseline="30000" dirty="0"/>
              <a:t>10 </a:t>
            </a:r>
            <a:r>
              <a:rPr lang="en-US" dirty="0"/>
              <a:t>But 200 of the men were </a:t>
            </a:r>
            <a:br>
              <a:rPr lang="en-US" dirty="0"/>
            </a:br>
            <a:r>
              <a:rPr lang="en-US" dirty="0"/>
              <a:t>too exhausted to cross the brook, </a:t>
            </a:r>
          </a:p>
          <a:p>
            <a:r>
              <a:rPr lang="en-US" dirty="0"/>
              <a:t>	so David continued the pursuit with 400 men.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4: The Day of Guidance – David</a:t>
            </a:r>
          </a:p>
        </p:txBody>
      </p:sp>
    </p:spTree>
    <p:extLst>
      <p:ext uri="{BB962C8B-B14F-4D97-AF65-F5344CB8AC3E}">
        <p14:creationId xmlns:p14="http://schemas.microsoft.com/office/powerpoint/2010/main" val="1006790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They found the Amalekites…</a:t>
            </a:r>
          </a:p>
          <a:p>
            <a:r>
              <a:rPr lang="en-US" baseline="30000" dirty="0"/>
              <a:t>17 </a:t>
            </a:r>
            <a:r>
              <a:rPr lang="en-US" dirty="0"/>
              <a:t>David fought them from dusk </a:t>
            </a:r>
            <a:br>
              <a:rPr lang="en-US" dirty="0"/>
            </a:br>
            <a:r>
              <a:rPr lang="en-US" dirty="0"/>
              <a:t>until the evening of </a:t>
            </a:r>
            <a:r>
              <a:rPr lang="en-US" u="sng" dirty="0"/>
              <a:t>the next day</a:t>
            </a:r>
            <a:r>
              <a:rPr lang="en-US" dirty="0"/>
              <a:t>.</a:t>
            </a:r>
          </a:p>
          <a:p>
            <a:r>
              <a:rPr lang="en-US" dirty="0"/>
              <a:t>None of the Amalekites escaped </a:t>
            </a:r>
            <a:br>
              <a:rPr lang="en-US" dirty="0"/>
            </a:br>
            <a:r>
              <a:rPr lang="en-US" dirty="0"/>
              <a:t>except 400 young men who fled on camels.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237936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David got back everything </a:t>
            </a:r>
            <a:br>
              <a:rPr lang="en-US" dirty="0"/>
            </a:br>
            <a:r>
              <a:rPr lang="en-US" dirty="0"/>
              <a:t>the Amalekites had taken… </a:t>
            </a:r>
          </a:p>
          <a:p>
            <a:r>
              <a:rPr lang="en-US" baseline="30000" dirty="0"/>
              <a:t>19 </a:t>
            </a:r>
            <a:r>
              <a:rPr lang="en-US" dirty="0"/>
              <a:t>Nothing was missing: small or great, son or daughter, nor anything else that had been taken.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1025563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Then David returned… and met up with the 200 men who had been left behind…</a:t>
            </a:r>
          </a:p>
          <a:p>
            <a:r>
              <a:rPr lang="en-US" dirty="0"/>
              <a:t>They went out to meet David and his men, </a:t>
            </a:r>
            <a:br>
              <a:rPr lang="en-US" dirty="0"/>
            </a:br>
            <a:r>
              <a:rPr lang="en-US" dirty="0"/>
              <a:t>and David greeted them joyfully.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1575790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But some evil troublemakers </a:t>
            </a:r>
            <a:br>
              <a:rPr lang="en-US" dirty="0"/>
            </a:br>
            <a:r>
              <a:rPr lang="en-US" dirty="0"/>
              <a:t>among David’s men said,</a:t>
            </a:r>
          </a:p>
          <a:p>
            <a:r>
              <a:rPr lang="en-US" dirty="0"/>
              <a:t>“They didn’t go with us, </a:t>
            </a:r>
            <a:br>
              <a:rPr lang="en-US" dirty="0"/>
            </a:br>
            <a:r>
              <a:rPr lang="en-US" dirty="0"/>
              <a:t>so they can’t have any of </a:t>
            </a:r>
            <a:br>
              <a:rPr lang="en-US" dirty="0"/>
            </a:br>
            <a:r>
              <a:rPr lang="en-US" dirty="0"/>
              <a:t>the plunder we recovered.</a:t>
            </a:r>
          </a:p>
          <a:p>
            <a:r>
              <a:rPr lang="en-US" dirty="0"/>
              <a:t>Give them their wives and children, </a:t>
            </a:r>
            <a:br>
              <a:rPr lang="en-US" dirty="0"/>
            </a:br>
            <a:r>
              <a:rPr lang="en-US" dirty="0"/>
              <a:t>and tell them to be gone.”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1984514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kept thinking to himself, </a:t>
            </a:r>
            <a:br>
              <a:rPr lang="en-US" dirty="0"/>
            </a:br>
            <a:r>
              <a:rPr lang="en-US" dirty="0"/>
              <a:t>“Someday Saul is going to get me.</a:t>
            </a:r>
          </a:p>
          <a:p>
            <a:r>
              <a:rPr lang="en-US" dirty="0"/>
              <a:t>The best thing I can do is escape to the Philistines. Then … </a:t>
            </a:r>
            <a:r>
              <a:rPr lang="en-US" u="sng" dirty="0"/>
              <a:t>I will finally be safe</a:t>
            </a:r>
            <a:r>
              <a:rPr lang="en-US" dirty="0"/>
              <a:t>.”</a:t>
            </a:r>
          </a:p>
          <a:p>
            <a:r>
              <a:rPr lang="en-US" baseline="30000" dirty="0"/>
              <a:t>2 </a:t>
            </a:r>
            <a:r>
              <a:rPr lang="en-US" dirty="0"/>
              <a:t>So David took his 600 men </a:t>
            </a:r>
            <a:br>
              <a:rPr lang="en-US" dirty="0"/>
            </a:br>
            <a:r>
              <a:rPr lang="en-US" dirty="0"/>
              <a:t>and went over and joined Achish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But David said, “No, my brothers! </a:t>
            </a:r>
            <a:br>
              <a:rPr lang="en-US" dirty="0"/>
            </a:br>
            <a:r>
              <a:rPr lang="en-US" dirty="0"/>
              <a:t>Don’t be selfish with what Yahweh has given us.</a:t>
            </a:r>
          </a:p>
          <a:p>
            <a:r>
              <a:rPr lang="en-US" dirty="0"/>
              <a:t>He has kept us safe and helped us defeat </a:t>
            </a:r>
            <a:br>
              <a:rPr lang="en-US" dirty="0"/>
            </a:br>
            <a:r>
              <a:rPr lang="en-US" dirty="0"/>
              <a:t>the band of raiders that attacked us.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3997012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We share and share alike—</a:t>
            </a:r>
            <a:br>
              <a:rPr lang="en-US" dirty="0"/>
            </a:br>
            <a:r>
              <a:rPr lang="en-US" dirty="0"/>
              <a:t>those who go to battle and </a:t>
            </a:r>
            <a:br>
              <a:rPr lang="en-US" dirty="0"/>
            </a:br>
            <a:r>
              <a:rPr lang="en-US" dirty="0"/>
              <a:t>those who guard the equipment.”</a:t>
            </a:r>
          </a:p>
          <a:p>
            <a:r>
              <a:rPr lang="en-US" baseline="30000" dirty="0"/>
              <a:t>25 </a:t>
            </a:r>
            <a:r>
              <a:rPr lang="en-US" dirty="0"/>
              <a:t>From then on David made this a decree and regulation for Israel, and it is still followed today.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</p:spTree>
    <p:extLst>
      <p:ext uri="{BB962C8B-B14F-4D97-AF65-F5344CB8AC3E}">
        <p14:creationId xmlns:p14="http://schemas.microsoft.com/office/powerpoint/2010/main" val="3438927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share and share alike—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go to battle and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guard the equipment.”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then on David made this a decree and regulation for Israel, and </a:t>
            </a:r>
            <a:r>
              <a:rPr lang="en-US" dirty="0"/>
              <a:t>it is still followed today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David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24CD96E-8D18-C167-82A9-681468004FC5}"/>
              </a:ext>
            </a:extLst>
          </p:cNvPr>
          <p:cNvSpPr/>
          <p:nvPr/>
        </p:nvSpPr>
        <p:spPr bwMode="auto">
          <a:xfrm>
            <a:off x="169334" y="2904375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more than just the front-line workers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10:14-15)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has special roles planned for each person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12:14-24)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will reward all who contributed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25:14-30)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you play the roles God has for you?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12:6-8; Eph 2:10)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17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the Philistines attacked Israel, </a:t>
            </a:r>
            <a:br>
              <a:rPr lang="en-US" dirty="0"/>
            </a:br>
            <a:r>
              <a:rPr lang="en-US" dirty="0"/>
              <a:t>and the men of Israel fled before them.</a:t>
            </a:r>
          </a:p>
          <a:p>
            <a:r>
              <a:rPr lang="en-US" dirty="0"/>
              <a:t>Many were slaughtered </a:t>
            </a:r>
            <a:br>
              <a:rPr lang="en-US" dirty="0"/>
            </a:br>
            <a:r>
              <a:rPr lang="en-US" dirty="0"/>
              <a:t>on the slopes of Mount Gilboa. </a:t>
            </a:r>
          </a:p>
          <a:p>
            <a:r>
              <a:rPr lang="en-US" baseline="30000" dirty="0"/>
              <a:t>2 </a:t>
            </a:r>
            <a:r>
              <a:rPr lang="en-US" dirty="0"/>
              <a:t>The Philistines closed in on Saul and his sons, </a:t>
            </a:r>
          </a:p>
          <a:p>
            <a:r>
              <a:rPr lang="en-US" dirty="0"/>
              <a:t>	and they killed three of his sons—</a:t>
            </a:r>
            <a:br>
              <a:rPr lang="en-US" dirty="0"/>
            </a:br>
            <a:r>
              <a:rPr lang="en-US" dirty="0"/>
              <a:t>Jonathan, </a:t>
            </a:r>
            <a:r>
              <a:rPr lang="en-US" dirty="0" err="1"/>
              <a:t>Abinadab</a:t>
            </a:r>
            <a:r>
              <a:rPr lang="en-US" dirty="0"/>
              <a:t>, and </a:t>
            </a:r>
            <a:r>
              <a:rPr lang="en-US" dirty="0" err="1"/>
              <a:t>Malkishua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Saul</a:t>
            </a:r>
          </a:p>
        </p:txBody>
      </p:sp>
    </p:spTree>
    <p:extLst>
      <p:ext uri="{BB962C8B-B14F-4D97-AF65-F5344CB8AC3E}">
        <p14:creationId xmlns:p14="http://schemas.microsoft.com/office/powerpoint/2010/main" val="538511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fighting grew very fierce around Saul,</a:t>
            </a:r>
          </a:p>
          <a:p>
            <a:r>
              <a:rPr lang="en-US" dirty="0"/>
              <a:t>	and the Philistine archers caught up with him </a:t>
            </a:r>
            <a:br>
              <a:rPr lang="en-US" dirty="0"/>
            </a:br>
            <a:r>
              <a:rPr lang="en-US" dirty="0"/>
              <a:t>and wounded him severely.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Saul</a:t>
            </a:r>
          </a:p>
        </p:txBody>
      </p:sp>
    </p:spTree>
    <p:extLst>
      <p:ext uri="{BB962C8B-B14F-4D97-AF65-F5344CB8AC3E}">
        <p14:creationId xmlns:p14="http://schemas.microsoft.com/office/powerpoint/2010/main" val="198782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Saul groaned to his armor bearer,</a:t>
            </a:r>
          </a:p>
          <a:p>
            <a:r>
              <a:rPr lang="en-US" dirty="0"/>
              <a:t>	“Take your sword and kill me before these pagan Philistines come to run me through and taunt and torture me.”</a:t>
            </a:r>
          </a:p>
          <a:p>
            <a:r>
              <a:rPr lang="en-US" dirty="0"/>
              <a:t>But his armor bearer was afraid and would not do it.</a:t>
            </a:r>
          </a:p>
          <a:p>
            <a:r>
              <a:rPr lang="en-US" dirty="0"/>
              <a:t>	So Saul took his own sword and fell on 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Saul</a:t>
            </a:r>
          </a:p>
        </p:txBody>
      </p:sp>
    </p:spTree>
    <p:extLst>
      <p:ext uri="{BB962C8B-B14F-4D97-AF65-F5344CB8AC3E}">
        <p14:creationId xmlns:p14="http://schemas.microsoft.com/office/powerpoint/2010/main" val="3234474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When his armor bearer realized that Saul was dead, he fell on his own sword and died beside the king.</a:t>
            </a:r>
          </a:p>
          <a:p>
            <a:r>
              <a:rPr lang="en-US" baseline="30000" dirty="0"/>
              <a:t>6 </a:t>
            </a:r>
            <a:r>
              <a:rPr lang="en-US" dirty="0"/>
              <a:t>So Saul, his three sons, his armor bearer, </a:t>
            </a:r>
            <a:br>
              <a:rPr lang="en-US" dirty="0"/>
            </a:br>
            <a:r>
              <a:rPr lang="en-US" dirty="0"/>
              <a:t>and his troops all died together that same day.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5-6: The Day of Battle – Saul</a:t>
            </a:r>
          </a:p>
        </p:txBody>
      </p:sp>
    </p:spTree>
    <p:extLst>
      <p:ext uri="{BB962C8B-B14F-4D97-AF65-F5344CB8AC3E}">
        <p14:creationId xmlns:p14="http://schemas.microsoft.com/office/powerpoint/2010/main" val="2280630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returned from his victory over the Amalekites and spent two days in </a:t>
            </a:r>
            <a:r>
              <a:rPr lang="en-US" dirty="0" err="1"/>
              <a:t>Ziklag</a:t>
            </a:r>
            <a:endParaRPr lang="en-US" dirty="0"/>
          </a:p>
          <a:p>
            <a:r>
              <a:rPr lang="en-US" baseline="30000" dirty="0"/>
              <a:t>2 </a:t>
            </a:r>
            <a:r>
              <a:rPr lang="en-US" dirty="0"/>
              <a:t>On the third day a man arrived </a:t>
            </a:r>
            <a:br>
              <a:rPr lang="en-US" dirty="0"/>
            </a:br>
            <a:r>
              <a:rPr lang="en-US" dirty="0"/>
              <a:t>from Saul’s army camp…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7-8: The Days of Waiting</a:t>
            </a:r>
          </a:p>
        </p:txBody>
      </p:sp>
    </p:spTree>
    <p:extLst>
      <p:ext uri="{BB962C8B-B14F-4D97-AF65-F5344CB8AC3E}">
        <p14:creationId xmlns:p14="http://schemas.microsoft.com/office/powerpoint/2010/main" val="3241655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returned from his victory over the Amalekites and spent two days in </a:t>
            </a:r>
            <a:r>
              <a:rPr lang="en-US" dirty="0" err="1"/>
              <a:t>Ziklag</a:t>
            </a:r>
            <a:endParaRPr lang="en-US" dirty="0"/>
          </a:p>
          <a:p>
            <a:r>
              <a:rPr lang="en-US" baseline="30000" dirty="0"/>
              <a:t>2 </a:t>
            </a:r>
            <a:r>
              <a:rPr lang="en-US" dirty="0"/>
              <a:t>On the third day a man arrived </a:t>
            </a:r>
            <a:br>
              <a:rPr lang="en-US" dirty="0"/>
            </a:br>
            <a:r>
              <a:rPr lang="en-US" dirty="0"/>
              <a:t>from Saul’s army camp…</a:t>
            </a:r>
          </a:p>
          <a:p>
            <a:r>
              <a:rPr lang="en-US" baseline="30000" dirty="0"/>
              <a:t>17 </a:t>
            </a:r>
            <a:r>
              <a:rPr lang="en-US" dirty="0"/>
              <a:t>Then David composed a funeral song </a:t>
            </a:r>
            <a:br>
              <a:rPr lang="en-US" dirty="0"/>
            </a:br>
            <a:r>
              <a:rPr lang="en-US" dirty="0"/>
              <a:t>for Saul and Jonathan…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9: The Day of Sorrow</a:t>
            </a:r>
          </a:p>
        </p:txBody>
      </p:sp>
    </p:spTree>
    <p:extLst>
      <p:ext uri="{BB962C8B-B14F-4D97-AF65-F5344CB8AC3E}">
        <p14:creationId xmlns:p14="http://schemas.microsoft.com/office/powerpoint/2010/main" val="4184694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“How I weep for you, my brother Jonathan! </a:t>
            </a:r>
          </a:p>
          <a:p>
            <a:r>
              <a:rPr lang="en-US" dirty="0"/>
              <a:t>	Oh, how much I loved you! </a:t>
            </a:r>
          </a:p>
          <a:p>
            <a:r>
              <a:rPr lang="en-US" dirty="0"/>
              <a:t>	And your love for me was deep, </a:t>
            </a:r>
            <a:br>
              <a:rPr lang="en-US" dirty="0"/>
            </a:br>
            <a:r>
              <a:rPr lang="en-US" dirty="0"/>
              <a:t>deeper than the love of women!</a:t>
            </a:r>
          </a:p>
          <a:p>
            <a:r>
              <a:rPr lang="en-US" baseline="30000" dirty="0"/>
              <a:t>27 </a:t>
            </a:r>
            <a:r>
              <a:rPr lang="en-US" dirty="0"/>
              <a:t>Oh, how the mighty heroes have fallen!</a:t>
            </a:r>
            <a:br>
              <a:rPr lang="en-US" dirty="0"/>
            </a:br>
            <a:r>
              <a:rPr lang="en-US" dirty="0"/>
              <a:t>Stripped of their weapons, they lie dead.”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</a:t>
            </a:r>
            <a:r>
              <a:rPr lang="en-US" dirty="0"/>
              <a:t>9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The Day of Sorrow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9E8F024-0371-992A-F633-EFFADF76FECE}"/>
              </a:ext>
            </a:extLst>
          </p:cNvPr>
          <p:cNvSpPr/>
          <p:nvPr/>
        </p:nvSpPr>
        <p:spPr bwMode="auto">
          <a:xfrm>
            <a:off x="2146300" y="4000500"/>
            <a:ext cx="5867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just like that, Saul is gone</a:t>
            </a:r>
          </a:p>
        </p:txBody>
      </p:sp>
    </p:spTree>
    <p:extLst>
      <p:ext uri="{BB962C8B-B14F-4D97-AF65-F5344CB8AC3E}">
        <p14:creationId xmlns:p14="http://schemas.microsoft.com/office/powerpoint/2010/main" val="1774981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kept thinking to himself, </a:t>
            </a:r>
            <a:br>
              <a:rPr lang="en-US" dirty="0"/>
            </a:br>
            <a:r>
              <a:rPr lang="en-US" dirty="0"/>
              <a:t>“Someday Saul is going to get me.</a:t>
            </a:r>
          </a:p>
          <a:p>
            <a:r>
              <a:rPr lang="en-US" dirty="0"/>
              <a:t>The best thing I can do is escape to the Philistines. Then … </a:t>
            </a:r>
            <a:r>
              <a:rPr lang="en-US" u="sng" dirty="0"/>
              <a:t>I will finally be safe</a:t>
            </a:r>
            <a:r>
              <a:rPr lang="en-US" dirty="0"/>
              <a:t>.”</a:t>
            </a:r>
          </a:p>
          <a:p>
            <a:r>
              <a:rPr lang="en-US" baseline="30000" dirty="0"/>
              <a:t>2 </a:t>
            </a:r>
            <a:r>
              <a:rPr lang="en-US" dirty="0"/>
              <a:t>So David took his 600 men </a:t>
            </a:r>
            <a:br>
              <a:rPr lang="en-US" dirty="0"/>
            </a:br>
            <a:r>
              <a:rPr lang="en-US" dirty="0"/>
              <a:t>and went over and joined Achish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2D69E97-C874-991F-8D76-BD00A051764E}"/>
              </a:ext>
            </a:extLst>
          </p:cNvPr>
          <p:cNvSpPr/>
          <p:nvPr/>
        </p:nvSpPr>
        <p:spPr bwMode="auto">
          <a:xfrm>
            <a:off x="169334" y="36195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fled to the Philistines once before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 21:10-15)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a decade later he goes again to Gath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moves to a remote town (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Ziklag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for 16 months</a:t>
            </a:r>
          </a:p>
        </p:txBody>
      </p:sp>
    </p:spTree>
    <p:extLst>
      <p:ext uri="{BB962C8B-B14F-4D97-AF65-F5344CB8AC3E}">
        <p14:creationId xmlns:p14="http://schemas.microsoft.com/office/powerpoint/2010/main" val="97904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Occult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don’t need a magic spell or a crystal to contact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Jesus reaches out to you with a gift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Only he can protect you from the demonic realm </a:t>
            </a:r>
            <a:r>
              <a:rPr lang="en-US" sz="1800" i="1" dirty="0"/>
              <a:t>(1 John 4:4; Matthew 8:28-34)</a:t>
            </a:r>
            <a:endParaRPr lang="en-US" i="1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Turning Back to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you are willing to receive, God will answer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It doesn’t matter how long you have been </a:t>
            </a:r>
            <a:br>
              <a:rPr lang="en-US" dirty="0"/>
            </a:br>
            <a:r>
              <a:rPr lang="en-US" dirty="0"/>
              <a:t>running from him, or living a “double life”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Allow God to strengthen you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29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Rewards For The Whole 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each have different gifts and callings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compare yourself to the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Be faithful to God, and he will reward you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31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 Tale of Two Kings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David’s Reign – The Early Years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kept thinking to himself, </a:t>
            </a:r>
            <a:br>
              <a:rPr lang="en-US" dirty="0"/>
            </a:br>
            <a:r>
              <a:rPr lang="en-US" dirty="0"/>
              <a:t>“Someday Saul is going to get me.</a:t>
            </a:r>
          </a:p>
          <a:p>
            <a:r>
              <a:rPr lang="en-US" dirty="0"/>
              <a:t>The best thing I can do is escape to the Philistines. Then … </a:t>
            </a:r>
            <a:r>
              <a:rPr lang="en-US" u="sng" dirty="0"/>
              <a:t>I will finally be safe</a:t>
            </a:r>
            <a:r>
              <a:rPr lang="en-US" dirty="0"/>
              <a:t>.”</a:t>
            </a:r>
          </a:p>
          <a:p>
            <a:r>
              <a:rPr lang="en-US" baseline="30000" dirty="0"/>
              <a:t>2 </a:t>
            </a:r>
            <a:r>
              <a:rPr lang="en-US" dirty="0"/>
              <a:t>So David took his 600 men </a:t>
            </a:r>
            <a:br>
              <a:rPr lang="en-US" dirty="0"/>
            </a:br>
            <a:r>
              <a:rPr lang="en-US" dirty="0"/>
              <a:t>and went over and joined Achish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2D69E97-C874-991F-8D76-BD00A051764E}"/>
              </a:ext>
            </a:extLst>
          </p:cNvPr>
          <p:cNvSpPr/>
          <p:nvPr/>
        </p:nvSpPr>
        <p:spPr bwMode="auto">
          <a:xfrm>
            <a:off x="169334" y="36195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David’s actions in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Ziklag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questionable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important is missing in chapter 27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is living a double life</a:t>
            </a:r>
          </a:p>
        </p:txBody>
      </p:sp>
    </p:spTree>
    <p:extLst>
      <p:ext uri="{BB962C8B-B14F-4D97-AF65-F5344CB8AC3E}">
        <p14:creationId xmlns:p14="http://schemas.microsoft.com/office/powerpoint/2010/main" val="1805022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King Achish told David, “You and your men </a:t>
            </a:r>
            <a:br>
              <a:rPr lang="en-US" dirty="0"/>
            </a:br>
            <a:r>
              <a:rPr lang="en-US" dirty="0"/>
              <a:t>will be expected to join me in battle.”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DF63C6C-1E67-0C88-8E65-4325B3568975}"/>
              </a:ext>
            </a:extLst>
          </p:cNvPr>
          <p:cNvSpPr/>
          <p:nvPr/>
        </p:nvSpPr>
        <p:spPr bwMode="auto">
          <a:xfrm>
            <a:off x="169334" y="36195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David march with the Philistines against Saul?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chapter sets the stage for the final days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conflict between David and Saul</a:t>
            </a:r>
          </a:p>
        </p:txBody>
      </p:sp>
    </p:spTree>
    <p:extLst>
      <p:ext uri="{BB962C8B-B14F-4D97-AF65-F5344CB8AC3E}">
        <p14:creationId xmlns:p14="http://schemas.microsoft.com/office/powerpoint/2010/main" val="2694119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 entire Philistine army now mobilized…</a:t>
            </a:r>
          </a:p>
          <a:p>
            <a:r>
              <a:rPr lang="en-US" baseline="30000" dirty="0"/>
              <a:t>2 </a:t>
            </a:r>
            <a:r>
              <a:rPr lang="en-US" dirty="0"/>
              <a:t>As the Philistine rulers were leading out their troops… David and his men marched at the rear</a:t>
            </a:r>
          </a:p>
          <a:p>
            <a:r>
              <a:rPr lang="en-US" baseline="30000" dirty="0"/>
              <a:t>3 </a:t>
            </a:r>
            <a:r>
              <a:rPr lang="en-US" dirty="0"/>
              <a:t>But the Philistine commanders demanded,</a:t>
            </a:r>
            <a:br>
              <a:rPr lang="en-US" dirty="0"/>
            </a:br>
            <a:r>
              <a:rPr lang="en-US" dirty="0"/>
              <a:t>“What are these Hebrews doing here?”</a:t>
            </a:r>
          </a:p>
          <a:p>
            <a:r>
              <a:rPr lang="en-US" baseline="30000" dirty="0"/>
              <a:t>10 </a:t>
            </a:r>
            <a:r>
              <a:rPr lang="en-US" dirty="0"/>
              <a:t>“Get up </a:t>
            </a:r>
            <a:r>
              <a:rPr lang="en-US" u="sng" dirty="0"/>
              <a:t>early in the morning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leave with your men as soon as it gets light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1: David Marches With The Philistines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So David and his men headed back </a:t>
            </a:r>
            <a:br>
              <a:rPr lang="en-US" dirty="0"/>
            </a:br>
            <a:r>
              <a:rPr lang="en-US" dirty="0"/>
              <a:t>into </a:t>
            </a:r>
            <a:r>
              <a:rPr lang="en-US" u="sng" dirty="0"/>
              <a:t>the land of the Philistines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while the Philistine army went </a:t>
            </a:r>
            <a:r>
              <a:rPr lang="en-US" u="sng" dirty="0"/>
              <a:t>on to Jezreel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0348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 2-3: David Marches Home</a:t>
            </a:r>
          </a:p>
        </p:txBody>
      </p:sp>
    </p:spTree>
    <p:extLst>
      <p:ext uri="{BB962C8B-B14F-4D97-AF65-F5344CB8AC3E}">
        <p14:creationId xmlns:p14="http://schemas.microsoft.com/office/powerpoint/2010/main" val="3570786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D06DA26-91E4-29B6-1550-040000EB671C}"/>
              </a:ext>
            </a:extLst>
          </p:cNvPr>
          <p:cNvSpPr/>
          <p:nvPr/>
        </p:nvSpPr>
        <p:spPr bwMode="auto">
          <a:xfrm>
            <a:off x="127000" y="114300"/>
            <a:ext cx="4800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 4: Saul and The Philistines reach Jezreel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1280</Words>
  <Application>Microsoft Office PowerPoint</Application>
  <PresentationFormat>Custom</PresentationFormat>
  <Paragraphs>276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A Tale of Two Kings</vt:lpstr>
      <vt:lpstr>1 Samuel</vt:lpstr>
      <vt:lpstr>1 Samuel 27</vt:lpstr>
      <vt:lpstr>1 Samuel 27</vt:lpstr>
      <vt:lpstr>1 Samuel 27</vt:lpstr>
      <vt:lpstr>1 Samuel 28</vt:lpstr>
      <vt:lpstr>1 Samuel 29</vt:lpstr>
      <vt:lpstr>1 Samuel 29</vt:lpstr>
      <vt:lpstr>PowerPoint Presentation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28</vt:lpstr>
      <vt:lpstr>1 Samuel 30</vt:lpstr>
      <vt:lpstr>1 Samuel 30</vt:lpstr>
      <vt:lpstr>1 Samuel 30</vt:lpstr>
      <vt:lpstr>1 Samuel 30</vt:lpstr>
      <vt:lpstr>1 Samuel 30</vt:lpstr>
      <vt:lpstr>1 Samuel 30</vt:lpstr>
      <vt:lpstr>1 Samuel 30</vt:lpstr>
      <vt:lpstr>1 Samuel 30</vt:lpstr>
      <vt:lpstr>1 Samuel 30</vt:lpstr>
      <vt:lpstr>1 Samuel 30</vt:lpstr>
      <vt:lpstr>1 Samuel 30</vt:lpstr>
      <vt:lpstr>1 Samuel 31</vt:lpstr>
      <vt:lpstr>1 Samuel 31</vt:lpstr>
      <vt:lpstr>1 Samuel 31</vt:lpstr>
      <vt:lpstr>1 Samuel 31</vt:lpstr>
      <vt:lpstr>2 Samuel 1</vt:lpstr>
      <vt:lpstr>2 Samuel 1</vt:lpstr>
      <vt:lpstr>2 Samuel 1</vt:lpstr>
      <vt:lpstr>Lessons</vt:lpstr>
      <vt:lpstr>Lessons</vt:lpstr>
      <vt:lpstr>Lessons</vt:lpstr>
      <vt:lpstr>A Tale of Two Kings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2023-10-30T15:43:01Z</dcterms:modified>
</cp:coreProperties>
</file>