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ink/ink1.xml" ContentType="application/inkml+xml"/>
  <Override PartName="/ppt/ink/ink2.xml" ContentType="application/inkml+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5683" r:id="rId4"/>
  </p:sldMasterIdLst>
  <p:notesMasterIdLst>
    <p:notesMasterId r:id="rId40"/>
  </p:notesMasterIdLst>
  <p:sldIdLst>
    <p:sldId id="8541" r:id="rId5"/>
    <p:sldId id="9629" r:id="rId6"/>
    <p:sldId id="9690" r:id="rId7"/>
    <p:sldId id="9674" r:id="rId8"/>
    <p:sldId id="9691" r:id="rId9"/>
    <p:sldId id="9693" r:id="rId10"/>
    <p:sldId id="9675" r:id="rId11"/>
    <p:sldId id="9695" r:id="rId12"/>
    <p:sldId id="9696" r:id="rId13"/>
    <p:sldId id="9694" r:id="rId14"/>
    <p:sldId id="9697" r:id="rId15"/>
    <p:sldId id="9698" r:id="rId16"/>
    <p:sldId id="9677" r:id="rId17"/>
    <p:sldId id="9678" r:id="rId18"/>
    <p:sldId id="9699" r:id="rId19"/>
    <p:sldId id="9679" r:id="rId20"/>
    <p:sldId id="9680" r:id="rId21"/>
    <p:sldId id="9681" r:id="rId22"/>
    <p:sldId id="9682" r:id="rId23"/>
    <p:sldId id="9701" r:id="rId24"/>
    <p:sldId id="9702" r:id="rId25"/>
    <p:sldId id="9683" r:id="rId26"/>
    <p:sldId id="9685" r:id="rId27"/>
    <p:sldId id="9703" r:id="rId28"/>
    <p:sldId id="9705" r:id="rId29"/>
    <p:sldId id="9706" r:id="rId30"/>
    <p:sldId id="9708" r:id="rId31"/>
    <p:sldId id="9686" r:id="rId32"/>
    <p:sldId id="9687" r:id="rId33"/>
    <p:sldId id="9688" r:id="rId34"/>
    <p:sldId id="9684" r:id="rId35"/>
    <p:sldId id="9689" r:id="rId36"/>
    <p:sldId id="8872" r:id="rId37"/>
    <p:sldId id="9707" r:id="rId38"/>
    <p:sldId id="9551" r:id="rId3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4038"/>
    <a:srgbClr val="586676"/>
    <a:srgbClr val="5286C4"/>
    <a:srgbClr val="393939"/>
    <a:srgbClr val="254061"/>
    <a:srgbClr val="D3E6FF"/>
    <a:srgbClr val="B0E4CD"/>
    <a:srgbClr val="35A5C2"/>
    <a:srgbClr val="385D8A"/>
    <a:srgbClr val="3862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3DB261-8A42-274E-8DE1-81F0AF8B11A3}" v="882" dt="2024-03-01T00:36:10.48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15"/>
    <p:restoredTop sz="59347"/>
  </p:normalViewPr>
  <p:slideViewPr>
    <p:cSldViewPr snapToGrid="0" snapToObjects="1">
      <p:cViewPr varScale="1">
        <p:scale>
          <a:sx n="43" d="100"/>
          <a:sy n="43" d="100"/>
        </p:scale>
        <p:origin x="1830"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29T22:29:42.920"/>
    </inkml:context>
    <inkml:brush xml:id="br0">
      <inkml:brushProperty name="width" value="0.1" units="cm"/>
      <inkml:brushProperty name="height" value="0.1" units="cm"/>
      <inkml:brushProperty name="color" value="#FFFFFF"/>
    </inkml:brush>
  </inkml:definitions>
  <inkml:trace contextRef="#ctx0" brushRef="#br0">175 114 24575,'59'0'0,"3"0"0,9 0 0,4 0 0,17 0-641,-8 0 1,-1 0 640,-5 0 0,-9 0 0,1 0 0,-17 0 0,-1 0 0,10 0 0,-1 0 0,-12 0 0,-4 0 0,29 0 0,-16 0 0,2 0 0,25 0 0,-26 0 0,1 0 0,-12 0 0,-2 0 0,32 0 0,-22 0 0,2 0 0,-8 0 0,-1 0 0,0 0 0,0 0 0,9 0 0,-2 0 0,23 0 0,-31 0 0,-2 0 418,12 0-418,11 0 212,-11 0-212,0 0 0,-15 0 0,-7 0 651,-20 0-651,9 0 0,-11 0 0,-10 0 0,-32 0 0,-17 0 0,-11 8 0,-7 0 0,12-6 0,-3 0 0,-29 14 0,-3 0-572,13-13 1,-5-1 571,12 5 0,-8 3 0,-1 0 0,7-3-3203,-21-4 1,0-1 3202,21 5 0,-7 4 0,3-1 0,10-3 0,7-5 0,5 0-4,-21 6 0,3 0 4,-11-8 0,22 7 0,0 0 0,-22-4 0,32 4 0,0 0 0,-26-7 0,-1 0 0,1 0 0,-1 0 0,16 0 0,4 0 764,26 0-764,3 0 6780,11 0-6780,0 0 12,0 0-12,1 0 0,-11 0 0,-3 0 0,0 0 0,-9 0 0,8 0 0,-11 0 0,12 0 0,2 0 0,12 0 0,9 0 0,16 0 0,3 0 0,15 0 0,-4 0 0,25 0 0,-8 0 0,12 0 0,-27 0 0,8 0 0,-9 0 0,12 0 0,15 0 0,-12 0 0,28 0 0,8 0 0,0 0 0,-31 0 0,0 0 0,26 0 0,1 0 0,-1 0 0,-15 0 0,-4 0 0,0 0 0,-11 0 0,11 0 0,-16 0 0,1 0 0,-1 0 0,1 0 0,-1 0 0,1 0 0,-1 0 0,-10 0 0,-4 0 0,-10 0 0,0 0 0,-6 4 0,-19-3 0,-26 15 0,-21-13 0,-16 19 0,1-19 0,28 9 0,-4 1 0,-16-6 0,-2 1 0,14 5 0,-1 2 0,-28-2 0,5-1 0,11 2 0,-21-3 0,33-11 0,22 7 0,-19-6 0,23 6 0,-10-7 0,-1 9 0,0-7 0,1 7 0,-16 2 0,22-8 0,-19 8 0,22-5 0,2-4 0,11 4 0,18-6 0,21-9 0,20 7 0,14-7-3392,-2 5 0,1-1 3392,27-8-507,-11 2 0,-1-1 507,11-14-209,-28 13 1,-3 1 208,7-2-8,12-9 8,-28 11 0,28-1 0,-28-5 0,28 4 0,-12 2 0,15-10 0,0 8 0,1-1 0,-16 4 0,11 11 0,-11-11 0,15 8 0,1-9 0,-16 12 0,11 0 6071,-26 0-6071,26 0 1466,-26 0-1466,26 0 672,-27 0-672,28 0 0,-12 0 0,15 0 0,1 0 0,-1 0 0,0 0 0,1 12 0,-1 2 0,1 11 0,-16-2 14,-15-3-14,-19-9 0,-3 1 0,-6-10 0,3 4 0,-15-6 0,-16 0 0,-13 0 0,-28 0 0,-4 0 0,0 0 0,-12 0 0,-5 0 0,-3 0 0,3 0 0,21 0 0,15 0 0,12 0 0,-9 0 0,8 0 0,-32 0 0,16 0 0,-17 0 0,23 0 0,-1 0 0,0 0 0,1 0 0,-1 0 0,11 0 0,-8 0 0,20 0 0,-9 0 0,12 0 0,1 0 0,0 0 0,-1 0 0,-1 0 0,-10 0 0,7 0 0,-8 0 0,11 0 0,0 0 0,1 0 0,6 5 0,-3-4 0,-8 13 0,2-12 0,-9 7 0,11-9 0,0 0 0,1 0 0,0 0 0,3 0 0,3 5 0,-14-3 0,11 3 0,-39-5 0,19 9 0,-11-7 0,17 7 0,10-9 0,1 4 0,10-3 0,6 10 0,19-9 0,6 4 0,28-6 0,-14 0 0,14 0 0,-18 0 0,1 0 0,-1 0 0,1 0 0,15 0 0,-12 0 0,12 0 0,0 0 0,-22 0 0,19 0 0,-23 0 0,-1 0 0,-2 0 0,-11-6 0,0 4 0,0-4 0,-1 6 0,1-7 0,0 6 0,0-6 0,0 7 0,0-6 0,11 4 0,-9-4 0,20 6 0,-8 0 0,10 0 0,-10 0 0,7 0 0,-7 0 0,-1 0 0,9-9 0,-8 7 0,-1-7 0,-2 2 0,0 6 0,3-6 0,-1 1 0,9 4 0,-9-13 0,44 4 0,-24-10 0,24 10 0,-17-9 0,-11 17 0,11-17 0,-16 18 0,1-16 0,-12 16 0,9-7 0,-19 9 0,7 0 0,-11-6 0,-10 5 0,-5-4 0,-21 5 0,-20 0 0,-15 0 0,0 0 0,-32 0 0,33-5 0,-2-2 0,6 1 0,-1-2 0,-9 2 0,0-2 0,-3-10 0,5 0 0,-10 2 0,7 3 0,5-1 0,17-4 0,-13 16 0,17-16 0,-1 16 0,1-7 0,-1 0 0,11 7 0,-8-7 0,20 9 0,-9 0 0,0-9 0,8 7 0,-8-7 0,11 9 0,1 0 0,-11 0 0,8 0 0,-9 0 0,11 0 0,-11 0 0,8 0 0,-8 0 0,11 0 0,0 0 0,1 0 0,1 0 0,0 0 0,-1 0 0,0 0 0,-1 0 0,-11 0 0,9 0 0,-20 0 0,19 0 0,-19 0 0,19 0 0,-8 0 0,0 0 0,9 0 0,-9 0 0,11 0 0,1 0 0,-1 0 0,1 0 0,-1 0 0,0 0 0,-11 0 0,-3 0 0,-10 0 0,10 0 0,-8 0 0,19 0 0,-8 6 0,11-4 0,1 4 0,0-6 0,0 0 0,-1 0 0,0 0 0,-11 0 0,8 0 0,-19 0 0,8 0 0,1 0 0,-9 0 0,19 0 0,-19 0 0,19 0 0,-18 0 0,18 0 0,-19 0 0,19 7 0,-8-6 0,0 6 0,8-7 0,-8 0 0,11 0 0,0 0 0,-11 0 0,9 0 0,-20 0 0,8 0 0,-11 0 0,12 0 0,2 0 0,11 0 0,0 0 0,0 0 0,1 0 0,0 0 0,2 0 0,0 0 0,4 4 0,-2-3 0,8 10 0,-8-5 0,8 7 0,-8-2 0,3 0 0,-5 0 0,5 0 0,1 2 0,-1-1 0,-2 3 0,0 10 0,-4-7 0,10 7 0,-10-10 0,10-1 0,-10-6 0,10 5 0,-4-7 0,6 6 0,-6 19 0,4-14 0,-4 16 0,6-18 0,-6-7 0,4 4 0,-4-6 0,6 7 0,0 0 0,0 13 0,0-9 0,0 9 0,0 0 0,0-9 0,0 9 0,0-13 0,-4-5 0,3-7 0,-9-2 0,9-10 0,-4 4 0,-1-1 0,-1-3 0,-1 5 0,-3-1 0,9-5 0,-4 4 0,-2-18 0,5-2 0,-5-12 0,8-17 0,-11-3 0,8-16 0,-8 15 0,11 5 0,0 16 0,0 11 0,0 3 0,0 13 0,4 9 0,-3 5 0,9 4 0,-8 5 0,10-9 0,-4 11 0,6-4 0,0 0 0,0 5 0,-1-5 0,1 6 0,0-6 0,0 5 0,0-11 0,0 11 0,0-12 0,0 6 0,-1-7 0,1 0 0,0 0 0,0 6 0,0-4 0,0 4 0,11-6 0,-9 0 0,9 0 0,-11 0 0,0 0 0,0 0 0,17 0 0,-2 0 0,31 0 0,-18 0 0,28 0 0,-28 9 0,28-7 0,-28 7 0,12 0 0,-15-7 0,-1 7 0,-10-3 0,-3-4 0,-12 4 0,1-6 0,-6 7 0,-2-1 0,-6 6 0,-6-6 0,-13-1 0,-24-5 0,-15 0 0,0 0 0,-12 0 0,-8 0 0,-1 0 0,1 0 0,24 0 0,4 0 0,10 0 0,-35 0 0,61 0 0,0 0 0,6 4 0,-3-3 0,6 8 0,-5-8 0,-1 4 0,0-5 0,5 6 0,-5-4 0,5 10 0,-7-11 0,-11 13 0,8-5 0,-20 10 0,19-10 0,-19-1 0,19-1 0,-8-6 0,11 6 0,2-2 0,0-4 0,6 8 0,11-8 0,62 15 0,-10-2 0,5-7 0,3 0 0,13 16 0,-24-21 0,6-1 0,0 2 0,5 2 0,-6-2 0,-6-3 0,-1 0-211,40 0 0,-9 0 211,-40 0 0,26 0 0,-26 0 0,0 0 0,-7 0 0,8 0 0,-1 0 422,13 0-422,-18 0 0,1 0 0,-1 0 0,16 0 0,-12 0 0,12 0 0,-15 0 0,-1 0 0,1-9 0,-1 7 0,1-7 0,-1 9 0,1 0 0,-12 0 0,9-9 0,-8 7 0,10-7 0,1 9 0,-1 0 0,1 0 0,-1 0 0,0 0 0,1 0 0,-1 0 0,1 0 0,-1 0 0,-10 0 0,8 0 0,-9 0 0,18 0 0,-16 0 0,2 0 0,-6 0 0,-9 0 0,9 0 0,-11 0 0,0 0 0,10 0 0,-7 0 0,19 0 0,-20 0 0,20 0 0,-19 0 0,19 0 0,-20 0 0,9 0 0,-11 0 0,0 0 0,0 0 0,0 0 0,-1 0 0,1 0 0,0 0 0,-1 0 0,0 0 0,0 0 0,1 0 0,0 0 0,0 0 0,0 0 0,0 0 0,-2 0 0,2 0 0,-1 0 0,0 0 0,0 0 0,0 0 0,1 0 0,0 0 0,0 0 0,0 0 0,26 0 0,-9 9 0,6-7 0,-20 7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4-02-29T22:29:42.921"/>
    </inkml:context>
    <inkml:brush xml:id="br0">
      <inkml:brushProperty name="width" value="0.1" units="cm"/>
      <inkml:brushProperty name="height" value="0.1" units="cm"/>
      <inkml:brushProperty name="color" value="#FFFFFF"/>
    </inkml:brush>
  </inkml:definitions>
  <inkml:trace contextRef="#ctx0" brushRef="#br0">121 314 24575,'30'0'0,"-9"0"0,30 0 0,-20 0 0,40 0 0,-28 0 0,13 0 0,-2 0 0,-12 0 0,28 0 0,-28 0 0,12 0 0,-15 0 0,-1 0 0,-10 0 0,7 0 0,-7 0 0,-1 0 0,9 0 0,-19 0 0,19 0 0,-9 0 0,12 0 0,-1 0 0,-10 0 0,7 0 0,-7 0 0,10 0 0,-10 0 0,-3 0 0,-11 0 0,0 0 0,-1 0 0,1 0 0,-1 0 0,0 0 0,-2 0 0,2 0 0,-1 0 0,2 0 0,0 0 0,0 0 0,0 0 0,0 0 0,0 0 0,-1 0 0,1 0 0,0 0 0,0 0 0,-2 0 0,-8 0 0,-16 0 0,-1 0 0,-10 0 0,9 0 0,0 0 0,-15-18 0,11 14 0,-21-14 0,22 18 0,-8 0 0,0-9 0,8 7 0,-19-7 0,20 2 0,-20 6 0,8-15 0,0 14 0,-8-16 0,20 16 0,-20-7 0,19 9 0,-8 0 0,12-6 0,-1 4 0,2-4 0,0 6 0,-1 0 0,0 0 0,-1 0 0,0 0 0,6-7 0,-4 6 0,4-6 0,-6 7 0,0 0 0,0 0 0,0 0 0,0 0 0,-11 0 0,8 0 0,-8 0 0,0 0 0,9 0 0,-9 0 0,11 0 0,0 0 0,0 0 0,0 0 0,0 0 0,0 0 0,0 0 0,0 0 0,0-6 0,-11 4 0,-3-5 0,-11 7 0,12-6 0,-9 4 0,19-4 0,-8 6 0,11 0 0,0 0 0,0 0 0,1 0 0,1 0 0,0 0 0,0 0 0,-1 0 0,-1 0 0,1 0 0,-1 0 0,0 0 0,0 0 0,0 0 0,1 0 0,9 0 0,18 0 0,0 0 0,11 0 0,0 0 0,35-18 0,2 14 0,29-14-345,-44 17 0,-1 2 345,33-1 0,-32 1 0,-1-2 0,28-11-234,-1 10 234,0-21 0,-15 20 0,-4-8 0,-15 11 0,-1-9 682,-10 7-682,8-7 242,-20 9-242,9-7 0,-11 6 0,0-6 0,0 7 0,0 0 0,-1 0 0,1 0 0,0 0 0,0 0 0,0 0 0,0 0 0,0 0 0,11 0 0,-9 0 0,9-6 0,-11 4 0,0-4 0,-1 6 0,1 0 0,0 0 0,0 0 0,0 0 0,0 0 0,0 0 0,0 0 0,0 0 0,-1 0 0,0 0 0,0 0 0,-1 0 0,1 0 0,1 0 0,0 0 0,0 0 0,11 0 0,-9 0 0,9 0 0,0 0 0,-9 0 0,9 0 0,-11 0 0,0 0 0,0 6 0,0-4 0,0 4 0,-1-6 0,1 6 0,0-4 0,0 4 0,0-6 0,0 0 0,0 0 0,0 7 0,0-6 0,-1 6 0,1-7 0,0 6 0,11-4 0,-8 4 0,7-6 0,-10 7 0,0-6 0,0 6 0,0-1 0,0-4 0,0 4 0,0-6 0,-1 6 0,1-4 0,0 11 0,0-12 0,0 12 0,11-2 0,-9-3 0,20 10 0,-19-9 0,8 1 0,-12 3 0,1-12 0,0 6 0,0-7 0,-1 0 0,-1 0 0,-1 0 0,1 0 0,-1 0 0,1 0 0,-5 4 0,-3 2 0,-14-1 0,-25 11 0,-49-14 0,2 10-495,19-5 1,0-1 494,-16-2 0,31 3 0,2 0 0,-12-7 0,4 0 0,0 0 0,23 0 0,-21 0 0,35 0 989,-8 0-989,11 0 0,0 0 0,0 0 0,0 0 0,1 0 0,0 0 0,0 0 0,-1 0 0,-11 0 0,8 0 0,-19 8 0,8-5 0,-10 6 0,10-9 0,3 6 0,11-4 0,0 4 0,0-6 0,0 0 0,1 0 0,1 0 0,0 0 0,0 0 0,-1 0 0,-1 0 0,-11 0 0,9 0 0,-9 0 0,11 0 0,0 0 0,-1 0 0,-9 0 0,7 0 0,-19 0 0,8 0 0,-10 0 0,-1 9 0,0-7 0,1 16 0,-1-16 0,1 7 0,-17 2 0,24-8 0,-21 8 0,25-11 0,-1 7 0,3-6 0,11 6 0,0-7 0,0 0 0,1 0 0,1 0 0,0 0 0,0 0 0,-1 0 0,-1 6 0,1-4 0,-1 4 0,3-6 0,-1 0 0,2 0 0,0 0 0,-1 0 0,-1 0 0,-1 0 0,-12 0 0,9 0 0,-20 0 0,19 0 0,-19 0 0,19 0 0,-8 0 0,0 0 0,10 0 0,-10 0 0,13 0 0,-1 0 0,3 0 0,7 0 0,6 6 0,8-4 0,25 4 0,-6-6 0,21 9 0,3-7 0,4 7 0,15 3 0,1-10 0,-1 10 0,-15-12 0,11 0 0,-26 0 0,26 0 0,-26 0 0,11 0 0,-16 0 0,1 0 0,-12 0 0,9 0 0,-9 0 0,12 0 0,-11 0 0,7 0 0,-7 0 0,10 0 0,1 0 0,-12 0 0,9 0 0,-19 0 0,8 0 0,-12 0 0,1 0 0,0 0 0,0 0 0,0 0 0,0 0 0,0 0 0,0 0 0,-1 0 0,12 0 0,-8 0 0,8 0 0,0 0 0,-9 0 0,9 0 0,0 0 0,-9 0 0,9 0 0,-11 0 0,0 0 0,0 0 0,0 0 0,0 0 0,10 0 0,-7 0 0,8 0 0,0 0 0,-9 0 0,20-9 0,-19 7 0,18-16 0,-18 16 0,14-7 0,-16 9 0,6-7 0,-8 6 0,0-6 0,0 7 0,-1 0 0,1 0 0,1-6 0,0 4 0,11-5 0,-9 1 0,20 4 0,-19-4 0,7-1 0,-10 6 0,0-6 0,0 7 0,0 0 0,-1 0 0,-1-5 0,1 4 0,-1-5 0,2 6 0,11 0 0,-8 0 0,19 0 0,-20 0 0,9 0 0,-11 0 0,0 0 0,0-6 0,-1 4 0,-1-4 0,0 6 0,0 0 0,-1 0 0,1 0 0,-1 0 0,-9 0 0,-87 0 0,26-12 0,3 7 0,-2-1 0,-12-8 0,24 4 0,0 0 0,-21-2 0,-10-2 0,41 6 0,19 8 0,-8 0 0,0-9 0,8 6 0,-8-5 0,11 8 0,-11 0 0,9 0 0,-20 0 0,19 0 0,-8 0 0,11 0 0,0 0 0,0 0 0,0 0 0,0 0 0,0 0 0,0 0 0,0 0 0,0 0 0,0 0 0,0 0 0,0 0 0,0 0 0,1 0 0,-1-7 0,1 5 0,-1-4 0,0 6 0,0 0 0,0 0 0,0 0 0,0 0 0,0 0 0,-11 0 0,8 0 0,-8 0 0,11 0 0,0-7 0,0 6 0,0-6 0,0 7 0,6-6 0,-3 4 0,10-9 0,-4 6 0,9-6 0,9 6 0,1-6 0,6 10 0,-6-6 0,-1 1 0,12 4 0,-8-4 0,19 6 0,-20-7 0,9 5 0,-11-4 0,0 6 0,0 0 0,0 0 0,-1 0 0,1 0 0,0 0 0,0 0 0,0 0 0,0 0 0,-1 0 0,0 0 0,0 0 0,1 0 0,0-6 0,0 4 0,0-5 0,-1 7 0,1 0 0,0 0 0,0 0 0,0 0 0,0 0 0,0-6 0,-2 4 0,2-4 0,-2 6 0,1 0 0,0 0 0,1 0 0,0 0 0,0 0 0,0 0 0,0 0 0,-1 0 0,1 0 0,0 0 0,0 0 0,0 0 0,0 0 0,0 0 0,0 0 0,-1 0 0,1 0 0,0 0 0,0 0 0,0 0 0,0 0 0,0 0 0,0 0 0,-1 0 0,1 0 0,0 0 0,0 0 0,0 0 0,-1 0 0,-1 0 0,1 0 0,0-7 0,1 6 0,-2-6 0,2 7 0,-1 0 0,1-6 0,-1 4 0,1-4 0,-1 6 0,1 0 0,-3 0 0,3 0 0,-2 0 0,1-7 0,-1 6 0,0-6 0,-1 7 0,-2 0 0,1 0 0,0 0 0,-1 0 0,2 0 0,0 0 0,0 0 0,0 0 0,0 0 0,-5 5 0,-6-4 0,-6 4 0,-5-5 0,-2 0 0,-12 0 0,-3 0 0,-11 0 0,1 0 0,-1 0 0,1 0 0,-1 0 0,0 0 0,1 0 0,-1 0 0,11 0 0,-8 0 0,20 0 0,-9 0 0,0 0 0,8 0 0,-19 0 0,19 0 0,-18 0 0,18 0 0,-19 0 0,19-6 0,-19 4 0,20-5 0,-20 7 0,19 0 0,-8 0 0,0 0 0,8 0 0,-7 0 0,10 0 0,-1 0 0,-9 0 0,7 0 0,-8 0 0,0 0 0,8 0 0,-19 0 0,19 0 0,-18 0 0,7 0 0,-11 0 0,1 0 0,10 0 0,-8 0 0,8 0 0,1 0 0,-9 0 0,19 0 0,-19 0 0,19 0 0,-8 0 0,11 0 0,-11 0 0,9 0 0,-9 0 0,0 0 0,8 0 0,-8 0 0,11 0 0,-11 0 0,8 0 0,-8 0 0,11 0 0,0 0 0,-11 0 0,-9 0 0,5 0 0,-13 0 0,25 0 0,-8 0 0,11 0 0,0 0 0,0 0 0,1 0 0,1 0 0,1 0 0,-2 0 0,0 0 0,1 0 0,-2 0 0,1 0 0,-1 0 0,0 0 0,1 0 0,0 0 0,0 0 0,2 0 0,-3 0 0,2 0 0,-1 0 0,2 0 0,-1 0 0,0 0 0,-1 0 0,0 0 0,-12 0 0,11 0 0,-11 0 0,12 0 0,-1 0 0,0 0 0,0 0 0,0 0 0,0 0 0,0 0 0,1 0 0,-1 0 0,2 0 0,-1 0 0,1 0 0,-2 0 0,2 0 0,-1 0 0,2 0 0,4 5 0,-4-4 0,5 3 0,-5-4 0,5 5 0,-3-4 0,8 10 0,-3-5 0,-1 7 0,4-3 0,-4 0 0,5 0 0,0 0 0,0 0 0,0 0 0,0 1 0,0 0 0,0 1 0,0-2 0,-4-4 0,2 5 0,-2-4 0,-1 0 0,4 3 0,-9-9 0,9 10 0,-9-10 0,4 5 0,-4-6 0,1 0 0,7 0 0,9 0 0,5 0 0,6 0 0,7 0 0,-8 0 0,9 0 0,-12 0 0,10 0 0,-7 0 0,19 0 0,-20 0 0,20 0 0,-19 0 0,8 0 0,-11 0 0,-1 0 0,1 0 0,-10 0 0,-23 0 0,3 0 0,-16 0-6784,1 0 6784,12 0 0,-12 0 0,17 0 0,1 0 0,1 0 0,-5 0 0,5 0 6784,-3 0-6784,5 0 0,-1 0 0,1 0 0,-1 0 0,0 0 0,0 0 0,0 0 0,-1-7 0,0 0 0,-2-1 0,3 3 0,3 9 0,3 2 0,5 4 0,0 0 0,0 0 0,0 0 0,0 0 0,0 0 0,0 0 0,0 0 0,5-4 0,-4 3 0,8-7 0,-3 3 0,4-5 0,0 0 0,2 0 0,0 0 0,2 0 0,-2 0 0,2 0 0,11 0 0,3 0 0,10 0 0,16 0 0,-11 0 0,26 0 0,-27 0 0,28 0 0,-28 0 0,12 0 0,-15 0 0,-1 0 0,-10 0 0,7 0 0,-7 0 0,26 0 0,-12 0 0,12 0 0,0 0 0,-11 0 0,26 0 0,-26 0 0,11 0 0,-16 0 0,1 0 0,-1 0 0,1 0 0,-1 0 0,1 0 0,-1 9 0,1-7 0,-1 7 0,-10-9 0,7 0 0,-18 0 0,19 0 0,-9 0 0,1 0 0,8 9 0,-9-7 0,12 7 0,-1-9 0,1 0 0,-1 0 0,1 0 0,-12 0 0,9 0 0,-19 0 0,7 0 0,-10 0 0,0 0 0,0 0 0,-2 0 0,0 0 0,-1 0 0,1 0 0,1 0 0,0 0 0,0 0 0,-1 0 0,-4 4 0,3-2 0,-5 2 0,6-4 0,0 6 0,0-4 0,2 4 0,0-6 0,0 7 0,0-6 0,0 6 0,-6-1 0,4-4 0,-4 4 0,4-6 0,-4 7 0,3-6 0,-3 6 0,5-2 0,0-4 0,-1 5 0,-5 0 0,5-4 0,-6 4 0,6-6 0,-1 5 0,0-3 0,0 3 0,0 0 0,1-4 0,-1 5 0,1-6 0,-1 0 0,0 0 0,1 0 0,-1 0 0,0 0 0,0 0 0,0 0 0,3 0 0,-2 0 0,1 0 0,-1 0 0,0 0 0,-1 0 0,-1 0 0,1 0 0,0 0 0,0 0 0,1 0 0,1 0 0,0 0 0,-1 0 0,-1 0 0,1 0 0,0 0 0,-4 0 0,-2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38124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78137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33113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84125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831608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492060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76216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68461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56410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78322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390984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457200" marR="0" lvl="1"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49544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238894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4047914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00241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461628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385533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262318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44061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spcBef>
                <a:spcPts val="0"/>
              </a:spcBef>
              <a:spcAft>
                <a:spcPts val="100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870010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pPr marL="0" marR="0" lvl="0" indent="0">
              <a:spcBef>
                <a:spcPts val="0"/>
              </a:spcBef>
              <a:spcAft>
                <a:spcPts val="100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627125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723208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766903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2623264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504618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34683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9373859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35</a:t>
            </a:fld>
            <a:endParaRPr lang="en-US"/>
          </a:p>
        </p:txBody>
      </p:sp>
    </p:spTree>
    <p:extLst>
      <p:ext uri="{BB962C8B-B14F-4D97-AF65-F5344CB8AC3E}">
        <p14:creationId xmlns:p14="http://schemas.microsoft.com/office/powerpoint/2010/main" val="1070013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highlight>
                <a:srgbClr val="00FF00"/>
              </a:highlight>
            </a:endParaRPr>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35877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65765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09218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27090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982877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3873DB5B-0A55-843B-2E66-9FA0F427FB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0C282FAC-BDD8-B9EA-DF9B-7A81A749C95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D74B2800-5A93-E38A-149C-9514F3CD935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xmlns="" id="{26710827-774A-E200-8668-286C905C4A6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12108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3/7/2024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3/7/2024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3/7/2024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3/7/2024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3/7/2024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3/7/2024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3/7/2024</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3/7/2024</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3/7/2024</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3/7/2024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3/7/2024</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3/7/2024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5.png"/><Relationship Id="rId4" Type="http://schemas.openxmlformats.org/officeDocument/2006/relationships/customXml" Target="../ink/ink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(His disciples had gone into the town to buy food.)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The Samaritan woman said to him, “You are a Jew and I am a Samaritan woman. How can you ask me for a drink?”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10 	</a:t>
            </a:r>
            <a:r>
              <a:rPr lang="en-US" sz="3800" dirty="0">
                <a:solidFill>
                  <a:schemeClr val="bg1"/>
                </a:solidFill>
                <a:latin typeface="Calibri Light" panose="020F0302020204030204" pitchFamily="34" charset="0"/>
                <a:cs typeface="Calibri Light" panose="020F0302020204030204" pitchFamily="34" charset="0"/>
              </a:rPr>
              <a:t>Jesus answered her, “If you knew the gift of God and who it is that asks you for a drink, you would have asked him and he would have given you living water.”</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163015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disciples had gone into the town to buy food.)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Samaritan woman said to him, “You are a Jew and I am a Samaritan woman. How can you ask me for a drink?”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answered her, “If you knew the gift of God and who it is that asks you for a drink, you would have asked him and he would have given you </a:t>
            </a:r>
            <a:r>
              <a:rPr lang="en-US" sz="3800" dirty="0">
                <a:solidFill>
                  <a:schemeClr val="bg1"/>
                </a:solidFill>
                <a:latin typeface="Calibri Light" panose="020F0302020204030204" pitchFamily="34" charset="0"/>
                <a:cs typeface="Calibri Light" panose="020F0302020204030204" pitchFamily="34" charset="0"/>
              </a:rPr>
              <a:t>living water.</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B3D994E5-F3EF-8104-7DB1-B37E1D529D89}"/>
              </a:ext>
            </a:extLst>
          </p:cNvPr>
          <p:cNvSpPr>
            <a:spLocks noChangeArrowheads="1"/>
          </p:cNvSpPr>
          <p:nvPr/>
        </p:nvSpPr>
        <p:spPr bwMode="auto">
          <a:xfrm>
            <a:off x="304800" y="1932921"/>
            <a:ext cx="11568457" cy="25008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846AA89-3A69-B5C5-51F9-7518A49CB612}"/>
              </a:ext>
            </a:extLst>
          </p:cNvPr>
          <p:cNvSpPr txBox="1">
            <a:spLocks noChangeArrowheads="1"/>
          </p:cNvSpPr>
          <p:nvPr/>
        </p:nvSpPr>
        <p:spPr bwMode="auto">
          <a:xfrm>
            <a:off x="342072" y="2052620"/>
            <a:ext cx="11469476" cy="219752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“For My people have committed two evils: They have forsaken Me, the fountain of living waters, to hew for themselves cisterns, broken cisterns that can hold no water” (Jeremiah 2:13). </a:t>
            </a:r>
          </a:p>
        </p:txBody>
      </p:sp>
    </p:spTree>
    <p:extLst>
      <p:ext uri="{BB962C8B-B14F-4D97-AF65-F5344CB8AC3E}">
        <p14:creationId xmlns:p14="http://schemas.microsoft.com/office/powerpoint/2010/main" val="534331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disciples had gone into the town to buy food.)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Samaritan woman said to him, “You are a Jew and I am a Samaritan woman. How can you ask me for a drink?”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10 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answered her, “If you knew </a:t>
            </a:r>
            <a:r>
              <a:rPr lang="en-US" sz="3800" dirty="0">
                <a:solidFill>
                  <a:schemeClr val="bg1"/>
                </a:solidFill>
                <a:latin typeface="Calibri Light" panose="020F0302020204030204" pitchFamily="34" charset="0"/>
                <a:cs typeface="Calibri Light" panose="020F0302020204030204" pitchFamily="34" charset="0"/>
              </a:rPr>
              <a:t>the gift of God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a:t>
            </a:r>
            <a:r>
              <a:rPr lang="en-US" sz="3800" dirty="0">
                <a:solidFill>
                  <a:schemeClr val="bg1"/>
                </a:solidFill>
                <a:latin typeface="Calibri Light" panose="020F0302020204030204" pitchFamily="34" charset="0"/>
                <a:cs typeface="Calibri Light" panose="020F0302020204030204" pitchFamily="34" charset="0"/>
              </a:rPr>
              <a:t>who it is that asks you for a drink</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you would have asked him and he would have given you living water.”</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4" name="Rectangle 3">
            <a:extLst>
              <a:ext uri="{FF2B5EF4-FFF2-40B4-BE49-F238E27FC236}">
                <a16:creationId xmlns:a16="http://schemas.microsoft.com/office/drawing/2014/main" xmlns="" id="{79490169-75A3-BD42-844A-EDD4A71921E4}"/>
              </a:ext>
            </a:extLst>
          </p:cNvPr>
          <p:cNvSpPr>
            <a:spLocks noChangeArrowheads="1"/>
          </p:cNvSpPr>
          <p:nvPr/>
        </p:nvSpPr>
        <p:spPr bwMode="auto">
          <a:xfrm>
            <a:off x="4114800" y="4450425"/>
            <a:ext cx="7443216" cy="90795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1657721-468D-0B01-8C9B-A98EE84F44F4}"/>
              </a:ext>
            </a:extLst>
          </p:cNvPr>
          <p:cNvSpPr txBox="1">
            <a:spLocks noChangeArrowheads="1"/>
          </p:cNvSpPr>
          <p:nvPr/>
        </p:nvSpPr>
        <p:spPr bwMode="auto">
          <a:xfrm>
            <a:off x="4127656" y="4556575"/>
            <a:ext cx="7334539"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person and work of Jesus</a:t>
            </a:r>
          </a:p>
        </p:txBody>
      </p:sp>
    </p:spTree>
    <p:extLst>
      <p:ext uri="{BB962C8B-B14F-4D97-AF65-F5344CB8AC3E}">
        <p14:creationId xmlns:p14="http://schemas.microsoft.com/office/powerpoint/2010/main" val="1209715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671227"/>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11 	</a:t>
            </a:r>
            <a:r>
              <a:rPr lang="en-US" sz="3800" dirty="0">
                <a:solidFill>
                  <a:schemeClr val="bg1"/>
                </a:solidFill>
                <a:latin typeface="Calibri Light" panose="020F0302020204030204" pitchFamily="34" charset="0"/>
                <a:cs typeface="Calibri Light" panose="020F0302020204030204" pitchFamily="34" charset="0"/>
              </a:rPr>
              <a:t>“Sir,” the woman said, “you have nothing to draw with and the well is deep. Where can you get this living water?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782672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12 	</a:t>
            </a:r>
            <a:r>
              <a:rPr lang="en-US" sz="3800" dirty="0">
                <a:solidFill>
                  <a:schemeClr val="bg1"/>
                </a:solidFill>
                <a:latin typeface="Calibri Light" panose="020F0302020204030204" pitchFamily="34" charset="0"/>
                <a:cs typeface="Calibri Light" panose="020F0302020204030204" pitchFamily="34" charset="0"/>
              </a:rPr>
              <a:t>Are you greater than our father Jacob, who gave us the well and drank from it himself, as did also his sons and his livestock?”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13 	</a:t>
            </a:r>
            <a:r>
              <a:rPr lang="en-US" sz="3800" dirty="0">
                <a:solidFill>
                  <a:schemeClr val="bg1"/>
                </a:solidFill>
                <a:latin typeface="Calibri Light" panose="020F0302020204030204" pitchFamily="34" charset="0"/>
                <a:cs typeface="Calibri Light" panose="020F0302020204030204" pitchFamily="34" charset="0"/>
              </a:rPr>
              <a:t>Jesus answered, “Everyone who drinks this water will be thirsty again,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14 	</a:t>
            </a:r>
            <a:r>
              <a:rPr lang="en-US" sz="3800" dirty="0">
                <a:solidFill>
                  <a:schemeClr val="bg1"/>
                </a:solidFill>
                <a:latin typeface="Calibri Light" panose="020F0302020204030204" pitchFamily="34" charset="0"/>
                <a:cs typeface="Calibri Light" panose="020F0302020204030204" pitchFamily="34" charset="0"/>
              </a:rPr>
              <a:t>but whoever drinks the water I give them will never thirst. Indeed, the water I give them will become in them a spring of water welling up to eternal life.”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483090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12 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Are you greater than our father Jacob, who gave us the well and drank from it himself, as did also his sons and his livestock?”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Jesus answered, “Everyone who drinks this water will be thirsty again,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14 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but </a:t>
            </a:r>
            <a:r>
              <a:rPr lang="en-US" sz="3800" dirty="0">
                <a:solidFill>
                  <a:schemeClr val="bg1"/>
                </a:solidFill>
                <a:latin typeface="Calibri Light" panose="020F0302020204030204" pitchFamily="34" charset="0"/>
                <a:cs typeface="Calibri Light" panose="020F0302020204030204" pitchFamily="34" charset="0"/>
              </a:rPr>
              <a:t>whoever drinks the water I give them will never thirst</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Indeed, the water I give them will become in them a spring of water welling up to eternal life.”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E943E0C0-08A1-9CF3-8040-55E9EF803D1E}"/>
              </a:ext>
            </a:extLst>
          </p:cNvPr>
          <p:cNvSpPr>
            <a:spLocks noChangeArrowheads="1"/>
          </p:cNvSpPr>
          <p:nvPr/>
        </p:nvSpPr>
        <p:spPr bwMode="auto">
          <a:xfrm>
            <a:off x="304800" y="1368418"/>
            <a:ext cx="11568457" cy="25008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377CB0A-1349-034B-CC15-7F588373D4DC}"/>
              </a:ext>
            </a:extLst>
          </p:cNvPr>
          <p:cNvSpPr txBox="1">
            <a:spLocks noChangeArrowheads="1"/>
          </p:cNvSpPr>
          <p:nvPr/>
        </p:nvSpPr>
        <p:spPr bwMode="auto">
          <a:xfrm>
            <a:off x="342072" y="1488117"/>
            <a:ext cx="11469476" cy="2252924"/>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9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Blaise Pascal: “There is a God shaped vacuum in the heart of every man which cannot be filled by any created thing, but only by God, the Creator, made known through Jesus.” </a:t>
            </a:r>
          </a:p>
        </p:txBody>
      </p:sp>
    </p:spTree>
    <p:extLst>
      <p:ext uri="{BB962C8B-B14F-4D97-AF65-F5344CB8AC3E}">
        <p14:creationId xmlns:p14="http://schemas.microsoft.com/office/powerpoint/2010/main" val="2422877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829014"/>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15 	</a:t>
            </a:r>
            <a:r>
              <a:rPr lang="en-US" sz="3800" dirty="0">
                <a:solidFill>
                  <a:schemeClr val="bg1"/>
                </a:solidFill>
                <a:latin typeface="Calibri Light" panose="020F0302020204030204" pitchFamily="34" charset="0"/>
                <a:cs typeface="Calibri Light" panose="020F0302020204030204" pitchFamily="34" charset="0"/>
              </a:rPr>
              <a:t>The woman said to him, “Sir, give me this water so that I won’t get thirsty and have to keep coming here to draw water.”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16 	</a:t>
            </a:r>
            <a:r>
              <a:rPr lang="en-US" sz="3800" dirty="0">
                <a:solidFill>
                  <a:schemeClr val="bg1"/>
                </a:solidFill>
                <a:latin typeface="Calibri Light" panose="020F0302020204030204" pitchFamily="34" charset="0"/>
                <a:cs typeface="Calibri Light" panose="020F0302020204030204" pitchFamily="34" charset="0"/>
              </a:rPr>
              <a:t>He told her, “Go, call your husband and come back.”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17 	</a:t>
            </a:r>
            <a:r>
              <a:rPr lang="en-US" sz="3800" dirty="0">
                <a:solidFill>
                  <a:schemeClr val="bg1"/>
                </a:solidFill>
                <a:latin typeface="Calibri Light" panose="020F0302020204030204" pitchFamily="34" charset="0"/>
                <a:cs typeface="Calibri Light" panose="020F0302020204030204" pitchFamily="34" charset="0"/>
              </a:rPr>
              <a:t>“I have no husband,” she replied. Jesus said to her, “You are right when you say you have no husband.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18 	</a:t>
            </a:r>
            <a:r>
              <a:rPr lang="en-US" sz="3800" dirty="0">
                <a:solidFill>
                  <a:schemeClr val="bg1"/>
                </a:solidFill>
                <a:latin typeface="Calibri Light" panose="020F0302020204030204" pitchFamily="34" charset="0"/>
                <a:cs typeface="Calibri Light" panose="020F0302020204030204" pitchFamily="34" charset="0"/>
              </a:rPr>
              <a:t>The fact is, you have had five husbands, and the man you now have is not your husband. What you have just said is quite true.”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8110C1CC-F472-1E71-4FA6-C8E0FBCF9446}"/>
              </a:ext>
            </a:extLst>
          </p:cNvPr>
          <p:cNvSpPr>
            <a:spLocks noChangeArrowheads="1"/>
          </p:cNvSpPr>
          <p:nvPr/>
        </p:nvSpPr>
        <p:spPr bwMode="auto">
          <a:xfrm>
            <a:off x="381000" y="294765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6725520-D2EB-7BF8-7B32-42826F7FC1AC}"/>
              </a:ext>
            </a:extLst>
          </p:cNvPr>
          <p:cNvSpPr txBox="1">
            <a:spLocks noChangeArrowheads="1"/>
          </p:cNvSpPr>
          <p:nvPr/>
        </p:nvSpPr>
        <p:spPr bwMode="auto">
          <a:xfrm>
            <a:off x="423034" y="3100696"/>
            <a:ext cx="11438715" cy="3237809"/>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This explains why this woman is out there alone in the middle of the day. </a:t>
            </a:r>
          </a:p>
          <a:p>
            <a:pPr marL="465138" lvl="3" indent="-452438">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was not afraid to speak to this woman’s moral problems even though he knew she had a broken life.</a:t>
            </a:r>
          </a:p>
          <a:p>
            <a:pPr marL="465138" lvl="3" indent="-452438">
              <a:lnSpc>
                <a:spcPct val="90000"/>
              </a:lnSpc>
              <a:spcBef>
                <a:spcPts val="0"/>
              </a:spcBef>
              <a:spcAft>
                <a:spcPts val="600"/>
              </a:spcAft>
              <a:buSzPct val="100000"/>
              <a:buFont typeface="Arial" panose="020B0604020202020204" pitchFamily="34" charset="0"/>
              <a:buChar char="•"/>
            </a:pPr>
            <a:r>
              <a:rPr lang="en-US" sz="36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Jesus cared more about this woman’s well-being than he did her feelings.</a:t>
            </a:r>
          </a:p>
        </p:txBody>
      </p:sp>
      <p:grpSp>
        <p:nvGrpSpPr>
          <p:cNvPr id="4" name="Group 3">
            <a:extLst>
              <a:ext uri="{FF2B5EF4-FFF2-40B4-BE49-F238E27FC236}">
                <a16:creationId xmlns:a16="http://schemas.microsoft.com/office/drawing/2014/main" xmlns="" id="{8C15FA84-3375-0B1D-28A4-1A038C80A6F2}"/>
              </a:ext>
            </a:extLst>
          </p:cNvPr>
          <p:cNvGrpSpPr/>
          <p:nvPr/>
        </p:nvGrpSpPr>
        <p:grpSpPr>
          <a:xfrm>
            <a:off x="6386756" y="166137"/>
            <a:ext cx="5092195" cy="6572253"/>
            <a:chOff x="3337430" y="0"/>
            <a:chExt cx="5517139" cy="6858000"/>
          </a:xfrm>
        </p:grpSpPr>
        <p:pic>
          <p:nvPicPr>
            <p:cNvPr id="5" name="Picture 4" descr="A screenshot of a phone&#10;&#10;Description automatically generated">
              <a:extLst>
                <a:ext uri="{FF2B5EF4-FFF2-40B4-BE49-F238E27FC236}">
                  <a16:creationId xmlns:a16="http://schemas.microsoft.com/office/drawing/2014/main" xmlns="" id="{102C2DBF-0F2C-4C39-B197-5632578EB0F4}"/>
                </a:ext>
              </a:extLst>
            </p:cNvPr>
            <p:cNvPicPr>
              <a:picLocks noChangeAspect="1"/>
            </p:cNvPicPr>
            <p:nvPr/>
          </p:nvPicPr>
          <p:blipFill>
            <a:blip r:embed="rId3"/>
            <a:stretch>
              <a:fillRect/>
            </a:stretch>
          </p:blipFill>
          <p:spPr>
            <a:xfrm>
              <a:off x="3337430" y="0"/>
              <a:ext cx="5517139" cy="6858000"/>
            </a:xfrm>
            <a:prstGeom prst="rect">
              <a:avLst/>
            </a:prstGeom>
            <a:ln w="3175">
              <a:solidFill>
                <a:schemeClr val="bg1"/>
              </a:solidFill>
            </a:ln>
          </p:spPr>
        </p:pic>
        <mc:AlternateContent xmlns:mc="http://schemas.openxmlformats.org/markup-compatibility/2006" xmlns:p14="http://schemas.microsoft.com/office/powerpoint/2010/main">
          <mc:Choice Requires="p14">
            <p:contentPart p14:bwMode="auto" r:id="rId4">
              <p14:nvContentPartPr>
                <p14:cNvPr id="6" name="Ink 5">
                  <a:extLst>
                    <a:ext uri="{FF2B5EF4-FFF2-40B4-BE49-F238E27FC236}">
                      <a16:creationId xmlns:a16="http://schemas.microsoft.com/office/drawing/2014/main" xmlns="" id="{60207D4D-0ABE-57BE-BC26-6BA8F8924AD7}"/>
                    </a:ext>
                  </a:extLst>
                </p14:cNvPr>
                <p14:cNvContentPartPr/>
                <p14:nvPr/>
              </p14:nvContentPartPr>
              <p14:xfrm>
                <a:off x="4199288" y="211095"/>
                <a:ext cx="1291680" cy="222840"/>
              </p14:xfrm>
            </p:contentPart>
          </mc:Choice>
          <mc:Fallback xmlns="">
            <p:pic>
              <p:nvPicPr>
                <p:cNvPr id="6" name="Ink 5">
                  <a:extLst>
                    <a:ext uri="{FF2B5EF4-FFF2-40B4-BE49-F238E27FC236}">
                      <a16:creationId xmlns:a16="http://schemas.microsoft.com/office/drawing/2014/main" id="{60207D4D-0ABE-57BE-BC26-6BA8F8924AD7}"/>
                    </a:ext>
                  </a:extLst>
                </p:cNvPr>
                <p:cNvPicPr/>
                <p:nvPr/>
              </p:nvPicPr>
              <p:blipFill>
                <a:blip r:embed="rId5"/>
                <a:stretch>
                  <a:fillRect/>
                </a:stretch>
              </p:blipFill>
              <p:spPr>
                <a:xfrm>
                  <a:off x="4179788" y="192682"/>
                  <a:ext cx="1330290" cy="260043"/>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xmlns="" id="{E2EBEBDD-5201-BB29-D130-09024356CFD6}"/>
                    </a:ext>
                  </a:extLst>
                </p14:cNvPr>
                <p14:cNvContentPartPr/>
                <p14:nvPr/>
              </p14:nvContentPartPr>
              <p14:xfrm>
                <a:off x="5361008" y="1103175"/>
                <a:ext cx="1097640" cy="182160"/>
              </p14:xfrm>
            </p:contentPart>
          </mc:Choice>
          <mc:Fallback xmlns="">
            <p:pic>
              <p:nvPicPr>
                <p:cNvPr id="7" name="Ink 6">
                  <a:extLst>
                    <a:ext uri="{FF2B5EF4-FFF2-40B4-BE49-F238E27FC236}">
                      <a16:creationId xmlns:a16="http://schemas.microsoft.com/office/drawing/2014/main" id="{E2EBEBDD-5201-BB29-D130-09024356CFD6}"/>
                    </a:ext>
                  </a:extLst>
                </p:cNvPr>
                <p:cNvPicPr/>
                <p:nvPr/>
              </p:nvPicPr>
              <p:blipFill>
                <a:blip r:embed="rId7"/>
                <a:stretch>
                  <a:fillRect/>
                </a:stretch>
              </p:blipFill>
              <p:spPr>
                <a:xfrm>
                  <a:off x="5341512" y="1084771"/>
                  <a:ext cx="1136243" cy="219343"/>
                </a:xfrm>
                <a:prstGeom prst="rect">
                  <a:avLst/>
                </a:prstGeom>
              </p:spPr>
            </p:pic>
          </mc:Fallback>
        </mc:AlternateContent>
      </p:grpSp>
    </p:spTree>
    <p:extLst>
      <p:ext uri="{BB962C8B-B14F-4D97-AF65-F5344CB8AC3E}">
        <p14:creationId xmlns:p14="http://schemas.microsoft.com/office/powerpoint/2010/main" val="2452914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par>
                          <p:cTn id="18" fill="hold">
                            <p:stCondLst>
                              <p:cond delay="500"/>
                            </p:stCondLst>
                            <p:childTnLst>
                              <p:par>
                                <p:cTn id="19" presetID="1" presetClass="entr" presetSubtype="0" fill="hold"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19 	</a:t>
            </a:r>
            <a:r>
              <a:rPr lang="en-US" sz="3800" dirty="0">
                <a:solidFill>
                  <a:schemeClr val="bg1"/>
                </a:solidFill>
                <a:latin typeface="Calibri Light" panose="020F0302020204030204" pitchFamily="34" charset="0"/>
                <a:cs typeface="Calibri Light" panose="020F0302020204030204" pitchFamily="34" charset="0"/>
              </a:rPr>
              <a:t>“Sir,” the woman said, “I can see that you are a prophet.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20 	</a:t>
            </a:r>
            <a:r>
              <a:rPr lang="en-US" sz="3800" dirty="0">
                <a:solidFill>
                  <a:schemeClr val="bg1"/>
                </a:solidFill>
                <a:latin typeface="Calibri Light" panose="020F0302020204030204" pitchFamily="34" charset="0"/>
                <a:cs typeface="Calibri Light" panose="020F0302020204030204" pitchFamily="34" charset="0"/>
              </a:rPr>
              <a:t>Our ancestors worshiped on this mountain, but you Jews claim that the place where we must worship is in Jerusalem.”</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811302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21 	</a:t>
            </a:r>
            <a:r>
              <a:rPr lang="en-US" sz="3800" dirty="0">
                <a:solidFill>
                  <a:schemeClr val="bg1"/>
                </a:solidFill>
                <a:latin typeface="Calibri Light" panose="020F0302020204030204" pitchFamily="34" charset="0"/>
                <a:cs typeface="Calibri Light" panose="020F0302020204030204" pitchFamily="34" charset="0"/>
              </a:rPr>
              <a:t>“Woman,” Jesus replied, “believe me, a time is coming when you will worship the Father neither on this mountain nor in Jerusalem.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22 	</a:t>
            </a:r>
            <a:r>
              <a:rPr lang="en-US" sz="3800" dirty="0">
                <a:solidFill>
                  <a:schemeClr val="bg1"/>
                </a:solidFill>
                <a:latin typeface="Calibri Light" panose="020F0302020204030204" pitchFamily="34" charset="0"/>
                <a:cs typeface="Calibri Light" panose="020F0302020204030204" pitchFamily="34" charset="0"/>
              </a:rPr>
              <a:t>You Samaritans worship what you do not know; we worship what we do know, for salvation is from the Jews.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691025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23 	</a:t>
            </a:r>
            <a:r>
              <a:rPr lang="en-US" sz="3800" dirty="0">
                <a:solidFill>
                  <a:schemeClr val="bg1"/>
                </a:solidFill>
                <a:latin typeface="Calibri Light" panose="020F0302020204030204" pitchFamily="34" charset="0"/>
                <a:cs typeface="Calibri Light" panose="020F0302020204030204" pitchFamily="34" charset="0"/>
              </a:rPr>
              <a:t>Yet a time is coming and has now come when the true worshipers will worship the Father in the Spirit and in truth, for they are the kind of worshipers the Father seeks.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24 	</a:t>
            </a:r>
            <a:r>
              <a:rPr lang="en-US" sz="3800" dirty="0">
                <a:solidFill>
                  <a:schemeClr val="bg1"/>
                </a:solidFill>
                <a:latin typeface="Calibri Light" panose="020F0302020204030204" pitchFamily="34" charset="0"/>
                <a:cs typeface="Calibri Light" panose="020F0302020204030204" pitchFamily="34" charset="0"/>
              </a:rPr>
              <a:t>God is spirit, and his worshipers must worship in the Spirit and in truth.”</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7702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So he left Judea and went back once more to Galilee.</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Now he had to go through Samaria.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886465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Yet a time is coming and has now come when the true worshipers will worship the Father in the Spirit and in truth, for they are the kind of worshipers the Father seeks.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God is spirit, and his worshipers must worship in the </a:t>
            </a:r>
            <a:r>
              <a:rPr lang="en-US" sz="3800" dirty="0">
                <a:solidFill>
                  <a:schemeClr val="bg1"/>
                </a:solidFill>
                <a:latin typeface="Calibri Light" panose="020F0302020204030204" pitchFamily="34" charset="0"/>
                <a:cs typeface="Calibri Light" panose="020F0302020204030204" pitchFamily="34" charset="0"/>
              </a:rPr>
              <a:t>Spirit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in truth.”</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823321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Yet a time is coming and has now come when the true worshipers will worship the Father in the Spirit and in truth, for they are the kind of worshipers the Father seeks.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God is spirit, and his worshipers must worship in the Spirit</a:t>
            </a:r>
            <a:r>
              <a:rPr lang="en-US" sz="3800" dirty="0">
                <a:solidFill>
                  <a:schemeClr val="bg1"/>
                </a:solidFill>
                <a:latin typeface="Calibri Light" panose="020F0302020204030204" pitchFamily="34" charset="0"/>
                <a:cs typeface="Calibri Light" panose="020F0302020204030204" pitchFamily="34" charset="0"/>
              </a:rPr>
              <a:t>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and in </a:t>
            </a:r>
            <a:r>
              <a:rPr lang="en-US" sz="3800" dirty="0">
                <a:solidFill>
                  <a:schemeClr val="bg1"/>
                </a:solidFill>
                <a:latin typeface="Calibri Light" panose="020F0302020204030204" pitchFamily="34" charset="0"/>
                <a:cs typeface="Calibri Light" panose="020F0302020204030204" pitchFamily="34" charset="0"/>
              </a:rPr>
              <a:t>truth</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56183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25 	</a:t>
            </a:r>
            <a:r>
              <a:rPr lang="en-US" sz="3800" dirty="0">
                <a:solidFill>
                  <a:schemeClr val="bg1"/>
                </a:solidFill>
                <a:latin typeface="Calibri Light" panose="020F0302020204030204" pitchFamily="34" charset="0"/>
                <a:cs typeface="Calibri Light" panose="020F0302020204030204" pitchFamily="34" charset="0"/>
              </a:rPr>
              <a:t>The woman said, “I know that Messiah” (called Christ) “is coming. When he comes, he will explain everything to us.”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26 	</a:t>
            </a:r>
            <a:r>
              <a:rPr lang="en-US" sz="3800" dirty="0">
                <a:solidFill>
                  <a:schemeClr val="bg1"/>
                </a:solidFill>
                <a:latin typeface="Calibri Light" panose="020F0302020204030204" pitchFamily="34" charset="0"/>
                <a:cs typeface="Calibri Light" panose="020F0302020204030204" pitchFamily="34" charset="0"/>
              </a:rPr>
              <a:t>Then Jesus declared, “I, the one speaking to you—I am he.”</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93352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28 	</a:t>
            </a:r>
            <a:r>
              <a:rPr lang="en-US" sz="3800" dirty="0">
                <a:solidFill>
                  <a:schemeClr val="bg1"/>
                </a:solidFill>
                <a:latin typeface="Calibri Light" panose="020F0302020204030204" pitchFamily="34" charset="0"/>
                <a:cs typeface="Calibri Light" panose="020F0302020204030204" pitchFamily="34" charset="0"/>
              </a:rPr>
              <a:t>Then, leaving her water jar, the woman went back to the town and said to the people,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29 	</a:t>
            </a:r>
            <a:r>
              <a:rPr lang="en-US" sz="3800" dirty="0">
                <a:solidFill>
                  <a:schemeClr val="bg1"/>
                </a:solidFill>
                <a:latin typeface="Calibri Light" panose="020F0302020204030204" pitchFamily="34" charset="0"/>
                <a:cs typeface="Calibri Light" panose="020F0302020204030204" pitchFamily="34" charset="0"/>
              </a:rPr>
              <a:t>“Come, see a man who told me everything I ever did. Could this be the Messiah?”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9750100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leaving her water jar, the woman went back to the town and said to the </a:t>
            </a:r>
            <a:r>
              <a:rPr lang="en-US" sz="3800" dirty="0">
                <a:solidFill>
                  <a:schemeClr val="bg1"/>
                </a:solidFill>
                <a:latin typeface="Calibri Light" panose="020F0302020204030204" pitchFamily="34" charset="0"/>
                <a:cs typeface="Calibri Light" panose="020F0302020204030204" pitchFamily="34" charset="0"/>
              </a:rPr>
              <a:t>people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“Come, see a man who told me everything I ever did. Could this be the Messiah?”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18146867-6E7E-046A-DEF1-C00C119E1E2A}"/>
              </a:ext>
            </a:extLst>
          </p:cNvPr>
          <p:cNvSpPr>
            <a:spLocks noChangeArrowheads="1"/>
          </p:cNvSpPr>
          <p:nvPr/>
        </p:nvSpPr>
        <p:spPr bwMode="auto">
          <a:xfrm>
            <a:off x="7358062" y="2091274"/>
            <a:ext cx="4310215" cy="93459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1980BE86-9700-3219-425A-C85CE489B867}"/>
              </a:ext>
            </a:extLst>
          </p:cNvPr>
          <p:cNvSpPr txBox="1">
            <a:spLocks noChangeArrowheads="1"/>
          </p:cNvSpPr>
          <p:nvPr/>
        </p:nvSpPr>
        <p:spPr bwMode="auto">
          <a:xfrm>
            <a:off x="7362549" y="2215711"/>
            <a:ext cx="4247282" cy="701731"/>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0"/>
              </a:spcAft>
              <a:buSzPct val="100000"/>
            </a:pPr>
            <a:r>
              <a:rPr lang="en-US" sz="4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or</a:t>
            </a:r>
            <a:r>
              <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“men”</a:t>
            </a:r>
            <a:endParaRPr lang="en-US" sz="4400" i="1"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639800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leaving her water jar, the woman went back to the town and said to the people,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Come, see a man who told me everything I ever did</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Could this be the Messiah?”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64647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Then, </a:t>
            </a:r>
            <a:r>
              <a:rPr lang="en-US" sz="3800" dirty="0">
                <a:solidFill>
                  <a:schemeClr val="bg1"/>
                </a:solidFill>
                <a:latin typeface="Calibri Light" panose="020F0302020204030204" pitchFamily="34" charset="0"/>
                <a:cs typeface="Calibri Light" panose="020F0302020204030204" pitchFamily="34" charset="0"/>
              </a:rPr>
              <a:t>leaving her water jar, the woman went back to the town</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and said to the people,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29 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“Come, see a man who told me everything I ever did. Could this be the Messiah?”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CCE9B02C-E5DA-EEFC-A471-1CD17185DA08}"/>
              </a:ext>
            </a:extLst>
          </p:cNvPr>
          <p:cNvSpPr>
            <a:spLocks noChangeArrowheads="1"/>
          </p:cNvSpPr>
          <p:nvPr/>
        </p:nvSpPr>
        <p:spPr bwMode="auto">
          <a:xfrm>
            <a:off x="304800" y="3446171"/>
            <a:ext cx="11537430" cy="1541120"/>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724C3DB6-1AD8-8545-F313-DB84207807D5}"/>
              </a:ext>
            </a:extLst>
          </p:cNvPr>
          <p:cNvSpPr txBox="1">
            <a:spLocks noChangeArrowheads="1"/>
          </p:cNvSpPr>
          <p:nvPr/>
        </p:nvSpPr>
        <p:spPr bwMode="auto">
          <a:xfrm>
            <a:off x="365884" y="3594444"/>
            <a:ext cx="11438715" cy="1200329"/>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0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When you meet Christ, the excitement you feel makes you want to share it with everyone you know.</a:t>
            </a:r>
            <a:endPar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
        <p:nvSpPr>
          <p:cNvPr id="5" name="Oval 4">
            <a:extLst>
              <a:ext uri="{FF2B5EF4-FFF2-40B4-BE49-F238E27FC236}">
                <a16:creationId xmlns:a16="http://schemas.microsoft.com/office/drawing/2014/main" xmlns="" id="{B7FB0EE8-9D65-8F8D-2853-2749152CBC0A}"/>
              </a:ext>
            </a:extLst>
          </p:cNvPr>
          <p:cNvSpPr/>
          <p:nvPr/>
        </p:nvSpPr>
        <p:spPr>
          <a:xfrm>
            <a:off x="10314432" y="4352544"/>
            <a:ext cx="1280160" cy="932688"/>
          </a:xfrm>
          <a:prstGeom prst="ellipse">
            <a:avLst/>
          </a:prstGeom>
          <a:noFill/>
          <a:ln w="63500">
            <a:solidFill>
              <a:srgbClr val="EF403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6909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28 	</a:t>
            </a:r>
            <a:r>
              <a:rPr lang="en-US" sz="3800" dirty="0">
                <a:solidFill>
                  <a:schemeClr val="bg1"/>
                </a:solidFill>
                <a:latin typeface="Calibri Light" panose="020F0302020204030204" pitchFamily="34" charset="0"/>
                <a:cs typeface="Calibri Light" panose="020F0302020204030204" pitchFamily="34" charset="0"/>
              </a:rPr>
              <a:t>Then, leaving her water jar, the woman went back to the town and said to the people,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29 	</a:t>
            </a:r>
            <a:r>
              <a:rPr lang="en-US" sz="3800" dirty="0">
                <a:solidFill>
                  <a:schemeClr val="bg1"/>
                </a:solidFill>
                <a:latin typeface="Calibri Light" panose="020F0302020204030204" pitchFamily="34" charset="0"/>
                <a:cs typeface="Calibri Light" panose="020F0302020204030204" pitchFamily="34" charset="0"/>
              </a:rPr>
              <a:t>“Come, see a man who told me everything I ever did. Could this be the Messiah?”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30 	</a:t>
            </a:r>
            <a:r>
              <a:rPr lang="en-US" sz="3800" dirty="0">
                <a:solidFill>
                  <a:schemeClr val="bg1"/>
                </a:solidFill>
                <a:latin typeface="Calibri Light" panose="020F0302020204030204" pitchFamily="34" charset="0"/>
                <a:cs typeface="Calibri Light" panose="020F0302020204030204" pitchFamily="34" charset="0"/>
              </a:rPr>
              <a:t>They came out of the town and made their way toward him.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803208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5355312"/>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27 	</a:t>
            </a:r>
            <a:r>
              <a:rPr lang="en-US" sz="3800" dirty="0">
                <a:solidFill>
                  <a:schemeClr val="bg1"/>
                </a:solidFill>
                <a:latin typeface="Calibri Light" panose="020F0302020204030204" pitchFamily="34" charset="0"/>
                <a:cs typeface="Calibri Light" panose="020F0302020204030204" pitchFamily="34" charset="0"/>
              </a:rPr>
              <a:t>Just then his disciples returned and were surprised to find him talking with a woman. But no one asked, “What do you want?” or “Why are you talking with her?” </a:t>
            </a:r>
            <a:endParaRPr lang="en-US" sz="3800" baseline="30000" dirty="0">
              <a:solidFill>
                <a:schemeClr val="bg1"/>
              </a:solidFill>
              <a:latin typeface="Calibri Light" panose="020F0302020204030204" pitchFamily="34" charset="0"/>
              <a:cs typeface="Calibri Light" panose="020F0302020204030204" pitchFamily="34" charset="0"/>
            </a:endParaRP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31 	</a:t>
            </a:r>
            <a:r>
              <a:rPr lang="en-US" sz="3800" dirty="0">
                <a:solidFill>
                  <a:schemeClr val="bg1"/>
                </a:solidFill>
                <a:latin typeface="Calibri Light" panose="020F0302020204030204" pitchFamily="34" charset="0"/>
                <a:cs typeface="Calibri Light" panose="020F0302020204030204" pitchFamily="34" charset="0"/>
              </a:rPr>
              <a:t>Meanwhile his disciples urged him, “Rabbi, eat something.”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32 	</a:t>
            </a:r>
            <a:r>
              <a:rPr lang="en-US" sz="3800" dirty="0">
                <a:solidFill>
                  <a:schemeClr val="bg1"/>
                </a:solidFill>
                <a:latin typeface="Calibri Light" panose="020F0302020204030204" pitchFamily="34" charset="0"/>
                <a:cs typeface="Calibri Light" panose="020F0302020204030204" pitchFamily="34" charset="0"/>
              </a:rPr>
              <a:t>But he said to them, “I have food to eat that you know nothing about.”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33 	</a:t>
            </a:r>
            <a:r>
              <a:rPr lang="en-US" sz="3800" dirty="0">
                <a:solidFill>
                  <a:schemeClr val="bg1"/>
                </a:solidFill>
                <a:latin typeface="Calibri Light" panose="020F0302020204030204" pitchFamily="34" charset="0"/>
                <a:cs typeface="Calibri Light" panose="020F0302020204030204" pitchFamily="34" charset="0"/>
              </a:rPr>
              <a:t>Then his disciples said to each other, “Could someone have brought him food?”</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309900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458">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34 	</a:t>
            </a:r>
            <a:r>
              <a:rPr lang="en-US" sz="3800" dirty="0">
                <a:solidFill>
                  <a:schemeClr val="bg1"/>
                </a:solidFill>
                <a:latin typeface="Calibri Light" panose="020F0302020204030204" pitchFamily="34" charset="0"/>
                <a:cs typeface="Calibri Light" panose="020F0302020204030204" pitchFamily="34" charset="0"/>
              </a:rPr>
              <a:t>“My food,” said Jesus, “is to do the will of him who sent me and to finish his work.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35 	</a:t>
            </a:r>
            <a:r>
              <a:rPr lang="en-US" sz="3800" dirty="0">
                <a:solidFill>
                  <a:schemeClr val="bg1"/>
                </a:solidFill>
                <a:latin typeface="Calibri Light" panose="020F0302020204030204" pitchFamily="34" charset="0"/>
                <a:cs typeface="Calibri Light" panose="020F0302020204030204" pitchFamily="34" charset="0"/>
              </a:rPr>
              <a:t>Don’t you have a saying, ‘It’s still four months until harvest’? I tell you, open your eyes and look at the fields! They are ripe for harvest.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078818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1144929"/>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he left Judea and went back once more to Galilee.</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Now </a:t>
            </a:r>
            <a:r>
              <a:rPr lang="en-US" sz="3800" dirty="0">
                <a:solidFill>
                  <a:schemeClr val="bg1"/>
                </a:solidFill>
                <a:latin typeface="Calibri Light" panose="020F0302020204030204" pitchFamily="34" charset="0"/>
                <a:cs typeface="Calibri Light" panose="020F0302020204030204" pitchFamily="34" charset="0"/>
              </a:rPr>
              <a:t>he had to go through Samaria</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a:t>
            </a:r>
            <a:r>
              <a:rPr lang="en-US" sz="3800" dirty="0">
                <a:solidFill>
                  <a:schemeClr val="bg1"/>
                </a:solidFill>
                <a:latin typeface="Calibri Light" panose="020F0302020204030204" pitchFamily="34" charset="0"/>
                <a:cs typeface="Calibri Light" panose="020F0302020204030204" pitchFamily="34" charset="0"/>
              </a:rPr>
              <a:t>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47582395-004C-DD3A-322F-D59ABE22A46C}"/>
              </a:ext>
            </a:extLst>
          </p:cNvPr>
          <p:cNvSpPr>
            <a:spLocks noChangeArrowheads="1"/>
          </p:cNvSpPr>
          <p:nvPr/>
        </p:nvSpPr>
        <p:spPr bwMode="auto">
          <a:xfrm>
            <a:off x="381000" y="2476169"/>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658D2F59-4CED-41A5-AB70-B1F56144E1BE}"/>
              </a:ext>
            </a:extLst>
          </p:cNvPr>
          <p:cNvSpPr txBox="1">
            <a:spLocks noChangeArrowheads="1"/>
          </p:cNvSpPr>
          <p:nvPr/>
        </p:nvSpPr>
        <p:spPr bwMode="auto">
          <a:xfrm>
            <a:off x="423034" y="2629206"/>
            <a:ext cx="11438715" cy="3404009"/>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buFont typeface="Arial" panose="020B0604020202020204" pitchFamily="34" charset="0"/>
              <a:buChar char="•"/>
            </a:pPr>
            <a:r>
              <a:rPr lang="en-US" sz="37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Samaritans and the Jewish people were arch-enemies. </a:t>
            </a:r>
          </a:p>
          <a:p>
            <a:pPr marL="465138" lvl="3" indent="-452438">
              <a:lnSpc>
                <a:spcPct val="90000"/>
              </a:lnSpc>
              <a:spcBef>
                <a:spcPts val="0"/>
              </a:spcBef>
              <a:spcAft>
                <a:spcPts val="600"/>
              </a:spcAft>
              <a:buSzPct val="100000"/>
              <a:buFont typeface="Arial" panose="020B0604020202020204" pitchFamily="34" charset="0"/>
              <a:buChar char="•"/>
            </a:pPr>
            <a:r>
              <a:rPr lang="en-US" sz="37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Samaritans were not only racially different, they were religiously different</a:t>
            </a:r>
          </a:p>
          <a:p>
            <a:pPr marL="465138" lvl="3" indent="-452438">
              <a:lnSpc>
                <a:spcPct val="90000"/>
              </a:lnSpc>
              <a:spcBef>
                <a:spcPts val="0"/>
              </a:spcBef>
              <a:spcAft>
                <a:spcPts val="600"/>
              </a:spcAft>
              <a:buSzPct val="100000"/>
              <a:buFont typeface="Arial" panose="020B0604020202020204" pitchFamily="34" charset="0"/>
              <a:buChar char="•"/>
            </a:pPr>
            <a:r>
              <a:rPr lang="en-US" sz="37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differences were so deep that John says, “For Jews do not associate with Samaritans” (v9).</a:t>
            </a:r>
          </a:p>
        </p:txBody>
      </p:sp>
      <p:sp>
        <p:nvSpPr>
          <p:cNvPr id="7" name="TextBox 6">
            <a:extLst>
              <a:ext uri="{FF2B5EF4-FFF2-40B4-BE49-F238E27FC236}">
                <a16:creationId xmlns:a16="http://schemas.microsoft.com/office/drawing/2014/main" xmlns="" id="{F4F12C1E-6157-B9D4-C098-A624DD33FF9B}"/>
              </a:ext>
            </a:extLst>
          </p:cNvPr>
          <p:cNvSpPr txBox="1"/>
          <p:nvPr/>
        </p:nvSpPr>
        <p:spPr>
          <a:xfrm>
            <a:off x="7728699" y="3912508"/>
            <a:ext cx="1371600" cy="430887"/>
          </a:xfrm>
          <a:prstGeom prst="rect">
            <a:avLst/>
          </a:prstGeom>
          <a:noFill/>
          <a:effectLst>
            <a:outerShdw blurRad="50800" dist="38100" dir="2700000" algn="tl" rotWithShape="0">
              <a:schemeClr val="tx2">
                <a:lumMod val="50000"/>
              </a:schemeClr>
            </a:outerShdw>
          </a:effectLst>
        </p:spPr>
        <p:txBody>
          <a:bodyPr wrap="square" rtlCol="0">
            <a:spAutoFit/>
          </a:bodyPr>
          <a:lstStyle/>
          <a:p>
            <a:r>
              <a:rPr lang="en-US" sz="2200" dirty="0">
                <a:solidFill>
                  <a:schemeClr val="bg1"/>
                </a:solidFill>
                <a:effectLst>
                  <a:outerShdw blurRad="38100" dist="38100" dir="2700000" algn="tl">
                    <a:srgbClr val="000000">
                      <a:alpha val="43137"/>
                    </a:srgbClr>
                  </a:outerShdw>
                </a:effectLst>
                <a:latin typeface="Century Gothic" panose="020B0502020202020204" pitchFamily="34" charset="0"/>
              </a:rPr>
              <a:t>Judea</a:t>
            </a:r>
          </a:p>
        </p:txBody>
      </p:sp>
    </p:spTree>
    <p:extLst>
      <p:ext uri="{BB962C8B-B14F-4D97-AF65-F5344CB8AC3E}">
        <p14:creationId xmlns:p14="http://schemas.microsoft.com/office/powerpoint/2010/main" val="2865756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776418"/>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36 	</a:t>
            </a:r>
            <a:r>
              <a:rPr lang="en-US" sz="3800" dirty="0">
                <a:solidFill>
                  <a:schemeClr val="bg1"/>
                </a:solidFill>
                <a:latin typeface="Calibri Light" panose="020F0302020204030204" pitchFamily="34" charset="0"/>
                <a:cs typeface="Calibri Light" panose="020F0302020204030204" pitchFamily="34" charset="0"/>
              </a:rPr>
              <a:t>Even now the one who reaps draws a wage and harvests a crop for eternal life, so that the </a:t>
            </a:r>
            <a:r>
              <a:rPr lang="en-US" sz="3800" dirty="0" err="1">
                <a:solidFill>
                  <a:schemeClr val="bg1"/>
                </a:solidFill>
                <a:latin typeface="Calibri Light" panose="020F0302020204030204" pitchFamily="34" charset="0"/>
                <a:cs typeface="Calibri Light" panose="020F0302020204030204" pitchFamily="34" charset="0"/>
              </a:rPr>
              <a:t>sower</a:t>
            </a:r>
            <a:r>
              <a:rPr lang="en-US" sz="3800" dirty="0">
                <a:solidFill>
                  <a:schemeClr val="bg1"/>
                </a:solidFill>
                <a:latin typeface="Calibri Light" panose="020F0302020204030204" pitchFamily="34" charset="0"/>
                <a:cs typeface="Calibri Light" panose="020F0302020204030204" pitchFamily="34" charset="0"/>
              </a:rPr>
              <a:t> and the reaper may be glad together.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37 	</a:t>
            </a:r>
            <a:r>
              <a:rPr lang="en-US" sz="3800" dirty="0">
                <a:solidFill>
                  <a:schemeClr val="bg1"/>
                </a:solidFill>
                <a:latin typeface="Calibri Light" panose="020F0302020204030204" pitchFamily="34" charset="0"/>
                <a:cs typeface="Calibri Light" panose="020F0302020204030204" pitchFamily="34" charset="0"/>
              </a:rPr>
              <a:t>Thus the saying ‘One sows and another reaps’ is true.</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38 	</a:t>
            </a:r>
            <a:r>
              <a:rPr lang="en-US" sz="3800" dirty="0">
                <a:solidFill>
                  <a:schemeClr val="bg1"/>
                </a:solidFill>
                <a:latin typeface="Calibri Light" panose="020F0302020204030204" pitchFamily="34" charset="0"/>
                <a:cs typeface="Calibri Light" panose="020F0302020204030204" pitchFamily="34" charset="0"/>
              </a:rPr>
              <a:t>I sent you to reap what you have not worked for. Others have done the hard work, and you have reaped the benefits of their labor.”</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15647396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723823"/>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39 	</a:t>
            </a:r>
            <a:r>
              <a:rPr lang="en-US" sz="3800" dirty="0">
                <a:solidFill>
                  <a:schemeClr val="bg1"/>
                </a:solidFill>
                <a:latin typeface="Calibri Light" panose="020F0302020204030204" pitchFamily="34" charset="0"/>
                <a:cs typeface="Calibri Light" panose="020F0302020204030204" pitchFamily="34" charset="0"/>
              </a:rPr>
              <a:t>Many of the Samaritans from that town believed in him because of the woman’s testimony, “He told me everything I ever did.”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40 	</a:t>
            </a:r>
            <a:r>
              <a:rPr lang="en-US" sz="3800" dirty="0">
                <a:solidFill>
                  <a:schemeClr val="bg1"/>
                </a:solidFill>
                <a:latin typeface="Calibri Light" panose="020F0302020204030204" pitchFamily="34" charset="0"/>
                <a:cs typeface="Calibri Light" panose="020F0302020204030204" pitchFamily="34" charset="0"/>
              </a:rPr>
              <a:t>So when the Samaritans came to him, they urged him to stay with them, and he stayed two days. </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6531494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3250121"/>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41 	</a:t>
            </a:r>
            <a:r>
              <a:rPr lang="en-US" sz="3800" dirty="0">
                <a:solidFill>
                  <a:schemeClr val="bg1"/>
                </a:solidFill>
                <a:latin typeface="Calibri Light" panose="020F0302020204030204" pitchFamily="34" charset="0"/>
                <a:cs typeface="Calibri Light" panose="020F0302020204030204" pitchFamily="34" charset="0"/>
              </a:rPr>
              <a:t>And because of his words many more became believers.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42 	</a:t>
            </a:r>
            <a:r>
              <a:rPr lang="en-US" sz="3800" dirty="0">
                <a:solidFill>
                  <a:schemeClr val="bg1"/>
                </a:solidFill>
                <a:latin typeface="Calibri Light" panose="020F0302020204030204" pitchFamily="34" charset="0"/>
                <a:cs typeface="Calibri Light" panose="020F0302020204030204" pitchFamily="34" charset="0"/>
              </a:rPr>
              <a:t>They said to the woman, “We no longer believe just because of what you said; now we have heard for ourselves, and we know that this man really is the Savior of the world.”</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TextBox 1">
            <a:extLst>
              <a:ext uri="{FF2B5EF4-FFF2-40B4-BE49-F238E27FC236}">
                <a16:creationId xmlns:a16="http://schemas.microsoft.com/office/drawing/2014/main" xmlns="" id="{07FAE148-7785-10B2-2B67-9C70EDDC7F89}"/>
              </a:ext>
            </a:extLst>
          </p:cNvPr>
          <p:cNvSpPr txBox="1"/>
          <p:nvPr/>
        </p:nvSpPr>
        <p:spPr>
          <a:xfrm>
            <a:off x="2014538" y="7958138"/>
            <a:ext cx="184731" cy="46166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23824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Application</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295401"/>
            <a:ext cx="11537430" cy="5161413"/>
          </a:xfrm>
          <a:prstGeom prst="rect">
            <a:avLst/>
          </a:prstGeom>
          <a:noFill/>
          <a:ln w="9525">
            <a:noFill/>
            <a:miter lim="800000"/>
            <a:headEnd/>
            <a:tailEnd/>
          </a:ln>
        </p:spPr>
        <p:txBody>
          <a:bodyPr wrap="square">
            <a:spAutoFit/>
          </a:bodyPr>
          <a:lstStyle/>
          <a:p>
            <a:pPr marL="577850" indent="-577850">
              <a:lnSpc>
                <a:spcPct val="90000"/>
              </a:lnSpc>
            </a:pPr>
            <a:r>
              <a:rPr lang="en-US" sz="4200" dirty="0">
                <a:solidFill>
                  <a:schemeClr val="bg1"/>
                </a:solidFill>
                <a:latin typeface="Calibri Light" panose="020F0302020204030204" pitchFamily="34" charset="0"/>
                <a:cs typeface="Calibri Light" panose="020F0302020204030204" pitchFamily="34" charset="0"/>
              </a:rPr>
              <a:t>To believers:</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Both the elite and rejected of society need what Christ offers.</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Jesus’ approach was specifically tailored to this woman and where she was at  (cf. Nicodemus). </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True satisfaction comes from seeing people’s eternal destinies changed. </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We are in the middle of a great harvest, we just need to “open our eyes.”</a:t>
            </a:r>
          </a:p>
          <a:p>
            <a:pPr marL="465138" indent="-465138">
              <a:lnSpc>
                <a:spcPct val="90000"/>
              </a:lnSpc>
            </a:pPr>
            <a:endParaRPr lang="en-US" sz="36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57552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Application</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295401"/>
            <a:ext cx="11537430" cy="3665619"/>
          </a:xfrm>
          <a:prstGeom prst="rect">
            <a:avLst/>
          </a:prstGeom>
          <a:noFill/>
          <a:ln w="9525">
            <a:noFill/>
            <a:miter lim="800000"/>
            <a:headEnd/>
            <a:tailEnd/>
          </a:ln>
        </p:spPr>
        <p:txBody>
          <a:bodyPr wrap="square">
            <a:spAutoFit/>
          </a:bodyPr>
          <a:lstStyle/>
          <a:p>
            <a:pPr marL="577850" indent="-577850">
              <a:lnSpc>
                <a:spcPct val="90000"/>
              </a:lnSpc>
            </a:pPr>
            <a:r>
              <a:rPr lang="en-US" sz="4200" dirty="0">
                <a:solidFill>
                  <a:schemeClr val="bg1"/>
                </a:solidFill>
                <a:latin typeface="Calibri Light" panose="020F0302020204030204" pitchFamily="34" charset="0"/>
                <a:cs typeface="Calibri Light" panose="020F0302020204030204" pitchFamily="34" charset="0"/>
              </a:rPr>
              <a:t>To those who don’t know Christ:</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Jesus’ reaching out to this woman shows that God loves even the worst sinners. </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Ask God to satisfy your inner thirst.</a:t>
            </a:r>
          </a:p>
          <a:p>
            <a:pPr marL="465138" indent="-465138">
              <a:lnSpc>
                <a:spcPct val="90000"/>
              </a:lnSpc>
            </a:pPr>
            <a:r>
              <a:rPr lang="en-US" sz="3600" dirty="0">
                <a:solidFill>
                  <a:schemeClr val="bg1"/>
                </a:solidFill>
                <a:latin typeface="Calibri Light" panose="020F0302020204030204" pitchFamily="34" charset="0"/>
                <a:cs typeface="Calibri Light" panose="020F0302020204030204" pitchFamily="34" charset="0"/>
              </a:rPr>
              <a:t>►	Jesus is extending the same offer he gave this woman to you.</a:t>
            </a:r>
          </a:p>
          <a:p>
            <a:pPr marL="465138" indent="-465138">
              <a:lnSpc>
                <a:spcPct val="90000"/>
              </a:lnSpc>
            </a:pPr>
            <a:endParaRPr lang="en-US" sz="3600" dirty="0">
              <a:solidFill>
                <a:schemeClr val="bg1"/>
              </a:solidFill>
              <a:latin typeface="Calibri Light" panose="020F0302020204030204" pitchFamily="34" charset="0"/>
              <a:cs typeface="Calibri Light" panose="020F0302020204030204" pitchFamily="34" charset="0"/>
            </a:endParaRPr>
          </a:p>
        </p:txBody>
      </p:sp>
      <p:sp>
        <p:nvSpPr>
          <p:cNvPr id="2" name="Rectangle 1">
            <a:extLst>
              <a:ext uri="{FF2B5EF4-FFF2-40B4-BE49-F238E27FC236}">
                <a16:creationId xmlns:a16="http://schemas.microsoft.com/office/drawing/2014/main" xmlns="" id="{8CFA668E-375D-8588-666C-922FA90F88EC}"/>
              </a:ext>
            </a:extLst>
          </p:cNvPr>
          <p:cNvSpPr>
            <a:spLocks noChangeArrowheads="1"/>
          </p:cNvSpPr>
          <p:nvPr/>
        </p:nvSpPr>
        <p:spPr bwMode="auto">
          <a:xfrm>
            <a:off x="311771" y="4443837"/>
            <a:ext cx="11568457" cy="223752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A306C5F3-ACEC-9DE3-A792-6BF2BBD95D42}"/>
              </a:ext>
            </a:extLst>
          </p:cNvPr>
          <p:cNvSpPr txBox="1">
            <a:spLocks noChangeArrowheads="1"/>
          </p:cNvSpPr>
          <p:nvPr/>
        </p:nvSpPr>
        <p:spPr bwMode="auto">
          <a:xfrm>
            <a:off x="377619" y="4606400"/>
            <a:ext cx="11469476" cy="1920526"/>
          </a:xfrm>
          <a:prstGeom prst="rect">
            <a:avLst/>
          </a:prstGeom>
          <a:noFill/>
          <a:ln w="38100">
            <a:noFill/>
            <a:miter lim="800000"/>
            <a:headEnd/>
            <a:tailEnd/>
          </a:ln>
        </p:spPr>
        <p:txBody>
          <a:bodyPr wrap="square">
            <a:spAutoFit/>
          </a:bodyPr>
          <a:lstStyle/>
          <a:p>
            <a:pPr marL="12700" lvl="3" algn="ctr">
              <a:lnSpc>
                <a:spcPct val="90000"/>
              </a:lnSpc>
              <a:spcBef>
                <a:spcPts val="0"/>
              </a:spcBef>
              <a:spcAft>
                <a:spcPts val="600"/>
              </a:spcAft>
              <a:buSzPct val="100000"/>
            </a:pPr>
            <a:r>
              <a:rPr lang="en-US" sz="4400" dirty="0">
                <a:solidFill>
                  <a:srgbClr val="FFFFFF"/>
                </a:solidFill>
                <a:latin typeface="Cambria" pitchFamily="18" charset="0"/>
                <a:ea typeface="ＭＳ Ｐゴシック" pitchFamily="34" charset="-128"/>
                <a:cs typeface="Arial" charset="0"/>
              </a:rPr>
              <a:t>“If you only knew the gift God has for you and Who is speaking to you, you would ask Me and I will give you living water.”</a:t>
            </a:r>
            <a:endParaRPr lang="en-US" sz="4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9623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500"/>
                                        <p:tgtEl>
                                          <p:spTgt spid="2"/>
                                        </p:tgtEl>
                                      </p:cBhvr>
                                    </p:animEffect>
                                  </p:childTnLst>
                                </p:cTn>
                              </p:par>
                            </p:childTnLst>
                          </p:cTn>
                        </p:par>
                        <p:par>
                          <p:cTn id="20" fill="hold">
                            <p:stCondLst>
                              <p:cond delay="500"/>
                            </p:stCondLst>
                            <p:childTnLst>
                              <p:par>
                                <p:cTn id="21" presetID="1" presetClass="entr" presetSubtype="0" fill="hold"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JOHN</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GOSPEL OF</a:t>
            </a:r>
          </a:p>
        </p:txBody>
      </p:sp>
    </p:spTree>
    <p:extLst>
      <p:ext uri="{BB962C8B-B14F-4D97-AF65-F5344CB8AC3E}">
        <p14:creationId xmlns:p14="http://schemas.microsoft.com/office/powerpoint/2010/main" val="9419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3 	</a:t>
            </a:r>
            <a:r>
              <a:rPr lang="en-US" sz="3800" dirty="0">
                <a:solidFill>
                  <a:schemeClr val="bg1"/>
                </a:solidFill>
                <a:latin typeface="Calibri Light" panose="020F0302020204030204" pitchFamily="34" charset="0"/>
                <a:cs typeface="Calibri Light" panose="020F0302020204030204" pitchFamily="34" charset="0"/>
              </a:rPr>
              <a:t>So he left Judea and went back once more to Galilee.</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4 	</a:t>
            </a:r>
            <a:r>
              <a:rPr lang="en-US" sz="3800" dirty="0">
                <a:solidFill>
                  <a:schemeClr val="bg1"/>
                </a:solidFill>
                <a:latin typeface="Calibri Light" panose="020F0302020204030204" pitchFamily="34" charset="0"/>
                <a:cs typeface="Calibri Light" panose="020F0302020204030204" pitchFamily="34" charset="0"/>
              </a:rPr>
              <a:t>Now he had to go through Samaria.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5 	</a:t>
            </a:r>
            <a:r>
              <a:rPr lang="en-US" sz="3800" dirty="0">
                <a:solidFill>
                  <a:schemeClr val="bg1"/>
                </a:solidFill>
                <a:latin typeface="Calibri Light" panose="020F0302020204030204" pitchFamily="34" charset="0"/>
                <a:cs typeface="Calibri Light" panose="020F0302020204030204" pitchFamily="34" charset="0"/>
              </a:rPr>
              <a:t>So he came to a town in Samaria called Sychar, near the plot of ground Jacob had given to his son Joseph.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Jacob’s well was there, and Jesus, tired as he was from the journey, sat down by the well. It was about noon.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7 	</a:t>
            </a:r>
            <a:r>
              <a:rPr lang="en-US" sz="3800" dirty="0">
                <a:solidFill>
                  <a:schemeClr val="bg1"/>
                </a:solidFill>
                <a:latin typeface="Calibri Light" panose="020F0302020204030204" pitchFamily="34" charset="0"/>
                <a:cs typeface="Calibri Light" panose="020F0302020204030204" pitchFamily="34" charset="0"/>
              </a:rPr>
              <a:t>When a Samaritan woman came to draw water, Jesus said to her, “Will you give me a drink?”</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087909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he left Judea and went back once more to Galilee.</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Now he had to go through Samaria.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he came to a town in Samaria called Sychar, near the plot of ground Jacob had given to his son Joseph.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bg1"/>
                </a:solidFill>
                <a:latin typeface="Calibri Light" panose="020F0302020204030204" pitchFamily="34" charset="0"/>
                <a:cs typeface="Calibri Light" panose="020F0302020204030204" pitchFamily="34" charset="0"/>
              </a:rPr>
              <a:t>Jacob’s well was there</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and Jesus, tired as he was from the journey, sat down by the well. It was about noon.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a Samaritan woman came to draw water, Jesus said to her, “Will you give me a drink?”</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5" name="Rectangle 4">
            <a:extLst>
              <a:ext uri="{FF2B5EF4-FFF2-40B4-BE49-F238E27FC236}">
                <a16:creationId xmlns:a16="http://schemas.microsoft.com/office/drawing/2014/main" xmlns="" id="{2A3355D2-DA45-305A-A5AF-B6D1CF62C906}"/>
              </a:ext>
            </a:extLst>
          </p:cNvPr>
          <p:cNvSpPr>
            <a:spLocks noChangeArrowheads="1"/>
          </p:cNvSpPr>
          <p:nvPr/>
        </p:nvSpPr>
        <p:spPr bwMode="auto">
          <a:xfrm>
            <a:off x="5694807" y="5702018"/>
            <a:ext cx="6138863" cy="894799"/>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6" name="TextBox 5">
            <a:extLst>
              <a:ext uri="{FF2B5EF4-FFF2-40B4-BE49-F238E27FC236}">
                <a16:creationId xmlns:a16="http://schemas.microsoft.com/office/drawing/2014/main" xmlns="" id="{EA72E3D1-CC5A-BEA5-32E4-8C61C07DAD03}"/>
              </a:ext>
            </a:extLst>
          </p:cNvPr>
          <p:cNvSpPr txBox="1">
            <a:spLocks noChangeArrowheads="1"/>
          </p:cNvSpPr>
          <p:nvPr/>
        </p:nvSpPr>
        <p:spPr bwMode="auto">
          <a:xfrm>
            <a:off x="5755892" y="5850291"/>
            <a:ext cx="6086338" cy="618631"/>
          </a:xfrm>
          <a:prstGeom prst="rect">
            <a:avLst/>
          </a:prstGeom>
          <a:noFill/>
          <a:ln w="38100">
            <a:noFill/>
            <a:miter lim="800000"/>
            <a:headEnd/>
            <a:tailEnd/>
          </a:ln>
        </p:spPr>
        <p:txBody>
          <a:bodyPr wrap="square">
            <a:spAutoFit/>
          </a:bodyPr>
          <a:lstStyle/>
          <a:p>
            <a:pPr marL="17463" indent="-17463">
              <a:lnSpc>
                <a:spcPct val="90000"/>
              </a:lnSpc>
            </a:pPr>
            <a:r>
              <a:rPr lang="en-US" sz="3800" dirty="0">
                <a:solidFill>
                  <a:schemeClr val="bg1"/>
                </a:solidFill>
                <a:latin typeface="Calibri Light" panose="020F0302020204030204" pitchFamily="34" charset="0"/>
                <a:cs typeface="Calibri Light" panose="020F0302020204030204" pitchFamily="34" charset="0"/>
              </a:rPr>
              <a:t>“The well is deep” (v11).</a:t>
            </a:r>
          </a:p>
        </p:txBody>
      </p:sp>
    </p:spTree>
    <p:extLst>
      <p:ext uri="{BB962C8B-B14F-4D97-AF65-F5344CB8AC3E}">
        <p14:creationId xmlns:p14="http://schemas.microsoft.com/office/powerpoint/2010/main" val="954156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4302716"/>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3 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he left Judea and went back once more to Galilee.</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4 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Now he had to go through Samaria.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5 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So he came to a town in Samaria called Sychar, near the plot of ground Jacob had given to his son Joseph.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6 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Jacob’s well was there, and Jesus, tired as he was from the journey, sat down by the well. </a:t>
            </a:r>
            <a:r>
              <a:rPr lang="en-US" sz="3800" dirty="0">
                <a:solidFill>
                  <a:schemeClr val="bg1"/>
                </a:solidFill>
                <a:latin typeface="Calibri Light" panose="020F0302020204030204" pitchFamily="34" charset="0"/>
                <a:cs typeface="Calibri Light" panose="020F0302020204030204" pitchFamily="34" charset="0"/>
              </a:rPr>
              <a:t>It was about noon</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7 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When a Samaritan woman came to draw water, Jesus said to her, “Will you give me a drink?”</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3036952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197525"/>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8 	</a:t>
            </a:r>
            <a:r>
              <a:rPr lang="en-US" sz="3800" dirty="0">
                <a:solidFill>
                  <a:schemeClr val="bg1"/>
                </a:solidFill>
                <a:latin typeface="Calibri Light" panose="020F0302020204030204" pitchFamily="34" charset="0"/>
                <a:cs typeface="Calibri Light" panose="020F0302020204030204" pitchFamily="34" charset="0"/>
              </a:rPr>
              <a:t>(His disciples had gone into the town to buy food.) </a:t>
            </a:r>
          </a:p>
          <a:p>
            <a:pPr marL="577850" indent="-565150">
              <a:lnSpc>
                <a:spcPct val="90000"/>
              </a:lnSpc>
            </a:pPr>
            <a:r>
              <a:rPr lang="en-US" sz="3800" baseline="30000" dirty="0">
                <a:solidFill>
                  <a:schemeClr val="bg1"/>
                </a:solidFill>
                <a:latin typeface="Calibri Light" panose="020F0302020204030204" pitchFamily="34" charset="0"/>
                <a:cs typeface="Calibri Light" panose="020F0302020204030204" pitchFamily="34" charset="0"/>
              </a:rPr>
              <a:t>9 	</a:t>
            </a:r>
            <a:r>
              <a:rPr lang="en-US" sz="3800" dirty="0">
                <a:solidFill>
                  <a:schemeClr val="bg1"/>
                </a:solidFill>
                <a:latin typeface="Calibri Light" panose="020F0302020204030204" pitchFamily="34" charset="0"/>
                <a:cs typeface="Calibri Light" panose="020F0302020204030204" pitchFamily="34" charset="0"/>
              </a:rPr>
              <a:t>The Samaritan woman said to him, “You are a Jew and I am a Samaritan woman. How can you ask me for a drink?”</a:t>
            </a: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293118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225225"/>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disciples had gone into the town to buy food.)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Samaritan woman said to him, “You are a Jew and I am a </a:t>
            </a:r>
            <a:r>
              <a:rPr lang="en-US" sz="3800" dirty="0">
                <a:solidFill>
                  <a:schemeClr val="bg1"/>
                </a:solidFill>
                <a:latin typeface="Calibri Light" panose="020F0302020204030204" pitchFamily="34" charset="0"/>
                <a:cs typeface="Calibri Light" panose="020F0302020204030204" pitchFamily="34" charset="0"/>
              </a:rPr>
              <a:t>Samaritan</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woman. How can you ask me for a drink?”</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Tree>
    <p:extLst>
      <p:ext uri="{BB962C8B-B14F-4D97-AF65-F5344CB8AC3E}">
        <p14:creationId xmlns:p14="http://schemas.microsoft.com/office/powerpoint/2010/main" val="4196104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0421159-B29E-ADB7-A1BC-63A2234F4AB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xmlns="" id="{BEA1906B-A729-7902-14E1-1745A4B34FBC}"/>
              </a:ext>
            </a:extLst>
          </p:cNvPr>
          <p:cNvSpPr txBox="1">
            <a:spLocks noChangeArrowheads="1"/>
          </p:cNvSpPr>
          <p:nvPr/>
        </p:nvSpPr>
        <p:spPr bwMode="auto">
          <a:xfrm>
            <a:off x="304800" y="1295401"/>
            <a:ext cx="11537430" cy="2225225"/>
          </a:xfrm>
          <a:prstGeom prst="rect">
            <a:avLst/>
          </a:prstGeom>
          <a:noFill/>
          <a:ln w="9525">
            <a:noFill/>
            <a:miter lim="800000"/>
            <a:headEnd/>
            <a:tailEnd/>
          </a:ln>
        </p:spPr>
        <p:txBody>
          <a:bodyPr wrap="square">
            <a:spAutoFit/>
          </a:bodyPr>
          <a:lstStyle/>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8 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(His disciples had gone into the town to buy food.) </a:t>
            </a:r>
          </a:p>
          <a:p>
            <a:pPr marL="577850" indent="-565150">
              <a:lnSpc>
                <a:spcPct val="90000"/>
              </a:lnSpc>
            </a:pPr>
            <a:r>
              <a:rPr lang="en-US" sz="3800" baseline="30000" dirty="0">
                <a:solidFill>
                  <a:schemeClr val="tx1">
                    <a:lumMod val="50000"/>
                    <a:lumOff val="50000"/>
                  </a:schemeClr>
                </a:solidFill>
                <a:latin typeface="Calibri Light" panose="020F0302020204030204" pitchFamily="34" charset="0"/>
                <a:cs typeface="Calibri Light" panose="020F0302020204030204" pitchFamily="34" charset="0"/>
              </a:rPr>
              <a:t>9 	</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The Samaritan woman said to him, “You are a Jew and I am a Samaritan </a:t>
            </a:r>
            <a:r>
              <a:rPr lang="en-US" sz="3800" dirty="0">
                <a:solidFill>
                  <a:schemeClr val="bg1"/>
                </a:solidFill>
                <a:latin typeface="Calibri Light" panose="020F0302020204030204" pitchFamily="34" charset="0"/>
                <a:cs typeface="Calibri Light" panose="020F0302020204030204" pitchFamily="34" charset="0"/>
              </a:rPr>
              <a:t>woman</a:t>
            </a:r>
            <a:r>
              <a:rPr lang="en-US" sz="3800" dirty="0">
                <a:solidFill>
                  <a:schemeClr val="tx1">
                    <a:lumMod val="50000"/>
                    <a:lumOff val="50000"/>
                  </a:schemeClr>
                </a:solidFill>
                <a:latin typeface="Calibri Light" panose="020F0302020204030204" pitchFamily="34" charset="0"/>
                <a:cs typeface="Calibri Light" panose="020F0302020204030204" pitchFamily="34" charset="0"/>
              </a:rPr>
              <a:t>. How can you ask me for a drink?”</a:t>
            </a:r>
            <a:endParaRPr lang="en-US" sz="3800" dirty="0">
              <a:solidFill>
                <a:schemeClr val="bg1"/>
              </a:solidFill>
              <a:latin typeface="Calibri Light" panose="020F0302020204030204" pitchFamily="34" charset="0"/>
              <a:cs typeface="Calibri Light" panose="020F0302020204030204" pitchFamily="34" charset="0"/>
            </a:endParaRPr>
          </a:p>
        </p:txBody>
      </p:sp>
      <p:sp>
        <p:nvSpPr>
          <p:cNvPr id="8" name="TextBox 7">
            <a:extLst>
              <a:ext uri="{FF2B5EF4-FFF2-40B4-BE49-F238E27FC236}">
                <a16:creationId xmlns:a16="http://schemas.microsoft.com/office/drawing/2014/main" xmlns="" id="{AC72FCDD-BBA4-8790-A6FB-406870A56A2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Century Gothic" panose="020B0502020202020204" pitchFamily="34" charset="0"/>
                <a:cs typeface="Arial" charset="0"/>
              </a:rPr>
              <a:t>John 4</a:t>
            </a:r>
            <a:endParaRPr kumimoji="0" lang="en-US" sz="4400" b="0" i="0" u="none" strike="noStrike" kern="1200" cap="all"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endParaRPr>
          </a:p>
        </p:txBody>
      </p:sp>
      <p:sp>
        <p:nvSpPr>
          <p:cNvPr id="2" name="Rectangle 1">
            <a:extLst>
              <a:ext uri="{FF2B5EF4-FFF2-40B4-BE49-F238E27FC236}">
                <a16:creationId xmlns:a16="http://schemas.microsoft.com/office/drawing/2014/main" xmlns="" id="{2C5AB33E-8570-F6B7-DE0C-67F958ACA69D}"/>
              </a:ext>
            </a:extLst>
          </p:cNvPr>
          <p:cNvSpPr>
            <a:spLocks noChangeArrowheads="1"/>
          </p:cNvSpPr>
          <p:nvPr/>
        </p:nvSpPr>
        <p:spPr bwMode="auto">
          <a:xfrm>
            <a:off x="349973" y="3429000"/>
            <a:ext cx="11568457" cy="250084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D6DE23C5-FA99-0C36-6D9E-5D2E694F2F14}"/>
              </a:ext>
            </a:extLst>
          </p:cNvPr>
          <p:cNvSpPr txBox="1">
            <a:spLocks noChangeArrowheads="1"/>
          </p:cNvSpPr>
          <p:nvPr/>
        </p:nvSpPr>
        <p:spPr bwMode="auto">
          <a:xfrm>
            <a:off x="387245" y="3548699"/>
            <a:ext cx="11469476" cy="219752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‘One should not talk with a woman on the street, not even with his own wife, and certainly not with somebody else’s wife…It is forbidden to give a woman any greeting.’ (Ethics of the Fathers 1:5) </a:t>
            </a:r>
          </a:p>
        </p:txBody>
      </p:sp>
    </p:spTree>
    <p:extLst>
      <p:ext uri="{BB962C8B-B14F-4D97-AF65-F5344CB8AC3E}">
        <p14:creationId xmlns:p14="http://schemas.microsoft.com/office/powerpoint/2010/main" val="719536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CAE15BC24320841B732EA1C620706F1" ma:contentTypeVersion="13" ma:contentTypeDescription="Create a new document." ma:contentTypeScope="" ma:versionID="581c0934c9164dd76d9082214434c48c">
  <xsd:schema xmlns:xsd="http://www.w3.org/2001/XMLSchema" xmlns:xs="http://www.w3.org/2001/XMLSchema" xmlns:p="http://schemas.microsoft.com/office/2006/metadata/properties" xmlns:ns3="369b7a70-faf7-49ad-93f7-50be65527ab7" xmlns:ns4="ff815424-4e70-49c6-b287-782c85bc6f8e" targetNamespace="http://schemas.microsoft.com/office/2006/metadata/properties" ma:root="true" ma:fieldsID="e09e129f1aa0b73a08a9e58b1ff9de78" ns3:_="" ns4:_="">
    <xsd:import namespace="369b7a70-faf7-49ad-93f7-50be65527ab7"/>
    <xsd:import namespace="ff815424-4e70-49c6-b287-782c85bc6f8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69b7a70-faf7-49ad-93f7-50be65527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f815424-4e70-49c6-b287-782c85bc6f8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325CAD-493D-4420-99CF-615174C39033}">
  <ds:schemaRefs>
    <ds:schemaRef ds:uri="http://schemas.microsoft.com/sharepoint/v3/contenttype/forms"/>
  </ds:schemaRefs>
</ds:datastoreItem>
</file>

<file path=customXml/itemProps2.xml><?xml version="1.0" encoding="utf-8"?>
<ds:datastoreItem xmlns:ds="http://schemas.openxmlformats.org/officeDocument/2006/customXml" ds:itemID="{512760A6-F761-4C5E-BD8C-9B89D0C666C6}">
  <ds:schemaRefs>
    <ds:schemaRef ds:uri="http://purl.org/dc/elements/1.1/"/>
    <ds:schemaRef ds:uri="http://schemas.microsoft.com/office/2006/metadata/properties"/>
    <ds:schemaRef ds:uri="http://purl.org/dc/terms/"/>
    <ds:schemaRef ds:uri="369b7a70-faf7-49ad-93f7-50be65527ab7"/>
    <ds:schemaRef ds:uri="ff815424-4e70-49c6-b287-782c85bc6f8e"/>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E100AA60-8A43-4548-B7E5-E21A21801B54}">
  <ds:schemaRefs>
    <ds:schemaRef ds:uri="369b7a70-faf7-49ad-93f7-50be65527ab7"/>
    <ds:schemaRef ds:uri="ff815424-4e70-49c6-b287-782c85bc6f8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4835</TotalTime>
  <Words>429</Words>
  <Application>Microsoft Office PowerPoint</Application>
  <PresentationFormat>Widescreen</PresentationFormat>
  <Paragraphs>177</Paragraphs>
  <Slides>35</Slides>
  <Notes>35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ＭＳ Ｐゴシック</vt:lpstr>
      <vt:lpstr>Arial</vt:lpstr>
      <vt:lpstr>Calibri</vt:lpstr>
      <vt:lpstr>Calibri Light</vt:lpstr>
      <vt:lpstr>Cambria</vt:lpstr>
      <vt:lpstr>Century Gothic</vt:lpstr>
      <vt:lpstr>Office Theme</vt:lpstr>
      <vt:lpstr>JOHN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JOHN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PEACE</dc:title>
  <dc:creator>Conrad Hilario</dc:creator>
  <cp:lastModifiedBy>DoddH</cp:lastModifiedBy>
  <cp:revision>6</cp:revision>
  <dcterms:created xsi:type="dcterms:W3CDTF">2019-11-11T23:15:35Z</dcterms:created>
  <dcterms:modified xsi:type="dcterms:W3CDTF">2024-03-07T14:28:01Z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0x0101001CAE15BC24320841B732EA1C620706F1</vt:lpwstr>
  </property>
</Properties>
</file>