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51" r:id="rId1"/>
  </p:sldMasterIdLst>
  <p:notesMasterIdLst>
    <p:notesMasterId r:id="rId53"/>
  </p:notesMasterIdLst>
  <p:sldIdLst>
    <p:sldId id="397" r:id="rId2"/>
    <p:sldId id="488" r:id="rId3"/>
    <p:sldId id="608" r:id="rId4"/>
    <p:sldId id="520" r:id="rId5"/>
    <p:sldId id="502" r:id="rId6"/>
    <p:sldId id="570" r:id="rId7"/>
    <p:sldId id="489" r:id="rId8"/>
    <p:sldId id="490" r:id="rId9"/>
    <p:sldId id="491" r:id="rId10"/>
    <p:sldId id="522" r:id="rId11"/>
    <p:sldId id="521" r:id="rId12"/>
    <p:sldId id="612" r:id="rId13"/>
    <p:sldId id="611" r:id="rId14"/>
    <p:sldId id="610" r:id="rId15"/>
    <p:sldId id="494" r:id="rId16"/>
    <p:sldId id="616" r:id="rId17"/>
    <p:sldId id="615" r:id="rId18"/>
    <p:sldId id="600" r:id="rId19"/>
    <p:sldId id="529" r:id="rId20"/>
    <p:sldId id="617" r:id="rId21"/>
    <p:sldId id="601" r:id="rId22"/>
    <p:sldId id="619" r:id="rId23"/>
    <p:sldId id="618" r:id="rId24"/>
    <p:sldId id="532" r:id="rId25"/>
    <p:sldId id="508" r:id="rId26"/>
    <p:sldId id="602" r:id="rId27"/>
    <p:sldId id="534" r:id="rId28"/>
    <p:sldId id="582" r:id="rId29"/>
    <p:sldId id="583" r:id="rId30"/>
    <p:sldId id="584" r:id="rId31"/>
    <p:sldId id="585" r:id="rId32"/>
    <p:sldId id="496" r:id="rId33"/>
    <p:sldId id="514" r:id="rId34"/>
    <p:sldId id="587" r:id="rId35"/>
    <p:sldId id="593" r:id="rId36"/>
    <p:sldId id="594" r:id="rId37"/>
    <p:sldId id="620" r:id="rId38"/>
    <p:sldId id="592" r:id="rId39"/>
    <p:sldId id="588" r:id="rId40"/>
    <p:sldId id="605" r:id="rId41"/>
    <p:sldId id="555" r:id="rId42"/>
    <p:sldId id="589" r:id="rId43"/>
    <p:sldId id="591" r:id="rId44"/>
    <p:sldId id="559" r:id="rId45"/>
    <p:sldId id="501" r:id="rId46"/>
    <p:sldId id="518" r:id="rId47"/>
    <p:sldId id="519" r:id="rId48"/>
    <p:sldId id="606" r:id="rId49"/>
    <p:sldId id="595" r:id="rId50"/>
    <p:sldId id="598" r:id="rId51"/>
    <p:sldId id="294" r:id="rId5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00"/>
    <a:srgbClr val="060862"/>
    <a:srgbClr val="0D12D7"/>
    <a:srgbClr val="00B200"/>
    <a:srgbClr val="008000"/>
    <a:srgbClr val="A5E6F3"/>
    <a:srgbClr val="83DDE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654" autoAdjust="0"/>
    <p:restoredTop sz="94660"/>
  </p:normalViewPr>
  <p:slideViewPr>
    <p:cSldViewPr>
      <p:cViewPr varScale="1">
        <p:scale>
          <a:sx n="75" d="100"/>
          <a:sy n="75" d="100"/>
        </p:scale>
        <p:origin x="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2DF9E-DEFE-4C1C-8B2D-12D30A268A7F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81702-7E80-45A3-BD54-BAF7570AC0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81702-7E80-45A3-BD54-BAF7570AC0F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Ø"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524000"/>
            <a:ext cx="4495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495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004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5240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wipe dir="r"/>
  </p:transition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0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285750" indent="-2857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Ø"/>
        <a:defRPr sz="4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36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»"/>
        <a:defRPr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43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•"/>
        <a:defRPr sz="1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002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574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146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718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29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667000"/>
            <a:ext cx="8382000" cy="39624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6600" dirty="0"/>
              <a:t>The most important </a:t>
            </a:r>
            <a:br>
              <a:rPr lang="en-US" sz="6600" dirty="0"/>
            </a:br>
            <a:r>
              <a:rPr lang="en-US" sz="6600" dirty="0"/>
              <a:t>   event in history!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/>
              <a:t>7 The Jews answered him, “We have a law, and by that law He ought to die because He made Himself out to be the Son of God.”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8 When Pilate therefore heard this statement, he was the more afraid; </a:t>
            </a:r>
          </a:p>
        </p:txBody>
      </p:sp>
      <p:sp>
        <p:nvSpPr>
          <p:cNvPr id="364548" name="Rectangle 4"/>
          <p:cNvSpPr>
            <a:spLocks noChangeArrowheads="1"/>
          </p:cNvSpPr>
          <p:nvPr/>
        </p:nvSpPr>
        <p:spPr bwMode="auto">
          <a:xfrm>
            <a:off x="2209800" y="762000"/>
            <a:ext cx="6477000" cy="28956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Mat. 27:19 While Pilate was sitting on the judge’s seat, his wife sent him this message: “Don’t have anything to do with that innocent man, for I have suffered a great deal today in a dream because of him.”</a:t>
            </a:r>
            <a:endParaRPr lang="en-US" sz="3600" b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dirty="0"/>
              <a:t>7 The Jews answered him, “We have a law, and by that law He ought to die because He made Himself out to be the Son of God.”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8 When Pilate therefore heard this statement, he was the more afraid;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9 and he entered into the </a:t>
            </a:r>
            <a:r>
              <a:rPr lang="en-US" dirty="0" err="1"/>
              <a:t>Praetorium</a:t>
            </a:r>
            <a:r>
              <a:rPr lang="en-US" dirty="0"/>
              <a:t> again, and said to Jesus, “Where are you from?” But Jesus gave him no answer.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/>
          <a:lstStyle/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dirty="0"/>
              <a:t>10 So Pilate said to Him, “You do not speak to me? Do you not know that I have authority to release you, and I have authority to crucify you?”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0" y="3352800"/>
            <a:ext cx="6477000" cy="28956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Isaiah 53:7 He was oppressed and He was afflicted, Yet he did not open his mouth; like a lamb that is led to slaughter, and like a sheep that is silent before its shearers, so he did not open his mouth. </a:t>
            </a:r>
          </a:p>
          <a:p>
            <a:pPr algn="l">
              <a:lnSpc>
                <a:spcPct val="75000"/>
              </a:lnSpc>
              <a:defRPr/>
            </a:pPr>
            <a:endParaRPr lang="en-US" sz="3600" b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/>
          <a:lstStyle/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dirty="0"/>
              <a:t>10 So Pilate said to Him, “You do not speak to me? Do you not know that I have authority to release you, and I have authority to crucify you?” 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dirty="0"/>
              <a:t>11 Jesus answered, “You would have no authority over me, unless it had been given you from above; for this reason he who delivered me to you has the greater sin.” </a:t>
            </a:r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76800"/>
          </a:xfrm>
        </p:spPr>
        <p:txBody>
          <a:bodyPr/>
          <a:lstStyle/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/>
              <a:t>12 As a result of this Pilate made efforts to release Him, but the Jews cried out, saying, “If you release this Man, you are no friend of Caesar; everyone who makes himself out to be a king opposes Caesar.” 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/>
              <a:t>13 When Pilate therefore heard these words, he brought Jesus out, and sat down on the judgment seat at a place called The Pavement, but in Hebrew, Gabbatha.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1" grpId="0" uiExpand="1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dirty="0"/>
              <a:t>14 Now it was the day of preparation for the Passover; it was about the sixth hour. And he said to the Jews, “Behold, your King!”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15 They therefore cried out, “Away with Him, away with Him, crucify Him!”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Pilate said to them, “Shall I crucify your King?”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The chief priests answered, “We have no king but Caesar.”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5" grpId="0" uiExpand="1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dirty="0"/>
              <a:t>16 So he then delivered Him to them to be crucified.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24200" y="2667000"/>
            <a:ext cx="2514600" cy="6858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Sejanus</a:t>
            </a:r>
            <a:endParaRPr lang="en-US" sz="5400" b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9600" y="3657600"/>
            <a:ext cx="7467600" cy="6858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19050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www.dwellcc.org Sejanus</a:t>
            </a:r>
            <a:endParaRPr lang="en-US" sz="5400" b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dirty="0"/>
              <a:t>16 So he then delivered Him to them to be crucified.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17 They took Jesus therefore, and He went out, bearing His own cross, to the place called the Place of a Skull, which is called in Hebrew, Golgotha.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18 There they crucified Him, and with Him two other men, one on either side, and Jesus in between.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/>
              <a:t>16 So he then delivered Him to them to be crucified.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17 They took Jesus therefore, and He went out, bearing His own cross, to the place called the Place of a Skull, which is called in Hebrew, Golgotha.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18 There they crucified Him, and with Him two other men, one on either side, and Jesus in between. </a:t>
            </a:r>
          </a:p>
        </p:txBody>
      </p:sp>
      <p:sp>
        <p:nvSpPr>
          <p:cNvPr id="369668" name="Rectangle 4"/>
          <p:cNvSpPr>
            <a:spLocks noChangeArrowheads="1"/>
          </p:cNvSpPr>
          <p:nvPr/>
        </p:nvSpPr>
        <p:spPr bwMode="auto">
          <a:xfrm>
            <a:off x="2057400" y="1295400"/>
            <a:ext cx="6934200" cy="47244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4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Crucifixion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 algn="l">
              <a:lnSpc>
                <a:spcPct val="75000"/>
              </a:lnSpc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Reserved for slaves and the worst criminals</a:t>
            </a:r>
          </a:p>
          <a:p>
            <a:pPr algn="l">
              <a:lnSpc>
                <a:spcPct val="75000"/>
              </a:lnSpc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Displayed naked by highways</a:t>
            </a:r>
          </a:p>
          <a:p>
            <a:pPr algn="l">
              <a:lnSpc>
                <a:spcPct val="75000"/>
              </a:lnSpc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Designed to inflict maximum pain and agony</a:t>
            </a:r>
          </a:p>
          <a:p>
            <a:pPr algn="l">
              <a:lnSpc>
                <a:spcPct val="75000"/>
              </a:lnSpc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Death took 30 hrs. to 9 days</a:t>
            </a:r>
          </a:p>
          <a:p>
            <a:pPr algn="l">
              <a:lnSpc>
                <a:spcPct val="75000"/>
              </a:lnSpc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Usually asphyxiation, also heart failure, traumatic shock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9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9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9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96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96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/>
              <a:t>16 So he then delivered Him to them to be crucified.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17 They took Jesus therefore, and He went out, bearing His own cross, to the place called the Place of a Skull, which is called in Hebrew, Golgotha.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18 There they crucified Him, and with Him two other men, one on either side, and Jesus in between. </a:t>
            </a:r>
          </a:p>
        </p:txBody>
      </p:sp>
      <p:sp>
        <p:nvSpPr>
          <p:cNvPr id="371716" name="Rectangle 4"/>
          <p:cNvSpPr>
            <a:spLocks noChangeArrowheads="1"/>
          </p:cNvSpPr>
          <p:nvPr/>
        </p:nvSpPr>
        <p:spPr bwMode="auto">
          <a:xfrm>
            <a:off x="1219200" y="1066800"/>
            <a:ext cx="7543800" cy="46482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4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Psychological torment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 algn="l">
              <a:lnSpc>
                <a:spcPct val="75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Luke 23:35 And the people stood by, looking on. And even the rulers were sneering at Him, saying, “He saved others; let Him save Himself if this is the Christ of God, His Chosen One.”</a:t>
            </a:r>
          </a:p>
          <a:p>
            <a:pPr algn="l">
              <a:lnSpc>
                <a:spcPct val="75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Mat. 27:42 “come down now from the cross, and we’ll believe in him.”</a:t>
            </a: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1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1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7848600" cy="4876800"/>
          </a:xfrm>
        </p:spPr>
        <p:txBody>
          <a:bodyPr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6000" dirty="0"/>
              <a:t>We already studied Jesus’ arrest and first trial.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6000" dirty="0"/>
              <a:t>Then they took him to Pontius Pilate</a:t>
            </a:r>
          </a:p>
        </p:txBody>
      </p:sp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/>
              <a:t>16 So he then delivered Him to them to be crucified.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17 They took Jesus therefore, and He went out, bearing His own cross, to the place called the Place of a Skull, which is called in Hebrew, Golgotha.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18 There they crucified Him, and with Him two other men, one on either side, and Jesus in between. </a:t>
            </a:r>
          </a:p>
        </p:txBody>
      </p:sp>
      <p:sp>
        <p:nvSpPr>
          <p:cNvPr id="371716" name="Rectangle 4"/>
          <p:cNvSpPr>
            <a:spLocks noChangeArrowheads="1"/>
          </p:cNvSpPr>
          <p:nvPr/>
        </p:nvSpPr>
        <p:spPr bwMode="auto">
          <a:xfrm>
            <a:off x="1219200" y="1066800"/>
            <a:ext cx="7543800" cy="46482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4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Psychological torment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 algn="l">
              <a:lnSpc>
                <a:spcPct val="75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Luke 23:35 And the people stood by, looking on. And even the rulers were sneering at Him, saying, “He saved others; let Him save Himself if this is the Christ of God, His Chosen One.”</a:t>
            </a:r>
          </a:p>
          <a:p>
            <a:pPr algn="l">
              <a:lnSpc>
                <a:spcPct val="75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Mat. 27:42 “come down now from the cross, and we’ll believe in him.”</a:t>
            </a: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0" y="76200"/>
            <a:ext cx="4495800" cy="6705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Psalm 22</a:t>
            </a:r>
          </a:p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7 Everyone who sees me mocks me. </a:t>
            </a:r>
          </a:p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They sneer and shake their heads, saying, </a:t>
            </a:r>
          </a:p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8 “Is this the one who relies on the Lord? </a:t>
            </a:r>
          </a:p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Then let the Lord save him! </a:t>
            </a:r>
          </a:p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If the Lord loves him so much, let the Lord rescue him!”</a:t>
            </a:r>
          </a:p>
        </p:txBody>
      </p:sp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/>
              <a:t>16 So he then delivered Him to them to be crucified.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17 They took Jesus therefore, and He went out, bearing His own cross, to the place called the Place of a Skull, which is called in Hebrew, Golgotha.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18 There they crucified Him, and with Him two other men, one on either side, and Jesus in between.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971800" y="228600"/>
            <a:ext cx="6019800" cy="60198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Mat 27:53 “Do you think I cannot call on my Father, and he will at once put at my disposal more than twelve legions of angels? </a:t>
            </a:r>
          </a:p>
        </p:txBody>
      </p:sp>
    </p:spTree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/>
              <a:t>16 So he then delivered Him to them to be crucified.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17 They took Jesus therefore, and He went out, bearing His own cross, to the place called the Place of a Skull, which is called in Hebrew, Golgotha.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18 There they crucified Him, and with Him two other men, one on either side, and Jesus in between.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971800" y="228600"/>
            <a:ext cx="6019800" cy="60198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Mat 27:53 “Do you think I cannot call on my Father, and he will at once put at my disposal more than twelve legions of angels? </a:t>
            </a:r>
          </a:p>
          <a:p>
            <a:pPr algn="l">
              <a:lnSpc>
                <a:spcPct val="75000"/>
              </a:lnSpc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54 But how then would the Scriptures be fulfilled that say it must happen in this way?”</a:t>
            </a:r>
          </a:p>
        </p:txBody>
      </p:sp>
    </p:spTree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/>
              <a:t>16 So he then delivered Him to them to be crucified.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17 They took Jesus therefore, and He went out, bearing His own cross, to the place called the Place of a Skull, which is called in Hebrew, Golgotha.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18 There they crucified Him, and with Him two other men, one on either side, and Jesus in between.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971800" y="228600"/>
            <a:ext cx="6019800" cy="60960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John 10:17 “…I ﻿﻿lay down My life so that I may take it again. </a:t>
            </a:r>
          </a:p>
          <a:p>
            <a:pPr algn="l">
              <a:lnSpc>
                <a:spcPct val="75000"/>
              </a:lnSpc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18 “﻿﻿No one has taken it away from Me, but I ﻿﻿lay it down on My own initiative. I have authority to lay it down, and I have authority to take it up again. </a:t>
            </a:r>
          </a:p>
        </p:txBody>
      </p:sp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/>
              <a:t>16 So he then delivered Him to them to be crucified.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17 They took Jesus therefore, and He went out, bearing His own cross, to the place called the Place of a Skull, which is called in Hebrew, Golgotha.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18 There they crucified Him, and with Him two other men, one on either side, and Jesus in between. </a:t>
            </a:r>
          </a:p>
        </p:txBody>
      </p:sp>
      <p:sp>
        <p:nvSpPr>
          <p:cNvPr id="374788" name="Rectangle 4"/>
          <p:cNvSpPr>
            <a:spLocks noChangeArrowheads="1"/>
          </p:cNvSpPr>
          <p:nvPr/>
        </p:nvSpPr>
        <p:spPr bwMode="auto">
          <a:xfrm>
            <a:off x="1066800" y="1066800"/>
            <a:ext cx="7848600" cy="44196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5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spiritual </a:t>
            </a:r>
            <a:br>
              <a:rPr lang="en-US" sz="5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torment</a:t>
            </a:r>
          </a:p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pain of bearing human sin: </a:t>
            </a:r>
          </a:p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 Cor. 5:21 “He made Him who knew no sin to be sin on our behalf, that we might become the righteousness of God in Him.”</a:t>
            </a:r>
            <a:endParaRPr lang="en-US" sz="40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4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4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/>
              <a:t>16 So he then delivered Him to them to be crucified.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17 They took Jesus therefore, and He went out, bearing His own cross, to the place called the Place of a Skull, which is called in Hebrew, Golgotha.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18 There they crucified Him, and with Him two other men, one on either side, and Jesus in between. </a:t>
            </a:r>
          </a:p>
        </p:txBody>
      </p:sp>
      <p:sp>
        <p:nvSpPr>
          <p:cNvPr id="350212" name="Rectangle 4"/>
          <p:cNvSpPr>
            <a:spLocks noChangeArrowheads="1"/>
          </p:cNvSpPr>
          <p:nvPr/>
        </p:nvSpPr>
        <p:spPr bwMode="auto">
          <a:xfrm>
            <a:off x="1066800" y="1066800"/>
            <a:ext cx="7848600" cy="44958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5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spiritual </a:t>
            </a:r>
            <a:br>
              <a:rPr lang="en-US" sz="5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torment</a:t>
            </a:r>
            <a:endParaRPr lang="en-US" sz="60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pain of bearing human sin: </a:t>
            </a:r>
          </a:p>
          <a:p>
            <a:pPr algn="l">
              <a:lnSpc>
                <a:spcPct val="75000"/>
              </a:lnSpc>
              <a:spcBef>
                <a:spcPts val="6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 Pet. 2:24 … and He Himself bore our sins in His body on the cross, that we might die to sin and live to righteousness; for by His wounds you were healed.</a:t>
            </a:r>
          </a:p>
        </p:txBody>
      </p:sp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/>
              <a:t>16 So he then delivered Him to them to be crucified.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17 They took Jesus therefore, and He went out, bearing His own cross, to the place called the Place of a Skull, which is called in Hebrew, Golgotha.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18 There they crucified Him, and with Him two other men, one on either side, and Jesus in between. </a:t>
            </a:r>
          </a:p>
        </p:txBody>
      </p:sp>
      <p:sp>
        <p:nvSpPr>
          <p:cNvPr id="350212" name="Rectangle 4"/>
          <p:cNvSpPr>
            <a:spLocks noChangeArrowheads="1"/>
          </p:cNvSpPr>
          <p:nvPr/>
        </p:nvSpPr>
        <p:spPr bwMode="auto">
          <a:xfrm>
            <a:off x="1066800" y="1066800"/>
            <a:ext cx="7848600" cy="44196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5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spiritual </a:t>
            </a:r>
            <a:br>
              <a:rPr lang="en-US" sz="5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torment</a:t>
            </a:r>
            <a:endParaRPr lang="en-US" sz="60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pain of bearing human sin: </a:t>
            </a:r>
          </a:p>
          <a:p>
            <a:pPr algn="l">
              <a:lnSpc>
                <a:spcPct val="75000"/>
              </a:lnSpc>
              <a:spcBef>
                <a:spcPts val="600"/>
              </a:spcBef>
              <a:defRPr/>
            </a:pPr>
            <a:endParaRPr lang="en-US" sz="4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lnSpc>
                <a:spcPct val="75000"/>
              </a:lnSpc>
              <a:spcBef>
                <a:spcPts val="6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Isaiah 53:6 Yet the Lord laid on him the sins of us all.</a:t>
            </a:r>
          </a:p>
          <a:p>
            <a:pPr algn="l">
              <a:lnSpc>
                <a:spcPct val="75000"/>
              </a:lnSpc>
              <a:spcBef>
                <a:spcPts val="600"/>
              </a:spcBef>
              <a:defRPr/>
            </a:pPr>
            <a:endParaRPr lang="en-US" sz="4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/>
              <a:t>16 So he then delivered Him to them to be crucified.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17 They took Jesus therefore, and He went out, bearing His own cross, to the place called the Place of a Skull, which is called in Hebrew, Golgotha.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18 There they crucified Him, and with Him two other men, one on either side, and Jesus in between. </a:t>
            </a:r>
          </a:p>
        </p:txBody>
      </p:sp>
      <p:sp>
        <p:nvSpPr>
          <p:cNvPr id="376836" name="Rectangle 4"/>
          <p:cNvSpPr>
            <a:spLocks noChangeArrowheads="1"/>
          </p:cNvSpPr>
          <p:nvPr/>
        </p:nvSpPr>
        <p:spPr bwMode="auto">
          <a:xfrm>
            <a:off x="1066800" y="1066800"/>
            <a:ext cx="7848600" cy="52578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5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spiritual </a:t>
            </a:r>
            <a:br>
              <a:rPr lang="en-US" sz="5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torment</a:t>
            </a:r>
            <a:endParaRPr lang="en-US" sz="60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Rejection by God the Father:</a:t>
            </a:r>
          </a:p>
          <a:p>
            <a:pPr algn="l">
              <a:lnSpc>
                <a:spcPct val="75000"/>
              </a:lnSpc>
              <a:defRPr/>
            </a:pP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Mat. 27:45  From the sixth hour until the ninth hour darkness came over all the land.</a:t>
            </a:r>
          </a:p>
          <a:p>
            <a:pPr algn="l">
              <a:lnSpc>
                <a:spcPct val="75000"/>
              </a:lnSpc>
              <a:defRPr/>
            </a:pP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46  About the ninth hour Jesus cried out in a loud voice, “</a:t>
            </a:r>
            <a:r>
              <a:rPr lang="en-US" sz="3600" b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Eloi</a:t>
            </a: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3600" b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Eloi</a:t>
            </a: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lama </a:t>
            </a:r>
            <a:r>
              <a:rPr lang="en-US" sz="3600" b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sabachthani</a:t>
            </a: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?”—which means, “</a:t>
            </a:r>
            <a:r>
              <a:rPr lang="en-US" sz="36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My God, my God, why have you forsaken me</a:t>
            </a: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?”</a:t>
            </a:r>
          </a:p>
          <a:p>
            <a:pPr algn="l">
              <a:lnSpc>
                <a:spcPct val="75000"/>
              </a:lnSpc>
              <a:defRPr/>
            </a:pPr>
            <a:endParaRPr lang="en-US" sz="60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68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68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/>
              <a:t>16 So he then delivered Him to them to be crucified.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17 They took Jesus therefore, and He went out, bearing His own cross, to the place called the Place of a Skull, which is called in Hebrew, Golgotha.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18 There they crucified Him, and with Him two other men, one on either side, and Jesus in between. </a:t>
            </a:r>
          </a:p>
        </p:txBody>
      </p:sp>
      <p:sp>
        <p:nvSpPr>
          <p:cNvPr id="376836" name="Rectangle 4"/>
          <p:cNvSpPr>
            <a:spLocks noChangeArrowheads="1"/>
          </p:cNvSpPr>
          <p:nvPr/>
        </p:nvSpPr>
        <p:spPr bwMode="auto">
          <a:xfrm>
            <a:off x="1066800" y="1066800"/>
            <a:ext cx="7848600" cy="52578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5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spiritual </a:t>
            </a:r>
            <a:br>
              <a:rPr lang="en-US" sz="5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torment</a:t>
            </a:r>
            <a:endParaRPr lang="en-US" sz="60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Rejection by God the Father:</a:t>
            </a:r>
          </a:p>
          <a:p>
            <a:pPr algn="l">
              <a:lnSpc>
                <a:spcPct val="75000"/>
              </a:lnSpc>
              <a:defRPr/>
            </a:pP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Mat. 27:45  From the sixth hour until the ninth hour darkness came over all the land.</a:t>
            </a:r>
          </a:p>
          <a:p>
            <a:pPr algn="l">
              <a:lnSpc>
                <a:spcPct val="75000"/>
              </a:lnSpc>
              <a:defRPr/>
            </a:pP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46  About the ninth hour Jesus cried out in a loud voice, “</a:t>
            </a:r>
            <a:r>
              <a:rPr lang="en-US" sz="3600" b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Eloi</a:t>
            </a: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3600" b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Eloi</a:t>
            </a: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lama </a:t>
            </a:r>
            <a:r>
              <a:rPr lang="en-US" sz="3600" b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sabachthani</a:t>
            </a: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?”—which means, “</a:t>
            </a:r>
            <a:r>
              <a:rPr lang="en-US" sz="36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My God, my God, why have you forsaken me</a:t>
            </a: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?”</a:t>
            </a:r>
          </a:p>
          <a:p>
            <a:pPr algn="l">
              <a:lnSpc>
                <a:spcPct val="75000"/>
              </a:lnSpc>
              <a:defRPr/>
            </a:pPr>
            <a:endParaRPr lang="en-US" sz="60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962400" y="2286000"/>
            <a:ext cx="5029200" cy="14478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Psalms 22:1 My God, my God, why have you forsaken me?…</a:t>
            </a:r>
          </a:p>
        </p:txBody>
      </p:sp>
    </p:spTree>
  </p:cSld>
  <p:clrMapOvr>
    <a:masterClrMapping/>
  </p:clrMapOvr>
  <p:transition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/>
              <a:t>16 So he then delivered Him to them to be crucified.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17 They took Jesus therefore, and He went out, bearing His own cross, to the place called the Place of a Skull, which is called in Hebrew, Golgotha.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18 There they crucified Him, and with Him two other men, one on either side, and Jesus in between. </a:t>
            </a:r>
          </a:p>
        </p:txBody>
      </p:sp>
      <p:sp>
        <p:nvSpPr>
          <p:cNvPr id="376836" name="Rectangle 4"/>
          <p:cNvSpPr>
            <a:spLocks noChangeArrowheads="1"/>
          </p:cNvSpPr>
          <p:nvPr/>
        </p:nvSpPr>
        <p:spPr bwMode="auto">
          <a:xfrm>
            <a:off x="1066800" y="1066800"/>
            <a:ext cx="7848600" cy="52578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5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spiritual </a:t>
            </a:r>
            <a:br>
              <a:rPr lang="en-US" sz="5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torment</a:t>
            </a:r>
            <a:endParaRPr lang="en-US" sz="60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Rejection by God the Father:</a:t>
            </a:r>
          </a:p>
          <a:p>
            <a:pPr algn="l">
              <a:lnSpc>
                <a:spcPct val="75000"/>
              </a:lnSpc>
              <a:defRPr/>
            </a:pP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Mat. 27:45  From the sixth hour until the ninth hour darkness came over all the land.</a:t>
            </a:r>
          </a:p>
          <a:p>
            <a:pPr algn="l">
              <a:lnSpc>
                <a:spcPct val="75000"/>
              </a:lnSpc>
              <a:defRPr/>
            </a:pP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46  About the ninth hour Jesus cried out in a loud voice, “</a:t>
            </a:r>
            <a:r>
              <a:rPr lang="en-US" sz="3600" b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Eloi</a:t>
            </a: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3600" b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Eloi</a:t>
            </a: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lama </a:t>
            </a:r>
            <a:r>
              <a:rPr lang="en-US" sz="3600" b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sabachthani</a:t>
            </a: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?”—which means, “</a:t>
            </a:r>
            <a:r>
              <a:rPr lang="en-US" sz="36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My God, my God, why have you forsaken me</a:t>
            </a: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?”</a:t>
            </a:r>
          </a:p>
          <a:p>
            <a:pPr algn="l">
              <a:lnSpc>
                <a:spcPct val="75000"/>
              </a:lnSpc>
              <a:defRPr/>
            </a:pPr>
            <a:endParaRPr lang="en-US" sz="60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038600" y="228600"/>
            <a:ext cx="5029200" cy="64770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Psalms 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14 I am poured out like water, and all my bones are out of joint My heart has turned to wax; it has melted away within me.</a:t>
            </a: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/>
              <a:t>19:1 Then Pilate therefore took Jesus, and scourged Him.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/>
              <a:t>2 And the soldiers wove a crown of thorns and put it on His head, and arrayed Him in a purple robe;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/>
              <a:t>3 and they began to come up to Him, and say, “Hail, King of the Jews!” and to give Him blows in the face. 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1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/>
              <a:t>16 So he then delivered Him to them to be crucified.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17 They took Jesus therefore, and He went out, bearing His own cross, to the place called the Place of a Skull, which is called in Hebrew, Golgotha.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18 There they crucified Him, and with Him two other men, one on either side, and Jesus in between. </a:t>
            </a:r>
          </a:p>
        </p:txBody>
      </p:sp>
      <p:sp>
        <p:nvSpPr>
          <p:cNvPr id="376836" name="Rectangle 4"/>
          <p:cNvSpPr>
            <a:spLocks noChangeArrowheads="1"/>
          </p:cNvSpPr>
          <p:nvPr/>
        </p:nvSpPr>
        <p:spPr bwMode="auto">
          <a:xfrm>
            <a:off x="1066800" y="1066800"/>
            <a:ext cx="7848600" cy="52578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5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spiritual </a:t>
            </a:r>
            <a:br>
              <a:rPr lang="en-US" sz="5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torment</a:t>
            </a:r>
            <a:endParaRPr lang="en-US" sz="60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Rejection by God the Father:</a:t>
            </a:r>
          </a:p>
          <a:p>
            <a:pPr algn="l">
              <a:lnSpc>
                <a:spcPct val="75000"/>
              </a:lnSpc>
              <a:defRPr/>
            </a:pP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Mat. 27:45  From the sixth hour until the ninth hour darkness came over all the land.</a:t>
            </a:r>
          </a:p>
          <a:p>
            <a:pPr algn="l">
              <a:lnSpc>
                <a:spcPct val="75000"/>
              </a:lnSpc>
              <a:defRPr/>
            </a:pP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46  About the ninth hour Jesus cried out in a loud voice, “</a:t>
            </a:r>
            <a:r>
              <a:rPr lang="en-US" sz="3600" b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Eloi</a:t>
            </a: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3600" b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Eloi</a:t>
            </a: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lama </a:t>
            </a:r>
            <a:r>
              <a:rPr lang="en-US" sz="3600" b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sabachthani</a:t>
            </a: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?”—which means, “</a:t>
            </a:r>
            <a:r>
              <a:rPr lang="en-US" sz="36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My God, my God, why have you forsaken me</a:t>
            </a: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?”</a:t>
            </a:r>
          </a:p>
          <a:p>
            <a:pPr algn="l">
              <a:lnSpc>
                <a:spcPct val="75000"/>
              </a:lnSpc>
              <a:defRPr/>
            </a:pPr>
            <a:endParaRPr lang="en-US" sz="60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038600" y="228600"/>
            <a:ext cx="5029200" cy="64770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4400" b="0">
                <a:effectLst>
                  <a:outerShdw blurRad="38100" dist="38100" dir="2700000" algn="tl">
                    <a:srgbClr val="000000"/>
                  </a:outerShdw>
                </a:effectLst>
              </a:rPr>
              <a:t>Psalms </a:t>
            </a:r>
            <a:r>
              <a:rPr lang="en-US" sz="4000" b="0">
                <a:effectLst>
                  <a:outerShdw blurRad="38100" dist="38100" dir="2700000" algn="tl">
                    <a:srgbClr val="000000"/>
                  </a:outerShdw>
                </a:effectLst>
              </a:rPr>
              <a:t>22</a:t>
            </a: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n-US" sz="4000" b="0">
                <a:effectLst>
                  <a:outerShdw blurRad="38100" dist="38100" dir="2700000" algn="tl">
                    <a:srgbClr val="000000"/>
                  </a:outerShdw>
                </a:effectLst>
              </a:rPr>
              <a:t>14 I am poured out like water, and all my bones are out of joint My heart has turned to wax; it has melted away within me.</a:t>
            </a:r>
          </a:p>
          <a:p>
            <a:pPr algn="l">
              <a:lnSpc>
                <a:spcPct val="75000"/>
              </a:lnSpc>
              <a:defRPr/>
            </a:pPr>
            <a:r>
              <a:rPr lang="en-US" sz="4000" b="0">
                <a:effectLst>
                  <a:outerShdw blurRad="38100" dist="38100" dir="2700000" algn="tl">
                    <a:srgbClr val="000000"/>
                  </a:outerShdw>
                </a:effectLst>
              </a:rPr>
              <a:t>15 My strength is dried up like a potsherd, and my tongue sticks to the roof of my mouth; you lay me in the dust of death.</a:t>
            </a:r>
          </a:p>
          <a:p>
            <a:pPr algn="l">
              <a:lnSpc>
                <a:spcPct val="75000"/>
              </a:lnSpc>
              <a:defRPr/>
            </a:pPr>
            <a:endParaRPr lang="en-US" sz="5400" b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/>
              <a:t>16 So he then delivered Him to them to be crucified.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17 They took Jesus therefore, and He went out, bearing His own cross, to the place called the Place of a Skull, which is called in Hebrew, Golgotha.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18 There they crucified Him, and with Him two other men, one on either side, and Jesus in between. </a:t>
            </a:r>
          </a:p>
        </p:txBody>
      </p:sp>
      <p:sp>
        <p:nvSpPr>
          <p:cNvPr id="376836" name="Rectangle 4"/>
          <p:cNvSpPr>
            <a:spLocks noChangeArrowheads="1"/>
          </p:cNvSpPr>
          <p:nvPr/>
        </p:nvSpPr>
        <p:spPr bwMode="auto">
          <a:xfrm>
            <a:off x="1066800" y="1066800"/>
            <a:ext cx="7848600" cy="52578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5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spiritual </a:t>
            </a:r>
            <a:br>
              <a:rPr lang="en-US" sz="5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torment</a:t>
            </a:r>
            <a:endParaRPr lang="en-US" sz="60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Rejection by God the Father:</a:t>
            </a:r>
          </a:p>
          <a:p>
            <a:pPr algn="l">
              <a:lnSpc>
                <a:spcPct val="75000"/>
              </a:lnSpc>
              <a:defRPr/>
            </a:pP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Mat. 27:45  From the sixth hour until the ninth hour darkness came over all the land.</a:t>
            </a:r>
          </a:p>
          <a:p>
            <a:pPr algn="l">
              <a:lnSpc>
                <a:spcPct val="75000"/>
              </a:lnSpc>
              <a:defRPr/>
            </a:pP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46  About the ninth hour Jesus cried out in a loud voice, “</a:t>
            </a:r>
            <a:r>
              <a:rPr lang="en-US" sz="3600" b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Eloi</a:t>
            </a: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3600" b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Eloi</a:t>
            </a: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lama </a:t>
            </a:r>
            <a:r>
              <a:rPr lang="en-US" sz="3600" b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sabachthani</a:t>
            </a: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?”—which means, “</a:t>
            </a:r>
            <a:r>
              <a:rPr lang="en-US" sz="36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My God, my God, why have you forsaken me</a:t>
            </a: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?”</a:t>
            </a:r>
          </a:p>
          <a:p>
            <a:pPr algn="l">
              <a:lnSpc>
                <a:spcPct val="75000"/>
              </a:lnSpc>
              <a:defRPr/>
            </a:pPr>
            <a:endParaRPr lang="en-US" sz="60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038600" y="228600"/>
            <a:ext cx="5029200" cy="63246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Psalms 22: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16 Dogs have surrounded me; a band of evil men has encircled me, they have pierced my hands and my feet.</a:t>
            </a:r>
          </a:p>
          <a:p>
            <a:pPr algn="l">
              <a:lnSpc>
                <a:spcPct val="75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17 I can count all my bones; people stare and gloat over me.</a:t>
            </a:r>
          </a:p>
          <a:p>
            <a:pPr algn="l">
              <a:lnSpc>
                <a:spcPct val="75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18 They divide my garments among them and cast lots for my clothing…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/>
              <a:t>19 And Pilate wrote an inscription also, and put it on the cross. And it was written, ”Jesus the Nazarene, the King of the Jews."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20 Therefore this inscription many of the Jews read, for the place where Jesus was crucified was near the city; and it was written in Hebrew, Latin, and in Greek. </a:t>
            </a:r>
          </a:p>
        </p:txBody>
      </p:sp>
      <p:sp>
        <p:nvSpPr>
          <p:cNvPr id="33792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>
              <a:lnSpc>
                <a:spcPct val="70000"/>
              </a:lnSpc>
              <a:defRPr/>
            </a:pPr>
            <a:br>
              <a:rPr lang="en-US" sz="9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br>
              <a:rPr lang="en-US" sz="9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9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Jesus’ “Certificate of Debt”</a:t>
            </a:r>
            <a:endParaRPr lang="en-US" sz="4800" b="0" dirty="0"/>
          </a:p>
          <a:p>
            <a:pPr>
              <a:lnSpc>
                <a:spcPct val="75000"/>
              </a:lnSpc>
              <a:defRPr/>
            </a:pPr>
            <a:endParaRPr lang="en-US" sz="80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/>
              <a:t>19 And Pilate wrote an inscription also, and put it on the cross. And it was written, “Jesus the Nazarene, the King of the Jews.”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4800"/>
              <a:t>20 Therefore this inscription many of the Jews read, for the place where Jesus was crucified was near the city; and it was written in Hebrew, Latin, and in Greek. 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55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5400"/>
              <a:t>21 And so the chief priests of the Jews were saying to Pilate, “Do not write, ‘The King of the Jews’; but that he said, ‘I am King of the Jews.’”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5400"/>
              <a:t>22 Pilate answered, “What I have written I have written.”</a:t>
            </a:r>
          </a:p>
        </p:txBody>
      </p:sp>
    </p:spTree>
  </p:cSld>
  <p:clrMapOvr>
    <a:masterClrMapping/>
  </p:clrMapOvr>
  <p:transition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5400"/>
              <a:t>21 And so the chief priests of the Jews were saying to Pilate, “Do not write, ‘The King of the Jews’; but that he said, ‘I am King of the Jews.’”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5400"/>
              <a:t>22 Pilate answered, “What I have written I have written.”</a:t>
            </a:r>
          </a:p>
        </p:txBody>
      </p:sp>
      <p:sp>
        <p:nvSpPr>
          <p:cNvPr id="385028" name="Rectangle 4"/>
          <p:cNvSpPr>
            <a:spLocks noChangeArrowheads="1"/>
          </p:cNvSpPr>
          <p:nvPr/>
        </p:nvSpPr>
        <p:spPr bwMode="auto">
          <a:xfrm>
            <a:off x="3657600" y="76200"/>
            <a:ext cx="5410200" cy="6705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Background: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Certificates of debt</a:t>
            </a:r>
          </a:p>
        </p:txBody>
      </p:sp>
      <p:pic>
        <p:nvPicPr>
          <p:cNvPr id="46085" name="Picture 4" descr="cert2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1025" y="1922463"/>
            <a:ext cx="510857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5400"/>
              <a:t>21 And so the chief priests of the Jews were saying to Pilate, “Do not write, ‘The King of the Jews’; but that he said, ‘I am King of the Jews.’”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5400"/>
              <a:t>22 Pilate answered, “What I have written I have written.”</a:t>
            </a:r>
          </a:p>
        </p:txBody>
      </p:sp>
      <p:sp>
        <p:nvSpPr>
          <p:cNvPr id="385028" name="Rectangle 4"/>
          <p:cNvSpPr>
            <a:spLocks noChangeArrowheads="1"/>
          </p:cNvSpPr>
          <p:nvPr/>
        </p:nvSpPr>
        <p:spPr bwMode="auto">
          <a:xfrm>
            <a:off x="3657600" y="76200"/>
            <a:ext cx="5410200" cy="6705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Background: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Certificates of debt</a:t>
            </a:r>
          </a:p>
        </p:txBody>
      </p:sp>
      <p:pic>
        <p:nvPicPr>
          <p:cNvPr id="47109" name="Picture 4" descr="cert2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1025" y="1922463"/>
            <a:ext cx="510857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 rot="20592579">
            <a:off x="3192463" y="2251075"/>
            <a:ext cx="4530725" cy="14462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8800" i="1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Tetelestai</a:t>
            </a:r>
            <a:endParaRPr lang="en-US" sz="8800" i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5400"/>
              <a:t>21 And so the chief priests of the Jews were saying to Pilate, “Do not write, ‘The King of the Jews’; but that he said, ‘I am King of the Jews.’”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5400"/>
              <a:t>22 Pilate answered, “What I have written I have written.”</a:t>
            </a:r>
          </a:p>
        </p:txBody>
      </p:sp>
      <p:sp>
        <p:nvSpPr>
          <p:cNvPr id="385028" name="Rectangle 4"/>
          <p:cNvSpPr>
            <a:spLocks noChangeArrowheads="1"/>
          </p:cNvSpPr>
          <p:nvPr/>
        </p:nvSpPr>
        <p:spPr bwMode="auto">
          <a:xfrm>
            <a:off x="3657600" y="76200"/>
            <a:ext cx="5410200" cy="6705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Background: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Certificates of debt</a:t>
            </a:r>
          </a:p>
          <a:p>
            <a:pPr algn="l">
              <a:lnSpc>
                <a:spcPct val="70000"/>
              </a:lnSpc>
              <a:defRPr/>
            </a:pPr>
            <a:endParaRPr lang="en-US" sz="48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lnSpc>
                <a:spcPct val="70000"/>
              </a:lnSpc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irony!</a:t>
            </a:r>
          </a:p>
        </p:txBody>
      </p:sp>
    </p:spTree>
  </p:cSld>
  <p:clrMapOvr>
    <a:masterClrMapping/>
  </p:clrMapOvr>
  <p:transition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5400"/>
              <a:t>21 And so the chief priests of the Jews were saying to Pilate, “Do not write, ‘The King of the Jews’; but that he said, ‘I am King of the Jews.’”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5400"/>
              <a:t>22 Pilate answered, “What I have written I have written.”</a:t>
            </a:r>
          </a:p>
        </p:txBody>
      </p:sp>
      <p:sp>
        <p:nvSpPr>
          <p:cNvPr id="385028" name="Rectangle 4"/>
          <p:cNvSpPr>
            <a:spLocks noChangeArrowheads="1"/>
          </p:cNvSpPr>
          <p:nvPr/>
        </p:nvSpPr>
        <p:spPr bwMode="auto">
          <a:xfrm>
            <a:off x="3657600" y="76200"/>
            <a:ext cx="5410200" cy="6705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Background: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Certificates of debt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Theology: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Col. 2:13-14 “He forgave us of all our sins, </a:t>
            </a:r>
            <a:r>
              <a:rPr lang="en-US" sz="4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having canceled out the certificate of debt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consisting of decrees against us and which was hostile to us</a:t>
            </a:r>
            <a:endParaRPr lang="en-US" sz="66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5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5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5400"/>
              <a:t>21 And so the chief priests of the Jews were saying to Pilate, “Do not write, ‘The King of the Jews’; but that he said, ‘I am King of the Jews.’”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5400"/>
              <a:t>22 Pilate answered, “What I have written I have written.”</a:t>
            </a:r>
          </a:p>
        </p:txBody>
      </p:sp>
      <p:sp>
        <p:nvSpPr>
          <p:cNvPr id="385028" name="Rectangle 4"/>
          <p:cNvSpPr>
            <a:spLocks noChangeArrowheads="1"/>
          </p:cNvSpPr>
          <p:nvPr/>
        </p:nvSpPr>
        <p:spPr bwMode="auto">
          <a:xfrm>
            <a:off x="3657600" y="76200"/>
            <a:ext cx="5410200" cy="6705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Background: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Certificates of debt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Theology: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Col. 2:13-14 “He forgave us of all our sins, </a:t>
            </a:r>
            <a:r>
              <a:rPr lang="en-US" sz="4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having canceled out the certificate of debt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consisting of decrees against us and which was hostile to us; and he has taken it out of the way, </a:t>
            </a:r>
            <a:r>
              <a:rPr lang="en-US" sz="4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having nailed it to the cross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.”</a:t>
            </a:r>
            <a:endParaRPr lang="en-US" sz="4000" b="0" dirty="0"/>
          </a:p>
          <a:p>
            <a:pPr algn="l">
              <a:lnSpc>
                <a:spcPct val="75000"/>
              </a:lnSpc>
              <a:defRPr/>
            </a:pPr>
            <a:endParaRPr lang="en-US" sz="66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/>
              <a:t>19:1 Then Pilate therefore took Jesus, and scourged Him.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/>
              <a:t>2 And the soldiers wove a crown of thorns and put it on His head, and arrayed Him in a purple robe;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/>
              <a:t>3 and they began to come up to Him, and say, “Hail, King of the Jews!” and to give Him blows in the face.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/>
              <a:t> </a:t>
            </a:r>
          </a:p>
        </p:txBody>
      </p:sp>
      <p:sp>
        <p:nvSpPr>
          <p:cNvPr id="362500" name="Rectangle 4"/>
          <p:cNvSpPr>
            <a:spLocks noChangeArrowheads="1"/>
          </p:cNvSpPr>
          <p:nvPr/>
        </p:nvSpPr>
        <p:spPr bwMode="auto">
          <a:xfrm>
            <a:off x="2362200" y="533400"/>
            <a:ext cx="6477000" cy="32004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</a:rPr>
              <a:t>Mat. 27:30 They spit on him, and took the staff and struck him on the head again and again.</a:t>
            </a:r>
          </a:p>
        </p:txBody>
      </p:sp>
    </p:spTree>
  </p:cSld>
  <p:clrMapOvr>
    <a:masterClrMapping/>
  </p:clrMapOvr>
  <p:transition>
    <p:wipe dir="r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5400"/>
              <a:t>21 And so the chief priests of the Jews were saying to Pilate, “Do not write, ‘The King of the Jews’; but that he said, ‘I am King of the Jews.’”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5400"/>
              <a:t>22 Pilate answered, “What I have written I have written.”</a:t>
            </a:r>
          </a:p>
        </p:txBody>
      </p:sp>
      <p:sp>
        <p:nvSpPr>
          <p:cNvPr id="385028" name="Rectangle 4"/>
          <p:cNvSpPr>
            <a:spLocks noChangeArrowheads="1"/>
          </p:cNvSpPr>
          <p:nvPr/>
        </p:nvSpPr>
        <p:spPr bwMode="auto">
          <a:xfrm>
            <a:off x="3657600" y="76200"/>
            <a:ext cx="5410200" cy="6705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Background: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Certificates of debt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Theology: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Col. 2:13,14 “He forgave us of all our sins, </a:t>
            </a:r>
            <a:r>
              <a:rPr lang="en-US" sz="4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having canceled out the certificate of debt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consisting of decrees against us and which was hostile to us; and he has taken it out of the way, </a:t>
            </a:r>
            <a:r>
              <a:rPr lang="en-US" sz="4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having nailed it to the cross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.”</a:t>
            </a:r>
            <a:endParaRPr lang="en-US" sz="4000" b="0" dirty="0"/>
          </a:p>
          <a:p>
            <a:pPr algn="l">
              <a:lnSpc>
                <a:spcPct val="75000"/>
              </a:lnSpc>
              <a:defRPr/>
            </a:pPr>
            <a:endParaRPr lang="en-US" sz="66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dissolv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5400" dirty="0"/>
              <a:t>	23 Then the soldiers, when they had crucified Jesus, took His outer garments and made four parts, a part to every soldier and also the tunic; now the tunic was seamless, woven in one piece. </a:t>
            </a:r>
          </a:p>
        </p:txBody>
      </p:sp>
    </p:spTree>
  </p:cSld>
  <p:clrMapOvr>
    <a:masterClrMapping/>
  </p:clrMapOvr>
  <p:transition>
    <p:wipe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 dirty="0"/>
              <a:t>24 So they said to one another, “Let us not tear it, but cast lots for it, to decide whose it shall be”; this was to fulfill the Scripture: “They divided my outer garments among them, and for my clothing they cast lots.”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4800" dirty="0"/>
              <a:t>25 Therefore the soldiers did these things. </a:t>
            </a:r>
          </a:p>
        </p:txBody>
      </p:sp>
    </p:spTree>
  </p:cSld>
  <p:clrMapOvr>
    <a:masterClrMapping/>
  </p:clrMapOvr>
  <p:transition>
    <p:wipe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 dirty="0"/>
              <a:t>28 After this, Jesus, knowing that all things had already been accomplished, to fulfill the Scripture, said, “I am thirsty.” </a:t>
            </a:r>
          </a:p>
        </p:txBody>
      </p:sp>
    </p:spTree>
  </p:cSld>
  <p:clrMapOvr>
    <a:masterClrMapping/>
  </p:clrMapOvr>
  <p:transition>
    <p:wipe dir="r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5400" dirty="0"/>
              <a:t>29 A jar full of sour wine was standing there; so they put a sponge full of the sour wine upon a branch of hyssop and brought it up to His mouth. </a:t>
            </a:r>
          </a:p>
        </p:txBody>
      </p:sp>
    </p:spTree>
  </p:cSld>
  <p:clrMapOvr>
    <a:masterClrMapping/>
  </p:clrMapOvr>
  <p:transition>
    <p:wipe dir="r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6000"/>
              <a:t>30 When Jesus therefore had received the sour wine, He said, “It is finished!” And He bowed His head, and gave up His spirit.</a:t>
            </a:r>
          </a:p>
        </p:txBody>
      </p:sp>
    </p:spTree>
  </p:cSld>
  <p:clrMapOvr>
    <a:masterClrMapping/>
  </p:clrMapOvr>
  <p:transition>
    <p:wipe dir="r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6000"/>
              <a:t>30 When Jesus therefore had received the sour wine, He said, “</a:t>
            </a:r>
            <a:r>
              <a:rPr lang="en-US" sz="6000" u="sng"/>
              <a:t>It is finished</a:t>
            </a:r>
            <a:r>
              <a:rPr lang="en-US" sz="6000"/>
              <a:t>!” And He bowed His head, and gave up His spirit.</a:t>
            </a:r>
          </a:p>
        </p:txBody>
      </p:sp>
    </p:spTree>
  </p:cSld>
  <p:clrMapOvr>
    <a:masterClrMapping/>
  </p:clrMapOvr>
  <p:transition>
    <p:wipe dir="r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6000"/>
              <a:t>30 When Jesus therefore had received the sour wine, He said, “</a:t>
            </a:r>
            <a:r>
              <a:rPr lang="en-US" sz="6000" u="sng"/>
              <a:t>It is finished</a:t>
            </a:r>
            <a:r>
              <a:rPr lang="en-US" sz="6000"/>
              <a:t>!” And He bowed His head, and gave up His spirit.</a:t>
            </a:r>
          </a:p>
        </p:txBody>
      </p:sp>
      <p:sp>
        <p:nvSpPr>
          <p:cNvPr id="63492" name="Line 5"/>
          <p:cNvSpPr>
            <a:spLocks noChangeShapeType="1"/>
          </p:cNvSpPr>
          <p:nvPr/>
        </p:nvSpPr>
        <p:spPr bwMode="auto">
          <a:xfrm flipH="1" flipV="1">
            <a:off x="3429000" y="3276600"/>
            <a:ext cx="1066800" cy="1905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1476" name="Rectangle 4"/>
          <p:cNvSpPr>
            <a:spLocks noChangeArrowheads="1"/>
          </p:cNvSpPr>
          <p:nvPr/>
        </p:nvSpPr>
        <p:spPr bwMode="auto">
          <a:xfrm>
            <a:off x="3048000" y="5105400"/>
            <a:ext cx="4800600" cy="990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6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defRPr/>
            </a:pPr>
            <a:r>
              <a:rPr lang="en-US" sz="8800" b="0" i="1">
                <a:effectLst>
                  <a:outerShdw blurRad="38100" dist="38100" dir="2700000" algn="tl">
                    <a:srgbClr val="000000"/>
                  </a:outerShdw>
                </a:effectLst>
              </a:rPr>
              <a:t>tetelestai!</a:t>
            </a:r>
            <a:endParaRPr lang="en-US" sz="11700" b="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Application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839200" cy="4876800"/>
          </a:xfrm>
        </p:spPr>
        <p:txBody>
          <a:bodyPr/>
          <a:lstStyle/>
          <a:p>
            <a:pPr>
              <a:defRPr/>
            </a:pPr>
            <a:r>
              <a:rPr lang="en-US" sz="6000" dirty="0"/>
              <a:t>What are you going to </a:t>
            </a:r>
            <a:br>
              <a:rPr lang="en-US" sz="6000" dirty="0"/>
            </a:br>
            <a:r>
              <a:rPr lang="en-US" sz="6000" dirty="0"/>
              <a:t>  do about your </a:t>
            </a:r>
            <a:br>
              <a:rPr lang="en-US" sz="6000" dirty="0"/>
            </a:br>
            <a:r>
              <a:rPr lang="en-US" sz="6000" dirty="0"/>
              <a:t>  certificate of debt?</a:t>
            </a:r>
          </a:p>
        </p:txBody>
      </p:sp>
    </p:spTree>
  </p:cSld>
  <p:clrMapOvr>
    <a:masterClrMapping/>
  </p:clrMapOvr>
  <p:transition>
    <p:wipe dir="r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Application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839200" cy="4876800"/>
          </a:xfrm>
        </p:spPr>
        <p:txBody>
          <a:bodyPr/>
          <a:lstStyle/>
          <a:p>
            <a:pPr>
              <a:defRPr/>
            </a:pPr>
            <a:r>
              <a:rPr lang="en-US" sz="6000" dirty="0"/>
              <a:t>What are you going to </a:t>
            </a:r>
            <a:br>
              <a:rPr lang="en-US" sz="6000" dirty="0"/>
            </a:br>
            <a:r>
              <a:rPr lang="en-US" sz="6000" dirty="0"/>
              <a:t>  do about your </a:t>
            </a:r>
            <a:br>
              <a:rPr lang="en-US" sz="6000" dirty="0"/>
            </a:br>
            <a:r>
              <a:rPr lang="en-US" sz="6000" dirty="0"/>
              <a:t>  certificate of debt?</a:t>
            </a:r>
          </a:p>
          <a:p>
            <a:pPr>
              <a:defRPr/>
            </a:pPr>
            <a:r>
              <a:rPr lang="en-US" sz="6000" dirty="0"/>
              <a:t>Have it nailed to the </a:t>
            </a:r>
            <a:br>
              <a:rPr lang="en-US" sz="6000" dirty="0"/>
            </a:br>
            <a:r>
              <a:rPr lang="en-US" sz="6000" dirty="0"/>
              <a:t>  cross?</a:t>
            </a: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/>
              <a:t>19:1 Then Pilate therefore took Jesus, and scourged Him.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/>
              <a:t>2 And the soldiers wove a crown of thorns and put it on His head, and arrayed Him in a purple robe;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/>
              <a:t>3 and they began to come up to Him, and say, “Hail, King of the Jews!” and to give Him blows in the face.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/>
              <a:t>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362200" y="533400"/>
            <a:ext cx="6477000" cy="32004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</a:rPr>
              <a:t>Mat. 27:30 They spit on him, and took the staff and struck him on the head again and again.</a:t>
            </a:r>
          </a:p>
        </p:txBody>
      </p:sp>
      <p:sp>
        <p:nvSpPr>
          <p:cNvPr id="344069" name="Rectangle 5"/>
          <p:cNvSpPr>
            <a:spLocks noChangeArrowheads="1"/>
          </p:cNvSpPr>
          <p:nvPr/>
        </p:nvSpPr>
        <p:spPr bwMode="auto">
          <a:xfrm>
            <a:off x="304800" y="2667000"/>
            <a:ext cx="8382000" cy="388620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00"/>
              </a:gs>
              <a:gs pos="100000">
                <a:srgbClr val="000076"/>
              </a:gs>
            </a:gsLst>
            <a:lin ang="2700000" scaled="1"/>
          </a:gradFill>
          <a:ln w="28575">
            <a:solidFill>
              <a:schemeClr val="tx1"/>
            </a:solidFill>
            <a:miter lim="800000"/>
            <a:headEnd type="none" w="sm" len="sm"/>
            <a:tailEnd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6000" b="0">
                <a:effectLst>
                  <a:outerShdw blurRad="38100" dist="38100" dir="2700000" algn="tl">
                    <a:srgbClr val="000000"/>
                  </a:outerShdw>
                </a:effectLst>
              </a:rPr>
              <a:t>Is. 50</a:t>
            </a: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</a:rPr>
              <a:t>:6 I offered my back to those who beat me, my cheeks to those who pulled out my beard; I did not hide my face from mocking and spitting.</a:t>
            </a:r>
            <a:endParaRPr lang="en-US" sz="6000" b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/>
              <a:t>Application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839200" cy="4876800"/>
          </a:xfrm>
        </p:spPr>
        <p:txBody>
          <a:bodyPr/>
          <a:lstStyle/>
          <a:p>
            <a:pPr>
              <a:defRPr/>
            </a:pPr>
            <a:r>
              <a:rPr lang="en-US" sz="6000" dirty="0"/>
              <a:t>What are you going to </a:t>
            </a:r>
            <a:br>
              <a:rPr lang="en-US" sz="6000" dirty="0"/>
            </a:br>
            <a:r>
              <a:rPr lang="en-US" sz="6000" dirty="0"/>
              <a:t>  do about your </a:t>
            </a:r>
            <a:br>
              <a:rPr lang="en-US" sz="6000" dirty="0"/>
            </a:br>
            <a:r>
              <a:rPr lang="en-US" sz="6000" dirty="0"/>
              <a:t>  certificate of debt?</a:t>
            </a:r>
          </a:p>
          <a:p>
            <a:pPr>
              <a:defRPr/>
            </a:pPr>
            <a:r>
              <a:rPr lang="en-US" sz="6000" dirty="0"/>
              <a:t>Have it nailed to the </a:t>
            </a:r>
            <a:br>
              <a:rPr lang="en-US" sz="6000" dirty="0"/>
            </a:br>
            <a:r>
              <a:rPr lang="en-US" sz="6000" dirty="0"/>
              <a:t>  cross?</a:t>
            </a:r>
          </a:p>
          <a:p>
            <a:pPr>
              <a:defRPr/>
            </a:pPr>
            <a:r>
              <a:rPr lang="en-US" sz="6000" dirty="0"/>
              <a:t>Or answer for it </a:t>
            </a:r>
            <a:br>
              <a:rPr lang="en-US" sz="6000" dirty="0"/>
            </a:br>
            <a:r>
              <a:rPr lang="en-US" sz="6000" dirty="0"/>
              <a:t>  yourself?</a:t>
            </a:r>
          </a:p>
        </p:txBody>
      </p:sp>
    </p:spTree>
  </p:cSld>
  <p:clrMapOvr>
    <a:masterClrMapping/>
  </p:clrMapOvr>
  <p:transition>
    <p:wipe dir="r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11700"/>
              <a:t>Next Time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3124200"/>
            <a:ext cx="8763000" cy="3505200"/>
          </a:xfrm>
        </p:spPr>
        <p:txBody>
          <a:bodyPr/>
          <a:lstStyle/>
          <a:p>
            <a:pPr>
              <a:defRPr/>
            </a:pPr>
            <a:r>
              <a:rPr lang="en-US" sz="6600" dirty="0"/>
              <a:t>This story isn’t over!</a:t>
            </a:r>
          </a:p>
        </p:txBody>
      </p:sp>
    </p:spTree>
  </p:cSld>
  <p:clrMapOvr>
    <a:masterClrMapping/>
  </p:clrMapOvr>
  <p:transition spd="slow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/>
              <a:t>19:1 Then Pilate therefore took Jesus, and scourged Him.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/>
              <a:t>2 And the soldiers wove a crown of thorns and put it on His head, and arrayed Him in a purple robe;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/>
              <a:t>3 and they began to come up to Him, and say, “Hail, King of the Jews!” and to give Him blows in the face.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/>
              <a:t> </a:t>
            </a: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dirty="0"/>
              <a:t>4 And Pilate came out again, and said to them, “Behold, I am bringing Him out to you, that you may know that I find no guilt in Him.”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/>
              <a:t>5 Jesus therefore came out, wearing the crown of thorns and the purple robe. And Pilate said to them, “Behold, the Man!”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dirty="0"/>
              <a:t>6 When therefore the chief priests and the officers saw Him, they cried out, saying, “Crucify, crucify!” Pilate said to them, “Take Him yourselves, and crucify Him, for I find no guilt in Him.”</a:t>
            </a: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dirty="0"/>
              <a:t>John 19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/>
              <a:t>7 The Jews answered him, “We have a law, and by that law He ought to die because He made Himself out to be the Son of God.”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/>
              <a:t>8 When Pilate therefore heard this statement, he was the more afraid;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3" grpId="0" uiExpand="1" build="p" autoUpdateAnimBg="0"/>
    </p:bld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919191"/>
      </a:dk1>
      <a:lt1>
        <a:srgbClr val="FFFFFF"/>
      </a:lt1>
      <a:dk2>
        <a:srgbClr val="0000F8"/>
      </a:dk2>
      <a:lt2>
        <a:srgbClr val="FAFD00"/>
      </a:lt2>
      <a:accent1>
        <a:srgbClr val="618FFD"/>
      </a:accent1>
      <a:accent2>
        <a:srgbClr val="FAFD00"/>
      </a:accent2>
      <a:accent3>
        <a:srgbClr val="AAAAFB"/>
      </a:accent3>
      <a:accent4>
        <a:srgbClr val="DADADA"/>
      </a:accent4>
      <a:accent5>
        <a:srgbClr val="B7C6FE"/>
      </a:accent5>
      <a:accent6>
        <a:srgbClr val="E3E500"/>
      </a:accent6>
      <a:hlink>
        <a:srgbClr val="FC0128"/>
      </a:hlink>
      <a:folHlink>
        <a:srgbClr val="CECECE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047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047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4157</Words>
  <Application>Microsoft Office PowerPoint</Application>
  <PresentationFormat>On-screen Show (4:3)</PresentationFormat>
  <Paragraphs>309</Paragraphs>
  <Slides>51</Slides>
  <Notes>51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6" baseType="lpstr">
      <vt:lpstr>Calibri</vt:lpstr>
      <vt:lpstr>Monotype Sorts</vt:lpstr>
      <vt:lpstr>Times New Roman</vt:lpstr>
      <vt:lpstr>Wingdings</vt:lpstr>
      <vt:lpstr>Blank Presentation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John 19</vt:lpstr>
      <vt:lpstr>Application</vt:lpstr>
      <vt:lpstr>Application</vt:lpstr>
      <vt:lpstr>Application</vt:lpstr>
      <vt:lpstr>Next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2024-09-10T13:53:16Z</dcterms:created>
  <dcterms:modified xsi:type="dcterms:W3CDTF">2024-09-10T13:53:23Z</dcterms:modified>
</cp:coreProperties>
</file>