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55"/>
  </p:notesMasterIdLst>
  <p:sldIdLst>
    <p:sldId id="464" r:id="rId2"/>
    <p:sldId id="447" r:id="rId3"/>
    <p:sldId id="473" r:id="rId4"/>
    <p:sldId id="474" r:id="rId5"/>
    <p:sldId id="479" r:id="rId6"/>
    <p:sldId id="360" r:id="rId7"/>
    <p:sldId id="366" r:id="rId8"/>
    <p:sldId id="480" r:id="rId9"/>
    <p:sldId id="503" r:id="rId10"/>
    <p:sldId id="456" r:id="rId11"/>
    <p:sldId id="457" r:id="rId12"/>
    <p:sldId id="373" r:id="rId13"/>
    <p:sldId id="374" r:id="rId14"/>
    <p:sldId id="475" r:id="rId15"/>
    <p:sldId id="390" r:id="rId16"/>
    <p:sldId id="391" r:id="rId17"/>
    <p:sldId id="375" r:id="rId18"/>
    <p:sldId id="431" r:id="rId19"/>
    <p:sldId id="376" r:id="rId20"/>
    <p:sldId id="377" r:id="rId21"/>
    <p:sldId id="485" r:id="rId22"/>
    <p:sldId id="504" r:id="rId23"/>
    <p:sldId id="486" r:id="rId24"/>
    <p:sldId id="367" r:id="rId25"/>
    <p:sldId id="487" r:id="rId26"/>
    <p:sldId id="476" r:id="rId27"/>
    <p:sldId id="462" r:id="rId28"/>
    <p:sldId id="502" r:id="rId29"/>
    <p:sldId id="493" r:id="rId30"/>
    <p:sldId id="495" r:id="rId31"/>
    <p:sldId id="494" r:id="rId32"/>
    <p:sldId id="409" r:id="rId33"/>
    <p:sldId id="477" r:id="rId34"/>
    <p:sldId id="496" r:id="rId35"/>
    <p:sldId id="498" r:id="rId36"/>
    <p:sldId id="499" r:id="rId37"/>
    <p:sldId id="501" r:id="rId38"/>
    <p:sldId id="412" r:id="rId39"/>
    <p:sldId id="438" r:id="rId40"/>
    <p:sldId id="444" r:id="rId41"/>
    <p:sldId id="415" r:id="rId42"/>
    <p:sldId id="440" r:id="rId43"/>
    <p:sldId id="478" r:id="rId44"/>
    <p:sldId id="357" r:id="rId45"/>
    <p:sldId id="428" r:id="rId46"/>
    <p:sldId id="424" r:id="rId47"/>
    <p:sldId id="427" r:id="rId48"/>
    <p:sldId id="491" r:id="rId49"/>
    <p:sldId id="379" r:id="rId50"/>
    <p:sldId id="358" r:id="rId51"/>
    <p:sldId id="359" r:id="rId52"/>
    <p:sldId id="484" r:id="rId53"/>
    <p:sldId id="471" r:id="rId5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28" autoAdjust="0"/>
    <p:restoredTop sz="94660"/>
  </p:normalViewPr>
  <p:slideViewPr>
    <p:cSldViewPr>
      <p:cViewPr varScale="1">
        <p:scale>
          <a:sx n="83" d="100"/>
          <a:sy n="83" d="100"/>
        </p:scale>
        <p:origin x="464" y="2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0CB707-B6D6-4AA4-BE41-70CB1FA92822}" type="datetimeFigureOut">
              <a:rPr lang="en-US" smtClean="0"/>
              <a:pPr/>
              <a:t>3/7/2023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659FBE-8F3E-49EF-B064-27C393597BBF}" type="slidenum">
              <a:rPr lang="en-US" smtClean="0"/>
              <a:pPr/>
              <a:t>‹#›</a:t>
            </a:fld>
            <a:endParaRPr lang="en-US"/>
          </a:p>
        </p:txBody>
      </p:sp>
    </p:spTree>
    <p:extLst>
      <p:ext uri="{BB962C8B-B14F-4D97-AF65-F5344CB8AC3E}">
        <p14:creationId xmlns:p14="http://schemas.microsoft.com/office/powerpoint/2010/main" val="3826727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1</a:t>
            </a:fld>
            <a:endParaRPr lang="en-US"/>
          </a:p>
        </p:txBody>
      </p:sp>
    </p:spTree>
    <p:extLst>
      <p:ext uri="{BB962C8B-B14F-4D97-AF65-F5344CB8AC3E}">
        <p14:creationId xmlns:p14="http://schemas.microsoft.com/office/powerpoint/2010/main" val="94097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10</a:t>
            </a:fld>
            <a:endParaRPr lang="en-US"/>
          </a:p>
        </p:txBody>
      </p:sp>
    </p:spTree>
    <p:extLst>
      <p:ext uri="{BB962C8B-B14F-4D97-AF65-F5344CB8AC3E}">
        <p14:creationId xmlns:p14="http://schemas.microsoft.com/office/powerpoint/2010/main" val="11269379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11</a:t>
            </a:fld>
            <a:endParaRPr lang="en-US"/>
          </a:p>
        </p:txBody>
      </p:sp>
    </p:spTree>
    <p:extLst>
      <p:ext uri="{BB962C8B-B14F-4D97-AF65-F5344CB8AC3E}">
        <p14:creationId xmlns:p14="http://schemas.microsoft.com/office/powerpoint/2010/main" val="22761424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12</a:t>
            </a:fld>
            <a:endParaRPr lang="en-US"/>
          </a:p>
        </p:txBody>
      </p:sp>
    </p:spTree>
    <p:extLst>
      <p:ext uri="{BB962C8B-B14F-4D97-AF65-F5344CB8AC3E}">
        <p14:creationId xmlns:p14="http://schemas.microsoft.com/office/powerpoint/2010/main" val="35431181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13</a:t>
            </a:fld>
            <a:endParaRPr lang="en-US"/>
          </a:p>
        </p:txBody>
      </p:sp>
    </p:spTree>
    <p:extLst>
      <p:ext uri="{BB962C8B-B14F-4D97-AF65-F5344CB8AC3E}">
        <p14:creationId xmlns:p14="http://schemas.microsoft.com/office/powerpoint/2010/main" val="3629359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14</a:t>
            </a:fld>
            <a:endParaRPr lang="en-US"/>
          </a:p>
        </p:txBody>
      </p:sp>
    </p:spTree>
    <p:extLst>
      <p:ext uri="{BB962C8B-B14F-4D97-AF65-F5344CB8AC3E}">
        <p14:creationId xmlns:p14="http://schemas.microsoft.com/office/powerpoint/2010/main" val="2426149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15</a:t>
            </a:fld>
            <a:endParaRPr lang="en-US"/>
          </a:p>
        </p:txBody>
      </p:sp>
    </p:spTree>
    <p:extLst>
      <p:ext uri="{BB962C8B-B14F-4D97-AF65-F5344CB8AC3E}">
        <p14:creationId xmlns:p14="http://schemas.microsoft.com/office/powerpoint/2010/main" val="39734208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16</a:t>
            </a:fld>
            <a:endParaRPr lang="en-US"/>
          </a:p>
        </p:txBody>
      </p:sp>
    </p:spTree>
    <p:extLst>
      <p:ext uri="{BB962C8B-B14F-4D97-AF65-F5344CB8AC3E}">
        <p14:creationId xmlns:p14="http://schemas.microsoft.com/office/powerpoint/2010/main" val="18914344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17</a:t>
            </a:fld>
            <a:endParaRPr lang="en-US"/>
          </a:p>
        </p:txBody>
      </p:sp>
    </p:spTree>
    <p:extLst>
      <p:ext uri="{BB962C8B-B14F-4D97-AF65-F5344CB8AC3E}">
        <p14:creationId xmlns:p14="http://schemas.microsoft.com/office/powerpoint/2010/main" val="37327327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18</a:t>
            </a:fld>
            <a:endParaRPr lang="en-US"/>
          </a:p>
        </p:txBody>
      </p:sp>
    </p:spTree>
    <p:extLst>
      <p:ext uri="{BB962C8B-B14F-4D97-AF65-F5344CB8AC3E}">
        <p14:creationId xmlns:p14="http://schemas.microsoft.com/office/powerpoint/2010/main" val="40091703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19</a:t>
            </a:fld>
            <a:endParaRPr lang="en-US"/>
          </a:p>
        </p:txBody>
      </p:sp>
    </p:spTree>
    <p:extLst>
      <p:ext uri="{BB962C8B-B14F-4D97-AF65-F5344CB8AC3E}">
        <p14:creationId xmlns:p14="http://schemas.microsoft.com/office/powerpoint/2010/main" val="47634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2</a:t>
            </a:fld>
            <a:endParaRPr lang="en-US"/>
          </a:p>
        </p:txBody>
      </p:sp>
    </p:spTree>
    <p:extLst>
      <p:ext uri="{BB962C8B-B14F-4D97-AF65-F5344CB8AC3E}">
        <p14:creationId xmlns:p14="http://schemas.microsoft.com/office/powerpoint/2010/main" val="39198263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20</a:t>
            </a:fld>
            <a:endParaRPr lang="en-US"/>
          </a:p>
        </p:txBody>
      </p:sp>
    </p:spTree>
    <p:extLst>
      <p:ext uri="{BB962C8B-B14F-4D97-AF65-F5344CB8AC3E}">
        <p14:creationId xmlns:p14="http://schemas.microsoft.com/office/powerpoint/2010/main" val="31328414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21</a:t>
            </a:fld>
            <a:endParaRPr lang="en-US"/>
          </a:p>
        </p:txBody>
      </p:sp>
    </p:spTree>
    <p:extLst>
      <p:ext uri="{BB962C8B-B14F-4D97-AF65-F5344CB8AC3E}">
        <p14:creationId xmlns:p14="http://schemas.microsoft.com/office/powerpoint/2010/main" val="19896538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22</a:t>
            </a:fld>
            <a:endParaRPr lang="en-US"/>
          </a:p>
        </p:txBody>
      </p:sp>
    </p:spTree>
    <p:extLst>
      <p:ext uri="{BB962C8B-B14F-4D97-AF65-F5344CB8AC3E}">
        <p14:creationId xmlns:p14="http://schemas.microsoft.com/office/powerpoint/2010/main" val="3220470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23</a:t>
            </a:fld>
            <a:endParaRPr lang="en-US"/>
          </a:p>
        </p:txBody>
      </p:sp>
    </p:spTree>
    <p:extLst>
      <p:ext uri="{BB962C8B-B14F-4D97-AF65-F5344CB8AC3E}">
        <p14:creationId xmlns:p14="http://schemas.microsoft.com/office/powerpoint/2010/main" val="17138140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24</a:t>
            </a:fld>
            <a:endParaRPr lang="en-US"/>
          </a:p>
        </p:txBody>
      </p:sp>
    </p:spTree>
    <p:extLst>
      <p:ext uri="{BB962C8B-B14F-4D97-AF65-F5344CB8AC3E}">
        <p14:creationId xmlns:p14="http://schemas.microsoft.com/office/powerpoint/2010/main" val="38590601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25</a:t>
            </a:fld>
            <a:endParaRPr lang="en-US"/>
          </a:p>
        </p:txBody>
      </p:sp>
    </p:spTree>
    <p:extLst>
      <p:ext uri="{BB962C8B-B14F-4D97-AF65-F5344CB8AC3E}">
        <p14:creationId xmlns:p14="http://schemas.microsoft.com/office/powerpoint/2010/main" val="16557013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26</a:t>
            </a:fld>
            <a:endParaRPr lang="en-US"/>
          </a:p>
        </p:txBody>
      </p:sp>
    </p:spTree>
    <p:extLst>
      <p:ext uri="{BB962C8B-B14F-4D97-AF65-F5344CB8AC3E}">
        <p14:creationId xmlns:p14="http://schemas.microsoft.com/office/powerpoint/2010/main" val="34688435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27</a:t>
            </a:fld>
            <a:endParaRPr lang="en-US"/>
          </a:p>
        </p:txBody>
      </p:sp>
    </p:spTree>
    <p:extLst>
      <p:ext uri="{BB962C8B-B14F-4D97-AF65-F5344CB8AC3E}">
        <p14:creationId xmlns:p14="http://schemas.microsoft.com/office/powerpoint/2010/main" val="11890200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28</a:t>
            </a:fld>
            <a:endParaRPr lang="en-US"/>
          </a:p>
        </p:txBody>
      </p:sp>
    </p:spTree>
    <p:extLst>
      <p:ext uri="{BB962C8B-B14F-4D97-AF65-F5344CB8AC3E}">
        <p14:creationId xmlns:p14="http://schemas.microsoft.com/office/powerpoint/2010/main" val="2030377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29</a:t>
            </a:fld>
            <a:endParaRPr lang="en-US"/>
          </a:p>
        </p:txBody>
      </p:sp>
    </p:spTree>
    <p:extLst>
      <p:ext uri="{BB962C8B-B14F-4D97-AF65-F5344CB8AC3E}">
        <p14:creationId xmlns:p14="http://schemas.microsoft.com/office/powerpoint/2010/main" val="3919439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3</a:t>
            </a:fld>
            <a:endParaRPr lang="en-US"/>
          </a:p>
        </p:txBody>
      </p:sp>
    </p:spTree>
    <p:extLst>
      <p:ext uri="{BB962C8B-B14F-4D97-AF65-F5344CB8AC3E}">
        <p14:creationId xmlns:p14="http://schemas.microsoft.com/office/powerpoint/2010/main" val="40352829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30</a:t>
            </a:fld>
            <a:endParaRPr lang="en-US"/>
          </a:p>
        </p:txBody>
      </p:sp>
    </p:spTree>
    <p:extLst>
      <p:ext uri="{BB962C8B-B14F-4D97-AF65-F5344CB8AC3E}">
        <p14:creationId xmlns:p14="http://schemas.microsoft.com/office/powerpoint/2010/main" val="28845629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31</a:t>
            </a:fld>
            <a:endParaRPr lang="en-US"/>
          </a:p>
        </p:txBody>
      </p:sp>
    </p:spTree>
    <p:extLst>
      <p:ext uri="{BB962C8B-B14F-4D97-AF65-F5344CB8AC3E}">
        <p14:creationId xmlns:p14="http://schemas.microsoft.com/office/powerpoint/2010/main" val="35525614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32</a:t>
            </a:fld>
            <a:endParaRPr lang="en-US"/>
          </a:p>
        </p:txBody>
      </p:sp>
    </p:spTree>
    <p:extLst>
      <p:ext uri="{BB962C8B-B14F-4D97-AF65-F5344CB8AC3E}">
        <p14:creationId xmlns:p14="http://schemas.microsoft.com/office/powerpoint/2010/main" val="6360826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33</a:t>
            </a:fld>
            <a:endParaRPr lang="en-US"/>
          </a:p>
        </p:txBody>
      </p:sp>
    </p:spTree>
    <p:extLst>
      <p:ext uri="{BB962C8B-B14F-4D97-AF65-F5344CB8AC3E}">
        <p14:creationId xmlns:p14="http://schemas.microsoft.com/office/powerpoint/2010/main" val="12001434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34</a:t>
            </a:fld>
            <a:endParaRPr lang="en-US"/>
          </a:p>
        </p:txBody>
      </p:sp>
    </p:spTree>
    <p:extLst>
      <p:ext uri="{BB962C8B-B14F-4D97-AF65-F5344CB8AC3E}">
        <p14:creationId xmlns:p14="http://schemas.microsoft.com/office/powerpoint/2010/main" val="40937417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35</a:t>
            </a:fld>
            <a:endParaRPr lang="en-US"/>
          </a:p>
        </p:txBody>
      </p:sp>
    </p:spTree>
    <p:extLst>
      <p:ext uri="{BB962C8B-B14F-4D97-AF65-F5344CB8AC3E}">
        <p14:creationId xmlns:p14="http://schemas.microsoft.com/office/powerpoint/2010/main" val="24626306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36</a:t>
            </a:fld>
            <a:endParaRPr lang="en-US"/>
          </a:p>
        </p:txBody>
      </p:sp>
    </p:spTree>
    <p:extLst>
      <p:ext uri="{BB962C8B-B14F-4D97-AF65-F5344CB8AC3E}">
        <p14:creationId xmlns:p14="http://schemas.microsoft.com/office/powerpoint/2010/main" val="88372155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37</a:t>
            </a:fld>
            <a:endParaRPr lang="en-US"/>
          </a:p>
        </p:txBody>
      </p:sp>
    </p:spTree>
    <p:extLst>
      <p:ext uri="{BB962C8B-B14F-4D97-AF65-F5344CB8AC3E}">
        <p14:creationId xmlns:p14="http://schemas.microsoft.com/office/powerpoint/2010/main" val="163619743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38</a:t>
            </a:fld>
            <a:endParaRPr lang="en-US"/>
          </a:p>
        </p:txBody>
      </p:sp>
    </p:spTree>
    <p:extLst>
      <p:ext uri="{BB962C8B-B14F-4D97-AF65-F5344CB8AC3E}">
        <p14:creationId xmlns:p14="http://schemas.microsoft.com/office/powerpoint/2010/main" val="165706719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39</a:t>
            </a:fld>
            <a:endParaRPr lang="en-US"/>
          </a:p>
        </p:txBody>
      </p:sp>
    </p:spTree>
    <p:extLst>
      <p:ext uri="{BB962C8B-B14F-4D97-AF65-F5344CB8AC3E}">
        <p14:creationId xmlns:p14="http://schemas.microsoft.com/office/powerpoint/2010/main" val="1123416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4</a:t>
            </a:fld>
            <a:endParaRPr lang="en-US"/>
          </a:p>
        </p:txBody>
      </p:sp>
    </p:spTree>
    <p:extLst>
      <p:ext uri="{BB962C8B-B14F-4D97-AF65-F5344CB8AC3E}">
        <p14:creationId xmlns:p14="http://schemas.microsoft.com/office/powerpoint/2010/main" val="92692185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40</a:t>
            </a:fld>
            <a:endParaRPr lang="en-US"/>
          </a:p>
        </p:txBody>
      </p:sp>
    </p:spTree>
    <p:extLst>
      <p:ext uri="{BB962C8B-B14F-4D97-AF65-F5344CB8AC3E}">
        <p14:creationId xmlns:p14="http://schemas.microsoft.com/office/powerpoint/2010/main" val="394788447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41</a:t>
            </a:fld>
            <a:endParaRPr lang="en-US"/>
          </a:p>
        </p:txBody>
      </p:sp>
    </p:spTree>
    <p:extLst>
      <p:ext uri="{BB962C8B-B14F-4D97-AF65-F5344CB8AC3E}">
        <p14:creationId xmlns:p14="http://schemas.microsoft.com/office/powerpoint/2010/main" val="183936442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42</a:t>
            </a:fld>
            <a:endParaRPr lang="en-US"/>
          </a:p>
        </p:txBody>
      </p:sp>
    </p:spTree>
    <p:extLst>
      <p:ext uri="{BB962C8B-B14F-4D97-AF65-F5344CB8AC3E}">
        <p14:creationId xmlns:p14="http://schemas.microsoft.com/office/powerpoint/2010/main" val="2193547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43</a:t>
            </a:fld>
            <a:endParaRPr lang="en-US"/>
          </a:p>
        </p:txBody>
      </p:sp>
    </p:spTree>
    <p:extLst>
      <p:ext uri="{BB962C8B-B14F-4D97-AF65-F5344CB8AC3E}">
        <p14:creationId xmlns:p14="http://schemas.microsoft.com/office/powerpoint/2010/main" val="324307903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44</a:t>
            </a:fld>
            <a:endParaRPr lang="en-US"/>
          </a:p>
        </p:txBody>
      </p:sp>
    </p:spTree>
    <p:extLst>
      <p:ext uri="{BB962C8B-B14F-4D97-AF65-F5344CB8AC3E}">
        <p14:creationId xmlns:p14="http://schemas.microsoft.com/office/powerpoint/2010/main" val="114999491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45</a:t>
            </a:fld>
            <a:endParaRPr lang="en-US"/>
          </a:p>
        </p:txBody>
      </p:sp>
    </p:spTree>
    <p:extLst>
      <p:ext uri="{BB962C8B-B14F-4D97-AF65-F5344CB8AC3E}">
        <p14:creationId xmlns:p14="http://schemas.microsoft.com/office/powerpoint/2010/main" val="185925501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46</a:t>
            </a:fld>
            <a:endParaRPr lang="en-US"/>
          </a:p>
        </p:txBody>
      </p:sp>
    </p:spTree>
    <p:extLst>
      <p:ext uri="{BB962C8B-B14F-4D97-AF65-F5344CB8AC3E}">
        <p14:creationId xmlns:p14="http://schemas.microsoft.com/office/powerpoint/2010/main" val="311919345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47</a:t>
            </a:fld>
            <a:endParaRPr lang="en-US"/>
          </a:p>
        </p:txBody>
      </p:sp>
    </p:spTree>
    <p:extLst>
      <p:ext uri="{BB962C8B-B14F-4D97-AF65-F5344CB8AC3E}">
        <p14:creationId xmlns:p14="http://schemas.microsoft.com/office/powerpoint/2010/main" val="12779654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48</a:t>
            </a:fld>
            <a:endParaRPr lang="en-US"/>
          </a:p>
        </p:txBody>
      </p:sp>
    </p:spTree>
    <p:extLst>
      <p:ext uri="{BB962C8B-B14F-4D97-AF65-F5344CB8AC3E}">
        <p14:creationId xmlns:p14="http://schemas.microsoft.com/office/powerpoint/2010/main" val="411687787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49</a:t>
            </a:fld>
            <a:endParaRPr lang="en-US"/>
          </a:p>
        </p:txBody>
      </p:sp>
    </p:spTree>
    <p:extLst>
      <p:ext uri="{BB962C8B-B14F-4D97-AF65-F5344CB8AC3E}">
        <p14:creationId xmlns:p14="http://schemas.microsoft.com/office/powerpoint/2010/main" val="1728517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5</a:t>
            </a:fld>
            <a:endParaRPr lang="en-US"/>
          </a:p>
        </p:txBody>
      </p:sp>
    </p:spTree>
    <p:extLst>
      <p:ext uri="{BB962C8B-B14F-4D97-AF65-F5344CB8AC3E}">
        <p14:creationId xmlns:p14="http://schemas.microsoft.com/office/powerpoint/2010/main" val="40122156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50</a:t>
            </a:fld>
            <a:endParaRPr lang="en-US"/>
          </a:p>
        </p:txBody>
      </p:sp>
    </p:spTree>
    <p:extLst>
      <p:ext uri="{BB962C8B-B14F-4D97-AF65-F5344CB8AC3E}">
        <p14:creationId xmlns:p14="http://schemas.microsoft.com/office/powerpoint/2010/main" val="341794889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51</a:t>
            </a:fld>
            <a:endParaRPr lang="en-US"/>
          </a:p>
        </p:txBody>
      </p:sp>
    </p:spTree>
    <p:extLst>
      <p:ext uri="{BB962C8B-B14F-4D97-AF65-F5344CB8AC3E}">
        <p14:creationId xmlns:p14="http://schemas.microsoft.com/office/powerpoint/2010/main" val="302034832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52</a:t>
            </a:fld>
            <a:endParaRPr lang="en-US"/>
          </a:p>
        </p:txBody>
      </p:sp>
    </p:spTree>
    <p:extLst>
      <p:ext uri="{BB962C8B-B14F-4D97-AF65-F5344CB8AC3E}">
        <p14:creationId xmlns:p14="http://schemas.microsoft.com/office/powerpoint/2010/main" val="130699635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53</a:t>
            </a:fld>
            <a:endParaRPr lang="en-US"/>
          </a:p>
        </p:txBody>
      </p:sp>
    </p:spTree>
    <p:extLst>
      <p:ext uri="{BB962C8B-B14F-4D97-AF65-F5344CB8AC3E}">
        <p14:creationId xmlns:p14="http://schemas.microsoft.com/office/powerpoint/2010/main" val="1334391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6</a:t>
            </a:fld>
            <a:endParaRPr lang="en-US"/>
          </a:p>
        </p:txBody>
      </p:sp>
    </p:spTree>
    <p:extLst>
      <p:ext uri="{BB962C8B-B14F-4D97-AF65-F5344CB8AC3E}">
        <p14:creationId xmlns:p14="http://schemas.microsoft.com/office/powerpoint/2010/main" val="3411878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7</a:t>
            </a:fld>
            <a:endParaRPr lang="en-US"/>
          </a:p>
        </p:txBody>
      </p:sp>
    </p:spTree>
    <p:extLst>
      <p:ext uri="{BB962C8B-B14F-4D97-AF65-F5344CB8AC3E}">
        <p14:creationId xmlns:p14="http://schemas.microsoft.com/office/powerpoint/2010/main" val="2624893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8</a:t>
            </a:fld>
            <a:endParaRPr lang="en-US"/>
          </a:p>
        </p:txBody>
      </p:sp>
    </p:spTree>
    <p:extLst>
      <p:ext uri="{BB962C8B-B14F-4D97-AF65-F5344CB8AC3E}">
        <p14:creationId xmlns:p14="http://schemas.microsoft.com/office/powerpoint/2010/main" val="3769999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659FBE-8F3E-49EF-B064-27C393597BBF}" type="slidenum">
              <a:rPr lang="en-US" smtClean="0"/>
              <a:pPr/>
              <a:t>9</a:t>
            </a:fld>
            <a:endParaRPr lang="en-US"/>
          </a:p>
        </p:txBody>
      </p:sp>
    </p:spTree>
    <p:extLst>
      <p:ext uri="{BB962C8B-B14F-4D97-AF65-F5344CB8AC3E}">
        <p14:creationId xmlns:p14="http://schemas.microsoft.com/office/powerpoint/2010/main" val="3534728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524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1027"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0">
          <a:solidFill>
            <a:srgbClr val="A5E6F3"/>
          </a:solidFill>
          <a:latin typeface="+mj-lt"/>
          <a:ea typeface="+mj-ea"/>
          <a:cs typeface="+mj-cs"/>
        </a:defRPr>
      </a:lvl1pPr>
      <a:lvl2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2pPr>
      <a:lvl3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3pPr>
      <a:lvl4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4pPr>
      <a:lvl5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5pPr>
      <a:lvl6pPr marL="457200" algn="ctr" rtl="0" fontAlgn="base">
        <a:lnSpc>
          <a:spcPct val="80000"/>
        </a:lnSpc>
        <a:spcBef>
          <a:spcPct val="0"/>
        </a:spcBef>
        <a:spcAft>
          <a:spcPct val="0"/>
        </a:spcAft>
        <a:defRPr sz="6000" b="1">
          <a:solidFill>
            <a:srgbClr val="A5E6F3"/>
          </a:solidFill>
          <a:latin typeface="Times New Roman" pitchFamily="18" charset="0"/>
          <a:cs typeface="Arial" charset="0"/>
        </a:defRPr>
      </a:lvl6pPr>
      <a:lvl7pPr marL="914400" algn="ctr" rtl="0" fontAlgn="base">
        <a:lnSpc>
          <a:spcPct val="80000"/>
        </a:lnSpc>
        <a:spcBef>
          <a:spcPct val="0"/>
        </a:spcBef>
        <a:spcAft>
          <a:spcPct val="0"/>
        </a:spcAft>
        <a:defRPr sz="6000" b="1">
          <a:solidFill>
            <a:srgbClr val="A5E6F3"/>
          </a:solidFill>
          <a:latin typeface="Times New Roman" pitchFamily="18" charset="0"/>
          <a:cs typeface="Arial" charset="0"/>
        </a:defRPr>
      </a:lvl7pPr>
      <a:lvl8pPr marL="1371600" algn="ctr" rtl="0" fontAlgn="base">
        <a:lnSpc>
          <a:spcPct val="80000"/>
        </a:lnSpc>
        <a:spcBef>
          <a:spcPct val="0"/>
        </a:spcBef>
        <a:spcAft>
          <a:spcPct val="0"/>
        </a:spcAft>
        <a:defRPr sz="6000" b="1">
          <a:solidFill>
            <a:srgbClr val="A5E6F3"/>
          </a:solidFill>
          <a:latin typeface="Times New Roman" pitchFamily="18" charset="0"/>
          <a:cs typeface="Arial" charset="0"/>
        </a:defRPr>
      </a:lvl8pPr>
      <a:lvl9pPr marL="1828800" algn="ctr" rtl="0" fontAlgn="base">
        <a:lnSpc>
          <a:spcPct val="80000"/>
        </a:lnSpc>
        <a:spcBef>
          <a:spcPct val="0"/>
        </a:spcBef>
        <a:spcAft>
          <a:spcPct val="0"/>
        </a:spcAft>
        <a:defRPr sz="6000" b="1">
          <a:solidFill>
            <a:srgbClr val="A5E6F3"/>
          </a:solidFill>
          <a:latin typeface="Times New Roman" pitchFamily="18" charset="0"/>
          <a:cs typeface="Arial"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latin typeface="+mn-lt"/>
          <a:cs typeface="+mn-cs"/>
        </a:defRPr>
      </a:lvl2pPr>
      <a:lvl3pPr marL="1143000" indent="-228600" algn="l" rtl="0" eaLnBrk="0" fontAlgn="base" hangingPunct="0">
        <a:lnSpc>
          <a:spcPct val="70000"/>
        </a:lnSpc>
        <a:spcBef>
          <a:spcPct val="15000"/>
        </a:spcBef>
        <a:spcAft>
          <a:spcPct val="0"/>
        </a:spcAft>
        <a:buSzPct val="100000"/>
        <a:buChar char="»"/>
        <a:defRPr b="0">
          <a:solidFill>
            <a:schemeClr val="tx1"/>
          </a:solidFill>
          <a:latin typeface="+mn-lt"/>
          <a:cs typeface="+mn-cs"/>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latin typeface="+mn-lt"/>
          <a:cs typeface="+mn-cs"/>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latin typeface="+mn-lt"/>
          <a:cs typeface="+mn-cs"/>
        </a:defRPr>
      </a:lvl5pPr>
      <a:lvl6pPr marL="2457450" indent="-171450" algn="l" rtl="0" fontAlgn="base">
        <a:lnSpc>
          <a:spcPct val="70000"/>
        </a:lnSpc>
        <a:spcBef>
          <a:spcPct val="15000"/>
        </a:spcBef>
        <a:spcAft>
          <a:spcPct val="0"/>
        </a:spcAft>
        <a:buSzPct val="100000"/>
        <a:buChar char="–"/>
        <a:defRPr sz="1400" b="1">
          <a:solidFill>
            <a:schemeClr val="tx1"/>
          </a:solidFill>
          <a:latin typeface="+mn-lt"/>
          <a:cs typeface="+mn-cs"/>
        </a:defRPr>
      </a:lvl6pPr>
      <a:lvl7pPr marL="2914650" indent="-171450" algn="l" rtl="0" fontAlgn="base">
        <a:lnSpc>
          <a:spcPct val="70000"/>
        </a:lnSpc>
        <a:spcBef>
          <a:spcPct val="15000"/>
        </a:spcBef>
        <a:spcAft>
          <a:spcPct val="0"/>
        </a:spcAft>
        <a:buSzPct val="100000"/>
        <a:buChar char="–"/>
        <a:defRPr sz="1400" b="1">
          <a:solidFill>
            <a:schemeClr val="tx1"/>
          </a:solidFill>
          <a:latin typeface="+mn-lt"/>
          <a:cs typeface="+mn-cs"/>
        </a:defRPr>
      </a:lvl7pPr>
      <a:lvl8pPr marL="3371850" indent="-171450" algn="l" rtl="0" fontAlgn="base">
        <a:lnSpc>
          <a:spcPct val="70000"/>
        </a:lnSpc>
        <a:spcBef>
          <a:spcPct val="15000"/>
        </a:spcBef>
        <a:spcAft>
          <a:spcPct val="0"/>
        </a:spcAft>
        <a:buSzPct val="100000"/>
        <a:buChar char="–"/>
        <a:defRPr sz="1400" b="1">
          <a:solidFill>
            <a:schemeClr val="tx1"/>
          </a:solidFill>
          <a:latin typeface="+mn-lt"/>
          <a:cs typeface="+mn-cs"/>
        </a:defRPr>
      </a:lvl8pPr>
      <a:lvl9pPr marL="3829050" indent="-171450" algn="l" rtl="0" fontAlgn="base">
        <a:lnSpc>
          <a:spcPct val="70000"/>
        </a:lnSpc>
        <a:spcBef>
          <a:spcPct val="15000"/>
        </a:spcBef>
        <a:spcAft>
          <a:spcPct val="0"/>
        </a:spcAft>
        <a:buSzPct val="100000"/>
        <a:buChar char="–"/>
        <a:defRPr sz="1400" b="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457200" y="2743200"/>
            <a:ext cx="7315200" cy="3429000"/>
          </a:xfrm>
        </p:spPr>
        <p:txBody>
          <a:bodyPr/>
          <a:lstStyle/>
          <a:p>
            <a:pPr>
              <a:defRPr/>
            </a:pPr>
            <a:r>
              <a:rPr lang="en-US" sz="6000" dirty="0" smtClean="0">
                <a:effectLst>
                  <a:outerShdw blurRad="38100" dist="38100" dir="2700000" algn="tl">
                    <a:srgbClr val="000000"/>
                  </a:outerShdw>
                </a:effectLst>
              </a:rPr>
              <a:t>Good and Evil </a:t>
            </a:r>
            <a:br>
              <a:rPr lang="en-US" sz="6000" dirty="0" smtClean="0">
                <a:effectLst>
                  <a:outerShdw blurRad="38100" dist="38100" dir="2700000" algn="tl">
                    <a:srgbClr val="000000"/>
                  </a:outerShdw>
                </a:effectLst>
              </a:rPr>
            </a:br>
            <a:r>
              <a:rPr lang="en-US" sz="6000" dirty="0" smtClean="0">
                <a:effectLst>
                  <a:outerShdw blurRad="38100" dist="38100" dir="2700000" algn="tl">
                    <a:srgbClr val="000000"/>
                  </a:outerShdw>
                </a:effectLst>
              </a:rPr>
              <a:t>  are Real!</a:t>
            </a: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22532"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
        <p:nvSpPr>
          <p:cNvPr id="22533" name="Rectangle 4"/>
          <p:cNvSpPr>
            <a:spLocks noChangeArrowheads="1"/>
          </p:cNvSpPr>
          <p:nvPr/>
        </p:nvSpPr>
        <p:spPr bwMode="auto">
          <a:xfrm>
            <a:off x="3505200" y="76200"/>
            <a:ext cx="5562600" cy="541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a:latin typeface="Times New Roman" pitchFamily="18" charset="0"/>
              </a:rPr>
              <a:t>The no-god world:</a:t>
            </a:r>
          </a:p>
          <a:p>
            <a:pPr>
              <a:lnSpc>
                <a:spcPct val="70000"/>
              </a:lnSpc>
              <a:spcBef>
                <a:spcPct val="5000"/>
              </a:spcBef>
            </a:pPr>
            <a:r>
              <a:rPr lang="en-US" sz="4000">
                <a:latin typeface="Times New Roman" pitchFamily="18" charset="0"/>
              </a:rPr>
              <a:t>A material world</a:t>
            </a:r>
          </a:p>
        </p:txBody>
      </p:sp>
      <p:sp>
        <p:nvSpPr>
          <p:cNvPr id="22534" name="Rectangle 4"/>
          <p:cNvSpPr>
            <a:spLocks noChangeArrowheads="1"/>
          </p:cNvSpPr>
          <p:nvPr/>
        </p:nvSpPr>
        <p:spPr bwMode="auto">
          <a:xfrm>
            <a:off x="381000" y="2667000"/>
            <a:ext cx="85344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3600" dirty="0">
                <a:latin typeface="Times New Roman" pitchFamily="18" charset="0"/>
              </a:rPr>
              <a:t>Ludwig Wittgenstein: Our words used as we use them in science, are vessels capable only of containing and conveying meaning and sense, natural meaning and sense. Ethics, if it is anything, is </a:t>
            </a:r>
            <a:r>
              <a:rPr lang="en-US" sz="3600" u="sng" dirty="0">
                <a:latin typeface="Times New Roman" pitchFamily="18" charset="0"/>
              </a:rPr>
              <a:t>supernatural</a:t>
            </a:r>
            <a:r>
              <a:rPr lang="en-US" sz="3600" dirty="0">
                <a:latin typeface="Times New Roman" pitchFamily="18" charset="0"/>
              </a:rPr>
              <a:t> and our words will only express facts; as a teacup will only hold a teacup full of water even if I were to pour out a gallon over it.</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24580"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
        <p:nvSpPr>
          <p:cNvPr id="24581" name="Rectangle 4"/>
          <p:cNvSpPr>
            <a:spLocks noChangeArrowheads="1"/>
          </p:cNvSpPr>
          <p:nvPr/>
        </p:nvSpPr>
        <p:spPr bwMode="auto">
          <a:xfrm>
            <a:off x="3505200" y="76200"/>
            <a:ext cx="5562600" cy="541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a:latin typeface="Times New Roman" pitchFamily="18" charset="0"/>
              </a:rPr>
              <a:t>The no-god world:</a:t>
            </a:r>
          </a:p>
          <a:p>
            <a:pPr>
              <a:lnSpc>
                <a:spcPct val="70000"/>
              </a:lnSpc>
              <a:spcBef>
                <a:spcPct val="5000"/>
              </a:spcBef>
            </a:pPr>
            <a:r>
              <a:rPr lang="en-US" sz="4000">
                <a:latin typeface="Times New Roman" pitchFamily="18" charset="0"/>
              </a:rPr>
              <a:t>A material world</a:t>
            </a:r>
          </a:p>
        </p:txBody>
      </p:sp>
      <p:sp>
        <p:nvSpPr>
          <p:cNvPr id="24582" name="Rectangle 4"/>
          <p:cNvSpPr>
            <a:spLocks noChangeArrowheads="1"/>
          </p:cNvSpPr>
          <p:nvPr/>
        </p:nvSpPr>
        <p:spPr bwMode="auto">
          <a:xfrm>
            <a:off x="381000" y="2667000"/>
            <a:ext cx="85344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ts val="600"/>
              </a:spcBef>
            </a:pPr>
            <a:r>
              <a:rPr lang="en-US" sz="3600" dirty="0">
                <a:latin typeface="Times New Roman" pitchFamily="18" charset="0"/>
              </a:rPr>
              <a:t>Ludwig Wittgenstein: No state of affairs has, in itself, what I would like to call the coercive power of an absolute judge.</a:t>
            </a:r>
          </a:p>
          <a:p>
            <a:pPr>
              <a:lnSpc>
                <a:spcPct val="77000"/>
              </a:lnSpc>
              <a:spcBef>
                <a:spcPts val="600"/>
              </a:spcBef>
            </a:pPr>
            <a:r>
              <a:rPr lang="en-US" sz="3600" dirty="0">
                <a:latin typeface="Times New Roman" pitchFamily="18" charset="0"/>
              </a:rPr>
              <a:t>…to write or talk Ethics or Religion is to run against the boundaries of language. This running against the walls of our cage is perfectly, absolutely hopeless.</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25604"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
        <p:nvSpPr>
          <p:cNvPr id="25605" name="Rectangle 4"/>
          <p:cNvSpPr>
            <a:spLocks noChangeArrowheads="1"/>
          </p:cNvSpPr>
          <p:nvPr/>
        </p:nvSpPr>
        <p:spPr bwMode="auto">
          <a:xfrm>
            <a:off x="3505200" y="76200"/>
            <a:ext cx="5562600" cy="541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a:latin typeface="Times New Roman" pitchFamily="18" charset="0"/>
              </a:rPr>
              <a:t>The no-god world:</a:t>
            </a:r>
          </a:p>
          <a:p>
            <a:pPr>
              <a:lnSpc>
                <a:spcPct val="70000"/>
              </a:lnSpc>
              <a:spcBef>
                <a:spcPct val="5000"/>
              </a:spcBef>
            </a:pPr>
            <a:r>
              <a:rPr lang="en-US" sz="4000">
                <a:latin typeface="Times New Roman" pitchFamily="18" charset="0"/>
              </a:rPr>
              <a:t>A material world</a:t>
            </a:r>
          </a:p>
          <a:p>
            <a:pPr>
              <a:lnSpc>
                <a:spcPct val="70000"/>
              </a:lnSpc>
              <a:spcBef>
                <a:spcPct val="5000"/>
              </a:spcBef>
              <a:buClr>
                <a:schemeClr val="tx2"/>
              </a:buClr>
              <a:buFont typeface="Wingdings" pitchFamily="2" charset="2"/>
              <a:buChar char="Ø"/>
            </a:pPr>
            <a:r>
              <a:rPr lang="en-US" sz="4000">
                <a:latin typeface="Times New Roman" pitchFamily="18" charset="0"/>
              </a:rPr>
              <a:t>Matter isn’t moral</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26628"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
        <p:nvSpPr>
          <p:cNvPr id="26629" name="Rectangle 4"/>
          <p:cNvSpPr>
            <a:spLocks noChangeArrowheads="1"/>
          </p:cNvSpPr>
          <p:nvPr/>
        </p:nvSpPr>
        <p:spPr bwMode="auto">
          <a:xfrm>
            <a:off x="3505200" y="76200"/>
            <a:ext cx="5562600" cy="541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a:latin typeface="Times New Roman" pitchFamily="18" charset="0"/>
              </a:rPr>
              <a:t>The no-god world:</a:t>
            </a:r>
          </a:p>
          <a:p>
            <a:pPr>
              <a:lnSpc>
                <a:spcPct val="70000"/>
              </a:lnSpc>
              <a:spcBef>
                <a:spcPct val="5000"/>
              </a:spcBef>
            </a:pPr>
            <a:r>
              <a:rPr lang="en-US" sz="4000">
                <a:latin typeface="Times New Roman" pitchFamily="18" charset="0"/>
              </a:rPr>
              <a:t>A material world</a:t>
            </a:r>
          </a:p>
          <a:p>
            <a:pPr>
              <a:lnSpc>
                <a:spcPct val="70000"/>
              </a:lnSpc>
              <a:spcBef>
                <a:spcPct val="5000"/>
              </a:spcBef>
              <a:buClr>
                <a:schemeClr val="tx2"/>
              </a:buClr>
              <a:buFont typeface="Wingdings" pitchFamily="2" charset="2"/>
              <a:buChar char="Ø"/>
            </a:pPr>
            <a:r>
              <a:rPr lang="en-US" sz="4000">
                <a:latin typeface="Times New Roman" pitchFamily="18" charset="0"/>
              </a:rPr>
              <a:t>Matter isn’t moral</a:t>
            </a:r>
          </a:p>
          <a:p>
            <a:pPr>
              <a:lnSpc>
                <a:spcPct val="70000"/>
              </a:lnSpc>
              <a:spcBef>
                <a:spcPct val="5000"/>
              </a:spcBef>
              <a:buClr>
                <a:schemeClr val="tx2"/>
              </a:buClr>
              <a:buFont typeface="Wingdings" pitchFamily="2" charset="2"/>
              <a:buChar char="Ø"/>
            </a:pPr>
            <a:r>
              <a:rPr lang="en-US" sz="4000">
                <a:latin typeface="Times New Roman" pitchFamily="18" charset="0"/>
              </a:rPr>
              <a:t>Humans are just like </a:t>
            </a:r>
            <a:br>
              <a:rPr lang="en-US" sz="4000">
                <a:latin typeface="Times New Roman" pitchFamily="18" charset="0"/>
              </a:rPr>
            </a:br>
            <a:r>
              <a:rPr lang="en-US" sz="4000">
                <a:latin typeface="Times New Roman" pitchFamily="18" charset="0"/>
              </a:rPr>
              <a:t>    other species</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29700"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
        <p:nvSpPr>
          <p:cNvPr id="29701" name="Rectangle 4"/>
          <p:cNvSpPr>
            <a:spLocks noChangeArrowheads="1"/>
          </p:cNvSpPr>
          <p:nvPr/>
        </p:nvSpPr>
        <p:spPr bwMode="auto">
          <a:xfrm>
            <a:off x="3505200" y="76200"/>
            <a:ext cx="5562600" cy="541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a:latin typeface="Times New Roman" pitchFamily="18" charset="0"/>
              </a:rPr>
              <a:t>The no-god world:</a:t>
            </a:r>
          </a:p>
          <a:p>
            <a:pPr>
              <a:lnSpc>
                <a:spcPct val="70000"/>
              </a:lnSpc>
              <a:spcBef>
                <a:spcPct val="5000"/>
              </a:spcBef>
            </a:pPr>
            <a:r>
              <a:rPr lang="en-US" sz="4000">
                <a:latin typeface="Times New Roman" pitchFamily="18" charset="0"/>
              </a:rPr>
              <a:t>A material world</a:t>
            </a:r>
          </a:p>
          <a:p>
            <a:pPr>
              <a:lnSpc>
                <a:spcPct val="70000"/>
              </a:lnSpc>
              <a:spcBef>
                <a:spcPct val="5000"/>
              </a:spcBef>
              <a:buClr>
                <a:schemeClr val="tx2"/>
              </a:buClr>
              <a:buFont typeface="Wingdings" pitchFamily="2" charset="2"/>
              <a:buChar char="Ø"/>
            </a:pPr>
            <a:r>
              <a:rPr lang="en-US" sz="4000">
                <a:latin typeface="Times New Roman" pitchFamily="18" charset="0"/>
              </a:rPr>
              <a:t>Matter isn’t moral</a:t>
            </a:r>
          </a:p>
          <a:p>
            <a:pPr>
              <a:lnSpc>
                <a:spcPct val="70000"/>
              </a:lnSpc>
              <a:spcBef>
                <a:spcPct val="5000"/>
              </a:spcBef>
              <a:buClr>
                <a:schemeClr val="tx2"/>
              </a:buClr>
              <a:buFont typeface="Wingdings" pitchFamily="2" charset="2"/>
              <a:buChar char="Ø"/>
            </a:pPr>
            <a:r>
              <a:rPr lang="en-US" sz="4000">
                <a:latin typeface="Times New Roman" pitchFamily="18" charset="0"/>
              </a:rPr>
              <a:t>Humans are just like </a:t>
            </a:r>
            <a:br>
              <a:rPr lang="en-US" sz="4000">
                <a:latin typeface="Times New Roman" pitchFamily="18" charset="0"/>
              </a:rPr>
            </a:br>
            <a:r>
              <a:rPr lang="en-US" sz="4000">
                <a:latin typeface="Times New Roman" pitchFamily="18" charset="0"/>
              </a:rPr>
              <a:t>    other species</a:t>
            </a:r>
          </a:p>
        </p:txBody>
      </p:sp>
      <p:sp>
        <p:nvSpPr>
          <p:cNvPr id="29702" name="Rectangle 4"/>
          <p:cNvSpPr>
            <a:spLocks noChangeArrowheads="1"/>
          </p:cNvSpPr>
          <p:nvPr/>
        </p:nvSpPr>
        <p:spPr bwMode="auto">
          <a:xfrm>
            <a:off x="304800" y="2438400"/>
            <a:ext cx="8305800" cy="3962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3600" dirty="0">
                <a:latin typeface="Times New Roman" pitchFamily="18" charset="0"/>
              </a:rPr>
              <a:t>It would be impossible to find a fox which has a kindly and protective disposition towards geese, just as no cat exists which has a friendly disposition towards mice.  That is why the struggle between the various species does not arise from a feeling of mutual </a:t>
            </a:r>
            <a:r>
              <a:rPr lang="en-US" sz="3600" dirty="0" smtClean="0">
                <a:latin typeface="Times New Roman" pitchFamily="18" charset="0"/>
              </a:rPr>
              <a:t>hate </a:t>
            </a:r>
            <a:r>
              <a:rPr lang="en-US" sz="3600" dirty="0">
                <a:latin typeface="Times New Roman" pitchFamily="18" charset="0"/>
              </a:rPr>
              <a:t>but rather from hunger and love. </a:t>
            </a:r>
            <a:r>
              <a:rPr lang="en-US" sz="3600" dirty="0" smtClean="0">
                <a:latin typeface="Times New Roman" pitchFamily="18" charset="0"/>
              </a:rPr>
              <a:t>In </a:t>
            </a:r>
            <a:r>
              <a:rPr lang="en-US" sz="3600" dirty="0">
                <a:latin typeface="Times New Roman" pitchFamily="18" charset="0"/>
              </a:rPr>
              <a:t>both cases Nature looks on calmly and is even pleased with what happens.</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30724"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
        <p:nvSpPr>
          <p:cNvPr id="30725" name="Rectangle 4"/>
          <p:cNvSpPr>
            <a:spLocks noChangeArrowheads="1"/>
          </p:cNvSpPr>
          <p:nvPr/>
        </p:nvSpPr>
        <p:spPr bwMode="auto">
          <a:xfrm>
            <a:off x="3505200" y="76200"/>
            <a:ext cx="5562600" cy="541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a:latin typeface="Times New Roman" pitchFamily="18" charset="0"/>
              </a:rPr>
              <a:t>The no-god world:</a:t>
            </a:r>
          </a:p>
          <a:p>
            <a:pPr>
              <a:lnSpc>
                <a:spcPct val="70000"/>
              </a:lnSpc>
              <a:spcBef>
                <a:spcPct val="5000"/>
              </a:spcBef>
            </a:pPr>
            <a:r>
              <a:rPr lang="en-US" sz="4000">
                <a:latin typeface="Times New Roman" pitchFamily="18" charset="0"/>
              </a:rPr>
              <a:t>A material world</a:t>
            </a:r>
          </a:p>
          <a:p>
            <a:pPr>
              <a:lnSpc>
                <a:spcPct val="70000"/>
              </a:lnSpc>
              <a:spcBef>
                <a:spcPct val="5000"/>
              </a:spcBef>
              <a:buClr>
                <a:schemeClr val="tx2"/>
              </a:buClr>
              <a:buFont typeface="Wingdings" pitchFamily="2" charset="2"/>
              <a:buChar char="Ø"/>
            </a:pPr>
            <a:r>
              <a:rPr lang="en-US" sz="4000">
                <a:latin typeface="Times New Roman" pitchFamily="18" charset="0"/>
              </a:rPr>
              <a:t>Matter isn’t moral</a:t>
            </a:r>
          </a:p>
          <a:p>
            <a:pPr>
              <a:lnSpc>
                <a:spcPct val="70000"/>
              </a:lnSpc>
              <a:spcBef>
                <a:spcPct val="5000"/>
              </a:spcBef>
              <a:buClr>
                <a:schemeClr val="tx2"/>
              </a:buClr>
              <a:buFont typeface="Wingdings" pitchFamily="2" charset="2"/>
              <a:buChar char="Ø"/>
            </a:pPr>
            <a:r>
              <a:rPr lang="en-US" sz="4000">
                <a:latin typeface="Times New Roman" pitchFamily="18" charset="0"/>
              </a:rPr>
              <a:t>Humans are just like </a:t>
            </a:r>
            <a:br>
              <a:rPr lang="en-US" sz="4000">
                <a:latin typeface="Times New Roman" pitchFamily="18" charset="0"/>
              </a:rPr>
            </a:br>
            <a:r>
              <a:rPr lang="en-US" sz="4000">
                <a:latin typeface="Times New Roman" pitchFamily="18" charset="0"/>
              </a:rPr>
              <a:t>    other species</a:t>
            </a:r>
          </a:p>
        </p:txBody>
      </p:sp>
      <p:sp>
        <p:nvSpPr>
          <p:cNvPr id="30726" name="Rectangle 4"/>
          <p:cNvSpPr>
            <a:spLocks noChangeArrowheads="1"/>
          </p:cNvSpPr>
          <p:nvPr/>
        </p:nvSpPr>
        <p:spPr bwMode="auto">
          <a:xfrm>
            <a:off x="762000" y="2438400"/>
            <a:ext cx="7848600" cy="2438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dirty="0">
                <a:latin typeface="Times New Roman" pitchFamily="18" charset="0"/>
              </a:rPr>
              <a:t>There cannot be a separate law for mankind in a world in which planets and suns follow their orbits, where moons and planets trace their destined paths</a:t>
            </a:r>
            <a:r>
              <a:rPr lang="en-US" sz="4000" dirty="0" smtClean="0">
                <a:latin typeface="Times New Roman" pitchFamily="18" charset="0"/>
              </a:rPr>
              <a:t>…</a:t>
            </a:r>
            <a:endParaRPr lang="en-US" sz="4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31748"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
        <p:nvSpPr>
          <p:cNvPr id="31749" name="Rectangle 4"/>
          <p:cNvSpPr>
            <a:spLocks noChangeArrowheads="1"/>
          </p:cNvSpPr>
          <p:nvPr/>
        </p:nvSpPr>
        <p:spPr bwMode="auto">
          <a:xfrm>
            <a:off x="3505200" y="76200"/>
            <a:ext cx="5562600" cy="541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a:latin typeface="Times New Roman" pitchFamily="18" charset="0"/>
              </a:rPr>
              <a:t>The no-god world:</a:t>
            </a:r>
          </a:p>
          <a:p>
            <a:pPr>
              <a:lnSpc>
                <a:spcPct val="70000"/>
              </a:lnSpc>
              <a:spcBef>
                <a:spcPct val="5000"/>
              </a:spcBef>
            </a:pPr>
            <a:r>
              <a:rPr lang="en-US" sz="4000">
                <a:latin typeface="Times New Roman" pitchFamily="18" charset="0"/>
              </a:rPr>
              <a:t>A material world</a:t>
            </a:r>
          </a:p>
          <a:p>
            <a:pPr>
              <a:lnSpc>
                <a:spcPct val="70000"/>
              </a:lnSpc>
              <a:spcBef>
                <a:spcPct val="5000"/>
              </a:spcBef>
              <a:buClr>
                <a:schemeClr val="tx2"/>
              </a:buClr>
              <a:buFont typeface="Wingdings" pitchFamily="2" charset="2"/>
              <a:buChar char="Ø"/>
            </a:pPr>
            <a:r>
              <a:rPr lang="en-US" sz="4000">
                <a:latin typeface="Times New Roman" pitchFamily="18" charset="0"/>
              </a:rPr>
              <a:t>Matter isn’t moral</a:t>
            </a:r>
          </a:p>
          <a:p>
            <a:pPr>
              <a:lnSpc>
                <a:spcPct val="70000"/>
              </a:lnSpc>
              <a:spcBef>
                <a:spcPct val="5000"/>
              </a:spcBef>
              <a:buClr>
                <a:schemeClr val="tx2"/>
              </a:buClr>
              <a:buFont typeface="Wingdings" pitchFamily="2" charset="2"/>
              <a:buChar char="Ø"/>
            </a:pPr>
            <a:r>
              <a:rPr lang="en-US" sz="4000">
                <a:latin typeface="Times New Roman" pitchFamily="18" charset="0"/>
              </a:rPr>
              <a:t>Humans are just like </a:t>
            </a:r>
            <a:br>
              <a:rPr lang="en-US" sz="4000">
                <a:latin typeface="Times New Roman" pitchFamily="18" charset="0"/>
              </a:rPr>
            </a:br>
            <a:r>
              <a:rPr lang="en-US" sz="4000">
                <a:latin typeface="Times New Roman" pitchFamily="18" charset="0"/>
              </a:rPr>
              <a:t>    other species</a:t>
            </a:r>
          </a:p>
        </p:txBody>
      </p:sp>
      <p:sp>
        <p:nvSpPr>
          <p:cNvPr id="31751" name="Rectangle 4"/>
          <p:cNvSpPr>
            <a:spLocks noChangeArrowheads="1"/>
          </p:cNvSpPr>
          <p:nvPr/>
        </p:nvSpPr>
        <p:spPr bwMode="auto">
          <a:xfrm>
            <a:off x="152400" y="152400"/>
            <a:ext cx="7848600" cy="2209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9000"/>
              </a:lnSpc>
              <a:spcBef>
                <a:spcPct val="5000"/>
              </a:spcBef>
            </a:pPr>
            <a:r>
              <a:rPr lang="en-US" sz="8800" dirty="0">
                <a:latin typeface="Times New Roman" pitchFamily="18" charset="0"/>
              </a:rPr>
              <a:t>Adolf Hitler, </a:t>
            </a:r>
            <a:r>
              <a:rPr lang="en-US" sz="8800" dirty="0" smtClean="0">
                <a:latin typeface="Times New Roman" pitchFamily="18" charset="0"/>
              </a:rPr>
              <a:t/>
            </a:r>
            <a:br>
              <a:rPr lang="en-US" sz="8800" dirty="0" smtClean="0">
                <a:latin typeface="Times New Roman" pitchFamily="18" charset="0"/>
              </a:rPr>
            </a:br>
            <a:r>
              <a:rPr lang="en-US" sz="8800" i="1" dirty="0" smtClean="0">
                <a:latin typeface="Times New Roman" pitchFamily="18" charset="0"/>
              </a:rPr>
              <a:t>Mein </a:t>
            </a:r>
            <a:r>
              <a:rPr lang="en-US" sz="8800" i="1" dirty="0" err="1">
                <a:latin typeface="Times New Roman" pitchFamily="18" charset="0"/>
              </a:rPr>
              <a:t>Kampf</a:t>
            </a:r>
            <a:r>
              <a:rPr lang="en-US" sz="8800" dirty="0">
                <a:latin typeface="Times New Roman" pitchFamily="18" charset="0"/>
              </a:rPr>
              <a:t> </a:t>
            </a:r>
            <a:r>
              <a:rPr lang="en-US" sz="5400" dirty="0">
                <a:latin typeface="Times New Roman" pitchFamily="18" charset="0"/>
              </a:rPr>
              <a:t>p. 144</a:t>
            </a:r>
          </a:p>
        </p:txBody>
      </p:sp>
      <p:sp>
        <p:nvSpPr>
          <p:cNvPr id="8" name="Rectangle 4"/>
          <p:cNvSpPr>
            <a:spLocks noChangeArrowheads="1"/>
          </p:cNvSpPr>
          <p:nvPr/>
        </p:nvSpPr>
        <p:spPr bwMode="auto">
          <a:xfrm>
            <a:off x="762000" y="2438400"/>
            <a:ext cx="7848600" cy="2438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dirty="0">
                <a:latin typeface="Times New Roman" pitchFamily="18" charset="0"/>
              </a:rPr>
              <a:t>There cannot be a separate law for mankind in a world in which planets and suns follow their orbits, where moons and planets trace their destined paths</a:t>
            </a:r>
            <a:r>
              <a:rPr lang="en-US" sz="4000" dirty="0" smtClean="0">
                <a:latin typeface="Times New Roman" pitchFamily="18" charset="0"/>
              </a:rPr>
              <a:t>…</a:t>
            </a:r>
            <a:endParaRPr lang="en-US" sz="4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33796"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
        <p:nvSpPr>
          <p:cNvPr id="33797" name="Rectangle 4"/>
          <p:cNvSpPr>
            <a:spLocks noChangeArrowheads="1"/>
          </p:cNvSpPr>
          <p:nvPr/>
        </p:nvSpPr>
        <p:spPr bwMode="auto">
          <a:xfrm>
            <a:off x="3505200" y="76200"/>
            <a:ext cx="5562600" cy="541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a:latin typeface="Times New Roman" pitchFamily="18" charset="0"/>
              </a:rPr>
              <a:t>The no-god world:</a:t>
            </a:r>
          </a:p>
          <a:p>
            <a:pPr>
              <a:lnSpc>
                <a:spcPct val="70000"/>
              </a:lnSpc>
              <a:spcBef>
                <a:spcPct val="5000"/>
              </a:spcBef>
            </a:pPr>
            <a:r>
              <a:rPr lang="en-US" sz="4000">
                <a:latin typeface="Times New Roman" pitchFamily="18" charset="0"/>
              </a:rPr>
              <a:t>A material world</a:t>
            </a:r>
          </a:p>
          <a:p>
            <a:pPr>
              <a:lnSpc>
                <a:spcPct val="70000"/>
              </a:lnSpc>
              <a:spcBef>
                <a:spcPct val="5000"/>
              </a:spcBef>
              <a:buClr>
                <a:schemeClr val="tx2"/>
              </a:buClr>
              <a:buFont typeface="Wingdings" pitchFamily="2" charset="2"/>
              <a:buChar char="Ø"/>
            </a:pPr>
            <a:r>
              <a:rPr lang="en-US" sz="4000">
                <a:latin typeface="Times New Roman" pitchFamily="18" charset="0"/>
              </a:rPr>
              <a:t>Matter isn’t moral</a:t>
            </a:r>
          </a:p>
          <a:p>
            <a:pPr>
              <a:lnSpc>
                <a:spcPct val="70000"/>
              </a:lnSpc>
              <a:spcBef>
                <a:spcPct val="5000"/>
              </a:spcBef>
              <a:buClr>
                <a:schemeClr val="tx2"/>
              </a:buClr>
              <a:buFont typeface="Wingdings" pitchFamily="2" charset="2"/>
              <a:buChar char="Ø"/>
            </a:pPr>
            <a:r>
              <a:rPr lang="en-US" sz="4000">
                <a:latin typeface="Times New Roman" pitchFamily="18" charset="0"/>
              </a:rPr>
              <a:t>Humans are just like </a:t>
            </a:r>
            <a:br>
              <a:rPr lang="en-US" sz="4000">
                <a:latin typeface="Times New Roman" pitchFamily="18" charset="0"/>
              </a:rPr>
            </a:br>
            <a:r>
              <a:rPr lang="en-US" sz="4000">
                <a:latin typeface="Times New Roman" pitchFamily="18" charset="0"/>
              </a:rPr>
              <a:t>    other species</a:t>
            </a:r>
          </a:p>
          <a:p>
            <a:pPr>
              <a:lnSpc>
                <a:spcPct val="70000"/>
              </a:lnSpc>
              <a:spcBef>
                <a:spcPct val="5000"/>
              </a:spcBef>
              <a:buClr>
                <a:schemeClr val="tx2"/>
              </a:buClr>
              <a:buFont typeface="Wingdings" pitchFamily="2" charset="2"/>
              <a:buChar char="Ø"/>
            </a:pPr>
            <a:r>
              <a:rPr lang="en-US" sz="4000">
                <a:latin typeface="Times New Roman" pitchFamily="18" charset="0"/>
              </a:rPr>
              <a:t>The whole concept of </a:t>
            </a:r>
            <a:br>
              <a:rPr lang="en-US" sz="4000">
                <a:latin typeface="Times New Roman" pitchFamily="18" charset="0"/>
              </a:rPr>
            </a:br>
            <a:r>
              <a:rPr lang="en-US" sz="4000">
                <a:latin typeface="Times New Roman" pitchFamily="18" charset="0"/>
              </a:rPr>
              <a:t>    moral right and </a:t>
            </a:r>
            <a:br>
              <a:rPr lang="en-US" sz="4000">
                <a:latin typeface="Times New Roman" pitchFamily="18" charset="0"/>
              </a:rPr>
            </a:br>
            <a:r>
              <a:rPr lang="en-US" sz="4000">
                <a:latin typeface="Times New Roman" pitchFamily="18" charset="0"/>
              </a:rPr>
              <a:t>    wrong sits on air</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34820"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
        <p:nvSpPr>
          <p:cNvPr id="34821" name="Rectangle 4"/>
          <p:cNvSpPr>
            <a:spLocks noChangeArrowheads="1"/>
          </p:cNvSpPr>
          <p:nvPr/>
        </p:nvSpPr>
        <p:spPr bwMode="auto">
          <a:xfrm>
            <a:off x="3505200" y="76200"/>
            <a:ext cx="5562600" cy="541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a:latin typeface="Times New Roman" pitchFamily="18" charset="0"/>
              </a:rPr>
              <a:t>The no-god world:</a:t>
            </a:r>
          </a:p>
          <a:p>
            <a:pPr>
              <a:lnSpc>
                <a:spcPct val="70000"/>
              </a:lnSpc>
              <a:spcBef>
                <a:spcPct val="5000"/>
              </a:spcBef>
            </a:pPr>
            <a:r>
              <a:rPr lang="en-US" sz="4000">
                <a:latin typeface="Times New Roman" pitchFamily="18" charset="0"/>
              </a:rPr>
              <a:t>A material world</a:t>
            </a:r>
          </a:p>
          <a:p>
            <a:pPr>
              <a:lnSpc>
                <a:spcPct val="70000"/>
              </a:lnSpc>
              <a:spcBef>
                <a:spcPct val="5000"/>
              </a:spcBef>
              <a:buClr>
                <a:schemeClr val="tx2"/>
              </a:buClr>
              <a:buFont typeface="Wingdings" pitchFamily="2" charset="2"/>
              <a:buChar char="Ø"/>
            </a:pPr>
            <a:r>
              <a:rPr lang="en-US" sz="4000">
                <a:latin typeface="Times New Roman" pitchFamily="18" charset="0"/>
              </a:rPr>
              <a:t>Matter isn’t moral</a:t>
            </a:r>
          </a:p>
          <a:p>
            <a:pPr>
              <a:lnSpc>
                <a:spcPct val="70000"/>
              </a:lnSpc>
              <a:spcBef>
                <a:spcPct val="5000"/>
              </a:spcBef>
              <a:buClr>
                <a:schemeClr val="tx2"/>
              </a:buClr>
              <a:buFont typeface="Wingdings" pitchFamily="2" charset="2"/>
              <a:buChar char="Ø"/>
            </a:pPr>
            <a:r>
              <a:rPr lang="en-US" sz="4000">
                <a:latin typeface="Times New Roman" pitchFamily="18" charset="0"/>
              </a:rPr>
              <a:t>Humans are just like </a:t>
            </a:r>
            <a:br>
              <a:rPr lang="en-US" sz="4000">
                <a:latin typeface="Times New Roman" pitchFamily="18" charset="0"/>
              </a:rPr>
            </a:br>
            <a:r>
              <a:rPr lang="en-US" sz="4000">
                <a:latin typeface="Times New Roman" pitchFamily="18" charset="0"/>
              </a:rPr>
              <a:t>    other species</a:t>
            </a:r>
          </a:p>
          <a:p>
            <a:pPr>
              <a:lnSpc>
                <a:spcPct val="70000"/>
              </a:lnSpc>
              <a:spcBef>
                <a:spcPct val="5000"/>
              </a:spcBef>
              <a:buClr>
                <a:schemeClr val="tx2"/>
              </a:buClr>
              <a:buFont typeface="Wingdings" pitchFamily="2" charset="2"/>
              <a:buChar char="Ø"/>
            </a:pPr>
            <a:r>
              <a:rPr lang="en-US" sz="4000">
                <a:latin typeface="Times New Roman" pitchFamily="18" charset="0"/>
              </a:rPr>
              <a:t>The whole concept of </a:t>
            </a:r>
            <a:br>
              <a:rPr lang="en-US" sz="4000">
                <a:latin typeface="Times New Roman" pitchFamily="18" charset="0"/>
              </a:rPr>
            </a:br>
            <a:r>
              <a:rPr lang="en-US" sz="4000">
                <a:latin typeface="Times New Roman" pitchFamily="18" charset="0"/>
              </a:rPr>
              <a:t>    moral right and </a:t>
            </a:r>
            <a:br>
              <a:rPr lang="en-US" sz="4000">
                <a:latin typeface="Times New Roman" pitchFamily="18" charset="0"/>
              </a:rPr>
            </a:br>
            <a:r>
              <a:rPr lang="en-US" sz="4000">
                <a:latin typeface="Times New Roman" pitchFamily="18" charset="0"/>
              </a:rPr>
              <a:t>    wrong sits on air</a:t>
            </a:r>
          </a:p>
        </p:txBody>
      </p:sp>
      <p:sp>
        <p:nvSpPr>
          <p:cNvPr id="34822" name="Rectangle 4"/>
          <p:cNvSpPr>
            <a:spLocks noChangeArrowheads="1"/>
          </p:cNvSpPr>
          <p:nvPr/>
        </p:nvSpPr>
        <p:spPr bwMode="auto">
          <a:xfrm>
            <a:off x="304800" y="3657600"/>
            <a:ext cx="8686800" cy="304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3600" dirty="0">
                <a:latin typeface="Times New Roman" pitchFamily="18" charset="0"/>
              </a:rPr>
              <a:t>Sam Harris claims we can be good without God. </a:t>
            </a:r>
            <a:r>
              <a:rPr lang="en-US" sz="3600" dirty="0" smtClean="0">
                <a:latin typeface="Times New Roman" pitchFamily="18" charset="0"/>
              </a:rPr>
              <a:t>“We </a:t>
            </a:r>
            <a:r>
              <a:rPr lang="en-US" sz="3600" dirty="0">
                <a:latin typeface="Times New Roman" pitchFamily="18" charset="0"/>
              </a:rPr>
              <a:t>do not need God or a Bible to tell us what’s right and what’s wrong. We can know objective moral truths without </a:t>
            </a:r>
            <a:r>
              <a:rPr lang="en-US" sz="3600" dirty="0" smtClean="0">
                <a:latin typeface="Times New Roman" pitchFamily="18" charset="0"/>
              </a:rPr>
              <a:t>the </a:t>
            </a:r>
            <a:r>
              <a:rPr lang="en-US" sz="3600" dirty="0">
                <a:latin typeface="Times New Roman" pitchFamily="18" charset="0"/>
              </a:rPr>
              <a:t>existence of a lawgiving God</a:t>
            </a:r>
            <a:r>
              <a:rPr lang="en-US" sz="3600" dirty="0" smtClean="0">
                <a:latin typeface="Times New Roman" pitchFamily="18" charset="0"/>
              </a:rPr>
              <a:t>, </a:t>
            </a:r>
            <a:r>
              <a:rPr lang="en-US" sz="3600" dirty="0">
                <a:latin typeface="Times New Roman" pitchFamily="18" charset="0"/>
              </a:rPr>
              <a:t>and we can judge Hitler to be morally reprehensible </a:t>
            </a:r>
            <a:r>
              <a:rPr lang="en-US" sz="3600" dirty="0" smtClean="0">
                <a:latin typeface="Times New Roman" pitchFamily="18" charset="0"/>
              </a:rPr>
              <a:t>without </a:t>
            </a:r>
            <a:r>
              <a:rPr lang="en-US" sz="3600" dirty="0">
                <a:latin typeface="Times New Roman" pitchFamily="18" charset="0"/>
              </a:rPr>
              <a:t>reference to scripture.”</a:t>
            </a:r>
            <a:endParaRPr lang="en-US" sz="1200" dirty="0"/>
          </a:p>
        </p:txBody>
      </p:sp>
      <p:sp>
        <p:nvSpPr>
          <p:cNvPr id="34823" name="Rectangle 4"/>
          <p:cNvSpPr>
            <a:spLocks noChangeArrowheads="1"/>
          </p:cNvSpPr>
          <p:nvPr/>
        </p:nvSpPr>
        <p:spPr bwMode="auto">
          <a:xfrm>
            <a:off x="6248400" y="6172200"/>
            <a:ext cx="2667000" cy="381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1600" dirty="0">
                <a:latin typeface="Times New Roman" pitchFamily="18" charset="0"/>
              </a:rPr>
              <a:t>Harris, </a:t>
            </a:r>
            <a:r>
              <a:rPr lang="en-US" sz="1600" i="1" dirty="0">
                <a:latin typeface="Times New Roman" pitchFamily="18" charset="0"/>
              </a:rPr>
              <a:t>Letter to a Christian Nation</a:t>
            </a:r>
            <a:r>
              <a:rPr lang="en-US" sz="1600" dirty="0">
                <a:latin typeface="Times New Roman" pitchFamily="18" charset="0"/>
              </a:rPr>
              <a:t>, </a:t>
            </a:r>
            <a:r>
              <a:rPr lang="en-US" sz="1600" dirty="0"/>
              <a:t>18-19,23-24.</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35844"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
        <p:nvSpPr>
          <p:cNvPr id="35845" name="Rectangle 4"/>
          <p:cNvSpPr>
            <a:spLocks noChangeArrowheads="1"/>
          </p:cNvSpPr>
          <p:nvPr/>
        </p:nvSpPr>
        <p:spPr bwMode="auto">
          <a:xfrm>
            <a:off x="3505200" y="76200"/>
            <a:ext cx="5562600" cy="541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a:latin typeface="Times New Roman" pitchFamily="18" charset="0"/>
              </a:rPr>
              <a:t>The no-god world:</a:t>
            </a:r>
          </a:p>
          <a:p>
            <a:pPr>
              <a:lnSpc>
                <a:spcPct val="70000"/>
              </a:lnSpc>
              <a:spcBef>
                <a:spcPct val="5000"/>
              </a:spcBef>
            </a:pPr>
            <a:r>
              <a:rPr lang="en-US" sz="4000">
                <a:latin typeface="Times New Roman" pitchFamily="18" charset="0"/>
              </a:rPr>
              <a:t>A material world</a:t>
            </a:r>
          </a:p>
          <a:p>
            <a:pPr>
              <a:lnSpc>
                <a:spcPct val="70000"/>
              </a:lnSpc>
              <a:spcBef>
                <a:spcPct val="5000"/>
              </a:spcBef>
              <a:buClr>
                <a:schemeClr val="tx2"/>
              </a:buClr>
              <a:buFont typeface="Wingdings" pitchFamily="2" charset="2"/>
              <a:buChar char="Ø"/>
            </a:pPr>
            <a:r>
              <a:rPr lang="en-US" sz="4000">
                <a:latin typeface="Times New Roman" pitchFamily="18" charset="0"/>
              </a:rPr>
              <a:t>Matter isn’t moral</a:t>
            </a:r>
          </a:p>
          <a:p>
            <a:pPr>
              <a:lnSpc>
                <a:spcPct val="70000"/>
              </a:lnSpc>
              <a:spcBef>
                <a:spcPct val="5000"/>
              </a:spcBef>
              <a:buClr>
                <a:schemeClr val="tx2"/>
              </a:buClr>
              <a:buFont typeface="Wingdings" pitchFamily="2" charset="2"/>
              <a:buChar char="Ø"/>
            </a:pPr>
            <a:r>
              <a:rPr lang="en-US" sz="4000">
                <a:latin typeface="Times New Roman" pitchFamily="18" charset="0"/>
              </a:rPr>
              <a:t>Humans are just like </a:t>
            </a:r>
            <a:br>
              <a:rPr lang="en-US" sz="4000">
                <a:latin typeface="Times New Roman" pitchFamily="18" charset="0"/>
              </a:rPr>
            </a:br>
            <a:r>
              <a:rPr lang="en-US" sz="4000">
                <a:latin typeface="Times New Roman" pitchFamily="18" charset="0"/>
              </a:rPr>
              <a:t>    other species</a:t>
            </a:r>
          </a:p>
          <a:p>
            <a:pPr>
              <a:lnSpc>
                <a:spcPct val="70000"/>
              </a:lnSpc>
              <a:spcBef>
                <a:spcPct val="5000"/>
              </a:spcBef>
              <a:buClr>
                <a:schemeClr val="tx2"/>
              </a:buClr>
              <a:buFont typeface="Wingdings" pitchFamily="2" charset="2"/>
              <a:buChar char="Ø"/>
            </a:pPr>
            <a:r>
              <a:rPr lang="en-US" sz="4000">
                <a:latin typeface="Times New Roman" pitchFamily="18" charset="0"/>
              </a:rPr>
              <a:t>The whole concept of </a:t>
            </a:r>
            <a:br>
              <a:rPr lang="en-US" sz="4000">
                <a:latin typeface="Times New Roman" pitchFamily="18" charset="0"/>
              </a:rPr>
            </a:br>
            <a:r>
              <a:rPr lang="en-US" sz="4000">
                <a:latin typeface="Times New Roman" pitchFamily="18" charset="0"/>
              </a:rPr>
              <a:t>    moral right and </a:t>
            </a:r>
            <a:br>
              <a:rPr lang="en-US" sz="4000">
                <a:latin typeface="Times New Roman" pitchFamily="18" charset="0"/>
              </a:rPr>
            </a:br>
            <a:r>
              <a:rPr lang="en-US" sz="4000">
                <a:latin typeface="Times New Roman" pitchFamily="18" charset="0"/>
              </a:rPr>
              <a:t>    wrong sits on air</a:t>
            </a:r>
          </a:p>
          <a:p>
            <a:pPr>
              <a:lnSpc>
                <a:spcPct val="70000"/>
              </a:lnSpc>
              <a:spcBef>
                <a:spcPct val="5000"/>
              </a:spcBef>
              <a:buClr>
                <a:schemeClr val="tx2"/>
              </a:buClr>
              <a:buFont typeface="Wingdings" pitchFamily="2" charset="2"/>
              <a:buChar char="Ø"/>
            </a:pPr>
            <a:r>
              <a:rPr lang="en-US" sz="4000">
                <a:latin typeface="Times New Roman" pitchFamily="18" charset="0"/>
              </a:rPr>
              <a:t>Any moral tradition </a:t>
            </a:r>
            <a:br>
              <a:rPr lang="en-US" sz="4000">
                <a:latin typeface="Times New Roman" pitchFamily="18" charset="0"/>
              </a:rPr>
            </a:br>
            <a:r>
              <a:rPr lang="en-US" sz="4000">
                <a:latin typeface="Times New Roman" pitchFamily="18" charset="0"/>
              </a:rPr>
              <a:t>    has equal validity </a:t>
            </a:r>
            <a:br>
              <a:rPr lang="en-US" sz="4000">
                <a:latin typeface="Times New Roman" pitchFamily="18" charset="0"/>
              </a:rPr>
            </a:br>
            <a:endParaRPr lang="en-US" sz="400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The Hebrews have reached Sinai and agreed to a covenant with God</a:t>
            </a:r>
          </a:p>
          <a:p>
            <a:pPr>
              <a:buFont typeface="Wingdings" pitchFamily="2" charset="2"/>
              <a:buNone/>
              <a:defRPr/>
            </a:pPr>
            <a:r>
              <a:rPr lang="en-US" smtClean="0">
                <a:effectLst>
                  <a:outerShdw blurRad="38100" dist="38100" dir="2700000" algn="tl">
                    <a:srgbClr val="000000"/>
                  </a:outerShdw>
                </a:effectLst>
              </a:rPr>
              <a:t>God responds with the “Decalogue”</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36868"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
        <p:nvSpPr>
          <p:cNvPr id="36869" name="Rectangle 4"/>
          <p:cNvSpPr>
            <a:spLocks noChangeArrowheads="1"/>
          </p:cNvSpPr>
          <p:nvPr/>
        </p:nvSpPr>
        <p:spPr bwMode="auto">
          <a:xfrm>
            <a:off x="3505200" y="76200"/>
            <a:ext cx="5562600" cy="541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a:latin typeface="Times New Roman" pitchFamily="18" charset="0"/>
              </a:rPr>
              <a:t>The no-god world:</a:t>
            </a:r>
          </a:p>
          <a:p>
            <a:pPr>
              <a:lnSpc>
                <a:spcPct val="70000"/>
              </a:lnSpc>
              <a:spcBef>
                <a:spcPct val="5000"/>
              </a:spcBef>
            </a:pPr>
            <a:r>
              <a:rPr lang="en-US" sz="4000">
                <a:latin typeface="Times New Roman" pitchFamily="18" charset="0"/>
              </a:rPr>
              <a:t>A material world</a:t>
            </a:r>
          </a:p>
          <a:p>
            <a:pPr>
              <a:lnSpc>
                <a:spcPct val="70000"/>
              </a:lnSpc>
              <a:spcBef>
                <a:spcPct val="5000"/>
              </a:spcBef>
              <a:buClr>
                <a:schemeClr val="tx2"/>
              </a:buClr>
              <a:buFont typeface="Wingdings" pitchFamily="2" charset="2"/>
              <a:buChar char="Ø"/>
            </a:pPr>
            <a:r>
              <a:rPr lang="en-US" sz="4000">
                <a:latin typeface="Times New Roman" pitchFamily="18" charset="0"/>
              </a:rPr>
              <a:t>Matter isn’t moral</a:t>
            </a:r>
          </a:p>
          <a:p>
            <a:pPr>
              <a:lnSpc>
                <a:spcPct val="70000"/>
              </a:lnSpc>
              <a:spcBef>
                <a:spcPct val="5000"/>
              </a:spcBef>
              <a:buClr>
                <a:schemeClr val="tx2"/>
              </a:buClr>
              <a:buFont typeface="Wingdings" pitchFamily="2" charset="2"/>
              <a:buChar char="Ø"/>
            </a:pPr>
            <a:r>
              <a:rPr lang="en-US" sz="4000">
                <a:latin typeface="Times New Roman" pitchFamily="18" charset="0"/>
              </a:rPr>
              <a:t>Humans are just like </a:t>
            </a:r>
            <a:br>
              <a:rPr lang="en-US" sz="4000">
                <a:latin typeface="Times New Roman" pitchFamily="18" charset="0"/>
              </a:rPr>
            </a:br>
            <a:r>
              <a:rPr lang="en-US" sz="4000">
                <a:latin typeface="Times New Roman" pitchFamily="18" charset="0"/>
              </a:rPr>
              <a:t>    other species</a:t>
            </a:r>
          </a:p>
          <a:p>
            <a:pPr>
              <a:lnSpc>
                <a:spcPct val="70000"/>
              </a:lnSpc>
              <a:spcBef>
                <a:spcPct val="5000"/>
              </a:spcBef>
              <a:buClr>
                <a:schemeClr val="tx2"/>
              </a:buClr>
              <a:buFont typeface="Wingdings" pitchFamily="2" charset="2"/>
              <a:buChar char="Ø"/>
            </a:pPr>
            <a:r>
              <a:rPr lang="en-US" sz="4000">
                <a:latin typeface="Times New Roman" pitchFamily="18" charset="0"/>
              </a:rPr>
              <a:t>The whole concept of </a:t>
            </a:r>
            <a:br>
              <a:rPr lang="en-US" sz="4000">
                <a:latin typeface="Times New Roman" pitchFamily="18" charset="0"/>
              </a:rPr>
            </a:br>
            <a:r>
              <a:rPr lang="en-US" sz="4000">
                <a:latin typeface="Times New Roman" pitchFamily="18" charset="0"/>
              </a:rPr>
              <a:t>    moral right and </a:t>
            </a:r>
            <a:br>
              <a:rPr lang="en-US" sz="4000">
                <a:latin typeface="Times New Roman" pitchFamily="18" charset="0"/>
              </a:rPr>
            </a:br>
            <a:r>
              <a:rPr lang="en-US" sz="4000">
                <a:latin typeface="Times New Roman" pitchFamily="18" charset="0"/>
              </a:rPr>
              <a:t>    wrong sits on air</a:t>
            </a:r>
          </a:p>
          <a:p>
            <a:pPr>
              <a:lnSpc>
                <a:spcPct val="70000"/>
              </a:lnSpc>
              <a:spcBef>
                <a:spcPct val="5000"/>
              </a:spcBef>
              <a:buClr>
                <a:schemeClr val="tx2"/>
              </a:buClr>
              <a:buFont typeface="Wingdings" pitchFamily="2" charset="2"/>
              <a:buChar char="Ø"/>
            </a:pPr>
            <a:r>
              <a:rPr lang="en-US" sz="4000">
                <a:latin typeface="Times New Roman" pitchFamily="18" charset="0"/>
              </a:rPr>
              <a:t>Any moral tradition </a:t>
            </a:r>
            <a:br>
              <a:rPr lang="en-US" sz="4000">
                <a:latin typeface="Times New Roman" pitchFamily="18" charset="0"/>
              </a:rPr>
            </a:br>
            <a:r>
              <a:rPr lang="en-US" sz="4000">
                <a:latin typeface="Times New Roman" pitchFamily="18" charset="0"/>
              </a:rPr>
              <a:t>    has equal validity </a:t>
            </a:r>
            <a:br>
              <a:rPr lang="en-US" sz="4000">
                <a:latin typeface="Times New Roman" pitchFamily="18" charset="0"/>
              </a:rPr>
            </a:br>
            <a:r>
              <a:rPr lang="en-US" sz="4000">
                <a:latin typeface="Times New Roman" pitchFamily="18" charset="0"/>
              </a:rPr>
              <a:t>    = Nothing but </a:t>
            </a:r>
            <a:br>
              <a:rPr lang="en-US" sz="4000">
                <a:latin typeface="Times New Roman" pitchFamily="18" charset="0"/>
              </a:rPr>
            </a:br>
            <a:r>
              <a:rPr lang="en-US" sz="4000">
                <a:latin typeface="Times New Roman" pitchFamily="18" charset="0"/>
              </a:rPr>
              <a:t>    subjective preference!</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36868"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
        <p:nvSpPr>
          <p:cNvPr id="36869" name="Rectangle 4"/>
          <p:cNvSpPr>
            <a:spLocks noChangeArrowheads="1"/>
          </p:cNvSpPr>
          <p:nvPr/>
        </p:nvSpPr>
        <p:spPr bwMode="auto">
          <a:xfrm>
            <a:off x="3505200" y="76200"/>
            <a:ext cx="5562600" cy="541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a:latin typeface="Times New Roman" pitchFamily="18" charset="0"/>
              </a:rPr>
              <a:t>The no-god world:</a:t>
            </a:r>
          </a:p>
          <a:p>
            <a:pPr>
              <a:lnSpc>
                <a:spcPct val="70000"/>
              </a:lnSpc>
              <a:spcBef>
                <a:spcPct val="5000"/>
              </a:spcBef>
            </a:pPr>
            <a:r>
              <a:rPr lang="en-US" sz="4000">
                <a:latin typeface="Times New Roman" pitchFamily="18" charset="0"/>
              </a:rPr>
              <a:t>A material world</a:t>
            </a:r>
          </a:p>
          <a:p>
            <a:pPr>
              <a:lnSpc>
                <a:spcPct val="70000"/>
              </a:lnSpc>
              <a:spcBef>
                <a:spcPct val="5000"/>
              </a:spcBef>
              <a:buClr>
                <a:schemeClr val="tx2"/>
              </a:buClr>
              <a:buFont typeface="Wingdings" pitchFamily="2" charset="2"/>
              <a:buChar char="Ø"/>
            </a:pPr>
            <a:r>
              <a:rPr lang="en-US" sz="4000">
                <a:latin typeface="Times New Roman" pitchFamily="18" charset="0"/>
              </a:rPr>
              <a:t>Matter isn’t moral</a:t>
            </a:r>
          </a:p>
          <a:p>
            <a:pPr>
              <a:lnSpc>
                <a:spcPct val="70000"/>
              </a:lnSpc>
              <a:spcBef>
                <a:spcPct val="5000"/>
              </a:spcBef>
              <a:buClr>
                <a:schemeClr val="tx2"/>
              </a:buClr>
              <a:buFont typeface="Wingdings" pitchFamily="2" charset="2"/>
              <a:buChar char="Ø"/>
            </a:pPr>
            <a:r>
              <a:rPr lang="en-US" sz="4000">
                <a:latin typeface="Times New Roman" pitchFamily="18" charset="0"/>
              </a:rPr>
              <a:t>Humans are just like </a:t>
            </a:r>
            <a:br>
              <a:rPr lang="en-US" sz="4000">
                <a:latin typeface="Times New Roman" pitchFamily="18" charset="0"/>
              </a:rPr>
            </a:br>
            <a:r>
              <a:rPr lang="en-US" sz="4000">
                <a:latin typeface="Times New Roman" pitchFamily="18" charset="0"/>
              </a:rPr>
              <a:t>    other species</a:t>
            </a:r>
          </a:p>
          <a:p>
            <a:pPr>
              <a:lnSpc>
                <a:spcPct val="70000"/>
              </a:lnSpc>
              <a:spcBef>
                <a:spcPct val="5000"/>
              </a:spcBef>
              <a:buClr>
                <a:schemeClr val="tx2"/>
              </a:buClr>
              <a:buFont typeface="Wingdings" pitchFamily="2" charset="2"/>
              <a:buChar char="Ø"/>
            </a:pPr>
            <a:r>
              <a:rPr lang="en-US" sz="4000">
                <a:latin typeface="Times New Roman" pitchFamily="18" charset="0"/>
              </a:rPr>
              <a:t>The whole concept of </a:t>
            </a:r>
            <a:br>
              <a:rPr lang="en-US" sz="4000">
                <a:latin typeface="Times New Roman" pitchFamily="18" charset="0"/>
              </a:rPr>
            </a:br>
            <a:r>
              <a:rPr lang="en-US" sz="4000">
                <a:latin typeface="Times New Roman" pitchFamily="18" charset="0"/>
              </a:rPr>
              <a:t>    moral right and </a:t>
            </a:r>
            <a:br>
              <a:rPr lang="en-US" sz="4000">
                <a:latin typeface="Times New Roman" pitchFamily="18" charset="0"/>
              </a:rPr>
            </a:br>
            <a:r>
              <a:rPr lang="en-US" sz="4000">
                <a:latin typeface="Times New Roman" pitchFamily="18" charset="0"/>
              </a:rPr>
              <a:t>    wrong sits on air</a:t>
            </a:r>
          </a:p>
          <a:p>
            <a:pPr>
              <a:lnSpc>
                <a:spcPct val="70000"/>
              </a:lnSpc>
              <a:spcBef>
                <a:spcPct val="5000"/>
              </a:spcBef>
              <a:buClr>
                <a:schemeClr val="tx2"/>
              </a:buClr>
              <a:buFont typeface="Wingdings" pitchFamily="2" charset="2"/>
              <a:buChar char="Ø"/>
            </a:pPr>
            <a:r>
              <a:rPr lang="en-US" sz="4000">
                <a:latin typeface="Times New Roman" pitchFamily="18" charset="0"/>
              </a:rPr>
              <a:t>Any moral tradition </a:t>
            </a:r>
            <a:br>
              <a:rPr lang="en-US" sz="4000">
                <a:latin typeface="Times New Roman" pitchFamily="18" charset="0"/>
              </a:rPr>
            </a:br>
            <a:r>
              <a:rPr lang="en-US" sz="4000">
                <a:latin typeface="Times New Roman" pitchFamily="18" charset="0"/>
              </a:rPr>
              <a:t>    has equal validity </a:t>
            </a:r>
            <a:br>
              <a:rPr lang="en-US" sz="4000">
                <a:latin typeface="Times New Roman" pitchFamily="18" charset="0"/>
              </a:rPr>
            </a:br>
            <a:r>
              <a:rPr lang="en-US" sz="4000">
                <a:latin typeface="Times New Roman" pitchFamily="18" charset="0"/>
              </a:rPr>
              <a:t>    = Nothing but </a:t>
            </a:r>
            <a:br>
              <a:rPr lang="en-US" sz="4000">
                <a:latin typeface="Times New Roman" pitchFamily="18" charset="0"/>
              </a:rPr>
            </a:br>
            <a:r>
              <a:rPr lang="en-US" sz="4000">
                <a:latin typeface="Times New Roman" pitchFamily="18" charset="0"/>
              </a:rPr>
              <a:t>    subjective preference!</a:t>
            </a:r>
          </a:p>
        </p:txBody>
      </p:sp>
      <p:sp>
        <p:nvSpPr>
          <p:cNvPr id="7" name="Rectangle 4"/>
          <p:cNvSpPr>
            <a:spLocks noChangeArrowheads="1"/>
          </p:cNvSpPr>
          <p:nvPr/>
        </p:nvSpPr>
        <p:spPr bwMode="auto">
          <a:xfrm>
            <a:off x="533400" y="533400"/>
            <a:ext cx="8305800" cy="4267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6000" dirty="0" smtClean="0">
                <a:latin typeface="Times New Roman" pitchFamily="18" charset="0"/>
              </a:rPr>
              <a:t>What’s the difference between a world where everyone creates their own moral standards and a world with no moral standards at all?</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36868"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
        <p:nvSpPr>
          <p:cNvPr id="36869" name="Rectangle 4"/>
          <p:cNvSpPr>
            <a:spLocks noChangeArrowheads="1"/>
          </p:cNvSpPr>
          <p:nvPr/>
        </p:nvSpPr>
        <p:spPr bwMode="auto">
          <a:xfrm>
            <a:off x="3505200" y="76200"/>
            <a:ext cx="5562600" cy="541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a:latin typeface="Times New Roman" pitchFamily="18" charset="0"/>
              </a:rPr>
              <a:t>The no-god world:</a:t>
            </a:r>
          </a:p>
          <a:p>
            <a:pPr>
              <a:lnSpc>
                <a:spcPct val="70000"/>
              </a:lnSpc>
              <a:spcBef>
                <a:spcPct val="5000"/>
              </a:spcBef>
            </a:pPr>
            <a:r>
              <a:rPr lang="en-US" sz="4000">
                <a:latin typeface="Times New Roman" pitchFamily="18" charset="0"/>
              </a:rPr>
              <a:t>A material world</a:t>
            </a:r>
          </a:p>
          <a:p>
            <a:pPr>
              <a:lnSpc>
                <a:spcPct val="70000"/>
              </a:lnSpc>
              <a:spcBef>
                <a:spcPct val="5000"/>
              </a:spcBef>
              <a:buClr>
                <a:schemeClr val="tx2"/>
              </a:buClr>
              <a:buFont typeface="Wingdings" pitchFamily="2" charset="2"/>
              <a:buChar char="Ø"/>
            </a:pPr>
            <a:r>
              <a:rPr lang="en-US" sz="4000">
                <a:latin typeface="Times New Roman" pitchFamily="18" charset="0"/>
              </a:rPr>
              <a:t>Matter isn’t moral</a:t>
            </a:r>
          </a:p>
          <a:p>
            <a:pPr>
              <a:lnSpc>
                <a:spcPct val="70000"/>
              </a:lnSpc>
              <a:spcBef>
                <a:spcPct val="5000"/>
              </a:spcBef>
              <a:buClr>
                <a:schemeClr val="tx2"/>
              </a:buClr>
              <a:buFont typeface="Wingdings" pitchFamily="2" charset="2"/>
              <a:buChar char="Ø"/>
            </a:pPr>
            <a:r>
              <a:rPr lang="en-US" sz="4000">
                <a:latin typeface="Times New Roman" pitchFamily="18" charset="0"/>
              </a:rPr>
              <a:t>Humans are just like </a:t>
            </a:r>
            <a:br>
              <a:rPr lang="en-US" sz="4000">
                <a:latin typeface="Times New Roman" pitchFamily="18" charset="0"/>
              </a:rPr>
            </a:br>
            <a:r>
              <a:rPr lang="en-US" sz="4000">
                <a:latin typeface="Times New Roman" pitchFamily="18" charset="0"/>
              </a:rPr>
              <a:t>    other species</a:t>
            </a:r>
          </a:p>
          <a:p>
            <a:pPr>
              <a:lnSpc>
                <a:spcPct val="70000"/>
              </a:lnSpc>
              <a:spcBef>
                <a:spcPct val="5000"/>
              </a:spcBef>
              <a:buClr>
                <a:schemeClr val="tx2"/>
              </a:buClr>
              <a:buFont typeface="Wingdings" pitchFamily="2" charset="2"/>
              <a:buChar char="Ø"/>
            </a:pPr>
            <a:r>
              <a:rPr lang="en-US" sz="4000">
                <a:latin typeface="Times New Roman" pitchFamily="18" charset="0"/>
              </a:rPr>
              <a:t>The whole concept of </a:t>
            </a:r>
            <a:br>
              <a:rPr lang="en-US" sz="4000">
                <a:latin typeface="Times New Roman" pitchFamily="18" charset="0"/>
              </a:rPr>
            </a:br>
            <a:r>
              <a:rPr lang="en-US" sz="4000">
                <a:latin typeface="Times New Roman" pitchFamily="18" charset="0"/>
              </a:rPr>
              <a:t>    moral right and </a:t>
            </a:r>
            <a:br>
              <a:rPr lang="en-US" sz="4000">
                <a:latin typeface="Times New Roman" pitchFamily="18" charset="0"/>
              </a:rPr>
            </a:br>
            <a:r>
              <a:rPr lang="en-US" sz="4000">
                <a:latin typeface="Times New Roman" pitchFamily="18" charset="0"/>
              </a:rPr>
              <a:t>    wrong sits on air</a:t>
            </a:r>
          </a:p>
          <a:p>
            <a:pPr>
              <a:lnSpc>
                <a:spcPct val="70000"/>
              </a:lnSpc>
              <a:spcBef>
                <a:spcPct val="5000"/>
              </a:spcBef>
              <a:buClr>
                <a:schemeClr val="tx2"/>
              </a:buClr>
              <a:buFont typeface="Wingdings" pitchFamily="2" charset="2"/>
              <a:buChar char="Ø"/>
            </a:pPr>
            <a:r>
              <a:rPr lang="en-US" sz="4000">
                <a:latin typeface="Times New Roman" pitchFamily="18" charset="0"/>
              </a:rPr>
              <a:t>Any moral tradition </a:t>
            </a:r>
            <a:br>
              <a:rPr lang="en-US" sz="4000">
                <a:latin typeface="Times New Roman" pitchFamily="18" charset="0"/>
              </a:rPr>
            </a:br>
            <a:r>
              <a:rPr lang="en-US" sz="4000">
                <a:latin typeface="Times New Roman" pitchFamily="18" charset="0"/>
              </a:rPr>
              <a:t>    has equal validity </a:t>
            </a:r>
            <a:br>
              <a:rPr lang="en-US" sz="4000">
                <a:latin typeface="Times New Roman" pitchFamily="18" charset="0"/>
              </a:rPr>
            </a:br>
            <a:r>
              <a:rPr lang="en-US" sz="4000">
                <a:latin typeface="Times New Roman" pitchFamily="18" charset="0"/>
              </a:rPr>
              <a:t>    = Nothing but </a:t>
            </a:r>
            <a:br>
              <a:rPr lang="en-US" sz="4000">
                <a:latin typeface="Times New Roman" pitchFamily="18" charset="0"/>
              </a:rPr>
            </a:br>
            <a:r>
              <a:rPr lang="en-US" sz="4000">
                <a:latin typeface="Times New Roman" pitchFamily="18" charset="0"/>
              </a:rPr>
              <a:t>    subjective preference!</a:t>
            </a:r>
          </a:p>
        </p:txBody>
      </p:sp>
      <p:sp>
        <p:nvSpPr>
          <p:cNvPr id="6" name="Rectangle 4"/>
          <p:cNvSpPr>
            <a:spLocks noChangeArrowheads="1"/>
          </p:cNvSpPr>
          <p:nvPr/>
        </p:nvSpPr>
        <p:spPr bwMode="auto">
          <a:xfrm>
            <a:off x="914400" y="1066800"/>
            <a:ext cx="7391400" cy="4191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7200" dirty="0" smtClean="0">
                <a:latin typeface="Times New Roman" pitchFamily="18" charset="0"/>
              </a:rPr>
              <a:t>Check out the difficulty these students face based on their no-God beginning point</a:t>
            </a:r>
            <a:endParaRPr lang="en-US" sz="72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36868"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
        <p:nvSpPr>
          <p:cNvPr id="36869" name="Rectangle 4"/>
          <p:cNvSpPr>
            <a:spLocks noChangeArrowheads="1"/>
          </p:cNvSpPr>
          <p:nvPr/>
        </p:nvSpPr>
        <p:spPr bwMode="auto">
          <a:xfrm>
            <a:off x="3505200" y="76200"/>
            <a:ext cx="5562600" cy="541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a:latin typeface="Times New Roman" pitchFamily="18" charset="0"/>
              </a:rPr>
              <a:t>The no-god world:</a:t>
            </a:r>
          </a:p>
          <a:p>
            <a:pPr>
              <a:lnSpc>
                <a:spcPct val="70000"/>
              </a:lnSpc>
              <a:spcBef>
                <a:spcPct val="5000"/>
              </a:spcBef>
            </a:pPr>
            <a:r>
              <a:rPr lang="en-US" sz="4000">
                <a:latin typeface="Times New Roman" pitchFamily="18" charset="0"/>
              </a:rPr>
              <a:t>A material world</a:t>
            </a:r>
          </a:p>
          <a:p>
            <a:pPr>
              <a:lnSpc>
                <a:spcPct val="70000"/>
              </a:lnSpc>
              <a:spcBef>
                <a:spcPct val="5000"/>
              </a:spcBef>
              <a:buClr>
                <a:schemeClr val="tx2"/>
              </a:buClr>
              <a:buFont typeface="Wingdings" pitchFamily="2" charset="2"/>
              <a:buChar char="Ø"/>
            </a:pPr>
            <a:r>
              <a:rPr lang="en-US" sz="4000">
                <a:latin typeface="Times New Roman" pitchFamily="18" charset="0"/>
              </a:rPr>
              <a:t>Matter isn’t moral</a:t>
            </a:r>
          </a:p>
          <a:p>
            <a:pPr>
              <a:lnSpc>
                <a:spcPct val="70000"/>
              </a:lnSpc>
              <a:spcBef>
                <a:spcPct val="5000"/>
              </a:spcBef>
              <a:buClr>
                <a:schemeClr val="tx2"/>
              </a:buClr>
              <a:buFont typeface="Wingdings" pitchFamily="2" charset="2"/>
              <a:buChar char="Ø"/>
            </a:pPr>
            <a:r>
              <a:rPr lang="en-US" sz="4000">
                <a:latin typeface="Times New Roman" pitchFamily="18" charset="0"/>
              </a:rPr>
              <a:t>Humans are just like </a:t>
            </a:r>
            <a:br>
              <a:rPr lang="en-US" sz="4000">
                <a:latin typeface="Times New Roman" pitchFamily="18" charset="0"/>
              </a:rPr>
            </a:br>
            <a:r>
              <a:rPr lang="en-US" sz="4000">
                <a:latin typeface="Times New Roman" pitchFamily="18" charset="0"/>
              </a:rPr>
              <a:t>    other species</a:t>
            </a:r>
          </a:p>
          <a:p>
            <a:pPr>
              <a:lnSpc>
                <a:spcPct val="70000"/>
              </a:lnSpc>
              <a:spcBef>
                <a:spcPct val="5000"/>
              </a:spcBef>
              <a:buClr>
                <a:schemeClr val="tx2"/>
              </a:buClr>
              <a:buFont typeface="Wingdings" pitchFamily="2" charset="2"/>
              <a:buChar char="Ø"/>
            </a:pPr>
            <a:r>
              <a:rPr lang="en-US" sz="4000">
                <a:latin typeface="Times New Roman" pitchFamily="18" charset="0"/>
              </a:rPr>
              <a:t>The whole concept of </a:t>
            </a:r>
            <a:br>
              <a:rPr lang="en-US" sz="4000">
                <a:latin typeface="Times New Roman" pitchFamily="18" charset="0"/>
              </a:rPr>
            </a:br>
            <a:r>
              <a:rPr lang="en-US" sz="4000">
                <a:latin typeface="Times New Roman" pitchFamily="18" charset="0"/>
              </a:rPr>
              <a:t>    moral right and </a:t>
            </a:r>
            <a:br>
              <a:rPr lang="en-US" sz="4000">
                <a:latin typeface="Times New Roman" pitchFamily="18" charset="0"/>
              </a:rPr>
            </a:br>
            <a:r>
              <a:rPr lang="en-US" sz="4000">
                <a:latin typeface="Times New Roman" pitchFamily="18" charset="0"/>
              </a:rPr>
              <a:t>    wrong sits on air</a:t>
            </a:r>
          </a:p>
          <a:p>
            <a:pPr>
              <a:lnSpc>
                <a:spcPct val="70000"/>
              </a:lnSpc>
              <a:spcBef>
                <a:spcPct val="5000"/>
              </a:spcBef>
              <a:buClr>
                <a:schemeClr val="tx2"/>
              </a:buClr>
              <a:buFont typeface="Wingdings" pitchFamily="2" charset="2"/>
              <a:buChar char="Ø"/>
            </a:pPr>
            <a:r>
              <a:rPr lang="en-US" sz="4000">
                <a:latin typeface="Times New Roman" pitchFamily="18" charset="0"/>
              </a:rPr>
              <a:t>Any moral tradition </a:t>
            </a:r>
            <a:br>
              <a:rPr lang="en-US" sz="4000">
                <a:latin typeface="Times New Roman" pitchFamily="18" charset="0"/>
              </a:rPr>
            </a:br>
            <a:r>
              <a:rPr lang="en-US" sz="4000">
                <a:latin typeface="Times New Roman" pitchFamily="18" charset="0"/>
              </a:rPr>
              <a:t>    has equal validity </a:t>
            </a:r>
            <a:br>
              <a:rPr lang="en-US" sz="4000">
                <a:latin typeface="Times New Roman" pitchFamily="18" charset="0"/>
              </a:rPr>
            </a:br>
            <a:r>
              <a:rPr lang="en-US" sz="4000">
                <a:latin typeface="Times New Roman" pitchFamily="18" charset="0"/>
              </a:rPr>
              <a:t>    = Nothing but </a:t>
            </a:r>
            <a:br>
              <a:rPr lang="en-US" sz="4000">
                <a:latin typeface="Times New Roman" pitchFamily="18" charset="0"/>
              </a:rPr>
            </a:br>
            <a:r>
              <a:rPr lang="en-US" sz="4000">
                <a:latin typeface="Times New Roman" pitchFamily="18" charset="0"/>
              </a:rPr>
              <a:t>    subjective preference!</a:t>
            </a:r>
          </a:p>
        </p:txBody>
      </p:sp>
      <p:sp>
        <p:nvSpPr>
          <p:cNvPr id="6" name="Rectangle 4"/>
          <p:cNvSpPr>
            <a:spLocks noChangeArrowheads="1"/>
          </p:cNvSpPr>
          <p:nvPr/>
        </p:nvSpPr>
        <p:spPr bwMode="auto">
          <a:xfrm>
            <a:off x="0" y="0"/>
            <a:ext cx="9144000" cy="6858000"/>
          </a:xfrm>
          <a:prstGeom prst="rect">
            <a:avLst/>
          </a:prstGeom>
          <a:solidFill>
            <a:srgbClr val="000000"/>
          </a:solidFill>
          <a:ln w="19050">
            <a:solidFill>
              <a:srgbClr val="000000"/>
            </a:solidFill>
            <a:miter lim="800000"/>
            <a:headEnd/>
            <a:tailEnd/>
          </a:ln>
        </p:spPr>
        <p:txBody>
          <a:bodyPr lIns="90488" tIns="44450" rIns="90488" bIns="44450"/>
          <a:lstStyle/>
          <a:p>
            <a:pPr>
              <a:lnSpc>
                <a:spcPct val="75000"/>
              </a:lnSpc>
              <a:spcBef>
                <a:spcPts val="600"/>
              </a:spcBef>
            </a:pPr>
            <a:endParaRPr lang="en-US" sz="72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37892" name="Rectangle 4"/>
          <p:cNvSpPr>
            <a:spLocks noChangeArrowheads="1"/>
          </p:cNvSpPr>
          <p:nvPr/>
        </p:nvSpPr>
        <p:spPr bwMode="auto">
          <a:xfrm>
            <a:off x="2209800" y="4495800"/>
            <a:ext cx="56388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a:p>
            <a:pPr>
              <a:lnSpc>
                <a:spcPct val="75000"/>
              </a:lnSpc>
              <a:spcBef>
                <a:spcPts val="600"/>
              </a:spcBef>
            </a:pPr>
            <a:r>
              <a:rPr lang="en-US" sz="4000">
                <a:latin typeface="Times New Roman" pitchFamily="18" charset="0"/>
              </a:rPr>
              <a:t>- If no God, I become God</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41988" name="Rectangle 4"/>
          <p:cNvSpPr>
            <a:spLocks noChangeArrowheads="1"/>
          </p:cNvSpPr>
          <p:nvPr/>
        </p:nvSpPr>
        <p:spPr bwMode="auto">
          <a:xfrm>
            <a:off x="1981200" y="4495800"/>
            <a:ext cx="5867400" cy="198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5400" dirty="0">
                <a:latin typeface="Times New Roman" pitchFamily="18" charset="0"/>
              </a:rPr>
              <a:t>Moral </a:t>
            </a:r>
            <a:r>
              <a:rPr lang="en-US" sz="5400" dirty="0" smtClean="0">
                <a:latin typeface="Times New Roman" pitchFamily="18" charset="0"/>
              </a:rPr>
              <a:t>norms begin </a:t>
            </a:r>
            <a:r>
              <a:rPr lang="en-US" sz="5400" dirty="0">
                <a:latin typeface="Times New Roman" pitchFamily="18" charset="0"/>
              </a:rPr>
              <a:t>with a person</a:t>
            </a:r>
          </a:p>
          <a:p>
            <a:pPr>
              <a:lnSpc>
                <a:spcPct val="75000"/>
              </a:lnSpc>
              <a:spcBef>
                <a:spcPts val="600"/>
              </a:spcBef>
            </a:pPr>
            <a:r>
              <a:rPr lang="en-US" sz="5400" dirty="0">
                <a:latin typeface="Times New Roman" pitchFamily="18" charset="0"/>
              </a:rPr>
              <a:t>His name is Yahweh</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“I am Yahweh your God, </a:t>
            </a:r>
            <a:r>
              <a:rPr lang="en-US" u="sng" smtClean="0">
                <a:effectLst>
                  <a:outerShdw blurRad="38100" dist="38100" dir="2700000" algn="tl">
                    <a:srgbClr val="000000"/>
                  </a:outerShdw>
                </a:effectLst>
              </a:rPr>
              <a:t>who rescued you from the land of Egypt</a:t>
            </a:r>
            <a:r>
              <a:rPr lang="en-US" smtClean="0">
                <a:effectLst>
                  <a:outerShdw blurRad="38100" dist="38100" dir="2700000" algn="tl">
                    <a:srgbClr val="000000"/>
                  </a:outerShdw>
                </a:effectLst>
              </a:rPr>
              <a:t>, the place of your slavery.</a:t>
            </a:r>
          </a:p>
        </p:txBody>
      </p:sp>
      <p:sp>
        <p:nvSpPr>
          <p:cNvPr id="45060" name="Rectangle 4"/>
          <p:cNvSpPr>
            <a:spLocks noChangeArrowheads="1"/>
          </p:cNvSpPr>
          <p:nvPr/>
        </p:nvSpPr>
        <p:spPr bwMode="auto">
          <a:xfrm>
            <a:off x="2286000" y="4267200"/>
            <a:ext cx="5257800" cy="198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The context is a loving, rescuing relationship</a:t>
            </a:r>
          </a:p>
          <a:p>
            <a:pPr>
              <a:lnSpc>
                <a:spcPct val="75000"/>
              </a:lnSpc>
              <a:spcBef>
                <a:spcPts val="600"/>
              </a:spcBef>
            </a:pPr>
            <a:r>
              <a:rPr lang="en-US" sz="4000">
                <a:latin typeface="Times New Roman" pitchFamily="18" charset="0"/>
              </a:rPr>
              <a:t>Morality cannot be an impersonal matter!</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“I am Yahweh your God, </a:t>
            </a:r>
            <a:r>
              <a:rPr lang="en-US" u="sng" smtClean="0">
                <a:effectLst>
                  <a:outerShdw blurRad="38100" dist="38100" dir="2700000" algn="tl">
                    <a:srgbClr val="000000"/>
                  </a:outerShdw>
                </a:effectLst>
              </a:rPr>
              <a:t>who rescued you from the land of Egypt</a:t>
            </a:r>
            <a:r>
              <a:rPr lang="en-US" smtClean="0">
                <a:effectLst>
                  <a:outerShdw blurRad="38100" dist="38100" dir="2700000" algn="tl">
                    <a:srgbClr val="000000"/>
                  </a:outerShdw>
                </a:effectLst>
              </a:rPr>
              <a:t>, the place of your slavery.</a:t>
            </a:r>
          </a:p>
        </p:txBody>
      </p:sp>
      <p:sp>
        <p:nvSpPr>
          <p:cNvPr id="51204" name="Rectangle 4"/>
          <p:cNvSpPr>
            <a:spLocks noChangeArrowheads="1"/>
          </p:cNvSpPr>
          <p:nvPr/>
        </p:nvSpPr>
        <p:spPr bwMode="auto">
          <a:xfrm>
            <a:off x="1524000" y="3962400"/>
            <a:ext cx="59436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dirty="0">
                <a:latin typeface="Times New Roman" pitchFamily="18" charset="0"/>
              </a:rPr>
              <a:t>Deut. 10:13 You must keep the Lord’s commandments and His statutes which I am </a:t>
            </a:r>
            <a:r>
              <a:rPr lang="en-US" sz="4000" dirty="0" smtClean="0">
                <a:latin typeface="Times New Roman" pitchFamily="18" charset="0"/>
              </a:rPr>
              <a:t>instructing </a:t>
            </a:r>
            <a:r>
              <a:rPr lang="en-US" sz="4000" dirty="0">
                <a:latin typeface="Times New Roman" pitchFamily="18" charset="0"/>
              </a:rPr>
              <a:t>you today </a:t>
            </a:r>
            <a:r>
              <a:rPr lang="en-US" sz="4000" u="sng" dirty="0">
                <a:latin typeface="Times New Roman" pitchFamily="18" charset="0"/>
              </a:rPr>
              <a:t>for your good</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“I am Yahweh your God, </a:t>
            </a:r>
            <a:r>
              <a:rPr lang="en-US" u="sng" smtClean="0">
                <a:effectLst>
                  <a:outerShdw blurRad="38100" dist="38100" dir="2700000" algn="tl">
                    <a:srgbClr val="000000"/>
                  </a:outerShdw>
                </a:effectLst>
              </a:rPr>
              <a:t>who rescued you from the land of Egypt</a:t>
            </a:r>
            <a:r>
              <a:rPr lang="en-US" smtClean="0">
                <a:effectLst>
                  <a:outerShdw blurRad="38100" dist="38100" dir="2700000" algn="tl">
                    <a:srgbClr val="000000"/>
                  </a:outerShdw>
                </a:effectLst>
              </a:rPr>
              <a:t>, the place of your slavery.</a:t>
            </a:r>
          </a:p>
        </p:txBody>
      </p:sp>
      <p:sp>
        <p:nvSpPr>
          <p:cNvPr id="51204" name="Rectangle 4"/>
          <p:cNvSpPr>
            <a:spLocks noChangeArrowheads="1"/>
          </p:cNvSpPr>
          <p:nvPr/>
        </p:nvSpPr>
        <p:spPr bwMode="auto">
          <a:xfrm>
            <a:off x="685800" y="3962400"/>
            <a:ext cx="74676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dirty="0" smtClean="0">
                <a:latin typeface="Times New Roman" pitchFamily="18" charset="0"/>
              </a:rPr>
              <a:t>1 John 4:16 We have come to know and have believed the love which God has </a:t>
            </a:r>
            <a:r>
              <a:rPr lang="en-US" sz="4000" dirty="0" err="1" smtClean="0">
                <a:latin typeface="Times New Roman" pitchFamily="18" charset="0"/>
              </a:rPr>
              <a:t>bfor</a:t>
            </a:r>
            <a:r>
              <a:rPr lang="en-US" sz="4000" dirty="0" smtClean="0">
                <a:latin typeface="Times New Roman" pitchFamily="18" charset="0"/>
              </a:rPr>
              <a:t> us. God is love, and the one who abides in love abides in God, and God abides in him.</a:t>
            </a:r>
            <a:endParaRPr lang="en-US" sz="4000" u="sng"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a:buFont typeface="Wingdings" pitchFamily="2" charset="2"/>
              <a:buNone/>
              <a:defRPr/>
            </a:pPr>
            <a:r>
              <a:rPr lang="en-US" smtClean="0">
                <a:effectLst>
                  <a:outerShdw blurRad="38100" dist="38100" dir="2700000" algn="tl">
                    <a:srgbClr val="000000"/>
                  </a:outerShdw>
                </a:effectLst>
              </a:rPr>
              <a:t>3 “</a:t>
            </a:r>
            <a:r>
              <a:rPr lang="en-US" u="sng" smtClean="0">
                <a:effectLst>
                  <a:outerShdw blurRad="38100" dist="38100" dir="2700000" algn="tl">
                    <a:srgbClr val="000000"/>
                  </a:outerShdw>
                </a:effectLst>
              </a:rPr>
              <a:t>You must not have any other god but me</a:t>
            </a:r>
            <a:r>
              <a:rPr lang="en-US" smtClean="0">
                <a:effectLst>
                  <a:outerShdw blurRad="38100" dist="38100" dir="2700000" algn="tl">
                    <a:srgbClr val="000000"/>
                  </a:outerShdw>
                </a:effectLst>
              </a:rPr>
              <a:t>.</a:t>
            </a:r>
          </a:p>
        </p:txBody>
      </p:sp>
      <p:sp>
        <p:nvSpPr>
          <p:cNvPr id="55300" name="Rectangle 4"/>
          <p:cNvSpPr>
            <a:spLocks noChangeArrowheads="1"/>
          </p:cNvSpPr>
          <p:nvPr/>
        </p:nvSpPr>
        <p:spPr bwMode="auto">
          <a:xfrm>
            <a:off x="2362200" y="4800600"/>
            <a:ext cx="51816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dirty="0">
                <a:latin typeface="Times New Roman" pitchFamily="18" charset="0"/>
              </a:rPr>
              <a:t>Why no other god?</a:t>
            </a:r>
          </a:p>
          <a:p>
            <a:pPr>
              <a:lnSpc>
                <a:spcPct val="70000"/>
              </a:lnSpc>
              <a:spcBef>
                <a:spcPct val="5000"/>
              </a:spcBef>
            </a:pPr>
            <a:r>
              <a:rPr lang="en-US" sz="4000" dirty="0">
                <a:latin typeface="Times New Roman" pitchFamily="18" charset="0"/>
              </a:rPr>
              <a:t>- There is no other God</a:t>
            </a:r>
            <a:r>
              <a:rPr lang="en-US" sz="4000" dirty="0" smtClean="0">
                <a:latin typeface="Times New Roman" pitchFamily="18" charset="0"/>
              </a:rPr>
              <a:t>!</a:t>
            </a:r>
            <a:endParaRPr lang="en-US" sz="4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dirty="0" smtClean="0">
                <a:effectLst>
                  <a:outerShdw blurRad="38100" dist="38100" dir="2700000" algn="tl">
                    <a:srgbClr val="000000"/>
                  </a:outerShdw>
                </a:effectLst>
              </a:rPr>
              <a:t>1 Then God gave the people all these words:</a:t>
            </a:r>
          </a:p>
        </p:txBody>
      </p:sp>
      <p:sp>
        <p:nvSpPr>
          <p:cNvPr id="4" name="Rectangle 3"/>
          <p:cNvSpPr/>
          <p:nvPr/>
        </p:nvSpPr>
        <p:spPr>
          <a:xfrm>
            <a:off x="251460" y="1805940"/>
            <a:ext cx="1676400" cy="6096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a:spLocks noChangeArrowheads="1"/>
          </p:cNvSpPr>
          <p:nvPr/>
        </p:nvSpPr>
        <p:spPr bwMode="auto">
          <a:xfrm>
            <a:off x="457200" y="2743200"/>
            <a:ext cx="8534400" cy="3505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i="1" dirty="0" err="1" smtClean="0">
                <a:latin typeface="Times New Roman" pitchFamily="18" charset="0"/>
              </a:rPr>
              <a:t>dawbaw</a:t>
            </a:r>
            <a:r>
              <a:rPr lang="en-US" sz="4000" dirty="0" smtClean="0">
                <a:latin typeface="Times New Roman" pitchFamily="18" charset="0"/>
              </a:rPr>
              <a:t> = “speak” 840 times, “say” 118 times, “talk” 46 times, “promise” 31 times, “tell” 25 times, “commune” 20 times, “pronounce” 14 times, “utter” seven times, and translated miscellaneously 38 times. </a:t>
            </a:r>
            <a:endParaRPr lang="en-US" sz="4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a:buFont typeface="Wingdings" pitchFamily="2" charset="2"/>
              <a:buNone/>
              <a:defRPr/>
            </a:pPr>
            <a:r>
              <a:rPr lang="en-US" smtClean="0">
                <a:effectLst>
                  <a:outerShdw blurRad="38100" dist="38100" dir="2700000" algn="tl">
                    <a:srgbClr val="000000"/>
                  </a:outerShdw>
                </a:effectLst>
              </a:rPr>
              <a:t>3 “</a:t>
            </a:r>
            <a:r>
              <a:rPr lang="en-US" u="sng" smtClean="0">
                <a:effectLst>
                  <a:outerShdw blurRad="38100" dist="38100" dir="2700000" algn="tl">
                    <a:srgbClr val="000000"/>
                  </a:outerShdw>
                </a:effectLst>
              </a:rPr>
              <a:t>You must not have any other god but me</a:t>
            </a:r>
            <a:r>
              <a:rPr lang="en-US" smtClean="0">
                <a:effectLst>
                  <a:outerShdw blurRad="38100" dist="38100" dir="2700000" algn="tl">
                    <a:srgbClr val="000000"/>
                  </a:outerShdw>
                </a:effectLst>
              </a:rPr>
              <a:t>.</a:t>
            </a:r>
          </a:p>
        </p:txBody>
      </p:sp>
      <p:sp>
        <p:nvSpPr>
          <p:cNvPr id="55300" name="Rectangle 4"/>
          <p:cNvSpPr>
            <a:spLocks noChangeArrowheads="1"/>
          </p:cNvSpPr>
          <p:nvPr/>
        </p:nvSpPr>
        <p:spPr bwMode="auto">
          <a:xfrm>
            <a:off x="2362200" y="4800600"/>
            <a:ext cx="51816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dirty="0">
                <a:latin typeface="Times New Roman" pitchFamily="18" charset="0"/>
              </a:rPr>
              <a:t>Why no other god?</a:t>
            </a:r>
          </a:p>
          <a:p>
            <a:pPr>
              <a:lnSpc>
                <a:spcPct val="70000"/>
              </a:lnSpc>
              <a:spcBef>
                <a:spcPct val="5000"/>
              </a:spcBef>
            </a:pPr>
            <a:r>
              <a:rPr lang="en-US" sz="4000" dirty="0">
                <a:latin typeface="Times New Roman" pitchFamily="18" charset="0"/>
              </a:rPr>
              <a:t>- There is no other God</a:t>
            </a:r>
            <a:r>
              <a:rPr lang="en-US" sz="4000" dirty="0" smtClean="0">
                <a:latin typeface="Times New Roman" pitchFamily="18" charset="0"/>
              </a:rPr>
              <a:t>!</a:t>
            </a:r>
            <a:endParaRPr lang="en-US" sz="4000" dirty="0">
              <a:latin typeface="Times New Roman" pitchFamily="18" charset="0"/>
            </a:endParaRPr>
          </a:p>
        </p:txBody>
      </p:sp>
      <p:sp>
        <p:nvSpPr>
          <p:cNvPr id="5" name="Rectangle 4"/>
          <p:cNvSpPr>
            <a:spLocks noChangeArrowheads="1"/>
          </p:cNvSpPr>
          <p:nvPr/>
        </p:nvSpPr>
        <p:spPr bwMode="auto">
          <a:xfrm>
            <a:off x="1219200" y="3200400"/>
            <a:ext cx="6096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dirty="0" smtClean="0">
                <a:latin typeface="Times New Roman" pitchFamily="18" charset="0"/>
              </a:rPr>
              <a:t>Isaiah 45:5 “I am Yahweh, and there is no other; Besides Me there is no God.</a:t>
            </a:r>
          </a:p>
          <a:p>
            <a:pPr>
              <a:lnSpc>
                <a:spcPct val="70000"/>
              </a:lnSpc>
              <a:spcBef>
                <a:spcPct val="5000"/>
              </a:spcBef>
            </a:pPr>
            <a:endParaRPr lang="en-US" sz="4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a:buFont typeface="Wingdings" pitchFamily="2" charset="2"/>
              <a:buNone/>
              <a:defRPr/>
            </a:pPr>
            <a:r>
              <a:rPr lang="en-US" smtClean="0">
                <a:effectLst>
                  <a:outerShdw blurRad="38100" dist="38100" dir="2700000" algn="tl">
                    <a:srgbClr val="000000"/>
                  </a:outerShdw>
                </a:effectLst>
              </a:rPr>
              <a:t>3 “</a:t>
            </a:r>
            <a:r>
              <a:rPr lang="en-US" u="sng" smtClean="0">
                <a:effectLst>
                  <a:outerShdw blurRad="38100" dist="38100" dir="2700000" algn="tl">
                    <a:srgbClr val="000000"/>
                  </a:outerShdw>
                </a:effectLst>
              </a:rPr>
              <a:t>You must not have any other god but me</a:t>
            </a:r>
            <a:r>
              <a:rPr lang="en-US" smtClean="0">
                <a:effectLst>
                  <a:outerShdw blurRad="38100" dist="38100" dir="2700000" algn="tl">
                    <a:srgbClr val="000000"/>
                  </a:outerShdw>
                </a:effectLst>
              </a:rPr>
              <a:t>.</a:t>
            </a:r>
          </a:p>
        </p:txBody>
      </p:sp>
      <p:sp>
        <p:nvSpPr>
          <p:cNvPr id="55300" name="Rectangle 4"/>
          <p:cNvSpPr>
            <a:spLocks noChangeArrowheads="1"/>
          </p:cNvSpPr>
          <p:nvPr/>
        </p:nvSpPr>
        <p:spPr bwMode="auto">
          <a:xfrm>
            <a:off x="2362200" y="4800600"/>
            <a:ext cx="51816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dirty="0">
                <a:latin typeface="Times New Roman" pitchFamily="18" charset="0"/>
              </a:rPr>
              <a:t>Why no other god?</a:t>
            </a:r>
          </a:p>
          <a:p>
            <a:pPr>
              <a:lnSpc>
                <a:spcPct val="70000"/>
              </a:lnSpc>
              <a:spcBef>
                <a:spcPct val="5000"/>
              </a:spcBef>
            </a:pPr>
            <a:r>
              <a:rPr lang="en-US" sz="4000" dirty="0">
                <a:latin typeface="Times New Roman" pitchFamily="18" charset="0"/>
              </a:rPr>
              <a:t>- There is no other God!</a:t>
            </a:r>
          </a:p>
          <a:p>
            <a:pPr>
              <a:lnSpc>
                <a:spcPct val="70000"/>
              </a:lnSpc>
              <a:spcBef>
                <a:spcPct val="5000"/>
              </a:spcBef>
            </a:pPr>
            <a:r>
              <a:rPr lang="en-US" sz="4000" dirty="0">
                <a:latin typeface="Times New Roman" pitchFamily="18" charset="0"/>
              </a:rPr>
              <a:t>- Therefore man-made</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a:buFont typeface="Wingdings" pitchFamily="2" charset="2"/>
              <a:buNone/>
              <a:defRPr/>
            </a:pPr>
            <a:r>
              <a:rPr lang="en-US" smtClean="0">
                <a:effectLst>
                  <a:outerShdw blurRad="38100" dist="38100" dir="2700000" algn="tl">
                    <a:srgbClr val="000000"/>
                  </a:outerShdw>
                </a:effectLst>
              </a:rPr>
              <a:t>3 “</a:t>
            </a:r>
            <a:r>
              <a:rPr lang="en-US" u="sng" smtClean="0">
                <a:effectLst>
                  <a:outerShdw blurRad="38100" dist="38100" dir="2700000" algn="tl">
                    <a:srgbClr val="000000"/>
                  </a:outerShdw>
                </a:effectLst>
              </a:rPr>
              <a:t>You must not have any other god but me</a:t>
            </a:r>
            <a:r>
              <a:rPr lang="en-US" smtClean="0">
                <a:effectLst>
                  <a:outerShdw blurRad="38100" dist="38100" dir="2700000" algn="tl">
                    <a:srgbClr val="000000"/>
                  </a:outerShdw>
                </a:effectLst>
              </a:rPr>
              <a:t>.</a:t>
            </a:r>
          </a:p>
        </p:txBody>
      </p:sp>
      <p:sp>
        <p:nvSpPr>
          <p:cNvPr id="56324" name="Rectangle 4"/>
          <p:cNvSpPr>
            <a:spLocks noChangeArrowheads="1"/>
          </p:cNvSpPr>
          <p:nvPr/>
        </p:nvSpPr>
        <p:spPr bwMode="auto">
          <a:xfrm>
            <a:off x="2362200" y="4800600"/>
            <a:ext cx="48768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dirty="0">
                <a:latin typeface="Times New Roman" pitchFamily="18" charset="0"/>
              </a:rPr>
              <a:t>No other ancient law code prohibits worship of other Gods!</a:t>
            </a: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None/>
              <a:defRPr/>
            </a:pPr>
            <a:r>
              <a:rPr lang="en-US" dirty="0" smtClean="0">
                <a:effectLst>
                  <a:outerShdw blurRad="38100" dist="38100" dir="2700000" algn="tl">
                    <a:srgbClr val="000000"/>
                  </a:outerShdw>
                </a:effectLst>
              </a:rPr>
              <a:t>4 “You must not make for yourself an </a:t>
            </a:r>
            <a:r>
              <a:rPr lang="en-US" u="sng" dirty="0" smtClean="0">
                <a:effectLst>
                  <a:outerShdw blurRad="38100" dist="38100" dir="2700000" algn="tl">
                    <a:srgbClr val="000000"/>
                  </a:outerShdw>
                </a:effectLst>
              </a:rPr>
              <a:t>idol</a:t>
            </a:r>
            <a:r>
              <a:rPr lang="en-US" dirty="0" smtClean="0">
                <a:effectLst>
                  <a:outerShdw blurRad="38100" dist="38100" dir="2700000" algn="tl">
                    <a:srgbClr val="000000"/>
                  </a:outerShdw>
                </a:effectLst>
              </a:rPr>
              <a:t> of any kind or an </a:t>
            </a:r>
            <a:r>
              <a:rPr lang="en-US" u="sng" dirty="0" smtClean="0">
                <a:effectLst>
                  <a:outerShdw blurRad="38100" dist="38100" dir="2700000" algn="tl">
                    <a:srgbClr val="000000"/>
                  </a:outerShdw>
                </a:effectLst>
              </a:rPr>
              <a:t>image</a:t>
            </a:r>
            <a:r>
              <a:rPr lang="en-US" dirty="0" smtClean="0">
                <a:effectLst>
                  <a:outerShdw blurRad="38100" dist="38100" dir="2700000" algn="tl">
                    <a:srgbClr val="000000"/>
                  </a:outerShdw>
                </a:effectLst>
              </a:rPr>
              <a:t> of anything in the heavens or on the earth or in the sea.</a:t>
            </a:r>
          </a:p>
        </p:txBody>
      </p:sp>
      <p:sp>
        <p:nvSpPr>
          <p:cNvPr id="59396" name="Rectangle 4"/>
          <p:cNvSpPr>
            <a:spLocks noChangeArrowheads="1"/>
          </p:cNvSpPr>
          <p:nvPr/>
        </p:nvSpPr>
        <p:spPr bwMode="auto">
          <a:xfrm>
            <a:off x="1828800" y="3505200"/>
            <a:ext cx="5486400" cy="198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dirty="0">
                <a:latin typeface="Times New Roman" pitchFamily="18" charset="0"/>
              </a:rPr>
              <a:t>Bringing God down via </a:t>
            </a:r>
            <a:br>
              <a:rPr lang="en-US" sz="4000" dirty="0">
                <a:latin typeface="Times New Roman" pitchFamily="18" charset="0"/>
              </a:rPr>
            </a:br>
            <a:r>
              <a:rPr lang="en-US" sz="4000" dirty="0">
                <a:latin typeface="Times New Roman" pitchFamily="18" charset="0"/>
              </a:rPr>
              <a:t>  formalism</a:t>
            </a:r>
          </a:p>
          <a:p>
            <a:pPr>
              <a:lnSpc>
                <a:spcPct val="75000"/>
              </a:lnSpc>
              <a:spcBef>
                <a:spcPts val="600"/>
              </a:spcBef>
            </a:pPr>
            <a:r>
              <a:rPr lang="en-US" sz="4000" dirty="0">
                <a:latin typeface="Times New Roman" pitchFamily="18" charset="0"/>
              </a:rPr>
              <a:t>Insistence on the tangible </a:t>
            </a:r>
            <a:br>
              <a:rPr lang="en-US" sz="4000" dirty="0">
                <a:latin typeface="Times New Roman" pitchFamily="18" charset="0"/>
              </a:rPr>
            </a:br>
            <a:r>
              <a:rPr lang="en-US" sz="4000" dirty="0">
                <a:latin typeface="Times New Roman" pitchFamily="18" charset="0"/>
              </a:rPr>
              <a:t>  </a:t>
            </a:r>
            <a:r>
              <a:rPr lang="en-US" sz="4000" dirty="0" smtClean="0">
                <a:latin typeface="Times New Roman" pitchFamily="18" charset="0"/>
              </a:rPr>
              <a:t> = </a:t>
            </a:r>
            <a:r>
              <a:rPr lang="en-US" sz="4000" dirty="0">
                <a:latin typeface="Times New Roman" pitchFamily="18" charset="0"/>
              </a:rPr>
              <a:t>impersonal approach</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5 You must not bow down to them or worship them, for I, the Lord your God, am a </a:t>
            </a:r>
            <a:r>
              <a:rPr lang="en-US" u="sng" smtClean="0">
                <a:effectLst>
                  <a:outerShdw blurRad="38100" dist="38100" dir="2700000" algn="tl">
                    <a:srgbClr val="000000"/>
                  </a:outerShdw>
                </a:effectLst>
              </a:rPr>
              <a:t>jealous</a:t>
            </a:r>
            <a:r>
              <a:rPr lang="en-US" smtClean="0">
                <a:effectLst>
                  <a:outerShdw blurRad="38100" dist="38100" dir="2700000" algn="tl">
                    <a:srgbClr val="000000"/>
                  </a:outerShdw>
                </a:effectLst>
              </a:rPr>
              <a:t> God who will not tolerate your affection for any other gods. </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5 You must not bow down to them or worship them, for I, the Lord your God, am a </a:t>
            </a:r>
            <a:r>
              <a:rPr lang="en-US" u="sng" smtClean="0">
                <a:effectLst>
                  <a:outerShdw blurRad="38100" dist="38100" dir="2700000" algn="tl">
                    <a:srgbClr val="000000"/>
                  </a:outerShdw>
                </a:effectLst>
              </a:rPr>
              <a:t>jealous</a:t>
            </a:r>
            <a:r>
              <a:rPr lang="en-US" smtClean="0">
                <a:effectLst>
                  <a:outerShdw blurRad="38100" dist="38100" dir="2700000" algn="tl">
                    <a:srgbClr val="000000"/>
                  </a:outerShdw>
                </a:effectLst>
              </a:rPr>
              <a:t> God who will not tolerate your affection for any other gods. </a:t>
            </a:r>
          </a:p>
        </p:txBody>
      </p:sp>
      <p:sp>
        <p:nvSpPr>
          <p:cNvPr id="72708" name="Rectangle 4"/>
          <p:cNvSpPr>
            <a:spLocks noChangeArrowheads="1"/>
          </p:cNvSpPr>
          <p:nvPr/>
        </p:nvSpPr>
        <p:spPr bwMode="auto">
          <a:xfrm>
            <a:off x="609600" y="4038600"/>
            <a:ext cx="79248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400" dirty="0" err="1" smtClean="0">
                <a:latin typeface="Times New Roman" pitchFamily="18" charset="0"/>
              </a:rPr>
              <a:t>Dunnam</a:t>
            </a:r>
            <a:r>
              <a:rPr lang="en-US" sz="4400" dirty="0" smtClean="0">
                <a:latin typeface="Times New Roman" pitchFamily="18" charset="0"/>
              </a:rPr>
              <a:t>: The </a:t>
            </a:r>
            <a:r>
              <a:rPr lang="en-US" sz="4400" dirty="0">
                <a:latin typeface="Times New Roman" pitchFamily="18" charset="0"/>
              </a:rPr>
              <a:t>word “jealousy” comes from a Hebrew word that means “to be red in the face.”</a:t>
            </a: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5 You must not bow down to them or worship them, for I, the Lord your God, am a </a:t>
            </a:r>
            <a:r>
              <a:rPr lang="en-US" u="sng" smtClean="0">
                <a:effectLst>
                  <a:outerShdw blurRad="38100" dist="38100" dir="2700000" algn="tl">
                    <a:srgbClr val="000000"/>
                  </a:outerShdw>
                </a:effectLst>
              </a:rPr>
              <a:t>jealous</a:t>
            </a:r>
            <a:r>
              <a:rPr lang="en-US" smtClean="0">
                <a:effectLst>
                  <a:outerShdw blurRad="38100" dist="38100" dir="2700000" algn="tl">
                    <a:srgbClr val="000000"/>
                  </a:outerShdw>
                </a:effectLst>
              </a:rPr>
              <a:t> God who will not tolerate your affection for any other gods. </a:t>
            </a:r>
          </a:p>
        </p:txBody>
      </p:sp>
      <p:sp>
        <p:nvSpPr>
          <p:cNvPr id="73732" name="Rectangle 4"/>
          <p:cNvSpPr>
            <a:spLocks noChangeArrowheads="1"/>
          </p:cNvSpPr>
          <p:nvPr/>
        </p:nvSpPr>
        <p:spPr bwMode="auto">
          <a:xfrm>
            <a:off x="533400" y="3886200"/>
            <a:ext cx="7620000" cy="2133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400">
                <a:latin typeface="Times New Roman" pitchFamily="18" charset="0"/>
              </a:rPr>
              <a:t>In the Old Testament, it does not connect with the human emotion that we associate with envy, pettiness, and suspicion.</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5 You must not bow down to them or worship them, for I, the Lord your God, am a </a:t>
            </a:r>
            <a:r>
              <a:rPr lang="en-US" u="sng" smtClean="0">
                <a:effectLst>
                  <a:outerShdw blurRad="38100" dist="38100" dir="2700000" algn="tl">
                    <a:srgbClr val="000000"/>
                  </a:outerShdw>
                </a:effectLst>
              </a:rPr>
              <a:t>jealous</a:t>
            </a:r>
            <a:r>
              <a:rPr lang="en-US" smtClean="0">
                <a:effectLst>
                  <a:outerShdw blurRad="38100" dist="38100" dir="2700000" algn="tl">
                    <a:srgbClr val="000000"/>
                  </a:outerShdw>
                </a:effectLst>
              </a:rPr>
              <a:t> God who will not tolerate your affection for any other gods. </a:t>
            </a:r>
          </a:p>
        </p:txBody>
      </p:sp>
      <p:sp>
        <p:nvSpPr>
          <p:cNvPr id="74757" name="Line 5"/>
          <p:cNvSpPr>
            <a:spLocks noChangeShapeType="1"/>
          </p:cNvSpPr>
          <p:nvPr/>
        </p:nvSpPr>
        <p:spPr bwMode="auto">
          <a:xfrm>
            <a:off x="2819400" y="2362200"/>
            <a:ext cx="1676400" cy="457200"/>
          </a:xfrm>
          <a:prstGeom prst="line">
            <a:avLst/>
          </a:prstGeom>
          <a:noFill/>
          <a:ln w="57150">
            <a:solidFill>
              <a:schemeClr val="tx1"/>
            </a:solidFill>
            <a:round/>
            <a:headEnd/>
            <a:tailEnd/>
          </a:ln>
        </p:spPr>
        <p:txBody>
          <a:bodyPr/>
          <a:lstStyle/>
          <a:p>
            <a:endParaRPr lang="en-US"/>
          </a:p>
        </p:txBody>
      </p:sp>
      <p:sp>
        <p:nvSpPr>
          <p:cNvPr id="74758" name="Line 6"/>
          <p:cNvSpPr>
            <a:spLocks noChangeShapeType="1"/>
          </p:cNvSpPr>
          <p:nvPr/>
        </p:nvSpPr>
        <p:spPr bwMode="auto">
          <a:xfrm flipV="1">
            <a:off x="2819400" y="2438400"/>
            <a:ext cx="1600200" cy="381000"/>
          </a:xfrm>
          <a:prstGeom prst="line">
            <a:avLst/>
          </a:prstGeom>
          <a:noFill/>
          <a:ln w="57150">
            <a:solidFill>
              <a:schemeClr val="tx1"/>
            </a:solidFill>
            <a:round/>
            <a:headEnd/>
            <a:tailEnd/>
          </a:ln>
        </p:spPr>
        <p:txBody>
          <a:bodyPr/>
          <a:lstStyle/>
          <a:p>
            <a:endParaRPr lang="en-US"/>
          </a:p>
        </p:txBody>
      </p:sp>
      <p:sp>
        <p:nvSpPr>
          <p:cNvPr id="74759" name="Rectangle 4"/>
          <p:cNvSpPr>
            <a:spLocks noChangeArrowheads="1"/>
          </p:cNvSpPr>
          <p:nvPr/>
        </p:nvSpPr>
        <p:spPr bwMode="auto">
          <a:xfrm>
            <a:off x="1371600" y="1752600"/>
            <a:ext cx="2590800" cy="533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400" dirty="0" smtClean="0">
                <a:latin typeface="Times New Roman" pitchFamily="18" charset="0"/>
              </a:rPr>
              <a:t>Passionate</a:t>
            </a:r>
            <a:endParaRPr lang="en-US" sz="4400" dirty="0">
              <a:latin typeface="Times New Roman" pitchFamily="18" charset="0"/>
            </a:endParaRPr>
          </a:p>
        </p:txBody>
      </p:sp>
      <p:sp>
        <p:nvSpPr>
          <p:cNvPr id="8" name="Rectangle 4"/>
          <p:cNvSpPr>
            <a:spLocks noChangeArrowheads="1"/>
          </p:cNvSpPr>
          <p:nvPr/>
        </p:nvSpPr>
        <p:spPr bwMode="auto">
          <a:xfrm>
            <a:off x="533400" y="3886200"/>
            <a:ext cx="7620000" cy="2133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400">
                <a:latin typeface="Times New Roman" pitchFamily="18" charset="0"/>
              </a:rPr>
              <a:t>In the Old Testament, it does not connect with the human emotion that we associate with envy, pettiness, and suspicion.</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dirty="0" smtClean="0">
                <a:effectLst>
                  <a:outerShdw blurRad="38100" dist="38100" dir="2700000" algn="tl">
                    <a:srgbClr val="000000"/>
                  </a:outerShdw>
                </a:effectLst>
              </a:rPr>
              <a:t>5 You must not bow down to them or worship them, for I, the Lord your God, am a </a:t>
            </a:r>
            <a:r>
              <a:rPr lang="en-US" u="sng" dirty="0" smtClean="0">
                <a:effectLst>
                  <a:outerShdw blurRad="38100" dist="38100" dir="2700000" algn="tl">
                    <a:srgbClr val="000000"/>
                  </a:outerShdw>
                </a:effectLst>
              </a:rPr>
              <a:t>jealous</a:t>
            </a:r>
            <a:r>
              <a:rPr lang="en-US" dirty="0" smtClean="0">
                <a:effectLst>
                  <a:outerShdw blurRad="38100" dist="38100" dir="2700000" algn="tl">
                    <a:srgbClr val="000000"/>
                  </a:outerShdw>
                </a:effectLst>
              </a:rPr>
              <a:t> God who will not tolerate your affection for any other gods. </a:t>
            </a:r>
          </a:p>
        </p:txBody>
      </p:sp>
      <p:sp>
        <p:nvSpPr>
          <p:cNvPr id="5" name="Rectangle 4"/>
          <p:cNvSpPr>
            <a:spLocks noChangeArrowheads="1"/>
          </p:cNvSpPr>
          <p:nvPr/>
        </p:nvSpPr>
        <p:spPr bwMode="auto">
          <a:xfrm>
            <a:off x="533400" y="4495800"/>
            <a:ext cx="5867400" cy="190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effectLst>
                  <a:outerShdw blurRad="38100" dist="38100" dir="2700000" algn="tl">
                    <a:srgbClr val="000000">
                      <a:alpha val="43137"/>
                    </a:srgbClr>
                  </a:outerShdw>
                </a:effectLst>
                <a:latin typeface="Times New Roman" pitchFamily="18" charset="0"/>
              </a:rPr>
              <a:t>Martin Luther: </a:t>
            </a:r>
            <a:br>
              <a:rPr lang="en-US" sz="4000">
                <a:effectLst>
                  <a:outerShdw blurRad="38100" dist="38100" dir="2700000" algn="tl">
                    <a:srgbClr val="000000">
                      <a:alpha val="43137"/>
                    </a:srgbClr>
                  </a:outerShdw>
                </a:effectLst>
                <a:latin typeface="Times New Roman" pitchFamily="18" charset="0"/>
              </a:rPr>
            </a:br>
            <a:r>
              <a:rPr lang="en-US" sz="4000">
                <a:effectLst>
                  <a:outerShdw blurRad="38100" dist="38100" dir="2700000" algn="tl">
                    <a:srgbClr val="000000">
                      <a:alpha val="43137"/>
                    </a:srgbClr>
                  </a:outerShdw>
                </a:effectLst>
                <a:latin typeface="Times New Roman" pitchFamily="18" charset="0"/>
              </a:rPr>
              <a:t>“Whatever your heart clings to and relies upon, that is properly your God.”</a:t>
            </a:r>
          </a:p>
        </p:txBody>
      </p:sp>
      <p:sp>
        <p:nvSpPr>
          <p:cNvPr id="6" name="Line 5"/>
          <p:cNvSpPr>
            <a:spLocks noChangeShapeType="1"/>
          </p:cNvSpPr>
          <p:nvPr/>
        </p:nvSpPr>
        <p:spPr bwMode="auto">
          <a:xfrm>
            <a:off x="2819400" y="2362200"/>
            <a:ext cx="1676400" cy="457200"/>
          </a:xfrm>
          <a:prstGeom prst="line">
            <a:avLst/>
          </a:prstGeom>
          <a:noFill/>
          <a:ln w="57150">
            <a:solidFill>
              <a:schemeClr val="tx1"/>
            </a:solidFill>
            <a:round/>
            <a:headEnd/>
            <a:tailEnd/>
          </a:ln>
        </p:spPr>
        <p:txBody>
          <a:bodyPr/>
          <a:lstStyle/>
          <a:p>
            <a:endParaRPr lang="en-US"/>
          </a:p>
        </p:txBody>
      </p:sp>
      <p:sp>
        <p:nvSpPr>
          <p:cNvPr id="7" name="Line 6"/>
          <p:cNvSpPr>
            <a:spLocks noChangeShapeType="1"/>
          </p:cNvSpPr>
          <p:nvPr/>
        </p:nvSpPr>
        <p:spPr bwMode="auto">
          <a:xfrm flipV="1">
            <a:off x="2819400" y="2438400"/>
            <a:ext cx="1600200" cy="381000"/>
          </a:xfrm>
          <a:prstGeom prst="line">
            <a:avLst/>
          </a:prstGeom>
          <a:noFill/>
          <a:ln w="57150">
            <a:solidFill>
              <a:schemeClr val="tx1"/>
            </a:solidFill>
            <a:round/>
            <a:headEnd/>
            <a:tailEnd/>
          </a:ln>
        </p:spPr>
        <p:txBody>
          <a:bodyPr/>
          <a:lstStyle/>
          <a:p>
            <a:endParaRPr lang="en-US"/>
          </a:p>
        </p:txBody>
      </p:sp>
      <p:sp>
        <p:nvSpPr>
          <p:cNvPr id="8" name="Rectangle 4"/>
          <p:cNvSpPr>
            <a:spLocks noChangeArrowheads="1"/>
          </p:cNvSpPr>
          <p:nvPr/>
        </p:nvSpPr>
        <p:spPr bwMode="auto">
          <a:xfrm>
            <a:off x="1371600" y="1752600"/>
            <a:ext cx="2590800" cy="533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400" dirty="0" smtClean="0">
                <a:latin typeface="Times New Roman" pitchFamily="18" charset="0"/>
              </a:rPr>
              <a:t>Passionate</a:t>
            </a:r>
            <a:endParaRPr lang="en-US" sz="44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dirty="0" smtClean="0">
                <a:effectLst>
                  <a:outerShdw blurRad="38100" dist="38100" dir="2700000" algn="tl">
                    <a:srgbClr val="000000"/>
                  </a:outerShdw>
                </a:effectLst>
              </a:rPr>
              <a:t>5 You must not bow down to them or worship them, for I, the Lord your God, am a </a:t>
            </a:r>
            <a:r>
              <a:rPr lang="en-US" u="sng" dirty="0" smtClean="0">
                <a:effectLst>
                  <a:outerShdw blurRad="38100" dist="38100" dir="2700000" algn="tl">
                    <a:srgbClr val="000000"/>
                  </a:outerShdw>
                </a:effectLst>
              </a:rPr>
              <a:t>jealous</a:t>
            </a:r>
            <a:r>
              <a:rPr lang="en-US" dirty="0" smtClean="0">
                <a:effectLst>
                  <a:outerShdw blurRad="38100" dist="38100" dir="2700000" algn="tl">
                    <a:srgbClr val="000000"/>
                  </a:outerShdw>
                </a:effectLst>
              </a:rPr>
              <a:t> God who will not tolerate your affection for any other gods. </a:t>
            </a:r>
          </a:p>
        </p:txBody>
      </p:sp>
      <p:sp>
        <p:nvSpPr>
          <p:cNvPr id="8" name="Rectangle 4"/>
          <p:cNvSpPr>
            <a:spLocks noChangeArrowheads="1"/>
          </p:cNvSpPr>
          <p:nvPr/>
        </p:nvSpPr>
        <p:spPr bwMode="auto">
          <a:xfrm>
            <a:off x="533400" y="4495800"/>
            <a:ext cx="5867400" cy="190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effectLst>
                  <a:outerShdw blurRad="38100" dist="38100" dir="2700000" algn="tl">
                    <a:srgbClr val="000000">
                      <a:alpha val="43137"/>
                    </a:srgbClr>
                  </a:outerShdw>
                </a:effectLst>
                <a:latin typeface="Times New Roman" pitchFamily="18" charset="0"/>
              </a:rPr>
              <a:t>Martin Luther: </a:t>
            </a:r>
            <a:br>
              <a:rPr lang="en-US" sz="4000">
                <a:effectLst>
                  <a:outerShdw blurRad="38100" dist="38100" dir="2700000" algn="tl">
                    <a:srgbClr val="000000">
                      <a:alpha val="43137"/>
                    </a:srgbClr>
                  </a:outerShdw>
                </a:effectLst>
                <a:latin typeface="Times New Roman" pitchFamily="18" charset="0"/>
              </a:rPr>
            </a:br>
            <a:r>
              <a:rPr lang="en-US" sz="4000">
                <a:effectLst>
                  <a:outerShdw blurRad="38100" dist="38100" dir="2700000" algn="tl">
                    <a:srgbClr val="000000">
                      <a:alpha val="43137"/>
                    </a:srgbClr>
                  </a:outerShdw>
                </a:effectLst>
                <a:latin typeface="Times New Roman" pitchFamily="18" charset="0"/>
              </a:rPr>
              <a:t>“Whatever your heart clings to and relies upon, that is properly your God.”</a:t>
            </a:r>
          </a:p>
        </p:txBody>
      </p:sp>
      <p:sp>
        <p:nvSpPr>
          <p:cNvPr id="69637" name="Rectangle 4"/>
          <p:cNvSpPr>
            <a:spLocks noChangeArrowheads="1"/>
          </p:cNvSpPr>
          <p:nvPr/>
        </p:nvSpPr>
        <p:spPr bwMode="auto">
          <a:xfrm>
            <a:off x="4953000" y="228600"/>
            <a:ext cx="4191000" cy="6096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buClr>
                <a:schemeClr val="tx2"/>
              </a:buClr>
              <a:buFont typeface="Wingdings" pitchFamily="2" charset="2"/>
              <a:buChar char="Ø"/>
            </a:pPr>
            <a:r>
              <a:rPr lang="en-US" sz="4000" dirty="0">
                <a:latin typeface="Times New Roman" pitchFamily="18" charset="0"/>
              </a:rPr>
              <a:t>Security</a:t>
            </a:r>
          </a:p>
          <a:p>
            <a:pPr>
              <a:lnSpc>
                <a:spcPct val="75000"/>
              </a:lnSpc>
              <a:spcBef>
                <a:spcPts val="600"/>
              </a:spcBef>
              <a:buClr>
                <a:schemeClr val="tx2"/>
              </a:buClr>
              <a:buFont typeface="Wingdings" pitchFamily="2" charset="2"/>
              <a:buChar char="Ø"/>
            </a:pPr>
            <a:r>
              <a:rPr lang="en-US" sz="4000" dirty="0">
                <a:latin typeface="Times New Roman" pitchFamily="18" charset="0"/>
              </a:rPr>
              <a:t>Position </a:t>
            </a:r>
          </a:p>
          <a:p>
            <a:pPr>
              <a:lnSpc>
                <a:spcPct val="75000"/>
              </a:lnSpc>
              <a:spcBef>
                <a:spcPts val="600"/>
              </a:spcBef>
              <a:buClr>
                <a:schemeClr val="tx2"/>
              </a:buClr>
              <a:buFont typeface="Wingdings" pitchFamily="2" charset="2"/>
              <a:buChar char="Ø"/>
            </a:pPr>
            <a:r>
              <a:rPr lang="en-US" sz="4000" dirty="0">
                <a:latin typeface="Times New Roman" pitchFamily="18" charset="0"/>
              </a:rPr>
              <a:t>Power</a:t>
            </a:r>
          </a:p>
          <a:p>
            <a:pPr>
              <a:lnSpc>
                <a:spcPct val="75000"/>
              </a:lnSpc>
              <a:spcBef>
                <a:spcPts val="600"/>
              </a:spcBef>
              <a:buClr>
                <a:schemeClr val="tx2"/>
              </a:buClr>
              <a:buFont typeface="Wingdings" pitchFamily="2" charset="2"/>
              <a:buChar char="Ø"/>
            </a:pPr>
            <a:r>
              <a:rPr lang="en-US" sz="4000" dirty="0">
                <a:latin typeface="Times New Roman" pitchFamily="18" charset="0"/>
              </a:rPr>
              <a:t>Social prestige</a:t>
            </a:r>
          </a:p>
          <a:p>
            <a:pPr>
              <a:lnSpc>
                <a:spcPct val="75000"/>
              </a:lnSpc>
              <a:spcBef>
                <a:spcPts val="600"/>
              </a:spcBef>
              <a:buClr>
                <a:schemeClr val="tx2"/>
              </a:buClr>
              <a:buFont typeface="Wingdings" pitchFamily="2" charset="2"/>
              <a:buChar char="Ø"/>
            </a:pPr>
            <a:r>
              <a:rPr lang="en-US" sz="4000" dirty="0">
                <a:latin typeface="Times New Roman" pitchFamily="18" charset="0"/>
              </a:rPr>
              <a:t>Love of country</a:t>
            </a:r>
          </a:p>
          <a:p>
            <a:pPr>
              <a:lnSpc>
                <a:spcPct val="75000"/>
              </a:lnSpc>
              <a:spcBef>
                <a:spcPts val="600"/>
              </a:spcBef>
              <a:buClr>
                <a:schemeClr val="tx2"/>
              </a:buClr>
              <a:buFont typeface="Wingdings" pitchFamily="2" charset="2"/>
              <a:buChar char="Ø"/>
            </a:pPr>
            <a:r>
              <a:rPr lang="en-US" sz="4000" dirty="0">
                <a:latin typeface="Times New Roman" pitchFamily="18" charset="0"/>
              </a:rPr>
              <a:t>Love of family</a:t>
            </a:r>
          </a:p>
          <a:p>
            <a:pPr>
              <a:lnSpc>
                <a:spcPct val="75000"/>
              </a:lnSpc>
              <a:spcBef>
                <a:spcPts val="600"/>
              </a:spcBef>
              <a:buClr>
                <a:schemeClr val="tx2"/>
              </a:buClr>
              <a:buFont typeface="Wingdings" pitchFamily="2" charset="2"/>
              <a:buChar char="Ø"/>
            </a:pPr>
            <a:r>
              <a:rPr lang="en-US" sz="4000" dirty="0">
                <a:latin typeface="Times New Roman" pitchFamily="18" charset="0"/>
              </a:rPr>
              <a:t>Career</a:t>
            </a:r>
          </a:p>
          <a:p>
            <a:pPr>
              <a:lnSpc>
                <a:spcPct val="75000"/>
              </a:lnSpc>
              <a:spcBef>
                <a:spcPts val="600"/>
              </a:spcBef>
            </a:pPr>
            <a:r>
              <a:rPr lang="en-US" sz="4000" dirty="0">
                <a:latin typeface="Times New Roman" pitchFamily="18" charset="0"/>
              </a:rPr>
              <a:t>“Not uncommon for any of these to replace God as our first commitment.”</a:t>
            </a:r>
          </a:p>
        </p:txBody>
      </p:sp>
      <p:sp>
        <p:nvSpPr>
          <p:cNvPr id="6" name="Line 5"/>
          <p:cNvSpPr>
            <a:spLocks noChangeShapeType="1"/>
          </p:cNvSpPr>
          <p:nvPr/>
        </p:nvSpPr>
        <p:spPr bwMode="auto">
          <a:xfrm>
            <a:off x="2819400" y="2362200"/>
            <a:ext cx="1676400" cy="457200"/>
          </a:xfrm>
          <a:prstGeom prst="line">
            <a:avLst/>
          </a:prstGeom>
          <a:noFill/>
          <a:ln w="57150">
            <a:solidFill>
              <a:schemeClr val="tx1"/>
            </a:solidFill>
            <a:round/>
            <a:headEnd/>
            <a:tailEnd/>
          </a:ln>
        </p:spPr>
        <p:txBody>
          <a:bodyPr/>
          <a:lstStyle/>
          <a:p>
            <a:endParaRPr lang="en-US"/>
          </a:p>
        </p:txBody>
      </p:sp>
      <p:sp>
        <p:nvSpPr>
          <p:cNvPr id="7" name="Line 6"/>
          <p:cNvSpPr>
            <a:spLocks noChangeShapeType="1"/>
          </p:cNvSpPr>
          <p:nvPr/>
        </p:nvSpPr>
        <p:spPr bwMode="auto">
          <a:xfrm flipV="1">
            <a:off x="2819400" y="2438400"/>
            <a:ext cx="1600200" cy="381000"/>
          </a:xfrm>
          <a:prstGeom prst="line">
            <a:avLst/>
          </a:prstGeom>
          <a:noFill/>
          <a:ln w="57150">
            <a:solidFill>
              <a:schemeClr val="tx1"/>
            </a:solidFill>
            <a:round/>
            <a:headEnd/>
            <a:tailEnd/>
          </a:ln>
        </p:spPr>
        <p:txBody>
          <a:bodyPr/>
          <a:lstStyle/>
          <a:p>
            <a:endParaRPr lang="en-US"/>
          </a:p>
        </p:txBody>
      </p:sp>
      <p:sp>
        <p:nvSpPr>
          <p:cNvPr id="9" name="Rectangle 4"/>
          <p:cNvSpPr>
            <a:spLocks noChangeArrowheads="1"/>
          </p:cNvSpPr>
          <p:nvPr/>
        </p:nvSpPr>
        <p:spPr bwMode="auto">
          <a:xfrm>
            <a:off x="1371600" y="1752600"/>
            <a:ext cx="2590800" cy="533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400" dirty="0" smtClean="0">
                <a:latin typeface="Times New Roman" pitchFamily="18" charset="0"/>
              </a:rPr>
              <a:t>Passionate</a:t>
            </a:r>
            <a:endParaRPr lang="en-US" sz="4400" dirty="0">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9637">
                                            <p:txEl>
                                              <p:pRg st="1" end="1"/>
                                            </p:txEl>
                                          </p:spTgt>
                                        </p:tgtEl>
                                        <p:attrNameLst>
                                          <p:attrName>style.visibility</p:attrName>
                                        </p:attrNameLst>
                                      </p:cBhvr>
                                      <p:to>
                                        <p:strVal val="visible"/>
                                      </p:to>
                                    </p:set>
                                    <p:animEffect transition="in" filter="wipe(left)">
                                      <p:cBhvr>
                                        <p:cTn id="7" dur="500"/>
                                        <p:tgtEl>
                                          <p:spTgt spid="6963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9637">
                                            <p:txEl>
                                              <p:pRg st="2" end="2"/>
                                            </p:txEl>
                                          </p:spTgt>
                                        </p:tgtEl>
                                        <p:attrNameLst>
                                          <p:attrName>style.visibility</p:attrName>
                                        </p:attrNameLst>
                                      </p:cBhvr>
                                      <p:to>
                                        <p:strVal val="visible"/>
                                      </p:to>
                                    </p:set>
                                    <p:animEffect transition="in" filter="wipe(left)">
                                      <p:cBhvr>
                                        <p:cTn id="12" dur="500"/>
                                        <p:tgtEl>
                                          <p:spTgt spid="6963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9637">
                                            <p:txEl>
                                              <p:pRg st="3" end="3"/>
                                            </p:txEl>
                                          </p:spTgt>
                                        </p:tgtEl>
                                        <p:attrNameLst>
                                          <p:attrName>style.visibility</p:attrName>
                                        </p:attrNameLst>
                                      </p:cBhvr>
                                      <p:to>
                                        <p:strVal val="visible"/>
                                      </p:to>
                                    </p:set>
                                    <p:animEffect transition="in" filter="wipe(left)">
                                      <p:cBhvr>
                                        <p:cTn id="17" dur="500"/>
                                        <p:tgtEl>
                                          <p:spTgt spid="6963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9637">
                                            <p:txEl>
                                              <p:pRg st="4" end="4"/>
                                            </p:txEl>
                                          </p:spTgt>
                                        </p:tgtEl>
                                        <p:attrNameLst>
                                          <p:attrName>style.visibility</p:attrName>
                                        </p:attrNameLst>
                                      </p:cBhvr>
                                      <p:to>
                                        <p:strVal val="visible"/>
                                      </p:to>
                                    </p:set>
                                    <p:animEffect transition="in" filter="wipe(left)">
                                      <p:cBhvr>
                                        <p:cTn id="22" dur="500"/>
                                        <p:tgtEl>
                                          <p:spTgt spid="6963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9637">
                                            <p:txEl>
                                              <p:pRg st="5" end="5"/>
                                            </p:txEl>
                                          </p:spTgt>
                                        </p:tgtEl>
                                        <p:attrNameLst>
                                          <p:attrName>style.visibility</p:attrName>
                                        </p:attrNameLst>
                                      </p:cBhvr>
                                      <p:to>
                                        <p:strVal val="visible"/>
                                      </p:to>
                                    </p:set>
                                    <p:animEffect transition="in" filter="wipe(left)">
                                      <p:cBhvr>
                                        <p:cTn id="27" dur="500"/>
                                        <p:tgtEl>
                                          <p:spTgt spid="6963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9637">
                                            <p:txEl>
                                              <p:pRg st="6" end="6"/>
                                            </p:txEl>
                                          </p:spTgt>
                                        </p:tgtEl>
                                        <p:attrNameLst>
                                          <p:attrName>style.visibility</p:attrName>
                                        </p:attrNameLst>
                                      </p:cBhvr>
                                      <p:to>
                                        <p:strVal val="visible"/>
                                      </p:to>
                                    </p:set>
                                    <p:animEffect transition="in" filter="wipe(left)">
                                      <p:cBhvr>
                                        <p:cTn id="32" dur="500"/>
                                        <p:tgtEl>
                                          <p:spTgt spid="6963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69637">
                                            <p:txEl>
                                              <p:pRg st="7" end="7"/>
                                            </p:txEl>
                                          </p:spTgt>
                                        </p:tgtEl>
                                        <p:attrNameLst>
                                          <p:attrName>style.visibility</p:attrName>
                                        </p:attrNameLst>
                                      </p:cBhvr>
                                      <p:to>
                                        <p:strVal val="visible"/>
                                      </p:to>
                                    </p:set>
                                    <p:animEffect transition="in" filter="wipe(left)">
                                      <p:cBhvr>
                                        <p:cTn id="37" dur="500"/>
                                        <p:tgtEl>
                                          <p:spTgt spid="6963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p:txBody>
      </p:sp>
      <p:sp>
        <p:nvSpPr>
          <p:cNvPr id="4" name="Rectangle 3"/>
          <p:cNvSpPr/>
          <p:nvPr/>
        </p:nvSpPr>
        <p:spPr>
          <a:xfrm>
            <a:off x="251460" y="1805940"/>
            <a:ext cx="1676400" cy="6096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a:spLocks noChangeArrowheads="1"/>
          </p:cNvSpPr>
          <p:nvPr/>
        </p:nvSpPr>
        <p:spPr bwMode="auto">
          <a:xfrm>
            <a:off x="457200" y="2743200"/>
            <a:ext cx="8534400" cy="3505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i="1" dirty="0" err="1" smtClean="0">
                <a:latin typeface="Times New Roman" pitchFamily="18" charset="0"/>
              </a:rPr>
              <a:t>dawbaw</a:t>
            </a:r>
            <a:r>
              <a:rPr lang="en-US" sz="4000" dirty="0" smtClean="0">
                <a:latin typeface="Times New Roman" pitchFamily="18" charset="0"/>
              </a:rPr>
              <a:t> = “speak” 840 times, “say” 118 times, “talk” 46 times, “promise” 31 times, “tell” 25 times, “commune” 20 times, “pronounce” 14 times, “utter” seven times, and translated miscellaneously 38 times. 1 to speak, declare, converse, command, promise, warn, threaten, sing.</a:t>
            </a:r>
          </a:p>
          <a:p>
            <a:pPr>
              <a:lnSpc>
                <a:spcPct val="70000"/>
              </a:lnSpc>
              <a:spcBef>
                <a:spcPct val="5000"/>
              </a:spcBef>
            </a:pPr>
            <a:endParaRPr lang="en-US" sz="4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5 You must not bow down to them or worship them, for I, the Lord your God, am a </a:t>
            </a:r>
            <a:r>
              <a:rPr lang="en-US" u="sng" smtClean="0">
                <a:effectLst>
                  <a:outerShdw blurRad="38100" dist="38100" dir="2700000" algn="tl">
                    <a:srgbClr val="000000"/>
                  </a:outerShdw>
                </a:effectLst>
              </a:rPr>
              <a:t>jealous</a:t>
            </a:r>
            <a:r>
              <a:rPr lang="en-US" smtClean="0">
                <a:effectLst>
                  <a:outerShdw blurRad="38100" dist="38100" dir="2700000" algn="tl">
                    <a:srgbClr val="000000"/>
                  </a:outerShdw>
                </a:effectLst>
              </a:rPr>
              <a:t> God who will not tolerate your affection for any other gods. </a:t>
            </a:r>
          </a:p>
        </p:txBody>
      </p:sp>
      <p:sp>
        <p:nvSpPr>
          <p:cNvPr id="75780" name="Rectangle 4"/>
          <p:cNvSpPr>
            <a:spLocks noChangeArrowheads="1"/>
          </p:cNvSpPr>
          <p:nvPr/>
        </p:nvSpPr>
        <p:spPr bwMode="auto">
          <a:xfrm>
            <a:off x="609600" y="4038600"/>
            <a:ext cx="6629400" cy="1676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5000"/>
              </a:spcBef>
            </a:pPr>
            <a:r>
              <a:rPr lang="en-US" sz="4800">
                <a:latin typeface="Times New Roman" pitchFamily="18" charset="0"/>
              </a:rPr>
              <a:t>Elton Trueblood: This is a commandment warning against taking God lightly</a:t>
            </a:r>
          </a:p>
        </p:txBody>
      </p:sp>
      <p:sp>
        <p:nvSpPr>
          <p:cNvPr id="9" name="Line 5"/>
          <p:cNvSpPr>
            <a:spLocks noChangeShapeType="1"/>
          </p:cNvSpPr>
          <p:nvPr/>
        </p:nvSpPr>
        <p:spPr bwMode="auto">
          <a:xfrm>
            <a:off x="2819400" y="2362200"/>
            <a:ext cx="1676400" cy="457200"/>
          </a:xfrm>
          <a:prstGeom prst="line">
            <a:avLst/>
          </a:prstGeom>
          <a:noFill/>
          <a:ln w="57150">
            <a:solidFill>
              <a:schemeClr val="tx1"/>
            </a:solidFill>
            <a:round/>
            <a:headEnd/>
            <a:tailEnd/>
          </a:ln>
        </p:spPr>
        <p:txBody>
          <a:bodyPr/>
          <a:lstStyle/>
          <a:p>
            <a:endParaRPr lang="en-US"/>
          </a:p>
        </p:txBody>
      </p:sp>
      <p:sp>
        <p:nvSpPr>
          <p:cNvPr id="10" name="Line 6"/>
          <p:cNvSpPr>
            <a:spLocks noChangeShapeType="1"/>
          </p:cNvSpPr>
          <p:nvPr/>
        </p:nvSpPr>
        <p:spPr bwMode="auto">
          <a:xfrm flipV="1">
            <a:off x="2819400" y="2438400"/>
            <a:ext cx="1600200" cy="381000"/>
          </a:xfrm>
          <a:prstGeom prst="line">
            <a:avLst/>
          </a:prstGeom>
          <a:noFill/>
          <a:ln w="57150">
            <a:solidFill>
              <a:schemeClr val="tx1"/>
            </a:solidFill>
            <a:round/>
            <a:headEnd/>
            <a:tailEnd/>
          </a:ln>
        </p:spPr>
        <p:txBody>
          <a:bodyPr/>
          <a:lstStyle/>
          <a:p>
            <a:endParaRPr lang="en-US"/>
          </a:p>
        </p:txBody>
      </p:sp>
      <p:sp>
        <p:nvSpPr>
          <p:cNvPr id="8" name="Rectangle 4"/>
          <p:cNvSpPr>
            <a:spLocks noChangeArrowheads="1"/>
          </p:cNvSpPr>
          <p:nvPr/>
        </p:nvSpPr>
        <p:spPr bwMode="auto">
          <a:xfrm>
            <a:off x="1371600" y="1752600"/>
            <a:ext cx="2590800" cy="533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400" dirty="0" smtClean="0">
                <a:latin typeface="Times New Roman" pitchFamily="18" charset="0"/>
              </a:rPr>
              <a:t>Passionate</a:t>
            </a:r>
            <a:endParaRPr lang="en-US" sz="44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5 You must not bow down to them or worship them, for I, the Lord your God, am a </a:t>
            </a:r>
            <a:r>
              <a:rPr lang="en-US" u="sng" smtClean="0">
                <a:effectLst>
                  <a:outerShdw blurRad="38100" dist="38100" dir="2700000" algn="tl">
                    <a:srgbClr val="000000"/>
                  </a:outerShdw>
                </a:effectLst>
              </a:rPr>
              <a:t>jealous</a:t>
            </a:r>
            <a:r>
              <a:rPr lang="en-US" smtClean="0">
                <a:effectLst>
                  <a:outerShdw blurRad="38100" dist="38100" dir="2700000" algn="tl">
                    <a:srgbClr val="000000"/>
                  </a:outerShdw>
                </a:effectLst>
              </a:rPr>
              <a:t> God who will not tolerate your affection for any other gods. </a:t>
            </a:r>
          </a:p>
        </p:txBody>
      </p:sp>
      <p:sp>
        <p:nvSpPr>
          <p:cNvPr id="77828" name="Rectangle 4"/>
          <p:cNvSpPr>
            <a:spLocks noChangeArrowheads="1"/>
          </p:cNvSpPr>
          <p:nvPr/>
        </p:nvSpPr>
        <p:spPr bwMode="auto">
          <a:xfrm>
            <a:off x="838200" y="3657600"/>
            <a:ext cx="7620000" cy="1752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800" dirty="0" smtClean="0">
                <a:latin typeface="Times New Roman" pitchFamily="18" charset="0"/>
              </a:rPr>
              <a:t>Copan: Divine passion </a:t>
            </a:r>
            <a:r>
              <a:rPr lang="en-US" sz="4800" dirty="0">
                <a:latin typeface="Times New Roman" pitchFamily="18" charset="0"/>
              </a:rPr>
              <a:t>should be seen as God’s willing the best for his creatures. </a:t>
            </a:r>
          </a:p>
        </p:txBody>
      </p:sp>
      <p:sp>
        <p:nvSpPr>
          <p:cNvPr id="9" name="Line 5"/>
          <p:cNvSpPr>
            <a:spLocks noChangeShapeType="1"/>
          </p:cNvSpPr>
          <p:nvPr/>
        </p:nvSpPr>
        <p:spPr bwMode="auto">
          <a:xfrm>
            <a:off x="2819400" y="2362200"/>
            <a:ext cx="1676400" cy="457200"/>
          </a:xfrm>
          <a:prstGeom prst="line">
            <a:avLst/>
          </a:prstGeom>
          <a:noFill/>
          <a:ln w="57150">
            <a:solidFill>
              <a:schemeClr val="tx1"/>
            </a:solidFill>
            <a:round/>
            <a:headEnd/>
            <a:tailEnd/>
          </a:ln>
        </p:spPr>
        <p:txBody>
          <a:bodyPr/>
          <a:lstStyle/>
          <a:p>
            <a:endParaRPr lang="en-US"/>
          </a:p>
        </p:txBody>
      </p:sp>
      <p:sp>
        <p:nvSpPr>
          <p:cNvPr id="10" name="Line 6"/>
          <p:cNvSpPr>
            <a:spLocks noChangeShapeType="1"/>
          </p:cNvSpPr>
          <p:nvPr/>
        </p:nvSpPr>
        <p:spPr bwMode="auto">
          <a:xfrm flipV="1">
            <a:off x="2819400" y="2438400"/>
            <a:ext cx="1600200" cy="381000"/>
          </a:xfrm>
          <a:prstGeom prst="line">
            <a:avLst/>
          </a:prstGeom>
          <a:noFill/>
          <a:ln w="57150">
            <a:solidFill>
              <a:schemeClr val="tx1"/>
            </a:solidFill>
            <a:round/>
            <a:headEnd/>
            <a:tailEnd/>
          </a:ln>
        </p:spPr>
        <p:txBody>
          <a:bodyPr/>
          <a:lstStyle/>
          <a:p>
            <a:endParaRPr lang="en-US"/>
          </a:p>
        </p:txBody>
      </p:sp>
      <p:sp>
        <p:nvSpPr>
          <p:cNvPr id="8" name="Rectangle 4"/>
          <p:cNvSpPr>
            <a:spLocks noChangeArrowheads="1"/>
          </p:cNvSpPr>
          <p:nvPr/>
        </p:nvSpPr>
        <p:spPr bwMode="auto">
          <a:xfrm>
            <a:off x="1371600" y="1752600"/>
            <a:ext cx="2590800" cy="533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400" dirty="0" smtClean="0">
                <a:latin typeface="Times New Roman" pitchFamily="18" charset="0"/>
              </a:rPr>
              <a:t>Passionate</a:t>
            </a:r>
            <a:endParaRPr lang="en-US" sz="44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5 You must not bow down to them or worship them, for I, the Lord your God, am a jealous God who will not tolerate your affection for any other gods, </a:t>
            </a:r>
            <a:r>
              <a:rPr lang="en-US" u="sng" smtClean="0">
                <a:effectLst>
                  <a:outerShdw blurRad="38100" dist="38100" dir="2700000" algn="tl">
                    <a:srgbClr val="000000"/>
                  </a:outerShdw>
                </a:effectLst>
              </a:rPr>
              <a:t>visiting the iniquity of the fathers on the children, on the third and the fourth generations of those who hate Me</a:t>
            </a:r>
            <a:r>
              <a:rPr lang="en-US" smtClean="0">
                <a:effectLst>
                  <a:outerShdw blurRad="38100" dist="38100" dir="2700000" algn="tl">
                    <a:srgbClr val="000000"/>
                  </a:outerShdw>
                </a:effectLst>
              </a:rPr>
              <a:t>,</a:t>
            </a:r>
          </a:p>
        </p:txBody>
      </p:sp>
      <p:sp>
        <p:nvSpPr>
          <p:cNvPr id="5" name="Rectangle 4"/>
          <p:cNvSpPr>
            <a:spLocks noChangeArrowheads="1"/>
          </p:cNvSpPr>
          <p:nvPr/>
        </p:nvSpPr>
        <p:spPr bwMode="auto">
          <a:xfrm>
            <a:off x="2438400" y="5105400"/>
            <a:ext cx="5257800" cy="1371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dirty="0">
                <a:latin typeface="Times New Roman" pitchFamily="18" charset="0"/>
              </a:rPr>
              <a:t>Referring to cause and effect, not inherited </a:t>
            </a:r>
            <a:r>
              <a:rPr lang="en-US" sz="4000" dirty="0" smtClean="0">
                <a:latin typeface="Times New Roman" pitchFamily="18" charset="0"/>
              </a:rPr>
              <a:t>guilt Passive judgment</a:t>
            </a:r>
            <a:endParaRPr lang="en-US" sz="4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5 You must not bow down to them or worship them, for I, the Lord your God, am a jealous God who will not tolerate your affection for any other gods, </a:t>
            </a:r>
            <a:r>
              <a:rPr lang="en-US" u="sng" smtClean="0">
                <a:effectLst>
                  <a:outerShdw blurRad="38100" dist="38100" dir="2700000" algn="tl">
                    <a:srgbClr val="000000"/>
                  </a:outerShdw>
                </a:effectLst>
              </a:rPr>
              <a:t>visiting the iniquity of the fathers on the children, on the third and the fourth generations of those who hate Me</a:t>
            </a:r>
            <a:r>
              <a:rPr lang="en-US" smtClean="0">
                <a:effectLst>
                  <a:outerShdw blurRad="38100" dist="38100" dir="2700000" algn="tl">
                    <a:srgbClr val="000000"/>
                  </a:outerShdw>
                </a:effectLst>
              </a:rPr>
              <a:t>,</a:t>
            </a:r>
          </a:p>
        </p:txBody>
      </p:sp>
      <p:sp>
        <p:nvSpPr>
          <p:cNvPr id="81924" name="Rectangle 4"/>
          <p:cNvSpPr>
            <a:spLocks noChangeArrowheads="1"/>
          </p:cNvSpPr>
          <p:nvPr/>
        </p:nvSpPr>
        <p:spPr bwMode="auto">
          <a:xfrm>
            <a:off x="2438400" y="5105400"/>
            <a:ext cx="5257800" cy="1371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dirty="0">
                <a:latin typeface="Times New Roman" pitchFamily="18" charset="0"/>
              </a:rPr>
              <a:t>Referring to cause and effect, not inherited </a:t>
            </a:r>
            <a:r>
              <a:rPr lang="en-US" sz="4000" dirty="0" smtClean="0">
                <a:latin typeface="Times New Roman" pitchFamily="18" charset="0"/>
              </a:rPr>
              <a:t>guilt</a:t>
            </a:r>
            <a:br>
              <a:rPr lang="en-US" sz="4000" dirty="0" smtClean="0">
                <a:latin typeface="Times New Roman" pitchFamily="18" charset="0"/>
              </a:rPr>
            </a:br>
            <a:r>
              <a:rPr lang="en-US" sz="4000" dirty="0" smtClean="0">
                <a:latin typeface="Times New Roman" pitchFamily="18" charset="0"/>
              </a:rPr>
              <a:t>Passive judgment</a:t>
            </a:r>
            <a:endParaRPr lang="en-US" sz="4000" dirty="0">
              <a:latin typeface="Times New Roman" pitchFamily="18" charset="0"/>
            </a:endParaRPr>
          </a:p>
        </p:txBody>
      </p:sp>
      <p:sp>
        <p:nvSpPr>
          <p:cNvPr id="5" name="Rectangle 4"/>
          <p:cNvSpPr>
            <a:spLocks noChangeArrowheads="1"/>
          </p:cNvSpPr>
          <p:nvPr/>
        </p:nvSpPr>
        <p:spPr bwMode="auto">
          <a:xfrm>
            <a:off x="1143000" y="685800"/>
            <a:ext cx="7010400" cy="3810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dirty="0">
                <a:latin typeface="Times New Roman" pitchFamily="18" charset="0"/>
              </a:rPr>
              <a:t>The ﻿</a:t>
            </a:r>
            <a:r>
              <a:rPr lang="en-US" sz="4000" dirty="0" smtClean="0">
                <a:latin typeface="Times New Roman" pitchFamily="18" charset="0"/>
              </a:rPr>
              <a:t>son </a:t>
            </a:r>
            <a:r>
              <a:rPr lang="en-US" sz="4000" dirty="0">
                <a:latin typeface="Times New Roman" pitchFamily="18" charset="0"/>
              </a:rPr>
              <a:t>will not bear the punishment for the father’s iniquity, nor will the father bear the punishment for the son’s iniquity; the ﻿</a:t>
            </a:r>
            <a:r>
              <a:rPr lang="en-US" sz="4000" dirty="0" smtClean="0">
                <a:latin typeface="Times New Roman" pitchFamily="18" charset="0"/>
              </a:rPr>
              <a:t>righteousness </a:t>
            </a:r>
            <a:r>
              <a:rPr lang="en-US" sz="4000" dirty="0">
                <a:latin typeface="Times New Roman" pitchFamily="18" charset="0"/>
              </a:rPr>
              <a:t>of the righteous will be upon himself, and the wickedness of the wicked will be upon himself. </a:t>
            </a:r>
          </a:p>
        </p:txBody>
      </p:sp>
      <p:sp>
        <p:nvSpPr>
          <p:cNvPr id="6" name="Rectangle 4"/>
          <p:cNvSpPr>
            <a:spLocks noChangeArrowheads="1"/>
          </p:cNvSpPr>
          <p:nvPr/>
        </p:nvSpPr>
        <p:spPr bwMode="auto">
          <a:xfrm>
            <a:off x="152400" y="76200"/>
            <a:ext cx="3124200" cy="533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dirty="0" smtClean="0">
                <a:latin typeface="Times New Roman" pitchFamily="18" charset="0"/>
              </a:rPr>
              <a:t>Ezekiel </a:t>
            </a:r>
            <a:r>
              <a:rPr lang="en-US" sz="4000" dirty="0">
                <a:latin typeface="Times New Roman" pitchFamily="18" charset="0"/>
              </a:rPr>
              <a:t>18:19</a:t>
            </a: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None/>
              <a:defRPr/>
            </a:pPr>
            <a:r>
              <a:rPr lang="en-US" dirty="0" smtClean="0">
                <a:effectLst>
                  <a:outerShdw blurRad="38100" dist="38100" dir="2700000" algn="tl">
                    <a:srgbClr val="000000"/>
                  </a:outerShdw>
                </a:effectLst>
              </a:rPr>
              <a:t>6 But I lavish unfailing love for a thousand generations on those﻿</a:t>
            </a:r>
            <a:r>
              <a:rPr lang="en-US" dirty="0" smtClean="0">
                <a:effectLst>
                  <a:outerShdw blurRad="38100" dist="38100" dir="2700000" algn="tl">
                    <a:srgbClr val="000000"/>
                  </a:outerShdw>
                </a:effectLst>
              </a:rPr>
              <a:t> </a:t>
            </a:r>
            <a:r>
              <a:rPr lang="en-US" dirty="0" smtClean="0">
                <a:effectLst>
                  <a:outerShdw blurRad="38100" dist="38100" dir="2700000" algn="tl">
                    <a:srgbClr val="000000"/>
                  </a:outerShdw>
                </a:effectLst>
              </a:rPr>
              <a:t>who love me and keep my instructions.</a:t>
            </a: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None/>
              <a:defRPr/>
            </a:pPr>
            <a:r>
              <a:rPr lang="en-US" dirty="0" smtClean="0">
                <a:effectLst>
                  <a:outerShdw blurRad="38100" dist="38100" dir="2700000" algn="tl">
                    <a:srgbClr val="000000"/>
                  </a:outerShdw>
                </a:effectLst>
              </a:rPr>
              <a:t>6 But I lavish unfailing love for a </a:t>
            </a:r>
            <a:r>
              <a:rPr lang="en-US" u="sng" dirty="0" smtClean="0">
                <a:effectLst>
                  <a:outerShdw blurRad="38100" dist="38100" dir="2700000" algn="tl">
                    <a:srgbClr val="000000"/>
                  </a:outerShdw>
                </a:effectLst>
              </a:rPr>
              <a:t>thousand</a:t>
            </a:r>
            <a:r>
              <a:rPr lang="en-US" dirty="0" smtClean="0">
                <a:effectLst>
                  <a:outerShdw blurRad="38100" dist="38100" dir="2700000" algn="tl">
                    <a:srgbClr val="000000"/>
                  </a:outerShdw>
                </a:effectLst>
              </a:rPr>
              <a:t> generations on those﻿</a:t>
            </a:r>
            <a:r>
              <a:rPr lang="en-US" dirty="0" smtClean="0">
                <a:effectLst>
                  <a:outerShdw blurRad="38100" dist="38100" dir="2700000" algn="tl">
                    <a:srgbClr val="000000"/>
                  </a:outerShdw>
                </a:effectLst>
              </a:rPr>
              <a:t> </a:t>
            </a:r>
            <a:r>
              <a:rPr lang="en-US" dirty="0" smtClean="0">
                <a:effectLst>
                  <a:outerShdw blurRad="38100" dist="38100" dir="2700000" algn="tl">
                    <a:srgbClr val="000000"/>
                  </a:outerShdw>
                </a:effectLst>
              </a:rPr>
              <a:t>who love me and keep my instructions.</a:t>
            </a:r>
          </a:p>
        </p:txBody>
      </p:sp>
      <p:sp>
        <p:nvSpPr>
          <p:cNvPr id="87044" name="Line 4"/>
          <p:cNvSpPr>
            <a:spLocks noChangeShapeType="1"/>
          </p:cNvSpPr>
          <p:nvPr/>
        </p:nvSpPr>
        <p:spPr bwMode="auto">
          <a:xfrm flipH="1" flipV="1">
            <a:off x="1905000" y="2286000"/>
            <a:ext cx="990600" cy="990600"/>
          </a:xfrm>
          <a:prstGeom prst="line">
            <a:avLst/>
          </a:prstGeom>
          <a:noFill/>
          <a:ln w="76200">
            <a:solidFill>
              <a:schemeClr val="tx1"/>
            </a:solidFill>
            <a:round/>
            <a:headEnd/>
            <a:tailEnd type="triangle" w="med" len="med"/>
          </a:ln>
        </p:spPr>
        <p:txBody>
          <a:bodyPr/>
          <a:lstStyle/>
          <a:p>
            <a:endParaRPr lang="en-US"/>
          </a:p>
        </p:txBody>
      </p:sp>
      <p:sp>
        <p:nvSpPr>
          <p:cNvPr id="87046" name="Rectangle 4"/>
          <p:cNvSpPr>
            <a:spLocks noChangeArrowheads="1"/>
          </p:cNvSpPr>
          <p:nvPr/>
        </p:nvSpPr>
        <p:spPr bwMode="auto">
          <a:xfrm>
            <a:off x="1066800" y="3962400"/>
            <a:ext cx="73152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6000">
                <a:latin typeface="Times New Roman" pitchFamily="18" charset="0"/>
              </a:rPr>
              <a:t>God is way more eager to bless than to punish</a:t>
            </a:r>
          </a:p>
        </p:txBody>
      </p:sp>
      <p:sp>
        <p:nvSpPr>
          <p:cNvPr id="9" name="Rectangle 5"/>
          <p:cNvSpPr>
            <a:spLocks noChangeArrowheads="1"/>
          </p:cNvSpPr>
          <p:nvPr/>
        </p:nvSpPr>
        <p:spPr bwMode="auto">
          <a:xfrm>
            <a:off x="914400" y="3200400"/>
            <a:ext cx="4648200" cy="685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8000"/>
              </a:lnSpc>
              <a:spcBef>
                <a:spcPct val="5000"/>
              </a:spcBef>
            </a:pPr>
            <a:r>
              <a:rPr lang="en-US" sz="6000" dirty="0" smtClean="0">
                <a:latin typeface="Times New Roman" pitchFamily="18" charset="0"/>
              </a:rPr>
              <a:t>1000     3 </a:t>
            </a:r>
            <a:r>
              <a:rPr lang="en-US" sz="6000" dirty="0">
                <a:latin typeface="Times New Roman" pitchFamily="18" charset="0"/>
              </a:rPr>
              <a:t>or 4</a:t>
            </a:r>
          </a:p>
        </p:txBody>
      </p:sp>
      <p:sp>
        <p:nvSpPr>
          <p:cNvPr id="10" name="Left-Right Arrow 9"/>
          <p:cNvSpPr/>
          <p:nvPr/>
        </p:nvSpPr>
        <p:spPr>
          <a:xfrm>
            <a:off x="2743200" y="3429000"/>
            <a:ext cx="609600" cy="304800"/>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None/>
              <a:defRPr/>
            </a:pPr>
            <a:r>
              <a:rPr lang="en-US" dirty="0" smtClean="0">
                <a:effectLst>
                  <a:outerShdw blurRad="38100" dist="38100" dir="2700000" algn="tl">
                    <a:srgbClr val="000000"/>
                  </a:outerShdw>
                </a:effectLst>
              </a:rPr>
              <a:t>6 But I lavish unfailing love for a thousand generations on those﻿</a:t>
            </a:r>
            <a:r>
              <a:rPr lang="en-US" dirty="0" smtClean="0">
                <a:effectLst>
                  <a:outerShdw blurRad="38100" dist="38100" dir="2700000" algn="tl">
                    <a:srgbClr val="000000"/>
                  </a:outerShdw>
                </a:effectLst>
              </a:rPr>
              <a:t> </a:t>
            </a:r>
            <a:r>
              <a:rPr lang="en-US" dirty="0" smtClean="0">
                <a:effectLst>
                  <a:outerShdw blurRad="38100" dist="38100" dir="2700000" algn="tl">
                    <a:srgbClr val="000000"/>
                  </a:outerShdw>
                </a:effectLst>
              </a:rPr>
              <a:t>who love me and keep my instructions.</a:t>
            </a:r>
          </a:p>
          <a:p>
            <a:pPr>
              <a:buFont typeface="Wingdings" pitchFamily="2" charset="2"/>
              <a:buNone/>
              <a:defRPr/>
            </a:pPr>
            <a:r>
              <a:rPr lang="en-US" dirty="0" smtClean="0">
                <a:effectLst>
                  <a:outerShdw blurRad="38100" dist="38100" dir="2700000" algn="tl">
                    <a:srgbClr val="000000"/>
                  </a:outerShdw>
                </a:effectLst>
              </a:rPr>
              <a:t>7 You must not misuse the name of the Lord your God. The Lord will not let you go unpunished if you misuse his name.</a:t>
            </a:r>
          </a:p>
        </p:txBody>
      </p:sp>
      <p:sp>
        <p:nvSpPr>
          <p:cNvPr id="89092" name="Rectangle 4"/>
          <p:cNvSpPr>
            <a:spLocks noChangeArrowheads="1"/>
          </p:cNvSpPr>
          <p:nvPr/>
        </p:nvSpPr>
        <p:spPr bwMode="auto">
          <a:xfrm>
            <a:off x="2438400" y="4343400"/>
            <a:ext cx="6477000" cy="198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dirty="0">
                <a:latin typeface="Times New Roman" pitchFamily="18" charset="0"/>
              </a:rPr>
              <a:t>Deut. 6:13 You must fear the Lord your God and serve him. When you </a:t>
            </a:r>
            <a:r>
              <a:rPr lang="en-US" sz="4000" dirty="0" smtClean="0">
                <a:latin typeface="Times New Roman" pitchFamily="18" charset="0"/>
              </a:rPr>
              <a:t>swear </a:t>
            </a:r>
            <a:r>
              <a:rPr lang="en-US" sz="4000" dirty="0">
                <a:latin typeface="Times New Roman" pitchFamily="18" charset="0"/>
              </a:rPr>
              <a:t>an oath, you must use only his name.</a:t>
            </a: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None/>
              <a:defRPr/>
            </a:pPr>
            <a:r>
              <a:rPr lang="en-US" dirty="0" smtClean="0">
                <a:effectLst>
                  <a:outerShdw blurRad="38100" dist="38100" dir="2700000" algn="tl">
                    <a:srgbClr val="000000"/>
                  </a:outerShdw>
                </a:effectLst>
              </a:rPr>
              <a:t>6 But I lavish unfailing love for a thousand generations on those﻿</a:t>
            </a:r>
            <a:r>
              <a:rPr lang="en-US" dirty="0" smtClean="0">
                <a:effectLst>
                  <a:outerShdw blurRad="38100" dist="38100" dir="2700000" algn="tl">
                    <a:srgbClr val="000000"/>
                  </a:outerShdw>
                </a:effectLst>
              </a:rPr>
              <a:t> </a:t>
            </a:r>
            <a:r>
              <a:rPr lang="en-US" dirty="0" smtClean="0">
                <a:effectLst>
                  <a:outerShdw blurRad="38100" dist="38100" dir="2700000" algn="tl">
                    <a:srgbClr val="000000"/>
                  </a:outerShdw>
                </a:effectLst>
              </a:rPr>
              <a:t>who love me and keep my instructions.</a:t>
            </a:r>
          </a:p>
          <a:p>
            <a:pPr>
              <a:buFont typeface="Wingdings" pitchFamily="2" charset="2"/>
              <a:buNone/>
              <a:defRPr/>
            </a:pPr>
            <a:r>
              <a:rPr lang="en-US" dirty="0" smtClean="0">
                <a:effectLst>
                  <a:outerShdw blurRad="38100" dist="38100" dir="2700000" algn="tl">
                    <a:srgbClr val="000000"/>
                  </a:outerShdw>
                </a:effectLst>
              </a:rPr>
              <a:t>7 You must not </a:t>
            </a:r>
            <a:r>
              <a:rPr lang="en-US" u="sng" dirty="0" smtClean="0">
                <a:effectLst>
                  <a:outerShdw blurRad="38100" dist="38100" dir="2700000" algn="tl">
                    <a:srgbClr val="000000"/>
                  </a:outerShdw>
                </a:effectLst>
              </a:rPr>
              <a:t>misuse</a:t>
            </a:r>
            <a:r>
              <a:rPr lang="en-US" dirty="0" smtClean="0">
                <a:effectLst>
                  <a:outerShdw blurRad="38100" dist="38100" dir="2700000" algn="tl">
                    <a:srgbClr val="000000"/>
                  </a:outerShdw>
                </a:effectLst>
              </a:rPr>
              <a:t> the name of the Lord your God. The Lord will not let you go unpunished if you misuse his name.</a:t>
            </a:r>
          </a:p>
        </p:txBody>
      </p:sp>
      <p:sp>
        <p:nvSpPr>
          <p:cNvPr id="92164" name="Rectangle 4"/>
          <p:cNvSpPr>
            <a:spLocks noChangeArrowheads="1"/>
          </p:cNvSpPr>
          <p:nvPr/>
        </p:nvSpPr>
        <p:spPr bwMode="auto">
          <a:xfrm>
            <a:off x="2438400" y="4495800"/>
            <a:ext cx="5257800" cy="190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8000"/>
              </a:lnSpc>
              <a:spcBef>
                <a:spcPct val="5000"/>
              </a:spcBef>
            </a:pPr>
            <a:r>
              <a:rPr lang="en-US" sz="4000" dirty="0">
                <a:latin typeface="Times New Roman" pitchFamily="18" charset="0"/>
              </a:rPr>
              <a:t>“In vain” = too weak</a:t>
            </a:r>
          </a:p>
          <a:p>
            <a:pPr>
              <a:lnSpc>
                <a:spcPct val="70000"/>
              </a:lnSpc>
              <a:spcBef>
                <a:spcPct val="5000"/>
              </a:spcBef>
            </a:pPr>
            <a:r>
              <a:rPr lang="en-US" sz="4000" dirty="0">
                <a:latin typeface="Times New Roman" pitchFamily="18" charset="0"/>
              </a:rPr>
              <a:t>Usually means “falsely</a:t>
            </a:r>
            <a:r>
              <a:rPr lang="en-US" sz="4000" dirty="0" smtClean="0">
                <a:latin typeface="Times New Roman" pitchFamily="18" charset="0"/>
              </a:rPr>
              <a:t>”</a:t>
            </a:r>
            <a:endParaRPr lang="en-US" sz="4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None/>
              <a:defRPr/>
            </a:pPr>
            <a:r>
              <a:rPr lang="en-US" dirty="0" smtClean="0">
                <a:effectLst>
                  <a:outerShdw blurRad="38100" dist="38100" dir="2700000" algn="tl">
                    <a:srgbClr val="000000"/>
                  </a:outerShdw>
                </a:effectLst>
              </a:rPr>
              <a:t>6 But I lavish unfailing love for a thousand generations on those﻿</a:t>
            </a:r>
            <a:r>
              <a:rPr lang="en-US" dirty="0" smtClean="0">
                <a:effectLst>
                  <a:outerShdw blurRad="38100" dist="38100" dir="2700000" algn="tl">
                    <a:srgbClr val="000000"/>
                  </a:outerShdw>
                </a:effectLst>
              </a:rPr>
              <a:t> </a:t>
            </a:r>
            <a:r>
              <a:rPr lang="en-US" dirty="0" smtClean="0">
                <a:effectLst>
                  <a:outerShdw blurRad="38100" dist="38100" dir="2700000" algn="tl">
                    <a:srgbClr val="000000"/>
                  </a:outerShdw>
                </a:effectLst>
              </a:rPr>
              <a:t>who love me and keep my instructions.</a:t>
            </a:r>
          </a:p>
          <a:p>
            <a:pPr>
              <a:buFont typeface="Wingdings" pitchFamily="2" charset="2"/>
              <a:buNone/>
              <a:defRPr/>
            </a:pPr>
            <a:r>
              <a:rPr lang="en-US" dirty="0" smtClean="0">
                <a:effectLst>
                  <a:outerShdw blurRad="38100" dist="38100" dir="2700000" algn="tl">
                    <a:srgbClr val="000000"/>
                  </a:outerShdw>
                </a:effectLst>
              </a:rPr>
              <a:t>7 You must not </a:t>
            </a:r>
            <a:r>
              <a:rPr lang="en-US" u="sng" dirty="0" smtClean="0">
                <a:effectLst>
                  <a:outerShdw blurRad="38100" dist="38100" dir="2700000" algn="tl">
                    <a:srgbClr val="000000"/>
                  </a:outerShdw>
                </a:effectLst>
              </a:rPr>
              <a:t>misuse</a:t>
            </a:r>
            <a:r>
              <a:rPr lang="en-US" dirty="0" smtClean="0">
                <a:effectLst>
                  <a:outerShdw blurRad="38100" dist="38100" dir="2700000" algn="tl">
                    <a:srgbClr val="000000"/>
                  </a:outerShdw>
                </a:effectLst>
              </a:rPr>
              <a:t> the name of the Lord your God. The Lord will not let you go unpunished if you misuse his name.</a:t>
            </a:r>
          </a:p>
        </p:txBody>
      </p:sp>
      <p:sp>
        <p:nvSpPr>
          <p:cNvPr id="92164" name="Rectangle 4"/>
          <p:cNvSpPr>
            <a:spLocks noChangeArrowheads="1"/>
          </p:cNvSpPr>
          <p:nvPr/>
        </p:nvSpPr>
        <p:spPr bwMode="auto">
          <a:xfrm>
            <a:off x="2438400" y="4495800"/>
            <a:ext cx="5257800" cy="190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8000"/>
              </a:lnSpc>
              <a:spcBef>
                <a:spcPct val="5000"/>
              </a:spcBef>
            </a:pPr>
            <a:r>
              <a:rPr lang="en-US" sz="4000" dirty="0">
                <a:latin typeface="Times New Roman" pitchFamily="18" charset="0"/>
              </a:rPr>
              <a:t>“In vain” = too weak</a:t>
            </a:r>
          </a:p>
          <a:p>
            <a:pPr>
              <a:lnSpc>
                <a:spcPct val="70000"/>
              </a:lnSpc>
              <a:spcBef>
                <a:spcPct val="5000"/>
              </a:spcBef>
            </a:pPr>
            <a:r>
              <a:rPr lang="en-US" sz="4000" dirty="0">
                <a:latin typeface="Times New Roman" pitchFamily="18" charset="0"/>
              </a:rPr>
              <a:t>Usually means “falsely”</a:t>
            </a:r>
          </a:p>
          <a:p>
            <a:pPr>
              <a:lnSpc>
                <a:spcPct val="70000"/>
              </a:lnSpc>
              <a:spcBef>
                <a:spcPct val="5000"/>
              </a:spcBef>
            </a:pPr>
            <a:r>
              <a:rPr lang="en-US" sz="4000" dirty="0">
                <a:latin typeface="Times New Roman" pitchFamily="18" charset="0"/>
              </a:rPr>
              <a:t>Probably false oaths or </a:t>
            </a:r>
            <a:br>
              <a:rPr lang="en-US" sz="4000" dirty="0">
                <a:latin typeface="Times New Roman" pitchFamily="18" charset="0"/>
              </a:rPr>
            </a:br>
            <a:r>
              <a:rPr lang="en-US" sz="4000" dirty="0">
                <a:latin typeface="Times New Roman" pitchFamily="18" charset="0"/>
              </a:rPr>
              <a:t>  magic</a:t>
            </a:r>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None/>
              <a:defRPr/>
            </a:pPr>
            <a:r>
              <a:rPr lang="en-US" dirty="0" smtClean="0">
                <a:effectLst>
                  <a:outerShdw blurRad="38100" dist="38100" dir="2700000" algn="tl">
                    <a:srgbClr val="000000"/>
                  </a:outerShdw>
                </a:effectLst>
              </a:rPr>
              <a:t>6 But I lavish unfailing love for a thousand generations on those﻿</a:t>
            </a:r>
            <a:r>
              <a:rPr lang="en-US" dirty="0" smtClean="0">
                <a:effectLst>
                  <a:outerShdw blurRad="38100" dist="38100" dir="2700000" algn="tl">
                    <a:srgbClr val="000000"/>
                  </a:outerShdw>
                </a:effectLst>
              </a:rPr>
              <a:t> </a:t>
            </a:r>
            <a:r>
              <a:rPr lang="en-US" dirty="0" smtClean="0">
                <a:effectLst>
                  <a:outerShdw blurRad="38100" dist="38100" dir="2700000" algn="tl">
                    <a:srgbClr val="000000"/>
                  </a:outerShdw>
                </a:effectLst>
              </a:rPr>
              <a:t>who love me and keep my instructions.</a:t>
            </a:r>
          </a:p>
          <a:p>
            <a:pPr>
              <a:buFont typeface="Wingdings" pitchFamily="2" charset="2"/>
              <a:buNone/>
              <a:defRPr/>
            </a:pPr>
            <a:r>
              <a:rPr lang="en-US" dirty="0" smtClean="0">
                <a:effectLst>
                  <a:outerShdw blurRad="38100" dist="38100" dir="2700000" algn="tl">
                    <a:srgbClr val="000000"/>
                  </a:outerShdw>
                </a:effectLst>
              </a:rPr>
              <a:t>7 You must not misuse the name of the Lord your God. The Lord will not let you go unpunished if you misuse his name.</a:t>
            </a:r>
          </a:p>
          <a:p>
            <a:pPr>
              <a:buFont typeface="Wingdings" pitchFamily="2" charset="2"/>
              <a:buNone/>
              <a:defRPr/>
            </a:pPr>
            <a:r>
              <a:rPr lang="en-US" dirty="0" smtClean="0">
                <a:effectLst>
                  <a:outerShdw blurRad="38100" dist="38100" dir="2700000" algn="tl">
                    <a:srgbClr val="000000"/>
                  </a:outerShdw>
                </a:effectLst>
              </a:rPr>
              <a:t>8 Remember to observe the Sabbath day by keeping it holy. 9 You have six days each week for your ordinary work, </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p:txBody>
      </p:sp>
      <p:sp>
        <p:nvSpPr>
          <p:cNvPr id="4" name="Rectangle 3"/>
          <p:cNvSpPr/>
          <p:nvPr/>
        </p:nvSpPr>
        <p:spPr>
          <a:xfrm>
            <a:off x="251460" y="1805940"/>
            <a:ext cx="1676400" cy="6096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a:spLocks noChangeArrowheads="1"/>
          </p:cNvSpPr>
          <p:nvPr/>
        </p:nvSpPr>
        <p:spPr bwMode="auto">
          <a:xfrm>
            <a:off x="457200" y="2743200"/>
            <a:ext cx="8534400" cy="3505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i="1" dirty="0" err="1" smtClean="0">
                <a:latin typeface="Times New Roman" pitchFamily="18" charset="0"/>
              </a:rPr>
              <a:t>dawbaw</a:t>
            </a:r>
            <a:r>
              <a:rPr lang="en-US" sz="4000" dirty="0" smtClean="0">
                <a:latin typeface="Times New Roman" pitchFamily="18" charset="0"/>
              </a:rPr>
              <a:t> = “speak” 840 times, “say” 118 times, “talk” 46 times, “promise” 31 times, “tell” 25 times, “commune” 20 times, “pronounce” 14 times, “utter” seven times, and translated miscellaneously 38 times. 1 to speak, declare, converse, command, promise, warn, threaten, sing.</a:t>
            </a:r>
          </a:p>
          <a:p>
            <a:pPr>
              <a:lnSpc>
                <a:spcPct val="70000"/>
              </a:lnSpc>
              <a:spcBef>
                <a:spcPct val="5000"/>
              </a:spcBef>
            </a:pPr>
            <a:endParaRPr lang="en-US" sz="4000" dirty="0">
              <a:latin typeface="Times New Roman" pitchFamily="18" charset="0"/>
            </a:endParaRPr>
          </a:p>
        </p:txBody>
      </p:sp>
      <p:sp>
        <p:nvSpPr>
          <p:cNvPr id="6" name="Rectangle 5"/>
          <p:cNvSpPr/>
          <p:nvPr/>
        </p:nvSpPr>
        <p:spPr>
          <a:xfrm>
            <a:off x="4267200" y="5215890"/>
            <a:ext cx="2209800" cy="6096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10 but the seventh day is a Sabbath day of rest dedicated to the Lord your God. On that day no one in your household may do any work. This includes you, your sons and daughters, your male and female servants, your livestock, and any foreigners living among you. </a:t>
            </a:r>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11 For in six days the Lord made the heavens, the earth, the sea, and everything in them; but on the seventh day he rested. That is why the Lord blessed the Sabbath day and set it apart as holy.</a:t>
            </a:r>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11 For in six days the Lord made the heavens, the earth, the sea, and everything in them; but on the seventh day he rested. That is why the Lord blessed the Sabbath day and set it apart as holy.</a:t>
            </a:r>
          </a:p>
        </p:txBody>
      </p:sp>
      <p:sp>
        <p:nvSpPr>
          <p:cNvPr id="97284" name="Rectangle 4"/>
          <p:cNvSpPr>
            <a:spLocks noChangeArrowheads="1"/>
          </p:cNvSpPr>
          <p:nvPr/>
        </p:nvSpPr>
        <p:spPr bwMode="auto">
          <a:xfrm>
            <a:off x="2057400" y="4419600"/>
            <a:ext cx="4800600" cy="190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dirty="0">
                <a:latin typeface="Times New Roman" pitchFamily="18" charset="0"/>
              </a:rPr>
              <a:t>Already discussed the Sabbath</a:t>
            </a:r>
          </a:p>
          <a:p>
            <a:pPr>
              <a:lnSpc>
                <a:spcPct val="70000"/>
              </a:lnSpc>
              <a:spcBef>
                <a:spcPct val="5000"/>
              </a:spcBef>
            </a:pPr>
            <a:r>
              <a:rPr lang="en-US" sz="4000" dirty="0">
                <a:latin typeface="Times New Roman" pitchFamily="18" charset="0"/>
              </a:rPr>
              <a:t>Unique mark of this covenant under Moses</a:t>
            </a:r>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11 For in six days the Lord made the heavens, the earth, the sea, and everything in them; but on the seventh day he rested. That is why the Lord blessed the Sabbath day and set it apart as holy.</a:t>
            </a:r>
          </a:p>
        </p:txBody>
      </p:sp>
      <p:sp>
        <p:nvSpPr>
          <p:cNvPr id="104452"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8000"/>
              </a:lnSpc>
              <a:spcBef>
                <a:spcPct val="5000"/>
              </a:spcBef>
            </a:pPr>
            <a:r>
              <a:rPr lang="en-US" sz="6600" dirty="0">
                <a:latin typeface="Times New Roman" pitchFamily="18" charset="0"/>
              </a:rPr>
              <a:t>So far:</a:t>
            </a:r>
          </a:p>
          <a:p>
            <a:pPr>
              <a:lnSpc>
                <a:spcPct val="70000"/>
              </a:lnSpc>
              <a:spcBef>
                <a:spcPct val="5000"/>
              </a:spcBef>
              <a:buClr>
                <a:schemeClr val="tx2"/>
              </a:buClr>
              <a:buFont typeface="Wingdings" pitchFamily="2" charset="2"/>
              <a:buChar char="Ø"/>
            </a:pPr>
            <a:r>
              <a:rPr lang="en-US" sz="5400" dirty="0">
                <a:latin typeface="Times New Roman" pitchFamily="18" charset="0"/>
              </a:rPr>
              <a:t>Good and evil are real</a:t>
            </a:r>
          </a:p>
          <a:p>
            <a:pPr>
              <a:lnSpc>
                <a:spcPct val="70000"/>
              </a:lnSpc>
              <a:spcBef>
                <a:spcPct val="5000"/>
              </a:spcBef>
              <a:buClr>
                <a:schemeClr val="tx2"/>
              </a:buClr>
              <a:buFont typeface="Wingdings" pitchFamily="2" charset="2"/>
              <a:buChar char="Ø"/>
            </a:pPr>
            <a:r>
              <a:rPr lang="en-US" sz="5400" dirty="0">
                <a:latin typeface="Times New Roman" pitchFamily="18" charset="0"/>
              </a:rPr>
              <a:t>They are not socially </a:t>
            </a:r>
            <a:br>
              <a:rPr lang="en-US" sz="5400" dirty="0">
                <a:latin typeface="Times New Roman" pitchFamily="18" charset="0"/>
              </a:rPr>
            </a:br>
            <a:r>
              <a:rPr lang="en-US" sz="5400" dirty="0">
                <a:latin typeface="Times New Roman" pitchFamily="18" charset="0"/>
              </a:rPr>
              <a:t>   </a:t>
            </a:r>
            <a:r>
              <a:rPr lang="en-US" sz="5400" dirty="0" smtClean="0">
                <a:latin typeface="Times New Roman" pitchFamily="18" charset="0"/>
              </a:rPr>
              <a:t> constructed</a:t>
            </a:r>
            <a:endParaRPr lang="en-US" sz="5400" dirty="0">
              <a:latin typeface="Times New Roman" pitchFamily="18" charset="0"/>
            </a:endParaRPr>
          </a:p>
          <a:p>
            <a:pPr>
              <a:lnSpc>
                <a:spcPct val="70000"/>
              </a:lnSpc>
              <a:spcBef>
                <a:spcPct val="5000"/>
              </a:spcBef>
              <a:buClr>
                <a:schemeClr val="tx2"/>
              </a:buClr>
              <a:buFont typeface="Wingdings" pitchFamily="2" charset="2"/>
              <a:buChar char="Ø"/>
            </a:pPr>
            <a:r>
              <a:rPr lang="en-US" sz="5400" dirty="0" smtClean="0">
                <a:latin typeface="Times New Roman" pitchFamily="18" charset="0"/>
              </a:rPr>
              <a:t>Good and evil are objective </a:t>
            </a:r>
            <a:br>
              <a:rPr lang="en-US" sz="5400" dirty="0" smtClean="0">
                <a:latin typeface="Times New Roman" pitchFamily="18" charset="0"/>
              </a:rPr>
            </a:br>
            <a:r>
              <a:rPr lang="en-US" sz="5400" dirty="0" smtClean="0">
                <a:latin typeface="Times New Roman" pitchFamily="18" charset="0"/>
              </a:rPr>
              <a:t>    but also hierarchical</a:t>
            </a:r>
            <a:endParaRPr lang="en-US" sz="5400" dirty="0">
              <a:latin typeface="Times New Roman" pitchFamily="18" charset="0"/>
            </a:endParaRPr>
          </a:p>
          <a:p>
            <a:pPr>
              <a:lnSpc>
                <a:spcPct val="70000"/>
              </a:lnSpc>
              <a:spcBef>
                <a:spcPct val="5000"/>
              </a:spcBef>
              <a:buClr>
                <a:schemeClr val="tx2"/>
              </a:buClr>
              <a:buFont typeface="Wingdings" pitchFamily="2" charset="2"/>
              <a:buChar char="Ø"/>
            </a:pPr>
            <a:r>
              <a:rPr lang="en-US" sz="5400" dirty="0">
                <a:latin typeface="Times New Roman" pitchFamily="18" charset="0"/>
              </a:rPr>
              <a:t>They exist because we are </a:t>
            </a:r>
            <a:br>
              <a:rPr lang="en-US" sz="5400" dirty="0">
                <a:latin typeface="Times New Roman" pitchFamily="18" charset="0"/>
              </a:rPr>
            </a:br>
            <a:r>
              <a:rPr lang="en-US" sz="5400" dirty="0">
                <a:latin typeface="Times New Roman" pitchFamily="18" charset="0"/>
              </a:rPr>
              <a:t>   </a:t>
            </a:r>
            <a:r>
              <a:rPr lang="en-US" sz="5400" dirty="0" smtClean="0">
                <a:latin typeface="Times New Roman" pitchFamily="18" charset="0"/>
              </a:rPr>
              <a:t> created </a:t>
            </a:r>
            <a:r>
              <a:rPr lang="en-US" sz="5400" dirty="0">
                <a:latin typeface="Times New Roman" pitchFamily="18" charset="0"/>
              </a:rPr>
              <a:t>by an </a:t>
            </a:r>
            <a:r>
              <a:rPr lang="en-US" sz="5400" dirty="0" smtClean="0">
                <a:latin typeface="Times New Roman" pitchFamily="18" charset="0"/>
              </a:rPr>
              <a:t>infinite, </a:t>
            </a:r>
            <a:r>
              <a:rPr lang="en-US" sz="5400" dirty="0">
                <a:latin typeface="Times New Roman" pitchFamily="18" charset="0"/>
              </a:rPr>
              <a:t/>
            </a:r>
            <a:br>
              <a:rPr lang="en-US" sz="5400" dirty="0">
                <a:latin typeface="Times New Roman" pitchFamily="18" charset="0"/>
              </a:rPr>
            </a:br>
            <a:r>
              <a:rPr lang="en-US" sz="5400" dirty="0">
                <a:latin typeface="Times New Roman" pitchFamily="18" charset="0"/>
              </a:rPr>
              <a:t>   </a:t>
            </a:r>
            <a:r>
              <a:rPr lang="en-US" sz="5400" dirty="0" smtClean="0">
                <a:latin typeface="Times New Roman" pitchFamily="18" charset="0"/>
              </a:rPr>
              <a:t> personal </a:t>
            </a:r>
            <a:r>
              <a:rPr lang="en-US" sz="5400" dirty="0">
                <a:latin typeface="Times New Roman" pitchFamily="18" charset="0"/>
              </a:rPr>
              <a:t>God</a:t>
            </a:r>
          </a:p>
          <a:p>
            <a:pPr>
              <a:lnSpc>
                <a:spcPct val="70000"/>
              </a:lnSpc>
              <a:spcBef>
                <a:spcPct val="5000"/>
              </a:spcBef>
              <a:buClr>
                <a:schemeClr val="tx2"/>
              </a:buClr>
              <a:buFont typeface="Wingdings" pitchFamily="2" charset="2"/>
              <a:buChar char="Ø"/>
            </a:pPr>
            <a:r>
              <a:rPr lang="en-US" sz="5400" dirty="0">
                <a:latin typeface="Times New Roman" pitchFamily="18" charset="0"/>
              </a:rPr>
              <a:t>Begins with our </a:t>
            </a:r>
            <a:br>
              <a:rPr lang="en-US" sz="5400" dirty="0">
                <a:latin typeface="Times New Roman" pitchFamily="18" charset="0"/>
              </a:rPr>
            </a:br>
            <a:r>
              <a:rPr lang="en-US" sz="5400" dirty="0">
                <a:latin typeface="Times New Roman" pitchFamily="18" charset="0"/>
              </a:rPr>
              <a:t>   </a:t>
            </a:r>
            <a:r>
              <a:rPr lang="en-US" sz="5400" dirty="0" smtClean="0">
                <a:latin typeface="Times New Roman" pitchFamily="18" charset="0"/>
              </a:rPr>
              <a:t> relationship </a:t>
            </a:r>
            <a:r>
              <a:rPr lang="en-US" sz="5400" dirty="0">
                <a:latin typeface="Times New Roman" pitchFamily="18" charset="0"/>
              </a:rPr>
              <a:t>with </a:t>
            </a:r>
            <a:r>
              <a:rPr lang="en-US" sz="5400" dirty="0" smtClean="0">
                <a:latin typeface="Times New Roman" pitchFamily="18" charset="0"/>
              </a:rPr>
              <a:t>him…</a:t>
            </a:r>
            <a:endParaRPr lang="en-US" sz="5400" dirty="0">
              <a:latin typeface="Times New Roman" pitchFamily="18" charset="0"/>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4452">
                                            <p:txEl>
                                              <p:pRg st="1" end="1"/>
                                            </p:txEl>
                                          </p:spTgt>
                                        </p:tgtEl>
                                        <p:attrNameLst>
                                          <p:attrName>style.visibility</p:attrName>
                                        </p:attrNameLst>
                                      </p:cBhvr>
                                      <p:to>
                                        <p:strVal val="visible"/>
                                      </p:to>
                                    </p:set>
                                    <p:animEffect transition="in" filter="wipe(left)">
                                      <p:cBhvr>
                                        <p:cTn id="7" dur="500"/>
                                        <p:tgtEl>
                                          <p:spTgt spid="10445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4452">
                                            <p:txEl>
                                              <p:pRg st="2" end="2"/>
                                            </p:txEl>
                                          </p:spTgt>
                                        </p:tgtEl>
                                        <p:attrNameLst>
                                          <p:attrName>style.visibility</p:attrName>
                                        </p:attrNameLst>
                                      </p:cBhvr>
                                      <p:to>
                                        <p:strVal val="visible"/>
                                      </p:to>
                                    </p:set>
                                    <p:animEffect transition="in" filter="wipe(left)">
                                      <p:cBhvr>
                                        <p:cTn id="12" dur="500"/>
                                        <p:tgtEl>
                                          <p:spTgt spid="10445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4452">
                                            <p:txEl>
                                              <p:pRg st="3" end="3"/>
                                            </p:txEl>
                                          </p:spTgt>
                                        </p:tgtEl>
                                        <p:attrNameLst>
                                          <p:attrName>style.visibility</p:attrName>
                                        </p:attrNameLst>
                                      </p:cBhvr>
                                      <p:to>
                                        <p:strVal val="visible"/>
                                      </p:to>
                                    </p:set>
                                    <p:animEffect transition="in" filter="wipe(left)">
                                      <p:cBhvr>
                                        <p:cTn id="17" dur="500"/>
                                        <p:tgtEl>
                                          <p:spTgt spid="10445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4452">
                                            <p:txEl>
                                              <p:pRg st="4" end="4"/>
                                            </p:txEl>
                                          </p:spTgt>
                                        </p:tgtEl>
                                        <p:attrNameLst>
                                          <p:attrName>style.visibility</p:attrName>
                                        </p:attrNameLst>
                                      </p:cBhvr>
                                      <p:to>
                                        <p:strVal val="visible"/>
                                      </p:to>
                                    </p:set>
                                    <p:animEffect transition="in" filter="wipe(left)">
                                      <p:cBhvr>
                                        <p:cTn id="22" dur="500"/>
                                        <p:tgtEl>
                                          <p:spTgt spid="10445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4452">
                                            <p:txEl>
                                              <p:pRg st="5" end="5"/>
                                            </p:txEl>
                                          </p:spTgt>
                                        </p:tgtEl>
                                        <p:attrNameLst>
                                          <p:attrName>style.visibility</p:attrName>
                                        </p:attrNameLst>
                                      </p:cBhvr>
                                      <p:to>
                                        <p:strVal val="visible"/>
                                      </p:to>
                                    </p:set>
                                    <p:animEffect transition="in" filter="wipe(left)">
                                      <p:cBhvr>
                                        <p:cTn id="27" dur="500"/>
                                        <p:tgtEl>
                                          <p:spTgt spid="10445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17412"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20484"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
        <p:nvSpPr>
          <p:cNvPr id="20485" name="Rectangle 4"/>
          <p:cNvSpPr>
            <a:spLocks noChangeArrowheads="1"/>
          </p:cNvSpPr>
          <p:nvPr/>
        </p:nvSpPr>
        <p:spPr bwMode="auto">
          <a:xfrm>
            <a:off x="3505200" y="76200"/>
            <a:ext cx="5562600" cy="541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a:latin typeface="Times New Roman" pitchFamily="18" charset="0"/>
              </a:rPr>
              <a:t>The no-god world:</a:t>
            </a:r>
          </a:p>
          <a:p>
            <a:pPr>
              <a:lnSpc>
                <a:spcPct val="70000"/>
              </a:lnSpc>
              <a:spcBef>
                <a:spcPct val="5000"/>
              </a:spcBef>
            </a:pPr>
            <a:r>
              <a:rPr lang="en-US" sz="4000">
                <a:latin typeface="Times New Roman" pitchFamily="18" charset="0"/>
              </a:rPr>
              <a:t>A material world</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a:buFont typeface="Wingdings" pitchFamily="2" charset="2"/>
              <a:buNone/>
              <a:defRPr/>
            </a:pPr>
            <a:r>
              <a:rPr lang="en-US" smtClean="0">
                <a:effectLst>
                  <a:outerShdw blurRad="38100" dist="38100" dir="2700000" algn="tl">
                    <a:srgbClr val="000000"/>
                  </a:outerShdw>
                </a:effectLst>
              </a:rPr>
              <a:t>1 Then God gave the people all these words:</a:t>
            </a:r>
          </a:p>
          <a:p>
            <a:pPr>
              <a:buFont typeface="Wingdings" pitchFamily="2" charset="2"/>
              <a:buNone/>
              <a:defRPr/>
            </a:pPr>
            <a:r>
              <a:rPr lang="en-US" smtClean="0">
                <a:effectLst>
                  <a:outerShdw blurRad="38100" dist="38100" dir="2700000" algn="tl">
                    <a:srgbClr val="000000"/>
                  </a:outerShdw>
                </a:effectLst>
              </a:rPr>
              <a:t>2 “</a:t>
            </a:r>
            <a:r>
              <a:rPr lang="en-US" u="sng" smtClean="0">
                <a:effectLst>
                  <a:outerShdw blurRad="38100" dist="38100" dir="2700000" algn="tl">
                    <a:srgbClr val="000000"/>
                  </a:outerShdw>
                </a:effectLst>
              </a:rPr>
              <a:t>I am Yahweh</a:t>
            </a:r>
            <a:r>
              <a:rPr lang="en-US" smtClean="0">
                <a:effectLst>
                  <a:outerShdw blurRad="38100" dist="38100" dir="2700000" algn="tl">
                    <a:srgbClr val="000000"/>
                  </a:outerShdw>
                </a:effectLst>
              </a:rPr>
              <a:t> your God, who rescued you from the land of Egypt, the place of your slavery.</a:t>
            </a:r>
          </a:p>
        </p:txBody>
      </p:sp>
      <p:sp>
        <p:nvSpPr>
          <p:cNvPr id="20484" name="Rectangle 4"/>
          <p:cNvSpPr>
            <a:spLocks noChangeArrowheads="1"/>
          </p:cNvSpPr>
          <p:nvPr/>
        </p:nvSpPr>
        <p:spPr bwMode="auto">
          <a:xfrm>
            <a:off x="2209800" y="4495800"/>
            <a:ext cx="59436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a:latin typeface="Times New Roman" pitchFamily="18" charset="0"/>
              </a:rPr>
              <a:t>Why start with this?</a:t>
            </a:r>
          </a:p>
          <a:p>
            <a:pPr>
              <a:lnSpc>
                <a:spcPct val="75000"/>
              </a:lnSpc>
              <a:spcBef>
                <a:spcPts val="600"/>
              </a:spcBef>
            </a:pPr>
            <a:r>
              <a:rPr lang="en-US" sz="4000">
                <a:latin typeface="Times New Roman" pitchFamily="18" charset="0"/>
              </a:rPr>
              <a:t>- Unless there’s a God, no </a:t>
            </a:r>
            <a:br>
              <a:rPr lang="en-US" sz="4000">
                <a:latin typeface="Times New Roman" pitchFamily="18" charset="0"/>
              </a:rPr>
            </a:br>
            <a:r>
              <a:rPr lang="en-US" sz="4000">
                <a:latin typeface="Times New Roman" pitchFamily="18" charset="0"/>
              </a:rPr>
              <a:t>   objective morality</a:t>
            </a:r>
          </a:p>
        </p:txBody>
      </p:sp>
      <p:sp>
        <p:nvSpPr>
          <p:cNvPr id="20485" name="Rectangle 4"/>
          <p:cNvSpPr>
            <a:spLocks noChangeArrowheads="1"/>
          </p:cNvSpPr>
          <p:nvPr/>
        </p:nvSpPr>
        <p:spPr bwMode="auto">
          <a:xfrm>
            <a:off x="3505200" y="76200"/>
            <a:ext cx="5562600" cy="541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a:latin typeface="Times New Roman" pitchFamily="18" charset="0"/>
              </a:rPr>
              <a:t>The no-god world:</a:t>
            </a:r>
          </a:p>
          <a:p>
            <a:pPr>
              <a:lnSpc>
                <a:spcPct val="70000"/>
              </a:lnSpc>
              <a:spcBef>
                <a:spcPct val="5000"/>
              </a:spcBef>
            </a:pPr>
            <a:r>
              <a:rPr lang="en-US" sz="4000">
                <a:latin typeface="Times New Roman" pitchFamily="18" charset="0"/>
              </a:rPr>
              <a:t>A material world</a:t>
            </a:r>
          </a:p>
        </p:txBody>
      </p:sp>
      <p:sp>
        <p:nvSpPr>
          <p:cNvPr id="20486" name="Rectangle 4"/>
          <p:cNvSpPr>
            <a:spLocks noChangeArrowheads="1"/>
          </p:cNvSpPr>
          <p:nvPr/>
        </p:nvSpPr>
        <p:spPr bwMode="auto">
          <a:xfrm>
            <a:off x="685800" y="2667000"/>
            <a:ext cx="82296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3600" dirty="0">
                <a:latin typeface="Times New Roman" pitchFamily="18" charset="0"/>
              </a:rPr>
              <a:t>Ludwig Wittgenstein: [if we describe] a murder with all its details physical and psychological, the mere description of these facts will contain nothing which we could call an ethical proposition. The murder will be on exactly the same level as any other event, for instance the falling of a stone.</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blue">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blue">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nblu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blu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blu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blu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blu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blu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1946</Words>
  <Application>Microsoft Office PowerPoint</Application>
  <PresentationFormat>On-screen Show (4:3)</PresentationFormat>
  <Paragraphs>372</Paragraphs>
  <Slides>53</Slides>
  <Notes>53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Arial</vt:lpstr>
      <vt:lpstr>Calibri</vt:lpstr>
      <vt:lpstr>Times New Roman</vt:lpstr>
      <vt:lpstr>Wingdings</vt:lpstr>
      <vt:lpstr>denblue</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2023-03-07T15:13:37Z</dcterms:created>
  <dcterms:modified xsi:type="dcterms:W3CDTF">2023-03-07T15:13:44Z</dcterms:modified>
</cp:coreProperties>
</file>