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2"/>
  </p:notesMasterIdLst>
  <p:sldIdLst>
    <p:sldId id="4158" r:id="rId5"/>
    <p:sldId id="8078" r:id="rId6"/>
    <p:sldId id="8081" r:id="rId7"/>
    <p:sldId id="8082" r:id="rId8"/>
    <p:sldId id="8083" r:id="rId9"/>
    <p:sldId id="8084" r:id="rId10"/>
    <p:sldId id="8085" r:id="rId11"/>
    <p:sldId id="8086" r:id="rId12"/>
    <p:sldId id="8132" r:id="rId13"/>
    <p:sldId id="8069" r:id="rId14"/>
    <p:sldId id="8152" r:id="rId15"/>
    <p:sldId id="8091" r:id="rId16"/>
    <p:sldId id="8133" r:id="rId17"/>
    <p:sldId id="8093" r:id="rId18"/>
    <p:sldId id="8070" r:id="rId19"/>
    <p:sldId id="8094" r:id="rId20"/>
    <p:sldId id="8095" r:id="rId21"/>
    <p:sldId id="8096" r:id="rId22"/>
    <p:sldId id="8097" r:id="rId23"/>
    <p:sldId id="8098" r:id="rId24"/>
    <p:sldId id="8099" r:id="rId25"/>
    <p:sldId id="8100" r:id="rId26"/>
    <p:sldId id="8101" r:id="rId27"/>
    <p:sldId id="8102" r:id="rId28"/>
    <p:sldId id="8103" r:id="rId29"/>
    <p:sldId id="8104" r:id="rId30"/>
    <p:sldId id="8105" r:id="rId31"/>
    <p:sldId id="8106" r:id="rId32"/>
    <p:sldId id="8107" r:id="rId33"/>
    <p:sldId id="8108" r:id="rId34"/>
    <p:sldId id="8109" r:id="rId35"/>
    <p:sldId id="8116" r:id="rId36"/>
    <p:sldId id="8011" r:id="rId37"/>
    <p:sldId id="8121" r:id="rId38"/>
    <p:sldId id="8120" r:id="rId39"/>
    <p:sldId id="8124" r:id="rId40"/>
    <p:sldId id="8125" r:id="rId41"/>
    <p:sldId id="8134" r:id="rId42"/>
    <p:sldId id="8126" r:id="rId43"/>
    <p:sldId id="8127" r:id="rId44"/>
    <p:sldId id="8128" r:id="rId45"/>
    <p:sldId id="8129" r:id="rId46"/>
    <p:sldId id="8130" r:id="rId47"/>
    <p:sldId id="8131" r:id="rId48"/>
    <p:sldId id="8151" r:id="rId49"/>
    <p:sldId id="8136" r:id="rId50"/>
    <p:sldId id="8138" r:id="rId51"/>
    <p:sldId id="8139" r:id="rId52"/>
    <p:sldId id="8140" r:id="rId53"/>
    <p:sldId id="8141" r:id="rId54"/>
    <p:sldId id="8153" r:id="rId55"/>
    <p:sldId id="8144" r:id="rId56"/>
    <p:sldId id="8145" r:id="rId57"/>
    <p:sldId id="8146" r:id="rId58"/>
    <p:sldId id="8147" r:id="rId59"/>
    <p:sldId id="8148" r:id="rId60"/>
    <p:sldId id="8149" r:id="rId6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llivanM" initials="" lastIdx="0" clrIdx="0"/>
  <p:cmAuthor id="2" name="SullivanM" initials="S" lastIdx="1" clrIdx="1">
    <p:extLst>
      <p:ext uri="{19B8F6BF-5375-455C-9EA6-DF929625EA0E}">
        <p15:presenceInfo xmlns:p15="http://schemas.microsoft.com/office/powerpoint/2012/main" userId="S-1-5-21-4265015632-2890982846-1145617646-13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66CC"/>
    <a:srgbClr val="800000"/>
    <a:srgbClr val="003F7F"/>
    <a:srgbClr val="CAD7E4"/>
    <a:srgbClr val="E2C7B9"/>
    <a:srgbClr val="DBC1B3"/>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2" autoAdjust="0"/>
    <p:restoredTop sz="93995" autoAdjust="0"/>
  </p:normalViewPr>
  <p:slideViewPr>
    <p:cSldViewPr snapToGrid="0">
      <p:cViewPr varScale="1">
        <p:scale>
          <a:sx n="73" d="100"/>
          <a:sy n="73" d="100"/>
        </p:scale>
        <p:origin x="630" y="72"/>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71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80"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livanM" userId="350d618f-92d9-45c2-831f-faece6ff0719" providerId="ADAL" clId="{E4DFCD9F-BEE4-4B90-9ADB-DC9D791EB852}"/>
    <pc:docChg chg="undo redo custSel addSld delSld modSld sldOrd">
      <pc:chgData name="SullivanM" userId="350d618f-92d9-45c2-831f-faece6ff0719" providerId="ADAL" clId="{E4DFCD9F-BEE4-4B90-9ADB-DC9D791EB852}" dt="2023-07-16T03:10:18.456" v="8304"/>
      <pc:docMkLst>
        <pc:docMk/>
      </pc:docMkLst>
      <pc:sldChg chg="addSp modSp setBg modAnim">
        <pc:chgData name="SullivanM" userId="350d618f-92d9-45c2-831f-faece6ff0719" providerId="ADAL" clId="{E4DFCD9F-BEE4-4B90-9ADB-DC9D791EB852}" dt="2023-07-16T03:06:44.367" v="8299"/>
        <pc:sldMkLst>
          <pc:docMk/>
          <pc:sldMk cId="0" sldId="1285"/>
        </pc:sldMkLst>
        <pc:spChg chg="mod">
          <ac:chgData name="SullivanM" userId="350d618f-92d9-45c2-831f-faece6ff0719" providerId="ADAL" clId="{E4DFCD9F-BEE4-4B90-9ADB-DC9D791EB852}" dt="2023-07-15T22:41:08.881" v="2069" actId="1076"/>
          <ac:spMkLst>
            <pc:docMk/>
            <pc:sldMk cId="0" sldId="1285"/>
            <ac:spMk id="7" creationId="{F57F340A-2542-40C8-9794-A51D4A92A539}"/>
          </ac:spMkLst>
        </pc:spChg>
        <pc:spChg chg="add mod">
          <ac:chgData name="SullivanM" userId="350d618f-92d9-45c2-831f-faece6ff0719" providerId="ADAL" clId="{E4DFCD9F-BEE4-4B90-9ADB-DC9D791EB852}" dt="2023-07-15T22:47:35.791" v="2270" actId="5793"/>
          <ac:spMkLst>
            <pc:docMk/>
            <pc:sldMk cId="0" sldId="1285"/>
            <ac:spMk id="8" creationId="{31B6ED83-9679-4409-A0EC-1A35152C211F}"/>
          </ac:spMkLst>
        </pc:spChg>
        <pc:spChg chg="mod">
          <ac:chgData name="SullivanM" userId="350d618f-92d9-45c2-831f-faece6ff0719" providerId="ADAL" clId="{E4DFCD9F-BEE4-4B90-9ADB-DC9D791EB852}" dt="2023-07-15T22:42:52.521" v="2111" actId="1037"/>
          <ac:spMkLst>
            <pc:docMk/>
            <pc:sldMk cId="0" sldId="1285"/>
            <ac:spMk id="9" creationId="{28E9C24A-EEB3-4F76-820D-5B27425FD635}"/>
          </ac:spMkLst>
        </pc:spChg>
        <pc:spChg chg="mod">
          <ac:chgData name="SullivanM" userId="350d618f-92d9-45c2-831f-faece6ff0719" providerId="ADAL" clId="{E4DFCD9F-BEE4-4B90-9ADB-DC9D791EB852}" dt="2023-07-15T22:42:43.305" v="2090" actId="14100"/>
          <ac:spMkLst>
            <pc:docMk/>
            <pc:sldMk cId="0" sldId="1285"/>
            <ac:spMk id="15" creationId="{E5288C5A-9AA2-4FE5-AFFB-509B6526F421}"/>
          </ac:spMkLst>
        </pc:spChg>
        <pc:picChg chg="mod">
          <ac:chgData name="SullivanM" userId="350d618f-92d9-45c2-831f-faece6ff0719" providerId="ADAL" clId="{E4DFCD9F-BEE4-4B90-9ADB-DC9D791EB852}" dt="2023-07-15T22:41:30.007" v="2076" actId="1036"/>
          <ac:picMkLst>
            <pc:docMk/>
            <pc:sldMk cId="0" sldId="1285"/>
            <ac:picMk id="15362" creationId="{373E6DDA-21D4-4852-9BD3-17A6CEC90BEA}"/>
          </ac:picMkLst>
        </pc:picChg>
      </pc:sldChg>
      <pc:sldChg chg="modSp">
        <pc:chgData name="SullivanM" userId="350d618f-92d9-45c2-831f-faece6ff0719" providerId="ADAL" clId="{E4DFCD9F-BEE4-4B90-9ADB-DC9D791EB852}" dt="2023-07-15T21:52:04.330" v="47" actId="1035"/>
        <pc:sldMkLst>
          <pc:docMk/>
          <pc:sldMk cId="0" sldId="4158"/>
        </pc:sldMkLst>
        <pc:spChg chg="mod">
          <ac:chgData name="SullivanM" userId="350d618f-92d9-45c2-831f-faece6ff0719" providerId="ADAL" clId="{E4DFCD9F-BEE4-4B90-9ADB-DC9D791EB852}" dt="2023-07-15T21:52:04.330" v="47" actId="1035"/>
          <ac:spMkLst>
            <pc:docMk/>
            <pc:sldMk cId="0" sldId="4158"/>
            <ac:spMk id="2" creationId="{0A8DBD8C-BE1E-4494-BD6F-EF3B41733F33}"/>
          </ac:spMkLst>
        </pc:spChg>
      </pc:sldChg>
      <pc:sldChg chg="modSp modAnim">
        <pc:chgData name="SullivanM" userId="350d618f-92d9-45c2-831f-faece6ff0719" providerId="ADAL" clId="{E4DFCD9F-BEE4-4B90-9ADB-DC9D791EB852}" dt="2023-07-16T02:49:06.569" v="7976" actId="20577"/>
        <pc:sldMkLst>
          <pc:docMk/>
          <pc:sldMk cId="2083473394" sldId="8000"/>
        </pc:sldMkLst>
        <pc:spChg chg="mod">
          <ac:chgData name="SullivanM" userId="350d618f-92d9-45c2-831f-faece6ff0719" providerId="ADAL" clId="{E4DFCD9F-BEE4-4B90-9ADB-DC9D791EB852}" dt="2023-07-16T02:49:06.569" v="7976" actId="20577"/>
          <ac:spMkLst>
            <pc:docMk/>
            <pc:sldMk cId="2083473394" sldId="8000"/>
            <ac:spMk id="18434" creationId="{C7D27934-BA8D-0729-FEBE-700E6E619618}"/>
          </ac:spMkLst>
        </pc:spChg>
      </pc:sldChg>
      <pc:sldChg chg="modSp add ord">
        <pc:chgData name="SullivanM" userId="350d618f-92d9-45c2-831f-faece6ff0719" providerId="ADAL" clId="{E4DFCD9F-BEE4-4B90-9ADB-DC9D791EB852}" dt="2023-07-16T02:31:35.528" v="7590" actId="6549"/>
        <pc:sldMkLst>
          <pc:docMk/>
          <pc:sldMk cId="3396276989" sldId="8010"/>
        </pc:sldMkLst>
        <pc:spChg chg="mod">
          <ac:chgData name="SullivanM" userId="350d618f-92d9-45c2-831f-faece6ff0719" providerId="ADAL" clId="{E4DFCD9F-BEE4-4B90-9ADB-DC9D791EB852}" dt="2023-07-16T02:31:35.528" v="7590" actId="6549"/>
          <ac:spMkLst>
            <pc:docMk/>
            <pc:sldMk cId="3396276989" sldId="8010"/>
            <ac:spMk id="18434" creationId="{C7D27934-BA8D-0729-FEBE-700E6E619618}"/>
          </ac:spMkLst>
        </pc:spChg>
      </pc:sldChg>
      <pc:sldChg chg="modSp add modAnim">
        <pc:chgData name="SullivanM" userId="350d618f-92d9-45c2-831f-faece6ff0719" providerId="ADAL" clId="{E4DFCD9F-BEE4-4B90-9ADB-DC9D791EB852}" dt="2023-07-16T03:04:34.876" v="8248" actId="6549"/>
        <pc:sldMkLst>
          <pc:docMk/>
          <pc:sldMk cId="3438888432" sldId="8011"/>
        </pc:sldMkLst>
        <pc:spChg chg="mod">
          <ac:chgData name="SullivanM" userId="350d618f-92d9-45c2-831f-faece6ff0719" providerId="ADAL" clId="{E4DFCD9F-BEE4-4B90-9ADB-DC9D791EB852}" dt="2023-07-16T03:04:34.876" v="8248" actId="6549"/>
          <ac:spMkLst>
            <pc:docMk/>
            <pc:sldMk cId="3438888432" sldId="8011"/>
            <ac:spMk id="18434" creationId="{C7D27934-BA8D-0729-FEBE-700E6E619618}"/>
          </ac:spMkLst>
        </pc:spChg>
      </pc:sldChg>
      <pc:sldChg chg="addSp modSp add">
        <pc:chgData name="SullivanM" userId="350d618f-92d9-45c2-831f-faece6ff0719" providerId="ADAL" clId="{E4DFCD9F-BEE4-4B90-9ADB-DC9D791EB852}" dt="2023-07-16T02:32:29.607" v="7596" actId="6549"/>
        <pc:sldMkLst>
          <pc:docMk/>
          <pc:sldMk cId="3390521889" sldId="8013"/>
        </pc:sldMkLst>
        <pc:spChg chg="mod">
          <ac:chgData name="SullivanM" userId="350d618f-92d9-45c2-831f-faece6ff0719" providerId="ADAL" clId="{E4DFCD9F-BEE4-4B90-9ADB-DC9D791EB852}" dt="2023-07-16T02:32:29.607" v="7596" actId="6549"/>
          <ac:spMkLst>
            <pc:docMk/>
            <pc:sldMk cId="3390521889" sldId="8013"/>
            <ac:spMk id="18434" creationId="{C7D27934-BA8D-0729-FEBE-700E6E619618}"/>
          </ac:spMkLst>
        </pc:spChg>
        <pc:picChg chg="add mod">
          <ac:chgData name="SullivanM" userId="350d618f-92d9-45c2-831f-faece6ff0719" providerId="ADAL" clId="{E4DFCD9F-BEE4-4B90-9ADB-DC9D791EB852}" dt="2023-07-15T22:11:12.992" v="931" actId="1076"/>
          <ac:picMkLst>
            <pc:docMk/>
            <pc:sldMk cId="3390521889" sldId="8013"/>
            <ac:picMk id="2" creationId="{8F864F94-BB3C-4F7E-AFB7-FA54D04C0C74}"/>
          </ac:picMkLst>
        </pc:picChg>
      </pc:sldChg>
      <pc:sldChg chg="modSp add modAnim">
        <pc:chgData name="SullivanM" userId="350d618f-92d9-45c2-831f-faece6ff0719" providerId="ADAL" clId="{E4DFCD9F-BEE4-4B90-9ADB-DC9D791EB852}" dt="2023-07-16T02:51:09.098" v="8035" actId="20577"/>
        <pc:sldMkLst>
          <pc:docMk/>
          <pc:sldMk cId="3185234125" sldId="8014"/>
        </pc:sldMkLst>
        <pc:spChg chg="mod">
          <ac:chgData name="SullivanM" userId="350d618f-92d9-45c2-831f-faece6ff0719" providerId="ADAL" clId="{E4DFCD9F-BEE4-4B90-9ADB-DC9D791EB852}" dt="2023-07-16T02:51:09.098" v="8035" actId="20577"/>
          <ac:spMkLst>
            <pc:docMk/>
            <pc:sldMk cId="3185234125" sldId="8014"/>
            <ac:spMk id="18434" creationId="{C7D27934-BA8D-0729-FEBE-700E6E619618}"/>
          </ac:spMkLst>
        </pc:spChg>
      </pc:sldChg>
      <pc:sldChg chg="addSp delSp modSp add delAnim modAnim">
        <pc:chgData name="SullivanM" userId="350d618f-92d9-45c2-831f-faece6ff0719" providerId="ADAL" clId="{E4DFCD9F-BEE4-4B90-9ADB-DC9D791EB852}" dt="2023-07-15T23:09:56.361" v="3229" actId="14100"/>
        <pc:sldMkLst>
          <pc:docMk/>
          <pc:sldMk cId="241418049" sldId="8015"/>
        </pc:sldMkLst>
        <pc:spChg chg="add del mod">
          <ac:chgData name="SullivanM" userId="350d618f-92d9-45c2-831f-faece6ff0719" providerId="ADAL" clId="{E4DFCD9F-BEE4-4B90-9ADB-DC9D791EB852}" dt="2023-07-15T23:09:34.366" v="3200" actId="478"/>
          <ac:spMkLst>
            <pc:docMk/>
            <pc:sldMk cId="241418049" sldId="8015"/>
            <ac:spMk id="3" creationId="{8AFAD988-591F-4A62-989B-517B27A251E4}"/>
          </ac:spMkLst>
        </pc:spChg>
        <pc:spChg chg="mod">
          <ac:chgData name="SullivanM" userId="350d618f-92d9-45c2-831f-faece6ff0719" providerId="ADAL" clId="{E4DFCD9F-BEE4-4B90-9ADB-DC9D791EB852}" dt="2023-07-15T23:09:56.361" v="3229" actId="14100"/>
          <ac:spMkLst>
            <pc:docMk/>
            <pc:sldMk cId="241418049" sldId="8015"/>
            <ac:spMk id="18434" creationId="{C7D27934-BA8D-0729-FEBE-700E6E619618}"/>
          </ac:spMkLst>
        </pc:spChg>
      </pc:sldChg>
      <pc:sldChg chg="addSp delSp modSp add delAnim modAnim">
        <pc:chgData name="SullivanM" userId="350d618f-92d9-45c2-831f-faece6ff0719" providerId="ADAL" clId="{E4DFCD9F-BEE4-4B90-9ADB-DC9D791EB852}" dt="2023-07-16T02:35:24.271" v="7621" actId="1076"/>
        <pc:sldMkLst>
          <pc:docMk/>
          <pc:sldMk cId="2739256345" sldId="8016"/>
        </pc:sldMkLst>
        <pc:spChg chg="del">
          <ac:chgData name="SullivanM" userId="350d618f-92d9-45c2-831f-faece6ff0719" providerId="ADAL" clId="{E4DFCD9F-BEE4-4B90-9ADB-DC9D791EB852}" dt="2023-07-15T22:21:43.050" v="1398" actId="478"/>
          <ac:spMkLst>
            <pc:docMk/>
            <pc:sldMk cId="2739256345" sldId="8016"/>
            <ac:spMk id="3" creationId="{8AFAD988-591F-4A62-989B-517B27A251E4}"/>
          </ac:spMkLst>
        </pc:spChg>
        <pc:spChg chg="add mod">
          <ac:chgData name="SullivanM" userId="350d618f-92d9-45c2-831f-faece6ff0719" providerId="ADAL" clId="{E4DFCD9F-BEE4-4B90-9ADB-DC9D791EB852}" dt="2023-07-16T02:35:24.271" v="7621" actId="1076"/>
          <ac:spMkLst>
            <pc:docMk/>
            <pc:sldMk cId="2739256345" sldId="8016"/>
            <ac:spMk id="4" creationId="{78378F53-B732-453A-82E4-574F9830F0CC}"/>
          </ac:spMkLst>
        </pc:spChg>
        <pc:spChg chg="mod">
          <ac:chgData name="SullivanM" userId="350d618f-92d9-45c2-831f-faece6ff0719" providerId="ADAL" clId="{E4DFCD9F-BEE4-4B90-9ADB-DC9D791EB852}" dt="2023-07-16T00:13:45.921" v="4396" actId="20577"/>
          <ac:spMkLst>
            <pc:docMk/>
            <pc:sldMk cId="2739256345" sldId="8016"/>
            <ac:spMk id="18434" creationId="{C7D27934-BA8D-0729-FEBE-700E6E619618}"/>
          </ac:spMkLst>
        </pc:spChg>
      </pc:sldChg>
      <pc:sldChg chg="addSp delSp modSp modAnim">
        <pc:chgData name="SullivanM" userId="350d618f-92d9-45c2-831f-faece6ff0719" providerId="ADAL" clId="{E4DFCD9F-BEE4-4B90-9ADB-DC9D791EB852}" dt="2023-07-16T02:35:38.621" v="7624"/>
        <pc:sldMkLst>
          <pc:docMk/>
          <pc:sldMk cId="2207657017" sldId="8017"/>
        </pc:sldMkLst>
        <pc:spChg chg="add mod">
          <ac:chgData name="SullivanM" userId="350d618f-92d9-45c2-831f-faece6ff0719" providerId="ADAL" clId="{E4DFCD9F-BEE4-4B90-9ADB-DC9D791EB852}" dt="2023-07-15T22:29:18.017" v="1688" actId="1076"/>
          <ac:spMkLst>
            <pc:docMk/>
            <pc:sldMk cId="2207657017" sldId="8017"/>
            <ac:spMk id="4" creationId="{F2D8DF92-B0F9-45CF-93E3-8CF414725D06}"/>
          </ac:spMkLst>
        </pc:spChg>
        <pc:spChg chg="add del mod">
          <ac:chgData name="SullivanM" userId="350d618f-92d9-45c2-831f-faece6ff0719" providerId="ADAL" clId="{E4DFCD9F-BEE4-4B90-9ADB-DC9D791EB852}" dt="2023-07-15T22:29:22.283" v="1691"/>
          <ac:spMkLst>
            <pc:docMk/>
            <pc:sldMk cId="2207657017" sldId="8017"/>
            <ac:spMk id="5" creationId="{19893008-FC6D-4ADD-9568-D94EF777CFA6}"/>
          </ac:spMkLst>
        </pc:spChg>
        <pc:spChg chg="mod">
          <ac:chgData name="SullivanM" userId="350d618f-92d9-45c2-831f-faece6ff0719" providerId="ADAL" clId="{E4DFCD9F-BEE4-4B90-9ADB-DC9D791EB852}" dt="2023-07-15T22:23:08.596" v="1415" actId="207"/>
          <ac:spMkLst>
            <pc:docMk/>
            <pc:sldMk cId="2207657017" sldId="8017"/>
            <ac:spMk id="18434" creationId="{C7D27934-BA8D-0729-FEBE-700E6E619618}"/>
          </ac:spMkLst>
        </pc:spChg>
      </pc:sldChg>
      <pc:sldChg chg="addSp modSp add modAnim">
        <pc:chgData name="SullivanM" userId="350d618f-92d9-45c2-831f-faece6ff0719" providerId="ADAL" clId="{E4DFCD9F-BEE4-4B90-9ADB-DC9D791EB852}" dt="2023-07-16T02:36:19.121" v="7632" actId="1076"/>
        <pc:sldMkLst>
          <pc:docMk/>
          <pc:sldMk cId="2185932882" sldId="8018"/>
        </pc:sldMkLst>
        <pc:spChg chg="add mod">
          <ac:chgData name="SullivanM" userId="350d618f-92d9-45c2-831f-faece6ff0719" providerId="ADAL" clId="{E4DFCD9F-BEE4-4B90-9ADB-DC9D791EB852}" dt="2023-07-16T02:36:19.121" v="7632" actId="1076"/>
          <ac:spMkLst>
            <pc:docMk/>
            <pc:sldMk cId="2185932882" sldId="8018"/>
            <ac:spMk id="4" creationId="{BDCA0F0F-6D8D-4BB7-8DEE-678D174D17AB}"/>
          </ac:spMkLst>
        </pc:spChg>
        <pc:spChg chg="mod">
          <ac:chgData name="SullivanM" userId="350d618f-92d9-45c2-831f-faece6ff0719" providerId="ADAL" clId="{E4DFCD9F-BEE4-4B90-9ADB-DC9D791EB852}" dt="2023-07-15T22:23:37.692" v="1418" actId="207"/>
          <ac:spMkLst>
            <pc:docMk/>
            <pc:sldMk cId="2185932882" sldId="8018"/>
            <ac:spMk id="18434" creationId="{C7D27934-BA8D-0729-FEBE-700E6E619618}"/>
          </ac:spMkLst>
        </pc:spChg>
      </pc:sldChg>
      <pc:sldChg chg="modSp add ord modAnim">
        <pc:chgData name="SullivanM" userId="350d618f-92d9-45c2-831f-faece6ff0719" providerId="ADAL" clId="{E4DFCD9F-BEE4-4B90-9ADB-DC9D791EB852}" dt="2023-07-16T03:06:08.366" v="8298" actId="20577"/>
        <pc:sldMkLst>
          <pc:docMk/>
          <pc:sldMk cId="3911033719" sldId="8019"/>
        </pc:sldMkLst>
        <pc:spChg chg="mod">
          <ac:chgData name="SullivanM" userId="350d618f-92d9-45c2-831f-faece6ff0719" providerId="ADAL" clId="{E4DFCD9F-BEE4-4B90-9ADB-DC9D791EB852}" dt="2023-07-16T03:06:08.366" v="8298" actId="20577"/>
          <ac:spMkLst>
            <pc:docMk/>
            <pc:sldMk cId="3911033719" sldId="8019"/>
            <ac:spMk id="18434" creationId="{C7D27934-BA8D-0729-FEBE-700E6E619618}"/>
          </ac:spMkLst>
        </pc:spChg>
      </pc:sldChg>
      <pc:sldChg chg="modSp add del">
        <pc:chgData name="SullivanM" userId="350d618f-92d9-45c2-831f-faece6ff0719" providerId="ADAL" clId="{E4DFCD9F-BEE4-4B90-9ADB-DC9D791EB852}" dt="2023-07-15T23:12:00.027" v="3248" actId="20577"/>
        <pc:sldMkLst>
          <pc:docMk/>
          <pc:sldMk cId="2292991179" sldId="8020"/>
        </pc:sldMkLst>
        <pc:spChg chg="mod">
          <ac:chgData name="SullivanM" userId="350d618f-92d9-45c2-831f-faece6ff0719" providerId="ADAL" clId="{E4DFCD9F-BEE4-4B90-9ADB-DC9D791EB852}" dt="2023-07-15T23:12:00.027" v="3248" actId="20577"/>
          <ac:spMkLst>
            <pc:docMk/>
            <pc:sldMk cId="2292991179" sldId="8020"/>
            <ac:spMk id="18434" creationId="{C7D27934-BA8D-0729-FEBE-700E6E619618}"/>
          </ac:spMkLst>
        </pc:spChg>
      </pc:sldChg>
      <pc:sldChg chg="addSp delSp modSp add">
        <pc:chgData name="SullivanM" userId="350d618f-92d9-45c2-831f-faece6ff0719" providerId="ADAL" clId="{E4DFCD9F-BEE4-4B90-9ADB-DC9D791EB852}" dt="2023-07-16T00:31:50.727" v="4475"/>
        <pc:sldMkLst>
          <pc:docMk/>
          <pc:sldMk cId="3986198653" sldId="8021"/>
        </pc:sldMkLst>
        <pc:spChg chg="del">
          <ac:chgData name="SullivanM" userId="350d618f-92d9-45c2-831f-faece6ff0719" providerId="ADAL" clId="{E4DFCD9F-BEE4-4B90-9ADB-DC9D791EB852}" dt="2023-07-15T22:37:04.033" v="2017" actId="478"/>
          <ac:spMkLst>
            <pc:docMk/>
            <pc:sldMk cId="3986198653" sldId="8021"/>
            <ac:spMk id="2" creationId="{81899797-A9B9-40BB-86DD-530390DC2135}"/>
          </ac:spMkLst>
        </pc:spChg>
        <pc:spChg chg="del">
          <ac:chgData name="SullivanM" userId="350d618f-92d9-45c2-831f-faece6ff0719" providerId="ADAL" clId="{E4DFCD9F-BEE4-4B90-9ADB-DC9D791EB852}" dt="2023-07-15T22:37:04.033" v="2017" actId="478"/>
          <ac:spMkLst>
            <pc:docMk/>
            <pc:sldMk cId="3986198653" sldId="8021"/>
            <ac:spMk id="3" creationId="{1AEB8AFB-62AF-471A-8A37-B834E2A78484}"/>
          </ac:spMkLst>
        </pc:spChg>
        <pc:picChg chg="add del mod">
          <ac:chgData name="SullivanM" userId="350d618f-92d9-45c2-831f-faece6ff0719" providerId="ADAL" clId="{E4DFCD9F-BEE4-4B90-9ADB-DC9D791EB852}" dt="2023-07-15T22:37:43.265" v="2019" actId="931"/>
          <ac:picMkLst>
            <pc:docMk/>
            <pc:sldMk cId="3986198653" sldId="8021"/>
            <ac:picMk id="5" creationId="{7A1E42FA-2515-406F-A145-628413AFB92D}"/>
          </ac:picMkLst>
        </pc:picChg>
        <pc:picChg chg="add del mod">
          <ac:chgData name="SullivanM" userId="350d618f-92d9-45c2-831f-faece6ff0719" providerId="ADAL" clId="{E4DFCD9F-BEE4-4B90-9ADB-DC9D791EB852}" dt="2023-07-15T22:38:08.284" v="2023" actId="478"/>
          <ac:picMkLst>
            <pc:docMk/>
            <pc:sldMk cId="3986198653" sldId="8021"/>
            <ac:picMk id="7" creationId="{2F22DA11-445D-46C8-989E-B792BE9DA2BD}"/>
          </ac:picMkLst>
        </pc:picChg>
        <pc:picChg chg="add">
          <ac:chgData name="SullivanM" userId="350d618f-92d9-45c2-831f-faece6ff0719" providerId="ADAL" clId="{E4DFCD9F-BEE4-4B90-9ADB-DC9D791EB852}" dt="2023-07-16T00:31:50.727" v="4475"/>
          <ac:picMkLst>
            <pc:docMk/>
            <pc:sldMk cId="3986198653" sldId="8021"/>
            <ac:picMk id="8" creationId="{BB559977-AD1F-42DC-B596-182CFB22D4FA}"/>
          </ac:picMkLst>
        </pc:picChg>
      </pc:sldChg>
      <pc:sldChg chg="modSp add modAnim">
        <pc:chgData name="SullivanM" userId="350d618f-92d9-45c2-831f-faece6ff0719" providerId="ADAL" clId="{E4DFCD9F-BEE4-4B90-9ADB-DC9D791EB852}" dt="2023-07-16T02:36:53.901" v="7638"/>
        <pc:sldMkLst>
          <pc:docMk/>
          <pc:sldMk cId="1973348395" sldId="8022"/>
        </pc:sldMkLst>
        <pc:spChg chg="mod">
          <ac:chgData name="SullivanM" userId="350d618f-92d9-45c2-831f-faece6ff0719" providerId="ADAL" clId="{E4DFCD9F-BEE4-4B90-9ADB-DC9D791EB852}" dt="2023-07-15T22:52:55.318" v="2498" actId="14100"/>
          <ac:spMkLst>
            <pc:docMk/>
            <pc:sldMk cId="1973348395" sldId="8022"/>
            <ac:spMk id="8" creationId="{31B6ED83-9679-4409-A0EC-1A35152C211F}"/>
          </ac:spMkLst>
        </pc:spChg>
      </pc:sldChg>
      <pc:sldChg chg="modSp add modAnim">
        <pc:chgData name="SullivanM" userId="350d618f-92d9-45c2-831f-faece6ff0719" providerId="ADAL" clId="{E4DFCD9F-BEE4-4B90-9ADB-DC9D791EB852}" dt="2023-07-16T02:37:17.870" v="7655"/>
        <pc:sldMkLst>
          <pc:docMk/>
          <pc:sldMk cId="2266976341" sldId="8023"/>
        </pc:sldMkLst>
        <pc:spChg chg="mod">
          <ac:chgData name="SullivanM" userId="350d618f-92d9-45c2-831f-faece6ff0719" providerId="ADAL" clId="{E4DFCD9F-BEE4-4B90-9ADB-DC9D791EB852}" dt="2023-07-15T22:50:33.414" v="2472" actId="14100"/>
          <ac:spMkLst>
            <pc:docMk/>
            <pc:sldMk cId="2266976341" sldId="8023"/>
            <ac:spMk id="8" creationId="{31B6ED83-9679-4409-A0EC-1A35152C211F}"/>
          </ac:spMkLst>
        </pc:spChg>
      </pc:sldChg>
      <pc:sldChg chg="modSp add ord modAnim">
        <pc:chgData name="SullivanM" userId="350d618f-92d9-45c2-831f-faece6ff0719" providerId="ADAL" clId="{E4DFCD9F-BEE4-4B90-9ADB-DC9D791EB852}" dt="2023-07-16T02:56:16.643" v="8171" actId="20577"/>
        <pc:sldMkLst>
          <pc:docMk/>
          <pc:sldMk cId="3722401468" sldId="8024"/>
        </pc:sldMkLst>
        <pc:spChg chg="mod">
          <ac:chgData name="SullivanM" userId="350d618f-92d9-45c2-831f-faece6ff0719" providerId="ADAL" clId="{E4DFCD9F-BEE4-4B90-9ADB-DC9D791EB852}" dt="2023-07-16T02:56:16.643" v="8171" actId="20577"/>
          <ac:spMkLst>
            <pc:docMk/>
            <pc:sldMk cId="3722401468" sldId="8024"/>
            <ac:spMk id="18434" creationId="{C7D27934-BA8D-0729-FEBE-700E6E619618}"/>
          </ac:spMkLst>
        </pc:spChg>
      </pc:sldChg>
      <pc:sldChg chg="modSp add modAnim">
        <pc:chgData name="SullivanM" userId="350d618f-92d9-45c2-831f-faece6ff0719" providerId="ADAL" clId="{E4DFCD9F-BEE4-4B90-9ADB-DC9D791EB852}" dt="2023-07-16T02:36:59.691" v="7643"/>
        <pc:sldMkLst>
          <pc:docMk/>
          <pc:sldMk cId="736466052" sldId="8025"/>
        </pc:sldMkLst>
        <pc:spChg chg="mod">
          <ac:chgData name="SullivanM" userId="350d618f-92d9-45c2-831f-faece6ff0719" providerId="ADAL" clId="{E4DFCD9F-BEE4-4B90-9ADB-DC9D791EB852}" dt="2023-07-15T22:53:07.957" v="2509" actId="14100"/>
          <ac:spMkLst>
            <pc:docMk/>
            <pc:sldMk cId="736466052" sldId="8025"/>
            <ac:spMk id="8" creationId="{31B6ED83-9679-4409-A0EC-1A35152C211F}"/>
          </ac:spMkLst>
        </pc:spChg>
      </pc:sldChg>
      <pc:sldChg chg="delSp modSp add modAnim">
        <pc:chgData name="SullivanM" userId="350d618f-92d9-45c2-831f-faece6ff0719" providerId="ADAL" clId="{E4DFCD9F-BEE4-4B90-9ADB-DC9D791EB852}" dt="2023-07-16T02:37:34.010" v="7664"/>
        <pc:sldMkLst>
          <pc:docMk/>
          <pc:sldMk cId="937363882" sldId="8026"/>
        </pc:sldMkLst>
        <pc:spChg chg="mod">
          <ac:chgData name="SullivanM" userId="350d618f-92d9-45c2-831f-faece6ff0719" providerId="ADAL" clId="{E4DFCD9F-BEE4-4B90-9ADB-DC9D791EB852}" dt="2023-07-15T22:56:50.991" v="2667" actId="14100"/>
          <ac:spMkLst>
            <pc:docMk/>
            <pc:sldMk cId="937363882" sldId="8026"/>
            <ac:spMk id="8" creationId="{31B6ED83-9679-4409-A0EC-1A35152C211F}"/>
          </ac:spMkLst>
        </pc:spChg>
        <pc:picChg chg="del">
          <ac:chgData name="SullivanM" userId="350d618f-92d9-45c2-831f-faece6ff0719" providerId="ADAL" clId="{E4DFCD9F-BEE4-4B90-9ADB-DC9D791EB852}" dt="2023-07-15T22:58:57.739" v="2668"/>
          <ac:picMkLst>
            <pc:docMk/>
            <pc:sldMk cId="937363882" sldId="8026"/>
            <ac:picMk id="2" creationId="{535550D8-DEF6-46FD-8310-45909DAC1B20}"/>
          </ac:picMkLst>
        </pc:picChg>
        <pc:picChg chg="del">
          <ac:chgData name="SullivanM" userId="350d618f-92d9-45c2-831f-faece6ff0719" providerId="ADAL" clId="{E4DFCD9F-BEE4-4B90-9ADB-DC9D791EB852}" dt="2023-07-15T22:59:13.015" v="2669"/>
          <ac:picMkLst>
            <pc:docMk/>
            <pc:sldMk cId="937363882" sldId="8026"/>
            <ac:picMk id="3" creationId="{A8D4E26E-A7C0-48CB-95AF-91D76F31757B}"/>
          </ac:picMkLst>
        </pc:picChg>
      </pc:sldChg>
      <pc:sldChg chg="addSp delSp modSp add setBg modAnim">
        <pc:chgData name="SullivanM" userId="350d618f-92d9-45c2-831f-faece6ff0719" providerId="ADAL" clId="{E4DFCD9F-BEE4-4B90-9ADB-DC9D791EB852}" dt="2023-07-16T02:37:44.260" v="7667"/>
        <pc:sldMkLst>
          <pc:docMk/>
          <pc:sldMk cId="2571150263" sldId="8027"/>
        </pc:sldMkLst>
        <pc:spChg chg="add mod">
          <ac:chgData name="SullivanM" userId="350d618f-92d9-45c2-831f-faece6ff0719" providerId="ADAL" clId="{E4DFCD9F-BEE4-4B90-9ADB-DC9D791EB852}" dt="2023-07-15T23:02:56.085" v="2833" actId="1076"/>
          <ac:spMkLst>
            <pc:docMk/>
            <pc:sldMk cId="2571150263" sldId="8027"/>
            <ac:spMk id="6" creationId="{9F48F4F9-1786-4B89-ABFE-075504DA3B10}"/>
          </ac:spMkLst>
        </pc:spChg>
        <pc:picChg chg="add mod modCrop">
          <ac:chgData name="SullivanM" userId="350d618f-92d9-45c2-831f-faece6ff0719" providerId="ADAL" clId="{E4DFCD9F-BEE4-4B90-9ADB-DC9D791EB852}" dt="2023-07-15T23:00:14.438" v="2674" actId="732"/>
          <ac:picMkLst>
            <pc:docMk/>
            <pc:sldMk cId="2571150263" sldId="8027"/>
            <ac:picMk id="4" creationId="{4C2B05ED-2CF1-45D6-918D-0FAA25D36F81}"/>
          </ac:picMkLst>
        </pc:picChg>
        <pc:picChg chg="add del">
          <ac:chgData name="SullivanM" userId="350d618f-92d9-45c2-831f-faece6ff0719" providerId="ADAL" clId="{E4DFCD9F-BEE4-4B90-9ADB-DC9D791EB852}" dt="2023-07-15T23:01:02.225" v="2676"/>
          <ac:picMkLst>
            <pc:docMk/>
            <pc:sldMk cId="2571150263" sldId="8027"/>
            <ac:picMk id="5" creationId="{C93E2DAF-67D7-4865-8358-233065AF5633}"/>
          </ac:picMkLst>
        </pc:picChg>
      </pc:sldChg>
      <pc:sldChg chg="addSp modSp add modAnim">
        <pc:chgData name="SullivanM" userId="350d618f-92d9-45c2-831f-faece6ff0719" providerId="ADAL" clId="{E4DFCD9F-BEE4-4B90-9ADB-DC9D791EB852}" dt="2023-07-16T02:37:56.720" v="7672"/>
        <pc:sldMkLst>
          <pc:docMk/>
          <pc:sldMk cId="580199910" sldId="8028"/>
        </pc:sldMkLst>
        <pc:spChg chg="mod">
          <ac:chgData name="SullivanM" userId="350d618f-92d9-45c2-831f-faece6ff0719" providerId="ADAL" clId="{E4DFCD9F-BEE4-4B90-9ADB-DC9D791EB852}" dt="2023-07-15T23:02:27.927" v="2817" actId="14100"/>
          <ac:spMkLst>
            <pc:docMk/>
            <pc:sldMk cId="580199910" sldId="8028"/>
            <ac:spMk id="6" creationId="{9F48F4F9-1786-4B89-ABFE-075504DA3B10}"/>
          </ac:spMkLst>
        </pc:spChg>
        <pc:spChg chg="add mod">
          <ac:chgData name="SullivanM" userId="350d618f-92d9-45c2-831f-faece6ff0719" providerId="ADAL" clId="{E4DFCD9F-BEE4-4B90-9ADB-DC9D791EB852}" dt="2023-07-15T23:02:44.586" v="2832" actId="14100"/>
          <ac:spMkLst>
            <pc:docMk/>
            <pc:sldMk cId="580199910" sldId="8028"/>
            <ac:spMk id="7" creationId="{D9F0F1AC-511D-44A9-AF0C-11D51C9272C1}"/>
          </ac:spMkLst>
        </pc:spChg>
      </pc:sldChg>
      <pc:sldChg chg="delSp modSp add delAnim modAnim">
        <pc:chgData name="SullivanM" userId="350d618f-92d9-45c2-831f-faece6ff0719" providerId="ADAL" clId="{E4DFCD9F-BEE4-4B90-9ADB-DC9D791EB852}" dt="2023-07-16T02:38:00.801" v="7674"/>
        <pc:sldMkLst>
          <pc:docMk/>
          <pc:sldMk cId="4063392040" sldId="8029"/>
        </pc:sldMkLst>
        <pc:spChg chg="mod">
          <ac:chgData name="SullivanM" userId="350d618f-92d9-45c2-831f-faece6ff0719" providerId="ADAL" clId="{E4DFCD9F-BEE4-4B90-9ADB-DC9D791EB852}" dt="2023-07-15T23:03:49.931" v="2867" actId="14100"/>
          <ac:spMkLst>
            <pc:docMk/>
            <pc:sldMk cId="4063392040" sldId="8029"/>
            <ac:spMk id="6" creationId="{9F48F4F9-1786-4B89-ABFE-075504DA3B10}"/>
          </ac:spMkLst>
        </pc:spChg>
        <pc:spChg chg="del">
          <ac:chgData name="SullivanM" userId="350d618f-92d9-45c2-831f-faece6ff0719" providerId="ADAL" clId="{E4DFCD9F-BEE4-4B90-9ADB-DC9D791EB852}" dt="2023-07-15T23:03:29.462" v="2835" actId="478"/>
          <ac:spMkLst>
            <pc:docMk/>
            <pc:sldMk cId="4063392040" sldId="8029"/>
            <ac:spMk id="7" creationId="{D9F0F1AC-511D-44A9-AF0C-11D51C9272C1}"/>
          </ac:spMkLst>
        </pc:spChg>
      </pc:sldChg>
      <pc:sldChg chg="addSp modSp add modAnim">
        <pc:chgData name="SullivanM" userId="350d618f-92d9-45c2-831f-faece6ff0719" providerId="ADAL" clId="{E4DFCD9F-BEE4-4B90-9ADB-DC9D791EB852}" dt="2023-07-16T02:38:40.810" v="7680"/>
        <pc:sldMkLst>
          <pc:docMk/>
          <pc:sldMk cId="1627999836" sldId="8031"/>
        </pc:sldMkLst>
        <pc:spChg chg="mod">
          <ac:chgData name="SullivanM" userId="350d618f-92d9-45c2-831f-faece6ff0719" providerId="ADAL" clId="{E4DFCD9F-BEE4-4B90-9ADB-DC9D791EB852}" dt="2023-07-15T23:18:51.374" v="3357" actId="20577"/>
          <ac:spMkLst>
            <pc:docMk/>
            <pc:sldMk cId="1627999836" sldId="8031"/>
            <ac:spMk id="18434" creationId="{C7D27934-BA8D-0729-FEBE-700E6E619618}"/>
          </ac:spMkLst>
        </pc:spChg>
        <pc:picChg chg="add mod">
          <ac:chgData name="SullivanM" userId="350d618f-92d9-45c2-831f-faece6ff0719" providerId="ADAL" clId="{E4DFCD9F-BEE4-4B90-9ADB-DC9D791EB852}" dt="2023-07-15T23:18:32.332" v="3355" actId="1076"/>
          <ac:picMkLst>
            <pc:docMk/>
            <pc:sldMk cId="1627999836" sldId="8031"/>
            <ac:picMk id="3" creationId="{11B1FD05-0970-431F-9465-81BB038CB0DB}"/>
          </ac:picMkLst>
        </pc:picChg>
      </pc:sldChg>
      <pc:sldChg chg="delSp modSp add modAnim">
        <pc:chgData name="SullivanM" userId="350d618f-92d9-45c2-831f-faece6ff0719" providerId="ADAL" clId="{E4DFCD9F-BEE4-4B90-9ADB-DC9D791EB852}" dt="2023-07-16T02:58:10.237" v="8182" actId="207"/>
        <pc:sldMkLst>
          <pc:docMk/>
          <pc:sldMk cId="3608338089" sldId="8032"/>
        </pc:sldMkLst>
        <pc:spChg chg="mod">
          <ac:chgData name="SullivanM" userId="350d618f-92d9-45c2-831f-faece6ff0719" providerId="ADAL" clId="{E4DFCD9F-BEE4-4B90-9ADB-DC9D791EB852}" dt="2023-07-16T02:58:10.237" v="8182" actId="207"/>
          <ac:spMkLst>
            <pc:docMk/>
            <pc:sldMk cId="3608338089" sldId="8032"/>
            <ac:spMk id="18434" creationId="{C7D27934-BA8D-0729-FEBE-700E6E619618}"/>
          </ac:spMkLst>
        </pc:spChg>
        <pc:picChg chg="del">
          <ac:chgData name="SullivanM" userId="350d618f-92d9-45c2-831f-faece6ff0719" providerId="ADAL" clId="{E4DFCD9F-BEE4-4B90-9ADB-DC9D791EB852}" dt="2023-07-15T23:18:58.156" v="3359" actId="478"/>
          <ac:picMkLst>
            <pc:docMk/>
            <pc:sldMk cId="3608338089" sldId="8032"/>
            <ac:picMk id="3" creationId="{11B1FD05-0970-431F-9465-81BB038CB0DB}"/>
          </ac:picMkLst>
        </pc:picChg>
      </pc:sldChg>
      <pc:sldChg chg="addSp modSp add modAnim">
        <pc:chgData name="SullivanM" userId="350d618f-92d9-45c2-831f-faece6ff0719" providerId="ADAL" clId="{E4DFCD9F-BEE4-4B90-9ADB-DC9D791EB852}" dt="2023-07-16T02:58:15.657" v="8183" actId="207"/>
        <pc:sldMkLst>
          <pc:docMk/>
          <pc:sldMk cId="3174220701" sldId="8033"/>
        </pc:sldMkLst>
        <pc:spChg chg="add mod">
          <ac:chgData name="SullivanM" userId="350d618f-92d9-45c2-831f-faece6ff0719" providerId="ADAL" clId="{E4DFCD9F-BEE4-4B90-9ADB-DC9D791EB852}" dt="2023-07-16T02:39:28.920" v="7694" actId="1036"/>
          <ac:spMkLst>
            <pc:docMk/>
            <pc:sldMk cId="3174220701" sldId="8033"/>
            <ac:spMk id="3" creationId="{082F6B04-C4AD-4293-AC14-BFFAB1E9A6FA}"/>
          </ac:spMkLst>
        </pc:spChg>
        <pc:spChg chg="mod">
          <ac:chgData name="SullivanM" userId="350d618f-92d9-45c2-831f-faece6ff0719" providerId="ADAL" clId="{E4DFCD9F-BEE4-4B90-9ADB-DC9D791EB852}" dt="2023-07-16T02:58:15.657" v="8183" actId="207"/>
          <ac:spMkLst>
            <pc:docMk/>
            <pc:sldMk cId="3174220701" sldId="8033"/>
            <ac:spMk id="18434" creationId="{C7D27934-BA8D-0729-FEBE-700E6E619618}"/>
          </ac:spMkLst>
        </pc:spChg>
      </pc:sldChg>
      <pc:sldChg chg="modSp add">
        <pc:chgData name="SullivanM" userId="350d618f-92d9-45c2-831f-faece6ff0719" providerId="ADAL" clId="{E4DFCD9F-BEE4-4B90-9ADB-DC9D791EB852}" dt="2023-07-16T02:58:23.378" v="8184" actId="207"/>
        <pc:sldMkLst>
          <pc:docMk/>
          <pc:sldMk cId="144494553" sldId="8035"/>
        </pc:sldMkLst>
        <pc:spChg chg="mod">
          <ac:chgData name="SullivanM" userId="350d618f-92d9-45c2-831f-faece6ff0719" providerId="ADAL" clId="{E4DFCD9F-BEE4-4B90-9ADB-DC9D791EB852}" dt="2023-07-16T02:58:23.378" v="8184" actId="207"/>
          <ac:spMkLst>
            <pc:docMk/>
            <pc:sldMk cId="144494553" sldId="8035"/>
            <ac:spMk id="18434" creationId="{C7D27934-BA8D-0729-FEBE-700E6E619618}"/>
          </ac:spMkLst>
        </pc:spChg>
      </pc:sldChg>
      <pc:sldChg chg="addSp modSp add modAnim">
        <pc:chgData name="SullivanM" userId="350d618f-92d9-45c2-831f-faece6ff0719" providerId="ADAL" clId="{E4DFCD9F-BEE4-4B90-9ADB-DC9D791EB852}" dt="2023-07-16T02:58:29.367" v="8185" actId="207"/>
        <pc:sldMkLst>
          <pc:docMk/>
          <pc:sldMk cId="1010603169" sldId="8036"/>
        </pc:sldMkLst>
        <pc:spChg chg="add mod">
          <ac:chgData name="SullivanM" userId="350d618f-92d9-45c2-831f-faece6ff0719" providerId="ADAL" clId="{E4DFCD9F-BEE4-4B90-9ADB-DC9D791EB852}" dt="2023-07-15T23:24:24.912" v="3485" actId="1035"/>
          <ac:spMkLst>
            <pc:docMk/>
            <pc:sldMk cId="1010603169" sldId="8036"/>
            <ac:spMk id="3" creationId="{768C2AB4-229B-4276-B368-85CC2ED9D8B2}"/>
          </ac:spMkLst>
        </pc:spChg>
        <pc:spChg chg="mod">
          <ac:chgData name="SullivanM" userId="350d618f-92d9-45c2-831f-faece6ff0719" providerId="ADAL" clId="{E4DFCD9F-BEE4-4B90-9ADB-DC9D791EB852}" dt="2023-07-16T02:58:29.367" v="8185" actId="207"/>
          <ac:spMkLst>
            <pc:docMk/>
            <pc:sldMk cId="1010603169" sldId="8036"/>
            <ac:spMk id="18434" creationId="{C7D27934-BA8D-0729-FEBE-700E6E619618}"/>
          </ac:spMkLst>
        </pc:spChg>
      </pc:sldChg>
      <pc:sldChg chg="modSp add modAnim">
        <pc:chgData name="SullivanM" userId="350d618f-92d9-45c2-831f-faece6ff0719" providerId="ADAL" clId="{E4DFCD9F-BEE4-4B90-9ADB-DC9D791EB852}" dt="2023-07-16T02:58:51.801" v="8186" actId="207"/>
        <pc:sldMkLst>
          <pc:docMk/>
          <pc:sldMk cId="2616931932" sldId="8038"/>
        </pc:sldMkLst>
        <pc:spChg chg="mod">
          <ac:chgData name="SullivanM" userId="350d618f-92d9-45c2-831f-faece6ff0719" providerId="ADAL" clId="{E4DFCD9F-BEE4-4B90-9ADB-DC9D791EB852}" dt="2023-07-15T23:25:11.536" v="3555" actId="14100"/>
          <ac:spMkLst>
            <pc:docMk/>
            <pc:sldMk cId="2616931932" sldId="8038"/>
            <ac:spMk id="3" creationId="{768C2AB4-229B-4276-B368-85CC2ED9D8B2}"/>
          </ac:spMkLst>
        </pc:spChg>
        <pc:spChg chg="mod">
          <ac:chgData name="SullivanM" userId="350d618f-92d9-45c2-831f-faece6ff0719" providerId="ADAL" clId="{E4DFCD9F-BEE4-4B90-9ADB-DC9D791EB852}" dt="2023-07-16T02:58:51.801" v="8186" actId="207"/>
          <ac:spMkLst>
            <pc:docMk/>
            <pc:sldMk cId="2616931932" sldId="8038"/>
            <ac:spMk id="18434" creationId="{C7D27934-BA8D-0729-FEBE-700E6E619618}"/>
          </ac:spMkLst>
        </pc:spChg>
      </pc:sldChg>
      <pc:sldChg chg="modSp add modAnim">
        <pc:chgData name="SullivanM" userId="350d618f-92d9-45c2-831f-faece6ff0719" providerId="ADAL" clId="{E4DFCD9F-BEE4-4B90-9ADB-DC9D791EB852}" dt="2023-07-16T03:08:08.936" v="8300" actId="20577"/>
        <pc:sldMkLst>
          <pc:docMk/>
          <pc:sldMk cId="1373544798" sldId="8039"/>
        </pc:sldMkLst>
        <pc:spChg chg="mod">
          <ac:chgData name="SullivanM" userId="350d618f-92d9-45c2-831f-faece6ff0719" providerId="ADAL" clId="{E4DFCD9F-BEE4-4B90-9ADB-DC9D791EB852}" dt="2023-07-16T03:08:08.936" v="8300" actId="20577"/>
          <ac:spMkLst>
            <pc:docMk/>
            <pc:sldMk cId="1373544798" sldId="8039"/>
            <ac:spMk id="3" creationId="{768C2AB4-229B-4276-B368-85CC2ED9D8B2}"/>
          </ac:spMkLst>
        </pc:spChg>
        <pc:spChg chg="mod">
          <ac:chgData name="SullivanM" userId="350d618f-92d9-45c2-831f-faece6ff0719" providerId="ADAL" clId="{E4DFCD9F-BEE4-4B90-9ADB-DC9D791EB852}" dt="2023-07-16T02:58:59.207" v="8187" actId="207"/>
          <ac:spMkLst>
            <pc:docMk/>
            <pc:sldMk cId="1373544798" sldId="8039"/>
            <ac:spMk id="18434" creationId="{C7D27934-BA8D-0729-FEBE-700E6E619618}"/>
          </ac:spMkLst>
        </pc:spChg>
      </pc:sldChg>
      <pc:sldChg chg="delSp modSp add delAnim modAnim">
        <pc:chgData name="SullivanM" userId="350d618f-92d9-45c2-831f-faece6ff0719" providerId="ADAL" clId="{E4DFCD9F-BEE4-4B90-9ADB-DC9D791EB852}" dt="2023-07-16T02:59:20.487" v="8192" actId="20577"/>
        <pc:sldMkLst>
          <pc:docMk/>
          <pc:sldMk cId="1819388871" sldId="8040"/>
        </pc:sldMkLst>
        <pc:spChg chg="del">
          <ac:chgData name="SullivanM" userId="350d618f-92d9-45c2-831f-faece6ff0719" providerId="ADAL" clId="{E4DFCD9F-BEE4-4B90-9ADB-DC9D791EB852}" dt="2023-07-15T23:29:21.840" v="3588" actId="478"/>
          <ac:spMkLst>
            <pc:docMk/>
            <pc:sldMk cId="1819388871" sldId="8040"/>
            <ac:spMk id="3" creationId="{768C2AB4-229B-4276-B368-85CC2ED9D8B2}"/>
          </ac:spMkLst>
        </pc:spChg>
        <pc:spChg chg="mod">
          <ac:chgData name="SullivanM" userId="350d618f-92d9-45c2-831f-faece6ff0719" providerId="ADAL" clId="{E4DFCD9F-BEE4-4B90-9ADB-DC9D791EB852}" dt="2023-07-16T02:59:20.487" v="8192" actId="20577"/>
          <ac:spMkLst>
            <pc:docMk/>
            <pc:sldMk cId="1819388871" sldId="8040"/>
            <ac:spMk id="18434" creationId="{C7D27934-BA8D-0729-FEBE-700E6E619618}"/>
          </ac:spMkLst>
        </pc:spChg>
      </pc:sldChg>
      <pc:sldChg chg="modSp add modAnim">
        <pc:chgData name="SullivanM" userId="350d618f-92d9-45c2-831f-faece6ff0719" providerId="ADAL" clId="{E4DFCD9F-BEE4-4B90-9ADB-DC9D791EB852}" dt="2023-07-16T02:59:41.327" v="8193" actId="207"/>
        <pc:sldMkLst>
          <pc:docMk/>
          <pc:sldMk cId="1345642119" sldId="8041"/>
        </pc:sldMkLst>
        <pc:spChg chg="mod">
          <ac:chgData name="SullivanM" userId="350d618f-92d9-45c2-831f-faece6ff0719" providerId="ADAL" clId="{E4DFCD9F-BEE4-4B90-9ADB-DC9D791EB852}" dt="2023-07-16T02:59:41.327" v="8193" actId="207"/>
          <ac:spMkLst>
            <pc:docMk/>
            <pc:sldMk cId="1345642119" sldId="8041"/>
            <ac:spMk id="18434" creationId="{C7D27934-BA8D-0729-FEBE-700E6E619618}"/>
          </ac:spMkLst>
        </pc:spChg>
      </pc:sldChg>
      <pc:sldChg chg="modSp add">
        <pc:chgData name="SullivanM" userId="350d618f-92d9-45c2-831f-faece6ff0719" providerId="ADAL" clId="{E4DFCD9F-BEE4-4B90-9ADB-DC9D791EB852}" dt="2023-07-16T02:59:54.747" v="8194" actId="207"/>
        <pc:sldMkLst>
          <pc:docMk/>
          <pc:sldMk cId="1374052082" sldId="8042"/>
        </pc:sldMkLst>
        <pc:spChg chg="mod">
          <ac:chgData name="SullivanM" userId="350d618f-92d9-45c2-831f-faece6ff0719" providerId="ADAL" clId="{E4DFCD9F-BEE4-4B90-9ADB-DC9D791EB852}" dt="2023-07-16T02:59:54.747" v="8194" actId="207"/>
          <ac:spMkLst>
            <pc:docMk/>
            <pc:sldMk cId="1374052082" sldId="8042"/>
            <ac:spMk id="18434" creationId="{C7D27934-BA8D-0729-FEBE-700E6E619618}"/>
          </ac:spMkLst>
        </pc:spChg>
      </pc:sldChg>
      <pc:sldChg chg="modSp add modAnim modNotesTx">
        <pc:chgData name="SullivanM" userId="350d618f-92d9-45c2-831f-faece6ff0719" providerId="ADAL" clId="{E4DFCD9F-BEE4-4B90-9ADB-DC9D791EB852}" dt="2023-07-16T02:40:44.980" v="7709"/>
        <pc:sldMkLst>
          <pc:docMk/>
          <pc:sldMk cId="233922867" sldId="8043"/>
        </pc:sldMkLst>
        <pc:spChg chg="mod">
          <ac:chgData name="SullivanM" userId="350d618f-92d9-45c2-831f-faece6ff0719" providerId="ADAL" clId="{E4DFCD9F-BEE4-4B90-9ADB-DC9D791EB852}" dt="2023-07-16T00:28:23.762" v="4474" actId="948"/>
          <ac:spMkLst>
            <pc:docMk/>
            <pc:sldMk cId="233922867" sldId="8043"/>
            <ac:spMk id="18434" creationId="{C7D27934-BA8D-0729-FEBE-700E6E619618}"/>
          </ac:spMkLst>
        </pc:spChg>
      </pc:sldChg>
      <pc:sldChg chg="modSp add">
        <pc:chgData name="SullivanM" userId="350d618f-92d9-45c2-831f-faece6ff0719" providerId="ADAL" clId="{E4DFCD9F-BEE4-4B90-9ADB-DC9D791EB852}" dt="2023-07-16T00:28:06.820" v="4473" actId="948"/>
        <pc:sldMkLst>
          <pc:docMk/>
          <pc:sldMk cId="3697553979" sldId="8044"/>
        </pc:sldMkLst>
        <pc:spChg chg="mod">
          <ac:chgData name="SullivanM" userId="350d618f-92d9-45c2-831f-faece6ff0719" providerId="ADAL" clId="{E4DFCD9F-BEE4-4B90-9ADB-DC9D791EB852}" dt="2023-07-16T00:28:06.820" v="4473" actId="948"/>
          <ac:spMkLst>
            <pc:docMk/>
            <pc:sldMk cId="3697553979" sldId="8044"/>
            <ac:spMk id="18434" creationId="{C7D27934-BA8D-0729-FEBE-700E6E619618}"/>
          </ac:spMkLst>
        </pc:spChg>
      </pc:sldChg>
      <pc:sldChg chg="modSp add">
        <pc:chgData name="SullivanM" userId="350d618f-92d9-45c2-831f-faece6ff0719" providerId="ADAL" clId="{E4DFCD9F-BEE4-4B90-9ADB-DC9D791EB852}" dt="2023-07-16T02:40:58.570" v="7710" actId="20577"/>
        <pc:sldMkLst>
          <pc:docMk/>
          <pc:sldMk cId="1558917007" sldId="8045"/>
        </pc:sldMkLst>
        <pc:spChg chg="mod">
          <ac:chgData name="SullivanM" userId="350d618f-92d9-45c2-831f-faece6ff0719" providerId="ADAL" clId="{E4DFCD9F-BEE4-4B90-9ADB-DC9D791EB852}" dt="2023-07-16T02:40:58.570" v="7710" actId="20577"/>
          <ac:spMkLst>
            <pc:docMk/>
            <pc:sldMk cId="1558917007" sldId="8045"/>
            <ac:spMk id="18434" creationId="{C7D27934-BA8D-0729-FEBE-700E6E619618}"/>
          </ac:spMkLst>
        </pc:spChg>
      </pc:sldChg>
      <pc:sldChg chg="addSp modSp add modAnim">
        <pc:chgData name="SullivanM" userId="350d618f-92d9-45c2-831f-faece6ff0719" providerId="ADAL" clId="{E4DFCD9F-BEE4-4B90-9ADB-DC9D791EB852}" dt="2023-07-16T03:00:29.877" v="8196" actId="20577"/>
        <pc:sldMkLst>
          <pc:docMk/>
          <pc:sldMk cId="1032668139" sldId="8046"/>
        </pc:sldMkLst>
        <pc:spChg chg="add mod">
          <ac:chgData name="SullivanM" userId="350d618f-92d9-45c2-831f-faece6ff0719" providerId="ADAL" clId="{E4DFCD9F-BEE4-4B90-9ADB-DC9D791EB852}" dt="2023-07-16T03:00:29.877" v="8196" actId="20577"/>
          <ac:spMkLst>
            <pc:docMk/>
            <pc:sldMk cId="1032668139" sldId="8046"/>
            <ac:spMk id="5" creationId="{02983B2D-BDC3-43FC-897C-C1D44F32D758}"/>
          </ac:spMkLst>
        </pc:spChg>
        <pc:spChg chg="mod">
          <ac:chgData name="SullivanM" userId="350d618f-92d9-45c2-831f-faece6ff0719" providerId="ADAL" clId="{E4DFCD9F-BEE4-4B90-9ADB-DC9D791EB852}" dt="2023-07-16T02:41:08.100" v="7711" actId="20577"/>
          <ac:spMkLst>
            <pc:docMk/>
            <pc:sldMk cId="1032668139" sldId="8046"/>
            <ac:spMk id="18434" creationId="{C7D27934-BA8D-0729-FEBE-700E6E619618}"/>
          </ac:spMkLst>
        </pc:spChg>
        <pc:picChg chg="add mod">
          <ac:chgData name="SullivanM" userId="350d618f-92d9-45c2-831f-faece6ff0719" providerId="ADAL" clId="{E4DFCD9F-BEE4-4B90-9ADB-DC9D791EB852}" dt="2023-07-16T00:20:28.804" v="4470" actId="1076"/>
          <ac:picMkLst>
            <pc:docMk/>
            <pc:sldMk cId="1032668139" sldId="8046"/>
            <ac:picMk id="3" creationId="{0E4F13F4-5E8F-49D7-929A-9634615FB16D}"/>
          </ac:picMkLst>
        </pc:picChg>
      </pc:sldChg>
      <pc:sldChg chg="delSp modSp add ord modAnim">
        <pc:chgData name="SullivanM" userId="350d618f-92d9-45c2-831f-faece6ff0719" providerId="ADAL" clId="{E4DFCD9F-BEE4-4B90-9ADB-DC9D791EB852}" dt="2023-07-16T03:09:23.575" v="8302"/>
        <pc:sldMkLst>
          <pc:docMk/>
          <pc:sldMk cId="59575762" sldId="8047"/>
        </pc:sldMkLst>
        <pc:spChg chg="mod">
          <ac:chgData name="SullivanM" userId="350d618f-92d9-45c2-831f-faece6ff0719" providerId="ADAL" clId="{E4DFCD9F-BEE4-4B90-9ADB-DC9D791EB852}" dt="2023-07-16T03:01:03.547" v="8199" actId="20577"/>
          <ac:spMkLst>
            <pc:docMk/>
            <pc:sldMk cId="59575762" sldId="8047"/>
            <ac:spMk id="18434" creationId="{C7D27934-BA8D-0729-FEBE-700E6E619618}"/>
          </ac:spMkLst>
        </pc:spChg>
        <pc:picChg chg="del">
          <ac:chgData name="SullivanM" userId="350d618f-92d9-45c2-831f-faece6ff0719" providerId="ADAL" clId="{E4DFCD9F-BEE4-4B90-9ADB-DC9D791EB852}" dt="2023-07-16T00:32:20.608" v="4504" actId="478"/>
          <ac:picMkLst>
            <pc:docMk/>
            <pc:sldMk cId="59575762" sldId="8047"/>
            <ac:picMk id="3" creationId="{0E4F13F4-5E8F-49D7-929A-9634615FB16D}"/>
          </ac:picMkLst>
        </pc:picChg>
      </pc:sldChg>
      <pc:sldChg chg="modSp add">
        <pc:chgData name="SullivanM" userId="350d618f-92d9-45c2-831f-faece6ff0719" providerId="ADAL" clId="{E4DFCD9F-BEE4-4B90-9ADB-DC9D791EB852}" dt="2023-07-16T03:01:26.627" v="8201" actId="20577"/>
        <pc:sldMkLst>
          <pc:docMk/>
          <pc:sldMk cId="3445528699" sldId="8048"/>
        </pc:sldMkLst>
        <pc:spChg chg="mod">
          <ac:chgData name="SullivanM" userId="350d618f-92d9-45c2-831f-faece6ff0719" providerId="ADAL" clId="{E4DFCD9F-BEE4-4B90-9ADB-DC9D791EB852}" dt="2023-07-16T03:01:26.627" v="8201" actId="20577"/>
          <ac:spMkLst>
            <pc:docMk/>
            <pc:sldMk cId="3445528699" sldId="8048"/>
            <ac:spMk id="18434" creationId="{C7D27934-BA8D-0729-FEBE-700E6E619618}"/>
          </ac:spMkLst>
        </pc:spChg>
      </pc:sldChg>
      <pc:sldChg chg="modSp add">
        <pc:chgData name="SullivanM" userId="350d618f-92d9-45c2-831f-faece6ff0719" providerId="ADAL" clId="{E4DFCD9F-BEE4-4B90-9ADB-DC9D791EB852}" dt="2023-07-16T03:01:14.537" v="8200" actId="20577"/>
        <pc:sldMkLst>
          <pc:docMk/>
          <pc:sldMk cId="1297263223" sldId="8049"/>
        </pc:sldMkLst>
        <pc:spChg chg="mod">
          <ac:chgData name="SullivanM" userId="350d618f-92d9-45c2-831f-faece6ff0719" providerId="ADAL" clId="{E4DFCD9F-BEE4-4B90-9ADB-DC9D791EB852}" dt="2023-07-16T03:01:14.537" v="8200" actId="20577"/>
          <ac:spMkLst>
            <pc:docMk/>
            <pc:sldMk cId="1297263223" sldId="8049"/>
            <ac:spMk id="18434" creationId="{C7D27934-BA8D-0729-FEBE-700E6E619618}"/>
          </ac:spMkLst>
        </pc:spChg>
      </pc:sldChg>
      <pc:sldChg chg="modSp add modAnim">
        <pc:chgData name="SullivanM" userId="350d618f-92d9-45c2-831f-faece6ff0719" providerId="ADAL" clId="{E4DFCD9F-BEE4-4B90-9ADB-DC9D791EB852}" dt="2023-07-16T03:01:35.317" v="8202" actId="20577"/>
        <pc:sldMkLst>
          <pc:docMk/>
          <pc:sldMk cId="3950645499" sldId="8050"/>
        </pc:sldMkLst>
        <pc:spChg chg="mod">
          <ac:chgData name="SullivanM" userId="350d618f-92d9-45c2-831f-faece6ff0719" providerId="ADAL" clId="{E4DFCD9F-BEE4-4B90-9ADB-DC9D791EB852}" dt="2023-07-16T03:01:35.317" v="8202" actId="20577"/>
          <ac:spMkLst>
            <pc:docMk/>
            <pc:sldMk cId="3950645499" sldId="8050"/>
            <ac:spMk id="18434" creationId="{C7D27934-BA8D-0729-FEBE-700E6E619618}"/>
          </ac:spMkLst>
        </pc:spChg>
      </pc:sldChg>
      <pc:sldChg chg="addSp delSp modSp add delAnim modAnim">
        <pc:chgData name="SullivanM" userId="350d618f-92d9-45c2-831f-faece6ff0719" providerId="ADAL" clId="{E4DFCD9F-BEE4-4B90-9ADB-DC9D791EB852}" dt="2023-07-16T03:10:18.456" v="8304"/>
        <pc:sldMkLst>
          <pc:docMk/>
          <pc:sldMk cId="526254134" sldId="8051"/>
        </pc:sldMkLst>
        <pc:spChg chg="add del mod">
          <ac:chgData name="SullivanM" userId="350d618f-92d9-45c2-831f-faece6ff0719" providerId="ADAL" clId="{E4DFCD9F-BEE4-4B90-9ADB-DC9D791EB852}" dt="2023-07-16T01:07:12.506" v="5285" actId="478"/>
          <ac:spMkLst>
            <pc:docMk/>
            <pc:sldMk cId="526254134" sldId="8051"/>
            <ac:spMk id="3" creationId="{EE71FC59-2B6E-442F-AD15-501F33D59E58}"/>
          </ac:spMkLst>
        </pc:spChg>
        <pc:spChg chg="mod">
          <ac:chgData name="SullivanM" userId="350d618f-92d9-45c2-831f-faece6ff0719" providerId="ADAL" clId="{E4DFCD9F-BEE4-4B90-9ADB-DC9D791EB852}" dt="2023-07-16T02:42:49.300" v="7718" actId="20577"/>
          <ac:spMkLst>
            <pc:docMk/>
            <pc:sldMk cId="526254134" sldId="8051"/>
            <ac:spMk id="18434" creationId="{C7D27934-BA8D-0729-FEBE-700E6E619618}"/>
          </ac:spMkLst>
        </pc:spChg>
      </pc:sldChg>
      <pc:sldChg chg="modSp add modAnim">
        <pc:chgData name="SullivanM" userId="350d618f-92d9-45c2-831f-faece6ff0719" providerId="ADAL" clId="{E4DFCD9F-BEE4-4B90-9ADB-DC9D791EB852}" dt="2023-07-16T03:02:01.837" v="8206"/>
        <pc:sldMkLst>
          <pc:docMk/>
          <pc:sldMk cId="1949351531" sldId="8052"/>
        </pc:sldMkLst>
        <pc:spChg chg="mod">
          <ac:chgData name="SullivanM" userId="350d618f-92d9-45c2-831f-faece6ff0719" providerId="ADAL" clId="{E4DFCD9F-BEE4-4B90-9ADB-DC9D791EB852}" dt="2023-07-16T01:07:22.054" v="5291" actId="1036"/>
          <ac:spMkLst>
            <pc:docMk/>
            <pc:sldMk cId="1949351531" sldId="8052"/>
            <ac:spMk id="3" creationId="{EE71FC59-2B6E-442F-AD15-501F33D59E58}"/>
          </ac:spMkLst>
        </pc:spChg>
        <pc:spChg chg="mod">
          <ac:chgData name="SullivanM" userId="350d618f-92d9-45c2-831f-faece6ff0719" providerId="ADAL" clId="{E4DFCD9F-BEE4-4B90-9ADB-DC9D791EB852}" dt="2023-07-16T03:01:54.607" v="8204" actId="20577"/>
          <ac:spMkLst>
            <pc:docMk/>
            <pc:sldMk cId="1949351531" sldId="8052"/>
            <ac:spMk id="18434" creationId="{C7D27934-BA8D-0729-FEBE-700E6E619618}"/>
          </ac:spMkLst>
        </pc:spChg>
      </pc:sldChg>
      <pc:sldChg chg="addSp delSp modSp add delAnim">
        <pc:chgData name="SullivanM" userId="350d618f-92d9-45c2-831f-faece6ff0719" providerId="ADAL" clId="{E4DFCD9F-BEE4-4B90-9ADB-DC9D791EB852}" dt="2023-07-16T01:18:30.085" v="5645" actId="3064"/>
        <pc:sldMkLst>
          <pc:docMk/>
          <pc:sldMk cId="323760123" sldId="8053"/>
        </pc:sldMkLst>
        <pc:spChg chg="del">
          <ac:chgData name="SullivanM" userId="350d618f-92d9-45c2-831f-faece6ff0719" providerId="ADAL" clId="{E4DFCD9F-BEE4-4B90-9ADB-DC9D791EB852}" dt="2023-07-16T01:07:28.870" v="5292" actId="478"/>
          <ac:spMkLst>
            <pc:docMk/>
            <pc:sldMk cId="323760123" sldId="8053"/>
            <ac:spMk id="3" creationId="{EE71FC59-2B6E-442F-AD15-501F33D59E58}"/>
          </ac:spMkLst>
        </pc:spChg>
        <pc:spChg chg="add mod">
          <ac:chgData name="SullivanM" userId="350d618f-92d9-45c2-831f-faece6ff0719" providerId="ADAL" clId="{E4DFCD9F-BEE4-4B90-9ADB-DC9D791EB852}" dt="2023-07-16T01:18:30.085" v="5645" actId="3064"/>
          <ac:spMkLst>
            <pc:docMk/>
            <pc:sldMk cId="323760123" sldId="8053"/>
            <ac:spMk id="6" creationId="{26E600D2-4793-4B76-A43B-E908E6A63239}"/>
          </ac:spMkLst>
        </pc:spChg>
        <pc:spChg chg="del mod">
          <ac:chgData name="SullivanM" userId="350d618f-92d9-45c2-831f-faece6ff0719" providerId="ADAL" clId="{E4DFCD9F-BEE4-4B90-9ADB-DC9D791EB852}" dt="2023-07-16T01:16:15.849" v="5461" actId="478"/>
          <ac:spMkLst>
            <pc:docMk/>
            <pc:sldMk cId="323760123" sldId="8053"/>
            <ac:spMk id="18434" creationId="{C7D27934-BA8D-0729-FEBE-700E6E619618}"/>
          </ac:spMkLst>
        </pc:spChg>
        <pc:picChg chg="add del mod">
          <ac:chgData name="SullivanM" userId="350d618f-92d9-45c2-831f-faece6ff0719" providerId="ADAL" clId="{E4DFCD9F-BEE4-4B90-9ADB-DC9D791EB852}" dt="2023-07-16T01:15:23.957" v="5452" actId="478"/>
          <ac:picMkLst>
            <pc:docMk/>
            <pc:sldMk cId="323760123" sldId="8053"/>
            <ac:picMk id="4" creationId="{BAC855AF-897B-4DE9-A5EB-E43DE867CA86}"/>
          </ac:picMkLst>
        </pc:picChg>
        <pc:picChg chg="add del">
          <ac:chgData name="SullivanM" userId="350d618f-92d9-45c2-831f-faece6ff0719" providerId="ADAL" clId="{E4DFCD9F-BEE4-4B90-9ADB-DC9D791EB852}" dt="2023-07-16T01:11:30.518" v="5396" actId="478"/>
          <ac:picMkLst>
            <pc:docMk/>
            <pc:sldMk cId="323760123" sldId="8053"/>
            <ac:picMk id="5" creationId="{DBA66620-7C7C-40F7-AA46-E7635CCFFB07}"/>
          </ac:picMkLst>
        </pc:picChg>
      </pc:sldChg>
      <pc:sldChg chg="addSp delSp modSp add setBg">
        <pc:chgData name="SullivanM" userId="350d618f-92d9-45c2-831f-faece6ff0719" providerId="ADAL" clId="{E4DFCD9F-BEE4-4B90-9ADB-DC9D791EB852}" dt="2023-07-16T01:18:58.211" v="5688" actId="207"/>
        <pc:sldMkLst>
          <pc:docMk/>
          <pc:sldMk cId="3656284318" sldId="8055"/>
        </pc:sldMkLst>
        <pc:spChg chg="add mod">
          <ac:chgData name="SullivanM" userId="350d618f-92d9-45c2-831f-faece6ff0719" providerId="ADAL" clId="{E4DFCD9F-BEE4-4B90-9ADB-DC9D791EB852}" dt="2023-07-16T01:18:58.211" v="5688" actId="207"/>
          <ac:spMkLst>
            <pc:docMk/>
            <pc:sldMk cId="3656284318" sldId="8055"/>
            <ac:spMk id="5" creationId="{B276C54E-6BAF-497F-8A63-3354AC8CFA4E}"/>
          </ac:spMkLst>
        </pc:spChg>
        <pc:spChg chg="del mod">
          <ac:chgData name="SullivanM" userId="350d618f-92d9-45c2-831f-faece6ff0719" providerId="ADAL" clId="{E4DFCD9F-BEE4-4B90-9ADB-DC9D791EB852}" dt="2023-07-16T01:18:50.173" v="5646" actId="478"/>
          <ac:spMkLst>
            <pc:docMk/>
            <pc:sldMk cId="3656284318" sldId="8055"/>
            <ac:spMk id="18434" creationId="{C7D27934-BA8D-0729-FEBE-700E6E619618}"/>
          </ac:spMkLst>
        </pc:spChg>
        <pc:picChg chg="mod ord">
          <ac:chgData name="SullivanM" userId="350d618f-92d9-45c2-831f-faece6ff0719" providerId="ADAL" clId="{E4DFCD9F-BEE4-4B90-9ADB-DC9D791EB852}" dt="2023-07-16T01:15:57.429" v="5458" actId="14100"/>
          <ac:picMkLst>
            <pc:docMk/>
            <pc:sldMk cId="3656284318" sldId="8055"/>
            <ac:picMk id="4" creationId="{BAC855AF-897B-4DE9-A5EB-E43DE867CA86}"/>
          </ac:picMkLst>
        </pc:picChg>
      </pc:sldChg>
      <pc:sldChg chg="modSp add">
        <pc:chgData name="SullivanM" userId="350d618f-92d9-45c2-831f-faece6ff0719" providerId="ADAL" clId="{E4DFCD9F-BEE4-4B90-9ADB-DC9D791EB852}" dt="2023-07-16T01:20:02.515" v="5707" actId="14100"/>
        <pc:sldMkLst>
          <pc:docMk/>
          <pc:sldMk cId="1200437552" sldId="8057"/>
        </pc:sldMkLst>
        <pc:spChg chg="mod">
          <ac:chgData name="SullivanM" userId="350d618f-92d9-45c2-831f-faece6ff0719" providerId="ADAL" clId="{E4DFCD9F-BEE4-4B90-9ADB-DC9D791EB852}" dt="2023-07-16T01:20:02.515" v="5707" actId="14100"/>
          <ac:spMkLst>
            <pc:docMk/>
            <pc:sldMk cId="1200437552" sldId="8057"/>
            <ac:spMk id="18434" creationId="{C7D27934-BA8D-0729-FEBE-700E6E619618}"/>
          </ac:spMkLst>
        </pc:spChg>
      </pc:sldChg>
      <pc:sldChg chg="addSp delSp modSp add modAnim modNotesTx">
        <pc:chgData name="SullivanM" userId="350d618f-92d9-45c2-831f-faece6ff0719" providerId="ADAL" clId="{E4DFCD9F-BEE4-4B90-9ADB-DC9D791EB852}" dt="2023-07-16T02:44:04.509" v="7722"/>
        <pc:sldMkLst>
          <pc:docMk/>
          <pc:sldMk cId="3242190901" sldId="8058"/>
        </pc:sldMkLst>
        <pc:spChg chg="del">
          <ac:chgData name="SullivanM" userId="350d618f-92d9-45c2-831f-faece6ff0719" providerId="ADAL" clId="{E4DFCD9F-BEE4-4B90-9ADB-DC9D791EB852}" dt="2023-07-16T01:35:13.924" v="5709" actId="478"/>
          <ac:spMkLst>
            <pc:docMk/>
            <pc:sldMk cId="3242190901" sldId="8058"/>
            <ac:spMk id="2" creationId="{3615AB31-15A7-4936-87CC-C317BFDCC9FD}"/>
          </ac:spMkLst>
        </pc:spChg>
        <pc:spChg chg="del">
          <ac:chgData name="SullivanM" userId="350d618f-92d9-45c2-831f-faece6ff0719" providerId="ADAL" clId="{E4DFCD9F-BEE4-4B90-9ADB-DC9D791EB852}" dt="2023-07-16T01:35:13.924" v="5709" actId="478"/>
          <ac:spMkLst>
            <pc:docMk/>
            <pc:sldMk cId="3242190901" sldId="8058"/>
            <ac:spMk id="3" creationId="{C5E4FCC9-6C41-468E-9CEA-DBDB07E71768}"/>
          </ac:spMkLst>
        </pc:spChg>
        <pc:spChg chg="add del mod">
          <ac:chgData name="SullivanM" userId="350d618f-92d9-45c2-831f-faece6ff0719" providerId="ADAL" clId="{E4DFCD9F-BEE4-4B90-9ADB-DC9D791EB852}" dt="2023-07-16T01:38:31.387" v="5831" actId="478"/>
          <ac:spMkLst>
            <pc:docMk/>
            <pc:sldMk cId="3242190901" sldId="8058"/>
            <ac:spMk id="6" creationId="{AC3EA450-97C0-4CA9-BED7-2CCB800AAD2C}"/>
          </ac:spMkLst>
        </pc:spChg>
        <pc:spChg chg="add mod">
          <ac:chgData name="SullivanM" userId="350d618f-92d9-45c2-831f-faece6ff0719" providerId="ADAL" clId="{E4DFCD9F-BEE4-4B90-9ADB-DC9D791EB852}" dt="2023-07-16T01:39:27.053" v="5846" actId="692"/>
          <ac:spMkLst>
            <pc:docMk/>
            <pc:sldMk cId="3242190901" sldId="8058"/>
            <ac:spMk id="7" creationId="{CA5D7AE1-DD41-4570-B5A0-808A8C27C09C}"/>
          </ac:spMkLst>
        </pc:spChg>
        <pc:spChg chg="add del mod">
          <ac:chgData name="SullivanM" userId="350d618f-92d9-45c2-831f-faece6ff0719" providerId="ADAL" clId="{E4DFCD9F-BEE4-4B90-9ADB-DC9D791EB852}" dt="2023-07-16T01:42:10.415" v="5871" actId="478"/>
          <ac:spMkLst>
            <pc:docMk/>
            <pc:sldMk cId="3242190901" sldId="8058"/>
            <ac:spMk id="10" creationId="{327ABAA7-421C-4EA4-8FEB-10BE36AA3F34}"/>
          </ac:spMkLst>
        </pc:spChg>
        <pc:spChg chg="add mod">
          <ac:chgData name="SullivanM" userId="350d618f-92d9-45c2-831f-faece6ff0719" providerId="ADAL" clId="{E4DFCD9F-BEE4-4B90-9ADB-DC9D791EB852}" dt="2023-07-16T01:43:32.585" v="5890" actId="692"/>
          <ac:spMkLst>
            <pc:docMk/>
            <pc:sldMk cId="3242190901" sldId="8058"/>
            <ac:spMk id="11" creationId="{2337DC1C-B44F-47E5-8369-758EDE6D3B2C}"/>
          </ac:spMkLst>
        </pc:spChg>
        <pc:spChg chg="add del mod">
          <ac:chgData name="SullivanM" userId="350d618f-92d9-45c2-831f-faece6ff0719" providerId="ADAL" clId="{E4DFCD9F-BEE4-4B90-9ADB-DC9D791EB852}" dt="2023-07-16T01:45:28.710" v="5942" actId="478"/>
          <ac:spMkLst>
            <pc:docMk/>
            <pc:sldMk cId="3242190901" sldId="8058"/>
            <ac:spMk id="12" creationId="{07C76AF9-BD1E-4A30-84D1-D7C493B20294}"/>
          </ac:spMkLst>
        </pc:spChg>
        <pc:picChg chg="add del mod">
          <ac:chgData name="SullivanM" userId="350d618f-92d9-45c2-831f-faece6ff0719" providerId="ADAL" clId="{E4DFCD9F-BEE4-4B90-9ADB-DC9D791EB852}" dt="2023-07-16T01:42:07.569" v="5870" actId="478"/>
          <ac:picMkLst>
            <pc:docMk/>
            <pc:sldMk cId="3242190901" sldId="8058"/>
            <ac:picMk id="5" creationId="{972B8A2A-4922-4AC4-BFC5-3372AD0E2C83}"/>
          </ac:picMkLst>
        </pc:picChg>
        <pc:cxnChg chg="add del mod">
          <ac:chgData name="SullivanM" userId="350d618f-92d9-45c2-831f-faece6ff0719" providerId="ADAL" clId="{E4DFCD9F-BEE4-4B90-9ADB-DC9D791EB852}" dt="2023-07-16T01:39:48.670" v="5848" actId="11529"/>
          <ac:cxnSpMkLst>
            <pc:docMk/>
            <pc:sldMk cId="3242190901" sldId="8058"/>
            <ac:cxnSpMk id="9" creationId="{28E47FF5-A34F-4D75-A6DE-F96085BF4CC0}"/>
          </ac:cxnSpMkLst>
        </pc:cxnChg>
      </pc:sldChg>
      <pc:sldChg chg="addSp modSp add ord modAnim">
        <pc:chgData name="SullivanM" userId="350d618f-92d9-45c2-831f-faece6ff0719" providerId="ADAL" clId="{E4DFCD9F-BEE4-4B90-9ADB-DC9D791EB852}" dt="2023-07-16T02:44:45.789" v="7729"/>
        <pc:sldMkLst>
          <pc:docMk/>
          <pc:sldMk cId="2122553074" sldId="8059"/>
        </pc:sldMkLst>
        <pc:spChg chg="add mod">
          <ac:chgData name="SullivanM" userId="350d618f-92d9-45c2-831f-faece6ff0719" providerId="ADAL" clId="{E4DFCD9F-BEE4-4B90-9ADB-DC9D791EB852}" dt="2023-07-16T02:44:34.159" v="7726" actId="14100"/>
          <ac:spMkLst>
            <pc:docMk/>
            <pc:sldMk cId="2122553074" sldId="8059"/>
            <ac:spMk id="5" creationId="{20C9CB3C-3DE0-4862-B055-4293871C7EA9}"/>
          </ac:spMkLst>
        </pc:spChg>
        <pc:spChg chg="mod">
          <ac:chgData name="SullivanM" userId="350d618f-92d9-45c2-831f-faece6ff0719" providerId="ADAL" clId="{E4DFCD9F-BEE4-4B90-9ADB-DC9D791EB852}" dt="2023-07-16T01:45:59.556" v="5958" actId="14100"/>
          <ac:spMkLst>
            <pc:docMk/>
            <pc:sldMk cId="2122553074" sldId="8059"/>
            <ac:spMk id="18434" creationId="{C7D27934-BA8D-0729-FEBE-700E6E619618}"/>
          </ac:spMkLst>
        </pc:spChg>
      </pc:sldChg>
      <pc:sldChg chg="delSp modSp add delAnim">
        <pc:chgData name="SullivanM" userId="350d618f-92d9-45c2-831f-faece6ff0719" providerId="ADAL" clId="{E4DFCD9F-BEE4-4B90-9ADB-DC9D791EB852}" dt="2023-07-16T02:44:55.999" v="7730" actId="478"/>
        <pc:sldMkLst>
          <pc:docMk/>
          <pc:sldMk cId="2239833186" sldId="8060"/>
        </pc:sldMkLst>
        <pc:spChg chg="del">
          <ac:chgData name="SullivanM" userId="350d618f-92d9-45c2-831f-faece6ff0719" providerId="ADAL" clId="{E4DFCD9F-BEE4-4B90-9ADB-DC9D791EB852}" dt="2023-07-16T02:44:55.999" v="7730" actId="478"/>
          <ac:spMkLst>
            <pc:docMk/>
            <pc:sldMk cId="2239833186" sldId="8060"/>
            <ac:spMk id="5" creationId="{20C9CB3C-3DE0-4862-B055-4293871C7EA9}"/>
          </ac:spMkLst>
        </pc:spChg>
        <pc:spChg chg="mod">
          <ac:chgData name="SullivanM" userId="350d618f-92d9-45c2-831f-faece6ff0719" providerId="ADAL" clId="{E4DFCD9F-BEE4-4B90-9ADB-DC9D791EB852}" dt="2023-07-16T01:48:34.452" v="6112" actId="207"/>
          <ac:spMkLst>
            <pc:docMk/>
            <pc:sldMk cId="2239833186" sldId="8060"/>
            <ac:spMk id="18434" creationId="{C7D27934-BA8D-0729-FEBE-700E6E619618}"/>
          </ac:spMkLst>
        </pc:spChg>
      </pc:sldChg>
      <pc:sldChg chg="addSp delSp modSp delAnim modAnim addCm delCm">
        <pc:chgData name="SullivanM" userId="350d618f-92d9-45c2-831f-faece6ff0719" providerId="ADAL" clId="{E4DFCD9F-BEE4-4B90-9ADB-DC9D791EB852}" dt="2023-07-16T02:45:18.500" v="7732" actId="20577"/>
        <pc:sldMkLst>
          <pc:docMk/>
          <pc:sldMk cId="534762859" sldId="8063"/>
        </pc:sldMkLst>
        <pc:spChg chg="del">
          <ac:chgData name="SullivanM" userId="350d618f-92d9-45c2-831f-faece6ff0719" providerId="ADAL" clId="{E4DFCD9F-BEE4-4B90-9ADB-DC9D791EB852}" dt="2023-07-16T01:49:28.975" v="6118" actId="478"/>
          <ac:spMkLst>
            <pc:docMk/>
            <pc:sldMk cId="534762859" sldId="8063"/>
            <ac:spMk id="3" creationId="{EE71FC59-2B6E-442F-AD15-501F33D59E58}"/>
          </ac:spMkLst>
        </pc:spChg>
        <pc:spChg chg="add del mod">
          <ac:chgData name="SullivanM" userId="350d618f-92d9-45c2-831f-faece6ff0719" providerId="ADAL" clId="{E4DFCD9F-BEE4-4B90-9ADB-DC9D791EB852}" dt="2023-07-16T01:52:01.614" v="6280" actId="478"/>
          <ac:spMkLst>
            <pc:docMk/>
            <pc:sldMk cId="534762859" sldId="8063"/>
            <ac:spMk id="4" creationId="{6406C5C4-BD4F-48AF-8479-24392872C169}"/>
          </ac:spMkLst>
        </pc:spChg>
        <pc:spChg chg="add del mod">
          <ac:chgData name="SullivanM" userId="350d618f-92d9-45c2-831f-faece6ff0719" providerId="ADAL" clId="{E4DFCD9F-BEE4-4B90-9ADB-DC9D791EB852}" dt="2023-07-16T02:15:08.456" v="6661"/>
          <ac:spMkLst>
            <pc:docMk/>
            <pc:sldMk cId="534762859" sldId="8063"/>
            <ac:spMk id="5" creationId="{A3791F17-A6B6-46B8-AF63-86A13EB97AD5}"/>
          </ac:spMkLst>
        </pc:spChg>
        <pc:spChg chg="mod">
          <ac:chgData name="SullivanM" userId="350d618f-92d9-45c2-831f-faece6ff0719" providerId="ADAL" clId="{E4DFCD9F-BEE4-4B90-9ADB-DC9D791EB852}" dt="2023-07-16T02:45:18.500" v="7732" actId="20577"/>
          <ac:spMkLst>
            <pc:docMk/>
            <pc:sldMk cId="534762859" sldId="8063"/>
            <ac:spMk id="18434" creationId="{C7D27934-BA8D-0729-FEBE-700E6E619618}"/>
          </ac:spMkLst>
        </pc:spChg>
      </pc:sldChg>
      <pc:sldChg chg="addSp modSp add modAnim">
        <pc:chgData name="SullivanM" userId="350d618f-92d9-45c2-831f-faece6ff0719" providerId="ADAL" clId="{E4DFCD9F-BEE4-4B90-9ADB-DC9D791EB852}" dt="2023-07-16T03:02:55.539" v="8233" actId="6549"/>
        <pc:sldMkLst>
          <pc:docMk/>
          <pc:sldMk cId="219017161" sldId="8066"/>
        </pc:sldMkLst>
        <pc:spChg chg="add mod">
          <ac:chgData name="SullivanM" userId="350d618f-92d9-45c2-831f-faece6ff0719" providerId="ADAL" clId="{E4DFCD9F-BEE4-4B90-9ADB-DC9D791EB852}" dt="2023-07-16T02:16:32.472" v="6769" actId="1037"/>
          <ac:spMkLst>
            <pc:docMk/>
            <pc:sldMk cId="219017161" sldId="8066"/>
            <ac:spMk id="3" creationId="{BAFC6AB0-FA46-4967-86E3-16AAD9673B1A}"/>
          </ac:spMkLst>
        </pc:spChg>
        <pc:spChg chg="mod">
          <ac:chgData name="SullivanM" userId="350d618f-92d9-45c2-831f-faece6ff0719" providerId="ADAL" clId="{E4DFCD9F-BEE4-4B90-9ADB-DC9D791EB852}" dt="2023-07-16T03:02:55.539" v="8233" actId="6549"/>
          <ac:spMkLst>
            <pc:docMk/>
            <pc:sldMk cId="219017161" sldId="8066"/>
            <ac:spMk id="18434" creationId="{C7D27934-BA8D-0729-FEBE-700E6E619618}"/>
          </ac:spMkLst>
        </pc:spChg>
      </pc:sldChg>
      <pc:sldChg chg="addSp delSp modSp add delAnim modAnim">
        <pc:chgData name="SullivanM" userId="350d618f-92d9-45c2-831f-faece6ff0719" providerId="ADAL" clId="{E4DFCD9F-BEE4-4B90-9ADB-DC9D791EB852}" dt="2023-07-16T02:49:55.982" v="7979" actId="115"/>
        <pc:sldMkLst>
          <pc:docMk/>
          <pc:sldMk cId="2991192522" sldId="8067"/>
        </pc:sldMkLst>
        <pc:spChg chg="add mod">
          <ac:chgData name="SullivanM" userId="350d618f-92d9-45c2-831f-faece6ff0719" providerId="ADAL" clId="{E4DFCD9F-BEE4-4B90-9ADB-DC9D791EB852}" dt="2023-07-16T02:49:55.982" v="7979" actId="115"/>
          <ac:spMkLst>
            <pc:docMk/>
            <pc:sldMk cId="2991192522" sldId="8067"/>
            <ac:spMk id="4" creationId="{D47AA025-1341-479A-AF00-F3969049DC47}"/>
          </ac:spMkLst>
        </pc:spChg>
        <pc:spChg chg="del mod">
          <ac:chgData name="SullivanM" userId="350d618f-92d9-45c2-831f-faece6ff0719" providerId="ADAL" clId="{E4DFCD9F-BEE4-4B90-9ADB-DC9D791EB852}" dt="2023-07-16T02:23:05.656" v="6981" actId="478"/>
          <ac:spMkLst>
            <pc:docMk/>
            <pc:sldMk cId="2991192522" sldId="8067"/>
            <ac:spMk id="5" creationId="{A3791F17-A6B6-46B8-AF63-86A13EB97AD5}"/>
          </ac:spMkLst>
        </pc:spChg>
        <pc:spChg chg="mod">
          <ac:chgData name="SullivanM" userId="350d618f-92d9-45c2-831f-faece6ff0719" providerId="ADAL" clId="{E4DFCD9F-BEE4-4B90-9ADB-DC9D791EB852}" dt="2023-07-16T02:46:18.939" v="7743" actId="114"/>
          <ac:spMkLst>
            <pc:docMk/>
            <pc:sldMk cId="2991192522" sldId="8067"/>
            <ac:spMk id="18434" creationId="{C7D27934-BA8D-0729-FEBE-700E6E619618}"/>
          </ac:spMkLst>
        </pc:spChg>
      </pc:sldChg>
      <pc:sldChg chg="addSp modSp add modAnim">
        <pc:chgData name="SullivanM" userId="350d618f-92d9-45c2-831f-faece6ff0719" providerId="ADAL" clId="{E4DFCD9F-BEE4-4B90-9ADB-DC9D791EB852}" dt="2023-07-16T02:49:39.469" v="7978" actId="20577"/>
        <pc:sldMkLst>
          <pc:docMk/>
          <pc:sldMk cId="4033751448" sldId="8068"/>
        </pc:sldMkLst>
        <pc:spChg chg="add mod">
          <ac:chgData name="SullivanM" userId="350d618f-92d9-45c2-831f-faece6ff0719" providerId="ADAL" clId="{E4DFCD9F-BEE4-4B90-9ADB-DC9D791EB852}" dt="2023-07-16T02:22:53.765" v="6980" actId="1035"/>
          <ac:spMkLst>
            <pc:docMk/>
            <pc:sldMk cId="4033751448" sldId="8068"/>
            <ac:spMk id="4" creationId="{C49792F0-7791-48A0-B24C-2761D6ECEA62}"/>
          </ac:spMkLst>
        </pc:spChg>
        <pc:spChg chg="mod">
          <ac:chgData name="SullivanM" userId="350d618f-92d9-45c2-831f-faece6ff0719" providerId="ADAL" clId="{E4DFCD9F-BEE4-4B90-9ADB-DC9D791EB852}" dt="2023-07-16T02:22:47.425" v="6967" actId="1035"/>
          <ac:spMkLst>
            <pc:docMk/>
            <pc:sldMk cId="4033751448" sldId="8068"/>
            <ac:spMk id="5" creationId="{A3791F17-A6B6-46B8-AF63-86A13EB97AD5}"/>
          </ac:spMkLst>
        </pc:spChg>
        <pc:spChg chg="mod">
          <ac:chgData name="SullivanM" userId="350d618f-92d9-45c2-831f-faece6ff0719" providerId="ADAL" clId="{E4DFCD9F-BEE4-4B90-9ADB-DC9D791EB852}" dt="2023-07-16T02:49:39.469" v="7978" actId="20577"/>
          <ac:spMkLst>
            <pc:docMk/>
            <pc:sldMk cId="4033751448" sldId="8068"/>
            <ac:spMk id="18434" creationId="{C7D27934-BA8D-0729-FEBE-700E6E619618}"/>
          </ac:spMkLst>
        </pc:spChg>
      </pc:sldChg>
      <pc:sldChg chg="add">
        <pc:chgData name="SullivanM" userId="350d618f-92d9-45c2-831f-faece6ff0719" providerId="ADAL" clId="{E4DFCD9F-BEE4-4B90-9ADB-DC9D791EB852}" dt="2023-07-16T02:31:31.934" v="7589"/>
        <pc:sldMkLst>
          <pc:docMk/>
          <pc:sldMk cId="2180794817" sldId="8069"/>
        </pc:sldMkLst>
      </pc:sldChg>
      <pc:sldChg chg="modSp add ord">
        <pc:chgData name="SullivanM" userId="350d618f-92d9-45c2-831f-faece6ff0719" providerId="ADAL" clId="{E4DFCD9F-BEE4-4B90-9ADB-DC9D791EB852}" dt="2023-07-16T02:31:49.599" v="7593"/>
        <pc:sldMkLst>
          <pc:docMk/>
          <pc:sldMk cId="3893007872" sldId="8070"/>
        </pc:sldMkLst>
        <pc:spChg chg="mod">
          <ac:chgData name="SullivanM" userId="350d618f-92d9-45c2-831f-faece6ff0719" providerId="ADAL" clId="{E4DFCD9F-BEE4-4B90-9ADB-DC9D791EB852}" dt="2023-07-16T02:31:46.319" v="7592" actId="6549"/>
          <ac:spMkLst>
            <pc:docMk/>
            <pc:sldMk cId="3893007872" sldId="8070"/>
            <ac:spMk id="18434" creationId="{C7D27934-BA8D-0729-FEBE-700E6E619618}"/>
          </ac:spMkLst>
        </pc:spChg>
      </pc:sldChg>
    </pc:docChg>
  </pc:docChgLst>
  <pc:docChgLst>
    <pc:chgData name="SullivanM" userId="350d618f-92d9-45c2-831f-faece6ff0719" providerId="ADAL" clId="{5BF8958D-10D8-4E64-8FD5-595D09127483}"/>
    <pc:docChg chg="custSel addSld modSld">
      <pc:chgData name="SullivanM" userId="350d618f-92d9-45c2-831f-faece6ff0719" providerId="ADAL" clId="{5BF8958D-10D8-4E64-8FD5-595D09127483}" dt="2023-07-22T17:38:51.335" v="101" actId="20577"/>
      <pc:docMkLst>
        <pc:docMk/>
      </pc:docMkLst>
      <pc:sldChg chg="modSp">
        <pc:chgData name="SullivanM" userId="350d618f-92d9-45c2-831f-faece6ff0719" providerId="ADAL" clId="{5BF8958D-10D8-4E64-8FD5-595D09127483}" dt="2023-07-22T17:35:44.881" v="12" actId="6549"/>
        <pc:sldMkLst>
          <pc:docMk/>
          <pc:sldMk cId="3396276989" sldId="8010"/>
        </pc:sldMkLst>
        <pc:spChg chg="mod">
          <ac:chgData name="SullivanM" userId="350d618f-92d9-45c2-831f-faece6ff0719" providerId="ADAL" clId="{5BF8958D-10D8-4E64-8FD5-595D09127483}" dt="2023-07-22T17:35:44.881" v="12" actId="6549"/>
          <ac:spMkLst>
            <pc:docMk/>
            <pc:sldMk cId="3396276989" sldId="8010"/>
            <ac:spMk id="18434" creationId="{C7D27934-BA8D-0729-FEBE-700E6E619618}"/>
          </ac:spMkLst>
        </pc:spChg>
      </pc:sldChg>
      <pc:sldChg chg="modSp add">
        <pc:chgData name="SullivanM" userId="350d618f-92d9-45c2-831f-faece6ff0719" providerId="ADAL" clId="{5BF8958D-10D8-4E64-8FD5-595D09127483}" dt="2023-07-22T17:38:07.952" v="47" actId="20577"/>
        <pc:sldMkLst>
          <pc:docMk/>
          <pc:sldMk cId="4101562112" sldId="8077"/>
        </pc:sldMkLst>
        <pc:spChg chg="mod">
          <ac:chgData name="SullivanM" userId="350d618f-92d9-45c2-831f-faece6ff0719" providerId="ADAL" clId="{5BF8958D-10D8-4E64-8FD5-595D09127483}" dt="2023-07-22T17:38:07.952" v="47" actId="20577"/>
          <ac:spMkLst>
            <pc:docMk/>
            <pc:sldMk cId="4101562112" sldId="8077"/>
            <ac:spMk id="18434" creationId="{C7D27934-BA8D-0729-FEBE-700E6E619618}"/>
          </ac:spMkLst>
        </pc:spChg>
      </pc:sldChg>
      <pc:sldChg chg="modSp add">
        <pc:chgData name="SullivanM" userId="350d618f-92d9-45c2-831f-faece6ff0719" providerId="ADAL" clId="{5BF8958D-10D8-4E64-8FD5-595D09127483}" dt="2023-07-22T17:38:51.335" v="101" actId="20577"/>
        <pc:sldMkLst>
          <pc:docMk/>
          <pc:sldMk cId="865151976" sldId="8078"/>
        </pc:sldMkLst>
        <pc:spChg chg="mod">
          <ac:chgData name="SullivanM" userId="350d618f-92d9-45c2-831f-faece6ff0719" providerId="ADAL" clId="{5BF8958D-10D8-4E64-8FD5-595D09127483}" dt="2023-07-22T17:38:51.335" v="101" actId="20577"/>
          <ac:spMkLst>
            <pc:docMk/>
            <pc:sldMk cId="865151976" sldId="8078"/>
            <ac:spMk id="18434" creationId="{C7D27934-BA8D-0729-FEBE-700E6E619618}"/>
          </ac:spMkLst>
        </pc:spChg>
      </pc:sldChg>
    </pc:docChg>
  </pc:docChgLst>
  <pc:docChgLst>
    <pc:chgData name="SullivanM" userId="350d618f-92d9-45c2-831f-faece6ff0719" providerId="ADAL" clId="{85AD5170-AA9D-4DD5-9A74-4894F33A9D7F}"/>
    <pc:docChg chg="custSel modSld">
      <pc:chgData name="SullivanM" userId="350d618f-92d9-45c2-831f-faece6ff0719" providerId="ADAL" clId="{85AD5170-AA9D-4DD5-9A74-4894F33A9D7F}" dt="2023-07-16T13:22:32.869" v="56" actId="20577"/>
      <pc:docMkLst>
        <pc:docMk/>
      </pc:docMkLst>
      <pc:sldChg chg="modNotesTx">
        <pc:chgData name="SullivanM" userId="350d618f-92d9-45c2-831f-faece6ff0719" providerId="ADAL" clId="{85AD5170-AA9D-4DD5-9A74-4894F33A9D7F}" dt="2023-07-16T13:22:32.869" v="56" actId="20577"/>
        <pc:sldMkLst>
          <pc:docMk/>
          <pc:sldMk cId="2008930088" sldId="80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xmlns=""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989D8FF-3999-405E-BF22-A70A8BF5833B}" type="datetimeFigureOut">
              <a:rPr lang="en-US"/>
              <a:pPr>
                <a:defRPr/>
              </a:pPr>
              <a:t>8/11/2023</a:t>
            </a:fld>
            <a:endParaRPr lang="en-US" dirty="0"/>
          </a:p>
        </p:txBody>
      </p:sp>
      <p:sp>
        <p:nvSpPr>
          <p:cNvPr id="4" name="Slide Image Placeholder 3">
            <a:extLst>
              <a:ext uri="{FF2B5EF4-FFF2-40B4-BE49-F238E27FC236}">
                <a16:creationId xmlns:a16="http://schemas.microsoft.com/office/drawing/2014/main" xmlns=""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xmlns=""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xmlns=""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9756194-6E61-4C6C-94B4-DDE111584CB3}" type="slidenum">
              <a:rPr lang="en-US" altLang="en-US"/>
              <a:pPr/>
              <a:t>‹#›</a:t>
            </a:fld>
            <a:endParaRPr lang="en-US" altLang="en-US" dirty="0"/>
          </a:p>
        </p:txBody>
      </p:sp>
    </p:spTree>
    <p:extLst>
      <p:ext uri="{BB962C8B-B14F-4D97-AF65-F5344CB8AC3E}">
        <p14:creationId xmlns:p14="http://schemas.microsoft.com/office/powerpoint/2010/main" val="10073504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a:t>
            </a:fld>
            <a:endParaRPr lang="en-US" altLang="en-US" dirty="0">
              <a:solidFill>
                <a:srgbClr val="000000"/>
              </a:solidFill>
            </a:endParaRPr>
          </a:p>
        </p:txBody>
      </p:sp>
    </p:spTree>
    <p:extLst>
      <p:ext uri="{BB962C8B-B14F-4D97-AF65-F5344CB8AC3E}">
        <p14:creationId xmlns:p14="http://schemas.microsoft.com/office/powerpoint/2010/main" val="4069715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17</a:t>
            </a:fld>
            <a:endParaRPr lang="en-US" altLang="en-US" dirty="0">
              <a:solidFill>
                <a:srgbClr val="000000"/>
              </a:solidFill>
            </a:endParaRPr>
          </a:p>
        </p:txBody>
      </p:sp>
    </p:spTree>
    <p:extLst>
      <p:ext uri="{BB962C8B-B14F-4D97-AF65-F5344CB8AC3E}">
        <p14:creationId xmlns:p14="http://schemas.microsoft.com/office/powerpoint/2010/main" val="3479979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18</a:t>
            </a:fld>
            <a:endParaRPr lang="en-US" altLang="en-US" dirty="0">
              <a:solidFill>
                <a:srgbClr val="000000"/>
              </a:solidFill>
            </a:endParaRPr>
          </a:p>
        </p:txBody>
      </p:sp>
    </p:spTree>
    <p:extLst>
      <p:ext uri="{BB962C8B-B14F-4D97-AF65-F5344CB8AC3E}">
        <p14:creationId xmlns:p14="http://schemas.microsoft.com/office/powerpoint/2010/main" val="3842298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19</a:t>
            </a:fld>
            <a:endParaRPr lang="en-US" altLang="en-US" dirty="0">
              <a:solidFill>
                <a:srgbClr val="000000"/>
              </a:solidFill>
            </a:endParaRPr>
          </a:p>
        </p:txBody>
      </p:sp>
    </p:spTree>
    <p:extLst>
      <p:ext uri="{BB962C8B-B14F-4D97-AF65-F5344CB8AC3E}">
        <p14:creationId xmlns:p14="http://schemas.microsoft.com/office/powerpoint/2010/main" val="3215078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20</a:t>
            </a:fld>
            <a:endParaRPr lang="en-US" altLang="en-US" dirty="0">
              <a:solidFill>
                <a:srgbClr val="000000"/>
              </a:solidFill>
            </a:endParaRPr>
          </a:p>
        </p:txBody>
      </p:sp>
    </p:spTree>
    <p:extLst>
      <p:ext uri="{BB962C8B-B14F-4D97-AF65-F5344CB8AC3E}">
        <p14:creationId xmlns:p14="http://schemas.microsoft.com/office/powerpoint/2010/main" val="2975452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21</a:t>
            </a:fld>
            <a:endParaRPr lang="en-US" altLang="en-US" dirty="0">
              <a:solidFill>
                <a:srgbClr val="000000"/>
              </a:solidFill>
            </a:endParaRPr>
          </a:p>
        </p:txBody>
      </p:sp>
    </p:spTree>
    <p:extLst>
      <p:ext uri="{BB962C8B-B14F-4D97-AF65-F5344CB8AC3E}">
        <p14:creationId xmlns:p14="http://schemas.microsoft.com/office/powerpoint/2010/main" val="2614387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22</a:t>
            </a:fld>
            <a:endParaRPr lang="en-US" altLang="en-US" dirty="0">
              <a:solidFill>
                <a:srgbClr val="000000"/>
              </a:solidFill>
            </a:endParaRPr>
          </a:p>
        </p:txBody>
      </p:sp>
    </p:spTree>
    <p:extLst>
      <p:ext uri="{BB962C8B-B14F-4D97-AF65-F5344CB8AC3E}">
        <p14:creationId xmlns:p14="http://schemas.microsoft.com/office/powerpoint/2010/main" val="41112760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23</a:t>
            </a:fld>
            <a:endParaRPr lang="en-US" altLang="en-US" dirty="0">
              <a:solidFill>
                <a:srgbClr val="000000"/>
              </a:solidFill>
            </a:endParaRPr>
          </a:p>
        </p:txBody>
      </p:sp>
    </p:spTree>
    <p:extLst>
      <p:ext uri="{BB962C8B-B14F-4D97-AF65-F5344CB8AC3E}">
        <p14:creationId xmlns:p14="http://schemas.microsoft.com/office/powerpoint/2010/main" val="3449787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24</a:t>
            </a:fld>
            <a:endParaRPr lang="en-US" altLang="en-US" dirty="0">
              <a:solidFill>
                <a:srgbClr val="000000"/>
              </a:solidFill>
            </a:endParaRPr>
          </a:p>
        </p:txBody>
      </p:sp>
    </p:spTree>
    <p:extLst>
      <p:ext uri="{BB962C8B-B14F-4D97-AF65-F5344CB8AC3E}">
        <p14:creationId xmlns:p14="http://schemas.microsoft.com/office/powerpoint/2010/main" val="465803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25</a:t>
            </a:fld>
            <a:endParaRPr lang="en-US" altLang="en-US" dirty="0">
              <a:solidFill>
                <a:srgbClr val="000000"/>
              </a:solidFill>
            </a:endParaRPr>
          </a:p>
        </p:txBody>
      </p:sp>
    </p:spTree>
    <p:extLst>
      <p:ext uri="{BB962C8B-B14F-4D97-AF65-F5344CB8AC3E}">
        <p14:creationId xmlns:p14="http://schemas.microsoft.com/office/powerpoint/2010/main" val="21725387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26</a:t>
            </a:fld>
            <a:endParaRPr lang="en-US" altLang="en-US" dirty="0">
              <a:solidFill>
                <a:srgbClr val="000000"/>
              </a:solidFill>
            </a:endParaRPr>
          </a:p>
        </p:txBody>
      </p:sp>
    </p:spTree>
    <p:extLst>
      <p:ext uri="{BB962C8B-B14F-4D97-AF65-F5344CB8AC3E}">
        <p14:creationId xmlns:p14="http://schemas.microsoft.com/office/powerpoint/2010/main" val="1245150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a:t>
            </a:fld>
            <a:endParaRPr lang="en-US" altLang="en-US" dirty="0">
              <a:solidFill>
                <a:srgbClr val="000000"/>
              </a:solidFill>
            </a:endParaRPr>
          </a:p>
        </p:txBody>
      </p:sp>
    </p:spTree>
    <p:extLst>
      <p:ext uri="{BB962C8B-B14F-4D97-AF65-F5344CB8AC3E}">
        <p14:creationId xmlns:p14="http://schemas.microsoft.com/office/powerpoint/2010/main" val="40533760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27</a:t>
            </a:fld>
            <a:endParaRPr lang="en-US" altLang="en-US" dirty="0">
              <a:solidFill>
                <a:srgbClr val="000000"/>
              </a:solidFill>
            </a:endParaRPr>
          </a:p>
        </p:txBody>
      </p:sp>
    </p:spTree>
    <p:extLst>
      <p:ext uri="{BB962C8B-B14F-4D97-AF65-F5344CB8AC3E}">
        <p14:creationId xmlns:p14="http://schemas.microsoft.com/office/powerpoint/2010/main" val="104220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28</a:t>
            </a:fld>
            <a:endParaRPr lang="en-US" altLang="en-US" dirty="0">
              <a:solidFill>
                <a:srgbClr val="000000"/>
              </a:solidFill>
            </a:endParaRPr>
          </a:p>
        </p:txBody>
      </p:sp>
    </p:spTree>
    <p:extLst>
      <p:ext uri="{BB962C8B-B14F-4D97-AF65-F5344CB8AC3E}">
        <p14:creationId xmlns:p14="http://schemas.microsoft.com/office/powerpoint/2010/main" val="570581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29</a:t>
            </a:fld>
            <a:endParaRPr lang="en-US" altLang="en-US" dirty="0">
              <a:solidFill>
                <a:srgbClr val="000000"/>
              </a:solidFill>
            </a:endParaRPr>
          </a:p>
        </p:txBody>
      </p:sp>
    </p:spTree>
    <p:extLst>
      <p:ext uri="{BB962C8B-B14F-4D97-AF65-F5344CB8AC3E}">
        <p14:creationId xmlns:p14="http://schemas.microsoft.com/office/powerpoint/2010/main" val="7032182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30</a:t>
            </a:fld>
            <a:endParaRPr lang="en-US" altLang="en-US" dirty="0">
              <a:solidFill>
                <a:srgbClr val="000000"/>
              </a:solidFill>
            </a:endParaRPr>
          </a:p>
        </p:txBody>
      </p:sp>
    </p:spTree>
    <p:extLst>
      <p:ext uri="{BB962C8B-B14F-4D97-AF65-F5344CB8AC3E}">
        <p14:creationId xmlns:p14="http://schemas.microsoft.com/office/powerpoint/2010/main" val="29107389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31</a:t>
            </a:fld>
            <a:endParaRPr lang="en-US" altLang="en-US" dirty="0">
              <a:solidFill>
                <a:srgbClr val="000000"/>
              </a:solidFill>
            </a:endParaRPr>
          </a:p>
        </p:txBody>
      </p:sp>
    </p:spTree>
    <p:extLst>
      <p:ext uri="{BB962C8B-B14F-4D97-AF65-F5344CB8AC3E}">
        <p14:creationId xmlns:p14="http://schemas.microsoft.com/office/powerpoint/2010/main" val="3435806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32</a:t>
            </a:fld>
            <a:endParaRPr lang="en-US" altLang="en-US" dirty="0">
              <a:solidFill>
                <a:srgbClr val="000000"/>
              </a:solidFill>
            </a:endParaRPr>
          </a:p>
        </p:txBody>
      </p:sp>
    </p:spTree>
    <p:extLst>
      <p:ext uri="{BB962C8B-B14F-4D97-AF65-F5344CB8AC3E}">
        <p14:creationId xmlns:p14="http://schemas.microsoft.com/office/powerpoint/2010/main" val="32322354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33</a:t>
            </a:fld>
            <a:endParaRPr lang="en-US" altLang="en-US" dirty="0">
              <a:solidFill>
                <a:srgbClr val="000000"/>
              </a:solidFill>
            </a:endParaRPr>
          </a:p>
        </p:txBody>
      </p:sp>
    </p:spTree>
    <p:extLst>
      <p:ext uri="{BB962C8B-B14F-4D97-AF65-F5344CB8AC3E}">
        <p14:creationId xmlns:p14="http://schemas.microsoft.com/office/powerpoint/2010/main" val="32610217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34</a:t>
            </a:fld>
            <a:endParaRPr lang="en-US" altLang="en-US" dirty="0">
              <a:solidFill>
                <a:srgbClr val="000000"/>
              </a:solidFill>
            </a:endParaRPr>
          </a:p>
        </p:txBody>
      </p:sp>
    </p:spTree>
    <p:extLst>
      <p:ext uri="{BB962C8B-B14F-4D97-AF65-F5344CB8AC3E}">
        <p14:creationId xmlns:p14="http://schemas.microsoft.com/office/powerpoint/2010/main" val="5079677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35</a:t>
            </a:fld>
            <a:endParaRPr lang="en-US" altLang="en-US" dirty="0">
              <a:solidFill>
                <a:srgbClr val="000000"/>
              </a:solidFill>
            </a:endParaRPr>
          </a:p>
        </p:txBody>
      </p:sp>
    </p:spTree>
    <p:extLst>
      <p:ext uri="{BB962C8B-B14F-4D97-AF65-F5344CB8AC3E}">
        <p14:creationId xmlns:p14="http://schemas.microsoft.com/office/powerpoint/2010/main" val="1804164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36</a:t>
            </a:fld>
            <a:endParaRPr lang="en-US" altLang="en-US" dirty="0">
              <a:solidFill>
                <a:srgbClr val="000000"/>
              </a:solidFill>
            </a:endParaRPr>
          </a:p>
        </p:txBody>
      </p:sp>
    </p:spTree>
    <p:extLst>
      <p:ext uri="{BB962C8B-B14F-4D97-AF65-F5344CB8AC3E}">
        <p14:creationId xmlns:p14="http://schemas.microsoft.com/office/powerpoint/2010/main" val="1074395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10</a:t>
            </a:fld>
            <a:endParaRPr lang="en-US" altLang="en-US" dirty="0">
              <a:solidFill>
                <a:srgbClr val="000000"/>
              </a:solidFill>
            </a:endParaRPr>
          </a:p>
        </p:txBody>
      </p:sp>
    </p:spTree>
    <p:extLst>
      <p:ext uri="{BB962C8B-B14F-4D97-AF65-F5344CB8AC3E}">
        <p14:creationId xmlns:p14="http://schemas.microsoft.com/office/powerpoint/2010/main" val="2179135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37</a:t>
            </a:fld>
            <a:endParaRPr lang="en-US" altLang="en-US" dirty="0">
              <a:solidFill>
                <a:srgbClr val="000000"/>
              </a:solidFill>
            </a:endParaRPr>
          </a:p>
        </p:txBody>
      </p:sp>
    </p:spTree>
    <p:extLst>
      <p:ext uri="{BB962C8B-B14F-4D97-AF65-F5344CB8AC3E}">
        <p14:creationId xmlns:p14="http://schemas.microsoft.com/office/powerpoint/2010/main" val="9795727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38</a:t>
            </a:fld>
            <a:endParaRPr lang="en-US" altLang="en-US" dirty="0">
              <a:solidFill>
                <a:srgbClr val="000000"/>
              </a:solidFill>
            </a:endParaRPr>
          </a:p>
        </p:txBody>
      </p:sp>
    </p:spTree>
    <p:extLst>
      <p:ext uri="{BB962C8B-B14F-4D97-AF65-F5344CB8AC3E}">
        <p14:creationId xmlns:p14="http://schemas.microsoft.com/office/powerpoint/2010/main" val="1929096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39</a:t>
            </a:fld>
            <a:endParaRPr lang="en-US" altLang="en-US" dirty="0">
              <a:solidFill>
                <a:srgbClr val="000000"/>
              </a:solidFill>
            </a:endParaRPr>
          </a:p>
        </p:txBody>
      </p:sp>
    </p:spTree>
    <p:extLst>
      <p:ext uri="{BB962C8B-B14F-4D97-AF65-F5344CB8AC3E}">
        <p14:creationId xmlns:p14="http://schemas.microsoft.com/office/powerpoint/2010/main" val="2050663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40</a:t>
            </a:fld>
            <a:endParaRPr lang="en-US" altLang="en-US" dirty="0">
              <a:solidFill>
                <a:srgbClr val="000000"/>
              </a:solidFill>
            </a:endParaRPr>
          </a:p>
        </p:txBody>
      </p:sp>
    </p:spTree>
    <p:extLst>
      <p:ext uri="{BB962C8B-B14F-4D97-AF65-F5344CB8AC3E}">
        <p14:creationId xmlns:p14="http://schemas.microsoft.com/office/powerpoint/2010/main" val="23787148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41</a:t>
            </a:fld>
            <a:endParaRPr lang="en-US" altLang="en-US" dirty="0">
              <a:solidFill>
                <a:srgbClr val="000000"/>
              </a:solidFill>
            </a:endParaRPr>
          </a:p>
        </p:txBody>
      </p:sp>
    </p:spTree>
    <p:extLst>
      <p:ext uri="{BB962C8B-B14F-4D97-AF65-F5344CB8AC3E}">
        <p14:creationId xmlns:p14="http://schemas.microsoft.com/office/powerpoint/2010/main" val="41823443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42</a:t>
            </a:fld>
            <a:endParaRPr lang="en-US" altLang="en-US" dirty="0">
              <a:solidFill>
                <a:srgbClr val="000000"/>
              </a:solidFill>
            </a:endParaRPr>
          </a:p>
        </p:txBody>
      </p:sp>
    </p:spTree>
    <p:extLst>
      <p:ext uri="{BB962C8B-B14F-4D97-AF65-F5344CB8AC3E}">
        <p14:creationId xmlns:p14="http://schemas.microsoft.com/office/powerpoint/2010/main" val="40556085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43</a:t>
            </a:fld>
            <a:endParaRPr lang="en-US" altLang="en-US" dirty="0">
              <a:solidFill>
                <a:srgbClr val="000000"/>
              </a:solidFill>
            </a:endParaRPr>
          </a:p>
        </p:txBody>
      </p:sp>
    </p:spTree>
    <p:extLst>
      <p:ext uri="{BB962C8B-B14F-4D97-AF65-F5344CB8AC3E}">
        <p14:creationId xmlns:p14="http://schemas.microsoft.com/office/powerpoint/2010/main" val="25507334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44</a:t>
            </a:fld>
            <a:endParaRPr lang="en-US" altLang="en-US" dirty="0">
              <a:solidFill>
                <a:srgbClr val="000000"/>
              </a:solidFill>
            </a:endParaRPr>
          </a:p>
        </p:txBody>
      </p:sp>
    </p:spTree>
    <p:extLst>
      <p:ext uri="{BB962C8B-B14F-4D97-AF65-F5344CB8AC3E}">
        <p14:creationId xmlns:p14="http://schemas.microsoft.com/office/powerpoint/2010/main" val="25833472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352244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59768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11</a:t>
            </a:fld>
            <a:endParaRPr lang="en-US" altLang="en-US" dirty="0">
              <a:solidFill>
                <a:srgbClr val="000000"/>
              </a:solidFill>
            </a:endParaRPr>
          </a:p>
        </p:txBody>
      </p:sp>
    </p:spTree>
    <p:extLst>
      <p:ext uri="{BB962C8B-B14F-4D97-AF65-F5344CB8AC3E}">
        <p14:creationId xmlns:p14="http://schemas.microsoft.com/office/powerpoint/2010/main" val="2138851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49503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636711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484234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086262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2359794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0376826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4483835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9084006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3013575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78735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12</a:t>
            </a:fld>
            <a:endParaRPr lang="en-US" altLang="en-US" dirty="0">
              <a:solidFill>
                <a:srgbClr val="000000"/>
              </a:solidFill>
            </a:endParaRPr>
          </a:p>
        </p:txBody>
      </p:sp>
    </p:spTree>
    <p:extLst>
      <p:ext uri="{BB962C8B-B14F-4D97-AF65-F5344CB8AC3E}">
        <p14:creationId xmlns:p14="http://schemas.microsoft.com/office/powerpoint/2010/main" val="9431899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57</a:t>
            </a:fld>
            <a:endParaRPr lang="en-US" altLang="en-US" dirty="0">
              <a:solidFill>
                <a:srgbClr val="000000"/>
              </a:solidFill>
            </a:endParaRPr>
          </a:p>
        </p:txBody>
      </p:sp>
    </p:spTree>
    <p:extLst>
      <p:ext uri="{BB962C8B-B14F-4D97-AF65-F5344CB8AC3E}">
        <p14:creationId xmlns:p14="http://schemas.microsoft.com/office/powerpoint/2010/main" val="3808304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13</a:t>
            </a:fld>
            <a:endParaRPr lang="en-US" altLang="en-US" dirty="0">
              <a:solidFill>
                <a:srgbClr val="000000"/>
              </a:solidFill>
            </a:endParaRPr>
          </a:p>
        </p:txBody>
      </p:sp>
    </p:spTree>
    <p:extLst>
      <p:ext uri="{BB962C8B-B14F-4D97-AF65-F5344CB8AC3E}">
        <p14:creationId xmlns:p14="http://schemas.microsoft.com/office/powerpoint/2010/main" val="2495150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14</a:t>
            </a:fld>
            <a:endParaRPr lang="en-US" altLang="en-US" dirty="0">
              <a:solidFill>
                <a:srgbClr val="000000"/>
              </a:solidFill>
            </a:endParaRPr>
          </a:p>
        </p:txBody>
      </p:sp>
    </p:spTree>
    <p:extLst>
      <p:ext uri="{BB962C8B-B14F-4D97-AF65-F5344CB8AC3E}">
        <p14:creationId xmlns:p14="http://schemas.microsoft.com/office/powerpoint/2010/main" val="2054616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15</a:t>
            </a:fld>
            <a:endParaRPr lang="en-US" altLang="en-US" dirty="0">
              <a:solidFill>
                <a:srgbClr val="000000"/>
              </a:solidFill>
            </a:endParaRPr>
          </a:p>
        </p:txBody>
      </p:sp>
    </p:spTree>
    <p:extLst>
      <p:ext uri="{BB962C8B-B14F-4D97-AF65-F5344CB8AC3E}">
        <p14:creationId xmlns:p14="http://schemas.microsoft.com/office/powerpoint/2010/main" val="3806218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16</a:t>
            </a:fld>
            <a:endParaRPr lang="en-US" altLang="en-US" dirty="0">
              <a:solidFill>
                <a:srgbClr val="000000"/>
              </a:solidFill>
            </a:endParaRPr>
          </a:p>
        </p:txBody>
      </p:sp>
    </p:spTree>
    <p:extLst>
      <p:ext uri="{BB962C8B-B14F-4D97-AF65-F5344CB8AC3E}">
        <p14:creationId xmlns:p14="http://schemas.microsoft.com/office/powerpoint/2010/main" val="3221441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5">
            <a:extLst>
              <a:ext uri="{FF2B5EF4-FFF2-40B4-BE49-F238E27FC236}">
                <a16:creationId xmlns:a16="http://schemas.microsoft.com/office/drawing/2014/main" xmlns="" id="{3E1DEECF-E61F-814E-69DF-A313146612E2}"/>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0885316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F9C064-DB40-98F6-40EB-98570E3FACA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CCF823F-417E-4C03-8D26-546A41A99AEB}" type="datetimeFigureOut">
              <a:rPr lang="en-US"/>
              <a:pPr>
                <a:defRPr/>
              </a:pPr>
              <a:t>8/11/2023</a:t>
            </a:fld>
            <a:endParaRPr lang="en-US" dirty="0"/>
          </a:p>
        </p:txBody>
      </p:sp>
      <p:sp>
        <p:nvSpPr>
          <p:cNvPr id="5" name="Footer Placeholder 4">
            <a:extLst>
              <a:ext uri="{FF2B5EF4-FFF2-40B4-BE49-F238E27FC236}">
                <a16:creationId xmlns:a16="http://schemas.microsoft.com/office/drawing/2014/main" xmlns="" id="{54A2BFBD-F50E-6566-CB70-4425423E45E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BA563734-BA59-E696-7481-A551446475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256E2A3-E4A8-4F52-BD19-2FF329CB9055}" type="slidenum">
              <a:rPr lang="en-US" altLang="en-US"/>
              <a:pPr/>
              <a:t>‹#›</a:t>
            </a:fld>
            <a:endParaRPr lang="en-US" altLang="en-US" dirty="0"/>
          </a:p>
        </p:txBody>
      </p:sp>
    </p:spTree>
    <p:extLst>
      <p:ext uri="{BB962C8B-B14F-4D97-AF65-F5344CB8AC3E}">
        <p14:creationId xmlns:p14="http://schemas.microsoft.com/office/powerpoint/2010/main" val="161410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7FA659A-7C16-D97B-E105-ADB8B8409B82}"/>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1A1D96E-22B6-4C66-8E08-67C609C47D93}" type="datetimeFigureOut">
              <a:rPr lang="en-US"/>
              <a:pPr>
                <a:defRPr/>
              </a:pPr>
              <a:t>8/11/2023</a:t>
            </a:fld>
            <a:endParaRPr lang="en-US" dirty="0"/>
          </a:p>
        </p:txBody>
      </p:sp>
      <p:sp>
        <p:nvSpPr>
          <p:cNvPr id="5" name="Footer Placeholder 4">
            <a:extLst>
              <a:ext uri="{FF2B5EF4-FFF2-40B4-BE49-F238E27FC236}">
                <a16:creationId xmlns:a16="http://schemas.microsoft.com/office/drawing/2014/main" xmlns="" id="{E9C7E850-A326-0C93-323A-15EBE52423E4}"/>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A2C7B571-B3DD-3BC1-1034-DDB6101E49D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249564F-0EE4-4556-8B76-1CA17047D742}" type="slidenum">
              <a:rPr lang="en-US" altLang="en-US"/>
              <a:pPr/>
              <a:t>‹#›</a:t>
            </a:fld>
            <a:endParaRPr lang="en-US" altLang="en-US" dirty="0"/>
          </a:p>
        </p:txBody>
      </p:sp>
    </p:spTree>
    <p:extLst>
      <p:ext uri="{BB962C8B-B14F-4D97-AF65-F5344CB8AC3E}">
        <p14:creationId xmlns:p14="http://schemas.microsoft.com/office/powerpoint/2010/main" val="3721834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8959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D442EDFD-9244-D118-8B75-1CBDDF854F11}"/>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5" name="Freeform 6">
            <a:extLst>
              <a:ext uri="{FF2B5EF4-FFF2-40B4-BE49-F238E27FC236}">
                <a16:creationId xmlns:a16="http://schemas.microsoft.com/office/drawing/2014/main" xmlns="" id="{920F7579-FF4D-F6CD-047D-82C7ED2DA54F}"/>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2EA70423-5BA3-B57A-3DCE-56EBCE66357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58F405C-8F80-4499-B6A0-2D275C8B301B}" type="datetimeFigureOut">
              <a:rPr lang="en-US"/>
              <a:pPr>
                <a:defRPr/>
              </a:pPr>
              <a:t>8/11/2023</a:t>
            </a:fld>
            <a:endParaRPr lang="en-US" dirty="0"/>
          </a:p>
        </p:txBody>
      </p:sp>
      <p:sp>
        <p:nvSpPr>
          <p:cNvPr id="7" name="Footer Placeholder 4">
            <a:extLst>
              <a:ext uri="{FF2B5EF4-FFF2-40B4-BE49-F238E27FC236}">
                <a16:creationId xmlns:a16="http://schemas.microsoft.com/office/drawing/2014/main" xmlns="" id="{1AFE8211-B259-7D7D-79F7-5F6D0BBE501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8" name="Slide Number Placeholder 5">
            <a:extLst>
              <a:ext uri="{FF2B5EF4-FFF2-40B4-BE49-F238E27FC236}">
                <a16:creationId xmlns:a16="http://schemas.microsoft.com/office/drawing/2014/main" xmlns="" id="{A7F3E01E-3F0E-130D-33F1-03098C5578BF}"/>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D7317EC-8274-45FE-B77C-74E01BECC023}" type="slidenum">
              <a:rPr lang="en-US" altLang="en-US"/>
              <a:pPr/>
              <a:t>‹#›</a:t>
            </a:fld>
            <a:endParaRPr lang="en-US" altLang="en-US" dirty="0"/>
          </a:p>
        </p:txBody>
      </p:sp>
    </p:spTree>
    <p:extLst>
      <p:ext uri="{BB962C8B-B14F-4D97-AF65-F5344CB8AC3E}">
        <p14:creationId xmlns:p14="http://schemas.microsoft.com/office/powerpoint/2010/main" val="14591901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73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AD7864F-F19B-E57B-7BDC-622051C6361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28D1B9B-BBD1-40B9-B99E-923E96B0EA1D}" type="datetimeFigureOut">
              <a:rPr lang="en-US"/>
              <a:pPr>
                <a:defRPr/>
              </a:pPr>
              <a:t>8/11/2023</a:t>
            </a:fld>
            <a:endParaRPr lang="en-US" dirty="0"/>
          </a:p>
        </p:txBody>
      </p:sp>
      <p:sp>
        <p:nvSpPr>
          <p:cNvPr id="8" name="Footer Placeholder 7">
            <a:extLst>
              <a:ext uri="{FF2B5EF4-FFF2-40B4-BE49-F238E27FC236}">
                <a16:creationId xmlns:a16="http://schemas.microsoft.com/office/drawing/2014/main" xmlns="" id="{6C557010-248C-57E7-A932-C5E38FDDDF0C}"/>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9" name="Slide Number Placeholder 8">
            <a:extLst>
              <a:ext uri="{FF2B5EF4-FFF2-40B4-BE49-F238E27FC236}">
                <a16:creationId xmlns:a16="http://schemas.microsoft.com/office/drawing/2014/main" xmlns="" id="{1942BBA1-2A9B-75F5-687C-FFADAEB394D0}"/>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CFE3C1A-F99D-4FF1-AE0B-1E2768A574B7}" type="slidenum">
              <a:rPr lang="en-US" altLang="en-US"/>
              <a:pPr/>
              <a:t>‹#›</a:t>
            </a:fld>
            <a:endParaRPr lang="en-US" altLang="en-US" dirty="0"/>
          </a:p>
        </p:txBody>
      </p:sp>
    </p:spTree>
    <p:extLst>
      <p:ext uri="{BB962C8B-B14F-4D97-AF65-F5344CB8AC3E}">
        <p14:creationId xmlns:p14="http://schemas.microsoft.com/office/powerpoint/2010/main" val="142257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xmlns="" id="{A3486F8F-7684-E598-A1E1-E9A5E765902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6F30E0B-665A-4738-B927-8436ADB3D3DD}" type="datetimeFigureOut">
              <a:rPr lang="en-US"/>
              <a:pPr>
                <a:defRPr/>
              </a:pPr>
              <a:t>8/11/2023</a:t>
            </a:fld>
            <a:endParaRPr lang="en-US" dirty="0"/>
          </a:p>
        </p:txBody>
      </p:sp>
      <p:sp>
        <p:nvSpPr>
          <p:cNvPr id="4" name="Slide Number Placeholder 7">
            <a:extLst>
              <a:ext uri="{FF2B5EF4-FFF2-40B4-BE49-F238E27FC236}">
                <a16:creationId xmlns:a16="http://schemas.microsoft.com/office/drawing/2014/main" xmlns="" id="{B7DD172D-28AF-7EC0-8E72-BCF7FD0BE18F}"/>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A7F6E26-4B4E-4EB3-9AFA-AEEC475830F7}" type="slidenum">
              <a:rPr lang="en-US" altLang="en-US"/>
              <a:pPr/>
              <a:t>‹#›</a:t>
            </a:fld>
            <a:endParaRPr lang="en-US" altLang="en-US" dirty="0"/>
          </a:p>
        </p:txBody>
      </p:sp>
      <p:sp>
        <p:nvSpPr>
          <p:cNvPr id="5" name="Footer Placeholder 8">
            <a:extLst>
              <a:ext uri="{FF2B5EF4-FFF2-40B4-BE49-F238E27FC236}">
                <a16:creationId xmlns:a16="http://schemas.microsoft.com/office/drawing/2014/main" xmlns="" id="{66E017F3-F069-56F5-9A08-9BF6FBAA8D4F}"/>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Tree>
    <p:extLst>
      <p:ext uri="{BB962C8B-B14F-4D97-AF65-F5344CB8AC3E}">
        <p14:creationId xmlns:p14="http://schemas.microsoft.com/office/powerpoint/2010/main" val="1934393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B98E0F-22D6-3A0C-8F69-40AF5BC3AB0C}"/>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7873A7A-EE85-4561-A002-5D0E2C165165}" type="datetimeFigureOut">
              <a:rPr lang="en-US"/>
              <a:pPr>
                <a:defRPr/>
              </a:pPr>
              <a:t>8/11/2023</a:t>
            </a:fld>
            <a:endParaRPr lang="en-US" dirty="0"/>
          </a:p>
        </p:txBody>
      </p:sp>
      <p:sp>
        <p:nvSpPr>
          <p:cNvPr id="3" name="Footer Placeholder 2">
            <a:extLst>
              <a:ext uri="{FF2B5EF4-FFF2-40B4-BE49-F238E27FC236}">
                <a16:creationId xmlns:a16="http://schemas.microsoft.com/office/drawing/2014/main" xmlns="" id="{B1173F5D-7B9D-1D2E-069C-59EF0D0F178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4" name="Slide Number Placeholder 3">
            <a:extLst>
              <a:ext uri="{FF2B5EF4-FFF2-40B4-BE49-F238E27FC236}">
                <a16:creationId xmlns:a16="http://schemas.microsoft.com/office/drawing/2014/main" xmlns="" id="{E6506599-E1ED-6961-54EC-4EF22C55A4FA}"/>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9DD54E6-A2FD-4088-92CC-E338C2F85DD4}" type="slidenum">
              <a:rPr lang="en-US" altLang="en-US"/>
              <a:pPr/>
              <a:t>‹#›</a:t>
            </a:fld>
            <a:endParaRPr lang="en-US" altLang="en-US" dirty="0"/>
          </a:p>
        </p:txBody>
      </p:sp>
    </p:spTree>
    <p:extLst>
      <p:ext uri="{BB962C8B-B14F-4D97-AF65-F5344CB8AC3E}">
        <p14:creationId xmlns:p14="http://schemas.microsoft.com/office/powerpoint/2010/main" val="175253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FCD74A7-AF3A-8E99-2747-421B7A83BCF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3CDEE05-52C8-4ABD-B31B-0854020A235A}" type="datetimeFigureOut">
              <a:rPr lang="en-US"/>
              <a:pPr>
                <a:defRPr/>
              </a:pPr>
              <a:t>8/11/2023</a:t>
            </a:fld>
            <a:endParaRPr lang="en-US" dirty="0"/>
          </a:p>
        </p:txBody>
      </p:sp>
      <p:sp>
        <p:nvSpPr>
          <p:cNvPr id="6" name="Footer Placeholder 5">
            <a:extLst>
              <a:ext uri="{FF2B5EF4-FFF2-40B4-BE49-F238E27FC236}">
                <a16:creationId xmlns:a16="http://schemas.microsoft.com/office/drawing/2014/main" xmlns="" id="{82CCE88E-DA63-A544-6174-FF03870DED8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B8627219-7590-F063-EF81-FEE71C828B7F}"/>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FE4EA9C-F616-4FE5-A94A-541CC13C25BF}" type="slidenum">
              <a:rPr lang="en-US" altLang="en-US"/>
              <a:pPr/>
              <a:t>‹#›</a:t>
            </a:fld>
            <a:endParaRPr lang="en-US" altLang="en-US" dirty="0"/>
          </a:p>
        </p:txBody>
      </p:sp>
    </p:spTree>
    <p:extLst>
      <p:ext uri="{BB962C8B-B14F-4D97-AF65-F5344CB8AC3E}">
        <p14:creationId xmlns:p14="http://schemas.microsoft.com/office/powerpoint/2010/main" val="2687179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BC85BB4A-AD5C-06C9-8E52-6CFBE54185B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B3B7013-395F-4AB3-ACDF-2FEC77E18761}" type="datetimeFigureOut">
              <a:rPr lang="en-US"/>
              <a:pPr>
                <a:defRPr/>
              </a:pPr>
              <a:t>8/11/2023</a:t>
            </a:fld>
            <a:endParaRPr lang="en-US" dirty="0"/>
          </a:p>
        </p:txBody>
      </p:sp>
      <p:sp>
        <p:nvSpPr>
          <p:cNvPr id="6" name="Footer Placeholder 5">
            <a:extLst>
              <a:ext uri="{FF2B5EF4-FFF2-40B4-BE49-F238E27FC236}">
                <a16:creationId xmlns:a16="http://schemas.microsoft.com/office/drawing/2014/main" xmlns="" id="{5B241932-496B-506E-56C5-27479251464E}"/>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9EC32814-7FF7-3A96-F6D2-FFCF57282991}"/>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25251BA-41E6-467C-BF87-D4A5821DE721}" type="slidenum">
              <a:rPr lang="en-US" altLang="en-US"/>
              <a:pPr/>
              <a:t>‹#›</a:t>
            </a:fld>
            <a:endParaRPr lang="en-US" altLang="en-US" dirty="0"/>
          </a:p>
        </p:txBody>
      </p:sp>
    </p:spTree>
    <p:extLst>
      <p:ext uri="{BB962C8B-B14F-4D97-AF65-F5344CB8AC3E}">
        <p14:creationId xmlns:p14="http://schemas.microsoft.com/office/powerpoint/2010/main" val="168876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6" name="Freeform 15">
            <a:extLst>
              <a:ext uri="{FF2B5EF4-FFF2-40B4-BE49-F238E27FC236}">
                <a16:creationId xmlns:a16="http://schemas.microsoft.com/office/drawing/2014/main" xmlns=""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028" name="Title Placeholder 8">
            <a:extLst>
              <a:ext uri="{FF2B5EF4-FFF2-40B4-BE49-F238E27FC236}">
                <a16:creationId xmlns:a16="http://schemas.microsoft.com/office/drawing/2014/main" xmlns="" id="{694B1FB8-485F-8F4A-F287-67BB2F9B05EB}"/>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E94CB713-ED07-E76B-F58E-15C4E73DC98F}"/>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510" r:id="rId1"/>
    <p:sldLayoutId id="2147491511" r:id="rId2"/>
    <p:sldLayoutId id="2147491512" r:id="rId3"/>
    <p:sldLayoutId id="2147491513" r:id="rId4"/>
    <p:sldLayoutId id="2147491514" r:id="rId5"/>
    <p:sldLayoutId id="2147491515" r:id="rId6"/>
    <p:sldLayoutId id="2147491516" r:id="rId7"/>
    <p:sldLayoutId id="2147491517" r:id="rId8"/>
    <p:sldLayoutId id="2147491518" r:id="rId9"/>
    <p:sldLayoutId id="2147491519" r:id="rId10"/>
    <p:sldLayoutId id="2147491520"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8DBD8C-BE1E-4494-BD6F-EF3B41733F33}"/>
              </a:ext>
            </a:extLst>
          </p:cNvPr>
          <p:cNvSpPr>
            <a:spLocks noGrp="1"/>
          </p:cNvSpPr>
          <p:nvPr>
            <p:ph type="ctrTitle"/>
          </p:nvPr>
        </p:nvSpPr>
        <p:spPr>
          <a:xfrm>
            <a:off x="0" y="3552812"/>
            <a:ext cx="12191999" cy="1100137"/>
          </a:xfrm>
          <a:ln>
            <a:miter lim="800000"/>
            <a:headEnd/>
            <a:tailEnd/>
          </a:ln>
        </p:spPr>
        <p:txBody>
          <a:bodyPr/>
          <a:lstStyle/>
          <a:p>
            <a:pPr algn="ctr" eaLnBrk="1" fontAlgn="auto" hangingPunct="1">
              <a:lnSpc>
                <a:spcPts val="7300"/>
              </a:lnSpc>
              <a:spcAft>
                <a:spcPts val="0"/>
              </a:spcAft>
              <a:defRPr/>
            </a:pPr>
            <a:r>
              <a:rPr lang="en-US" sz="19900" dirty="0">
                <a:solidFill>
                  <a:srgbClr val="00B0F0"/>
                </a:solidFill>
                <a:effectLst/>
                <a:latin typeface="+mn-lt"/>
              </a:rPr>
              <a:t>Ezekiel</a:t>
            </a:r>
            <a:endParaRPr sz="19900" cap="none" dirty="0">
              <a:solidFill>
                <a:srgbClr val="00B0F0"/>
              </a:solidFill>
              <a:effectLst/>
              <a:latin typeface="+mn-l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Exodus 40:34 </a:t>
            </a:r>
            <a:r>
              <a:rPr lang="en-US" altLang="en-US" sz="4400" dirty="0"/>
              <a:t>Then the cloud covered the tent of meeting, </a:t>
            </a:r>
            <a:r>
              <a:rPr lang="en-US" altLang="en-US" sz="4400" i="1" dirty="0">
                <a:solidFill>
                  <a:srgbClr val="FFC000"/>
                </a:solidFill>
              </a:rPr>
              <a:t>and the glory of the LORD filled the tabernacle</a:t>
            </a:r>
            <a:r>
              <a:rPr lang="en-US" altLang="en-US" sz="4400" dirty="0"/>
              <a:t>. </a:t>
            </a:r>
          </a:p>
          <a:p>
            <a:pPr>
              <a:lnSpc>
                <a:spcPts val="4300"/>
              </a:lnSpc>
              <a:spcAft>
                <a:spcPts val="1200"/>
              </a:spcAft>
              <a:buClr>
                <a:srgbClr val="FFFFFF"/>
              </a:buClr>
              <a:buNone/>
            </a:pPr>
            <a:endParaRPr lang="en-US" altLang="en-US" sz="4400" b="1" dirty="0"/>
          </a:p>
        </p:txBody>
      </p:sp>
    </p:spTree>
    <p:extLst>
      <p:ext uri="{BB962C8B-B14F-4D97-AF65-F5344CB8AC3E}">
        <p14:creationId xmlns:p14="http://schemas.microsoft.com/office/powerpoint/2010/main" val="218079481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Exodus 40:34 </a:t>
            </a:r>
            <a:r>
              <a:rPr lang="en-US" altLang="en-US" sz="4400" dirty="0"/>
              <a:t>Then the cloud covered the tent of meeting, and the glory of the LORD filled the tabernacle. </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2 Chronicles 7:1 </a:t>
            </a:r>
            <a:r>
              <a:rPr lang="en-US" altLang="en-US" sz="4400" dirty="0"/>
              <a:t>Now when Solomon had finished praying, fire came down from heaven and consumed the burnt offering and the sacrifices, </a:t>
            </a:r>
            <a:r>
              <a:rPr lang="en-US" altLang="en-US" sz="4400" i="1" dirty="0">
                <a:solidFill>
                  <a:srgbClr val="FFC000"/>
                </a:solidFill>
              </a:rPr>
              <a:t>and the glory of the LORD filled the house</a:t>
            </a:r>
            <a:r>
              <a:rPr lang="en-US" altLang="en-US" sz="4400" dirty="0">
                <a:solidFill>
                  <a:srgbClr val="FFC000"/>
                </a:solidFill>
              </a:rPr>
              <a:t>.</a:t>
            </a:r>
            <a:endParaRPr lang="en-GB" altLang="en-US" sz="4400" dirty="0">
              <a:solidFill>
                <a:srgbClr val="FFC000"/>
              </a:solidFill>
            </a:endParaRPr>
          </a:p>
        </p:txBody>
      </p:sp>
    </p:spTree>
    <p:extLst>
      <p:ext uri="{BB962C8B-B14F-4D97-AF65-F5344CB8AC3E}">
        <p14:creationId xmlns:p14="http://schemas.microsoft.com/office/powerpoint/2010/main" val="252472628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CFEFE166-62E8-4293-B57C-F27EE3CC1147}"/>
              </a:ext>
            </a:extLst>
          </p:cNvPr>
          <p:cNvSpPr txBox="1">
            <a:spLocks/>
          </p:cNvSpPr>
          <p:nvPr/>
        </p:nvSpPr>
        <p:spPr bwMode="auto">
          <a:xfrm>
            <a:off x="0" y="4274288"/>
            <a:ext cx="12192000" cy="2560082"/>
          </a:xfrm>
          <a:prstGeom prst="rect">
            <a:avLst/>
          </a:prstGeom>
          <a:solidFill>
            <a:schemeClr val="bg1">
              <a:alpha val="66000"/>
            </a:schemeClr>
          </a:solidFill>
          <a:ln>
            <a:noFill/>
          </a:ln>
          <a:extLst/>
        </p:spPr>
        <p:txBody>
          <a:bodyPr lIns="182880" tIns="91440" r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lvl="0">
              <a:lnSpc>
                <a:spcPts val="3800"/>
              </a:lnSpc>
              <a:spcAft>
                <a:spcPts val="1200"/>
              </a:spcAft>
              <a:buClr>
                <a:srgbClr val="FFFFFF"/>
              </a:buClr>
              <a:buNone/>
            </a:pPr>
            <a:r>
              <a:rPr lang="en-US" altLang="en-US" sz="3900" b="1" dirty="0">
                <a:solidFill>
                  <a:prstClr val="white"/>
                </a:solidFill>
              </a:rPr>
              <a:t>Ezekiel 3:12 </a:t>
            </a:r>
            <a:r>
              <a:rPr lang="en-US" altLang="en-US" sz="3900" dirty="0">
                <a:solidFill>
                  <a:prstClr val="white"/>
                </a:solidFill>
              </a:rPr>
              <a:t>Then the Spirit lifted me up, and I heard a great rumbling sound behind me, “Blessed be the glory of the LORD in His place.” 13 And I heard the sound of the wings of the living beings touching one another and the sound of the wheels beside them, even a great rumbling sound. </a:t>
            </a:r>
            <a:endParaRPr kumimoji="0" lang="en-US" altLang="en-US" sz="39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4139344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CFEFE166-62E8-4293-B57C-F27EE3CC1147}"/>
              </a:ext>
            </a:extLst>
          </p:cNvPr>
          <p:cNvSpPr txBox="1">
            <a:spLocks/>
          </p:cNvSpPr>
          <p:nvPr/>
        </p:nvSpPr>
        <p:spPr bwMode="auto">
          <a:xfrm>
            <a:off x="0" y="4274288"/>
            <a:ext cx="12192000" cy="2560082"/>
          </a:xfrm>
          <a:prstGeom prst="rect">
            <a:avLst/>
          </a:prstGeom>
          <a:solidFill>
            <a:schemeClr val="bg1">
              <a:alpha val="66000"/>
            </a:schemeClr>
          </a:solidFill>
          <a:ln>
            <a:noFill/>
          </a:ln>
          <a:extLst/>
        </p:spPr>
        <p:txBody>
          <a:bodyPr lIns="182880" tIns="91440" r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lvl="0">
              <a:lnSpc>
                <a:spcPts val="3800"/>
              </a:lnSpc>
              <a:spcAft>
                <a:spcPts val="1200"/>
              </a:spcAft>
              <a:buClr>
                <a:srgbClr val="FFFFFF"/>
              </a:buClr>
              <a:buNone/>
            </a:pPr>
            <a:r>
              <a:rPr lang="en-US" altLang="en-US" sz="3900" b="1" dirty="0">
                <a:solidFill>
                  <a:prstClr val="white"/>
                </a:solidFill>
              </a:rPr>
              <a:t>Ezekiel 3:12 </a:t>
            </a:r>
            <a:r>
              <a:rPr lang="en-US" altLang="en-US" sz="3900" dirty="0">
                <a:solidFill>
                  <a:prstClr val="white"/>
                </a:solidFill>
              </a:rPr>
              <a:t>Then the Spirit lifted me up, and I heard a great rumbling sound behind me, “</a:t>
            </a:r>
            <a:r>
              <a:rPr lang="en-US" altLang="en-US" sz="3900" dirty="0">
                <a:solidFill>
                  <a:srgbClr val="FFC000"/>
                </a:solidFill>
              </a:rPr>
              <a:t>Blessed be the glory of the LORD in His place.</a:t>
            </a:r>
            <a:r>
              <a:rPr lang="en-US" altLang="en-US" sz="3900" dirty="0">
                <a:solidFill>
                  <a:prstClr val="white"/>
                </a:solidFill>
              </a:rPr>
              <a:t>” 13 And I heard the sound of the wings of the living beings touching one another and the sound of the wheels beside them, even a great rumbling sound. </a:t>
            </a:r>
            <a:endParaRPr kumimoji="0" lang="en-US" altLang="en-US" sz="39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5" name="Text Box 4">
            <a:extLst>
              <a:ext uri="{FF2B5EF4-FFF2-40B4-BE49-F238E27FC236}">
                <a16:creationId xmlns:a16="http://schemas.microsoft.com/office/drawing/2014/main" xmlns="" id="{8AFAF30D-7778-43A6-87F0-B0EC261186CB}"/>
              </a:ext>
            </a:extLst>
          </p:cNvPr>
          <p:cNvSpPr txBox="1">
            <a:spLocks noChangeArrowheads="1"/>
          </p:cNvSpPr>
          <p:nvPr/>
        </p:nvSpPr>
        <p:spPr bwMode="auto">
          <a:xfrm>
            <a:off x="2248813" y="5554329"/>
            <a:ext cx="2860639" cy="66707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What place?</a:t>
            </a:r>
            <a:endParaRPr lang="en-US" altLang="en-US" sz="4000" dirty="0">
              <a:latin typeface="Arial Narrow" panose="020B0606020202030204" pitchFamily="34" charset="0"/>
            </a:endParaRPr>
          </a:p>
        </p:txBody>
      </p:sp>
    </p:spTree>
    <p:extLst>
      <p:ext uri="{BB962C8B-B14F-4D97-AF65-F5344CB8AC3E}">
        <p14:creationId xmlns:p14="http://schemas.microsoft.com/office/powerpoint/2010/main" val="28047599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CFEFE166-62E8-4293-B57C-F27EE3CC1147}"/>
              </a:ext>
            </a:extLst>
          </p:cNvPr>
          <p:cNvSpPr txBox="1">
            <a:spLocks/>
          </p:cNvSpPr>
          <p:nvPr/>
        </p:nvSpPr>
        <p:spPr bwMode="auto">
          <a:xfrm>
            <a:off x="0" y="4274288"/>
            <a:ext cx="12192000" cy="2560082"/>
          </a:xfrm>
          <a:prstGeom prst="rect">
            <a:avLst/>
          </a:prstGeom>
          <a:solidFill>
            <a:schemeClr val="bg1">
              <a:alpha val="66000"/>
            </a:schemeClr>
          </a:solidFill>
          <a:ln>
            <a:noFill/>
          </a:ln>
          <a:extLst/>
        </p:spPr>
        <p:txBody>
          <a:bodyPr lIns="182880" tIns="91440" r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lvl="0">
              <a:lnSpc>
                <a:spcPts val="3800"/>
              </a:lnSpc>
              <a:spcAft>
                <a:spcPts val="1200"/>
              </a:spcAft>
              <a:buClr>
                <a:srgbClr val="FFFFFF"/>
              </a:buClr>
              <a:buNone/>
            </a:pPr>
            <a:r>
              <a:rPr lang="en-US" altLang="en-US" sz="3900" b="1" dirty="0">
                <a:solidFill>
                  <a:prstClr val="white"/>
                </a:solidFill>
              </a:rPr>
              <a:t>Ezekiel 3:12 </a:t>
            </a:r>
            <a:r>
              <a:rPr lang="en-US" altLang="en-US" sz="3900" dirty="0">
                <a:solidFill>
                  <a:prstClr val="white"/>
                </a:solidFill>
              </a:rPr>
              <a:t>Then the Spirit lifted me up, and I heard a great rumbling sound behind me, “</a:t>
            </a:r>
            <a:r>
              <a:rPr lang="en-US" altLang="en-US" sz="3900" dirty="0">
                <a:solidFill>
                  <a:srgbClr val="FFC000"/>
                </a:solidFill>
              </a:rPr>
              <a:t>Blessed be the glory of the LORD in His place.</a:t>
            </a:r>
            <a:r>
              <a:rPr lang="en-US" altLang="en-US" sz="3900" dirty="0">
                <a:solidFill>
                  <a:prstClr val="white"/>
                </a:solidFill>
              </a:rPr>
              <a:t>” 13 And I heard the sound of the wings of the living beings touching one another and the sound of the wheels beside them, even a great rumbling sound. </a:t>
            </a:r>
            <a:endParaRPr kumimoji="0" lang="en-US" altLang="en-US" sz="39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5" name="Text Box 4">
            <a:extLst>
              <a:ext uri="{FF2B5EF4-FFF2-40B4-BE49-F238E27FC236}">
                <a16:creationId xmlns:a16="http://schemas.microsoft.com/office/drawing/2014/main" xmlns="" id="{8AFAF30D-7778-43A6-87F0-B0EC261186CB}"/>
              </a:ext>
            </a:extLst>
          </p:cNvPr>
          <p:cNvSpPr txBox="1">
            <a:spLocks noChangeArrowheads="1"/>
          </p:cNvSpPr>
          <p:nvPr/>
        </p:nvSpPr>
        <p:spPr bwMode="auto">
          <a:xfrm>
            <a:off x="2248813" y="5554329"/>
            <a:ext cx="2860639" cy="66707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The temple?</a:t>
            </a:r>
            <a:endParaRPr lang="en-US" altLang="en-US" sz="4000" dirty="0">
              <a:latin typeface="Arial Narrow" panose="020B0606020202030204" pitchFamily="34" charset="0"/>
            </a:endParaRPr>
          </a:p>
        </p:txBody>
      </p:sp>
    </p:spTree>
    <p:extLst>
      <p:ext uri="{BB962C8B-B14F-4D97-AF65-F5344CB8AC3E}">
        <p14:creationId xmlns:p14="http://schemas.microsoft.com/office/powerpoint/2010/main" val="257099948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Ezekiel 8</a:t>
            </a:r>
          </a:p>
          <a:p>
            <a:pPr>
              <a:lnSpc>
                <a:spcPts val="4300"/>
              </a:lnSpc>
              <a:spcAft>
                <a:spcPts val="1200"/>
              </a:spcAft>
              <a:buClr>
                <a:srgbClr val="FFFFFF"/>
              </a:buClr>
              <a:buNone/>
            </a:pPr>
            <a:endParaRPr lang="en-GB" altLang="en-US" sz="4400" b="1" dirty="0"/>
          </a:p>
          <a:p>
            <a:pPr marL="468313">
              <a:lnSpc>
                <a:spcPts val="4300"/>
              </a:lnSpc>
              <a:spcAft>
                <a:spcPts val="1200"/>
              </a:spcAft>
              <a:buClr>
                <a:srgbClr val="FFFFFF"/>
              </a:buClr>
              <a:buNone/>
            </a:pPr>
            <a:r>
              <a:rPr lang="en-GB" altLang="en-US" sz="4400" dirty="0"/>
              <a:t>“abominations”</a:t>
            </a:r>
          </a:p>
        </p:txBody>
      </p:sp>
    </p:spTree>
    <p:extLst>
      <p:ext uri="{BB962C8B-B14F-4D97-AF65-F5344CB8AC3E}">
        <p14:creationId xmlns:p14="http://schemas.microsoft.com/office/powerpoint/2010/main" val="38930078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Ezekiel 8</a:t>
            </a:r>
            <a:r>
              <a:rPr lang="en-US" altLang="en-US" sz="4400" b="1" dirty="0"/>
              <a:t>:3 </a:t>
            </a:r>
            <a:r>
              <a:rPr lang="en-US" altLang="en-US" sz="4400" dirty="0"/>
              <a:t>He stretched out what looked like a hand and took me by the hair of my head. The Spirit lifted me up between earth and heaven and in visions of God he took me to Jerusalem, to the entrance to the north gate of the inner court…</a:t>
            </a:r>
            <a:endParaRPr lang="en-GB" altLang="en-US" sz="4400" dirty="0"/>
          </a:p>
        </p:txBody>
      </p:sp>
    </p:spTree>
    <p:extLst>
      <p:ext uri="{BB962C8B-B14F-4D97-AF65-F5344CB8AC3E}">
        <p14:creationId xmlns:p14="http://schemas.microsoft.com/office/powerpoint/2010/main" val="233027133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Ezekiel 8</a:t>
            </a:r>
            <a:r>
              <a:rPr lang="en-US" altLang="en-US" sz="4400" b="1" dirty="0"/>
              <a:t>:4 </a:t>
            </a:r>
            <a:r>
              <a:rPr lang="en-US" altLang="en-US" sz="4400" dirty="0"/>
              <a:t>And there before me was the glory of the God of Israel, as in the vision I had seen in the plain. 5 Then he said to me, “Son of man, look toward the north.” So I looked, and in the entrance north of the gate of the altar I saw this idol of jealousy. 6 And he said to me, “Son of man, do you see what they are doing - - the utterly detestable things the house of Israel is doing here, things that will drive me far from my sanctuary? But you will see things that are even more detestable.”</a:t>
            </a:r>
            <a:endParaRPr lang="en-GB" altLang="en-US" sz="4400" dirty="0"/>
          </a:p>
        </p:txBody>
      </p:sp>
    </p:spTree>
    <p:extLst>
      <p:ext uri="{BB962C8B-B14F-4D97-AF65-F5344CB8AC3E}">
        <p14:creationId xmlns:p14="http://schemas.microsoft.com/office/powerpoint/2010/main" val="284987720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Ezekiel 8</a:t>
            </a:r>
            <a:r>
              <a:rPr lang="en-US" altLang="en-US" sz="4400" b="1" dirty="0"/>
              <a:t>:4 </a:t>
            </a:r>
            <a:r>
              <a:rPr lang="en-US" altLang="en-US" sz="4400" dirty="0"/>
              <a:t>And there before me was the glory of the God of Israel, as in the vision I had seen in the plain. 5 Then he said to me, “Son of man, look toward the north.” So I looked, and in the entrance north of the gate of the altar I saw this </a:t>
            </a:r>
            <a:r>
              <a:rPr lang="en-US" altLang="en-US" sz="4400" dirty="0">
                <a:solidFill>
                  <a:srgbClr val="FFC000"/>
                </a:solidFill>
              </a:rPr>
              <a:t>idol of jealousy</a:t>
            </a:r>
            <a:r>
              <a:rPr lang="en-US" altLang="en-US" sz="4400" dirty="0"/>
              <a:t>. 6 And he said to me, “Son of man, do you see what they are doing - - the utterly detestable things the house of Israel is doing here, things that will drive me far from my sanctuary? But you will see things that are even more detestable.”</a:t>
            </a:r>
            <a:endParaRPr lang="en-GB" altLang="en-US" sz="4400" dirty="0"/>
          </a:p>
        </p:txBody>
      </p:sp>
    </p:spTree>
    <p:extLst>
      <p:ext uri="{BB962C8B-B14F-4D97-AF65-F5344CB8AC3E}">
        <p14:creationId xmlns:p14="http://schemas.microsoft.com/office/powerpoint/2010/main" val="138622391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8:7 </a:t>
            </a:r>
            <a:r>
              <a:rPr lang="en-US" altLang="en-US" sz="4400" dirty="0"/>
              <a:t>Then he brought me to the entrance to the court. I looked, and I saw a hole in the wall. 8 He said to me, “Son of man, now dig into the wall.” So I dug into the wall and saw a doorway there. 9 And he said to me, “Go in and see the wicked and detestable things they are doing here.” 10 So I went in and looked, and I saw portrayed all over the walls all kinds of crawling things and detestable animals and all the idols of the house of Israel.</a:t>
            </a:r>
            <a:endParaRPr lang="en-GB" altLang="en-US" sz="4400" dirty="0"/>
          </a:p>
        </p:txBody>
      </p:sp>
    </p:spTree>
    <p:extLst>
      <p:ext uri="{BB962C8B-B14F-4D97-AF65-F5344CB8AC3E}">
        <p14:creationId xmlns:p14="http://schemas.microsoft.com/office/powerpoint/2010/main" val="139524613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God’s glory</a:t>
            </a:r>
          </a:p>
          <a:p>
            <a:pPr lvl="1">
              <a:lnSpc>
                <a:spcPts val="4300"/>
              </a:lnSpc>
              <a:spcAft>
                <a:spcPts val="1200"/>
              </a:spcAft>
              <a:buClr>
                <a:srgbClr val="FFFFFF"/>
              </a:buClr>
              <a:buNone/>
            </a:pPr>
            <a:r>
              <a:rPr lang="en-US" altLang="en-US" sz="4400" dirty="0"/>
              <a:t>The awesomeness of who God is</a:t>
            </a:r>
          </a:p>
          <a:p>
            <a:pPr lvl="1">
              <a:lnSpc>
                <a:spcPts val="4300"/>
              </a:lnSpc>
              <a:spcAft>
                <a:spcPts val="1200"/>
              </a:spcAft>
              <a:buClr>
                <a:srgbClr val="FFFFFF"/>
              </a:buClr>
              <a:buNone/>
            </a:pPr>
            <a:r>
              <a:rPr lang="en-US" altLang="en-US" sz="4400" dirty="0"/>
              <a:t>More highly concentrated in “sacred spaces”? </a:t>
            </a:r>
            <a:endParaRPr lang="en-GB" altLang="en-US" sz="4400" dirty="0">
              <a:solidFill>
                <a:srgbClr val="FFC000"/>
              </a:solidFill>
            </a:endParaRPr>
          </a:p>
        </p:txBody>
      </p:sp>
    </p:spTree>
    <p:extLst>
      <p:ext uri="{BB962C8B-B14F-4D97-AF65-F5344CB8AC3E}">
        <p14:creationId xmlns:p14="http://schemas.microsoft.com/office/powerpoint/2010/main" val="8651519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8:7 </a:t>
            </a:r>
            <a:r>
              <a:rPr lang="en-US" altLang="en-US" sz="4400" dirty="0"/>
              <a:t>Then he brought me to the entrance to the court. I looked, and I saw a hole in the wall. 8 He said to me, “Son of man, now dig into the wall.” So I dug into the wall and saw a doorway there. 9 And he said to me, “Go in and see the wicked and detestable things they are doing here.” 10 So I went in and looked, and I saw portrayed all over the walls all kinds of </a:t>
            </a:r>
            <a:r>
              <a:rPr lang="en-US" altLang="en-US" sz="4400" dirty="0">
                <a:solidFill>
                  <a:srgbClr val="FFC000"/>
                </a:solidFill>
              </a:rPr>
              <a:t>crawling things and detestable animals</a:t>
            </a:r>
            <a:r>
              <a:rPr lang="en-US" altLang="en-US" sz="4400" dirty="0"/>
              <a:t> and all the idols of the house of Israel.</a:t>
            </a:r>
            <a:endParaRPr lang="en-GB" altLang="en-US" sz="4400" dirty="0"/>
          </a:p>
        </p:txBody>
      </p:sp>
    </p:spTree>
    <p:extLst>
      <p:ext uri="{BB962C8B-B14F-4D97-AF65-F5344CB8AC3E}">
        <p14:creationId xmlns:p14="http://schemas.microsoft.com/office/powerpoint/2010/main" val="364860780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8:11 </a:t>
            </a:r>
            <a:r>
              <a:rPr lang="en-US" altLang="en-US" sz="4400" dirty="0"/>
              <a:t>In front of them stood seventy elders of the house of Israel, and </a:t>
            </a:r>
            <a:r>
              <a:rPr lang="en-US" altLang="en-US" sz="4400" dirty="0" err="1"/>
              <a:t>Jaazaniah</a:t>
            </a:r>
            <a:r>
              <a:rPr lang="en-US" altLang="en-US" sz="4400" dirty="0"/>
              <a:t> son of </a:t>
            </a:r>
            <a:r>
              <a:rPr lang="en-US" altLang="en-US" sz="4400" dirty="0" err="1"/>
              <a:t>Shaphan</a:t>
            </a:r>
            <a:r>
              <a:rPr lang="en-US" altLang="en-US" sz="4400" dirty="0"/>
              <a:t> was standing among them. Each had a censer in his hand, and a fragrant cloud of incense was rising. 12 He said to me, “Son of man, have you seen what the elders of the house of Israel are doing in the darkness, each at the shrine of his own idol? They say, ‘The LORD does not see us; the LORD has forsaken the land.’”</a:t>
            </a:r>
            <a:endParaRPr lang="en-GB" altLang="en-US" sz="4400" dirty="0"/>
          </a:p>
        </p:txBody>
      </p:sp>
    </p:spTree>
    <p:extLst>
      <p:ext uri="{BB962C8B-B14F-4D97-AF65-F5344CB8AC3E}">
        <p14:creationId xmlns:p14="http://schemas.microsoft.com/office/powerpoint/2010/main" val="231570846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8:11 </a:t>
            </a:r>
            <a:r>
              <a:rPr lang="en-US" altLang="en-US" sz="4400" dirty="0"/>
              <a:t>In front of them stood seventy </a:t>
            </a:r>
            <a:r>
              <a:rPr lang="en-US" altLang="en-US" sz="4400" dirty="0">
                <a:solidFill>
                  <a:srgbClr val="FFC000"/>
                </a:solidFill>
              </a:rPr>
              <a:t>elders</a:t>
            </a:r>
            <a:r>
              <a:rPr lang="en-US" altLang="en-US" sz="4400" dirty="0"/>
              <a:t> of the house of Israel, and </a:t>
            </a:r>
            <a:r>
              <a:rPr lang="en-US" altLang="en-US" sz="4400" dirty="0" err="1"/>
              <a:t>Jaazaniah</a:t>
            </a:r>
            <a:r>
              <a:rPr lang="en-US" altLang="en-US" sz="4400" dirty="0"/>
              <a:t> son of </a:t>
            </a:r>
            <a:r>
              <a:rPr lang="en-US" altLang="en-US" sz="4400" dirty="0" err="1"/>
              <a:t>Shaphan</a:t>
            </a:r>
            <a:r>
              <a:rPr lang="en-US" altLang="en-US" sz="4400" dirty="0"/>
              <a:t> was standing among them. Each had a censer in his hand, and a fragrant cloud of incense was rising. 12 He said to me, “Son of man, have you seen what the elders of the house of Israel are doing in the darkness, each at the shrine of his own idol? They say, ‘The LORD does not see us; the LORD has forsaken the land.’”</a:t>
            </a:r>
            <a:endParaRPr lang="en-GB" altLang="en-US" sz="4400" dirty="0"/>
          </a:p>
        </p:txBody>
      </p:sp>
    </p:spTree>
    <p:extLst>
      <p:ext uri="{BB962C8B-B14F-4D97-AF65-F5344CB8AC3E}">
        <p14:creationId xmlns:p14="http://schemas.microsoft.com/office/powerpoint/2010/main" val="215871868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8:11 </a:t>
            </a:r>
            <a:r>
              <a:rPr lang="en-US" altLang="en-US" sz="4400" dirty="0"/>
              <a:t>In front of them stood seventy elders of the house of Israel, and </a:t>
            </a:r>
            <a:r>
              <a:rPr lang="en-US" altLang="en-US" sz="4400" dirty="0" err="1">
                <a:solidFill>
                  <a:srgbClr val="FFC000"/>
                </a:solidFill>
              </a:rPr>
              <a:t>Jaazaniah</a:t>
            </a:r>
            <a:r>
              <a:rPr lang="en-US" altLang="en-US" sz="4400" dirty="0"/>
              <a:t> son of </a:t>
            </a:r>
            <a:r>
              <a:rPr lang="en-US" altLang="en-US" sz="4400" dirty="0" err="1"/>
              <a:t>Shaphan</a:t>
            </a:r>
            <a:r>
              <a:rPr lang="en-US" altLang="en-US" sz="4400" dirty="0"/>
              <a:t> was standing among them. Each had a censer in his hand, and a fragrant cloud of incense was rising. 12 He said to me, “Son of man, have you seen what the elders of the house of Israel are doing in the darkness, each at the shrine of his own idol? They say, ‘The LORD does not see us; the LORD has forsaken the land.’”</a:t>
            </a:r>
            <a:endParaRPr lang="en-GB" altLang="en-US" sz="4400" dirty="0"/>
          </a:p>
        </p:txBody>
      </p:sp>
      <p:sp>
        <p:nvSpPr>
          <p:cNvPr id="4" name="Text Box 4">
            <a:extLst>
              <a:ext uri="{FF2B5EF4-FFF2-40B4-BE49-F238E27FC236}">
                <a16:creationId xmlns:a16="http://schemas.microsoft.com/office/drawing/2014/main" xmlns="" id="{0F0D2F60-6679-4D9A-BD32-ECA3798E85C2}"/>
              </a:ext>
            </a:extLst>
          </p:cNvPr>
          <p:cNvSpPr txBox="1">
            <a:spLocks noChangeArrowheads="1"/>
          </p:cNvSpPr>
          <p:nvPr/>
        </p:nvSpPr>
        <p:spPr bwMode="auto">
          <a:xfrm>
            <a:off x="4125967" y="1343836"/>
            <a:ext cx="3550740" cy="69761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“the Lord hears”</a:t>
            </a:r>
            <a:endParaRPr lang="en-US" altLang="en-US" sz="4000" dirty="0">
              <a:latin typeface="Arial Narrow" panose="020B0606020202030204" pitchFamily="34" charset="0"/>
            </a:endParaRPr>
          </a:p>
        </p:txBody>
      </p:sp>
    </p:spTree>
    <p:extLst>
      <p:ext uri="{BB962C8B-B14F-4D97-AF65-F5344CB8AC3E}">
        <p14:creationId xmlns:p14="http://schemas.microsoft.com/office/powerpoint/2010/main" val="16095587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8:13 </a:t>
            </a:r>
            <a:r>
              <a:rPr lang="en-US" altLang="en-US" sz="4400" dirty="0"/>
              <a:t>Again, he said, “You will see them doing things that are even more detestable.” 14 Then he brought me to the entrance to the north gate of the house of the LORD, and I saw women sitting there, mourning for </a:t>
            </a:r>
            <a:r>
              <a:rPr lang="en-US" altLang="en-US" sz="4400" dirty="0">
                <a:solidFill>
                  <a:srgbClr val="FFC000"/>
                </a:solidFill>
              </a:rPr>
              <a:t>Tammuz</a:t>
            </a:r>
            <a:r>
              <a:rPr lang="en-US" altLang="en-US" sz="4400" dirty="0"/>
              <a:t>. </a:t>
            </a:r>
            <a:endParaRPr lang="en-GB" altLang="en-US" sz="4400" dirty="0"/>
          </a:p>
        </p:txBody>
      </p:sp>
    </p:spTree>
    <p:extLst>
      <p:ext uri="{BB962C8B-B14F-4D97-AF65-F5344CB8AC3E}">
        <p14:creationId xmlns:p14="http://schemas.microsoft.com/office/powerpoint/2010/main" val="35065614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5512392"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900"/>
              </a:lnSpc>
              <a:spcAft>
                <a:spcPts val="1200"/>
              </a:spcAft>
              <a:buClr>
                <a:srgbClr val="FFFFFF"/>
              </a:buClr>
              <a:buNone/>
            </a:pPr>
            <a:r>
              <a:rPr lang="en-US" altLang="en-US" sz="4000" b="1" dirty="0"/>
              <a:t>Ezekiel 8:16 </a:t>
            </a:r>
            <a:r>
              <a:rPr lang="en-US" altLang="en-US" sz="4000" dirty="0"/>
              <a:t>He then brought me into the inner court of the house of the LORD, and there at the entrance to the temple, between the portico and the altar, were about twenty-five men. With their backs toward the temple of the LORD and their faces toward the east, they were bowing down to the sun in the east.</a:t>
            </a:r>
            <a:endParaRPr lang="en-GB" altLang="en-US" sz="4000" dirty="0"/>
          </a:p>
        </p:txBody>
      </p:sp>
    </p:spTree>
    <p:extLst>
      <p:ext uri="{BB962C8B-B14F-4D97-AF65-F5344CB8AC3E}">
        <p14:creationId xmlns:p14="http://schemas.microsoft.com/office/powerpoint/2010/main" val="4261973774"/>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8:18 </a:t>
            </a:r>
            <a:r>
              <a:rPr lang="en-US" altLang="en-US" sz="4400" dirty="0"/>
              <a:t>“Therefore, I indeed will deal in wrath. My eye will have no pity nor will I spare; and though they cry in My ears with a loud voice, yet I will not listen to them.” </a:t>
            </a:r>
            <a:endParaRPr lang="en-GB" altLang="en-US" sz="4400" dirty="0"/>
          </a:p>
        </p:txBody>
      </p:sp>
      <p:sp>
        <p:nvSpPr>
          <p:cNvPr id="3" name="Content Placeholder 2">
            <a:extLst>
              <a:ext uri="{FF2B5EF4-FFF2-40B4-BE49-F238E27FC236}">
                <a16:creationId xmlns:a16="http://schemas.microsoft.com/office/drawing/2014/main" xmlns="" id="{8D1140FF-E2D2-414B-960A-4581460710CA}"/>
              </a:ext>
            </a:extLst>
          </p:cNvPr>
          <p:cNvSpPr txBox="1">
            <a:spLocks/>
          </p:cNvSpPr>
          <p:nvPr/>
        </p:nvSpPr>
        <p:spPr bwMode="auto">
          <a:xfrm>
            <a:off x="3242731" y="2376627"/>
            <a:ext cx="5565248" cy="2337613"/>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700"/>
              </a:lnSpc>
              <a:spcAft>
                <a:spcPts val="1200"/>
              </a:spcAft>
              <a:buClr>
                <a:srgbClr val="FFFFFF"/>
              </a:buClr>
              <a:buNone/>
            </a:pPr>
            <a:r>
              <a:rPr lang="en-US" altLang="en-US" sz="3800" b="1" dirty="0">
                <a:solidFill>
                  <a:schemeClr val="bg1"/>
                </a:solidFill>
              </a:rPr>
              <a:t>God knew the Babylonians</a:t>
            </a:r>
            <a:br>
              <a:rPr lang="en-US" altLang="en-US" sz="3800" b="1" dirty="0">
                <a:solidFill>
                  <a:schemeClr val="bg1"/>
                </a:solidFill>
              </a:rPr>
            </a:br>
            <a:r>
              <a:rPr lang="en-US" altLang="en-US" sz="3800" b="1" dirty="0">
                <a:solidFill>
                  <a:schemeClr val="bg1"/>
                </a:solidFill>
              </a:rPr>
              <a:t>would attack.</a:t>
            </a:r>
          </a:p>
          <a:p>
            <a:pPr algn="ctr">
              <a:lnSpc>
                <a:spcPts val="3700"/>
              </a:lnSpc>
              <a:spcAft>
                <a:spcPts val="1200"/>
              </a:spcAft>
              <a:buClr>
                <a:srgbClr val="FFFFFF"/>
              </a:buClr>
              <a:buNone/>
            </a:pPr>
            <a:r>
              <a:rPr lang="en-US" altLang="en-US" sz="3800" b="1" dirty="0">
                <a:solidFill>
                  <a:schemeClr val="bg1"/>
                </a:solidFill>
              </a:rPr>
              <a:t>He wouldn’t prevent it.</a:t>
            </a:r>
          </a:p>
          <a:p>
            <a:pPr algn="ctr">
              <a:lnSpc>
                <a:spcPts val="3700"/>
              </a:lnSpc>
              <a:spcAft>
                <a:spcPts val="1200"/>
              </a:spcAft>
              <a:buClr>
                <a:srgbClr val="FFFFFF"/>
              </a:buClr>
              <a:buNone/>
            </a:pPr>
            <a:r>
              <a:rPr lang="en-US" altLang="en-US" sz="3800" b="1" dirty="0">
                <a:solidFill>
                  <a:schemeClr val="bg1"/>
                </a:solidFill>
              </a:rPr>
              <a:t>He was moving on.</a:t>
            </a:r>
            <a:endParaRPr lang="en-GB" altLang="en-US" sz="3800" dirty="0">
              <a:solidFill>
                <a:schemeClr val="bg1"/>
              </a:solidFill>
            </a:endParaRPr>
          </a:p>
        </p:txBody>
      </p:sp>
    </p:spTree>
    <p:extLst>
      <p:ext uri="{BB962C8B-B14F-4D97-AF65-F5344CB8AC3E}">
        <p14:creationId xmlns:p14="http://schemas.microsoft.com/office/powerpoint/2010/main" val="27129657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10:4 </a:t>
            </a:r>
            <a:r>
              <a:rPr lang="en-US" altLang="en-US" sz="4400" dirty="0"/>
              <a:t>Then the glory of the LORD went up from the cherub to the threshold of the temple, and the temple was filled with the cloud and the court was filled with the brightness of the glory of the LORD.</a:t>
            </a:r>
            <a:endParaRPr lang="en-GB" altLang="en-US" sz="4400" dirty="0"/>
          </a:p>
        </p:txBody>
      </p:sp>
    </p:spTree>
    <p:extLst>
      <p:ext uri="{BB962C8B-B14F-4D97-AF65-F5344CB8AC3E}">
        <p14:creationId xmlns:p14="http://schemas.microsoft.com/office/powerpoint/2010/main" val="2737106782"/>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10:4 </a:t>
            </a:r>
            <a:r>
              <a:rPr lang="en-US" altLang="en-US" sz="4400" dirty="0"/>
              <a:t>Then the glory of the LORD </a:t>
            </a:r>
            <a:r>
              <a:rPr lang="en-US" altLang="en-US" sz="4400" dirty="0">
                <a:solidFill>
                  <a:srgbClr val="FFC000"/>
                </a:solidFill>
              </a:rPr>
              <a:t>went up from the cherub </a:t>
            </a:r>
            <a:r>
              <a:rPr lang="en-US" altLang="en-US" sz="4400" dirty="0"/>
              <a:t>to the threshold of the temple, and the temple was filled with the cloud and the court was filled with the brightness of the glory of the LORD.</a:t>
            </a:r>
            <a:endParaRPr lang="en-GB" altLang="en-US" sz="4400" dirty="0"/>
          </a:p>
        </p:txBody>
      </p:sp>
    </p:spTree>
    <p:extLst>
      <p:ext uri="{BB962C8B-B14F-4D97-AF65-F5344CB8AC3E}">
        <p14:creationId xmlns:p14="http://schemas.microsoft.com/office/powerpoint/2010/main" val="365882750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10:4 </a:t>
            </a:r>
            <a:r>
              <a:rPr lang="en-US" altLang="en-US" sz="4400" dirty="0"/>
              <a:t>Then the glory of the LORD went up from the cherub</a:t>
            </a:r>
            <a:r>
              <a:rPr lang="en-US" altLang="en-US" sz="4400" dirty="0">
                <a:solidFill>
                  <a:srgbClr val="FFC000"/>
                </a:solidFill>
              </a:rPr>
              <a:t> to the threshold of the temple</a:t>
            </a:r>
            <a:r>
              <a:rPr lang="en-US" altLang="en-US" sz="4400" dirty="0"/>
              <a:t>, and the temple was filled with the cloud and the court was filled with the brightness of the glory of the LORD.</a:t>
            </a:r>
          </a:p>
          <a:p>
            <a:pPr>
              <a:lnSpc>
                <a:spcPts val="4300"/>
              </a:lnSpc>
              <a:spcAft>
                <a:spcPts val="1200"/>
              </a:spcAft>
              <a:buClr>
                <a:srgbClr val="FFFFFF"/>
              </a:buClr>
              <a:buNone/>
            </a:pPr>
            <a:endParaRPr lang="en-US" altLang="en-US" sz="4400" dirty="0"/>
          </a:p>
        </p:txBody>
      </p:sp>
    </p:spTree>
    <p:extLst>
      <p:ext uri="{BB962C8B-B14F-4D97-AF65-F5344CB8AC3E}">
        <p14:creationId xmlns:p14="http://schemas.microsoft.com/office/powerpoint/2010/main" val="330358002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For the Jews in exile in Babylon,</a:t>
            </a:r>
            <a:br>
              <a:rPr lang="en-US" altLang="en-US" sz="4400" b="1" dirty="0"/>
            </a:br>
            <a:r>
              <a:rPr lang="en-US" altLang="en-US" sz="4400" b="1" dirty="0">
                <a:solidFill>
                  <a:srgbClr val="FFC000"/>
                </a:solidFill>
              </a:rPr>
              <a:t>the temple </a:t>
            </a:r>
            <a:r>
              <a:rPr lang="en-US" altLang="en-US" sz="4400" b="1" dirty="0"/>
              <a:t>was sacred space.</a:t>
            </a:r>
          </a:p>
          <a:p>
            <a:pPr>
              <a:lnSpc>
                <a:spcPts val="4300"/>
              </a:lnSpc>
              <a:spcAft>
                <a:spcPts val="1200"/>
              </a:spcAft>
              <a:buClr>
                <a:srgbClr val="FFFFFF"/>
              </a:buClr>
              <a:buNone/>
            </a:pPr>
            <a:r>
              <a:rPr lang="en-US" altLang="en-US" sz="4400" b="1" dirty="0"/>
              <a:t>Referred to over 90 times in Ezekiel.</a:t>
            </a:r>
            <a:endParaRPr lang="en-GB" altLang="en-US" sz="4400" b="1" dirty="0"/>
          </a:p>
        </p:txBody>
      </p:sp>
    </p:spTree>
    <p:extLst>
      <p:ext uri="{BB962C8B-B14F-4D97-AF65-F5344CB8AC3E}">
        <p14:creationId xmlns:p14="http://schemas.microsoft.com/office/powerpoint/2010/main" val="3782563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10:4 </a:t>
            </a:r>
            <a:r>
              <a:rPr lang="en-US" altLang="en-US" sz="4400" dirty="0"/>
              <a:t>Then the glory of the LORD went up from the cherub to the threshold of the temple, and the temple was filled with the cloud and the court was filled with the brightness of the glory of the LORD.</a:t>
            </a:r>
          </a:p>
          <a:p>
            <a:pPr>
              <a:lnSpc>
                <a:spcPts val="4300"/>
              </a:lnSpc>
              <a:spcAft>
                <a:spcPts val="1200"/>
              </a:spcAft>
              <a:buClr>
                <a:srgbClr val="FFFFFF"/>
              </a:buClr>
              <a:buNone/>
            </a:pPr>
            <a:endParaRPr lang="en-US" altLang="en-US" sz="4400" dirty="0"/>
          </a:p>
          <a:p>
            <a:pPr>
              <a:lnSpc>
                <a:spcPts val="4300"/>
              </a:lnSpc>
              <a:spcAft>
                <a:spcPts val="1200"/>
              </a:spcAft>
              <a:buClr>
                <a:srgbClr val="FFFFFF"/>
              </a:buClr>
              <a:buNone/>
            </a:pPr>
            <a:r>
              <a:rPr lang="en-US" altLang="en-US" sz="4400" dirty="0">
                <a:solidFill>
                  <a:srgbClr val="FFC000"/>
                </a:solidFill>
              </a:rPr>
              <a:t>The glory of the Lord left the threshold and moved to the east gate of the temple (10:18, 19).</a:t>
            </a:r>
            <a:endParaRPr lang="en-GB" altLang="en-US" sz="4400" dirty="0">
              <a:solidFill>
                <a:srgbClr val="FFC000"/>
              </a:solidFill>
            </a:endParaRPr>
          </a:p>
        </p:txBody>
      </p:sp>
    </p:spTree>
    <p:extLst>
      <p:ext uri="{BB962C8B-B14F-4D97-AF65-F5344CB8AC3E}">
        <p14:creationId xmlns:p14="http://schemas.microsoft.com/office/powerpoint/2010/main" val="272803982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Ezekiel 11:1 </a:t>
            </a:r>
            <a:r>
              <a:rPr lang="en-US" altLang="en-US" sz="4400" dirty="0"/>
              <a:t>Moreover, the Spirit lifted me up and brought me to the east gate of the Lord’s house…</a:t>
            </a:r>
          </a:p>
          <a:p>
            <a:pPr>
              <a:lnSpc>
                <a:spcPts val="4300"/>
              </a:lnSpc>
              <a:spcAft>
                <a:spcPts val="0"/>
              </a:spcAft>
              <a:buClr>
                <a:srgbClr val="FFFFFF"/>
              </a:buClr>
              <a:buNone/>
            </a:pPr>
            <a:r>
              <a:rPr lang="en-US" altLang="en-US" sz="4400" dirty="0"/>
              <a:t>22 Then the cherubim lifted up their wings with the wheels beside them, and the glory of the God of Israel hovered over them. </a:t>
            </a:r>
          </a:p>
          <a:p>
            <a:pPr>
              <a:lnSpc>
                <a:spcPts val="4300"/>
              </a:lnSpc>
              <a:spcAft>
                <a:spcPts val="1200"/>
              </a:spcAft>
              <a:buClr>
                <a:srgbClr val="FFFFFF"/>
              </a:buClr>
              <a:buNone/>
            </a:pPr>
            <a:r>
              <a:rPr lang="en-US" altLang="en-US" sz="4400" dirty="0"/>
              <a:t>23 The glory of the Lord went up from the midst of the city and stood over the mountain which is east of the city.</a:t>
            </a:r>
          </a:p>
          <a:p>
            <a:pPr>
              <a:lnSpc>
                <a:spcPts val="4300"/>
              </a:lnSpc>
              <a:spcAft>
                <a:spcPts val="1200"/>
              </a:spcAft>
              <a:buClr>
                <a:srgbClr val="FFFFFF"/>
              </a:buClr>
              <a:buNone/>
            </a:pPr>
            <a:endParaRPr lang="en-US" altLang="en-US" sz="4400" dirty="0"/>
          </a:p>
        </p:txBody>
      </p:sp>
    </p:spTree>
    <p:extLst>
      <p:ext uri="{BB962C8B-B14F-4D97-AF65-F5344CB8AC3E}">
        <p14:creationId xmlns:p14="http://schemas.microsoft.com/office/powerpoint/2010/main" val="15667566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CC3437F0-ACF5-4AA1-A77C-E262CD7AD675}"/>
              </a:ext>
            </a:extLst>
          </p:cNvPr>
          <p:cNvSpPr txBox="1">
            <a:spLocks/>
          </p:cNvSpPr>
          <p:nvPr/>
        </p:nvSpPr>
        <p:spPr bwMode="auto">
          <a:xfrm>
            <a:off x="6422065" y="2232838"/>
            <a:ext cx="5507666" cy="2892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dirty="0"/>
              <a:t>“Gradually, reluctantly, majestically, the glory of the Lord left the temple and the Holy City.” </a:t>
            </a:r>
          </a:p>
          <a:p>
            <a:pPr>
              <a:lnSpc>
                <a:spcPts val="4300"/>
              </a:lnSpc>
              <a:spcAft>
                <a:spcPts val="0"/>
              </a:spcAft>
              <a:buClr>
                <a:srgbClr val="FFFFFF"/>
              </a:buClr>
              <a:buNone/>
            </a:pPr>
            <a:r>
              <a:rPr lang="en-US" altLang="en-US" sz="2000" dirty="0"/>
              <a:t>– Henrietta Mears, </a:t>
            </a:r>
            <a:r>
              <a:rPr lang="en-US" altLang="en-US" sz="2000" i="1" dirty="0"/>
              <a:t>What the Bible is All About</a:t>
            </a:r>
            <a:r>
              <a:rPr lang="en-US" altLang="en-US" sz="2000" dirty="0"/>
              <a:t>, p. 162.</a:t>
            </a:r>
          </a:p>
        </p:txBody>
      </p:sp>
      <p:sp>
        <p:nvSpPr>
          <p:cNvPr id="5" name="Explosion: 14 Points 4">
            <a:extLst>
              <a:ext uri="{FF2B5EF4-FFF2-40B4-BE49-F238E27FC236}">
                <a16:creationId xmlns:a16="http://schemas.microsoft.com/office/drawing/2014/main" xmlns="" id="{EAE2D19E-E48E-4566-9F96-D6E03E6BEA84}"/>
              </a:ext>
            </a:extLst>
          </p:cNvPr>
          <p:cNvSpPr/>
          <p:nvPr/>
        </p:nvSpPr>
        <p:spPr>
          <a:xfrm>
            <a:off x="5711081" y="541339"/>
            <a:ext cx="477078" cy="477078"/>
          </a:xfrm>
          <a:prstGeom prst="irregularSeal2">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99687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God’s glory was on the move.</a:t>
            </a:r>
          </a:p>
          <a:p>
            <a:pPr>
              <a:lnSpc>
                <a:spcPts val="4300"/>
              </a:lnSpc>
              <a:spcAft>
                <a:spcPts val="1200"/>
              </a:spcAft>
              <a:buClr>
                <a:srgbClr val="FFFFFF"/>
              </a:buClr>
              <a:buNone/>
            </a:pPr>
            <a:r>
              <a:rPr lang="en-GB" altLang="en-US" sz="4400" b="1" dirty="0"/>
              <a:t>God’s glory was not confined to the temple.</a:t>
            </a:r>
          </a:p>
        </p:txBody>
      </p:sp>
    </p:spTree>
    <p:extLst>
      <p:ext uri="{BB962C8B-B14F-4D97-AF65-F5344CB8AC3E}">
        <p14:creationId xmlns:p14="http://schemas.microsoft.com/office/powerpoint/2010/main" val="34388884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7065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temple.</a:t>
            </a:r>
          </a:p>
          <a:p>
            <a:pPr>
              <a:lnSpc>
                <a:spcPts val="4300"/>
              </a:lnSpc>
              <a:spcAft>
                <a:spcPts val="1200"/>
              </a:spcAft>
              <a:buClr>
                <a:srgbClr val="FFFFFF"/>
              </a:buClr>
              <a:buNone/>
            </a:pPr>
            <a:r>
              <a:rPr lang="en-GB" altLang="en-US" sz="4400" b="1" dirty="0"/>
              <a:t>The temple would be destroyed</a:t>
            </a:r>
          </a:p>
          <a:p>
            <a:pPr>
              <a:lnSpc>
                <a:spcPts val="4300"/>
              </a:lnSpc>
              <a:spcAft>
                <a:spcPts val="1200"/>
              </a:spcAft>
              <a:buClr>
                <a:srgbClr val="FFFFFF"/>
              </a:buClr>
              <a:buNone/>
            </a:pPr>
            <a:endParaRPr lang="en-GB" altLang="en-US" sz="4400" dirty="0"/>
          </a:p>
        </p:txBody>
      </p:sp>
      <p:sp>
        <p:nvSpPr>
          <p:cNvPr id="4" name="Content Placeholder 2">
            <a:extLst>
              <a:ext uri="{FF2B5EF4-FFF2-40B4-BE49-F238E27FC236}">
                <a16:creationId xmlns:a16="http://schemas.microsoft.com/office/drawing/2014/main" xmlns="" id="{496742B0-3833-4E0A-BC50-B04EF261EAF5}"/>
              </a:ext>
            </a:extLst>
          </p:cNvPr>
          <p:cNvSpPr txBox="1">
            <a:spLocks/>
          </p:cNvSpPr>
          <p:nvPr/>
        </p:nvSpPr>
        <p:spPr bwMode="auto">
          <a:xfrm>
            <a:off x="0" y="2039325"/>
            <a:ext cx="4338084" cy="1203606"/>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GB" altLang="en-US" sz="4400" b="1" dirty="0"/>
              <a:t>The temple would be destroyed.</a:t>
            </a:r>
          </a:p>
          <a:p>
            <a:pPr>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194974562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998380"/>
            <a:ext cx="11847513" cy="385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GB" altLang="en-US" sz="4400" b="1" dirty="0"/>
              <a:t>“Blessed be the glory of the Lord in his place.”</a:t>
            </a:r>
            <a:endParaRPr lang="en-GB" altLang="en-US" sz="4400" dirty="0"/>
          </a:p>
        </p:txBody>
      </p:sp>
    </p:spTree>
    <p:extLst>
      <p:ext uri="{BB962C8B-B14F-4D97-AF65-F5344CB8AC3E}">
        <p14:creationId xmlns:p14="http://schemas.microsoft.com/office/powerpoint/2010/main" val="39815929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WHAT CAN WE LEARN FROM THIS?</a:t>
            </a:r>
          </a:p>
          <a:p>
            <a:pPr>
              <a:lnSpc>
                <a:spcPts val="4300"/>
              </a:lnSpc>
              <a:spcAft>
                <a:spcPts val="1200"/>
              </a:spcAft>
              <a:buClr>
                <a:srgbClr val="FFFFFF"/>
              </a:buClr>
              <a:buNone/>
            </a:pPr>
            <a:r>
              <a:rPr lang="en-GB" altLang="en-US" sz="4400" dirty="0"/>
              <a:t>For many, a sense of sacred space still remains.</a:t>
            </a:r>
          </a:p>
          <a:p>
            <a:pPr>
              <a:lnSpc>
                <a:spcPts val="4300"/>
              </a:lnSpc>
              <a:spcAft>
                <a:spcPts val="1200"/>
              </a:spcAft>
              <a:buClr>
                <a:srgbClr val="FFFFFF"/>
              </a:buClr>
              <a:buNone/>
            </a:pPr>
            <a:r>
              <a:rPr lang="en-GB" altLang="en-US" sz="4400" dirty="0"/>
              <a:t>But Jesus steers us in a different direction…</a:t>
            </a:r>
          </a:p>
          <a:p>
            <a:pPr>
              <a:lnSpc>
                <a:spcPts val="4300"/>
              </a:lnSpc>
              <a:spcAft>
                <a:spcPts val="1200"/>
              </a:spcAft>
              <a:buClr>
                <a:srgbClr val="FFFFFF"/>
              </a:buClr>
              <a:buNone/>
            </a:pPr>
            <a:endParaRPr lang="en-GB" altLang="en-US" sz="4400" dirty="0"/>
          </a:p>
          <a:p>
            <a:pPr marL="468313">
              <a:lnSpc>
                <a:spcPts val="4300"/>
              </a:lnSpc>
              <a:spcAft>
                <a:spcPts val="1200"/>
              </a:spcAft>
              <a:buClr>
                <a:srgbClr val="FFFFFF"/>
              </a:buClr>
              <a:buNone/>
            </a:pPr>
            <a:r>
              <a:rPr lang="en-US" altLang="en-US" sz="4400" b="1" dirty="0"/>
              <a:t>John 4:21 </a:t>
            </a:r>
            <a:r>
              <a:rPr lang="en-US" altLang="en-US" sz="4400" dirty="0"/>
              <a:t>“…the time is coming when it will no longer matter whether you worship the Father on this mountain or in Jerusalem… 23 But the time is coming—Indeed it’s here now—when true worshipers will worship the Father in spirit and in truth…”</a:t>
            </a:r>
            <a:endParaRPr lang="en-GB" altLang="en-US" sz="4400" dirty="0"/>
          </a:p>
        </p:txBody>
      </p:sp>
    </p:spTree>
    <p:extLst>
      <p:ext uri="{BB962C8B-B14F-4D97-AF65-F5344CB8AC3E}">
        <p14:creationId xmlns:p14="http://schemas.microsoft.com/office/powerpoint/2010/main" val="4209512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WHAT CAN WE LEARN FROM THIS?</a:t>
            </a:r>
          </a:p>
          <a:p>
            <a:pPr>
              <a:lnSpc>
                <a:spcPts val="4300"/>
              </a:lnSpc>
              <a:spcAft>
                <a:spcPts val="1200"/>
              </a:spcAft>
              <a:buClr>
                <a:srgbClr val="FFFFFF"/>
              </a:buClr>
              <a:buNone/>
            </a:pPr>
            <a:r>
              <a:rPr lang="en-GB" altLang="en-US" sz="4400" dirty="0"/>
              <a:t>For many, a sense of sacred space still remains.</a:t>
            </a:r>
          </a:p>
          <a:p>
            <a:pPr>
              <a:lnSpc>
                <a:spcPts val="4300"/>
              </a:lnSpc>
              <a:spcAft>
                <a:spcPts val="1200"/>
              </a:spcAft>
              <a:buClr>
                <a:srgbClr val="FFFFFF"/>
              </a:buClr>
              <a:buNone/>
            </a:pPr>
            <a:r>
              <a:rPr lang="en-GB" altLang="en-US" sz="4400" dirty="0"/>
              <a:t>But Jesus steers us in a different direction…</a:t>
            </a:r>
          </a:p>
          <a:p>
            <a:pPr>
              <a:lnSpc>
                <a:spcPts val="4300"/>
              </a:lnSpc>
              <a:spcAft>
                <a:spcPts val="1200"/>
              </a:spcAft>
              <a:buClr>
                <a:srgbClr val="FFFFFF"/>
              </a:buClr>
              <a:buNone/>
            </a:pPr>
            <a:endParaRPr lang="en-GB" altLang="en-US" sz="4400" dirty="0"/>
          </a:p>
          <a:p>
            <a:pPr marL="468313">
              <a:lnSpc>
                <a:spcPts val="4300"/>
              </a:lnSpc>
              <a:spcAft>
                <a:spcPts val="1200"/>
              </a:spcAft>
              <a:buClr>
                <a:srgbClr val="FFFFFF"/>
              </a:buClr>
              <a:buNone/>
            </a:pPr>
            <a:r>
              <a:rPr lang="en-US" altLang="en-US" sz="4400" b="1" dirty="0"/>
              <a:t>John 4:21 </a:t>
            </a:r>
            <a:r>
              <a:rPr lang="en-US" altLang="en-US" sz="4400" dirty="0"/>
              <a:t>“…the time is coming when it will no longer matter whether you worship the Father on this mountain or in Jerusalem… 23 But the time is coming—Indeed it’s here now—when true worshipers will worship the Father in spirit and in truth…”</a:t>
            </a:r>
            <a:endParaRPr lang="en-GB" altLang="en-US" sz="4400" dirty="0"/>
          </a:p>
        </p:txBody>
      </p:sp>
      <p:sp>
        <p:nvSpPr>
          <p:cNvPr id="3" name="Text Box 4">
            <a:extLst>
              <a:ext uri="{FF2B5EF4-FFF2-40B4-BE49-F238E27FC236}">
                <a16:creationId xmlns:a16="http://schemas.microsoft.com/office/drawing/2014/main" xmlns="" id="{E19A5A56-15FE-4957-AE44-4C636424C759}"/>
              </a:ext>
            </a:extLst>
          </p:cNvPr>
          <p:cNvSpPr txBox="1">
            <a:spLocks noChangeArrowheads="1"/>
          </p:cNvSpPr>
          <p:nvPr/>
        </p:nvSpPr>
        <p:spPr bwMode="auto">
          <a:xfrm>
            <a:off x="5124893" y="4724989"/>
            <a:ext cx="6379535" cy="171834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800"/>
              </a:lnSpc>
              <a:defRPr/>
            </a:pPr>
            <a:r>
              <a:rPr lang="en-US" altLang="en-US" sz="4000" dirty="0">
                <a:latin typeface="Arial Narrow" panose="020B0606020202030204" pitchFamily="34" charset="0"/>
              </a:rPr>
              <a:t>Psalm 19:1 </a:t>
            </a:r>
            <a:r>
              <a:rPr lang="en-US" altLang="en-US" sz="4000" b="0" dirty="0">
                <a:latin typeface="Arial Narrow" panose="020B0606020202030204" pitchFamily="34" charset="0"/>
              </a:rPr>
              <a:t>The heavens proclaim the glory of God. The skies display his craftsmanship.</a:t>
            </a:r>
          </a:p>
        </p:txBody>
      </p:sp>
    </p:spTree>
    <p:extLst>
      <p:ext uri="{BB962C8B-B14F-4D97-AF65-F5344CB8AC3E}">
        <p14:creationId xmlns:p14="http://schemas.microsoft.com/office/powerpoint/2010/main" val="2426804149"/>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WHAT CAN WE LEARN FROM THIS?</a:t>
            </a:r>
          </a:p>
          <a:p>
            <a:pPr>
              <a:lnSpc>
                <a:spcPts val="4300"/>
              </a:lnSpc>
              <a:spcAft>
                <a:spcPts val="1200"/>
              </a:spcAft>
              <a:buClr>
                <a:srgbClr val="FFFFFF"/>
              </a:buClr>
              <a:buNone/>
            </a:pPr>
            <a:r>
              <a:rPr lang="en-GB" altLang="en-US" sz="4400" dirty="0"/>
              <a:t>For many, a sense of sacred space still remains.</a:t>
            </a:r>
          </a:p>
          <a:p>
            <a:pPr>
              <a:lnSpc>
                <a:spcPts val="4300"/>
              </a:lnSpc>
              <a:spcAft>
                <a:spcPts val="1200"/>
              </a:spcAft>
              <a:buClr>
                <a:srgbClr val="FFFFFF"/>
              </a:buClr>
              <a:buNone/>
            </a:pPr>
            <a:r>
              <a:rPr lang="en-GB" altLang="en-US" sz="4400" dirty="0"/>
              <a:t>But Jesus steers us in a different direction…</a:t>
            </a:r>
          </a:p>
          <a:p>
            <a:pPr>
              <a:lnSpc>
                <a:spcPts val="4300"/>
              </a:lnSpc>
              <a:spcAft>
                <a:spcPts val="1200"/>
              </a:spcAft>
              <a:buClr>
                <a:srgbClr val="FFFFFF"/>
              </a:buClr>
              <a:buNone/>
            </a:pPr>
            <a:endParaRPr lang="en-GB" altLang="en-US" sz="4400" dirty="0"/>
          </a:p>
          <a:p>
            <a:pPr marL="468313">
              <a:lnSpc>
                <a:spcPts val="4300"/>
              </a:lnSpc>
              <a:spcAft>
                <a:spcPts val="1200"/>
              </a:spcAft>
              <a:buClr>
                <a:srgbClr val="FFFFFF"/>
              </a:buClr>
              <a:buNone/>
            </a:pPr>
            <a:r>
              <a:rPr lang="en-US" altLang="en-US" sz="4400" b="1" dirty="0"/>
              <a:t>John 4:21 </a:t>
            </a:r>
            <a:r>
              <a:rPr lang="en-US" altLang="en-US" sz="4400" dirty="0"/>
              <a:t>“…the time is coming when it will no longer matter whether you worship the Father on this mountain or in Jerusalem… 23 But the time is coming—Indeed it’s here now—when true worshipers will </a:t>
            </a:r>
            <a:r>
              <a:rPr lang="en-US" altLang="en-US" sz="4400" dirty="0">
                <a:solidFill>
                  <a:srgbClr val="FFC000"/>
                </a:solidFill>
              </a:rPr>
              <a:t>worship the Father in spirit and in truth</a:t>
            </a:r>
            <a:r>
              <a:rPr lang="en-US" altLang="en-US" sz="4400" dirty="0"/>
              <a:t>…”</a:t>
            </a:r>
            <a:endParaRPr lang="en-GB" altLang="en-US" sz="4400" dirty="0"/>
          </a:p>
        </p:txBody>
      </p:sp>
    </p:spTree>
    <p:extLst>
      <p:ext uri="{BB962C8B-B14F-4D97-AF65-F5344CB8AC3E}">
        <p14:creationId xmlns:p14="http://schemas.microsoft.com/office/powerpoint/2010/main" val="2204320446"/>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505635" y="1743737"/>
            <a:ext cx="5065825" cy="374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Matthew 27:51 </a:t>
            </a:r>
            <a:br>
              <a:rPr lang="en-US" altLang="en-US" sz="4400" b="1" dirty="0"/>
            </a:br>
            <a:r>
              <a:rPr lang="en-US" altLang="en-US" sz="4400" dirty="0"/>
              <a:t>At that moment the curtain in the sanctuary of the Temple was torn in two, from top to bottom… </a:t>
            </a:r>
            <a:endParaRPr lang="en-GB" altLang="en-US" sz="4400" dirty="0"/>
          </a:p>
        </p:txBody>
      </p:sp>
      <p:sp>
        <p:nvSpPr>
          <p:cNvPr id="5" name="Freeform: Shape 4">
            <a:extLst>
              <a:ext uri="{FF2B5EF4-FFF2-40B4-BE49-F238E27FC236}">
                <a16:creationId xmlns:a16="http://schemas.microsoft.com/office/drawing/2014/main" xmlns="" id="{86D404BE-AB9E-4647-AAC0-DCE948255906}"/>
              </a:ext>
            </a:extLst>
          </p:cNvPr>
          <p:cNvSpPr/>
          <p:nvPr/>
        </p:nvSpPr>
        <p:spPr>
          <a:xfrm>
            <a:off x="7121351" y="2840347"/>
            <a:ext cx="1395664" cy="1049154"/>
          </a:xfrm>
          <a:custGeom>
            <a:avLst/>
            <a:gdLst>
              <a:gd name="connsiteX0" fmla="*/ 28876 w 1395664"/>
              <a:gd name="connsiteY0" fmla="*/ 115503 h 1049154"/>
              <a:gd name="connsiteX1" fmla="*/ 0 w 1395664"/>
              <a:gd name="connsiteY1" fmla="*/ 818147 h 1049154"/>
              <a:gd name="connsiteX2" fmla="*/ 529390 w 1395664"/>
              <a:gd name="connsiteY2" fmla="*/ 1049154 h 1049154"/>
              <a:gd name="connsiteX3" fmla="*/ 558266 w 1395664"/>
              <a:gd name="connsiteY3" fmla="*/ 288758 h 1049154"/>
              <a:gd name="connsiteX4" fmla="*/ 1395664 w 1395664"/>
              <a:gd name="connsiteY4" fmla="*/ 154004 h 1049154"/>
              <a:gd name="connsiteX5" fmla="*/ 914400 w 1395664"/>
              <a:gd name="connsiteY5" fmla="*/ 0 h 1049154"/>
              <a:gd name="connsiteX6" fmla="*/ 28876 w 1395664"/>
              <a:gd name="connsiteY6" fmla="*/ 115503 h 1049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5664" h="1049154">
                <a:moveTo>
                  <a:pt x="28876" y="115503"/>
                </a:moveTo>
                <a:lnTo>
                  <a:pt x="0" y="818147"/>
                </a:lnTo>
                <a:lnTo>
                  <a:pt x="529390" y="1049154"/>
                </a:lnTo>
                <a:lnTo>
                  <a:pt x="558266" y="288758"/>
                </a:lnTo>
                <a:lnTo>
                  <a:pt x="1395664" y="154004"/>
                </a:lnTo>
                <a:lnTo>
                  <a:pt x="914400" y="0"/>
                </a:lnTo>
                <a:lnTo>
                  <a:pt x="28876" y="115503"/>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xmlns="" id="{9E0553ED-44DC-417E-AB63-61026362C45F}"/>
              </a:ext>
            </a:extLst>
          </p:cNvPr>
          <p:cNvSpPr/>
          <p:nvPr/>
        </p:nvSpPr>
        <p:spPr>
          <a:xfrm>
            <a:off x="7631491" y="3003976"/>
            <a:ext cx="885524" cy="885525"/>
          </a:xfrm>
          <a:custGeom>
            <a:avLst/>
            <a:gdLst>
              <a:gd name="connsiteX0" fmla="*/ 0 w 875899"/>
              <a:gd name="connsiteY0" fmla="*/ 875899 h 875899"/>
              <a:gd name="connsiteX1" fmla="*/ 856649 w 875899"/>
              <a:gd name="connsiteY1" fmla="*/ 673768 h 875899"/>
              <a:gd name="connsiteX2" fmla="*/ 875899 w 875899"/>
              <a:gd name="connsiteY2" fmla="*/ 0 h 875899"/>
              <a:gd name="connsiteX3" fmla="*/ 38501 w 875899"/>
              <a:gd name="connsiteY3" fmla="*/ 144379 h 875899"/>
              <a:gd name="connsiteX4" fmla="*/ 0 w 875899"/>
              <a:gd name="connsiteY4" fmla="*/ 875899 h 8758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899" h="875899">
                <a:moveTo>
                  <a:pt x="0" y="875899"/>
                </a:moveTo>
                <a:lnTo>
                  <a:pt x="856649" y="673768"/>
                </a:lnTo>
                <a:lnTo>
                  <a:pt x="875899" y="0"/>
                </a:lnTo>
                <a:lnTo>
                  <a:pt x="38501" y="144379"/>
                </a:lnTo>
                <a:lnTo>
                  <a:pt x="0" y="875899"/>
                </a:lnTo>
                <a:close/>
              </a:path>
            </a:pathLst>
          </a:custGeom>
          <a:solidFill>
            <a:srgbClr val="FFFF00">
              <a:alpha val="50000"/>
            </a:srgbClr>
          </a:solidFill>
          <a:ln w="28575">
            <a:solidFill>
              <a:srgbClr val="FFFF00">
                <a:alpha val="1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Box 4">
            <a:extLst>
              <a:ext uri="{FF2B5EF4-FFF2-40B4-BE49-F238E27FC236}">
                <a16:creationId xmlns:a16="http://schemas.microsoft.com/office/drawing/2014/main" xmlns="" id="{6AAA01B5-EE11-4163-AE31-3DF16221C309}"/>
              </a:ext>
            </a:extLst>
          </p:cNvPr>
          <p:cNvSpPr txBox="1">
            <a:spLocks noChangeArrowheads="1"/>
          </p:cNvSpPr>
          <p:nvPr/>
        </p:nvSpPr>
        <p:spPr bwMode="auto">
          <a:xfrm>
            <a:off x="3274826" y="4624074"/>
            <a:ext cx="5486400" cy="120797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US" altLang="en-US" sz="4000" dirty="0">
                <a:latin typeface="Arial Narrow" panose="020B0606020202030204" pitchFamily="34" charset="0"/>
              </a:rPr>
              <a:t>Direct access to God is available through Christ</a:t>
            </a:r>
            <a:r>
              <a:rPr lang="en-US" altLang="en-US" sz="4000" b="0" dirty="0">
                <a:latin typeface="Arial Narrow" panose="020B0606020202030204" pitchFamily="34" charset="0"/>
              </a:rPr>
              <a:t>.</a:t>
            </a:r>
          </a:p>
        </p:txBody>
      </p:sp>
    </p:spTree>
    <p:extLst>
      <p:ext uri="{BB962C8B-B14F-4D97-AF65-F5344CB8AC3E}">
        <p14:creationId xmlns:p14="http://schemas.microsoft.com/office/powerpoint/2010/main" val="26535635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DDFB264F-BB9D-4C32-B393-2DDE498B247E}"/>
              </a:ext>
            </a:extLst>
          </p:cNvPr>
          <p:cNvSpPr txBox="1">
            <a:spLocks/>
          </p:cNvSpPr>
          <p:nvPr/>
        </p:nvSpPr>
        <p:spPr bwMode="auto">
          <a:xfrm>
            <a:off x="1" y="-16134"/>
            <a:ext cx="12192000" cy="1593925"/>
          </a:xfrm>
          <a:prstGeom prst="rect">
            <a:avLst/>
          </a:prstGeom>
          <a:solidFill>
            <a:schemeClr val="bg1">
              <a:alpha val="58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700"/>
              </a:lnSpc>
              <a:spcAft>
                <a:spcPts val="1200"/>
              </a:spcAft>
              <a:buClr>
                <a:srgbClr val="FFFFFF"/>
              </a:buClr>
              <a:buNone/>
            </a:pPr>
            <a:r>
              <a:rPr lang="en-US" altLang="en-US" sz="3800" b="1" dirty="0"/>
              <a:t>Exodus 25:8 </a:t>
            </a:r>
            <a:r>
              <a:rPr lang="en-US" altLang="en-US" sz="3800" dirty="0"/>
              <a:t>“Have the people of Israel build me a holy sanctuary so I can live among them. 9 You must build this Tabernacle and its furnishings exactly according to the pattern I will show you.</a:t>
            </a:r>
            <a:endParaRPr lang="en-GB" altLang="en-US" sz="3800" dirty="0"/>
          </a:p>
        </p:txBody>
      </p:sp>
    </p:spTree>
    <p:extLst>
      <p:ext uri="{BB962C8B-B14F-4D97-AF65-F5344CB8AC3E}">
        <p14:creationId xmlns:p14="http://schemas.microsoft.com/office/powerpoint/2010/main" val="320507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505635" y="1743737"/>
            <a:ext cx="5065825" cy="374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Hebrews 10:19 </a:t>
            </a:r>
            <a:r>
              <a:rPr lang="en-US" altLang="en-US" sz="4400" dirty="0"/>
              <a:t>And so, dear brothers and sisters, we can boldly enter heaven’s Most Holy Place because of the blood of Jesus.</a:t>
            </a:r>
            <a:r>
              <a:rPr lang="en-US" altLang="en-US" sz="4400" b="1" dirty="0"/>
              <a:t> </a:t>
            </a:r>
            <a:endParaRPr lang="en-GB" altLang="en-US" sz="4400" dirty="0"/>
          </a:p>
        </p:txBody>
      </p:sp>
      <p:sp>
        <p:nvSpPr>
          <p:cNvPr id="5" name="Freeform: Shape 4">
            <a:extLst>
              <a:ext uri="{FF2B5EF4-FFF2-40B4-BE49-F238E27FC236}">
                <a16:creationId xmlns:a16="http://schemas.microsoft.com/office/drawing/2014/main" xmlns="" id="{86D404BE-AB9E-4647-AAC0-DCE948255906}"/>
              </a:ext>
            </a:extLst>
          </p:cNvPr>
          <p:cNvSpPr/>
          <p:nvPr/>
        </p:nvSpPr>
        <p:spPr>
          <a:xfrm>
            <a:off x="7121351" y="2840347"/>
            <a:ext cx="1395664" cy="1049154"/>
          </a:xfrm>
          <a:custGeom>
            <a:avLst/>
            <a:gdLst>
              <a:gd name="connsiteX0" fmla="*/ 28876 w 1395664"/>
              <a:gd name="connsiteY0" fmla="*/ 115503 h 1049154"/>
              <a:gd name="connsiteX1" fmla="*/ 0 w 1395664"/>
              <a:gd name="connsiteY1" fmla="*/ 818147 h 1049154"/>
              <a:gd name="connsiteX2" fmla="*/ 529390 w 1395664"/>
              <a:gd name="connsiteY2" fmla="*/ 1049154 h 1049154"/>
              <a:gd name="connsiteX3" fmla="*/ 558266 w 1395664"/>
              <a:gd name="connsiteY3" fmla="*/ 288758 h 1049154"/>
              <a:gd name="connsiteX4" fmla="*/ 1395664 w 1395664"/>
              <a:gd name="connsiteY4" fmla="*/ 154004 h 1049154"/>
              <a:gd name="connsiteX5" fmla="*/ 914400 w 1395664"/>
              <a:gd name="connsiteY5" fmla="*/ 0 h 1049154"/>
              <a:gd name="connsiteX6" fmla="*/ 28876 w 1395664"/>
              <a:gd name="connsiteY6" fmla="*/ 115503 h 1049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5664" h="1049154">
                <a:moveTo>
                  <a:pt x="28876" y="115503"/>
                </a:moveTo>
                <a:lnTo>
                  <a:pt x="0" y="818147"/>
                </a:lnTo>
                <a:lnTo>
                  <a:pt x="529390" y="1049154"/>
                </a:lnTo>
                <a:lnTo>
                  <a:pt x="558266" y="288758"/>
                </a:lnTo>
                <a:lnTo>
                  <a:pt x="1395664" y="154004"/>
                </a:lnTo>
                <a:lnTo>
                  <a:pt x="914400" y="0"/>
                </a:lnTo>
                <a:lnTo>
                  <a:pt x="28876" y="115503"/>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xmlns="" id="{9E0553ED-44DC-417E-AB63-61026362C45F}"/>
              </a:ext>
            </a:extLst>
          </p:cNvPr>
          <p:cNvSpPr/>
          <p:nvPr/>
        </p:nvSpPr>
        <p:spPr>
          <a:xfrm>
            <a:off x="7631491" y="3003976"/>
            <a:ext cx="885524" cy="885525"/>
          </a:xfrm>
          <a:custGeom>
            <a:avLst/>
            <a:gdLst>
              <a:gd name="connsiteX0" fmla="*/ 0 w 875899"/>
              <a:gd name="connsiteY0" fmla="*/ 875899 h 875899"/>
              <a:gd name="connsiteX1" fmla="*/ 856649 w 875899"/>
              <a:gd name="connsiteY1" fmla="*/ 673768 h 875899"/>
              <a:gd name="connsiteX2" fmla="*/ 875899 w 875899"/>
              <a:gd name="connsiteY2" fmla="*/ 0 h 875899"/>
              <a:gd name="connsiteX3" fmla="*/ 38501 w 875899"/>
              <a:gd name="connsiteY3" fmla="*/ 144379 h 875899"/>
              <a:gd name="connsiteX4" fmla="*/ 0 w 875899"/>
              <a:gd name="connsiteY4" fmla="*/ 875899 h 8758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899" h="875899">
                <a:moveTo>
                  <a:pt x="0" y="875899"/>
                </a:moveTo>
                <a:lnTo>
                  <a:pt x="856649" y="673768"/>
                </a:lnTo>
                <a:lnTo>
                  <a:pt x="875899" y="0"/>
                </a:lnTo>
                <a:lnTo>
                  <a:pt x="38501" y="144379"/>
                </a:lnTo>
                <a:lnTo>
                  <a:pt x="0" y="875899"/>
                </a:lnTo>
                <a:close/>
              </a:path>
            </a:pathLst>
          </a:custGeom>
          <a:solidFill>
            <a:srgbClr val="FFFF00">
              <a:alpha val="50000"/>
            </a:srgbClr>
          </a:solidFill>
          <a:ln w="28575">
            <a:solidFill>
              <a:srgbClr val="FFFF00">
                <a:alpha val="1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1116979"/>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505635" y="1743737"/>
            <a:ext cx="5065825" cy="374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dirty="0"/>
              <a:t>20 By his death, Jesus opened a new and life-giving way through the curtain into the Most Holy Place.</a:t>
            </a:r>
            <a:endParaRPr lang="en-GB" altLang="en-US" sz="4400" dirty="0"/>
          </a:p>
        </p:txBody>
      </p:sp>
      <p:sp>
        <p:nvSpPr>
          <p:cNvPr id="5" name="Freeform: Shape 4">
            <a:extLst>
              <a:ext uri="{FF2B5EF4-FFF2-40B4-BE49-F238E27FC236}">
                <a16:creationId xmlns:a16="http://schemas.microsoft.com/office/drawing/2014/main" xmlns="" id="{86D404BE-AB9E-4647-AAC0-DCE948255906}"/>
              </a:ext>
            </a:extLst>
          </p:cNvPr>
          <p:cNvSpPr/>
          <p:nvPr/>
        </p:nvSpPr>
        <p:spPr>
          <a:xfrm>
            <a:off x="7121351" y="2840347"/>
            <a:ext cx="1395664" cy="1049154"/>
          </a:xfrm>
          <a:custGeom>
            <a:avLst/>
            <a:gdLst>
              <a:gd name="connsiteX0" fmla="*/ 28876 w 1395664"/>
              <a:gd name="connsiteY0" fmla="*/ 115503 h 1049154"/>
              <a:gd name="connsiteX1" fmla="*/ 0 w 1395664"/>
              <a:gd name="connsiteY1" fmla="*/ 818147 h 1049154"/>
              <a:gd name="connsiteX2" fmla="*/ 529390 w 1395664"/>
              <a:gd name="connsiteY2" fmla="*/ 1049154 h 1049154"/>
              <a:gd name="connsiteX3" fmla="*/ 558266 w 1395664"/>
              <a:gd name="connsiteY3" fmla="*/ 288758 h 1049154"/>
              <a:gd name="connsiteX4" fmla="*/ 1395664 w 1395664"/>
              <a:gd name="connsiteY4" fmla="*/ 154004 h 1049154"/>
              <a:gd name="connsiteX5" fmla="*/ 914400 w 1395664"/>
              <a:gd name="connsiteY5" fmla="*/ 0 h 1049154"/>
              <a:gd name="connsiteX6" fmla="*/ 28876 w 1395664"/>
              <a:gd name="connsiteY6" fmla="*/ 115503 h 1049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5664" h="1049154">
                <a:moveTo>
                  <a:pt x="28876" y="115503"/>
                </a:moveTo>
                <a:lnTo>
                  <a:pt x="0" y="818147"/>
                </a:lnTo>
                <a:lnTo>
                  <a:pt x="529390" y="1049154"/>
                </a:lnTo>
                <a:lnTo>
                  <a:pt x="558266" y="288758"/>
                </a:lnTo>
                <a:lnTo>
                  <a:pt x="1395664" y="154004"/>
                </a:lnTo>
                <a:lnTo>
                  <a:pt x="914400" y="0"/>
                </a:lnTo>
                <a:lnTo>
                  <a:pt x="28876" y="115503"/>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xmlns="" id="{9E0553ED-44DC-417E-AB63-61026362C45F}"/>
              </a:ext>
            </a:extLst>
          </p:cNvPr>
          <p:cNvSpPr/>
          <p:nvPr/>
        </p:nvSpPr>
        <p:spPr>
          <a:xfrm>
            <a:off x="7631491" y="3003976"/>
            <a:ext cx="885524" cy="885525"/>
          </a:xfrm>
          <a:custGeom>
            <a:avLst/>
            <a:gdLst>
              <a:gd name="connsiteX0" fmla="*/ 0 w 875899"/>
              <a:gd name="connsiteY0" fmla="*/ 875899 h 875899"/>
              <a:gd name="connsiteX1" fmla="*/ 856649 w 875899"/>
              <a:gd name="connsiteY1" fmla="*/ 673768 h 875899"/>
              <a:gd name="connsiteX2" fmla="*/ 875899 w 875899"/>
              <a:gd name="connsiteY2" fmla="*/ 0 h 875899"/>
              <a:gd name="connsiteX3" fmla="*/ 38501 w 875899"/>
              <a:gd name="connsiteY3" fmla="*/ 144379 h 875899"/>
              <a:gd name="connsiteX4" fmla="*/ 0 w 875899"/>
              <a:gd name="connsiteY4" fmla="*/ 875899 h 8758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899" h="875899">
                <a:moveTo>
                  <a:pt x="0" y="875899"/>
                </a:moveTo>
                <a:lnTo>
                  <a:pt x="856649" y="673768"/>
                </a:lnTo>
                <a:lnTo>
                  <a:pt x="875899" y="0"/>
                </a:lnTo>
                <a:lnTo>
                  <a:pt x="38501" y="144379"/>
                </a:lnTo>
                <a:lnTo>
                  <a:pt x="0" y="875899"/>
                </a:lnTo>
                <a:close/>
              </a:path>
            </a:pathLst>
          </a:custGeom>
          <a:solidFill>
            <a:srgbClr val="FFFF00">
              <a:alpha val="50000"/>
            </a:srgbClr>
          </a:solidFill>
          <a:ln w="28575">
            <a:solidFill>
              <a:srgbClr val="FFFF00">
                <a:alpha val="1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6364751"/>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505635" y="1743737"/>
            <a:ext cx="5065825" cy="374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dirty="0"/>
              <a:t>22 let us go right into the presence of God with sincere hearts fully trusting him.</a:t>
            </a:r>
            <a:endParaRPr lang="en-GB" altLang="en-US" sz="4400" dirty="0"/>
          </a:p>
        </p:txBody>
      </p:sp>
      <p:sp>
        <p:nvSpPr>
          <p:cNvPr id="5" name="Freeform: Shape 4">
            <a:extLst>
              <a:ext uri="{FF2B5EF4-FFF2-40B4-BE49-F238E27FC236}">
                <a16:creationId xmlns:a16="http://schemas.microsoft.com/office/drawing/2014/main" xmlns="" id="{86D404BE-AB9E-4647-AAC0-DCE948255906}"/>
              </a:ext>
            </a:extLst>
          </p:cNvPr>
          <p:cNvSpPr/>
          <p:nvPr/>
        </p:nvSpPr>
        <p:spPr>
          <a:xfrm>
            <a:off x="7121351" y="2840347"/>
            <a:ext cx="1395664" cy="1049154"/>
          </a:xfrm>
          <a:custGeom>
            <a:avLst/>
            <a:gdLst>
              <a:gd name="connsiteX0" fmla="*/ 28876 w 1395664"/>
              <a:gd name="connsiteY0" fmla="*/ 115503 h 1049154"/>
              <a:gd name="connsiteX1" fmla="*/ 0 w 1395664"/>
              <a:gd name="connsiteY1" fmla="*/ 818147 h 1049154"/>
              <a:gd name="connsiteX2" fmla="*/ 529390 w 1395664"/>
              <a:gd name="connsiteY2" fmla="*/ 1049154 h 1049154"/>
              <a:gd name="connsiteX3" fmla="*/ 558266 w 1395664"/>
              <a:gd name="connsiteY3" fmla="*/ 288758 h 1049154"/>
              <a:gd name="connsiteX4" fmla="*/ 1395664 w 1395664"/>
              <a:gd name="connsiteY4" fmla="*/ 154004 h 1049154"/>
              <a:gd name="connsiteX5" fmla="*/ 914400 w 1395664"/>
              <a:gd name="connsiteY5" fmla="*/ 0 h 1049154"/>
              <a:gd name="connsiteX6" fmla="*/ 28876 w 1395664"/>
              <a:gd name="connsiteY6" fmla="*/ 115503 h 1049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5664" h="1049154">
                <a:moveTo>
                  <a:pt x="28876" y="115503"/>
                </a:moveTo>
                <a:lnTo>
                  <a:pt x="0" y="818147"/>
                </a:lnTo>
                <a:lnTo>
                  <a:pt x="529390" y="1049154"/>
                </a:lnTo>
                <a:lnTo>
                  <a:pt x="558266" y="288758"/>
                </a:lnTo>
                <a:lnTo>
                  <a:pt x="1395664" y="154004"/>
                </a:lnTo>
                <a:lnTo>
                  <a:pt x="914400" y="0"/>
                </a:lnTo>
                <a:lnTo>
                  <a:pt x="28876" y="115503"/>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xmlns="" id="{9E0553ED-44DC-417E-AB63-61026362C45F}"/>
              </a:ext>
            </a:extLst>
          </p:cNvPr>
          <p:cNvSpPr/>
          <p:nvPr/>
        </p:nvSpPr>
        <p:spPr>
          <a:xfrm>
            <a:off x="7631491" y="3003976"/>
            <a:ext cx="885524" cy="885525"/>
          </a:xfrm>
          <a:custGeom>
            <a:avLst/>
            <a:gdLst>
              <a:gd name="connsiteX0" fmla="*/ 0 w 875899"/>
              <a:gd name="connsiteY0" fmla="*/ 875899 h 875899"/>
              <a:gd name="connsiteX1" fmla="*/ 856649 w 875899"/>
              <a:gd name="connsiteY1" fmla="*/ 673768 h 875899"/>
              <a:gd name="connsiteX2" fmla="*/ 875899 w 875899"/>
              <a:gd name="connsiteY2" fmla="*/ 0 h 875899"/>
              <a:gd name="connsiteX3" fmla="*/ 38501 w 875899"/>
              <a:gd name="connsiteY3" fmla="*/ 144379 h 875899"/>
              <a:gd name="connsiteX4" fmla="*/ 0 w 875899"/>
              <a:gd name="connsiteY4" fmla="*/ 875899 h 8758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899" h="875899">
                <a:moveTo>
                  <a:pt x="0" y="875899"/>
                </a:moveTo>
                <a:lnTo>
                  <a:pt x="856649" y="673768"/>
                </a:lnTo>
                <a:lnTo>
                  <a:pt x="875899" y="0"/>
                </a:lnTo>
                <a:lnTo>
                  <a:pt x="38501" y="144379"/>
                </a:lnTo>
                <a:lnTo>
                  <a:pt x="0" y="875899"/>
                </a:lnTo>
                <a:close/>
              </a:path>
            </a:pathLst>
          </a:custGeom>
          <a:solidFill>
            <a:srgbClr val="FFFF00">
              <a:alpha val="50000"/>
            </a:srgbClr>
          </a:solidFill>
          <a:ln w="28575">
            <a:solidFill>
              <a:srgbClr val="FFFF00">
                <a:alpha val="1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7419032"/>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505635" y="1743737"/>
            <a:ext cx="5065825" cy="374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dirty="0"/>
              <a:t>For our guilty consciences have been sprinkled with Christ’s blood to make us clean, and our bodies have been washed with pure water.</a:t>
            </a:r>
            <a:endParaRPr lang="en-GB" altLang="en-US" sz="4400" dirty="0"/>
          </a:p>
        </p:txBody>
      </p:sp>
      <p:sp>
        <p:nvSpPr>
          <p:cNvPr id="5" name="Freeform: Shape 4">
            <a:extLst>
              <a:ext uri="{FF2B5EF4-FFF2-40B4-BE49-F238E27FC236}">
                <a16:creationId xmlns:a16="http://schemas.microsoft.com/office/drawing/2014/main" xmlns="" id="{86D404BE-AB9E-4647-AAC0-DCE948255906}"/>
              </a:ext>
            </a:extLst>
          </p:cNvPr>
          <p:cNvSpPr/>
          <p:nvPr/>
        </p:nvSpPr>
        <p:spPr>
          <a:xfrm>
            <a:off x="7121351" y="2840347"/>
            <a:ext cx="1395664" cy="1049154"/>
          </a:xfrm>
          <a:custGeom>
            <a:avLst/>
            <a:gdLst>
              <a:gd name="connsiteX0" fmla="*/ 28876 w 1395664"/>
              <a:gd name="connsiteY0" fmla="*/ 115503 h 1049154"/>
              <a:gd name="connsiteX1" fmla="*/ 0 w 1395664"/>
              <a:gd name="connsiteY1" fmla="*/ 818147 h 1049154"/>
              <a:gd name="connsiteX2" fmla="*/ 529390 w 1395664"/>
              <a:gd name="connsiteY2" fmla="*/ 1049154 h 1049154"/>
              <a:gd name="connsiteX3" fmla="*/ 558266 w 1395664"/>
              <a:gd name="connsiteY3" fmla="*/ 288758 h 1049154"/>
              <a:gd name="connsiteX4" fmla="*/ 1395664 w 1395664"/>
              <a:gd name="connsiteY4" fmla="*/ 154004 h 1049154"/>
              <a:gd name="connsiteX5" fmla="*/ 914400 w 1395664"/>
              <a:gd name="connsiteY5" fmla="*/ 0 h 1049154"/>
              <a:gd name="connsiteX6" fmla="*/ 28876 w 1395664"/>
              <a:gd name="connsiteY6" fmla="*/ 115503 h 1049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5664" h="1049154">
                <a:moveTo>
                  <a:pt x="28876" y="115503"/>
                </a:moveTo>
                <a:lnTo>
                  <a:pt x="0" y="818147"/>
                </a:lnTo>
                <a:lnTo>
                  <a:pt x="529390" y="1049154"/>
                </a:lnTo>
                <a:lnTo>
                  <a:pt x="558266" y="288758"/>
                </a:lnTo>
                <a:lnTo>
                  <a:pt x="1395664" y="154004"/>
                </a:lnTo>
                <a:lnTo>
                  <a:pt x="914400" y="0"/>
                </a:lnTo>
                <a:lnTo>
                  <a:pt x="28876" y="115503"/>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xmlns="" id="{9E0553ED-44DC-417E-AB63-61026362C45F}"/>
              </a:ext>
            </a:extLst>
          </p:cNvPr>
          <p:cNvSpPr/>
          <p:nvPr/>
        </p:nvSpPr>
        <p:spPr>
          <a:xfrm>
            <a:off x="7631491" y="3003976"/>
            <a:ext cx="885524" cy="885525"/>
          </a:xfrm>
          <a:custGeom>
            <a:avLst/>
            <a:gdLst>
              <a:gd name="connsiteX0" fmla="*/ 0 w 875899"/>
              <a:gd name="connsiteY0" fmla="*/ 875899 h 875899"/>
              <a:gd name="connsiteX1" fmla="*/ 856649 w 875899"/>
              <a:gd name="connsiteY1" fmla="*/ 673768 h 875899"/>
              <a:gd name="connsiteX2" fmla="*/ 875899 w 875899"/>
              <a:gd name="connsiteY2" fmla="*/ 0 h 875899"/>
              <a:gd name="connsiteX3" fmla="*/ 38501 w 875899"/>
              <a:gd name="connsiteY3" fmla="*/ 144379 h 875899"/>
              <a:gd name="connsiteX4" fmla="*/ 0 w 875899"/>
              <a:gd name="connsiteY4" fmla="*/ 875899 h 8758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899" h="875899">
                <a:moveTo>
                  <a:pt x="0" y="875899"/>
                </a:moveTo>
                <a:lnTo>
                  <a:pt x="856649" y="673768"/>
                </a:lnTo>
                <a:lnTo>
                  <a:pt x="875899" y="0"/>
                </a:lnTo>
                <a:lnTo>
                  <a:pt x="38501" y="144379"/>
                </a:lnTo>
                <a:lnTo>
                  <a:pt x="0" y="875899"/>
                </a:lnTo>
                <a:close/>
              </a:path>
            </a:pathLst>
          </a:custGeom>
          <a:solidFill>
            <a:srgbClr val="FFFF00">
              <a:alpha val="50000"/>
            </a:srgbClr>
          </a:solidFill>
          <a:ln w="28575">
            <a:solidFill>
              <a:srgbClr val="FFFF00">
                <a:alpha val="1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2475376"/>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505635" y="1743737"/>
            <a:ext cx="5065825" cy="374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dirty="0"/>
              <a:t>23 Let us hold tightly without wavering to the hope we affirm, for God can be trusted to keep his promise. </a:t>
            </a:r>
            <a:endParaRPr lang="en-GB" altLang="en-US" sz="4400" dirty="0"/>
          </a:p>
        </p:txBody>
      </p:sp>
      <p:sp>
        <p:nvSpPr>
          <p:cNvPr id="5" name="Freeform: Shape 4">
            <a:extLst>
              <a:ext uri="{FF2B5EF4-FFF2-40B4-BE49-F238E27FC236}">
                <a16:creationId xmlns:a16="http://schemas.microsoft.com/office/drawing/2014/main" xmlns="" id="{86D404BE-AB9E-4647-AAC0-DCE948255906}"/>
              </a:ext>
            </a:extLst>
          </p:cNvPr>
          <p:cNvSpPr/>
          <p:nvPr/>
        </p:nvSpPr>
        <p:spPr>
          <a:xfrm>
            <a:off x="7121351" y="2840347"/>
            <a:ext cx="1395664" cy="1049154"/>
          </a:xfrm>
          <a:custGeom>
            <a:avLst/>
            <a:gdLst>
              <a:gd name="connsiteX0" fmla="*/ 28876 w 1395664"/>
              <a:gd name="connsiteY0" fmla="*/ 115503 h 1049154"/>
              <a:gd name="connsiteX1" fmla="*/ 0 w 1395664"/>
              <a:gd name="connsiteY1" fmla="*/ 818147 h 1049154"/>
              <a:gd name="connsiteX2" fmla="*/ 529390 w 1395664"/>
              <a:gd name="connsiteY2" fmla="*/ 1049154 h 1049154"/>
              <a:gd name="connsiteX3" fmla="*/ 558266 w 1395664"/>
              <a:gd name="connsiteY3" fmla="*/ 288758 h 1049154"/>
              <a:gd name="connsiteX4" fmla="*/ 1395664 w 1395664"/>
              <a:gd name="connsiteY4" fmla="*/ 154004 h 1049154"/>
              <a:gd name="connsiteX5" fmla="*/ 914400 w 1395664"/>
              <a:gd name="connsiteY5" fmla="*/ 0 h 1049154"/>
              <a:gd name="connsiteX6" fmla="*/ 28876 w 1395664"/>
              <a:gd name="connsiteY6" fmla="*/ 115503 h 1049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5664" h="1049154">
                <a:moveTo>
                  <a:pt x="28876" y="115503"/>
                </a:moveTo>
                <a:lnTo>
                  <a:pt x="0" y="818147"/>
                </a:lnTo>
                <a:lnTo>
                  <a:pt x="529390" y="1049154"/>
                </a:lnTo>
                <a:lnTo>
                  <a:pt x="558266" y="288758"/>
                </a:lnTo>
                <a:lnTo>
                  <a:pt x="1395664" y="154004"/>
                </a:lnTo>
                <a:lnTo>
                  <a:pt x="914400" y="0"/>
                </a:lnTo>
                <a:lnTo>
                  <a:pt x="28876" y="115503"/>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xmlns="" id="{9E0553ED-44DC-417E-AB63-61026362C45F}"/>
              </a:ext>
            </a:extLst>
          </p:cNvPr>
          <p:cNvSpPr/>
          <p:nvPr/>
        </p:nvSpPr>
        <p:spPr>
          <a:xfrm>
            <a:off x="7631491" y="3003976"/>
            <a:ext cx="885524" cy="885525"/>
          </a:xfrm>
          <a:custGeom>
            <a:avLst/>
            <a:gdLst>
              <a:gd name="connsiteX0" fmla="*/ 0 w 875899"/>
              <a:gd name="connsiteY0" fmla="*/ 875899 h 875899"/>
              <a:gd name="connsiteX1" fmla="*/ 856649 w 875899"/>
              <a:gd name="connsiteY1" fmla="*/ 673768 h 875899"/>
              <a:gd name="connsiteX2" fmla="*/ 875899 w 875899"/>
              <a:gd name="connsiteY2" fmla="*/ 0 h 875899"/>
              <a:gd name="connsiteX3" fmla="*/ 38501 w 875899"/>
              <a:gd name="connsiteY3" fmla="*/ 144379 h 875899"/>
              <a:gd name="connsiteX4" fmla="*/ 0 w 875899"/>
              <a:gd name="connsiteY4" fmla="*/ 875899 h 8758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899" h="875899">
                <a:moveTo>
                  <a:pt x="0" y="875899"/>
                </a:moveTo>
                <a:lnTo>
                  <a:pt x="856649" y="673768"/>
                </a:lnTo>
                <a:lnTo>
                  <a:pt x="875899" y="0"/>
                </a:lnTo>
                <a:lnTo>
                  <a:pt x="38501" y="144379"/>
                </a:lnTo>
                <a:lnTo>
                  <a:pt x="0" y="875899"/>
                </a:lnTo>
                <a:close/>
              </a:path>
            </a:pathLst>
          </a:custGeom>
          <a:solidFill>
            <a:srgbClr val="FFFF00">
              <a:alpha val="50000"/>
            </a:srgbClr>
          </a:solidFill>
          <a:ln w="28575">
            <a:solidFill>
              <a:srgbClr val="FFFF00">
                <a:alpha val="1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4443342"/>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764464"/>
            <a:ext cx="11828129" cy="4093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GB"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CAN YOU SEE GOD’S GLORY</a:t>
            </a:r>
            <a:br>
              <a:rPr kumimoji="0" lang="en-GB"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br>
            <a:r>
              <a:rPr kumimoji="0" lang="en-GB"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IN THE PLACE WHERE YOU ARE?</a:t>
            </a:r>
          </a:p>
        </p:txBody>
      </p:sp>
    </p:spTree>
    <p:extLst>
      <p:ext uri="{BB962C8B-B14F-4D97-AF65-F5344CB8AC3E}">
        <p14:creationId xmlns:p14="http://schemas.microsoft.com/office/powerpoint/2010/main" val="1782145830"/>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Obstacles: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b="1"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Too busy glorifying ourselves.</a:t>
            </a: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dirty="0">
              <a:solidFill>
                <a:prstClr val="white"/>
              </a:solidFill>
            </a:endParaRPr>
          </a:p>
          <a:p>
            <a:pPr marL="914400" lvl="0">
              <a:lnSpc>
                <a:spcPts val="4300"/>
              </a:lnSpc>
              <a:spcAft>
                <a:spcPts val="1200"/>
              </a:spcAft>
              <a:buClr>
                <a:srgbClr val="FFFFFF"/>
              </a:buClr>
              <a:buNone/>
            </a:pPr>
            <a:r>
              <a:rPr lang="en-US" altLang="en-US" sz="4400" b="1" dirty="0">
                <a:solidFill>
                  <a:prstClr val="white"/>
                </a:solidFill>
              </a:rPr>
              <a:t>John 5:44</a:t>
            </a:r>
            <a:r>
              <a:rPr lang="en-US" altLang="en-US" sz="4400" dirty="0">
                <a:solidFill>
                  <a:prstClr val="white"/>
                </a:solidFill>
              </a:rPr>
              <a:t> “How can you believe, when you receive glory from one another and you do not seek the glory that is from the one and only God?</a:t>
            </a: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t>
            </a:r>
          </a:p>
        </p:txBody>
      </p:sp>
    </p:spTree>
    <p:extLst>
      <p:ext uri="{BB962C8B-B14F-4D97-AF65-F5344CB8AC3E}">
        <p14:creationId xmlns:p14="http://schemas.microsoft.com/office/powerpoint/2010/main" val="16203234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Obstacles: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b="1"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Too busy glorifying ourselves.</a:t>
            </a: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t>
            </a:r>
          </a:p>
        </p:txBody>
      </p:sp>
      <p:sp>
        <p:nvSpPr>
          <p:cNvPr id="3" name="Text Box 4">
            <a:extLst>
              <a:ext uri="{FF2B5EF4-FFF2-40B4-BE49-F238E27FC236}">
                <a16:creationId xmlns:a16="http://schemas.microsoft.com/office/drawing/2014/main" xmlns="" id="{0575FBE8-9A4A-4806-B2D2-AD4B240DCD65}"/>
              </a:ext>
            </a:extLst>
          </p:cNvPr>
          <p:cNvSpPr txBox="1">
            <a:spLocks noChangeArrowheads="1"/>
          </p:cNvSpPr>
          <p:nvPr/>
        </p:nvSpPr>
        <p:spPr bwMode="auto">
          <a:xfrm>
            <a:off x="3274826" y="2530549"/>
            <a:ext cx="4465676" cy="3575283"/>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US" altLang="en-US" sz="4000" dirty="0">
                <a:latin typeface="Arial Narrow" panose="020B0606020202030204" pitchFamily="34" charset="0"/>
              </a:rPr>
              <a:t>SYMPTOMS</a:t>
            </a:r>
          </a:p>
          <a:p>
            <a:pPr>
              <a:lnSpc>
                <a:spcPts val="3800"/>
              </a:lnSpc>
              <a:spcAft>
                <a:spcPts val="1200"/>
              </a:spcAft>
              <a:defRPr/>
            </a:pPr>
            <a:r>
              <a:rPr lang="en-US" altLang="en-US" sz="4000" b="0" dirty="0">
                <a:latin typeface="Arial Narrow" panose="020B0606020202030204" pitchFamily="34" charset="0"/>
              </a:rPr>
              <a:t>Story competitions</a:t>
            </a:r>
          </a:p>
          <a:p>
            <a:pPr>
              <a:lnSpc>
                <a:spcPts val="3800"/>
              </a:lnSpc>
              <a:spcAft>
                <a:spcPts val="1200"/>
              </a:spcAft>
              <a:defRPr/>
            </a:pPr>
            <a:r>
              <a:rPr lang="en-US" altLang="en-US" sz="4000" b="0" dirty="0">
                <a:latin typeface="Arial Narrow" panose="020B0606020202030204" pitchFamily="34" charset="0"/>
              </a:rPr>
              <a:t>Inordinate concern for what people think about me.</a:t>
            </a:r>
          </a:p>
          <a:p>
            <a:pPr>
              <a:lnSpc>
                <a:spcPts val="3800"/>
              </a:lnSpc>
              <a:spcAft>
                <a:spcPts val="1200"/>
              </a:spcAft>
              <a:defRPr/>
            </a:pPr>
            <a:r>
              <a:rPr lang="en-US" altLang="en-US" sz="4000" b="0" dirty="0">
                <a:latin typeface="Arial Narrow" panose="020B0606020202030204" pitchFamily="34" charset="0"/>
              </a:rPr>
              <a:t>Subtle put-downs</a:t>
            </a:r>
          </a:p>
        </p:txBody>
      </p:sp>
    </p:spTree>
    <p:extLst>
      <p:ext uri="{BB962C8B-B14F-4D97-AF65-F5344CB8AC3E}">
        <p14:creationId xmlns:p14="http://schemas.microsoft.com/office/powerpoint/2010/main" val="14169065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Obstacles: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b="1"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Too busy glorifying ourselves.</a:t>
            </a: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t>
            </a:r>
          </a:p>
        </p:txBody>
      </p:sp>
      <p:sp>
        <p:nvSpPr>
          <p:cNvPr id="3" name="Text Box 4">
            <a:extLst>
              <a:ext uri="{FF2B5EF4-FFF2-40B4-BE49-F238E27FC236}">
                <a16:creationId xmlns:a16="http://schemas.microsoft.com/office/drawing/2014/main" xmlns="" id="{0575FBE8-9A4A-4806-B2D2-AD4B240DCD65}"/>
              </a:ext>
            </a:extLst>
          </p:cNvPr>
          <p:cNvSpPr txBox="1">
            <a:spLocks noChangeArrowheads="1"/>
          </p:cNvSpPr>
          <p:nvPr/>
        </p:nvSpPr>
        <p:spPr bwMode="auto">
          <a:xfrm>
            <a:off x="3274826" y="2530549"/>
            <a:ext cx="4465676" cy="344494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US" altLang="en-US" sz="4000" dirty="0">
                <a:latin typeface="Arial Narrow" panose="020B0606020202030204" pitchFamily="34" charset="0"/>
              </a:rPr>
              <a:t>ANTIDOTES</a:t>
            </a:r>
          </a:p>
          <a:p>
            <a:pPr>
              <a:lnSpc>
                <a:spcPts val="3800"/>
              </a:lnSpc>
              <a:spcAft>
                <a:spcPts val="1200"/>
              </a:spcAft>
              <a:defRPr/>
            </a:pPr>
            <a:r>
              <a:rPr lang="en-US" altLang="en-US" sz="4000" b="0" dirty="0">
                <a:latin typeface="Arial Narrow" panose="020B0606020202030204" pitchFamily="34" charset="0"/>
              </a:rPr>
              <a:t>Get out and see what God has made.</a:t>
            </a:r>
          </a:p>
          <a:p>
            <a:pPr algn="l">
              <a:lnSpc>
                <a:spcPts val="3800"/>
              </a:lnSpc>
              <a:spcAft>
                <a:spcPts val="1200"/>
              </a:spcAft>
              <a:defRPr/>
            </a:pPr>
            <a:r>
              <a:rPr lang="en-US" altLang="en-US" sz="4000" dirty="0">
                <a:latin typeface="Arial Narrow" panose="020B0606020202030204" pitchFamily="34" charset="0"/>
              </a:rPr>
              <a:t>Psalm 19:1 </a:t>
            </a:r>
            <a:r>
              <a:rPr lang="en-US" altLang="en-US" sz="4000" b="0" dirty="0">
                <a:latin typeface="Arial Narrow" panose="020B0606020202030204" pitchFamily="34" charset="0"/>
              </a:rPr>
              <a:t>The heavens proclaim the glory of God…</a:t>
            </a:r>
          </a:p>
        </p:txBody>
      </p:sp>
    </p:spTree>
    <p:extLst>
      <p:ext uri="{BB962C8B-B14F-4D97-AF65-F5344CB8AC3E}">
        <p14:creationId xmlns:p14="http://schemas.microsoft.com/office/powerpoint/2010/main" val="7758044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Obstacles: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b="1"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Too busy glorifying ourselves.</a:t>
            </a: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t>
            </a:r>
          </a:p>
        </p:txBody>
      </p:sp>
      <p:sp>
        <p:nvSpPr>
          <p:cNvPr id="3" name="Text Box 4">
            <a:extLst>
              <a:ext uri="{FF2B5EF4-FFF2-40B4-BE49-F238E27FC236}">
                <a16:creationId xmlns:a16="http://schemas.microsoft.com/office/drawing/2014/main" xmlns="" id="{0575FBE8-9A4A-4806-B2D2-AD4B240DCD65}"/>
              </a:ext>
            </a:extLst>
          </p:cNvPr>
          <p:cNvSpPr txBox="1">
            <a:spLocks noChangeArrowheads="1"/>
          </p:cNvSpPr>
          <p:nvPr/>
        </p:nvSpPr>
        <p:spPr bwMode="auto">
          <a:xfrm>
            <a:off x="3274826" y="2530549"/>
            <a:ext cx="4465676" cy="195639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US" altLang="en-US" sz="4000" dirty="0">
                <a:latin typeface="Arial Narrow" panose="020B0606020202030204" pitchFamily="34" charset="0"/>
              </a:rPr>
              <a:t>ANTIDOTES</a:t>
            </a:r>
          </a:p>
          <a:p>
            <a:pPr>
              <a:lnSpc>
                <a:spcPts val="3800"/>
              </a:lnSpc>
              <a:spcAft>
                <a:spcPts val="1200"/>
              </a:spcAft>
              <a:defRPr/>
            </a:pPr>
            <a:r>
              <a:rPr lang="en-US" altLang="en-US" sz="4000" b="0" dirty="0">
                <a:latin typeface="Arial Narrow" panose="020B0606020202030204" pitchFamily="34" charset="0"/>
              </a:rPr>
              <a:t>Look for ways to extol God for his greatness.</a:t>
            </a:r>
          </a:p>
        </p:txBody>
      </p:sp>
    </p:spTree>
    <p:extLst>
      <p:ext uri="{BB962C8B-B14F-4D97-AF65-F5344CB8AC3E}">
        <p14:creationId xmlns:p14="http://schemas.microsoft.com/office/powerpoint/2010/main" val="62080412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DDFB264F-BB9D-4C32-B393-2DDE498B247E}"/>
              </a:ext>
            </a:extLst>
          </p:cNvPr>
          <p:cNvSpPr txBox="1">
            <a:spLocks/>
          </p:cNvSpPr>
          <p:nvPr/>
        </p:nvSpPr>
        <p:spPr bwMode="auto">
          <a:xfrm>
            <a:off x="1" y="-16134"/>
            <a:ext cx="12192000" cy="1593925"/>
          </a:xfrm>
          <a:prstGeom prst="rect">
            <a:avLst/>
          </a:prstGeom>
          <a:solidFill>
            <a:schemeClr val="bg1">
              <a:alpha val="58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700"/>
              </a:lnSpc>
              <a:spcAft>
                <a:spcPts val="1200"/>
              </a:spcAft>
              <a:buClr>
                <a:srgbClr val="FFFFFF"/>
              </a:buClr>
              <a:buNone/>
            </a:pPr>
            <a:r>
              <a:rPr lang="en-US" altLang="en-US" sz="3800" b="1" dirty="0"/>
              <a:t>Exodus 25:8 </a:t>
            </a:r>
            <a:r>
              <a:rPr lang="en-US" altLang="en-US" sz="3800" dirty="0"/>
              <a:t>“Have the people of Israel build me a holy sanctuary so I can live among them. 9 You must build this </a:t>
            </a:r>
            <a:r>
              <a:rPr lang="en-US" altLang="en-US" sz="3800" dirty="0">
                <a:solidFill>
                  <a:srgbClr val="FFC000"/>
                </a:solidFill>
              </a:rPr>
              <a:t>Tabernacle</a:t>
            </a:r>
            <a:r>
              <a:rPr lang="en-US" altLang="en-US" sz="3800" dirty="0"/>
              <a:t> and its furnishings exactly according to the pattern I will show you.</a:t>
            </a:r>
            <a:endParaRPr lang="en-GB" altLang="en-US" sz="3800" dirty="0"/>
          </a:p>
        </p:txBody>
      </p:sp>
    </p:spTree>
    <p:extLst>
      <p:ext uri="{BB962C8B-B14F-4D97-AF65-F5344CB8AC3E}">
        <p14:creationId xmlns:p14="http://schemas.microsoft.com/office/powerpoint/2010/main" val="21783642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Obstacles: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b="1"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Fatalism and fear.</a:t>
            </a: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t>
            </a:r>
          </a:p>
        </p:txBody>
      </p:sp>
      <p:sp>
        <p:nvSpPr>
          <p:cNvPr id="3" name="Text Box 4">
            <a:extLst>
              <a:ext uri="{FF2B5EF4-FFF2-40B4-BE49-F238E27FC236}">
                <a16:creationId xmlns:a16="http://schemas.microsoft.com/office/drawing/2014/main" xmlns="" id="{0575FBE8-9A4A-4806-B2D2-AD4B240DCD65}"/>
              </a:ext>
            </a:extLst>
          </p:cNvPr>
          <p:cNvSpPr txBox="1">
            <a:spLocks noChangeArrowheads="1"/>
          </p:cNvSpPr>
          <p:nvPr/>
        </p:nvSpPr>
        <p:spPr bwMode="auto">
          <a:xfrm>
            <a:off x="1935127" y="2530550"/>
            <a:ext cx="6996222" cy="191386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US" altLang="en-US" sz="4000" dirty="0">
                <a:latin typeface="Arial Narrow" panose="020B0606020202030204" pitchFamily="34" charset="0"/>
              </a:rPr>
              <a:t>“The sovereignty of evil”</a:t>
            </a:r>
          </a:p>
          <a:p>
            <a:pPr>
              <a:lnSpc>
                <a:spcPts val="3800"/>
              </a:lnSpc>
              <a:spcAft>
                <a:spcPts val="1200"/>
              </a:spcAft>
              <a:defRPr/>
            </a:pPr>
            <a:r>
              <a:rPr lang="en-US" altLang="en-US" sz="4000" b="0" dirty="0">
                <a:latin typeface="Arial Narrow" panose="020B0606020202030204" pitchFamily="34" charset="0"/>
              </a:rPr>
              <a:t>This place is too dark, too far gone, too hopeless for God to work.</a:t>
            </a:r>
          </a:p>
        </p:txBody>
      </p:sp>
    </p:spTree>
    <p:extLst>
      <p:ext uri="{BB962C8B-B14F-4D97-AF65-F5344CB8AC3E}">
        <p14:creationId xmlns:p14="http://schemas.microsoft.com/office/powerpoint/2010/main" val="16950264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179870"/>
            <a:ext cx="11828129" cy="5678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prstClr val="white"/>
                </a:solidFill>
              </a:rPr>
              <a:t>Ezekiel 11:17</a:t>
            </a:r>
            <a:r>
              <a:rPr lang="en-US" altLang="en-US" sz="4400" dirty="0">
                <a:solidFill>
                  <a:prstClr val="white"/>
                </a:solidFill>
              </a:rPr>
              <a:t> I, the Sovereign LORD, will gather you back from the nations where you have been scattered, and I will give you the land of Israel once again… 19 And I will give them singleness of heart and put a new spirit within them. I will take away their stony, stubborn heart and give them a tender, responsive heart, 20 so they will obey my decrees and regulations. Then they will truly be my people, and I will be their God..</a:t>
            </a:r>
            <a:endPar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t>
            </a:r>
          </a:p>
        </p:txBody>
      </p:sp>
    </p:spTree>
    <p:extLst>
      <p:ext uri="{BB962C8B-B14F-4D97-AF65-F5344CB8AC3E}">
        <p14:creationId xmlns:p14="http://schemas.microsoft.com/office/powerpoint/2010/main" val="3909567544"/>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Obstacles: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b="1"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Fatalism and fear.</a:t>
            </a: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t>
            </a:r>
          </a:p>
        </p:txBody>
      </p:sp>
      <p:sp>
        <p:nvSpPr>
          <p:cNvPr id="4" name="Text Box 4">
            <a:extLst>
              <a:ext uri="{FF2B5EF4-FFF2-40B4-BE49-F238E27FC236}">
                <a16:creationId xmlns:a16="http://schemas.microsoft.com/office/drawing/2014/main" xmlns="" id="{869771CF-7E3D-4627-A6CA-F1F4E1DE976C}"/>
              </a:ext>
            </a:extLst>
          </p:cNvPr>
          <p:cNvSpPr txBox="1">
            <a:spLocks noChangeArrowheads="1"/>
          </p:cNvSpPr>
          <p:nvPr/>
        </p:nvSpPr>
        <p:spPr bwMode="auto">
          <a:xfrm>
            <a:off x="1786268" y="2275368"/>
            <a:ext cx="8420988" cy="314723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800"/>
              </a:lnSpc>
              <a:spcAft>
                <a:spcPts val="1200"/>
              </a:spcAft>
              <a:defRPr/>
            </a:pPr>
            <a:r>
              <a:rPr lang="en-US" altLang="en-US" sz="4000" dirty="0">
                <a:latin typeface="Arial Narrow" panose="020B0606020202030204" pitchFamily="34" charset="0"/>
              </a:rPr>
              <a:t>1 Corinthians 10:13 </a:t>
            </a:r>
            <a:r>
              <a:rPr lang="en-US" altLang="en-US" sz="4000" b="0" dirty="0">
                <a:latin typeface="Arial Narrow" panose="020B0606020202030204" pitchFamily="34" charset="0"/>
              </a:rPr>
              <a:t>The temptations in your life are no different from what others experience. And God is faithful. He will not allow the temptation to be more than you can stand. When you are tempted, he will show you a way out so that you can endure. .</a:t>
            </a:r>
          </a:p>
        </p:txBody>
      </p:sp>
    </p:spTree>
    <p:extLst>
      <p:ext uri="{BB962C8B-B14F-4D97-AF65-F5344CB8AC3E}">
        <p14:creationId xmlns:p14="http://schemas.microsoft.com/office/powerpoint/2010/main" val="2768148227"/>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Obstacles: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b="1"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Fatalism and fear.</a:t>
            </a: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t>
            </a:r>
          </a:p>
        </p:txBody>
      </p:sp>
      <p:sp>
        <p:nvSpPr>
          <p:cNvPr id="4" name="Text Box 4">
            <a:extLst>
              <a:ext uri="{FF2B5EF4-FFF2-40B4-BE49-F238E27FC236}">
                <a16:creationId xmlns:a16="http://schemas.microsoft.com/office/drawing/2014/main" xmlns="" id="{869771CF-7E3D-4627-A6CA-F1F4E1DE976C}"/>
              </a:ext>
            </a:extLst>
          </p:cNvPr>
          <p:cNvSpPr txBox="1">
            <a:spLocks noChangeArrowheads="1"/>
          </p:cNvSpPr>
          <p:nvPr/>
        </p:nvSpPr>
        <p:spPr bwMode="auto">
          <a:xfrm>
            <a:off x="1786268" y="2275368"/>
            <a:ext cx="8420988" cy="2190306"/>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800"/>
              </a:lnSpc>
              <a:spcAft>
                <a:spcPts val="1200"/>
              </a:spcAft>
              <a:defRPr/>
            </a:pPr>
            <a:r>
              <a:rPr lang="en-US" altLang="en-US" sz="4000" dirty="0">
                <a:latin typeface="Arial Narrow" panose="020B0606020202030204" pitchFamily="34" charset="0"/>
              </a:rPr>
              <a:t>Romans 8:28 </a:t>
            </a:r>
            <a:r>
              <a:rPr lang="en-US" altLang="en-US" sz="4000" b="0" dirty="0">
                <a:latin typeface="Arial Narrow" panose="020B0606020202030204" pitchFamily="34" charset="0"/>
              </a:rPr>
              <a:t>And we know that God causes everything to work together for the good of those who love God and are called according to his purpose for them.</a:t>
            </a:r>
          </a:p>
        </p:txBody>
      </p:sp>
    </p:spTree>
    <p:extLst>
      <p:ext uri="{BB962C8B-B14F-4D97-AF65-F5344CB8AC3E}">
        <p14:creationId xmlns:p14="http://schemas.microsoft.com/office/powerpoint/2010/main" val="3162127012"/>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Obstacles: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b="1"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Fatalism and fear.</a:t>
            </a: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t>
            </a:r>
          </a:p>
        </p:txBody>
      </p:sp>
      <p:sp>
        <p:nvSpPr>
          <p:cNvPr id="4" name="Text Box 4">
            <a:extLst>
              <a:ext uri="{FF2B5EF4-FFF2-40B4-BE49-F238E27FC236}">
                <a16:creationId xmlns:a16="http://schemas.microsoft.com/office/drawing/2014/main" xmlns="" id="{869771CF-7E3D-4627-A6CA-F1F4E1DE976C}"/>
              </a:ext>
            </a:extLst>
          </p:cNvPr>
          <p:cNvSpPr txBox="1">
            <a:spLocks noChangeArrowheads="1"/>
          </p:cNvSpPr>
          <p:nvPr/>
        </p:nvSpPr>
        <p:spPr bwMode="auto">
          <a:xfrm>
            <a:off x="1786267" y="2275368"/>
            <a:ext cx="8548579" cy="172247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800"/>
              </a:lnSpc>
              <a:spcAft>
                <a:spcPts val="1200"/>
              </a:spcAft>
              <a:defRPr/>
            </a:pPr>
            <a:r>
              <a:rPr lang="en-US" altLang="en-US" sz="4000" dirty="0">
                <a:latin typeface="Arial Narrow" panose="020B0606020202030204" pitchFamily="34" charset="0"/>
              </a:rPr>
              <a:t>Galatians 6:9 </a:t>
            </a:r>
            <a:r>
              <a:rPr lang="en-US" altLang="en-US" sz="4000" b="0" dirty="0">
                <a:latin typeface="Arial Narrow" panose="020B0606020202030204" pitchFamily="34" charset="0"/>
              </a:rPr>
              <a:t>So let’s not get tired of doing what is good. At just the right time we will reap a harvest if we don’t give up.</a:t>
            </a:r>
          </a:p>
        </p:txBody>
      </p:sp>
    </p:spTree>
    <p:extLst>
      <p:ext uri="{BB962C8B-B14F-4D97-AF65-F5344CB8AC3E}">
        <p14:creationId xmlns:p14="http://schemas.microsoft.com/office/powerpoint/2010/main" val="3143640769"/>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Obstacles: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b="1"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Fatalism and fear.</a:t>
            </a: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t>
            </a:r>
          </a:p>
        </p:txBody>
      </p:sp>
      <p:sp>
        <p:nvSpPr>
          <p:cNvPr id="4" name="Text Box 4">
            <a:extLst>
              <a:ext uri="{FF2B5EF4-FFF2-40B4-BE49-F238E27FC236}">
                <a16:creationId xmlns:a16="http://schemas.microsoft.com/office/drawing/2014/main" xmlns="" id="{869771CF-7E3D-4627-A6CA-F1F4E1DE976C}"/>
              </a:ext>
            </a:extLst>
          </p:cNvPr>
          <p:cNvSpPr txBox="1">
            <a:spLocks noChangeArrowheads="1"/>
          </p:cNvSpPr>
          <p:nvPr/>
        </p:nvSpPr>
        <p:spPr bwMode="auto">
          <a:xfrm>
            <a:off x="3219300" y="2275368"/>
            <a:ext cx="5592728" cy="115363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800"/>
              </a:lnSpc>
              <a:spcAft>
                <a:spcPts val="1200"/>
              </a:spcAft>
              <a:defRPr/>
            </a:pPr>
            <a:r>
              <a:rPr lang="en-US" altLang="en-US" sz="4000" dirty="0">
                <a:latin typeface="Arial Narrow" panose="020B0606020202030204" pitchFamily="34" charset="0"/>
              </a:rPr>
              <a:t>God is sovereign, not the challenges we face.</a:t>
            </a:r>
            <a:endParaRPr lang="en-US" altLang="en-US" sz="4000" b="0" dirty="0">
              <a:latin typeface="Arial Narrow" panose="020B0606020202030204" pitchFamily="34" charset="0"/>
            </a:endParaRPr>
          </a:p>
        </p:txBody>
      </p:sp>
    </p:spTree>
    <p:extLst>
      <p:ext uri="{BB962C8B-B14F-4D97-AF65-F5344CB8AC3E}">
        <p14:creationId xmlns:p14="http://schemas.microsoft.com/office/powerpoint/2010/main" val="953328889"/>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2812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Obstacles: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b="1"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Fatalism and fear.</a:t>
            </a: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dirty="0">
              <a:solidFill>
                <a:prstClr val="white"/>
              </a:solidFill>
            </a:endParaRPr>
          </a:p>
          <a:p>
            <a:pPr marL="468313"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t>
            </a:r>
          </a:p>
        </p:txBody>
      </p:sp>
      <p:sp>
        <p:nvSpPr>
          <p:cNvPr id="4" name="Text Box 4">
            <a:extLst>
              <a:ext uri="{FF2B5EF4-FFF2-40B4-BE49-F238E27FC236}">
                <a16:creationId xmlns:a16="http://schemas.microsoft.com/office/drawing/2014/main" xmlns="" id="{869771CF-7E3D-4627-A6CA-F1F4E1DE976C}"/>
              </a:ext>
            </a:extLst>
          </p:cNvPr>
          <p:cNvSpPr txBox="1">
            <a:spLocks noChangeArrowheads="1"/>
          </p:cNvSpPr>
          <p:nvPr/>
        </p:nvSpPr>
        <p:spPr bwMode="auto">
          <a:xfrm>
            <a:off x="2825305" y="2270051"/>
            <a:ext cx="6541389" cy="231789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800"/>
              </a:lnSpc>
              <a:spcAft>
                <a:spcPts val="1200"/>
              </a:spcAft>
              <a:defRPr/>
            </a:pPr>
            <a:r>
              <a:rPr lang="en-US" altLang="en-US" sz="4000" dirty="0">
                <a:latin typeface="Arial Narrow" panose="020B0606020202030204" pitchFamily="34" charset="0"/>
              </a:rPr>
              <a:t>What’s true is what God promises.</a:t>
            </a:r>
          </a:p>
          <a:p>
            <a:pPr algn="l">
              <a:lnSpc>
                <a:spcPts val="3800"/>
              </a:lnSpc>
              <a:spcAft>
                <a:spcPts val="1200"/>
              </a:spcAft>
              <a:defRPr/>
            </a:pPr>
            <a:r>
              <a:rPr lang="en-US" altLang="en-US" sz="4000" dirty="0">
                <a:latin typeface="Arial Narrow" panose="020B0606020202030204" pitchFamily="34" charset="0"/>
              </a:rPr>
              <a:t>What’s false is any proposition that enthrones despair.</a:t>
            </a:r>
          </a:p>
        </p:txBody>
      </p:sp>
    </p:spTree>
    <p:extLst>
      <p:ext uri="{BB962C8B-B14F-4D97-AF65-F5344CB8AC3E}">
        <p14:creationId xmlns:p14="http://schemas.microsoft.com/office/powerpoint/2010/main" val="5451616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998380"/>
            <a:ext cx="11847513" cy="385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GB" altLang="en-US" sz="4400" b="1" dirty="0"/>
              <a:t>“Blessed be the glory of the Lord in his place”</a:t>
            </a:r>
            <a:endParaRPr lang="en-GB" altLang="en-US" sz="4400" dirty="0"/>
          </a:p>
        </p:txBody>
      </p:sp>
    </p:spTree>
    <p:extLst>
      <p:ext uri="{BB962C8B-B14F-4D97-AF65-F5344CB8AC3E}">
        <p14:creationId xmlns:p14="http://schemas.microsoft.com/office/powerpoint/2010/main" val="69779166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DDFB264F-BB9D-4C32-B393-2DDE498B247E}"/>
              </a:ext>
            </a:extLst>
          </p:cNvPr>
          <p:cNvSpPr txBox="1">
            <a:spLocks/>
          </p:cNvSpPr>
          <p:nvPr/>
        </p:nvSpPr>
        <p:spPr bwMode="auto">
          <a:xfrm>
            <a:off x="1" y="-16134"/>
            <a:ext cx="12192000" cy="1593925"/>
          </a:xfrm>
          <a:prstGeom prst="rect">
            <a:avLst/>
          </a:prstGeom>
          <a:solidFill>
            <a:schemeClr val="bg1">
              <a:alpha val="58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700"/>
              </a:lnSpc>
              <a:spcAft>
                <a:spcPts val="1200"/>
              </a:spcAft>
              <a:buClr>
                <a:srgbClr val="FFFFFF"/>
              </a:buClr>
              <a:buNone/>
            </a:pPr>
            <a:r>
              <a:rPr lang="en-US" altLang="en-US" sz="3800" b="1" dirty="0"/>
              <a:t>Exodus 25:8 </a:t>
            </a:r>
            <a:r>
              <a:rPr lang="en-US" altLang="en-US" sz="3800" dirty="0"/>
              <a:t>“Have the people of Israel build me a holy sanctuary so I can live among them. 9 You must build this Tabernacle and its furnishings exactly according to </a:t>
            </a:r>
            <a:r>
              <a:rPr lang="en-US" altLang="en-US" sz="3800" dirty="0">
                <a:solidFill>
                  <a:srgbClr val="FFC000"/>
                </a:solidFill>
              </a:rPr>
              <a:t>the pattern </a:t>
            </a:r>
            <a:r>
              <a:rPr lang="en-US" altLang="en-US" sz="3800" dirty="0"/>
              <a:t>I will show you.</a:t>
            </a:r>
            <a:endParaRPr lang="en-GB" altLang="en-US" sz="3800" dirty="0"/>
          </a:p>
        </p:txBody>
      </p:sp>
      <p:sp>
        <p:nvSpPr>
          <p:cNvPr id="3" name="Freeform: Shape 2">
            <a:extLst>
              <a:ext uri="{FF2B5EF4-FFF2-40B4-BE49-F238E27FC236}">
                <a16:creationId xmlns:a16="http://schemas.microsoft.com/office/drawing/2014/main" xmlns="" id="{750D4760-37FB-483B-8324-4356A977D4FD}"/>
              </a:ext>
            </a:extLst>
          </p:cNvPr>
          <p:cNvSpPr/>
          <p:nvPr/>
        </p:nvSpPr>
        <p:spPr>
          <a:xfrm>
            <a:off x="1068512" y="1705510"/>
            <a:ext cx="9883740" cy="3349375"/>
          </a:xfrm>
          <a:custGeom>
            <a:avLst/>
            <a:gdLst>
              <a:gd name="connsiteX0" fmla="*/ 0 w 9883740"/>
              <a:gd name="connsiteY0" fmla="*/ 493160 h 3349375"/>
              <a:gd name="connsiteX1" fmla="*/ 3585681 w 9883740"/>
              <a:gd name="connsiteY1" fmla="*/ 0 h 3349375"/>
              <a:gd name="connsiteX2" fmla="*/ 9883740 w 9883740"/>
              <a:gd name="connsiteY2" fmla="*/ 1541124 h 3349375"/>
              <a:gd name="connsiteX3" fmla="*/ 5907641 w 9883740"/>
              <a:gd name="connsiteY3" fmla="*/ 3349375 h 3349375"/>
              <a:gd name="connsiteX4" fmla="*/ 0 w 9883740"/>
              <a:gd name="connsiteY4" fmla="*/ 493160 h 3349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83740" h="3349375">
                <a:moveTo>
                  <a:pt x="0" y="493160"/>
                </a:moveTo>
                <a:lnTo>
                  <a:pt x="3585681" y="0"/>
                </a:lnTo>
                <a:lnTo>
                  <a:pt x="9883740" y="1541124"/>
                </a:lnTo>
                <a:lnTo>
                  <a:pt x="5907641" y="3349375"/>
                </a:lnTo>
                <a:lnTo>
                  <a:pt x="0" y="493160"/>
                </a:lnTo>
                <a:close/>
              </a:path>
            </a:pathLst>
          </a:custGeom>
          <a:noFill/>
          <a:ln w="152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398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DDFB264F-BB9D-4C32-B393-2DDE498B247E}"/>
              </a:ext>
            </a:extLst>
          </p:cNvPr>
          <p:cNvSpPr txBox="1">
            <a:spLocks/>
          </p:cNvSpPr>
          <p:nvPr/>
        </p:nvSpPr>
        <p:spPr bwMode="auto">
          <a:xfrm>
            <a:off x="1" y="-16134"/>
            <a:ext cx="12192000" cy="1593925"/>
          </a:xfrm>
          <a:prstGeom prst="rect">
            <a:avLst/>
          </a:prstGeom>
          <a:solidFill>
            <a:schemeClr val="bg1">
              <a:alpha val="58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700"/>
              </a:lnSpc>
              <a:spcAft>
                <a:spcPts val="1200"/>
              </a:spcAft>
              <a:buClr>
                <a:srgbClr val="FFFFFF"/>
              </a:buClr>
              <a:buNone/>
            </a:pPr>
            <a:r>
              <a:rPr lang="en-US" altLang="en-US" sz="3800" b="1" dirty="0"/>
              <a:t>Exodus 25:8 </a:t>
            </a:r>
            <a:r>
              <a:rPr lang="en-US" altLang="en-US" sz="3800" dirty="0"/>
              <a:t>“Have the people of Israel build me a holy sanctuary so I can live among them. 9 You must build this Tabernacle and its furnishings exactly according to </a:t>
            </a:r>
            <a:r>
              <a:rPr lang="en-US" altLang="en-US" sz="3800" dirty="0">
                <a:solidFill>
                  <a:srgbClr val="FFC000"/>
                </a:solidFill>
              </a:rPr>
              <a:t>the pattern </a:t>
            </a:r>
            <a:r>
              <a:rPr lang="en-US" altLang="en-US" sz="3800" dirty="0"/>
              <a:t>I will show you.</a:t>
            </a:r>
            <a:endParaRPr lang="en-GB" altLang="en-US" sz="3800" dirty="0"/>
          </a:p>
        </p:txBody>
      </p:sp>
      <p:sp>
        <p:nvSpPr>
          <p:cNvPr id="2" name="Freeform: Shape 1">
            <a:extLst>
              <a:ext uri="{FF2B5EF4-FFF2-40B4-BE49-F238E27FC236}">
                <a16:creationId xmlns:a16="http://schemas.microsoft.com/office/drawing/2014/main" xmlns="" id="{873904A3-B039-4856-B390-9D4D03EED80F}"/>
              </a:ext>
            </a:extLst>
          </p:cNvPr>
          <p:cNvSpPr/>
          <p:nvPr/>
        </p:nvSpPr>
        <p:spPr>
          <a:xfrm>
            <a:off x="2887579" y="1722922"/>
            <a:ext cx="2666198" cy="1472665"/>
          </a:xfrm>
          <a:custGeom>
            <a:avLst/>
            <a:gdLst>
              <a:gd name="connsiteX0" fmla="*/ 19250 w 2666198"/>
              <a:gd name="connsiteY0" fmla="*/ 96253 h 1472665"/>
              <a:gd name="connsiteX1" fmla="*/ 0 w 2666198"/>
              <a:gd name="connsiteY1" fmla="*/ 827773 h 1472665"/>
              <a:gd name="connsiteX2" fmla="*/ 1732547 w 2666198"/>
              <a:gd name="connsiteY2" fmla="*/ 1472665 h 1472665"/>
              <a:gd name="connsiteX3" fmla="*/ 2666198 w 2666198"/>
              <a:gd name="connsiteY3" fmla="*/ 1299411 h 1472665"/>
              <a:gd name="connsiteX4" fmla="*/ 2618072 w 2666198"/>
              <a:gd name="connsiteY4" fmla="*/ 481263 h 1472665"/>
              <a:gd name="connsiteX5" fmla="*/ 885524 w 2666198"/>
              <a:gd name="connsiteY5" fmla="*/ 0 h 1472665"/>
              <a:gd name="connsiteX6" fmla="*/ 19250 w 2666198"/>
              <a:gd name="connsiteY6" fmla="*/ 96253 h 1472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6198" h="1472665">
                <a:moveTo>
                  <a:pt x="19250" y="96253"/>
                </a:moveTo>
                <a:lnTo>
                  <a:pt x="0" y="827773"/>
                </a:lnTo>
                <a:lnTo>
                  <a:pt x="1732547" y="1472665"/>
                </a:lnTo>
                <a:lnTo>
                  <a:pt x="2666198" y="1299411"/>
                </a:lnTo>
                <a:lnTo>
                  <a:pt x="2618072" y="481263"/>
                </a:lnTo>
                <a:lnTo>
                  <a:pt x="885524" y="0"/>
                </a:lnTo>
                <a:lnTo>
                  <a:pt x="19250" y="96253"/>
                </a:lnTo>
                <a:close/>
              </a:path>
            </a:pathLst>
          </a:custGeom>
          <a:noFill/>
          <a:ln w="152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6820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DDFB264F-BB9D-4C32-B393-2DDE498B247E}"/>
              </a:ext>
            </a:extLst>
          </p:cNvPr>
          <p:cNvSpPr txBox="1">
            <a:spLocks/>
          </p:cNvSpPr>
          <p:nvPr/>
        </p:nvSpPr>
        <p:spPr bwMode="auto">
          <a:xfrm>
            <a:off x="1" y="-16134"/>
            <a:ext cx="12192000" cy="1593925"/>
          </a:xfrm>
          <a:prstGeom prst="rect">
            <a:avLst/>
          </a:prstGeom>
          <a:solidFill>
            <a:schemeClr val="bg1">
              <a:alpha val="58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700"/>
              </a:lnSpc>
              <a:spcAft>
                <a:spcPts val="1200"/>
              </a:spcAft>
              <a:buClr>
                <a:srgbClr val="FFFFFF"/>
              </a:buClr>
              <a:buNone/>
            </a:pPr>
            <a:r>
              <a:rPr lang="en-US" altLang="en-US" sz="3800" b="1" dirty="0"/>
              <a:t>Exodus 25:8 </a:t>
            </a:r>
            <a:r>
              <a:rPr lang="en-US" altLang="en-US" sz="3800" dirty="0"/>
              <a:t>“Have the people of Israel build me a holy sanctuary so I can live among them. 9 You must build this Tabernacle and its furnishings exactly according to </a:t>
            </a:r>
            <a:r>
              <a:rPr lang="en-US" altLang="en-US" sz="3800" dirty="0">
                <a:solidFill>
                  <a:srgbClr val="FFC000"/>
                </a:solidFill>
              </a:rPr>
              <a:t>the pattern </a:t>
            </a:r>
            <a:r>
              <a:rPr lang="en-US" altLang="en-US" sz="3800" dirty="0"/>
              <a:t>I will show you.</a:t>
            </a:r>
            <a:endParaRPr lang="en-GB" altLang="en-US" sz="3800" dirty="0"/>
          </a:p>
        </p:txBody>
      </p:sp>
      <p:sp>
        <p:nvSpPr>
          <p:cNvPr id="3" name="Freeform: Shape 2">
            <a:extLst>
              <a:ext uri="{FF2B5EF4-FFF2-40B4-BE49-F238E27FC236}">
                <a16:creationId xmlns:a16="http://schemas.microsoft.com/office/drawing/2014/main" xmlns="" id="{C73182D7-35C2-43BB-B6B3-BBC780BE01CC}"/>
              </a:ext>
            </a:extLst>
          </p:cNvPr>
          <p:cNvSpPr/>
          <p:nvPr/>
        </p:nvSpPr>
        <p:spPr>
          <a:xfrm>
            <a:off x="2868328" y="1713297"/>
            <a:ext cx="1395664" cy="1049154"/>
          </a:xfrm>
          <a:custGeom>
            <a:avLst/>
            <a:gdLst>
              <a:gd name="connsiteX0" fmla="*/ 28876 w 1395664"/>
              <a:gd name="connsiteY0" fmla="*/ 115503 h 1049154"/>
              <a:gd name="connsiteX1" fmla="*/ 0 w 1395664"/>
              <a:gd name="connsiteY1" fmla="*/ 818147 h 1049154"/>
              <a:gd name="connsiteX2" fmla="*/ 529390 w 1395664"/>
              <a:gd name="connsiteY2" fmla="*/ 1049154 h 1049154"/>
              <a:gd name="connsiteX3" fmla="*/ 558266 w 1395664"/>
              <a:gd name="connsiteY3" fmla="*/ 288758 h 1049154"/>
              <a:gd name="connsiteX4" fmla="*/ 1395664 w 1395664"/>
              <a:gd name="connsiteY4" fmla="*/ 154004 h 1049154"/>
              <a:gd name="connsiteX5" fmla="*/ 914400 w 1395664"/>
              <a:gd name="connsiteY5" fmla="*/ 0 h 1049154"/>
              <a:gd name="connsiteX6" fmla="*/ 28876 w 1395664"/>
              <a:gd name="connsiteY6" fmla="*/ 115503 h 1049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5664" h="1049154">
                <a:moveTo>
                  <a:pt x="28876" y="115503"/>
                </a:moveTo>
                <a:lnTo>
                  <a:pt x="0" y="818147"/>
                </a:lnTo>
                <a:lnTo>
                  <a:pt x="529390" y="1049154"/>
                </a:lnTo>
                <a:lnTo>
                  <a:pt x="558266" y="288758"/>
                </a:lnTo>
                <a:lnTo>
                  <a:pt x="1395664" y="154004"/>
                </a:lnTo>
                <a:lnTo>
                  <a:pt x="914400" y="0"/>
                </a:lnTo>
                <a:lnTo>
                  <a:pt x="28876" y="115503"/>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xmlns="" id="{65CF5CC3-B4F7-4ED6-A6E9-89AC7019BDA9}"/>
              </a:ext>
            </a:extLst>
          </p:cNvPr>
          <p:cNvSpPr/>
          <p:nvPr/>
        </p:nvSpPr>
        <p:spPr>
          <a:xfrm>
            <a:off x="3378468" y="1876926"/>
            <a:ext cx="885524" cy="885525"/>
          </a:xfrm>
          <a:custGeom>
            <a:avLst/>
            <a:gdLst>
              <a:gd name="connsiteX0" fmla="*/ 0 w 875899"/>
              <a:gd name="connsiteY0" fmla="*/ 875899 h 875899"/>
              <a:gd name="connsiteX1" fmla="*/ 856649 w 875899"/>
              <a:gd name="connsiteY1" fmla="*/ 673768 h 875899"/>
              <a:gd name="connsiteX2" fmla="*/ 875899 w 875899"/>
              <a:gd name="connsiteY2" fmla="*/ 0 h 875899"/>
              <a:gd name="connsiteX3" fmla="*/ 38501 w 875899"/>
              <a:gd name="connsiteY3" fmla="*/ 144379 h 875899"/>
              <a:gd name="connsiteX4" fmla="*/ 0 w 875899"/>
              <a:gd name="connsiteY4" fmla="*/ 875899 h 8758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899" h="875899">
                <a:moveTo>
                  <a:pt x="0" y="875899"/>
                </a:moveTo>
                <a:lnTo>
                  <a:pt x="856649" y="673768"/>
                </a:lnTo>
                <a:lnTo>
                  <a:pt x="875899" y="0"/>
                </a:lnTo>
                <a:lnTo>
                  <a:pt x="38501" y="144379"/>
                </a:lnTo>
                <a:lnTo>
                  <a:pt x="0" y="875899"/>
                </a:lnTo>
                <a:close/>
              </a:path>
            </a:pathLst>
          </a:custGeom>
          <a:solidFill>
            <a:srgbClr val="FFFF00">
              <a:alpha val="50000"/>
            </a:srgbClr>
          </a:solidFill>
          <a:ln w="28575">
            <a:solidFill>
              <a:srgbClr val="FFFF00">
                <a:alpha val="1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876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8577A099-B48F-4A8D-8868-6D72B07B808A}"/>
              </a:ext>
            </a:extLst>
          </p:cNvPr>
          <p:cNvSpPr/>
          <p:nvPr/>
        </p:nvSpPr>
        <p:spPr>
          <a:xfrm>
            <a:off x="554735" y="2024381"/>
            <a:ext cx="4571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xmlns="" id="{4F59B550-03A5-4B5F-85EF-E6F8790029F3}"/>
              </a:ext>
            </a:extLst>
          </p:cNvPr>
          <p:cNvSpPr/>
          <p:nvPr/>
        </p:nvSpPr>
        <p:spPr>
          <a:xfrm>
            <a:off x="4800599" y="393700"/>
            <a:ext cx="6845299" cy="2425700"/>
          </a:xfrm>
          <a:custGeom>
            <a:avLst/>
            <a:gdLst>
              <a:gd name="connsiteX0" fmla="*/ 6794500 w 6819900"/>
              <a:gd name="connsiteY0" fmla="*/ 2400300 h 2400300"/>
              <a:gd name="connsiteX1" fmla="*/ 6819900 w 6819900"/>
              <a:gd name="connsiteY1" fmla="*/ 0 h 2400300"/>
              <a:gd name="connsiteX2" fmla="*/ 0 w 6819900"/>
              <a:gd name="connsiteY2" fmla="*/ 1244600 h 2400300"/>
              <a:gd name="connsiteX3" fmla="*/ 6794500 w 68199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6819900" h="2400300">
                <a:moveTo>
                  <a:pt x="6794500" y="2400300"/>
                </a:moveTo>
                <a:lnTo>
                  <a:pt x="6819900" y="0"/>
                </a:lnTo>
                <a:lnTo>
                  <a:pt x="0" y="1244600"/>
                </a:lnTo>
                <a:lnTo>
                  <a:pt x="6794500" y="2400300"/>
                </a:lnTo>
                <a:close/>
              </a:path>
            </a:pathLst>
          </a:custGeom>
          <a:solidFill>
            <a:srgbClr val="C00000">
              <a:alpha val="32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8" name="Freeform: Shape 7">
            <a:extLst>
              <a:ext uri="{FF2B5EF4-FFF2-40B4-BE49-F238E27FC236}">
                <a16:creationId xmlns:a16="http://schemas.microsoft.com/office/drawing/2014/main" xmlns="" id="{5D082C60-4A5F-41E2-B661-AD987CE0D020}"/>
              </a:ext>
            </a:extLst>
          </p:cNvPr>
          <p:cNvSpPr/>
          <p:nvPr/>
        </p:nvSpPr>
        <p:spPr>
          <a:xfrm>
            <a:off x="533400" y="2971800"/>
            <a:ext cx="5829300" cy="3848100"/>
          </a:xfrm>
          <a:custGeom>
            <a:avLst/>
            <a:gdLst>
              <a:gd name="connsiteX0" fmla="*/ 5829300 w 5829300"/>
              <a:gd name="connsiteY0" fmla="*/ 3822700 h 3848100"/>
              <a:gd name="connsiteX1" fmla="*/ 38100 w 5829300"/>
              <a:gd name="connsiteY1" fmla="*/ 0 h 3848100"/>
              <a:gd name="connsiteX2" fmla="*/ 0 w 5829300"/>
              <a:gd name="connsiteY2" fmla="*/ 3848100 h 3848100"/>
              <a:gd name="connsiteX3" fmla="*/ 5829300 w 5829300"/>
              <a:gd name="connsiteY3" fmla="*/ 3822700 h 3848100"/>
            </a:gdLst>
            <a:ahLst/>
            <a:cxnLst>
              <a:cxn ang="0">
                <a:pos x="connsiteX0" y="connsiteY0"/>
              </a:cxn>
              <a:cxn ang="0">
                <a:pos x="connsiteX1" y="connsiteY1"/>
              </a:cxn>
              <a:cxn ang="0">
                <a:pos x="connsiteX2" y="connsiteY2"/>
              </a:cxn>
              <a:cxn ang="0">
                <a:pos x="connsiteX3" y="connsiteY3"/>
              </a:cxn>
            </a:cxnLst>
            <a:rect l="l" t="t" r="r" b="b"/>
            <a:pathLst>
              <a:path w="5829300" h="3848100">
                <a:moveTo>
                  <a:pt x="5829300" y="3822700"/>
                </a:moveTo>
                <a:lnTo>
                  <a:pt x="38100" y="0"/>
                </a:lnTo>
                <a:lnTo>
                  <a:pt x="0" y="3848100"/>
                </a:lnTo>
                <a:lnTo>
                  <a:pt x="5829300" y="3822700"/>
                </a:lnTo>
                <a:close/>
              </a:path>
            </a:pathLst>
          </a:custGeom>
          <a:solidFill>
            <a:srgbClr val="C00000">
              <a:alpha val="32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9" name="Freeform: Shape 8">
            <a:extLst>
              <a:ext uri="{FF2B5EF4-FFF2-40B4-BE49-F238E27FC236}">
                <a16:creationId xmlns:a16="http://schemas.microsoft.com/office/drawing/2014/main" xmlns="" id="{75106E5C-B367-40F4-9BF1-7B7355B057A6}"/>
              </a:ext>
            </a:extLst>
          </p:cNvPr>
          <p:cNvSpPr/>
          <p:nvPr/>
        </p:nvSpPr>
        <p:spPr>
          <a:xfrm>
            <a:off x="6578600" y="3390900"/>
            <a:ext cx="5054600" cy="3441700"/>
          </a:xfrm>
          <a:custGeom>
            <a:avLst/>
            <a:gdLst>
              <a:gd name="connsiteX0" fmla="*/ 0 w 5054600"/>
              <a:gd name="connsiteY0" fmla="*/ 3365500 h 3441700"/>
              <a:gd name="connsiteX1" fmla="*/ 5054600 w 5054600"/>
              <a:gd name="connsiteY1" fmla="*/ 0 h 3441700"/>
              <a:gd name="connsiteX2" fmla="*/ 5041900 w 5054600"/>
              <a:gd name="connsiteY2" fmla="*/ 3441700 h 3441700"/>
              <a:gd name="connsiteX3" fmla="*/ 0 w 5054600"/>
              <a:gd name="connsiteY3" fmla="*/ 3365500 h 3441700"/>
            </a:gdLst>
            <a:ahLst/>
            <a:cxnLst>
              <a:cxn ang="0">
                <a:pos x="connsiteX0" y="connsiteY0"/>
              </a:cxn>
              <a:cxn ang="0">
                <a:pos x="connsiteX1" y="connsiteY1"/>
              </a:cxn>
              <a:cxn ang="0">
                <a:pos x="connsiteX2" y="connsiteY2"/>
              </a:cxn>
              <a:cxn ang="0">
                <a:pos x="connsiteX3" y="connsiteY3"/>
              </a:cxn>
            </a:cxnLst>
            <a:rect l="l" t="t" r="r" b="b"/>
            <a:pathLst>
              <a:path w="5054600" h="3441700">
                <a:moveTo>
                  <a:pt x="0" y="3365500"/>
                </a:moveTo>
                <a:lnTo>
                  <a:pt x="5054600" y="0"/>
                </a:lnTo>
                <a:cubicBezTo>
                  <a:pt x="5050367" y="1147233"/>
                  <a:pt x="5046133" y="2294467"/>
                  <a:pt x="5041900" y="3441700"/>
                </a:cubicBezTo>
                <a:lnTo>
                  <a:pt x="0" y="3365500"/>
                </a:lnTo>
                <a:close/>
              </a:path>
            </a:pathLst>
          </a:custGeom>
          <a:solidFill>
            <a:srgbClr val="C00000">
              <a:alpha val="32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Content Placeholder 2">
            <a:extLst>
              <a:ext uri="{FF2B5EF4-FFF2-40B4-BE49-F238E27FC236}">
                <a16:creationId xmlns:a16="http://schemas.microsoft.com/office/drawing/2014/main" xmlns="" id="{1CFBDC99-2081-469B-9360-561B30C7A54A}"/>
              </a:ext>
            </a:extLst>
          </p:cNvPr>
          <p:cNvSpPr txBox="1">
            <a:spLocks/>
          </p:cNvSpPr>
          <p:nvPr/>
        </p:nvSpPr>
        <p:spPr bwMode="auto">
          <a:xfrm>
            <a:off x="893135" y="4309761"/>
            <a:ext cx="3801139" cy="2196185"/>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700"/>
              </a:lnSpc>
              <a:spcAft>
                <a:spcPts val="1200"/>
              </a:spcAft>
              <a:buClr>
                <a:srgbClr val="FFFFFF"/>
              </a:buClr>
              <a:buNone/>
            </a:pPr>
            <a:r>
              <a:rPr lang="en-US" altLang="en-US" sz="3800" b="1" dirty="0">
                <a:solidFill>
                  <a:schemeClr val="bg1"/>
                </a:solidFill>
              </a:rPr>
              <a:t>God desires to be among his people.</a:t>
            </a:r>
          </a:p>
          <a:p>
            <a:pPr algn="ctr">
              <a:lnSpc>
                <a:spcPts val="3700"/>
              </a:lnSpc>
              <a:spcAft>
                <a:spcPts val="1200"/>
              </a:spcAft>
              <a:buClr>
                <a:srgbClr val="FFFFFF"/>
              </a:buClr>
              <a:buNone/>
            </a:pPr>
            <a:r>
              <a:rPr lang="en-US" altLang="en-US" sz="3800" b="1" dirty="0">
                <a:solidFill>
                  <a:schemeClr val="bg1"/>
                </a:solidFill>
              </a:rPr>
              <a:t>Sin has cause a separation.</a:t>
            </a:r>
            <a:endParaRPr lang="en-GB" altLang="en-US" sz="3800" dirty="0">
              <a:solidFill>
                <a:schemeClr val="bg1"/>
              </a:solidFill>
            </a:endParaRPr>
          </a:p>
        </p:txBody>
      </p:sp>
      <p:sp>
        <p:nvSpPr>
          <p:cNvPr id="11" name="Freeform: Shape 10">
            <a:extLst>
              <a:ext uri="{FF2B5EF4-FFF2-40B4-BE49-F238E27FC236}">
                <a16:creationId xmlns:a16="http://schemas.microsoft.com/office/drawing/2014/main" xmlns="" id="{99E82EF4-DB9D-4C1A-AD7D-90A042102119}"/>
              </a:ext>
            </a:extLst>
          </p:cNvPr>
          <p:cNvSpPr/>
          <p:nvPr/>
        </p:nvSpPr>
        <p:spPr>
          <a:xfrm>
            <a:off x="2868328" y="1713297"/>
            <a:ext cx="1395664" cy="1049154"/>
          </a:xfrm>
          <a:custGeom>
            <a:avLst/>
            <a:gdLst>
              <a:gd name="connsiteX0" fmla="*/ 28876 w 1395664"/>
              <a:gd name="connsiteY0" fmla="*/ 115503 h 1049154"/>
              <a:gd name="connsiteX1" fmla="*/ 0 w 1395664"/>
              <a:gd name="connsiteY1" fmla="*/ 818147 h 1049154"/>
              <a:gd name="connsiteX2" fmla="*/ 529390 w 1395664"/>
              <a:gd name="connsiteY2" fmla="*/ 1049154 h 1049154"/>
              <a:gd name="connsiteX3" fmla="*/ 558266 w 1395664"/>
              <a:gd name="connsiteY3" fmla="*/ 288758 h 1049154"/>
              <a:gd name="connsiteX4" fmla="*/ 1395664 w 1395664"/>
              <a:gd name="connsiteY4" fmla="*/ 154004 h 1049154"/>
              <a:gd name="connsiteX5" fmla="*/ 914400 w 1395664"/>
              <a:gd name="connsiteY5" fmla="*/ 0 h 1049154"/>
              <a:gd name="connsiteX6" fmla="*/ 28876 w 1395664"/>
              <a:gd name="connsiteY6" fmla="*/ 115503 h 1049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5664" h="1049154">
                <a:moveTo>
                  <a:pt x="28876" y="115503"/>
                </a:moveTo>
                <a:lnTo>
                  <a:pt x="0" y="818147"/>
                </a:lnTo>
                <a:lnTo>
                  <a:pt x="529390" y="1049154"/>
                </a:lnTo>
                <a:lnTo>
                  <a:pt x="558266" y="288758"/>
                </a:lnTo>
                <a:lnTo>
                  <a:pt x="1395664" y="154004"/>
                </a:lnTo>
                <a:lnTo>
                  <a:pt x="914400" y="0"/>
                </a:lnTo>
                <a:lnTo>
                  <a:pt x="28876" y="115503"/>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xmlns="" id="{0E820516-421D-4181-B6E0-2E1ABD2DD41F}"/>
              </a:ext>
            </a:extLst>
          </p:cNvPr>
          <p:cNvSpPr/>
          <p:nvPr/>
        </p:nvSpPr>
        <p:spPr>
          <a:xfrm>
            <a:off x="3378468" y="1876926"/>
            <a:ext cx="885524" cy="885525"/>
          </a:xfrm>
          <a:custGeom>
            <a:avLst/>
            <a:gdLst>
              <a:gd name="connsiteX0" fmla="*/ 0 w 875899"/>
              <a:gd name="connsiteY0" fmla="*/ 875899 h 875899"/>
              <a:gd name="connsiteX1" fmla="*/ 856649 w 875899"/>
              <a:gd name="connsiteY1" fmla="*/ 673768 h 875899"/>
              <a:gd name="connsiteX2" fmla="*/ 875899 w 875899"/>
              <a:gd name="connsiteY2" fmla="*/ 0 h 875899"/>
              <a:gd name="connsiteX3" fmla="*/ 38501 w 875899"/>
              <a:gd name="connsiteY3" fmla="*/ 144379 h 875899"/>
              <a:gd name="connsiteX4" fmla="*/ 0 w 875899"/>
              <a:gd name="connsiteY4" fmla="*/ 875899 h 8758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899" h="875899">
                <a:moveTo>
                  <a:pt x="0" y="875899"/>
                </a:moveTo>
                <a:lnTo>
                  <a:pt x="856649" y="673768"/>
                </a:lnTo>
                <a:lnTo>
                  <a:pt x="875899" y="0"/>
                </a:lnTo>
                <a:lnTo>
                  <a:pt x="38501" y="144379"/>
                </a:lnTo>
                <a:lnTo>
                  <a:pt x="0" y="875899"/>
                </a:lnTo>
                <a:close/>
              </a:path>
            </a:pathLst>
          </a:custGeom>
          <a:solidFill>
            <a:srgbClr val="FFFF00">
              <a:alpha val="50000"/>
            </a:srgbClr>
          </a:solidFill>
          <a:ln w="28575">
            <a:solidFill>
              <a:srgbClr val="FFFF00">
                <a:alpha val="1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p:cNvSpPr>
            <a:spLocks noGrp="1"/>
          </p:cNvSpPr>
          <p:nvPr>
            <p:ph idx="1"/>
          </p:nvPr>
        </p:nvSpPr>
        <p:spPr/>
        <p:txBody>
          <a:bodyPr/>
          <a:lstStyle/>
          <a:p>
            <a:endParaRPr lang="en-US"/>
          </a:p>
        </p:txBody>
      </p:sp>
    </p:spTree>
    <p:extLst>
      <p:ext uri="{BB962C8B-B14F-4D97-AF65-F5344CB8AC3E}">
        <p14:creationId xmlns:p14="http://schemas.microsoft.com/office/powerpoint/2010/main" val="108047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7dcc229-67af-4c71-9eaf-4ce1176dd78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DA59B1FF26B87429C7EB66F311DAE8D" ma:contentTypeVersion="15" ma:contentTypeDescription="Create a new document." ma:contentTypeScope="" ma:versionID="a01996be7494b73377a7163ee4669c8b">
  <xsd:schema xmlns:xsd="http://www.w3.org/2001/XMLSchema" xmlns:xs="http://www.w3.org/2001/XMLSchema" xmlns:p="http://schemas.microsoft.com/office/2006/metadata/properties" xmlns:ns3="27dcc229-67af-4c71-9eaf-4ce1176dd786" xmlns:ns4="a0914f5c-98df-43af-a816-8645eb93ec60" targetNamespace="http://schemas.microsoft.com/office/2006/metadata/properties" ma:root="true" ma:fieldsID="0d1f9792f11d946b465a56e612e6e5ef" ns3:_="" ns4:_="">
    <xsd:import namespace="27dcc229-67af-4c71-9eaf-4ce1176dd786"/>
    <xsd:import namespace="a0914f5c-98df-43af-a816-8645eb93ec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dcc229-67af-4c71-9eaf-4ce1176dd7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0914f5c-98df-43af-a816-8645eb93ec6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B2452E-A687-49FD-B4B3-7CEC64381C34}">
  <ds:schemaRefs>
    <ds:schemaRef ds:uri="http://purl.org/dc/terms/"/>
    <ds:schemaRef ds:uri="http://schemas.openxmlformats.org/package/2006/metadata/core-properties"/>
    <ds:schemaRef ds:uri="http://purl.org/dc/dcmitype/"/>
    <ds:schemaRef ds:uri="http://schemas.microsoft.com/office/infopath/2007/PartnerControls"/>
    <ds:schemaRef ds:uri="a0914f5c-98df-43af-a816-8645eb93ec60"/>
    <ds:schemaRef ds:uri="http://purl.org/dc/elements/1.1/"/>
    <ds:schemaRef ds:uri="http://schemas.microsoft.com/office/2006/documentManagement/types"/>
    <ds:schemaRef ds:uri="27dcc229-67af-4c71-9eaf-4ce1176dd786"/>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8A0CB20-814B-4AC5-91FC-A1619CB9E448}">
  <ds:schemaRefs>
    <ds:schemaRef ds:uri="http://schemas.microsoft.com/sharepoint/v3/contenttype/forms"/>
  </ds:schemaRefs>
</ds:datastoreItem>
</file>

<file path=customXml/itemProps3.xml><?xml version="1.0" encoding="utf-8"?>
<ds:datastoreItem xmlns:ds="http://schemas.openxmlformats.org/officeDocument/2006/customXml" ds:itemID="{A5AE855A-55B9-44D6-8FA9-04D6FE8EB8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dcc229-67af-4c71-9eaf-4ce1176dd786"/>
    <ds:schemaRef ds:uri="a0914f5c-98df-43af-a816-8645eb93ec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55949</TotalTime>
  <Words>2651</Words>
  <Application>Microsoft Office PowerPoint</Application>
  <PresentationFormat>Widescreen</PresentationFormat>
  <Paragraphs>205</Paragraphs>
  <Slides>57</Slides>
  <Notes>50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vt:lpstr>
      <vt:lpstr>Arial Narrow</vt:lpstr>
      <vt:lpstr>Calibri</vt:lpstr>
      <vt:lpstr>Franklin Gothic Book</vt:lpstr>
      <vt:lpstr>Wingdings 2</vt:lpstr>
      <vt:lpstr>Technic</vt:lpstr>
      <vt:lpstr>Ezekiel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SullivanM</dc:creator>
  <cp:lastModifiedBy>DoddH</cp:lastModifiedBy>
  <cp:revision>4060</cp:revision>
  <dcterms:created xsi:type="dcterms:W3CDTF">2014-04-18T14:05:51Z</dcterms:created>
  <dcterms:modified xsi:type="dcterms:W3CDTF">2023-08-11T22:21:05Z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0x0101001DA59B1FF26B87429C7EB66F311DAE8D</vt:lpwstr>
  </property>
</Properties>
</file>