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65"/>
  </p:notesMasterIdLst>
  <p:handoutMasterIdLst>
    <p:handoutMasterId r:id="rId66"/>
  </p:handoutMasterIdLst>
  <p:sldIdLst>
    <p:sldId id="257" r:id="rId2"/>
    <p:sldId id="381" r:id="rId3"/>
    <p:sldId id="310" r:id="rId4"/>
    <p:sldId id="382" r:id="rId5"/>
    <p:sldId id="383" r:id="rId6"/>
    <p:sldId id="313" r:id="rId7"/>
    <p:sldId id="340" r:id="rId8"/>
    <p:sldId id="423" r:id="rId9"/>
    <p:sldId id="410" r:id="rId10"/>
    <p:sldId id="386" r:id="rId11"/>
    <p:sldId id="387" r:id="rId12"/>
    <p:sldId id="388" r:id="rId13"/>
    <p:sldId id="390" r:id="rId14"/>
    <p:sldId id="391" r:id="rId15"/>
    <p:sldId id="395" r:id="rId16"/>
    <p:sldId id="424" r:id="rId17"/>
    <p:sldId id="425" r:id="rId18"/>
    <p:sldId id="426" r:id="rId19"/>
    <p:sldId id="396" r:id="rId20"/>
    <p:sldId id="327" r:id="rId21"/>
    <p:sldId id="397" r:id="rId22"/>
    <p:sldId id="345" r:id="rId23"/>
    <p:sldId id="346" r:id="rId24"/>
    <p:sldId id="347" r:id="rId25"/>
    <p:sldId id="411" r:id="rId26"/>
    <p:sldId id="348" r:id="rId27"/>
    <p:sldId id="413" r:id="rId28"/>
    <p:sldId id="427" r:id="rId29"/>
    <p:sldId id="399" r:id="rId30"/>
    <p:sldId id="377" r:id="rId31"/>
    <p:sldId id="408" r:id="rId32"/>
    <p:sldId id="428" r:id="rId33"/>
    <p:sldId id="362" r:id="rId34"/>
    <p:sldId id="352" r:id="rId35"/>
    <p:sldId id="400" r:id="rId36"/>
    <p:sldId id="412" r:id="rId37"/>
    <p:sldId id="337" r:id="rId38"/>
    <p:sldId id="429" r:id="rId39"/>
    <p:sldId id="336" r:id="rId40"/>
    <p:sldId id="339" r:id="rId41"/>
    <p:sldId id="338" r:id="rId42"/>
    <p:sldId id="415" r:id="rId43"/>
    <p:sldId id="321" r:id="rId44"/>
    <p:sldId id="416" r:id="rId45"/>
    <p:sldId id="402" r:id="rId46"/>
    <p:sldId id="403" r:id="rId47"/>
    <p:sldId id="324" r:id="rId48"/>
    <p:sldId id="404" r:id="rId49"/>
    <p:sldId id="406" r:id="rId50"/>
    <p:sldId id="325" r:id="rId51"/>
    <p:sldId id="417" r:id="rId52"/>
    <p:sldId id="418" r:id="rId53"/>
    <p:sldId id="419" r:id="rId54"/>
    <p:sldId id="431" r:id="rId55"/>
    <p:sldId id="378" r:id="rId56"/>
    <p:sldId id="380" r:id="rId57"/>
    <p:sldId id="430" r:id="rId58"/>
    <p:sldId id="394" r:id="rId59"/>
    <p:sldId id="421" r:id="rId60"/>
    <p:sldId id="407" r:id="rId61"/>
    <p:sldId id="414" r:id="rId62"/>
    <p:sldId id="354" r:id="rId63"/>
    <p:sldId id="432" r:id="rId64"/>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Arial" charset="0"/>
        <a:ea typeface="+mn-ea"/>
        <a:cs typeface="+mn-cs"/>
      </a:defRPr>
    </a:lvl1pPr>
    <a:lvl2pPr marL="457200" algn="l" rtl="0" eaLnBrk="0" fontAlgn="base" hangingPunct="0">
      <a:spcBef>
        <a:spcPct val="0"/>
      </a:spcBef>
      <a:spcAft>
        <a:spcPct val="0"/>
      </a:spcAft>
      <a:defRPr b="1" kern="1200">
        <a:solidFill>
          <a:schemeClr val="tx1"/>
        </a:solidFill>
        <a:latin typeface="Arial" charset="0"/>
        <a:ea typeface="+mn-ea"/>
        <a:cs typeface="+mn-cs"/>
      </a:defRPr>
    </a:lvl2pPr>
    <a:lvl3pPr marL="914400" algn="l" rtl="0" eaLnBrk="0" fontAlgn="base" hangingPunct="0">
      <a:spcBef>
        <a:spcPct val="0"/>
      </a:spcBef>
      <a:spcAft>
        <a:spcPct val="0"/>
      </a:spcAft>
      <a:defRPr b="1" kern="1200">
        <a:solidFill>
          <a:schemeClr val="tx1"/>
        </a:solidFill>
        <a:latin typeface="Arial" charset="0"/>
        <a:ea typeface="+mn-ea"/>
        <a:cs typeface="+mn-cs"/>
      </a:defRPr>
    </a:lvl3pPr>
    <a:lvl4pPr marL="1371600" algn="l" rtl="0" eaLnBrk="0" fontAlgn="base" hangingPunct="0">
      <a:spcBef>
        <a:spcPct val="0"/>
      </a:spcBef>
      <a:spcAft>
        <a:spcPct val="0"/>
      </a:spcAft>
      <a:defRPr b="1" kern="1200">
        <a:solidFill>
          <a:schemeClr val="tx1"/>
        </a:solidFill>
        <a:latin typeface="Arial" charset="0"/>
        <a:ea typeface="+mn-ea"/>
        <a:cs typeface="+mn-cs"/>
      </a:defRPr>
    </a:lvl4pPr>
    <a:lvl5pPr marL="1828800" algn="l" rtl="0" eaLnBrk="0" fontAlgn="base" hangingPunct="0">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190" autoAdjust="0"/>
    <p:restoredTop sz="94660"/>
  </p:normalViewPr>
  <p:slideViewPr>
    <p:cSldViewPr>
      <p:cViewPr varScale="1">
        <p:scale>
          <a:sx n="84" d="100"/>
          <a:sy n="84" d="100"/>
        </p:scale>
        <p:origin x="45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5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pPr>
            <a:r>
              <a:rPr lang="en-US" sz="1200" b="0"/>
              <a:t>Page </a:t>
            </a:r>
            <a:fld id="{F5E1643F-F770-4DD3-BDF2-26C975FDB29A}" type="slidenum">
              <a:rPr lang="en-US" sz="1200" b="0"/>
              <a:pPr algn="ctr" defTabSz="868363">
                <a:lnSpc>
                  <a:spcPct val="90000"/>
                </a:lnSpc>
              </a:pPr>
              <a:t>‹#›</a:t>
            </a:fld>
            <a:endParaRPr lang="en-US" sz="1200" b="0"/>
          </a:p>
        </p:txBody>
      </p:sp>
    </p:spTree>
    <p:extLst>
      <p:ext uri="{BB962C8B-B14F-4D97-AF65-F5344CB8AC3E}">
        <p14:creationId xmlns:p14="http://schemas.microsoft.com/office/powerpoint/2010/main" val="341164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700">
            <a:noFill/>
            <a:miter lim="800000"/>
            <a:headEnd/>
            <a:tailEnd/>
          </a:ln>
          <a:effectLst/>
        </p:spPr>
        <p:txBody>
          <a:bodyPr wrap="none" lIns="87312" tIns="44450" rIns="87312" bIns="44450">
            <a:spAutoFit/>
          </a:bodyPr>
          <a:lstStyle/>
          <a:p>
            <a:pPr algn="ctr" defTabSz="868363">
              <a:lnSpc>
                <a:spcPct val="90000"/>
              </a:lnSpc>
            </a:pPr>
            <a:r>
              <a:rPr lang="en-US" sz="1200" b="0"/>
              <a:t>Page </a:t>
            </a:r>
            <a:fld id="{9B1B5357-0957-4C46-9AE0-37D9C6E85A13}" type="slidenum">
              <a:rPr lang="en-US" sz="1200" b="0"/>
              <a:pPr algn="ctr" defTabSz="868363">
                <a:lnSpc>
                  <a:spcPct val="90000"/>
                </a:lnSpc>
              </a:pPr>
              <a:t>‹#›</a:t>
            </a:fld>
            <a:endParaRPr lang="en-US" sz="1200" b="0"/>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29409450"/>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10458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94868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61578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4423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28636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95346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91015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52205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9770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43654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41843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962655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922501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959793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005815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865180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02182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644769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540697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223417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81592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75544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02186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211738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035674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223096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969717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938589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636074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114727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403510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35361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9330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692723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135901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880192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319055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862051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523409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5390615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9980457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9417118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500621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67460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755694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5407085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7722579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732896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3834550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2751786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596322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5086596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1913076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4021851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94497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9820507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2573317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34119479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847215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86949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06690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98266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20657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Font typeface="Wingdings" pitchFamily="2" charset="2"/>
              <a:buChar char="Ø"/>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24579"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charset="0"/>
        </a:defRPr>
      </a:lvl2pPr>
      <a:lvl3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charset="0"/>
        </a:defRPr>
      </a:lvl3pPr>
      <a:lvl4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charset="0"/>
        </a:defRPr>
      </a:lvl4pPr>
      <a:lvl5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0488" tIns="44450" rIns="90488" bIns="44450"/>
          <a:lstStyle/>
          <a:p>
            <a:r>
              <a:rPr lang="en-US" sz="9600"/>
              <a:t>Luke 15</a:t>
            </a:r>
          </a:p>
        </p:txBody>
      </p:sp>
      <p:sp>
        <p:nvSpPr>
          <p:cNvPr id="5123" name="Rectangle 3"/>
          <p:cNvSpPr>
            <a:spLocks noGrp="1" noChangeArrowheads="1"/>
          </p:cNvSpPr>
          <p:nvPr>
            <p:ph type="body" idx="1"/>
          </p:nvPr>
        </p:nvSpPr>
        <p:spPr>
          <a:xfrm>
            <a:off x="391886" y="2819400"/>
            <a:ext cx="7685314" cy="2209800"/>
          </a:xfrm>
          <a:noFill/>
          <a:ln/>
        </p:spPr>
        <p:txBody>
          <a:bodyPr lIns="90488" tIns="44450" rIns="90488" bIns="44450"/>
          <a:lstStyle/>
          <a:p>
            <a:pPr>
              <a:lnSpc>
                <a:spcPct val="80000"/>
              </a:lnSpc>
              <a:buFont typeface="Monotype Sorts" pitchFamily="2" charset="2"/>
              <a:buNone/>
            </a:pPr>
            <a:r>
              <a:rPr lang="en-US" sz="6600" dirty="0" smtClean="0"/>
              <a:t>What is God Like?</a:t>
            </a:r>
            <a:endParaRPr lang="en-US" sz="5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z="9600"/>
              <a:t>Luke 15</a:t>
            </a:r>
          </a:p>
        </p:txBody>
      </p:sp>
      <p:sp>
        <p:nvSpPr>
          <p:cNvPr id="69635" name="Rectangle 3"/>
          <p:cNvSpPr>
            <a:spLocks noGrp="1" noChangeArrowheads="1"/>
          </p:cNvSpPr>
          <p:nvPr>
            <p:ph type="body" idx="1"/>
          </p:nvPr>
        </p:nvSpPr>
        <p:spPr>
          <a:xfrm>
            <a:off x="0" y="1447800"/>
            <a:ext cx="9144000" cy="4876800"/>
          </a:xfrm>
        </p:spPr>
        <p:txBody>
          <a:bodyPr/>
          <a:lstStyle/>
          <a:p>
            <a:pPr>
              <a:buFont typeface="Monotype Sorts" pitchFamily="2" charset="2"/>
              <a:buNone/>
            </a:pPr>
            <a:r>
              <a:rPr lang="en-US" sz="4800"/>
              <a:t>8  “Or what woman, if she has ten silver coins and loses one coin, does not light a lamp and sweep the house and search carefully until she finds it?</a:t>
            </a:r>
          </a:p>
          <a:p>
            <a:pPr>
              <a:buFont typeface="Monotype Sorts" pitchFamily="2" charset="2"/>
              <a:buNone/>
            </a:pPr>
            <a:r>
              <a:rPr lang="en-US" sz="4800"/>
              <a:t>9  When she has found it, she calls together her friends and neighbors, saying, ‘Rejoice with me, for I have found the coin which I had lost!’</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9600"/>
              <a:t>Luke 15</a:t>
            </a:r>
          </a:p>
        </p:txBody>
      </p:sp>
      <p:sp>
        <p:nvSpPr>
          <p:cNvPr id="70659" name="Rectangle 3"/>
          <p:cNvSpPr>
            <a:spLocks noGrp="1" noChangeArrowheads="1"/>
          </p:cNvSpPr>
          <p:nvPr>
            <p:ph type="body" idx="1"/>
          </p:nvPr>
        </p:nvSpPr>
        <p:spPr/>
        <p:txBody>
          <a:bodyPr/>
          <a:lstStyle/>
          <a:p>
            <a:pPr>
              <a:buNone/>
            </a:pPr>
            <a:r>
              <a:rPr lang="en-US" sz="6000" dirty="0"/>
              <a:t>10  </a:t>
            </a:r>
            <a:r>
              <a:rPr lang="en-US" sz="6000" dirty="0" smtClean="0"/>
              <a:t>In the same way, there is </a:t>
            </a:r>
            <a:r>
              <a:rPr lang="en-US" sz="6000" u="sng" dirty="0" smtClean="0"/>
              <a:t>joy</a:t>
            </a:r>
            <a:r>
              <a:rPr lang="en-US" sz="6000" dirty="0" smtClean="0"/>
              <a:t> in the presence of the angels of God when one sinner changes his heart.”</a:t>
            </a:r>
            <a:endParaRPr lang="en-US" sz="6000"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9600"/>
              <a:t>Luke 15</a:t>
            </a:r>
          </a:p>
        </p:txBody>
      </p:sp>
      <p:sp>
        <p:nvSpPr>
          <p:cNvPr id="70659" name="Rectangle 3"/>
          <p:cNvSpPr>
            <a:spLocks noGrp="1" noChangeArrowheads="1"/>
          </p:cNvSpPr>
          <p:nvPr>
            <p:ph type="body" idx="1"/>
          </p:nvPr>
        </p:nvSpPr>
        <p:spPr/>
        <p:txBody>
          <a:bodyPr/>
          <a:lstStyle/>
          <a:p>
            <a:pPr>
              <a:buNone/>
            </a:pPr>
            <a:r>
              <a:rPr lang="en-US" sz="6000" dirty="0"/>
              <a:t>10  </a:t>
            </a:r>
            <a:r>
              <a:rPr lang="en-US" sz="6000" dirty="0" smtClean="0"/>
              <a:t>In the same way, there is joy in the presence of the angels of God when one sinner </a:t>
            </a:r>
            <a:r>
              <a:rPr lang="en-US" sz="6000" u="sng" dirty="0" smtClean="0"/>
              <a:t>changes his heart</a:t>
            </a:r>
            <a:r>
              <a:rPr lang="en-US" sz="6000" dirty="0" smtClean="0"/>
              <a:t>.”</a:t>
            </a:r>
            <a:endParaRPr lang="en-US" sz="6000"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9600"/>
              <a:t>Luke 15</a:t>
            </a:r>
          </a:p>
        </p:txBody>
      </p:sp>
      <p:sp>
        <p:nvSpPr>
          <p:cNvPr id="70659" name="Rectangle 3"/>
          <p:cNvSpPr>
            <a:spLocks noGrp="1" noChangeArrowheads="1"/>
          </p:cNvSpPr>
          <p:nvPr>
            <p:ph type="body" idx="1"/>
          </p:nvPr>
        </p:nvSpPr>
        <p:spPr/>
        <p:txBody>
          <a:bodyPr/>
          <a:lstStyle/>
          <a:p>
            <a:pPr>
              <a:buNone/>
            </a:pPr>
            <a:r>
              <a:rPr lang="en-US" sz="6000" dirty="0"/>
              <a:t>10  </a:t>
            </a:r>
            <a:r>
              <a:rPr lang="en-US" sz="6000" dirty="0" smtClean="0"/>
              <a:t>In the same way, there is joy in the presence of the angels of God when one sinner </a:t>
            </a:r>
            <a:r>
              <a:rPr lang="en-US" sz="6000" u="sng" dirty="0" smtClean="0"/>
              <a:t>changes his heart</a:t>
            </a:r>
            <a:r>
              <a:rPr lang="en-US" sz="6000" dirty="0" smtClean="0"/>
              <a:t>.”</a:t>
            </a:r>
            <a:endParaRPr lang="en-US" sz="6000" dirty="0"/>
          </a:p>
        </p:txBody>
      </p:sp>
      <p:sp>
        <p:nvSpPr>
          <p:cNvPr id="4" name="Rectangle 4"/>
          <p:cNvSpPr>
            <a:spLocks noChangeArrowheads="1"/>
          </p:cNvSpPr>
          <p:nvPr/>
        </p:nvSpPr>
        <p:spPr bwMode="auto">
          <a:xfrm>
            <a:off x="228600" y="152400"/>
            <a:ext cx="8382000" cy="28194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4000" b="0" dirty="0" err="1" smtClean="0">
                <a:effectLst>
                  <a:outerShdw blurRad="38100" dist="38100" dir="2700000" algn="tl">
                    <a:srgbClr val="000000"/>
                  </a:outerShdw>
                </a:effectLst>
                <a:latin typeface="Times New Roman" charset="0"/>
              </a:rPr>
              <a:t>Edersheim</a:t>
            </a:r>
            <a:r>
              <a:rPr lang="en-US" sz="4000" b="0" dirty="0" smtClean="0">
                <a:effectLst>
                  <a:outerShdw blurRad="38100" dist="38100" dir="2700000" algn="tl">
                    <a:srgbClr val="000000"/>
                  </a:outerShdw>
                </a:effectLst>
                <a:latin typeface="Times New Roman" charset="0"/>
              </a:rPr>
              <a:t> quotes a Jewish saying, ‘There is joy before God when those who provoke Him perish from the world’. </a:t>
            </a:r>
            <a:r>
              <a:rPr lang="en-US" sz="4000" b="0" dirty="0" err="1" smtClean="0">
                <a:effectLst>
                  <a:outerShdw blurRad="38100" dist="38100" dir="2700000" algn="tl">
                    <a:srgbClr val="000000"/>
                  </a:outerShdw>
                </a:effectLst>
                <a:latin typeface="Times New Roman" charset="0"/>
              </a:rPr>
              <a:t>Edersheim</a:t>
            </a:r>
            <a:r>
              <a:rPr lang="en-US" sz="4000" b="0" dirty="0" smtClean="0">
                <a:effectLst>
                  <a:outerShdw blurRad="38100" dist="38100" dir="2700000" algn="tl">
                    <a:srgbClr val="000000"/>
                  </a:outerShdw>
                </a:effectLst>
                <a:latin typeface="Times New Roman" charset="0"/>
              </a:rPr>
              <a:t> Vol. 2 p. 256</a:t>
            </a:r>
          </a:p>
          <a:p>
            <a:pPr>
              <a:lnSpc>
                <a:spcPct val="75000"/>
              </a:lnSpc>
            </a:pPr>
            <a:r>
              <a:rPr lang="en-US" sz="4000" b="0" dirty="0" smtClean="0">
                <a:effectLst>
                  <a:outerShdw blurRad="38100" dist="38100" dir="2700000" algn="tl">
                    <a:srgbClr val="000000"/>
                  </a:outerShdw>
                </a:effectLst>
                <a:latin typeface="Times New Roman" charset="0"/>
              </a:rPr>
              <a:t>“There is no rabbinic equivalent to God’s seeking of sinners.”</a:t>
            </a:r>
            <a:endParaRPr lang="en-US" sz="4000" b="0" dirty="0">
              <a:effectLst>
                <a:outerShdw blurRad="38100" dist="38100" dir="2700000" algn="tl">
                  <a:srgbClr val="000000"/>
                </a:outerShdw>
              </a:effectLst>
              <a:latin typeface="Times New Roman"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z="9600"/>
              <a:t>Luke 15</a:t>
            </a:r>
          </a:p>
        </p:txBody>
      </p:sp>
      <p:sp>
        <p:nvSpPr>
          <p:cNvPr id="70659" name="Rectangle 3"/>
          <p:cNvSpPr>
            <a:spLocks noGrp="1" noChangeArrowheads="1"/>
          </p:cNvSpPr>
          <p:nvPr>
            <p:ph type="body" idx="1"/>
          </p:nvPr>
        </p:nvSpPr>
        <p:spPr/>
        <p:txBody>
          <a:bodyPr/>
          <a:lstStyle/>
          <a:p>
            <a:pPr>
              <a:buNone/>
            </a:pPr>
            <a:r>
              <a:rPr lang="en-US" sz="6000" dirty="0"/>
              <a:t>10  </a:t>
            </a:r>
            <a:r>
              <a:rPr lang="en-US" sz="6000" dirty="0" smtClean="0"/>
              <a:t>In the same way, there is joy in the presence of the angels of God when one sinner </a:t>
            </a:r>
            <a:r>
              <a:rPr lang="en-US" sz="6000" u="sng" dirty="0" smtClean="0"/>
              <a:t>changes his heart</a:t>
            </a:r>
            <a:r>
              <a:rPr lang="en-US" sz="6000" dirty="0" smtClean="0"/>
              <a:t>.”</a:t>
            </a:r>
            <a:endParaRPr lang="en-US" sz="6000"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9600"/>
              <a:t>Luke 15</a:t>
            </a:r>
          </a:p>
        </p:txBody>
      </p:sp>
      <p:sp>
        <p:nvSpPr>
          <p:cNvPr id="71683" name="Rectangle 3"/>
          <p:cNvSpPr>
            <a:spLocks noGrp="1" noChangeArrowheads="1"/>
          </p:cNvSpPr>
          <p:nvPr>
            <p:ph type="body" idx="1"/>
          </p:nvPr>
        </p:nvSpPr>
        <p:spPr/>
        <p:txBody>
          <a:bodyPr/>
          <a:lstStyle/>
          <a:p>
            <a:pPr>
              <a:buFont typeface="Monotype Sorts" pitchFamily="2" charset="2"/>
              <a:buNone/>
            </a:pPr>
            <a:r>
              <a:rPr lang="en-US" sz="5400" dirty="0" smtClean="0"/>
              <a:t>11 </a:t>
            </a:r>
            <a:r>
              <a:rPr lang="en-US" sz="5400" dirty="0"/>
              <a:t>And He said, “A man had two sons.</a:t>
            </a:r>
          </a:p>
          <a:p>
            <a:pPr>
              <a:buFont typeface="Monotype Sorts" pitchFamily="2" charset="2"/>
              <a:buNone/>
            </a:pPr>
            <a:r>
              <a:rPr lang="en-US" sz="5400" dirty="0" smtClean="0"/>
              <a:t>12 </a:t>
            </a:r>
            <a:r>
              <a:rPr lang="en-US" sz="5400" dirty="0"/>
              <a:t>The younger of them said to his father, ‘Father, give me the share of the estate that falls to me.’ So he divided his wealth between them.</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9600"/>
              <a:t>Luke 15</a:t>
            </a:r>
          </a:p>
        </p:txBody>
      </p:sp>
      <p:sp>
        <p:nvSpPr>
          <p:cNvPr id="71683" name="Rectangle 3"/>
          <p:cNvSpPr>
            <a:spLocks noGrp="1" noChangeArrowheads="1"/>
          </p:cNvSpPr>
          <p:nvPr>
            <p:ph type="body" idx="1"/>
          </p:nvPr>
        </p:nvSpPr>
        <p:spPr/>
        <p:txBody>
          <a:bodyPr/>
          <a:lstStyle/>
          <a:p>
            <a:pPr>
              <a:buFont typeface="Monotype Sorts" pitchFamily="2" charset="2"/>
              <a:buNone/>
            </a:pPr>
            <a:r>
              <a:rPr lang="en-US" sz="5400" dirty="0" smtClean="0"/>
              <a:t>11 </a:t>
            </a:r>
            <a:r>
              <a:rPr lang="en-US" sz="5400" dirty="0"/>
              <a:t>And He said, “A man had two sons.</a:t>
            </a:r>
          </a:p>
          <a:p>
            <a:pPr>
              <a:buFont typeface="Monotype Sorts" pitchFamily="2" charset="2"/>
              <a:buNone/>
            </a:pPr>
            <a:r>
              <a:rPr lang="en-US" sz="5400" dirty="0" smtClean="0"/>
              <a:t>12 </a:t>
            </a:r>
            <a:r>
              <a:rPr lang="en-US" sz="5400" dirty="0"/>
              <a:t>The younger of them said to his father, ‘Father, give me the share of the estate that falls to me.’ So he divided his wealth between them.</a:t>
            </a:r>
          </a:p>
        </p:txBody>
      </p:sp>
      <p:sp>
        <p:nvSpPr>
          <p:cNvPr id="4" name="Rectangle 3"/>
          <p:cNvSpPr>
            <a:spLocks noChangeArrowheads="1"/>
          </p:cNvSpPr>
          <p:nvPr/>
        </p:nvSpPr>
        <p:spPr bwMode="auto">
          <a:xfrm>
            <a:off x="381000" y="304800"/>
            <a:ext cx="6248400" cy="22098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4800" b="0" dirty="0" smtClean="0">
                <a:effectLst>
                  <a:outerShdw blurRad="38100" dist="38100" dir="2700000" algn="tl">
                    <a:srgbClr val="000000"/>
                  </a:outerShdw>
                </a:effectLst>
                <a:latin typeface="Times New Roman" charset="0"/>
              </a:rPr>
              <a:t>This story is about God</a:t>
            </a:r>
          </a:p>
          <a:p>
            <a:pPr>
              <a:lnSpc>
                <a:spcPct val="75000"/>
              </a:lnSpc>
            </a:pPr>
            <a:r>
              <a:rPr lang="en-US" sz="4800" b="0" dirty="0" smtClean="0">
                <a:effectLst>
                  <a:outerShdw blurRad="38100" dist="38100" dir="2700000" algn="tl">
                    <a:srgbClr val="000000"/>
                  </a:outerShdw>
                </a:effectLst>
                <a:latin typeface="Times New Roman" charset="0"/>
              </a:rPr>
              <a:t>What is God like?</a:t>
            </a:r>
          </a:p>
          <a:p>
            <a:pPr>
              <a:lnSpc>
                <a:spcPct val="75000"/>
              </a:lnSpc>
            </a:pPr>
            <a:r>
              <a:rPr lang="en-US" sz="4800" b="0" dirty="0" smtClean="0">
                <a:effectLst>
                  <a:outerShdw blurRad="38100" dist="38100" dir="2700000" algn="tl">
                    <a:srgbClr val="000000"/>
                  </a:outerShdw>
                </a:effectLst>
                <a:latin typeface="Times New Roman" charset="0"/>
              </a:rPr>
              <a:t>Why does God allow such evil in the world?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9600"/>
              <a:t>Luke 15</a:t>
            </a:r>
          </a:p>
        </p:txBody>
      </p:sp>
      <p:sp>
        <p:nvSpPr>
          <p:cNvPr id="71683" name="Rectangle 3"/>
          <p:cNvSpPr>
            <a:spLocks noGrp="1" noChangeArrowheads="1"/>
          </p:cNvSpPr>
          <p:nvPr>
            <p:ph type="body" idx="1"/>
          </p:nvPr>
        </p:nvSpPr>
        <p:spPr/>
        <p:txBody>
          <a:bodyPr/>
          <a:lstStyle/>
          <a:p>
            <a:pPr>
              <a:buFont typeface="Monotype Sorts" pitchFamily="2" charset="2"/>
              <a:buNone/>
            </a:pPr>
            <a:r>
              <a:rPr lang="en-US" sz="5400" dirty="0" smtClean="0"/>
              <a:t>11 </a:t>
            </a:r>
            <a:r>
              <a:rPr lang="en-US" sz="5400" dirty="0"/>
              <a:t>And He said, “A man had two sons.</a:t>
            </a:r>
          </a:p>
          <a:p>
            <a:pPr>
              <a:buFont typeface="Monotype Sorts" pitchFamily="2" charset="2"/>
              <a:buNone/>
            </a:pPr>
            <a:r>
              <a:rPr lang="en-US" sz="5400" dirty="0" smtClean="0"/>
              <a:t>12 </a:t>
            </a:r>
            <a:r>
              <a:rPr lang="en-US" sz="5400" dirty="0"/>
              <a:t>The younger of them said to his father, ‘</a:t>
            </a:r>
            <a:r>
              <a:rPr lang="en-US" sz="5400" u="sng" dirty="0"/>
              <a:t>Father, give me the share of the estate that falls to me.</a:t>
            </a:r>
            <a:r>
              <a:rPr lang="en-US" sz="5400" dirty="0"/>
              <a:t>’ So he divided his wealth between them.</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9600"/>
              <a:t>Luke 15</a:t>
            </a:r>
          </a:p>
        </p:txBody>
      </p:sp>
      <p:sp>
        <p:nvSpPr>
          <p:cNvPr id="71683" name="Rectangle 3"/>
          <p:cNvSpPr>
            <a:spLocks noGrp="1" noChangeArrowheads="1"/>
          </p:cNvSpPr>
          <p:nvPr>
            <p:ph type="body" idx="1"/>
          </p:nvPr>
        </p:nvSpPr>
        <p:spPr/>
        <p:txBody>
          <a:bodyPr/>
          <a:lstStyle/>
          <a:p>
            <a:pPr>
              <a:buFont typeface="Monotype Sorts" pitchFamily="2" charset="2"/>
              <a:buNone/>
            </a:pPr>
            <a:r>
              <a:rPr lang="en-US" sz="5400" dirty="0" smtClean="0"/>
              <a:t>11 </a:t>
            </a:r>
            <a:r>
              <a:rPr lang="en-US" sz="5400" dirty="0"/>
              <a:t>And He said, “A man had two sons.</a:t>
            </a:r>
          </a:p>
          <a:p>
            <a:pPr>
              <a:buFont typeface="Monotype Sorts" pitchFamily="2" charset="2"/>
              <a:buNone/>
            </a:pPr>
            <a:r>
              <a:rPr lang="en-US" sz="5400" dirty="0" smtClean="0"/>
              <a:t>12 </a:t>
            </a:r>
            <a:r>
              <a:rPr lang="en-US" sz="5400" dirty="0"/>
              <a:t>The younger of them said to his father, ‘</a:t>
            </a:r>
            <a:r>
              <a:rPr lang="en-US" sz="5400" u="sng" dirty="0"/>
              <a:t>Father, give me the share of the estate that falls to me.</a:t>
            </a:r>
            <a:r>
              <a:rPr lang="en-US" sz="5400" dirty="0"/>
              <a:t>’ So he divided his wealth between them.</a:t>
            </a:r>
          </a:p>
        </p:txBody>
      </p:sp>
      <p:cxnSp>
        <p:nvCxnSpPr>
          <p:cNvPr id="6" name="Straight Arrow Connector 5"/>
          <p:cNvCxnSpPr/>
          <p:nvPr/>
        </p:nvCxnSpPr>
        <p:spPr bwMode="auto">
          <a:xfrm>
            <a:off x="1371600" y="1905000"/>
            <a:ext cx="2209800" cy="1752600"/>
          </a:xfrm>
          <a:prstGeom prst="straightConnector1">
            <a:avLst/>
          </a:prstGeom>
          <a:noFill/>
          <a:ln w="123825" cap="flat" cmpd="sng" algn="ctr">
            <a:solidFill>
              <a:schemeClr val="tx1"/>
            </a:solidFill>
            <a:prstDash val="solid"/>
            <a:round/>
            <a:headEnd type="none" w="med" len="med"/>
            <a:tailEnd type="arrow"/>
          </a:ln>
          <a:effectLst/>
        </p:spPr>
      </p:cxnSp>
      <p:sp>
        <p:nvSpPr>
          <p:cNvPr id="4" name="Rectangle 3"/>
          <p:cNvSpPr>
            <a:spLocks noChangeArrowheads="1"/>
          </p:cNvSpPr>
          <p:nvPr/>
        </p:nvSpPr>
        <p:spPr bwMode="auto">
          <a:xfrm>
            <a:off x="381000" y="304800"/>
            <a:ext cx="6248400" cy="1905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5400" b="0" dirty="0" smtClean="0">
                <a:effectLst>
                  <a:outerShdw blurRad="38100" dist="38100" dir="2700000" algn="tl">
                    <a:srgbClr val="000000"/>
                  </a:outerShdw>
                </a:effectLst>
                <a:latin typeface="Times New Roman" charset="0"/>
              </a:rPr>
              <a:t>Quite disrespectful</a:t>
            </a:r>
          </a:p>
          <a:p>
            <a:pPr>
              <a:lnSpc>
                <a:spcPct val="75000"/>
              </a:lnSpc>
            </a:pPr>
            <a:r>
              <a:rPr lang="en-US" sz="5400" b="0" dirty="0" smtClean="0">
                <a:effectLst>
                  <a:outerShdw blurRad="38100" dist="38100" dir="2700000" algn="tl">
                    <a:srgbClr val="000000"/>
                  </a:outerShdw>
                </a:effectLst>
                <a:latin typeface="Times New Roman" charset="0"/>
              </a:rPr>
              <a:t>Almost like wishing his dad dead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z="9600"/>
              <a:t>Luke 15</a:t>
            </a:r>
          </a:p>
        </p:txBody>
      </p:sp>
      <p:sp>
        <p:nvSpPr>
          <p:cNvPr id="72707" name="Rectangle 3"/>
          <p:cNvSpPr>
            <a:spLocks noGrp="1" noChangeArrowheads="1"/>
          </p:cNvSpPr>
          <p:nvPr>
            <p:ph type="body" idx="1"/>
          </p:nvPr>
        </p:nvSpPr>
        <p:spPr>
          <a:xfrm>
            <a:off x="0" y="1447800"/>
            <a:ext cx="9144000" cy="4876800"/>
          </a:xfrm>
        </p:spPr>
        <p:txBody>
          <a:bodyPr/>
          <a:lstStyle/>
          <a:p>
            <a:pPr>
              <a:buFont typeface="Monotype Sorts" pitchFamily="2" charset="2"/>
              <a:buNone/>
            </a:pPr>
            <a:r>
              <a:rPr lang="en-US" sz="5400"/>
              <a:t>13  And not many days later, the younger son gathered everything together and went on a journey into a </a:t>
            </a:r>
            <a:r>
              <a:rPr lang="en-US" sz="5400" u="sng"/>
              <a:t>distant country</a:t>
            </a:r>
            <a:r>
              <a:rPr lang="en-US" sz="5400"/>
              <a:t>, and there he squandered his estate with loose living.</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z="9600"/>
              <a:t>Luke 15</a:t>
            </a:r>
          </a:p>
        </p:txBody>
      </p:sp>
      <p:sp>
        <p:nvSpPr>
          <p:cNvPr id="64515" name="Rectangle 3"/>
          <p:cNvSpPr>
            <a:spLocks noGrp="1" noChangeArrowheads="1"/>
          </p:cNvSpPr>
          <p:nvPr>
            <p:ph type="body" idx="1"/>
          </p:nvPr>
        </p:nvSpPr>
        <p:spPr/>
        <p:txBody>
          <a:bodyPr/>
          <a:lstStyle/>
          <a:p>
            <a:r>
              <a:rPr lang="en-US" sz="5400" dirty="0"/>
              <a:t>The setting:</a:t>
            </a:r>
          </a:p>
          <a:p>
            <a:pPr>
              <a:buFont typeface="Monotype Sorts" pitchFamily="2" charset="2"/>
              <a:buNone/>
            </a:pPr>
            <a:r>
              <a:rPr lang="en-US" sz="5400" dirty="0" smtClean="0"/>
              <a:t>15:1 </a:t>
            </a:r>
            <a:r>
              <a:rPr lang="en-US" sz="5400" dirty="0"/>
              <a:t>Now all the tax collectors and the sinners were coming near Him to listen to Him.</a:t>
            </a:r>
          </a:p>
          <a:p>
            <a:pPr>
              <a:buFont typeface="Monotype Sorts" pitchFamily="2" charset="2"/>
              <a:buNone/>
            </a:pPr>
            <a:r>
              <a:rPr lang="en-US" sz="5400" dirty="0" smtClean="0"/>
              <a:t>2 Both </a:t>
            </a:r>
            <a:r>
              <a:rPr lang="en-US" sz="5400" dirty="0"/>
              <a:t>the Pharisees and the scribes began to grumble, saying, “This man receives sinners and eats with them.”</a:t>
            </a:r>
          </a:p>
          <a:p>
            <a:pPr>
              <a:buFont typeface="Monotype Sorts" pitchFamily="2" charset="2"/>
              <a:buNone/>
            </a:pPr>
            <a:endParaRPr lang="en-US" sz="5400"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z="9600"/>
              <a:t>Luke 15</a:t>
            </a:r>
          </a:p>
        </p:txBody>
      </p:sp>
      <p:sp>
        <p:nvSpPr>
          <p:cNvPr id="82947" name="Rectangle 3"/>
          <p:cNvSpPr>
            <a:spLocks noGrp="1" noChangeArrowheads="1"/>
          </p:cNvSpPr>
          <p:nvPr>
            <p:ph type="body" idx="1"/>
          </p:nvPr>
        </p:nvSpPr>
        <p:spPr>
          <a:xfrm>
            <a:off x="0" y="1447800"/>
            <a:ext cx="9144000" cy="4876800"/>
          </a:xfrm>
        </p:spPr>
        <p:txBody>
          <a:bodyPr/>
          <a:lstStyle/>
          <a:p>
            <a:pPr>
              <a:buFont typeface="Monotype Sorts" pitchFamily="2" charset="2"/>
              <a:buNone/>
            </a:pPr>
            <a:r>
              <a:rPr lang="en-US" sz="5400"/>
              <a:t>13  And not many days later, the younger son gathered everything together and went on a journey into a distant country, and there </a:t>
            </a:r>
            <a:r>
              <a:rPr lang="en-US" sz="5400" u="sng"/>
              <a:t>he squandered his estate with loose living</a:t>
            </a:r>
            <a:r>
              <a:rPr lang="en-US" sz="5400"/>
              <a:t>.</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z="9600"/>
              <a:t>Luke 15</a:t>
            </a:r>
          </a:p>
        </p:txBody>
      </p:sp>
      <p:sp>
        <p:nvSpPr>
          <p:cNvPr id="82947" name="Rectangle 3"/>
          <p:cNvSpPr>
            <a:spLocks noGrp="1" noChangeArrowheads="1"/>
          </p:cNvSpPr>
          <p:nvPr>
            <p:ph type="body" idx="1"/>
          </p:nvPr>
        </p:nvSpPr>
        <p:spPr>
          <a:xfrm>
            <a:off x="0" y="1447800"/>
            <a:ext cx="9144000" cy="4876800"/>
          </a:xfrm>
        </p:spPr>
        <p:txBody>
          <a:bodyPr/>
          <a:lstStyle/>
          <a:p>
            <a:pPr>
              <a:buFont typeface="Monotype Sorts" pitchFamily="2" charset="2"/>
              <a:buNone/>
            </a:pPr>
            <a:r>
              <a:rPr lang="en-US" sz="5400"/>
              <a:t>13  And not many days later, the younger son gathered everything together and went on a journey into a distant country, and there </a:t>
            </a:r>
            <a:r>
              <a:rPr lang="en-US" sz="5400" u="sng"/>
              <a:t>he squandered his estate with loose living</a:t>
            </a:r>
            <a:r>
              <a:rPr lang="en-US" sz="5400"/>
              <a:t>.</a:t>
            </a:r>
          </a:p>
        </p:txBody>
      </p:sp>
      <p:sp>
        <p:nvSpPr>
          <p:cNvPr id="4" name="Rectangle 3"/>
          <p:cNvSpPr>
            <a:spLocks noChangeArrowheads="1"/>
          </p:cNvSpPr>
          <p:nvPr/>
        </p:nvSpPr>
        <p:spPr bwMode="auto">
          <a:xfrm>
            <a:off x="381000" y="304800"/>
            <a:ext cx="8382000" cy="9906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4000" b="0" dirty="0" smtClean="0">
                <a:effectLst>
                  <a:outerShdw blurRad="38100" dist="38100" dir="2700000" algn="tl">
                    <a:srgbClr val="000000"/>
                  </a:outerShdw>
                </a:effectLst>
                <a:latin typeface="Times New Roman" charset="0"/>
              </a:rPr>
              <a:t>v. 30 “this son of yours came, who has devoured your ﻿﻿﻿﻿wealth with prostitutes”</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1026"/>
          <p:cNvSpPr>
            <a:spLocks noGrp="1" noChangeArrowheads="1"/>
          </p:cNvSpPr>
          <p:nvPr>
            <p:ph type="title"/>
          </p:nvPr>
        </p:nvSpPr>
        <p:spPr/>
        <p:txBody>
          <a:bodyPr/>
          <a:lstStyle/>
          <a:p>
            <a:r>
              <a:rPr lang="en-US" sz="9600"/>
              <a:t>Luke 15</a:t>
            </a:r>
          </a:p>
        </p:txBody>
      </p:sp>
      <p:sp>
        <p:nvSpPr>
          <p:cNvPr id="102403" name="Rectangle 1027"/>
          <p:cNvSpPr>
            <a:spLocks noGrp="1" noChangeArrowheads="1"/>
          </p:cNvSpPr>
          <p:nvPr>
            <p:ph type="body" idx="1"/>
          </p:nvPr>
        </p:nvSpPr>
        <p:spPr>
          <a:xfrm>
            <a:off x="0" y="1447800"/>
            <a:ext cx="9144000" cy="4876800"/>
          </a:xfrm>
        </p:spPr>
        <p:txBody>
          <a:bodyPr/>
          <a:lstStyle/>
          <a:p>
            <a:pPr>
              <a:buFont typeface="Monotype Sorts" pitchFamily="2" charset="2"/>
              <a:buNone/>
            </a:pPr>
            <a:r>
              <a:rPr lang="en-US" sz="6000"/>
              <a:t>14  </a:t>
            </a:r>
            <a:r>
              <a:rPr lang="en-US" sz="6000" u="sng"/>
              <a:t>Now when he had spent everything</a:t>
            </a:r>
            <a:r>
              <a:rPr lang="en-US" sz="6000"/>
              <a:t>, a severe famine occurred in that country, and he began to be in need.</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z="9600"/>
              <a:t>Luke 15</a:t>
            </a:r>
          </a:p>
        </p:txBody>
      </p:sp>
      <p:sp>
        <p:nvSpPr>
          <p:cNvPr id="103427" name="Rectangle 3"/>
          <p:cNvSpPr>
            <a:spLocks noGrp="1" noChangeArrowheads="1"/>
          </p:cNvSpPr>
          <p:nvPr>
            <p:ph type="body" idx="1"/>
          </p:nvPr>
        </p:nvSpPr>
        <p:spPr>
          <a:xfrm>
            <a:off x="0" y="1447800"/>
            <a:ext cx="9144000" cy="4876800"/>
          </a:xfrm>
        </p:spPr>
        <p:txBody>
          <a:bodyPr/>
          <a:lstStyle/>
          <a:p>
            <a:pPr>
              <a:buFont typeface="Monotype Sorts" pitchFamily="2" charset="2"/>
              <a:buNone/>
            </a:pPr>
            <a:r>
              <a:rPr lang="en-US" sz="6000"/>
              <a:t>14  Now when he had spent everything, a </a:t>
            </a:r>
            <a:r>
              <a:rPr lang="en-US" sz="6000" u="sng"/>
              <a:t>severe famine occurred</a:t>
            </a:r>
            <a:r>
              <a:rPr lang="en-US" sz="6000"/>
              <a:t> in that country, and he began to be in need.</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z="9600"/>
              <a:t>Luke 15</a:t>
            </a:r>
          </a:p>
        </p:txBody>
      </p:sp>
      <p:sp>
        <p:nvSpPr>
          <p:cNvPr id="104451" name="Rectangle 3"/>
          <p:cNvSpPr>
            <a:spLocks noGrp="1" noChangeArrowheads="1"/>
          </p:cNvSpPr>
          <p:nvPr>
            <p:ph type="body" idx="1"/>
          </p:nvPr>
        </p:nvSpPr>
        <p:spPr>
          <a:xfrm>
            <a:off x="0" y="1447800"/>
            <a:ext cx="9144000" cy="4876800"/>
          </a:xfrm>
        </p:spPr>
        <p:txBody>
          <a:bodyPr/>
          <a:lstStyle/>
          <a:p>
            <a:pPr>
              <a:buFont typeface="Monotype Sorts" pitchFamily="2" charset="2"/>
              <a:buNone/>
            </a:pPr>
            <a:r>
              <a:rPr lang="en-US" sz="6000"/>
              <a:t>14  Now when he had spent everything, a severe famine occurred in that country, and </a:t>
            </a:r>
            <a:r>
              <a:rPr lang="en-US" sz="6000" u="sng"/>
              <a:t>he began to be in need</a:t>
            </a:r>
            <a:r>
              <a:rPr lang="en-US" sz="6000"/>
              <a:t>.</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z="9600"/>
              <a:t>Luke 15</a:t>
            </a:r>
          </a:p>
        </p:txBody>
      </p:sp>
      <p:sp>
        <p:nvSpPr>
          <p:cNvPr id="73731" name="Rectangle 3"/>
          <p:cNvSpPr>
            <a:spLocks noGrp="1" noChangeArrowheads="1"/>
          </p:cNvSpPr>
          <p:nvPr>
            <p:ph type="body" idx="1"/>
          </p:nvPr>
        </p:nvSpPr>
        <p:spPr/>
        <p:txBody>
          <a:bodyPr/>
          <a:lstStyle/>
          <a:p>
            <a:pPr>
              <a:buFont typeface="Monotype Sorts" pitchFamily="2" charset="2"/>
              <a:buNone/>
            </a:pPr>
            <a:r>
              <a:rPr lang="en-US" sz="5400"/>
              <a:t>15  So he went and </a:t>
            </a:r>
            <a:r>
              <a:rPr lang="en-US" sz="5400" u="sng"/>
              <a:t>joined himself</a:t>
            </a:r>
            <a:r>
              <a:rPr lang="en-US" sz="5400"/>
              <a:t> to one of the citizens of that country, and he sent him into his fields to feed swine.</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z="9600"/>
              <a:t>Luke 15</a:t>
            </a:r>
          </a:p>
        </p:txBody>
      </p:sp>
      <p:sp>
        <p:nvSpPr>
          <p:cNvPr id="105475" name="Rectangle 3"/>
          <p:cNvSpPr>
            <a:spLocks noGrp="1" noChangeArrowheads="1"/>
          </p:cNvSpPr>
          <p:nvPr>
            <p:ph type="body" idx="1"/>
          </p:nvPr>
        </p:nvSpPr>
        <p:spPr/>
        <p:txBody>
          <a:bodyPr/>
          <a:lstStyle/>
          <a:p>
            <a:pPr>
              <a:buFont typeface="Monotype Sorts" pitchFamily="2" charset="2"/>
              <a:buNone/>
            </a:pPr>
            <a:r>
              <a:rPr lang="en-US" sz="5400"/>
              <a:t>15  So he went and joined himself to one of the citizens of that country, and he sent him into his fields </a:t>
            </a:r>
            <a:r>
              <a:rPr lang="en-US" sz="5400" u="sng"/>
              <a:t>to feed swine</a:t>
            </a:r>
            <a:r>
              <a:rPr lang="en-US" sz="5400"/>
              <a:t>.</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z="9600"/>
              <a:t>Luke 15</a:t>
            </a:r>
          </a:p>
        </p:txBody>
      </p:sp>
      <p:sp>
        <p:nvSpPr>
          <p:cNvPr id="105475" name="Rectangle 3"/>
          <p:cNvSpPr>
            <a:spLocks noGrp="1" noChangeArrowheads="1"/>
          </p:cNvSpPr>
          <p:nvPr>
            <p:ph type="body" idx="1"/>
          </p:nvPr>
        </p:nvSpPr>
        <p:spPr/>
        <p:txBody>
          <a:bodyPr/>
          <a:lstStyle/>
          <a:p>
            <a:pPr>
              <a:buFont typeface="Monotype Sorts" pitchFamily="2" charset="2"/>
              <a:buNone/>
            </a:pPr>
            <a:r>
              <a:rPr lang="en-US" sz="5400"/>
              <a:t>15  So he went and joined himself to one of the citizens of that country, and he sent him into his fields </a:t>
            </a:r>
            <a:r>
              <a:rPr lang="en-US" sz="5400" u="sng"/>
              <a:t>to feed swine</a:t>
            </a:r>
            <a:r>
              <a:rPr lang="en-US" sz="5400"/>
              <a:t>.</a:t>
            </a:r>
          </a:p>
        </p:txBody>
      </p:sp>
      <p:sp>
        <p:nvSpPr>
          <p:cNvPr id="4" name="Rectangle 3"/>
          <p:cNvSpPr>
            <a:spLocks noChangeArrowheads="1"/>
          </p:cNvSpPr>
          <p:nvPr/>
        </p:nvSpPr>
        <p:spPr bwMode="auto">
          <a:xfrm>
            <a:off x="381000" y="4572000"/>
            <a:ext cx="5029200" cy="8382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My hog farmer</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z="9600"/>
              <a:t>Luke 15</a:t>
            </a:r>
          </a:p>
        </p:txBody>
      </p:sp>
      <p:sp>
        <p:nvSpPr>
          <p:cNvPr id="105475" name="Rectangle 3"/>
          <p:cNvSpPr>
            <a:spLocks noGrp="1" noChangeArrowheads="1"/>
          </p:cNvSpPr>
          <p:nvPr>
            <p:ph type="body" idx="1"/>
          </p:nvPr>
        </p:nvSpPr>
        <p:spPr/>
        <p:txBody>
          <a:bodyPr/>
          <a:lstStyle/>
          <a:p>
            <a:pPr>
              <a:buFont typeface="Monotype Sorts" pitchFamily="2" charset="2"/>
              <a:buNone/>
            </a:pPr>
            <a:r>
              <a:rPr lang="en-US" sz="5400"/>
              <a:t>15  So he went and joined himself to one of the citizens of that country, and he sent him into his fields </a:t>
            </a:r>
            <a:r>
              <a:rPr lang="en-US" sz="5400" u="sng"/>
              <a:t>to feed swine</a:t>
            </a:r>
            <a:r>
              <a:rPr lang="en-US" sz="5400"/>
              <a:t>.</a:t>
            </a:r>
          </a:p>
        </p:txBody>
      </p:sp>
      <p:sp>
        <p:nvSpPr>
          <p:cNvPr id="4" name="Rectangle 3"/>
          <p:cNvSpPr>
            <a:spLocks noChangeArrowheads="1"/>
          </p:cNvSpPr>
          <p:nvPr/>
        </p:nvSpPr>
        <p:spPr bwMode="auto">
          <a:xfrm>
            <a:off x="381000" y="4572000"/>
            <a:ext cx="5791200" cy="8382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Slopping the hogs</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z="9600"/>
              <a:t>Luke 15</a:t>
            </a:r>
          </a:p>
        </p:txBody>
      </p:sp>
      <p:sp>
        <p:nvSpPr>
          <p:cNvPr id="106499" name="Rectangle 3"/>
          <p:cNvSpPr>
            <a:spLocks noGrp="1" noChangeArrowheads="1"/>
          </p:cNvSpPr>
          <p:nvPr>
            <p:ph type="body" idx="1"/>
          </p:nvPr>
        </p:nvSpPr>
        <p:spPr/>
        <p:txBody>
          <a:bodyPr/>
          <a:lstStyle/>
          <a:p>
            <a:pPr>
              <a:buFont typeface="Monotype Sorts" pitchFamily="2" charset="2"/>
              <a:buNone/>
            </a:pPr>
            <a:r>
              <a:rPr lang="en-US" sz="5400" dirty="0"/>
              <a:t>16  And he would have gladly </a:t>
            </a:r>
            <a:r>
              <a:rPr lang="en-US" sz="5400" u="sng" dirty="0"/>
              <a:t>filled his stomach with the pods that the swine were eating</a:t>
            </a:r>
            <a:r>
              <a:rPr lang="en-US" sz="5400" dirty="0"/>
              <a:t>, and no one was giving anything to him.</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z="9600"/>
              <a:t>Luke 15</a:t>
            </a:r>
          </a:p>
        </p:txBody>
      </p:sp>
      <p:sp>
        <p:nvSpPr>
          <p:cNvPr id="65539" name="Rectangle 3"/>
          <p:cNvSpPr>
            <a:spLocks noGrp="1" noChangeArrowheads="1"/>
          </p:cNvSpPr>
          <p:nvPr>
            <p:ph type="body" idx="1"/>
          </p:nvPr>
        </p:nvSpPr>
        <p:spPr/>
        <p:txBody>
          <a:bodyPr/>
          <a:lstStyle/>
          <a:p>
            <a:r>
              <a:rPr lang="en-US" sz="5400" dirty="0"/>
              <a:t>The setting:</a:t>
            </a:r>
          </a:p>
          <a:p>
            <a:pPr>
              <a:buFont typeface="Monotype Sorts" pitchFamily="2" charset="2"/>
              <a:buNone/>
            </a:pPr>
            <a:r>
              <a:rPr lang="en-US" sz="5400" dirty="0" smtClean="0"/>
              <a:t>15:1 Now </a:t>
            </a:r>
            <a:r>
              <a:rPr lang="en-US" sz="5400" dirty="0"/>
              <a:t>all the tax collectors and the sinners were coming near Him to listen to Him.</a:t>
            </a:r>
          </a:p>
          <a:p>
            <a:pPr>
              <a:buFont typeface="Monotype Sorts" pitchFamily="2" charset="2"/>
              <a:buNone/>
            </a:pPr>
            <a:r>
              <a:rPr lang="en-US" sz="5400" dirty="0"/>
              <a:t>2 </a:t>
            </a:r>
            <a:r>
              <a:rPr lang="en-US" sz="5400" dirty="0" smtClean="0"/>
              <a:t>Both </a:t>
            </a:r>
            <a:r>
              <a:rPr lang="en-US" sz="5400" dirty="0"/>
              <a:t>the Pharisees and the scribes began to grumble, saying, “This man receives sinners and eats with them.”</a:t>
            </a:r>
          </a:p>
          <a:p>
            <a:pPr>
              <a:buFont typeface="Monotype Sorts" pitchFamily="2" charset="2"/>
              <a:buNone/>
            </a:pPr>
            <a:endParaRPr lang="en-US" sz="5400" dirty="0"/>
          </a:p>
        </p:txBody>
      </p:sp>
      <p:sp>
        <p:nvSpPr>
          <p:cNvPr id="65540" name="Rectangle 4"/>
          <p:cNvSpPr>
            <a:spLocks noChangeArrowheads="1"/>
          </p:cNvSpPr>
          <p:nvPr/>
        </p:nvSpPr>
        <p:spPr bwMode="auto">
          <a:xfrm>
            <a:off x="990600" y="1066800"/>
            <a:ext cx="7315200" cy="16764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7200" b="0" dirty="0">
                <a:effectLst>
                  <a:outerShdw blurRad="38100" dist="38100" dir="2700000" algn="tl">
                    <a:srgbClr val="000000"/>
                  </a:outerShdw>
                </a:effectLst>
                <a:latin typeface="Times New Roman" charset="0"/>
              </a:rPr>
              <a:t>“Jesus is </a:t>
            </a:r>
            <a:r>
              <a:rPr lang="en-US" sz="7200" b="0" dirty="0" err="1" smtClean="0">
                <a:effectLst>
                  <a:outerShdw blurRad="38100" dist="38100" dir="2700000" algn="tl">
                    <a:srgbClr val="000000"/>
                  </a:outerShdw>
                </a:effectLst>
                <a:latin typeface="Times New Roman" charset="0"/>
              </a:rPr>
              <a:t>mis</a:t>
            </a:r>
            <a:r>
              <a:rPr lang="en-US" sz="7200" b="0" dirty="0" smtClean="0">
                <a:effectLst>
                  <a:outerShdw blurRad="38100" dist="38100" dir="2700000" algn="tl">
                    <a:srgbClr val="000000"/>
                  </a:outerShdw>
                </a:effectLst>
                <a:latin typeface="Times New Roman" charset="0"/>
              </a:rPr>
              <a:t>-representing God</a:t>
            </a:r>
            <a:r>
              <a:rPr lang="en-US" sz="7200" b="0" dirty="0">
                <a:effectLst>
                  <a:outerShdw blurRad="38100" dist="38100" dir="2700000" algn="tl">
                    <a:srgbClr val="000000"/>
                  </a:outerShdw>
                </a:effectLst>
                <a:latin typeface="Times New Roman" charset="0"/>
              </a:rPr>
              <a:t>!”</a:t>
            </a:r>
            <a:endParaRPr lang="en-US" sz="22900" b="0" dirty="0">
              <a:effectLst>
                <a:outerShdw blurRad="38100" dist="38100" dir="2700000" algn="tl">
                  <a:srgbClr val="000000"/>
                </a:outerShdw>
              </a:effectLst>
              <a:latin typeface="Times New Roman" charset="0"/>
            </a:endParaRP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z="9600"/>
              <a:t>Luke 15</a:t>
            </a:r>
          </a:p>
        </p:txBody>
      </p:sp>
      <p:sp>
        <p:nvSpPr>
          <p:cNvPr id="107523" name="Rectangle 3"/>
          <p:cNvSpPr>
            <a:spLocks noGrp="1" noChangeArrowheads="1"/>
          </p:cNvSpPr>
          <p:nvPr>
            <p:ph type="body" idx="1"/>
          </p:nvPr>
        </p:nvSpPr>
        <p:spPr/>
        <p:txBody>
          <a:bodyPr/>
          <a:lstStyle/>
          <a:p>
            <a:pPr>
              <a:buFont typeface="Monotype Sorts" pitchFamily="2" charset="2"/>
              <a:buNone/>
            </a:pPr>
            <a:r>
              <a:rPr lang="en-US" sz="5400"/>
              <a:t>16  And he would have gladly filled his stomach with the pods that the swine were eating, and </a:t>
            </a:r>
            <a:r>
              <a:rPr lang="en-US" sz="5400" u="sng"/>
              <a:t>no one was giving anything to him</a:t>
            </a:r>
            <a:r>
              <a:rPr lang="en-US" sz="5400"/>
              <a:t>.</a:t>
            </a:r>
          </a:p>
        </p:txBody>
      </p:sp>
      <p:sp>
        <p:nvSpPr>
          <p:cNvPr id="6" name="Rectangle 5"/>
          <p:cNvSpPr>
            <a:spLocks noChangeArrowheads="1"/>
          </p:cNvSpPr>
          <p:nvPr/>
        </p:nvSpPr>
        <p:spPr bwMode="auto">
          <a:xfrm>
            <a:off x="381000" y="4572000"/>
            <a:ext cx="5943600" cy="14478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What happened to all the freedom???</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sz="9600"/>
              <a:t>Luke 15</a:t>
            </a:r>
          </a:p>
        </p:txBody>
      </p:sp>
      <p:sp>
        <p:nvSpPr>
          <p:cNvPr id="113667" name="Rectangle 3"/>
          <p:cNvSpPr>
            <a:spLocks noGrp="1" noChangeArrowheads="1"/>
          </p:cNvSpPr>
          <p:nvPr>
            <p:ph type="body" idx="1"/>
          </p:nvPr>
        </p:nvSpPr>
        <p:spPr>
          <a:xfrm>
            <a:off x="0" y="1524000"/>
            <a:ext cx="8991600" cy="4876800"/>
          </a:xfrm>
        </p:spPr>
        <p:txBody>
          <a:bodyPr/>
          <a:lstStyle/>
          <a:p>
            <a:pPr>
              <a:buFont typeface="Monotype Sorts" pitchFamily="2" charset="2"/>
              <a:buNone/>
            </a:pPr>
            <a:r>
              <a:rPr lang="en-US" sz="5400" dirty="0" smtClean="0"/>
              <a:t>17 </a:t>
            </a:r>
            <a:r>
              <a:rPr lang="en-US" sz="5400" dirty="0"/>
              <a:t>But when </a:t>
            </a:r>
            <a:r>
              <a:rPr lang="en-US" sz="5400" u="sng" dirty="0"/>
              <a:t>he came to his senses</a:t>
            </a:r>
            <a:r>
              <a:rPr lang="en-US" sz="5400" dirty="0"/>
              <a:t>, he said, ‘How many of my </a:t>
            </a:r>
            <a:r>
              <a:rPr lang="en-US" sz="5400" dirty="0" smtClean="0"/>
              <a:t>father’s </a:t>
            </a:r>
            <a:r>
              <a:rPr lang="en-US" sz="5400" dirty="0"/>
              <a:t>hired men have more than enough bread, but I am dying here with hunger</a:t>
            </a:r>
            <a:r>
              <a:rPr lang="en-US" sz="5400" dirty="0" smtClean="0"/>
              <a:t>!</a:t>
            </a:r>
            <a:endParaRPr lang="en-US" sz="5400" dirty="0"/>
          </a:p>
        </p:txBody>
      </p:sp>
      <p:sp>
        <p:nvSpPr>
          <p:cNvPr id="6" name="Rectangle 5"/>
          <p:cNvSpPr>
            <a:spLocks noChangeArrowheads="1"/>
          </p:cNvSpPr>
          <p:nvPr/>
        </p:nvSpPr>
        <p:spPr bwMode="auto">
          <a:xfrm>
            <a:off x="381000" y="4572000"/>
            <a:ext cx="4114800" cy="9144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8000" b="0" i="1" dirty="0" err="1" smtClean="0">
                <a:effectLst>
                  <a:outerShdw blurRad="38100" dist="38100" dir="2700000" algn="tl">
                    <a:srgbClr val="000000"/>
                  </a:outerShdw>
                </a:effectLst>
                <a:latin typeface="Times New Roman" charset="0"/>
              </a:rPr>
              <a:t>metanoia</a:t>
            </a:r>
            <a:endParaRPr lang="en-US" sz="8000" b="0" i="1" dirty="0" smtClean="0">
              <a:effectLst>
                <a:outerShdw blurRad="38100" dist="38100" dir="2700000" algn="tl">
                  <a:srgbClr val="000000"/>
                </a:outerShdw>
              </a:effectLst>
              <a:latin typeface="Times New Roman" charset="0"/>
            </a:endParaRP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sz="9600"/>
              <a:t>Luke 15</a:t>
            </a:r>
          </a:p>
        </p:txBody>
      </p:sp>
      <p:sp>
        <p:nvSpPr>
          <p:cNvPr id="113667" name="Rectangle 3"/>
          <p:cNvSpPr>
            <a:spLocks noGrp="1" noChangeArrowheads="1"/>
          </p:cNvSpPr>
          <p:nvPr>
            <p:ph type="body" idx="1"/>
          </p:nvPr>
        </p:nvSpPr>
        <p:spPr>
          <a:xfrm>
            <a:off x="0" y="1524000"/>
            <a:ext cx="8991600" cy="4876800"/>
          </a:xfrm>
        </p:spPr>
        <p:txBody>
          <a:bodyPr/>
          <a:lstStyle/>
          <a:p>
            <a:pPr>
              <a:buFont typeface="Monotype Sorts" pitchFamily="2" charset="2"/>
              <a:buNone/>
            </a:pPr>
            <a:r>
              <a:rPr lang="en-US" sz="5400" dirty="0" smtClean="0"/>
              <a:t>17 </a:t>
            </a:r>
            <a:r>
              <a:rPr lang="en-US" sz="5400" dirty="0"/>
              <a:t>But when he came to his senses, he said, ‘</a:t>
            </a:r>
            <a:r>
              <a:rPr lang="en-US" sz="5400" u="sng" dirty="0"/>
              <a:t>How many of my </a:t>
            </a:r>
            <a:r>
              <a:rPr lang="en-US" sz="5400" u="sng" dirty="0" smtClean="0"/>
              <a:t>father’s </a:t>
            </a:r>
            <a:r>
              <a:rPr lang="en-US" sz="5400" u="sng" dirty="0"/>
              <a:t>hired men have more than enough bread</a:t>
            </a:r>
            <a:r>
              <a:rPr lang="en-US" sz="5400" dirty="0"/>
              <a:t>, but I am dying here with hunger</a:t>
            </a:r>
            <a:r>
              <a:rPr lang="en-US" sz="5400" dirty="0" smtClean="0"/>
              <a:t>!</a:t>
            </a:r>
            <a:endParaRPr lang="en-US" sz="5400" dirty="0"/>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sz="9600"/>
              <a:t>Luke 15</a:t>
            </a:r>
          </a:p>
        </p:txBody>
      </p:sp>
      <p:sp>
        <p:nvSpPr>
          <p:cNvPr id="108547" name="Rectangle 3"/>
          <p:cNvSpPr>
            <a:spLocks noGrp="1" noChangeArrowheads="1"/>
          </p:cNvSpPr>
          <p:nvPr>
            <p:ph type="body" idx="1"/>
          </p:nvPr>
        </p:nvSpPr>
        <p:spPr/>
        <p:txBody>
          <a:bodyPr/>
          <a:lstStyle/>
          <a:p>
            <a:pPr>
              <a:buFont typeface="Monotype Sorts" pitchFamily="2" charset="2"/>
              <a:buNone/>
            </a:pPr>
            <a:r>
              <a:rPr lang="en-US" sz="6000" dirty="0" smtClean="0"/>
              <a:t>18 </a:t>
            </a:r>
            <a:r>
              <a:rPr lang="en-US" sz="6000" u="sng" dirty="0"/>
              <a:t>I will get up and go to my father</a:t>
            </a:r>
            <a:r>
              <a:rPr lang="en-US" sz="6000" dirty="0"/>
              <a:t>, and will say to him, “Father, I have sinned against heaven, and in your sight;</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sz="9600"/>
              <a:t>Luke 15</a:t>
            </a:r>
          </a:p>
        </p:txBody>
      </p:sp>
      <p:sp>
        <p:nvSpPr>
          <p:cNvPr id="109571" name="Rectangle 3"/>
          <p:cNvSpPr>
            <a:spLocks noGrp="1" noChangeArrowheads="1"/>
          </p:cNvSpPr>
          <p:nvPr>
            <p:ph type="body" idx="1"/>
          </p:nvPr>
        </p:nvSpPr>
        <p:spPr/>
        <p:txBody>
          <a:bodyPr/>
          <a:lstStyle/>
          <a:p>
            <a:pPr>
              <a:buFont typeface="Monotype Sorts" pitchFamily="2" charset="2"/>
              <a:buNone/>
            </a:pPr>
            <a:r>
              <a:rPr lang="en-US" sz="6000" dirty="0" smtClean="0"/>
              <a:t>18 </a:t>
            </a:r>
            <a:r>
              <a:rPr lang="en-US" sz="6000" dirty="0"/>
              <a:t>I will get up and go to my father, and will say to him, “Father, </a:t>
            </a:r>
            <a:r>
              <a:rPr lang="en-US" sz="6000" u="sng" dirty="0"/>
              <a:t>I have sinned</a:t>
            </a:r>
            <a:r>
              <a:rPr lang="en-US" sz="6000" dirty="0"/>
              <a:t> against heaven, and in your sight;</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9600"/>
              <a:t>Luke 15</a:t>
            </a:r>
          </a:p>
        </p:txBody>
      </p:sp>
      <p:sp>
        <p:nvSpPr>
          <p:cNvPr id="75779" name="Rectangle 3"/>
          <p:cNvSpPr>
            <a:spLocks noGrp="1" noChangeArrowheads="1"/>
          </p:cNvSpPr>
          <p:nvPr>
            <p:ph type="body" idx="1"/>
          </p:nvPr>
        </p:nvSpPr>
        <p:spPr/>
        <p:txBody>
          <a:bodyPr/>
          <a:lstStyle/>
          <a:p>
            <a:pPr>
              <a:buFont typeface="Monotype Sorts" pitchFamily="2" charset="2"/>
              <a:buNone/>
            </a:pPr>
            <a:r>
              <a:rPr lang="en-US" sz="5400" dirty="0" smtClean="0"/>
              <a:t>19 </a:t>
            </a:r>
            <a:r>
              <a:rPr lang="en-US" sz="5400" dirty="0"/>
              <a:t>I am </a:t>
            </a:r>
            <a:r>
              <a:rPr lang="en-US" sz="5400" u="sng" dirty="0"/>
              <a:t>no longer worthy</a:t>
            </a:r>
            <a:r>
              <a:rPr lang="en-US" sz="5400" dirty="0"/>
              <a:t> to be called your son; make me as one of your hired men.”’</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z="9600"/>
              <a:t>Luke 15</a:t>
            </a:r>
          </a:p>
        </p:txBody>
      </p:sp>
      <p:sp>
        <p:nvSpPr>
          <p:cNvPr id="75779" name="Rectangle 3"/>
          <p:cNvSpPr>
            <a:spLocks noGrp="1" noChangeArrowheads="1"/>
          </p:cNvSpPr>
          <p:nvPr>
            <p:ph type="body" idx="1"/>
          </p:nvPr>
        </p:nvSpPr>
        <p:spPr/>
        <p:txBody>
          <a:bodyPr/>
          <a:lstStyle/>
          <a:p>
            <a:pPr>
              <a:buFont typeface="Monotype Sorts" pitchFamily="2" charset="2"/>
              <a:buNone/>
            </a:pPr>
            <a:r>
              <a:rPr lang="en-US" sz="5400" dirty="0" smtClean="0"/>
              <a:t>19 </a:t>
            </a:r>
            <a:r>
              <a:rPr lang="en-US" sz="5400" dirty="0"/>
              <a:t>I am no longer worthy to be called your son; make me as one of your </a:t>
            </a:r>
            <a:r>
              <a:rPr lang="en-US" sz="5400" u="sng" dirty="0"/>
              <a:t>hired men</a:t>
            </a:r>
            <a:r>
              <a:rPr lang="en-US" sz="5400" dirty="0"/>
              <a:t>.”’</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z="9600"/>
              <a:t>Luke 15</a:t>
            </a:r>
          </a:p>
        </p:txBody>
      </p:sp>
      <p:sp>
        <p:nvSpPr>
          <p:cNvPr id="94211" name="Rectangle 3"/>
          <p:cNvSpPr>
            <a:spLocks noGrp="1" noChangeArrowheads="1"/>
          </p:cNvSpPr>
          <p:nvPr>
            <p:ph type="body" idx="1"/>
          </p:nvPr>
        </p:nvSpPr>
        <p:spPr/>
        <p:txBody>
          <a:bodyPr/>
          <a:lstStyle/>
          <a:p>
            <a:pPr>
              <a:buFont typeface="Monotype Sorts" pitchFamily="2" charset="2"/>
              <a:buNone/>
            </a:pPr>
            <a:r>
              <a:rPr lang="en-US" sz="5400" dirty="0" smtClean="0"/>
              <a:t>20 </a:t>
            </a:r>
            <a:r>
              <a:rPr lang="en-US" sz="5400" dirty="0"/>
              <a:t>So he got up and came to his </a:t>
            </a:r>
            <a:r>
              <a:rPr lang="en-US" sz="5400" dirty="0" smtClean="0"/>
              <a:t>father… </a:t>
            </a:r>
            <a:endParaRPr lang="en-US" sz="5400" dirty="0"/>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z="9600"/>
              <a:t>Luke 15</a:t>
            </a:r>
          </a:p>
        </p:txBody>
      </p:sp>
      <p:sp>
        <p:nvSpPr>
          <p:cNvPr id="94211" name="Rectangle 3"/>
          <p:cNvSpPr>
            <a:spLocks noGrp="1" noChangeArrowheads="1"/>
          </p:cNvSpPr>
          <p:nvPr>
            <p:ph type="body" idx="1"/>
          </p:nvPr>
        </p:nvSpPr>
        <p:spPr/>
        <p:txBody>
          <a:bodyPr/>
          <a:lstStyle/>
          <a:p>
            <a:pPr>
              <a:buFont typeface="Monotype Sorts" pitchFamily="2" charset="2"/>
              <a:buNone/>
            </a:pPr>
            <a:r>
              <a:rPr lang="en-US" sz="5400" dirty="0" smtClean="0"/>
              <a:t>20 </a:t>
            </a:r>
            <a:r>
              <a:rPr lang="en-US" sz="5400" dirty="0"/>
              <a:t>So he got up and came to his </a:t>
            </a:r>
            <a:r>
              <a:rPr lang="en-US" sz="5400" dirty="0" smtClean="0"/>
              <a:t>father… </a:t>
            </a:r>
            <a:endParaRPr lang="en-US" sz="5400" dirty="0"/>
          </a:p>
        </p:txBody>
      </p:sp>
      <p:sp>
        <p:nvSpPr>
          <p:cNvPr id="4" name="Rectangle 3"/>
          <p:cNvSpPr>
            <a:spLocks noChangeArrowheads="1"/>
          </p:cNvSpPr>
          <p:nvPr/>
        </p:nvSpPr>
        <p:spPr bwMode="auto">
          <a:xfrm>
            <a:off x="1371600" y="3048000"/>
            <a:ext cx="5181600" cy="19812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19900" b="0" dirty="0" smtClean="0">
                <a:effectLst>
                  <a:outerShdw blurRad="38100" dist="38100" dir="2700000" algn="tl">
                    <a:srgbClr val="000000"/>
                  </a:outerShdw>
                </a:effectLst>
                <a:latin typeface="Times New Roman" charset="0"/>
              </a:rPr>
              <a:t>You!</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z="9600"/>
              <a:t>Luke 15</a:t>
            </a:r>
          </a:p>
        </p:txBody>
      </p:sp>
      <p:sp>
        <p:nvSpPr>
          <p:cNvPr id="93187" name="Rectangle 3"/>
          <p:cNvSpPr>
            <a:spLocks noGrp="1" noChangeArrowheads="1"/>
          </p:cNvSpPr>
          <p:nvPr>
            <p:ph type="body" idx="1"/>
          </p:nvPr>
        </p:nvSpPr>
        <p:spPr/>
        <p:txBody>
          <a:bodyPr/>
          <a:lstStyle/>
          <a:p>
            <a:pPr>
              <a:buFont typeface="Monotype Sorts" pitchFamily="2" charset="2"/>
              <a:buNone/>
            </a:pPr>
            <a:r>
              <a:rPr lang="en-US" sz="5400" dirty="0" smtClean="0"/>
              <a:t>20 </a:t>
            </a:r>
            <a:r>
              <a:rPr lang="en-US" sz="5400" dirty="0"/>
              <a:t>So he got up and came to his father. But </a:t>
            </a:r>
            <a:r>
              <a:rPr lang="en-US" sz="5400" u="sng" dirty="0"/>
              <a:t>while he was still a long way off</a:t>
            </a:r>
            <a:r>
              <a:rPr lang="en-US" sz="5400" dirty="0"/>
              <a:t>, his father saw him </a:t>
            </a:r>
            <a:br>
              <a:rPr lang="en-US" sz="5400" dirty="0"/>
            </a:br>
            <a:endParaRPr lang="en-US" sz="5400" dirty="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z="9600"/>
              <a:t>Luke 15</a:t>
            </a:r>
          </a:p>
        </p:txBody>
      </p:sp>
      <p:sp>
        <p:nvSpPr>
          <p:cNvPr id="66563" name="Rectangle 3"/>
          <p:cNvSpPr>
            <a:spLocks noGrp="1" noChangeArrowheads="1"/>
          </p:cNvSpPr>
          <p:nvPr>
            <p:ph type="body" idx="1"/>
          </p:nvPr>
        </p:nvSpPr>
        <p:spPr>
          <a:xfrm>
            <a:off x="0" y="1447800"/>
            <a:ext cx="9144000" cy="4876800"/>
          </a:xfrm>
        </p:spPr>
        <p:txBody>
          <a:bodyPr/>
          <a:lstStyle/>
          <a:p>
            <a:pPr>
              <a:buFont typeface="Monotype Sorts" pitchFamily="2" charset="2"/>
              <a:buNone/>
            </a:pPr>
            <a:r>
              <a:rPr lang="en-US" sz="5400"/>
              <a:t>3  So He told them this parable, saying,</a:t>
            </a:r>
          </a:p>
          <a:p>
            <a:pPr>
              <a:buFont typeface="Monotype Sorts" pitchFamily="2" charset="2"/>
              <a:buNone/>
            </a:pPr>
            <a:r>
              <a:rPr lang="en-US" sz="5400"/>
              <a:t>4  “What man among you, if he has a hundred sheep and has lost one of them, does not leave the ninety-nine in the open pasture and go after the one which is lost until he finds it?</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z="9600"/>
              <a:t>Luke 15</a:t>
            </a:r>
          </a:p>
        </p:txBody>
      </p:sp>
      <p:sp>
        <p:nvSpPr>
          <p:cNvPr id="96259" name="Rectangle 3"/>
          <p:cNvSpPr>
            <a:spLocks noGrp="1" noChangeArrowheads="1"/>
          </p:cNvSpPr>
          <p:nvPr>
            <p:ph type="body" idx="1"/>
          </p:nvPr>
        </p:nvSpPr>
        <p:spPr/>
        <p:txBody>
          <a:bodyPr/>
          <a:lstStyle/>
          <a:p>
            <a:pPr>
              <a:buFont typeface="Monotype Sorts" pitchFamily="2" charset="2"/>
              <a:buNone/>
            </a:pPr>
            <a:r>
              <a:rPr lang="en-US" sz="5400" dirty="0" smtClean="0"/>
              <a:t>20 </a:t>
            </a:r>
            <a:r>
              <a:rPr lang="en-US" sz="5400" dirty="0"/>
              <a:t>So he got up and came to his father. But while he was still a long way off, his father saw him, and </a:t>
            </a:r>
            <a:r>
              <a:rPr lang="en-US" sz="5400" u="sng" dirty="0"/>
              <a:t>felt compassion</a:t>
            </a:r>
            <a:r>
              <a:rPr lang="en-US" sz="5400" dirty="0"/>
              <a:t> for him</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z="9600"/>
              <a:t>Luke 15</a:t>
            </a:r>
          </a:p>
        </p:txBody>
      </p:sp>
      <p:sp>
        <p:nvSpPr>
          <p:cNvPr id="95235" name="Rectangle 3"/>
          <p:cNvSpPr>
            <a:spLocks noGrp="1" noChangeArrowheads="1"/>
          </p:cNvSpPr>
          <p:nvPr>
            <p:ph type="body" idx="1"/>
          </p:nvPr>
        </p:nvSpPr>
        <p:spPr/>
        <p:txBody>
          <a:bodyPr/>
          <a:lstStyle/>
          <a:p>
            <a:pPr>
              <a:buFont typeface="Monotype Sorts" pitchFamily="2" charset="2"/>
              <a:buNone/>
            </a:pPr>
            <a:r>
              <a:rPr lang="en-US" sz="5400" dirty="0" smtClean="0"/>
              <a:t>20 </a:t>
            </a:r>
            <a:r>
              <a:rPr lang="en-US" sz="5400" dirty="0"/>
              <a:t>So he got up and came to his father. But while he was still a long way off, his father saw him, and felt compassion for him, and </a:t>
            </a:r>
            <a:r>
              <a:rPr lang="en-US" sz="5400" u="sng" dirty="0"/>
              <a:t>ran and embraced him and kissed him</a:t>
            </a:r>
            <a:r>
              <a:rPr lang="en-US" sz="5400" dirty="0"/>
              <a:t>.</a:t>
            </a:r>
            <a:br>
              <a:rPr lang="en-US" sz="5400" dirty="0"/>
            </a:br>
            <a:endParaRPr lang="en-US" sz="5400" dirty="0"/>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z="9600"/>
              <a:t>Luke 15</a:t>
            </a:r>
          </a:p>
        </p:txBody>
      </p:sp>
      <p:sp>
        <p:nvSpPr>
          <p:cNvPr id="95235" name="Rectangle 3"/>
          <p:cNvSpPr>
            <a:spLocks noGrp="1" noChangeArrowheads="1"/>
          </p:cNvSpPr>
          <p:nvPr>
            <p:ph type="body" idx="1"/>
          </p:nvPr>
        </p:nvSpPr>
        <p:spPr/>
        <p:txBody>
          <a:bodyPr/>
          <a:lstStyle/>
          <a:p>
            <a:pPr>
              <a:buFont typeface="Monotype Sorts" pitchFamily="2" charset="2"/>
              <a:buNone/>
            </a:pPr>
            <a:r>
              <a:rPr lang="en-US" sz="5400" dirty="0" smtClean="0"/>
              <a:t>20 </a:t>
            </a:r>
            <a:r>
              <a:rPr lang="en-US" sz="5400" dirty="0"/>
              <a:t>So he got up and came to his father. But while he was still a long way off, his father saw him, and felt compassion for him, and </a:t>
            </a:r>
            <a:r>
              <a:rPr lang="en-US" sz="5400" u="sng" dirty="0"/>
              <a:t>ran and embraced him and kissed him</a:t>
            </a:r>
            <a:r>
              <a:rPr lang="en-US" sz="5400" dirty="0"/>
              <a:t>.</a:t>
            </a:r>
            <a:br>
              <a:rPr lang="en-US" sz="5400" dirty="0"/>
            </a:br>
            <a:endParaRPr lang="en-US" sz="5400" dirty="0"/>
          </a:p>
        </p:txBody>
      </p:sp>
      <p:sp>
        <p:nvSpPr>
          <p:cNvPr id="4" name="Rectangle 3"/>
          <p:cNvSpPr>
            <a:spLocks noChangeArrowheads="1"/>
          </p:cNvSpPr>
          <p:nvPr/>
        </p:nvSpPr>
        <p:spPr bwMode="auto">
          <a:xfrm>
            <a:off x="381000" y="1219200"/>
            <a:ext cx="6553200" cy="19812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5400" b="0" dirty="0" smtClean="0">
                <a:effectLst>
                  <a:outerShdw blurRad="38100" dist="38100" dir="2700000" algn="tl">
                    <a:srgbClr val="000000"/>
                  </a:outerShdw>
                </a:effectLst>
                <a:latin typeface="Times New Roman" charset="0"/>
              </a:rPr>
              <a:t>How different he is from Jesus’ sneering, judgmental opponents!</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9600"/>
              <a:t>Luke 15</a:t>
            </a:r>
          </a:p>
        </p:txBody>
      </p:sp>
      <p:sp>
        <p:nvSpPr>
          <p:cNvPr id="76803" name="Rectangle 3"/>
          <p:cNvSpPr>
            <a:spLocks noGrp="1" noChangeArrowheads="1"/>
          </p:cNvSpPr>
          <p:nvPr>
            <p:ph type="body" idx="1"/>
          </p:nvPr>
        </p:nvSpPr>
        <p:spPr>
          <a:xfrm>
            <a:off x="0" y="1219200"/>
            <a:ext cx="9144000" cy="4876800"/>
          </a:xfrm>
        </p:spPr>
        <p:txBody>
          <a:bodyPr/>
          <a:lstStyle/>
          <a:p>
            <a:pPr>
              <a:buFont typeface="Monotype Sorts" pitchFamily="2" charset="2"/>
              <a:buNone/>
            </a:pPr>
            <a:r>
              <a:rPr lang="en-US" sz="5400" dirty="0" smtClean="0"/>
              <a:t>21 </a:t>
            </a:r>
            <a:r>
              <a:rPr lang="en-US" sz="5400" dirty="0"/>
              <a:t>And the son said to him, ‘Father, I have sinned against heaven and in your sight; I am no longer worthy to be called your son</a:t>
            </a:r>
            <a:r>
              <a:rPr lang="en-US" sz="5400" dirty="0" smtClean="0"/>
              <a:t>.’</a:t>
            </a:r>
            <a:endParaRPr lang="en-US" sz="5400" dirty="0"/>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9600"/>
              <a:t>Luke 15</a:t>
            </a:r>
          </a:p>
        </p:txBody>
      </p:sp>
      <p:sp>
        <p:nvSpPr>
          <p:cNvPr id="76803" name="Rectangle 3"/>
          <p:cNvSpPr>
            <a:spLocks noGrp="1" noChangeArrowheads="1"/>
          </p:cNvSpPr>
          <p:nvPr>
            <p:ph type="body" idx="1"/>
          </p:nvPr>
        </p:nvSpPr>
        <p:spPr>
          <a:xfrm>
            <a:off x="0" y="1219200"/>
            <a:ext cx="9144000" cy="4876800"/>
          </a:xfrm>
        </p:spPr>
        <p:txBody>
          <a:bodyPr/>
          <a:lstStyle/>
          <a:p>
            <a:pPr>
              <a:buFont typeface="Monotype Sorts" pitchFamily="2" charset="2"/>
              <a:buNone/>
            </a:pPr>
            <a:r>
              <a:rPr lang="en-US" sz="5400" dirty="0" smtClean="0"/>
              <a:t>22 </a:t>
            </a:r>
            <a:r>
              <a:rPr lang="en-US" sz="5400" dirty="0"/>
              <a:t>But the father said to his slaves, ‘Quickly bring out the best robe and put it on him, and put a ring on his hand and sandals on his feet</a:t>
            </a:r>
            <a:r>
              <a:rPr lang="en-US" sz="5400" dirty="0" smtClean="0"/>
              <a:t>;</a:t>
            </a:r>
          </a:p>
          <a:p>
            <a:pPr>
              <a:buNone/>
            </a:pPr>
            <a:r>
              <a:rPr lang="en-US" sz="5400" dirty="0" smtClean="0"/>
              <a:t>23 and bring the fattened calf, kill it, and let us eat and celebrate!</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z="9600" dirty="0"/>
              <a:t>Luke </a:t>
            </a:r>
            <a:r>
              <a:rPr lang="en-US" sz="9600" dirty="0" smtClean="0"/>
              <a:t>15</a:t>
            </a:r>
            <a:endParaRPr lang="en-US" sz="9600" dirty="0"/>
          </a:p>
        </p:txBody>
      </p:sp>
      <p:sp>
        <p:nvSpPr>
          <p:cNvPr id="77827" name="Rectangle 3"/>
          <p:cNvSpPr>
            <a:spLocks noGrp="1" noChangeArrowheads="1"/>
          </p:cNvSpPr>
          <p:nvPr>
            <p:ph type="body" idx="1"/>
          </p:nvPr>
        </p:nvSpPr>
        <p:spPr/>
        <p:txBody>
          <a:bodyPr/>
          <a:lstStyle/>
          <a:p>
            <a:pPr>
              <a:buFont typeface="Monotype Sorts" pitchFamily="2" charset="2"/>
              <a:buNone/>
            </a:pPr>
            <a:r>
              <a:rPr lang="en-US" sz="5400" dirty="0" smtClean="0"/>
              <a:t>24 </a:t>
            </a:r>
            <a:r>
              <a:rPr lang="en-US" sz="5400" dirty="0"/>
              <a:t>for this son of mine was dead and has come to life again; he was lost and has been found.’ And </a:t>
            </a:r>
            <a:r>
              <a:rPr lang="en-US" sz="5400" u="sng" dirty="0"/>
              <a:t>they began to celebrate</a:t>
            </a:r>
            <a:r>
              <a:rPr lang="en-US" sz="5400" dirty="0"/>
              <a:t>.</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z="9600"/>
              <a:t>Luke 15</a:t>
            </a:r>
          </a:p>
        </p:txBody>
      </p:sp>
      <p:sp>
        <p:nvSpPr>
          <p:cNvPr id="78851" name="Rectangle 3"/>
          <p:cNvSpPr>
            <a:spLocks noGrp="1" noChangeArrowheads="1"/>
          </p:cNvSpPr>
          <p:nvPr>
            <p:ph type="body" idx="1"/>
          </p:nvPr>
        </p:nvSpPr>
        <p:spPr/>
        <p:txBody>
          <a:bodyPr/>
          <a:lstStyle/>
          <a:p>
            <a:pPr>
              <a:buFont typeface="Monotype Sorts" pitchFamily="2" charset="2"/>
              <a:buNone/>
            </a:pPr>
            <a:r>
              <a:rPr lang="en-US" sz="5400" dirty="0" smtClean="0"/>
              <a:t>25 </a:t>
            </a:r>
            <a:r>
              <a:rPr lang="en-US" sz="5400" dirty="0"/>
              <a:t>Now his older son was in the field, and when he came and approached the house, he heard music and dancing.</a:t>
            </a:r>
          </a:p>
          <a:p>
            <a:pPr>
              <a:buFont typeface="Monotype Sorts" pitchFamily="2" charset="2"/>
              <a:buNone/>
            </a:pPr>
            <a:r>
              <a:rPr lang="en-US" sz="5400" dirty="0" smtClean="0"/>
              <a:t>26 </a:t>
            </a:r>
            <a:r>
              <a:rPr lang="en-US" sz="5400" dirty="0"/>
              <a:t>And he summoned one of the servants and began inquiring what these things could be.</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z="9600"/>
              <a:t>Luke 15</a:t>
            </a:r>
          </a:p>
        </p:txBody>
      </p:sp>
      <p:sp>
        <p:nvSpPr>
          <p:cNvPr id="79875" name="Rectangle 3"/>
          <p:cNvSpPr>
            <a:spLocks noGrp="1" noChangeArrowheads="1"/>
          </p:cNvSpPr>
          <p:nvPr>
            <p:ph type="body" idx="1"/>
          </p:nvPr>
        </p:nvSpPr>
        <p:spPr/>
        <p:txBody>
          <a:bodyPr/>
          <a:lstStyle/>
          <a:p>
            <a:pPr>
              <a:buFont typeface="Monotype Sorts" pitchFamily="2" charset="2"/>
              <a:buNone/>
            </a:pPr>
            <a:r>
              <a:rPr lang="en-US" sz="5400" dirty="0" smtClean="0"/>
              <a:t>27 </a:t>
            </a:r>
            <a:r>
              <a:rPr lang="en-US" sz="5400" dirty="0"/>
              <a:t>And he said to him, ‘Your brother has come, and your father has killed the fattened calf because he has received him back safe and sound</a:t>
            </a:r>
            <a:r>
              <a:rPr lang="en-US" sz="5400" dirty="0" smtClean="0"/>
              <a:t>.’</a:t>
            </a:r>
            <a:endParaRPr lang="en-US" sz="5400" dirty="0"/>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z="9600"/>
              <a:t>Luke 15</a:t>
            </a:r>
          </a:p>
        </p:txBody>
      </p:sp>
      <p:sp>
        <p:nvSpPr>
          <p:cNvPr id="79875" name="Rectangle 3"/>
          <p:cNvSpPr>
            <a:spLocks noGrp="1" noChangeArrowheads="1"/>
          </p:cNvSpPr>
          <p:nvPr>
            <p:ph type="body" idx="1"/>
          </p:nvPr>
        </p:nvSpPr>
        <p:spPr/>
        <p:txBody>
          <a:bodyPr/>
          <a:lstStyle/>
          <a:p>
            <a:pPr>
              <a:buFont typeface="Monotype Sorts" pitchFamily="2" charset="2"/>
              <a:buNone/>
            </a:pPr>
            <a:r>
              <a:rPr lang="en-US" sz="5400" dirty="0" smtClean="0"/>
              <a:t>28 But he became angry and was not willing to go in; and his father came out and began pleading with him.</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9600"/>
              <a:t>Luke 15</a:t>
            </a:r>
          </a:p>
        </p:txBody>
      </p:sp>
      <p:sp>
        <p:nvSpPr>
          <p:cNvPr id="80899"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smtClean="0"/>
              <a:t>29 But </a:t>
            </a:r>
            <a:r>
              <a:rPr lang="en-US" sz="5400" dirty="0"/>
              <a:t>he answered and said to his father, ‘Look! For so many years I have been serving you and I have never neglected </a:t>
            </a:r>
            <a:r>
              <a:rPr lang="en-US" sz="5400" dirty="0" smtClean="0"/>
              <a:t>an instruction </a:t>
            </a:r>
            <a:r>
              <a:rPr lang="en-US" sz="5400" dirty="0"/>
              <a:t>of yours; and yet you have never given me a young goat, so that I might celebrate with my friends</a:t>
            </a:r>
            <a:r>
              <a:rPr lang="en-US" sz="5400" dirty="0" smtClean="0"/>
              <a:t>;</a:t>
            </a:r>
            <a:endParaRPr lang="en-US" sz="54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z="9600"/>
              <a:t>Luke 15</a:t>
            </a:r>
          </a:p>
        </p:txBody>
      </p:sp>
      <p:sp>
        <p:nvSpPr>
          <p:cNvPr id="67587" name="Rectangle 3"/>
          <p:cNvSpPr>
            <a:spLocks noGrp="1" noChangeArrowheads="1"/>
          </p:cNvSpPr>
          <p:nvPr>
            <p:ph type="body" idx="1"/>
          </p:nvPr>
        </p:nvSpPr>
        <p:spPr>
          <a:xfrm>
            <a:off x="0" y="1447800"/>
            <a:ext cx="9144000" cy="4876800"/>
          </a:xfrm>
        </p:spPr>
        <p:txBody>
          <a:bodyPr/>
          <a:lstStyle/>
          <a:p>
            <a:pPr>
              <a:buFont typeface="Monotype Sorts" pitchFamily="2" charset="2"/>
              <a:buNone/>
            </a:pPr>
            <a:r>
              <a:rPr lang="en-US" sz="5400" dirty="0"/>
              <a:t>5 </a:t>
            </a:r>
            <a:r>
              <a:rPr lang="en-US" sz="5400" dirty="0" smtClean="0"/>
              <a:t>When </a:t>
            </a:r>
            <a:r>
              <a:rPr lang="en-US" sz="5400" dirty="0"/>
              <a:t>he has found it, he lays it on his shoulders, rejoicing.</a:t>
            </a:r>
          </a:p>
          <a:p>
            <a:pPr>
              <a:buFont typeface="Monotype Sorts" pitchFamily="2" charset="2"/>
              <a:buNone/>
            </a:pPr>
            <a:r>
              <a:rPr lang="en-US" sz="5400" dirty="0"/>
              <a:t>6 </a:t>
            </a:r>
            <a:r>
              <a:rPr lang="en-US" sz="5400" dirty="0" smtClean="0"/>
              <a:t>And </a:t>
            </a:r>
            <a:r>
              <a:rPr lang="en-US" sz="5400" dirty="0"/>
              <a:t>when he comes home, he calls together his friends and his neighbors, saying to them, ‘Rejoice with me, for I have found my sheep which was lost!’</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9600"/>
              <a:t>Luke 15</a:t>
            </a:r>
          </a:p>
        </p:txBody>
      </p:sp>
      <p:sp>
        <p:nvSpPr>
          <p:cNvPr id="80899"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smtClean="0"/>
              <a:t>29 But </a:t>
            </a:r>
            <a:r>
              <a:rPr lang="en-US" sz="5400" dirty="0"/>
              <a:t>he answered and said to his father, ‘Look! For so many years I have been serving you and I have never neglected </a:t>
            </a:r>
            <a:r>
              <a:rPr lang="en-US" sz="5400" dirty="0" smtClean="0"/>
              <a:t>an instruction </a:t>
            </a:r>
            <a:r>
              <a:rPr lang="en-US" sz="5400" dirty="0"/>
              <a:t>of yours; and yet you have never given me a young goat, so that I might celebrate with my friends</a:t>
            </a:r>
            <a:r>
              <a:rPr lang="en-US" sz="5400" dirty="0" smtClean="0"/>
              <a:t>;</a:t>
            </a:r>
            <a:endParaRPr lang="en-US" sz="5400" dirty="0"/>
          </a:p>
        </p:txBody>
      </p:sp>
      <p:sp>
        <p:nvSpPr>
          <p:cNvPr id="4" name="Oval 3"/>
          <p:cNvSpPr/>
          <p:nvPr/>
        </p:nvSpPr>
        <p:spPr bwMode="auto">
          <a:xfrm>
            <a:off x="1850572" y="2438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Oval 4"/>
          <p:cNvSpPr/>
          <p:nvPr/>
        </p:nvSpPr>
        <p:spPr bwMode="auto">
          <a:xfrm>
            <a:off x="1393372" y="29718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6324600" y="4201886"/>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 name="Oval 7"/>
          <p:cNvSpPr/>
          <p:nvPr/>
        </p:nvSpPr>
        <p:spPr bwMode="auto">
          <a:xfrm>
            <a:off x="4278086" y="5399314"/>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0" name="Oval 9"/>
          <p:cNvSpPr/>
          <p:nvPr/>
        </p:nvSpPr>
        <p:spPr bwMode="auto">
          <a:xfrm>
            <a:off x="5638800" y="4724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9600"/>
              <a:t>Luke 15</a:t>
            </a:r>
          </a:p>
        </p:txBody>
      </p:sp>
      <p:sp>
        <p:nvSpPr>
          <p:cNvPr id="80899"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smtClean="0"/>
              <a:t>29 But </a:t>
            </a:r>
            <a:r>
              <a:rPr lang="en-US" sz="5400" dirty="0"/>
              <a:t>he answered and said to his father, ‘Look! For so many years I have been serving you and I have never neglected </a:t>
            </a:r>
            <a:r>
              <a:rPr lang="en-US" sz="5400" dirty="0" smtClean="0"/>
              <a:t>an instruction </a:t>
            </a:r>
            <a:r>
              <a:rPr lang="en-US" sz="5400" dirty="0"/>
              <a:t>of yours; and yet you have never given me a young goat, so that I might celebrate with my friends</a:t>
            </a:r>
            <a:r>
              <a:rPr lang="en-US" sz="5400" dirty="0" smtClean="0"/>
              <a:t>;</a:t>
            </a:r>
            <a:endParaRPr lang="en-US" sz="5400" dirty="0"/>
          </a:p>
        </p:txBody>
      </p:sp>
      <p:sp>
        <p:nvSpPr>
          <p:cNvPr id="4" name="Oval 3"/>
          <p:cNvSpPr/>
          <p:nvPr/>
        </p:nvSpPr>
        <p:spPr bwMode="auto">
          <a:xfrm>
            <a:off x="1850572" y="2438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Oval 4"/>
          <p:cNvSpPr/>
          <p:nvPr/>
        </p:nvSpPr>
        <p:spPr bwMode="auto">
          <a:xfrm>
            <a:off x="1393372" y="29718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6324600" y="4201886"/>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 name="Oval 7"/>
          <p:cNvSpPr/>
          <p:nvPr/>
        </p:nvSpPr>
        <p:spPr bwMode="auto">
          <a:xfrm>
            <a:off x="4278086" y="5399314"/>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0" name="Oval 9"/>
          <p:cNvSpPr/>
          <p:nvPr/>
        </p:nvSpPr>
        <p:spPr bwMode="auto">
          <a:xfrm>
            <a:off x="5638800" y="4724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9" name="Rectangle 8"/>
          <p:cNvSpPr>
            <a:spLocks noChangeArrowheads="1"/>
          </p:cNvSpPr>
          <p:nvPr/>
        </p:nvSpPr>
        <p:spPr bwMode="auto">
          <a:xfrm>
            <a:off x="457200" y="6019800"/>
            <a:ext cx="4267200" cy="762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All about me</a:t>
            </a: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9600"/>
              <a:t>Luke 15</a:t>
            </a:r>
          </a:p>
        </p:txBody>
      </p:sp>
      <p:sp>
        <p:nvSpPr>
          <p:cNvPr id="80899"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smtClean="0"/>
              <a:t>29 But </a:t>
            </a:r>
            <a:r>
              <a:rPr lang="en-US" sz="5400" dirty="0"/>
              <a:t>he answered and said to his father, ‘Look! For so many years I have been serving you and I have never neglected </a:t>
            </a:r>
            <a:r>
              <a:rPr lang="en-US" sz="5400" dirty="0" smtClean="0"/>
              <a:t>an instruction </a:t>
            </a:r>
            <a:r>
              <a:rPr lang="en-US" sz="5400" dirty="0"/>
              <a:t>of yours; and yet you have never given me a young goat, so that I might celebrate with my friends</a:t>
            </a:r>
            <a:r>
              <a:rPr lang="en-US" sz="5400" dirty="0" smtClean="0"/>
              <a:t>;</a:t>
            </a:r>
            <a:endParaRPr lang="en-US" sz="5400" dirty="0"/>
          </a:p>
        </p:txBody>
      </p:sp>
      <p:sp>
        <p:nvSpPr>
          <p:cNvPr id="4" name="Oval 3"/>
          <p:cNvSpPr/>
          <p:nvPr/>
        </p:nvSpPr>
        <p:spPr bwMode="auto">
          <a:xfrm>
            <a:off x="1850572" y="2438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Oval 4"/>
          <p:cNvSpPr/>
          <p:nvPr/>
        </p:nvSpPr>
        <p:spPr bwMode="auto">
          <a:xfrm>
            <a:off x="1393372" y="29718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6324600" y="4201886"/>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 name="Oval 7"/>
          <p:cNvSpPr/>
          <p:nvPr/>
        </p:nvSpPr>
        <p:spPr bwMode="auto">
          <a:xfrm>
            <a:off x="4278086" y="5399314"/>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0" name="Oval 9"/>
          <p:cNvSpPr/>
          <p:nvPr/>
        </p:nvSpPr>
        <p:spPr bwMode="auto">
          <a:xfrm>
            <a:off x="5638800" y="4724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9" name="Rectangle 8"/>
          <p:cNvSpPr>
            <a:spLocks noChangeArrowheads="1"/>
          </p:cNvSpPr>
          <p:nvPr/>
        </p:nvSpPr>
        <p:spPr bwMode="auto">
          <a:xfrm>
            <a:off x="457200" y="6019800"/>
            <a:ext cx="6248400" cy="762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All about deserving</a:t>
            </a: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9600"/>
              <a:t>Luke 15</a:t>
            </a:r>
          </a:p>
        </p:txBody>
      </p:sp>
      <p:sp>
        <p:nvSpPr>
          <p:cNvPr id="80899"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smtClean="0"/>
              <a:t>29 But </a:t>
            </a:r>
            <a:r>
              <a:rPr lang="en-US" sz="5400" dirty="0"/>
              <a:t>he answered and said to his father, ‘Look! For so many years I have been serving you and I have never neglected </a:t>
            </a:r>
            <a:r>
              <a:rPr lang="en-US" sz="5400" dirty="0" smtClean="0"/>
              <a:t>an instruction </a:t>
            </a:r>
            <a:r>
              <a:rPr lang="en-US" sz="5400" dirty="0"/>
              <a:t>of yours; and yet you have never given me a young goat, so that I might celebrate with my friends</a:t>
            </a:r>
            <a:r>
              <a:rPr lang="en-US" sz="5400" dirty="0" smtClean="0"/>
              <a:t>;</a:t>
            </a:r>
            <a:endParaRPr lang="en-US" sz="5400" dirty="0"/>
          </a:p>
        </p:txBody>
      </p:sp>
      <p:sp>
        <p:nvSpPr>
          <p:cNvPr id="4" name="Oval 3"/>
          <p:cNvSpPr/>
          <p:nvPr/>
        </p:nvSpPr>
        <p:spPr bwMode="auto">
          <a:xfrm>
            <a:off x="1850572" y="2438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Oval 4"/>
          <p:cNvSpPr/>
          <p:nvPr/>
        </p:nvSpPr>
        <p:spPr bwMode="auto">
          <a:xfrm>
            <a:off x="1393372" y="29718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6324600" y="4201886"/>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 name="Oval 7"/>
          <p:cNvSpPr/>
          <p:nvPr/>
        </p:nvSpPr>
        <p:spPr bwMode="auto">
          <a:xfrm>
            <a:off x="4278086" y="5399314"/>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0" name="Oval 9"/>
          <p:cNvSpPr/>
          <p:nvPr/>
        </p:nvSpPr>
        <p:spPr bwMode="auto">
          <a:xfrm>
            <a:off x="5638800" y="4724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9" name="Rectangle 8"/>
          <p:cNvSpPr>
            <a:spLocks noChangeArrowheads="1"/>
          </p:cNvSpPr>
          <p:nvPr/>
        </p:nvSpPr>
        <p:spPr bwMode="auto">
          <a:xfrm>
            <a:off x="457200" y="6019800"/>
            <a:ext cx="6629400" cy="762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All about comparing</a:t>
            </a: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9600"/>
              <a:t>Luke 15</a:t>
            </a:r>
          </a:p>
        </p:txBody>
      </p:sp>
      <p:sp>
        <p:nvSpPr>
          <p:cNvPr id="80899"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smtClean="0"/>
              <a:t>29 But </a:t>
            </a:r>
            <a:r>
              <a:rPr lang="en-US" sz="5400" dirty="0"/>
              <a:t>he answered and said to his father, ‘Look! For so many years I have been serving you and I have never neglected </a:t>
            </a:r>
            <a:r>
              <a:rPr lang="en-US" sz="5400" dirty="0" smtClean="0"/>
              <a:t>an instruction </a:t>
            </a:r>
            <a:r>
              <a:rPr lang="en-US" sz="5400" dirty="0"/>
              <a:t>of yours; and yet you have never given me a young goat, so that I might celebrate with my friends</a:t>
            </a:r>
            <a:r>
              <a:rPr lang="en-US" sz="5400" dirty="0" smtClean="0"/>
              <a:t>;</a:t>
            </a:r>
            <a:endParaRPr lang="en-US" sz="5400" dirty="0"/>
          </a:p>
        </p:txBody>
      </p:sp>
      <p:sp>
        <p:nvSpPr>
          <p:cNvPr id="4" name="Oval 3"/>
          <p:cNvSpPr/>
          <p:nvPr/>
        </p:nvSpPr>
        <p:spPr bwMode="auto">
          <a:xfrm>
            <a:off x="1850572" y="2438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5" name="Oval 4"/>
          <p:cNvSpPr/>
          <p:nvPr/>
        </p:nvSpPr>
        <p:spPr bwMode="auto">
          <a:xfrm>
            <a:off x="1393372" y="29718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6324600" y="4201886"/>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8" name="Oval 7"/>
          <p:cNvSpPr/>
          <p:nvPr/>
        </p:nvSpPr>
        <p:spPr bwMode="auto">
          <a:xfrm>
            <a:off x="4278086" y="5399314"/>
            <a:ext cx="10668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0" name="Oval 9"/>
          <p:cNvSpPr/>
          <p:nvPr/>
        </p:nvSpPr>
        <p:spPr bwMode="auto">
          <a:xfrm>
            <a:off x="5638800" y="4724400"/>
            <a:ext cx="457200" cy="685800"/>
          </a:xfrm>
          <a:prstGeom prst="ellipse">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9" name="Rectangle 8"/>
          <p:cNvSpPr>
            <a:spLocks noChangeArrowheads="1"/>
          </p:cNvSpPr>
          <p:nvPr/>
        </p:nvSpPr>
        <p:spPr bwMode="auto">
          <a:xfrm>
            <a:off x="457200" y="6019800"/>
            <a:ext cx="6629400" cy="762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“Self righteousness”</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9600"/>
              <a:t>Luke 15</a:t>
            </a:r>
          </a:p>
        </p:txBody>
      </p:sp>
      <p:sp>
        <p:nvSpPr>
          <p:cNvPr id="80899" name="Rectangle 3"/>
          <p:cNvSpPr>
            <a:spLocks noGrp="1" noChangeArrowheads="1"/>
          </p:cNvSpPr>
          <p:nvPr>
            <p:ph type="body" idx="1"/>
          </p:nvPr>
        </p:nvSpPr>
        <p:spPr/>
        <p:txBody>
          <a:bodyPr/>
          <a:lstStyle/>
          <a:p>
            <a:pPr>
              <a:buFont typeface="Monotype Sorts" pitchFamily="2" charset="2"/>
              <a:buNone/>
            </a:pPr>
            <a:r>
              <a:rPr lang="en-US" sz="5400" dirty="0" smtClean="0"/>
              <a:t>30 but when </a:t>
            </a:r>
            <a:r>
              <a:rPr lang="en-US" sz="5400" u="sng" dirty="0" smtClean="0"/>
              <a:t>this son of yours</a:t>
            </a:r>
            <a:r>
              <a:rPr lang="en-US" sz="5400" dirty="0" smtClean="0"/>
              <a:t> came, who has devoured your wealth with prostitutes, you killed the fattened calf for him.’</a:t>
            </a:r>
            <a:endParaRPr lang="en-US" sz="5400" dirty="0"/>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z="9600"/>
              <a:t>Luke 15</a:t>
            </a:r>
          </a:p>
        </p:txBody>
      </p:sp>
      <p:sp>
        <p:nvSpPr>
          <p:cNvPr id="81923"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a:t>31 </a:t>
            </a:r>
            <a:r>
              <a:rPr lang="en-US" sz="5400" dirty="0" smtClean="0"/>
              <a:t>And </a:t>
            </a:r>
            <a:r>
              <a:rPr lang="en-US" sz="5400" dirty="0"/>
              <a:t>he said to him, ‘Son, you have always been with me, and </a:t>
            </a:r>
            <a:r>
              <a:rPr lang="en-US" sz="5400" u="sng" dirty="0"/>
              <a:t>all that is mine is yours</a:t>
            </a:r>
            <a:r>
              <a:rPr lang="en-US" sz="5400" dirty="0" smtClean="0"/>
              <a:t>.</a:t>
            </a:r>
            <a:endParaRPr lang="en-US" sz="5400" dirty="0"/>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z="9600"/>
              <a:t>Luke 15</a:t>
            </a:r>
          </a:p>
        </p:txBody>
      </p:sp>
      <p:sp>
        <p:nvSpPr>
          <p:cNvPr id="81923"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a:t>31 </a:t>
            </a:r>
            <a:r>
              <a:rPr lang="en-US" sz="5400" dirty="0" smtClean="0"/>
              <a:t>And </a:t>
            </a:r>
            <a:r>
              <a:rPr lang="en-US" sz="5400" dirty="0"/>
              <a:t>he said to him, ‘Son, you have always been with me, and </a:t>
            </a:r>
            <a:r>
              <a:rPr lang="en-US" sz="5400" u="sng" dirty="0"/>
              <a:t>all that is mine is yours</a:t>
            </a:r>
            <a:r>
              <a:rPr lang="en-US" sz="5400" dirty="0" smtClean="0"/>
              <a:t>.</a:t>
            </a:r>
            <a:endParaRPr lang="en-US" sz="5400" dirty="0"/>
          </a:p>
        </p:txBody>
      </p:sp>
      <p:sp>
        <p:nvSpPr>
          <p:cNvPr id="4" name="Rectangle 3"/>
          <p:cNvSpPr>
            <a:spLocks noChangeArrowheads="1"/>
          </p:cNvSpPr>
          <p:nvPr/>
        </p:nvSpPr>
        <p:spPr bwMode="auto">
          <a:xfrm>
            <a:off x="457200" y="3810000"/>
            <a:ext cx="6629400" cy="762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Why no young goat?</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z="9600"/>
              <a:t>Luke 15</a:t>
            </a:r>
          </a:p>
        </p:txBody>
      </p:sp>
      <p:sp>
        <p:nvSpPr>
          <p:cNvPr id="81923"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a:t>31 </a:t>
            </a:r>
            <a:r>
              <a:rPr lang="en-US" sz="5400" dirty="0" smtClean="0"/>
              <a:t>And </a:t>
            </a:r>
            <a:r>
              <a:rPr lang="en-US" sz="5400" dirty="0"/>
              <a:t>he said to him, ‘Son, you have always been with me, and </a:t>
            </a:r>
            <a:r>
              <a:rPr lang="en-US" sz="5400" u="sng" dirty="0"/>
              <a:t>all that is mine is yours</a:t>
            </a:r>
            <a:r>
              <a:rPr lang="en-US" sz="5400" dirty="0" smtClean="0"/>
              <a:t>.</a:t>
            </a:r>
            <a:endParaRPr lang="en-US" sz="5400" dirty="0"/>
          </a:p>
        </p:txBody>
      </p:sp>
      <p:sp>
        <p:nvSpPr>
          <p:cNvPr id="4" name="Rectangle 4"/>
          <p:cNvSpPr>
            <a:spLocks noChangeArrowheads="1"/>
          </p:cNvSpPr>
          <p:nvPr/>
        </p:nvSpPr>
        <p:spPr bwMode="auto">
          <a:xfrm>
            <a:off x="304800" y="381000"/>
            <a:ext cx="8610600" cy="60198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4000" b="0" dirty="0" smtClean="0">
                <a:effectLst>
                  <a:outerShdw blurRad="38100" dist="38100" dir="2700000" algn="tl">
                    <a:srgbClr val="000000"/>
                  </a:outerShdw>
                </a:effectLst>
                <a:latin typeface="Times New Roman" charset="0"/>
              </a:rPr>
              <a:t>Murray, </a:t>
            </a:r>
            <a:r>
              <a:rPr lang="en-US" sz="4000" b="0" i="1" dirty="0" smtClean="0">
                <a:effectLst>
                  <a:outerShdw blurRad="38100" dist="38100" dir="2700000" algn="tl">
                    <a:srgbClr val="000000"/>
                  </a:outerShdw>
                </a:effectLst>
                <a:latin typeface="Times New Roman" charset="0"/>
              </a:rPr>
              <a:t>Deeper life</a:t>
            </a:r>
            <a:r>
              <a:rPr lang="en-US" sz="4000" b="0" dirty="0" smtClean="0">
                <a:effectLst>
                  <a:outerShdw blurRad="38100" dist="38100" dir="2700000" algn="tl">
                    <a:srgbClr val="000000"/>
                  </a:outerShdw>
                </a:effectLst>
                <a:latin typeface="Times New Roman" charset="0"/>
              </a:rPr>
              <a:t>: The elder son was living with his father and serving him “these many years,” and he complains that his father never gave him a kid, while he gave his prodigal brother the fatted calf. Why was this? </a:t>
            </a:r>
            <a:endParaRPr lang="en-US" sz="4000" b="0" dirty="0">
              <a:effectLst>
                <a:outerShdw blurRad="38100" dist="38100" dir="2700000" algn="tl">
                  <a:srgbClr val="000000"/>
                </a:outerShdw>
              </a:effectLst>
              <a:latin typeface="Times New Roman" charset="0"/>
            </a:endParaRP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z="9600"/>
              <a:t>Luke 15</a:t>
            </a:r>
          </a:p>
        </p:txBody>
      </p:sp>
      <p:sp>
        <p:nvSpPr>
          <p:cNvPr id="81923"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a:t>31 </a:t>
            </a:r>
            <a:r>
              <a:rPr lang="en-US" sz="5400" dirty="0" smtClean="0"/>
              <a:t>And </a:t>
            </a:r>
            <a:r>
              <a:rPr lang="en-US" sz="5400" dirty="0"/>
              <a:t>he said to him, ‘Son, you have always been with me, and </a:t>
            </a:r>
            <a:r>
              <a:rPr lang="en-US" sz="5400" u="sng" dirty="0"/>
              <a:t>all that is mine is yours</a:t>
            </a:r>
            <a:r>
              <a:rPr lang="en-US" sz="5400" dirty="0" smtClean="0"/>
              <a:t>.</a:t>
            </a:r>
            <a:endParaRPr lang="en-US" sz="5400" dirty="0"/>
          </a:p>
        </p:txBody>
      </p:sp>
      <p:sp>
        <p:nvSpPr>
          <p:cNvPr id="4" name="Rectangle 4"/>
          <p:cNvSpPr>
            <a:spLocks noChangeArrowheads="1"/>
          </p:cNvSpPr>
          <p:nvPr/>
        </p:nvSpPr>
        <p:spPr bwMode="auto">
          <a:xfrm>
            <a:off x="304800" y="457200"/>
            <a:ext cx="8610600" cy="60198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4000" b="0" dirty="0" smtClean="0">
                <a:effectLst>
                  <a:outerShdw blurRad="38100" dist="38100" dir="2700000" algn="tl">
                    <a:srgbClr val="000000"/>
                  </a:outerShdw>
                </a:effectLst>
                <a:latin typeface="Times New Roman" charset="0"/>
              </a:rPr>
              <a:t>Murray, </a:t>
            </a:r>
            <a:r>
              <a:rPr lang="en-US" sz="4000" b="0" i="1" dirty="0" smtClean="0">
                <a:effectLst>
                  <a:outerShdw blurRad="38100" dist="38100" dir="2700000" algn="tl">
                    <a:srgbClr val="000000"/>
                  </a:outerShdw>
                </a:effectLst>
                <a:latin typeface="Times New Roman" charset="0"/>
              </a:rPr>
              <a:t>Deeper life</a:t>
            </a:r>
            <a:r>
              <a:rPr lang="en-US" sz="4000" b="0" dirty="0" smtClean="0">
                <a:effectLst>
                  <a:outerShdw blurRad="38100" dist="38100" dir="2700000" algn="tl">
                    <a:srgbClr val="000000"/>
                  </a:outerShdw>
                </a:effectLst>
                <a:latin typeface="Times New Roman" charset="0"/>
              </a:rPr>
              <a:t>: The elder son was living with his father and serving him “these many years,” and he complains that his father never gave him a kid, while he gave his prodigal brother the fatted calf. Why was this? Simply because he did not ask it. He did not believe that he would get it, and therefore never asked it, and never enjoyed it. He continued thus to live in constant murmuring and dissatisfaction; and the key note of all this wretched life is furnished in what he said. </a:t>
            </a:r>
            <a:endParaRPr lang="en-US" sz="4000" b="0" dirty="0">
              <a:effectLst>
                <a:outerShdw blurRad="38100" dist="38100" dir="2700000" algn="tl">
                  <a:srgbClr val="000000"/>
                </a:outerShdw>
              </a:effectLst>
              <a:latin typeface="Times New Roman"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z="9600"/>
              <a:t>Luke 15</a:t>
            </a:r>
          </a:p>
        </p:txBody>
      </p:sp>
      <p:sp>
        <p:nvSpPr>
          <p:cNvPr id="68611" name="Rectangle 3"/>
          <p:cNvSpPr>
            <a:spLocks noGrp="1" noChangeArrowheads="1"/>
          </p:cNvSpPr>
          <p:nvPr>
            <p:ph type="body" idx="1"/>
          </p:nvPr>
        </p:nvSpPr>
        <p:spPr/>
        <p:txBody>
          <a:bodyPr/>
          <a:lstStyle/>
          <a:p>
            <a:pPr>
              <a:buFont typeface="Monotype Sorts" pitchFamily="2" charset="2"/>
              <a:buNone/>
            </a:pPr>
            <a:r>
              <a:rPr lang="en-US" sz="5400" dirty="0"/>
              <a:t>7  I tell you that in the same way, there will be more </a:t>
            </a:r>
            <a:r>
              <a:rPr lang="en-US" sz="5400" u="sng" dirty="0"/>
              <a:t>joy in heaven</a:t>
            </a:r>
            <a:r>
              <a:rPr lang="en-US" sz="5400" dirty="0"/>
              <a:t> over one sinner who repents than over ninety-nine righteous </a:t>
            </a:r>
            <a:r>
              <a:rPr lang="en-US" sz="5400" dirty="0" smtClean="0"/>
              <a:t>ones </a:t>
            </a:r>
            <a:r>
              <a:rPr lang="en-US" sz="5400" dirty="0"/>
              <a:t>who need no repentance.”</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z="9600"/>
              <a:t>Luke 15</a:t>
            </a:r>
          </a:p>
        </p:txBody>
      </p:sp>
      <p:sp>
        <p:nvSpPr>
          <p:cNvPr id="81923"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a:t>31 </a:t>
            </a:r>
            <a:r>
              <a:rPr lang="en-US" sz="5400" dirty="0" smtClean="0"/>
              <a:t>And </a:t>
            </a:r>
            <a:r>
              <a:rPr lang="en-US" sz="5400" dirty="0"/>
              <a:t>he said to him, ‘Son, you have always been with me, and </a:t>
            </a:r>
            <a:r>
              <a:rPr lang="en-US" sz="5400" u="sng" dirty="0"/>
              <a:t>all that is mine is yours</a:t>
            </a:r>
            <a:r>
              <a:rPr lang="en-US" sz="5400" dirty="0" smtClean="0"/>
              <a:t>.</a:t>
            </a:r>
            <a:endParaRPr lang="en-US" sz="5400" dirty="0"/>
          </a:p>
        </p:txBody>
      </p:sp>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z="9600"/>
              <a:t>Luke 15</a:t>
            </a:r>
          </a:p>
        </p:txBody>
      </p:sp>
      <p:sp>
        <p:nvSpPr>
          <p:cNvPr id="81923" name="Rectangle 3"/>
          <p:cNvSpPr>
            <a:spLocks noGrp="1" noChangeArrowheads="1"/>
          </p:cNvSpPr>
          <p:nvPr>
            <p:ph type="body" idx="1"/>
          </p:nvPr>
        </p:nvSpPr>
        <p:spPr>
          <a:xfrm>
            <a:off x="0" y="1371600"/>
            <a:ext cx="9144000" cy="4876800"/>
          </a:xfrm>
        </p:spPr>
        <p:txBody>
          <a:bodyPr/>
          <a:lstStyle/>
          <a:p>
            <a:pPr>
              <a:buFont typeface="Monotype Sorts" pitchFamily="2" charset="2"/>
              <a:buNone/>
            </a:pPr>
            <a:r>
              <a:rPr lang="en-US" sz="5400" dirty="0" smtClean="0"/>
              <a:t>32 “But </a:t>
            </a:r>
            <a:r>
              <a:rPr lang="en-US" sz="5400" dirty="0"/>
              <a:t>we had to celebrate and rejoice, for this brother of yours was dead and has begun to live, and was lost and has been found</a:t>
            </a:r>
            <a:r>
              <a:rPr lang="en-US" sz="5400" dirty="0" smtClean="0"/>
              <a:t>.’”</a:t>
            </a:r>
          </a:p>
        </p:txBody>
      </p:sp>
      <p:sp>
        <p:nvSpPr>
          <p:cNvPr id="4" name="Rectangle 3"/>
          <p:cNvSpPr>
            <a:spLocks noChangeArrowheads="1"/>
          </p:cNvSpPr>
          <p:nvPr/>
        </p:nvSpPr>
        <p:spPr bwMode="auto">
          <a:xfrm>
            <a:off x="457200" y="4419600"/>
            <a:ext cx="5638800" cy="21336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7000"/>
              </a:lnSpc>
            </a:pPr>
            <a:r>
              <a:rPr lang="en-US" sz="6000" b="0" dirty="0" smtClean="0">
                <a:effectLst>
                  <a:outerShdw blurRad="38100" dist="38100" dir="2700000" algn="tl">
                    <a:srgbClr val="000000"/>
                  </a:outerShdw>
                </a:effectLst>
                <a:latin typeface="Times New Roman" charset="0"/>
              </a:rPr>
              <a:t>Jesus’ critics just don’t understand what God is like</a:t>
            </a:r>
          </a:p>
        </p:txBody>
      </p:sp>
    </p:spTree>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sz="9600"/>
              <a:t>Luke 15</a:t>
            </a:r>
          </a:p>
        </p:txBody>
      </p:sp>
      <p:sp>
        <p:nvSpPr>
          <p:cNvPr id="111619" name="Rectangle 3"/>
          <p:cNvSpPr>
            <a:spLocks noGrp="1" noChangeArrowheads="1"/>
          </p:cNvSpPr>
          <p:nvPr>
            <p:ph type="body" idx="1"/>
          </p:nvPr>
        </p:nvSpPr>
        <p:spPr>
          <a:xfrm>
            <a:off x="0" y="1371600"/>
            <a:ext cx="9144000" cy="4876800"/>
          </a:xfrm>
        </p:spPr>
        <p:txBody>
          <a:bodyPr/>
          <a:lstStyle/>
          <a:p>
            <a:pPr>
              <a:buNone/>
            </a:pPr>
            <a:r>
              <a:rPr lang="en-US" sz="5400" dirty="0"/>
              <a:t>Conclusions:</a:t>
            </a:r>
            <a:endParaRPr lang="en-US" sz="4800" dirty="0"/>
          </a:p>
          <a:p>
            <a:r>
              <a:rPr lang="en-US" sz="4800" dirty="0" smtClean="0"/>
              <a:t>Three sons in this story</a:t>
            </a:r>
          </a:p>
          <a:p>
            <a:pPr lvl="1"/>
            <a:r>
              <a:rPr lang="en-US" sz="4400" dirty="0" smtClean="0"/>
              <a:t>The young son before his change of heart</a:t>
            </a:r>
          </a:p>
          <a:p>
            <a:pPr lvl="1"/>
            <a:r>
              <a:rPr lang="en-US" sz="4400" dirty="0" smtClean="0"/>
              <a:t>The young son after his change of heart</a:t>
            </a:r>
          </a:p>
          <a:p>
            <a:pPr lvl="1"/>
            <a:r>
              <a:rPr lang="en-US" sz="4400" dirty="0" smtClean="0"/>
              <a:t>The older son</a:t>
            </a:r>
            <a:endParaRPr lang="en-US" sz="4400" dirty="0"/>
          </a:p>
          <a:p>
            <a:r>
              <a:rPr lang="en-US" sz="4800" dirty="0" smtClean="0"/>
              <a:t>This story is really about the father…</a:t>
            </a:r>
            <a:endParaRPr lang="en-US" sz="48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1619">
                                            <p:txEl>
                                              <p:pRg st="1" end="1"/>
                                            </p:txEl>
                                          </p:spTgt>
                                        </p:tgtEl>
                                        <p:attrNameLst>
                                          <p:attrName>style.visibility</p:attrName>
                                        </p:attrNameLst>
                                      </p:cBhvr>
                                      <p:to>
                                        <p:strVal val="visible"/>
                                      </p:to>
                                    </p:set>
                                    <p:animEffect transition="in" filter="wipe(left)">
                                      <p:cBhvr>
                                        <p:cTn id="7" dur="500"/>
                                        <p:tgtEl>
                                          <p:spTgt spid="1116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1619">
                                            <p:txEl>
                                              <p:pRg st="2" end="2"/>
                                            </p:txEl>
                                          </p:spTgt>
                                        </p:tgtEl>
                                        <p:attrNameLst>
                                          <p:attrName>style.visibility</p:attrName>
                                        </p:attrNameLst>
                                      </p:cBhvr>
                                      <p:to>
                                        <p:strVal val="visible"/>
                                      </p:to>
                                    </p:set>
                                    <p:animEffect transition="in" filter="wipe(left)">
                                      <p:cBhvr>
                                        <p:cTn id="12" dur="500"/>
                                        <p:tgtEl>
                                          <p:spTgt spid="1116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1619">
                                            <p:txEl>
                                              <p:pRg st="3" end="3"/>
                                            </p:txEl>
                                          </p:spTgt>
                                        </p:tgtEl>
                                        <p:attrNameLst>
                                          <p:attrName>style.visibility</p:attrName>
                                        </p:attrNameLst>
                                      </p:cBhvr>
                                      <p:to>
                                        <p:strVal val="visible"/>
                                      </p:to>
                                    </p:set>
                                    <p:animEffect transition="in" filter="wipe(left)">
                                      <p:cBhvr>
                                        <p:cTn id="17" dur="500"/>
                                        <p:tgtEl>
                                          <p:spTgt spid="11161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1619">
                                            <p:txEl>
                                              <p:pRg st="4" end="4"/>
                                            </p:txEl>
                                          </p:spTgt>
                                        </p:tgtEl>
                                        <p:attrNameLst>
                                          <p:attrName>style.visibility</p:attrName>
                                        </p:attrNameLst>
                                      </p:cBhvr>
                                      <p:to>
                                        <p:strVal val="visible"/>
                                      </p:to>
                                    </p:set>
                                    <p:animEffect transition="in" filter="wipe(left)">
                                      <p:cBhvr>
                                        <p:cTn id="22" dur="500"/>
                                        <p:tgtEl>
                                          <p:spTgt spid="11161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11619">
                                            <p:txEl>
                                              <p:pRg st="5" end="5"/>
                                            </p:txEl>
                                          </p:spTgt>
                                        </p:tgtEl>
                                        <p:attrNameLst>
                                          <p:attrName>style.visibility</p:attrName>
                                        </p:attrNameLst>
                                      </p:cBhvr>
                                      <p:to>
                                        <p:strVal val="visible"/>
                                      </p:to>
                                    </p:set>
                                    <p:animEffect transition="in" filter="wipe(left)">
                                      <p:cBhvr>
                                        <p:cTn id="27" dur="500"/>
                                        <p:tgtEl>
                                          <p:spTgt spid="1116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sz="9600"/>
              <a:t>Luke 15</a:t>
            </a:r>
          </a:p>
        </p:txBody>
      </p:sp>
      <p:sp>
        <p:nvSpPr>
          <p:cNvPr id="111619" name="Rectangle 3"/>
          <p:cNvSpPr>
            <a:spLocks noGrp="1" noChangeArrowheads="1"/>
          </p:cNvSpPr>
          <p:nvPr>
            <p:ph type="body" idx="1"/>
          </p:nvPr>
        </p:nvSpPr>
        <p:spPr>
          <a:xfrm>
            <a:off x="0" y="1371600"/>
            <a:ext cx="9144000" cy="4876800"/>
          </a:xfrm>
        </p:spPr>
        <p:txBody>
          <a:bodyPr/>
          <a:lstStyle/>
          <a:p>
            <a:pPr>
              <a:buNone/>
            </a:pPr>
            <a:r>
              <a:rPr lang="en-US" sz="5400" dirty="0"/>
              <a:t>Conclusions:</a:t>
            </a:r>
            <a:endParaRPr lang="en-US" sz="4800" dirty="0"/>
          </a:p>
          <a:p>
            <a:r>
              <a:rPr lang="en-US" sz="4800" dirty="0" smtClean="0"/>
              <a:t>Three sons in this story</a:t>
            </a:r>
          </a:p>
          <a:p>
            <a:pPr lvl="1"/>
            <a:r>
              <a:rPr lang="en-US" sz="4400" dirty="0" smtClean="0"/>
              <a:t>The young son before his change of heart</a:t>
            </a:r>
          </a:p>
          <a:p>
            <a:pPr lvl="1"/>
            <a:r>
              <a:rPr lang="en-US" sz="4400" dirty="0" smtClean="0"/>
              <a:t>The young son after his change of heart</a:t>
            </a:r>
          </a:p>
          <a:p>
            <a:pPr lvl="1"/>
            <a:r>
              <a:rPr lang="en-US" sz="4400" dirty="0" smtClean="0"/>
              <a:t>The older son</a:t>
            </a:r>
            <a:endParaRPr lang="en-US" sz="4400" dirty="0"/>
          </a:p>
          <a:p>
            <a:r>
              <a:rPr lang="en-US" sz="4800" dirty="0" smtClean="0"/>
              <a:t>This story is really about the father…</a:t>
            </a:r>
            <a:endParaRPr lang="en-US" sz="4800" dirty="0"/>
          </a:p>
        </p:txBody>
      </p:sp>
      <p:sp>
        <p:nvSpPr>
          <p:cNvPr id="4" name="Rectangle 3"/>
          <p:cNvSpPr>
            <a:spLocks noChangeArrowheads="1"/>
          </p:cNvSpPr>
          <p:nvPr/>
        </p:nvSpPr>
        <p:spPr bwMode="auto">
          <a:xfrm>
            <a:off x="457200" y="685800"/>
            <a:ext cx="7391400" cy="44196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5400" b="0" dirty="0" err="1" smtClean="0">
                <a:effectLst>
                  <a:outerShdw blurRad="38100" dist="38100" dir="2700000" algn="tl">
                    <a:srgbClr val="000000"/>
                  </a:outerShdw>
                </a:effectLst>
                <a:latin typeface="Times New Roman" charset="0"/>
              </a:rPr>
              <a:t>Norval</a:t>
            </a:r>
            <a:r>
              <a:rPr lang="en-US" sz="5400" b="0" dirty="0" smtClean="0">
                <a:effectLst>
                  <a:outerShdw blurRad="38100" dist="38100" dir="2700000" algn="tl">
                    <a:srgbClr val="000000"/>
                  </a:outerShdw>
                </a:effectLst>
                <a:latin typeface="Times New Roman" charset="0"/>
              </a:rPr>
              <a:t> </a:t>
            </a:r>
            <a:r>
              <a:rPr lang="en-US" sz="5400" b="0" dirty="0" err="1" smtClean="0">
                <a:effectLst>
                  <a:outerShdw blurRad="38100" dist="38100" dir="2700000" algn="tl">
                    <a:srgbClr val="000000"/>
                  </a:outerShdw>
                </a:effectLst>
                <a:latin typeface="Times New Roman" charset="0"/>
              </a:rPr>
              <a:t>Geldenhuys</a:t>
            </a:r>
            <a:r>
              <a:rPr lang="en-US" sz="5400" b="0" dirty="0" smtClean="0">
                <a:effectLst>
                  <a:outerShdw blurRad="38100" dist="38100" dir="2700000" algn="tl">
                    <a:srgbClr val="000000"/>
                  </a:outerShdw>
                </a:effectLst>
                <a:latin typeface="Times New Roman" charset="0"/>
              </a:rPr>
              <a:t>: </a:t>
            </a:r>
          </a:p>
          <a:p>
            <a:pPr>
              <a:lnSpc>
                <a:spcPct val="75000"/>
              </a:lnSpc>
            </a:pPr>
            <a:r>
              <a:rPr lang="en-US" sz="5400" b="0" dirty="0" smtClean="0">
                <a:effectLst>
                  <a:outerShdw blurRad="38100" dist="38100" dir="2700000" algn="tl">
                    <a:srgbClr val="000000"/>
                  </a:outerShdw>
                </a:effectLst>
                <a:latin typeface="Times New Roman" charset="0"/>
              </a:rPr>
              <a:t>“In no other religion in the whole world does one come to know God as the one who in His love seeks the lost person to save him through his grace.”</a:t>
            </a: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26"/>
          <p:cNvSpPr>
            <a:spLocks noGrp="1" noChangeArrowheads="1"/>
          </p:cNvSpPr>
          <p:nvPr>
            <p:ph type="title"/>
          </p:nvPr>
        </p:nvSpPr>
        <p:spPr/>
        <p:txBody>
          <a:bodyPr/>
          <a:lstStyle/>
          <a:p>
            <a:r>
              <a:rPr lang="en-US" sz="9600"/>
              <a:t>Luke 15</a:t>
            </a:r>
          </a:p>
        </p:txBody>
      </p:sp>
      <p:sp>
        <p:nvSpPr>
          <p:cNvPr id="97283" name="Rectangle 1027"/>
          <p:cNvSpPr>
            <a:spLocks noGrp="1" noChangeArrowheads="1"/>
          </p:cNvSpPr>
          <p:nvPr>
            <p:ph type="body" idx="1"/>
          </p:nvPr>
        </p:nvSpPr>
        <p:spPr/>
        <p:txBody>
          <a:bodyPr/>
          <a:lstStyle/>
          <a:p>
            <a:pPr>
              <a:buFont typeface="Monotype Sorts" pitchFamily="2" charset="2"/>
              <a:buNone/>
            </a:pPr>
            <a:r>
              <a:rPr lang="en-US" sz="5400" dirty="0"/>
              <a:t>7  I tell you that in the same way, there will be more joy in heaven over one sinner who repents than over ninety-nine </a:t>
            </a:r>
            <a:r>
              <a:rPr lang="en-US" sz="5400" u="sng" dirty="0"/>
              <a:t>righteous </a:t>
            </a:r>
            <a:r>
              <a:rPr lang="en-US" sz="5400" u="sng" dirty="0" smtClean="0"/>
              <a:t>ones </a:t>
            </a:r>
            <a:r>
              <a:rPr lang="en-US" sz="5400" u="sng" dirty="0"/>
              <a:t>who need no repentance</a:t>
            </a:r>
            <a:r>
              <a:rPr lang="en-US" sz="5400" dirty="0"/>
              <a:t>.”</a:t>
            </a:r>
          </a:p>
        </p:txBody>
      </p:sp>
      <p:sp>
        <p:nvSpPr>
          <p:cNvPr id="97284" name="Rectangle 1028"/>
          <p:cNvSpPr>
            <a:spLocks noChangeArrowheads="1"/>
          </p:cNvSpPr>
          <p:nvPr/>
        </p:nvSpPr>
        <p:spPr bwMode="auto">
          <a:xfrm>
            <a:off x="3505200" y="5105400"/>
            <a:ext cx="5257800" cy="1524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6600" b="0">
                <a:effectLst>
                  <a:outerShdw blurRad="38100" dist="38100" dir="2700000" algn="tl">
                    <a:srgbClr val="000000"/>
                  </a:outerShdw>
                </a:effectLst>
                <a:latin typeface="Times New Roman" charset="0"/>
              </a:rPr>
              <a:t>There are such beings…</a:t>
            </a:r>
            <a:endParaRPr lang="en-US" sz="20800" b="0">
              <a:effectLst>
                <a:outerShdw blurRad="38100" dist="38100" dir="2700000" algn="tl">
                  <a:srgbClr val="000000"/>
                </a:outerShdw>
              </a:effectLst>
              <a:latin typeface="Times New Roman"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26"/>
          <p:cNvSpPr>
            <a:spLocks noGrp="1" noChangeArrowheads="1"/>
          </p:cNvSpPr>
          <p:nvPr>
            <p:ph type="title"/>
          </p:nvPr>
        </p:nvSpPr>
        <p:spPr/>
        <p:txBody>
          <a:bodyPr/>
          <a:lstStyle/>
          <a:p>
            <a:r>
              <a:rPr lang="en-US" sz="9600"/>
              <a:t>Luke 15</a:t>
            </a:r>
          </a:p>
        </p:txBody>
      </p:sp>
      <p:sp>
        <p:nvSpPr>
          <p:cNvPr id="97283" name="Rectangle 1027"/>
          <p:cNvSpPr>
            <a:spLocks noGrp="1" noChangeArrowheads="1"/>
          </p:cNvSpPr>
          <p:nvPr>
            <p:ph type="body" idx="1"/>
          </p:nvPr>
        </p:nvSpPr>
        <p:spPr/>
        <p:txBody>
          <a:bodyPr/>
          <a:lstStyle/>
          <a:p>
            <a:pPr>
              <a:buFont typeface="Monotype Sorts" pitchFamily="2" charset="2"/>
              <a:buNone/>
            </a:pPr>
            <a:r>
              <a:rPr lang="en-US" sz="5400" dirty="0"/>
              <a:t>7  I tell you that in the same way, there will be more joy in heaven over one sinner who repents than over ninety-nine </a:t>
            </a:r>
            <a:r>
              <a:rPr lang="en-US" sz="5400" u="sng" dirty="0"/>
              <a:t>righteous </a:t>
            </a:r>
            <a:r>
              <a:rPr lang="en-US" sz="5400" u="sng" dirty="0" smtClean="0"/>
              <a:t>ones </a:t>
            </a:r>
            <a:r>
              <a:rPr lang="en-US" sz="5400" u="sng" dirty="0"/>
              <a:t>who need no repentance</a:t>
            </a:r>
            <a:r>
              <a:rPr lang="en-US" sz="5400" dirty="0"/>
              <a:t>.”</a:t>
            </a:r>
          </a:p>
        </p:txBody>
      </p:sp>
      <p:sp>
        <p:nvSpPr>
          <p:cNvPr id="97284" name="Rectangle 1028"/>
          <p:cNvSpPr>
            <a:spLocks noChangeArrowheads="1"/>
          </p:cNvSpPr>
          <p:nvPr/>
        </p:nvSpPr>
        <p:spPr bwMode="auto">
          <a:xfrm>
            <a:off x="2667000" y="4419600"/>
            <a:ext cx="6248400" cy="2286000"/>
          </a:xfrm>
          <a:prstGeom prst="rect">
            <a:avLst/>
          </a:prstGeom>
          <a:gradFill rotWithShape="0">
            <a:gsLst>
              <a:gs pos="0">
                <a:srgbClr val="FF0000"/>
              </a:gs>
              <a:gs pos="50000">
                <a:srgbClr val="000000"/>
              </a:gs>
              <a:gs pos="100000">
                <a:srgbClr val="FF0000"/>
              </a:gs>
            </a:gsLst>
            <a:lin ang="2700000" scaled="1"/>
          </a:gradFill>
          <a:ln w="12700">
            <a:solidFill>
              <a:schemeClr val="tx1"/>
            </a:solidFill>
            <a:miter lim="800000"/>
            <a:headEnd type="none" w="sm" len="sm"/>
            <a:tailEnd type="none" w="sm" len="sm"/>
          </a:ln>
          <a:effectLst/>
        </p:spPr>
        <p:txBody>
          <a:bodyPr/>
          <a:lstStyle/>
          <a:p>
            <a:pPr>
              <a:lnSpc>
                <a:spcPct val="75000"/>
              </a:lnSpc>
            </a:pPr>
            <a:r>
              <a:rPr lang="en-US" sz="6600" b="0" dirty="0" smtClean="0">
                <a:effectLst>
                  <a:outerShdw blurRad="38100" dist="38100" dir="2700000" algn="tl">
                    <a:srgbClr val="000000"/>
                  </a:outerShdw>
                </a:effectLst>
                <a:latin typeface="Times New Roman" charset="0"/>
              </a:rPr>
              <a:t>Maybe those who don’t think they need forgiveness</a:t>
            </a:r>
            <a:endParaRPr lang="en-US" sz="20800" b="0" dirty="0">
              <a:effectLst>
                <a:outerShdw blurRad="38100" dist="38100" dir="2700000" algn="tl">
                  <a:srgbClr val="000000"/>
                </a:outerShdw>
              </a:effectLst>
              <a:latin typeface="Times New Roman"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026"/>
          <p:cNvSpPr>
            <a:spLocks noGrp="1" noChangeArrowheads="1"/>
          </p:cNvSpPr>
          <p:nvPr>
            <p:ph type="title"/>
          </p:nvPr>
        </p:nvSpPr>
        <p:spPr/>
        <p:txBody>
          <a:bodyPr/>
          <a:lstStyle/>
          <a:p>
            <a:r>
              <a:rPr lang="en-US" sz="9600"/>
              <a:t>Luke 15</a:t>
            </a:r>
          </a:p>
        </p:txBody>
      </p:sp>
      <p:sp>
        <p:nvSpPr>
          <p:cNvPr id="98307" name="Rectangle 1027"/>
          <p:cNvSpPr>
            <a:spLocks noGrp="1" noChangeArrowheads="1"/>
          </p:cNvSpPr>
          <p:nvPr>
            <p:ph type="body" idx="1"/>
          </p:nvPr>
        </p:nvSpPr>
        <p:spPr/>
        <p:txBody>
          <a:bodyPr/>
          <a:lstStyle/>
          <a:p>
            <a:pPr>
              <a:buFont typeface="Monotype Sorts" pitchFamily="2" charset="2"/>
              <a:buNone/>
            </a:pPr>
            <a:r>
              <a:rPr lang="en-US" sz="5400" dirty="0"/>
              <a:t>7  I tell you that in the same way, there will be more joy in heaven over one sinner who repents than over ninety-nine </a:t>
            </a:r>
            <a:r>
              <a:rPr lang="en-US" sz="5400" u="sng" dirty="0"/>
              <a:t>righteous </a:t>
            </a:r>
            <a:r>
              <a:rPr lang="en-US" sz="5400" u="sng" dirty="0" smtClean="0"/>
              <a:t>ones </a:t>
            </a:r>
            <a:r>
              <a:rPr lang="en-US" sz="5400" u="sng" dirty="0"/>
              <a:t>who need no repentance</a:t>
            </a:r>
            <a:r>
              <a:rPr lang="en-US" sz="5400" dirty="0"/>
              <a:t>.”</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pot">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38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238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2573</Words>
  <Application>Microsoft Office PowerPoint</Application>
  <PresentationFormat>On-screen Show (4:3)</PresentationFormat>
  <Paragraphs>176</Paragraphs>
  <Slides>63</Slides>
  <Notes>63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Monotype Sorts</vt:lpstr>
      <vt:lpstr>Times New Roman</vt:lpstr>
      <vt:lpstr>Wingdings</vt:lpstr>
      <vt:lpstr>den1.pot</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lpstr>Luke 15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2023-10-02T22:01:56Z</dcterms:created>
  <dcterms:modified xsi:type="dcterms:W3CDTF">2023-10-02T22:34:55Z</dcterms:modified>
</cp:coreProperties>
</file>