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7081" r:id="rId2"/>
    <p:sldId id="7864" r:id="rId3"/>
    <p:sldId id="7867" r:id="rId4"/>
    <p:sldId id="7795" r:id="rId5"/>
    <p:sldId id="7865" r:id="rId6"/>
    <p:sldId id="7866" r:id="rId7"/>
    <p:sldId id="7868" r:id="rId8"/>
    <p:sldId id="7869" r:id="rId9"/>
    <p:sldId id="7873" r:id="rId10"/>
    <p:sldId id="7875" r:id="rId11"/>
    <p:sldId id="7876" r:id="rId12"/>
    <p:sldId id="7877" r:id="rId13"/>
    <p:sldId id="7878" r:id="rId14"/>
    <p:sldId id="7880" r:id="rId15"/>
    <p:sldId id="7881" r:id="rId16"/>
    <p:sldId id="7882" r:id="rId17"/>
    <p:sldId id="7883" r:id="rId18"/>
    <p:sldId id="7886" r:id="rId19"/>
    <p:sldId id="7885" r:id="rId20"/>
    <p:sldId id="7928" r:id="rId21"/>
    <p:sldId id="7887" r:id="rId22"/>
    <p:sldId id="7888" r:id="rId23"/>
    <p:sldId id="7889" r:id="rId24"/>
    <p:sldId id="7890" r:id="rId25"/>
    <p:sldId id="7891" r:id="rId26"/>
    <p:sldId id="7894" r:id="rId27"/>
    <p:sldId id="7895" r:id="rId28"/>
    <p:sldId id="7896" r:id="rId29"/>
    <p:sldId id="7897" r:id="rId30"/>
    <p:sldId id="7898" r:id="rId31"/>
    <p:sldId id="7902" r:id="rId32"/>
    <p:sldId id="7900" r:id="rId33"/>
    <p:sldId id="7899" r:id="rId34"/>
    <p:sldId id="7903" r:id="rId35"/>
    <p:sldId id="7904" r:id="rId36"/>
    <p:sldId id="7906" r:id="rId37"/>
    <p:sldId id="7907" r:id="rId38"/>
    <p:sldId id="7908" r:id="rId39"/>
    <p:sldId id="7909" r:id="rId40"/>
    <p:sldId id="7910" r:id="rId41"/>
    <p:sldId id="7912" r:id="rId42"/>
    <p:sldId id="7913" r:id="rId43"/>
    <p:sldId id="7915" r:id="rId44"/>
    <p:sldId id="7917" r:id="rId45"/>
    <p:sldId id="7918" r:id="rId46"/>
    <p:sldId id="7919" r:id="rId47"/>
    <p:sldId id="7920" r:id="rId48"/>
    <p:sldId id="7921" r:id="rId49"/>
    <p:sldId id="7925" r:id="rId50"/>
    <p:sldId id="7923" r:id="rId51"/>
    <p:sldId id="7929" r:id="rId52"/>
    <p:sldId id="7926" r:id="rId53"/>
    <p:sldId id="7927" r:id="rId54"/>
    <p:sldId id="6976" r:id="rId5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008000"/>
    <a:srgbClr val="DCDC92"/>
    <a:srgbClr val="F79747"/>
    <a:srgbClr val="F68B32"/>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F04D47-F11F-416E-9671-8738E85B7A0E}" v="225" dt="2024-04-18T15:19:58.5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68" autoAdjust="0"/>
    <p:restoredTop sz="93557" autoAdjust="0"/>
  </p:normalViewPr>
  <p:slideViewPr>
    <p:cSldViewPr>
      <p:cViewPr varScale="1">
        <p:scale>
          <a:sx n="63" d="100"/>
          <a:sy n="63" d="100"/>
        </p:scale>
        <p:origin x="876" y="4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3EF04D47-F11F-416E-9671-8738E85B7A0E}"/>
    <pc:docChg chg="undo custSel addSld delSld modSld sldOrd">
      <pc:chgData name="FoustB" userId="036fd538-e6a0-4478-b832-b99ce6775b9a" providerId="ADAL" clId="{3EF04D47-F11F-416E-9671-8738E85B7A0E}" dt="2024-04-19T17:00:36.642" v="2852"/>
      <pc:docMkLst>
        <pc:docMk/>
      </pc:docMkLst>
      <pc:sldChg chg="del">
        <pc:chgData name="FoustB" userId="036fd538-e6a0-4478-b832-b99ce6775b9a" providerId="ADAL" clId="{3EF04D47-F11F-416E-9671-8738E85B7A0E}" dt="2024-04-18T19:53:38.611" v="2577" actId="47"/>
        <pc:sldMkLst>
          <pc:docMk/>
          <pc:sldMk cId="1721614937" sldId="7785"/>
        </pc:sldMkLst>
      </pc:sldChg>
      <pc:sldChg chg="del">
        <pc:chgData name="FoustB" userId="036fd538-e6a0-4478-b832-b99ce6775b9a" providerId="ADAL" clId="{3EF04D47-F11F-416E-9671-8738E85B7A0E}" dt="2024-04-18T19:53:39.211" v="2578" actId="47"/>
        <pc:sldMkLst>
          <pc:docMk/>
          <pc:sldMk cId="1927996510" sldId="7788"/>
        </pc:sldMkLst>
      </pc:sldChg>
      <pc:sldChg chg="del">
        <pc:chgData name="FoustB" userId="036fd538-e6a0-4478-b832-b99ce6775b9a" providerId="ADAL" clId="{3EF04D47-F11F-416E-9671-8738E85B7A0E}" dt="2024-04-18T19:54:21.473" v="2645" actId="47"/>
        <pc:sldMkLst>
          <pc:docMk/>
          <pc:sldMk cId="587641850" sldId="7789"/>
        </pc:sldMkLst>
      </pc:sldChg>
      <pc:sldChg chg="del">
        <pc:chgData name="FoustB" userId="036fd538-e6a0-4478-b832-b99ce6775b9a" providerId="ADAL" clId="{3EF04D47-F11F-416E-9671-8738E85B7A0E}" dt="2024-04-18T19:53:39.966" v="2579" actId="47"/>
        <pc:sldMkLst>
          <pc:docMk/>
          <pc:sldMk cId="635974" sldId="7792"/>
        </pc:sldMkLst>
      </pc:sldChg>
      <pc:sldChg chg="del">
        <pc:chgData name="FoustB" userId="036fd538-e6a0-4478-b832-b99ce6775b9a" providerId="ADAL" clId="{3EF04D47-F11F-416E-9671-8738E85B7A0E}" dt="2024-04-18T19:53:40.365" v="2580" actId="47"/>
        <pc:sldMkLst>
          <pc:docMk/>
          <pc:sldMk cId="3097401199" sldId="7793"/>
        </pc:sldMkLst>
      </pc:sldChg>
      <pc:sldChg chg="del">
        <pc:chgData name="FoustB" userId="036fd538-e6a0-4478-b832-b99ce6775b9a" providerId="ADAL" clId="{3EF04D47-F11F-416E-9671-8738E85B7A0E}" dt="2024-04-18T19:53:40.672" v="2581" actId="47"/>
        <pc:sldMkLst>
          <pc:docMk/>
          <pc:sldMk cId="1153291536" sldId="7794"/>
        </pc:sldMkLst>
      </pc:sldChg>
      <pc:sldChg chg="addSp modSp mod ord modAnim">
        <pc:chgData name="FoustB" userId="036fd538-e6a0-4478-b832-b99ce6775b9a" providerId="ADAL" clId="{3EF04D47-F11F-416E-9671-8738E85B7A0E}" dt="2024-04-18T14:57:13.875" v="136" actId="1035"/>
        <pc:sldMkLst>
          <pc:docMk/>
          <pc:sldMk cId="1611087119" sldId="7795"/>
        </pc:sldMkLst>
        <pc:spChg chg="mod">
          <ac:chgData name="FoustB" userId="036fd538-e6a0-4478-b832-b99ce6775b9a" providerId="ADAL" clId="{3EF04D47-F11F-416E-9671-8738E85B7A0E}" dt="2024-04-18T14:49:24.514" v="15" actId="20577"/>
          <ac:spMkLst>
            <pc:docMk/>
            <pc:sldMk cId="1611087119" sldId="7795"/>
            <ac:spMk id="2" creationId="{53C47342-D125-FADE-1B50-7C65FE0BB699}"/>
          </ac:spMkLst>
        </pc:spChg>
        <pc:spChg chg="add mod">
          <ac:chgData name="FoustB" userId="036fd538-e6a0-4478-b832-b99ce6775b9a" providerId="ADAL" clId="{3EF04D47-F11F-416E-9671-8738E85B7A0E}" dt="2024-04-18T14:57:13.875" v="136" actId="1035"/>
          <ac:spMkLst>
            <pc:docMk/>
            <pc:sldMk cId="1611087119" sldId="7795"/>
            <ac:spMk id="3" creationId="{6840E516-5712-3237-8915-4038655DCA50}"/>
          </ac:spMkLst>
        </pc:spChg>
        <pc:spChg chg="mod">
          <ac:chgData name="FoustB" userId="036fd538-e6a0-4478-b832-b99ce6775b9a" providerId="ADAL" clId="{3EF04D47-F11F-416E-9671-8738E85B7A0E}" dt="2024-04-18T14:52:23.125" v="28" actId="255"/>
          <ac:spMkLst>
            <pc:docMk/>
            <pc:sldMk cId="1611087119" sldId="7795"/>
            <ac:spMk id="6" creationId="{A96DC51C-A109-A1D6-A767-487D7297A1DA}"/>
          </ac:spMkLst>
        </pc:spChg>
      </pc:sldChg>
      <pc:sldChg chg="del">
        <pc:chgData name="FoustB" userId="036fd538-e6a0-4478-b832-b99ce6775b9a" providerId="ADAL" clId="{3EF04D47-F11F-416E-9671-8738E85B7A0E}" dt="2024-04-18T19:53:40.965" v="2582" actId="47"/>
        <pc:sldMkLst>
          <pc:docMk/>
          <pc:sldMk cId="2941698074" sldId="7796"/>
        </pc:sldMkLst>
      </pc:sldChg>
      <pc:sldChg chg="del">
        <pc:chgData name="FoustB" userId="036fd538-e6a0-4478-b832-b99ce6775b9a" providerId="ADAL" clId="{3EF04D47-F11F-416E-9671-8738E85B7A0E}" dt="2024-04-18T19:53:41.227" v="2583" actId="47"/>
        <pc:sldMkLst>
          <pc:docMk/>
          <pc:sldMk cId="2348919654" sldId="7797"/>
        </pc:sldMkLst>
      </pc:sldChg>
      <pc:sldChg chg="del">
        <pc:chgData name="FoustB" userId="036fd538-e6a0-4478-b832-b99ce6775b9a" providerId="ADAL" clId="{3EF04D47-F11F-416E-9671-8738E85B7A0E}" dt="2024-04-18T19:53:41.490" v="2584" actId="47"/>
        <pc:sldMkLst>
          <pc:docMk/>
          <pc:sldMk cId="3285000578" sldId="7798"/>
        </pc:sldMkLst>
      </pc:sldChg>
      <pc:sldChg chg="del">
        <pc:chgData name="FoustB" userId="036fd538-e6a0-4478-b832-b99ce6775b9a" providerId="ADAL" clId="{3EF04D47-F11F-416E-9671-8738E85B7A0E}" dt="2024-04-18T19:53:41.797" v="2585" actId="47"/>
        <pc:sldMkLst>
          <pc:docMk/>
          <pc:sldMk cId="2663097793" sldId="7799"/>
        </pc:sldMkLst>
      </pc:sldChg>
      <pc:sldChg chg="del">
        <pc:chgData name="FoustB" userId="036fd538-e6a0-4478-b832-b99ce6775b9a" providerId="ADAL" clId="{3EF04D47-F11F-416E-9671-8738E85B7A0E}" dt="2024-04-18T19:53:42.129" v="2586" actId="47"/>
        <pc:sldMkLst>
          <pc:docMk/>
          <pc:sldMk cId="913091175" sldId="7800"/>
        </pc:sldMkLst>
      </pc:sldChg>
      <pc:sldChg chg="del">
        <pc:chgData name="FoustB" userId="036fd538-e6a0-4478-b832-b99ce6775b9a" providerId="ADAL" clId="{3EF04D47-F11F-416E-9671-8738E85B7A0E}" dt="2024-04-18T19:53:42.430" v="2587" actId="47"/>
        <pc:sldMkLst>
          <pc:docMk/>
          <pc:sldMk cId="3353308544" sldId="7801"/>
        </pc:sldMkLst>
      </pc:sldChg>
      <pc:sldChg chg="del">
        <pc:chgData name="FoustB" userId="036fd538-e6a0-4478-b832-b99ce6775b9a" providerId="ADAL" clId="{3EF04D47-F11F-416E-9671-8738E85B7A0E}" dt="2024-04-18T19:53:42.599" v="2588" actId="47"/>
        <pc:sldMkLst>
          <pc:docMk/>
          <pc:sldMk cId="3347325743" sldId="7803"/>
        </pc:sldMkLst>
      </pc:sldChg>
      <pc:sldChg chg="del">
        <pc:chgData name="FoustB" userId="036fd538-e6a0-4478-b832-b99ce6775b9a" providerId="ADAL" clId="{3EF04D47-F11F-416E-9671-8738E85B7A0E}" dt="2024-04-18T19:53:42.768" v="2589" actId="47"/>
        <pc:sldMkLst>
          <pc:docMk/>
          <pc:sldMk cId="942935696" sldId="7804"/>
        </pc:sldMkLst>
      </pc:sldChg>
      <pc:sldChg chg="del">
        <pc:chgData name="FoustB" userId="036fd538-e6a0-4478-b832-b99ce6775b9a" providerId="ADAL" clId="{3EF04D47-F11F-416E-9671-8738E85B7A0E}" dt="2024-04-18T19:53:42.947" v="2590" actId="47"/>
        <pc:sldMkLst>
          <pc:docMk/>
          <pc:sldMk cId="966256692" sldId="7805"/>
        </pc:sldMkLst>
      </pc:sldChg>
      <pc:sldChg chg="del">
        <pc:chgData name="FoustB" userId="036fd538-e6a0-4478-b832-b99ce6775b9a" providerId="ADAL" clId="{3EF04D47-F11F-416E-9671-8738E85B7A0E}" dt="2024-04-18T19:53:43.116" v="2591" actId="47"/>
        <pc:sldMkLst>
          <pc:docMk/>
          <pc:sldMk cId="2482481695" sldId="7806"/>
        </pc:sldMkLst>
      </pc:sldChg>
      <pc:sldChg chg="del">
        <pc:chgData name="FoustB" userId="036fd538-e6a0-4478-b832-b99ce6775b9a" providerId="ADAL" clId="{3EF04D47-F11F-416E-9671-8738E85B7A0E}" dt="2024-04-18T19:53:43.286" v="2592" actId="47"/>
        <pc:sldMkLst>
          <pc:docMk/>
          <pc:sldMk cId="3641448176" sldId="7807"/>
        </pc:sldMkLst>
      </pc:sldChg>
      <pc:sldChg chg="del">
        <pc:chgData name="FoustB" userId="036fd538-e6a0-4478-b832-b99ce6775b9a" providerId="ADAL" clId="{3EF04D47-F11F-416E-9671-8738E85B7A0E}" dt="2024-04-18T19:53:43.453" v="2593" actId="47"/>
        <pc:sldMkLst>
          <pc:docMk/>
          <pc:sldMk cId="1287214197" sldId="7808"/>
        </pc:sldMkLst>
      </pc:sldChg>
      <pc:sldChg chg="del">
        <pc:chgData name="FoustB" userId="036fd538-e6a0-4478-b832-b99ce6775b9a" providerId="ADAL" clId="{3EF04D47-F11F-416E-9671-8738E85B7A0E}" dt="2024-04-18T19:53:43.635" v="2594" actId="47"/>
        <pc:sldMkLst>
          <pc:docMk/>
          <pc:sldMk cId="2929466483" sldId="7809"/>
        </pc:sldMkLst>
      </pc:sldChg>
      <pc:sldChg chg="del">
        <pc:chgData name="FoustB" userId="036fd538-e6a0-4478-b832-b99ce6775b9a" providerId="ADAL" clId="{3EF04D47-F11F-416E-9671-8738E85B7A0E}" dt="2024-04-18T19:53:44.448" v="2596" actId="47"/>
        <pc:sldMkLst>
          <pc:docMk/>
          <pc:sldMk cId="1974027080" sldId="7810"/>
        </pc:sldMkLst>
      </pc:sldChg>
      <pc:sldChg chg="del">
        <pc:chgData name="FoustB" userId="036fd538-e6a0-4478-b832-b99ce6775b9a" providerId="ADAL" clId="{3EF04D47-F11F-416E-9671-8738E85B7A0E}" dt="2024-04-18T19:53:44.284" v="2595" actId="47"/>
        <pc:sldMkLst>
          <pc:docMk/>
          <pc:sldMk cId="15725758" sldId="7811"/>
        </pc:sldMkLst>
      </pc:sldChg>
      <pc:sldChg chg="del">
        <pc:chgData name="FoustB" userId="036fd538-e6a0-4478-b832-b99ce6775b9a" providerId="ADAL" clId="{3EF04D47-F11F-416E-9671-8738E85B7A0E}" dt="2024-04-18T19:53:44.623" v="2597" actId="47"/>
        <pc:sldMkLst>
          <pc:docMk/>
          <pc:sldMk cId="3017285306" sldId="7812"/>
        </pc:sldMkLst>
      </pc:sldChg>
      <pc:sldChg chg="del">
        <pc:chgData name="FoustB" userId="036fd538-e6a0-4478-b832-b99ce6775b9a" providerId="ADAL" clId="{3EF04D47-F11F-416E-9671-8738E85B7A0E}" dt="2024-04-18T19:53:44.787" v="2598" actId="47"/>
        <pc:sldMkLst>
          <pc:docMk/>
          <pc:sldMk cId="1461131224" sldId="7813"/>
        </pc:sldMkLst>
      </pc:sldChg>
      <pc:sldChg chg="del">
        <pc:chgData name="FoustB" userId="036fd538-e6a0-4478-b832-b99ce6775b9a" providerId="ADAL" clId="{3EF04D47-F11F-416E-9671-8738E85B7A0E}" dt="2024-04-18T19:53:44.951" v="2599" actId="47"/>
        <pc:sldMkLst>
          <pc:docMk/>
          <pc:sldMk cId="72164807" sldId="7814"/>
        </pc:sldMkLst>
      </pc:sldChg>
      <pc:sldChg chg="del">
        <pc:chgData name="FoustB" userId="036fd538-e6a0-4478-b832-b99ce6775b9a" providerId="ADAL" clId="{3EF04D47-F11F-416E-9671-8738E85B7A0E}" dt="2024-04-18T19:53:45.485" v="2601" actId="47"/>
        <pc:sldMkLst>
          <pc:docMk/>
          <pc:sldMk cId="2844469535" sldId="7816"/>
        </pc:sldMkLst>
      </pc:sldChg>
      <pc:sldChg chg="del">
        <pc:chgData name="FoustB" userId="036fd538-e6a0-4478-b832-b99ce6775b9a" providerId="ADAL" clId="{3EF04D47-F11F-416E-9671-8738E85B7A0E}" dt="2024-04-18T19:53:45.155" v="2600" actId="47"/>
        <pc:sldMkLst>
          <pc:docMk/>
          <pc:sldMk cId="373356862" sldId="7817"/>
        </pc:sldMkLst>
      </pc:sldChg>
      <pc:sldChg chg="del">
        <pc:chgData name="FoustB" userId="036fd538-e6a0-4478-b832-b99ce6775b9a" providerId="ADAL" clId="{3EF04D47-F11F-416E-9671-8738E85B7A0E}" dt="2024-04-18T19:53:45.786" v="2602" actId="47"/>
        <pc:sldMkLst>
          <pc:docMk/>
          <pc:sldMk cId="3763170623" sldId="7818"/>
        </pc:sldMkLst>
      </pc:sldChg>
      <pc:sldChg chg="del">
        <pc:chgData name="FoustB" userId="036fd538-e6a0-4478-b832-b99ce6775b9a" providerId="ADAL" clId="{3EF04D47-F11F-416E-9671-8738E85B7A0E}" dt="2024-04-18T19:53:46.203" v="2604" actId="47"/>
        <pc:sldMkLst>
          <pc:docMk/>
          <pc:sldMk cId="2681674399" sldId="7826"/>
        </pc:sldMkLst>
      </pc:sldChg>
      <pc:sldChg chg="del">
        <pc:chgData name="FoustB" userId="036fd538-e6a0-4478-b832-b99ce6775b9a" providerId="ADAL" clId="{3EF04D47-F11F-416E-9671-8738E85B7A0E}" dt="2024-04-18T19:53:45.949" v="2603" actId="47"/>
        <pc:sldMkLst>
          <pc:docMk/>
          <pc:sldMk cId="3942523848" sldId="7829"/>
        </pc:sldMkLst>
      </pc:sldChg>
      <pc:sldChg chg="del">
        <pc:chgData name="FoustB" userId="036fd538-e6a0-4478-b832-b99ce6775b9a" providerId="ADAL" clId="{3EF04D47-F11F-416E-9671-8738E85B7A0E}" dt="2024-04-18T19:53:46.388" v="2605" actId="47"/>
        <pc:sldMkLst>
          <pc:docMk/>
          <pc:sldMk cId="2480851259" sldId="7830"/>
        </pc:sldMkLst>
      </pc:sldChg>
      <pc:sldChg chg="del">
        <pc:chgData name="FoustB" userId="036fd538-e6a0-4478-b832-b99ce6775b9a" providerId="ADAL" clId="{3EF04D47-F11F-416E-9671-8738E85B7A0E}" dt="2024-04-18T19:53:46.673" v="2606" actId="47"/>
        <pc:sldMkLst>
          <pc:docMk/>
          <pc:sldMk cId="345298389" sldId="7831"/>
        </pc:sldMkLst>
      </pc:sldChg>
      <pc:sldChg chg="del">
        <pc:chgData name="FoustB" userId="036fd538-e6a0-4478-b832-b99ce6775b9a" providerId="ADAL" clId="{3EF04D47-F11F-416E-9671-8738E85B7A0E}" dt="2024-04-18T19:53:46.920" v="2607" actId="47"/>
        <pc:sldMkLst>
          <pc:docMk/>
          <pc:sldMk cId="3892129465" sldId="7832"/>
        </pc:sldMkLst>
      </pc:sldChg>
      <pc:sldChg chg="del">
        <pc:chgData name="FoustB" userId="036fd538-e6a0-4478-b832-b99ce6775b9a" providerId="ADAL" clId="{3EF04D47-F11F-416E-9671-8738E85B7A0E}" dt="2024-04-18T19:53:47.174" v="2608" actId="47"/>
        <pc:sldMkLst>
          <pc:docMk/>
          <pc:sldMk cId="661713803" sldId="7833"/>
        </pc:sldMkLst>
      </pc:sldChg>
      <pc:sldChg chg="del">
        <pc:chgData name="FoustB" userId="036fd538-e6a0-4478-b832-b99ce6775b9a" providerId="ADAL" clId="{3EF04D47-F11F-416E-9671-8738E85B7A0E}" dt="2024-04-18T19:53:47.473" v="2609" actId="47"/>
        <pc:sldMkLst>
          <pc:docMk/>
          <pc:sldMk cId="1424616365" sldId="7834"/>
        </pc:sldMkLst>
      </pc:sldChg>
      <pc:sldChg chg="del">
        <pc:chgData name="FoustB" userId="036fd538-e6a0-4478-b832-b99ce6775b9a" providerId="ADAL" clId="{3EF04D47-F11F-416E-9671-8738E85B7A0E}" dt="2024-04-18T19:53:48.057" v="2611" actId="47"/>
        <pc:sldMkLst>
          <pc:docMk/>
          <pc:sldMk cId="1790820465" sldId="7835"/>
        </pc:sldMkLst>
      </pc:sldChg>
      <pc:sldChg chg="del">
        <pc:chgData name="FoustB" userId="036fd538-e6a0-4478-b832-b99ce6775b9a" providerId="ADAL" clId="{3EF04D47-F11F-416E-9671-8738E85B7A0E}" dt="2024-04-18T19:53:48.337" v="2612" actId="47"/>
        <pc:sldMkLst>
          <pc:docMk/>
          <pc:sldMk cId="3357271952" sldId="7836"/>
        </pc:sldMkLst>
      </pc:sldChg>
      <pc:sldChg chg="del">
        <pc:chgData name="FoustB" userId="036fd538-e6a0-4478-b832-b99ce6775b9a" providerId="ADAL" clId="{3EF04D47-F11F-416E-9671-8738E85B7A0E}" dt="2024-04-18T19:53:48.549" v="2613" actId="47"/>
        <pc:sldMkLst>
          <pc:docMk/>
          <pc:sldMk cId="1353994439" sldId="7837"/>
        </pc:sldMkLst>
      </pc:sldChg>
      <pc:sldChg chg="del">
        <pc:chgData name="FoustB" userId="036fd538-e6a0-4478-b832-b99ce6775b9a" providerId="ADAL" clId="{3EF04D47-F11F-416E-9671-8738E85B7A0E}" dt="2024-04-18T19:53:48.747" v="2614" actId="47"/>
        <pc:sldMkLst>
          <pc:docMk/>
          <pc:sldMk cId="2092581198" sldId="7838"/>
        </pc:sldMkLst>
      </pc:sldChg>
      <pc:sldChg chg="del">
        <pc:chgData name="FoustB" userId="036fd538-e6a0-4478-b832-b99ce6775b9a" providerId="ADAL" clId="{3EF04D47-F11F-416E-9671-8738E85B7A0E}" dt="2024-04-18T19:53:49.006" v="2615" actId="47"/>
        <pc:sldMkLst>
          <pc:docMk/>
          <pc:sldMk cId="2753617284" sldId="7839"/>
        </pc:sldMkLst>
      </pc:sldChg>
      <pc:sldChg chg="del">
        <pc:chgData name="FoustB" userId="036fd538-e6a0-4478-b832-b99ce6775b9a" providerId="ADAL" clId="{3EF04D47-F11F-416E-9671-8738E85B7A0E}" dt="2024-04-18T19:53:49.274" v="2616" actId="47"/>
        <pc:sldMkLst>
          <pc:docMk/>
          <pc:sldMk cId="697412348" sldId="7840"/>
        </pc:sldMkLst>
      </pc:sldChg>
      <pc:sldChg chg="del">
        <pc:chgData name="FoustB" userId="036fd538-e6a0-4478-b832-b99ce6775b9a" providerId="ADAL" clId="{3EF04D47-F11F-416E-9671-8738E85B7A0E}" dt="2024-04-18T19:53:49.538" v="2617" actId="47"/>
        <pc:sldMkLst>
          <pc:docMk/>
          <pc:sldMk cId="374998329" sldId="7841"/>
        </pc:sldMkLst>
      </pc:sldChg>
      <pc:sldChg chg="del">
        <pc:chgData name="FoustB" userId="036fd538-e6a0-4478-b832-b99ce6775b9a" providerId="ADAL" clId="{3EF04D47-F11F-416E-9671-8738E85B7A0E}" dt="2024-04-18T19:53:49.774" v="2618" actId="47"/>
        <pc:sldMkLst>
          <pc:docMk/>
          <pc:sldMk cId="3916589444" sldId="7842"/>
        </pc:sldMkLst>
      </pc:sldChg>
      <pc:sldChg chg="del">
        <pc:chgData name="FoustB" userId="036fd538-e6a0-4478-b832-b99ce6775b9a" providerId="ADAL" clId="{3EF04D47-F11F-416E-9671-8738E85B7A0E}" dt="2024-04-18T19:53:50.062" v="2619" actId="47"/>
        <pc:sldMkLst>
          <pc:docMk/>
          <pc:sldMk cId="968575036" sldId="7843"/>
        </pc:sldMkLst>
      </pc:sldChg>
      <pc:sldChg chg="del">
        <pc:chgData name="FoustB" userId="036fd538-e6a0-4478-b832-b99ce6775b9a" providerId="ADAL" clId="{3EF04D47-F11F-416E-9671-8738E85B7A0E}" dt="2024-04-18T19:53:50.569" v="2621" actId="47"/>
        <pc:sldMkLst>
          <pc:docMk/>
          <pc:sldMk cId="2023202709" sldId="7845"/>
        </pc:sldMkLst>
      </pc:sldChg>
      <pc:sldChg chg="del">
        <pc:chgData name="FoustB" userId="036fd538-e6a0-4478-b832-b99ce6775b9a" providerId="ADAL" clId="{3EF04D47-F11F-416E-9671-8738E85B7A0E}" dt="2024-04-18T19:53:50.317" v="2620" actId="47"/>
        <pc:sldMkLst>
          <pc:docMk/>
          <pc:sldMk cId="392098391" sldId="7847"/>
        </pc:sldMkLst>
      </pc:sldChg>
      <pc:sldChg chg="del">
        <pc:chgData name="FoustB" userId="036fd538-e6a0-4478-b832-b99ce6775b9a" providerId="ADAL" clId="{3EF04D47-F11F-416E-9671-8738E85B7A0E}" dt="2024-04-18T19:53:51.198" v="2623" actId="47"/>
        <pc:sldMkLst>
          <pc:docMk/>
          <pc:sldMk cId="2261161293" sldId="7848"/>
        </pc:sldMkLst>
      </pc:sldChg>
      <pc:sldChg chg="del">
        <pc:chgData name="FoustB" userId="036fd538-e6a0-4478-b832-b99ce6775b9a" providerId="ADAL" clId="{3EF04D47-F11F-416E-9671-8738E85B7A0E}" dt="2024-04-18T19:53:50.906" v="2622" actId="47"/>
        <pc:sldMkLst>
          <pc:docMk/>
          <pc:sldMk cId="700180467" sldId="7849"/>
        </pc:sldMkLst>
      </pc:sldChg>
      <pc:sldChg chg="del">
        <pc:chgData name="FoustB" userId="036fd538-e6a0-4478-b832-b99ce6775b9a" providerId="ADAL" clId="{3EF04D47-F11F-416E-9671-8738E85B7A0E}" dt="2024-04-18T19:53:51.503" v="2624" actId="47"/>
        <pc:sldMkLst>
          <pc:docMk/>
          <pc:sldMk cId="479732990" sldId="7850"/>
        </pc:sldMkLst>
      </pc:sldChg>
      <pc:sldChg chg="del">
        <pc:chgData name="FoustB" userId="036fd538-e6a0-4478-b832-b99ce6775b9a" providerId="ADAL" clId="{3EF04D47-F11F-416E-9671-8738E85B7A0E}" dt="2024-04-18T19:53:51.939" v="2625" actId="47"/>
        <pc:sldMkLst>
          <pc:docMk/>
          <pc:sldMk cId="3771269161" sldId="7851"/>
        </pc:sldMkLst>
      </pc:sldChg>
      <pc:sldChg chg="del">
        <pc:chgData name="FoustB" userId="036fd538-e6a0-4478-b832-b99ce6775b9a" providerId="ADAL" clId="{3EF04D47-F11F-416E-9671-8738E85B7A0E}" dt="2024-04-18T19:53:52.243" v="2626" actId="47"/>
        <pc:sldMkLst>
          <pc:docMk/>
          <pc:sldMk cId="3519619843" sldId="7852"/>
        </pc:sldMkLst>
      </pc:sldChg>
      <pc:sldChg chg="del">
        <pc:chgData name="FoustB" userId="036fd538-e6a0-4478-b832-b99ce6775b9a" providerId="ADAL" clId="{3EF04D47-F11F-416E-9671-8738E85B7A0E}" dt="2024-04-18T19:53:52.561" v="2627" actId="47"/>
        <pc:sldMkLst>
          <pc:docMk/>
          <pc:sldMk cId="1405158156" sldId="7853"/>
        </pc:sldMkLst>
      </pc:sldChg>
      <pc:sldChg chg="del">
        <pc:chgData name="FoustB" userId="036fd538-e6a0-4478-b832-b99ce6775b9a" providerId="ADAL" clId="{3EF04D47-F11F-416E-9671-8738E85B7A0E}" dt="2024-04-18T19:53:53.115" v="2628" actId="47"/>
        <pc:sldMkLst>
          <pc:docMk/>
          <pc:sldMk cId="1505215611" sldId="7854"/>
        </pc:sldMkLst>
      </pc:sldChg>
      <pc:sldChg chg="del">
        <pc:chgData name="FoustB" userId="036fd538-e6a0-4478-b832-b99ce6775b9a" providerId="ADAL" clId="{3EF04D47-F11F-416E-9671-8738E85B7A0E}" dt="2024-04-18T19:53:53.477" v="2629" actId="47"/>
        <pc:sldMkLst>
          <pc:docMk/>
          <pc:sldMk cId="1300161033" sldId="7855"/>
        </pc:sldMkLst>
      </pc:sldChg>
      <pc:sldChg chg="del">
        <pc:chgData name="FoustB" userId="036fd538-e6a0-4478-b832-b99ce6775b9a" providerId="ADAL" clId="{3EF04D47-F11F-416E-9671-8738E85B7A0E}" dt="2024-04-18T19:53:54.016" v="2630" actId="47"/>
        <pc:sldMkLst>
          <pc:docMk/>
          <pc:sldMk cId="2643761053" sldId="7856"/>
        </pc:sldMkLst>
      </pc:sldChg>
      <pc:sldChg chg="del">
        <pc:chgData name="FoustB" userId="036fd538-e6a0-4478-b832-b99ce6775b9a" providerId="ADAL" clId="{3EF04D47-F11F-416E-9671-8738E85B7A0E}" dt="2024-04-18T19:53:54.375" v="2631" actId="47"/>
        <pc:sldMkLst>
          <pc:docMk/>
          <pc:sldMk cId="641489646" sldId="7857"/>
        </pc:sldMkLst>
      </pc:sldChg>
      <pc:sldChg chg="del">
        <pc:chgData name="FoustB" userId="036fd538-e6a0-4478-b832-b99ce6775b9a" providerId="ADAL" clId="{3EF04D47-F11F-416E-9671-8738E85B7A0E}" dt="2024-04-18T19:53:54.757" v="2632" actId="47"/>
        <pc:sldMkLst>
          <pc:docMk/>
          <pc:sldMk cId="1876290161" sldId="7858"/>
        </pc:sldMkLst>
      </pc:sldChg>
      <pc:sldChg chg="del">
        <pc:chgData name="FoustB" userId="036fd538-e6a0-4478-b832-b99ce6775b9a" providerId="ADAL" clId="{3EF04D47-F11F-416E-9671-8738E85B7A0E}" dt="2024-04-18T19:53:55.202" v="2633" actId="47"/>
        <pc:sldMkLst>
          <pc:docMk/>
          <pc:sldMk cId="1720681213" sldId="7859"/>
        </pc:sldMkLst>
      </pc:sldChg>
      <pc:sldChg chg="del">
        <pc:chgData name="FoustB" userId="036fd538-e6a0-4478-b832-b99ce6775b9a" providerId="ADAL" clId="{3EF04D47-F11F-416E-9671-8738E85B7A0E}" dt="2024-04-18T19:53:47.756" v="2610" actId="47"/>
        <pc:sldMkLst>
          <pc:docMk/>
          <pc:sldMk cId="2577952954" sldId="7863"/>
        </pc:sldMkLst>
      </pc:sldChg>
      <pc:sldChg chg="modSp mod ord modAnim">
        <pc:chgData name="FoustB" userId="036fd538-e6a0-4478-b832-b99ce6775b9a" providerId="ADAL" clId="{3EF04D47-F11F-416E-9671-8738E85B7A0E}" dt="2024-04-18T14:48:57.837" v="10"/>
        <pc:sldMkLst>
          <pc:docMk/>
          <pc:sldMk cId="2310838955" sldId="7864"/>
        </pc:sldMkLst>
        <pc:spChg chg="mod">
          <ac:chgData name="FoustB" userId="036fd538-e6a0-4478-b832-b99ce6775b9a" providerId="ADAL" clId="{3EF04D47-F11F-416E-9671-8738E85B7A0E}" dt="2024-04-18T14:47:58.062" v="9" actId="20577"/>
          <ac:spMkLst>
            <pc:docMk/>
            <pc:sldMk cId="2310838955" sldId="7864"/>
            <ac:spMk id="5" creationId="{6DA0A459-0BF5-3040-8E85-07296A3F0425}"/>
          </ac:spMkLst>
        </pc:spChg>
      </pc:sldChg>
      <pc:sldChg chg="modSp add mod modAnim">
        <pc:chgData name="FoustB" userId="036fd538-e6a0-4478-b832-b99ce6775b9a" providerId="ADAL" clId="{3EF04D47-F11F-416E-9671-8738E85B7A0E}" dt="2024-04-18T14:57:09.138" v="134" actId="1035"/>
        <pc:sldMkLst>
          <pc:docMk/>
          <pc:sldMk cId="1295763472" sldId="7865"/>
        </pc:sldMkLst>
        <pc:spChg chg="mod">
          <ac:chgData name="FoustB" userId="036fd538-e6a0-4478-b832-b99ce6775b9a" providerId="ADAL" clId="{3EF04D47-F11F-416E-9671-8738E85B7A0E}" dt="2024-04-18T14:57:09.138" v="134" actId="1035"/>
          <ac:spMkLst>
            <pc:docMk/>
            <pc:sldMk cId="1295763472" sldId="7865"/>
            <ac:spMk id="3" creationId="{6840E516-5712-3237-8915-4038655DCA50}"/>
          </ac:spMkLst>
        </pc:spChg>
      </pc:sldChg>
      <pc:sldChg chg="addSp modSp add mod modAnim">
        <pc:chgData name="FoustB" userId="036fd538-e6a0-4478-b832-b99ce6775b9a" providerId="ADAL" clId="{3EF04D47-F11F-416E-9671-8738E85B7A0E}" dt="2024-04-18T14:58:46.275" v="192" actId="14100"/>
        <pc:sldMkLst>
          <pc:docMk/>
          <pc:sldMk cId="2582616912" sldId="7866"/>
        </pc:sldMkLst>
        <pc:spChg chg="mod">
          <ac:chgData name="FoustB" userId="036fd538-e6a0-4478-b832-b99ce6775b9a" providerId="ADAL" clId="{3EF04D47-F11F-416E-9671-8738E85B7A0E}" dt="2024-04-18T14:57:04.545" v="133" actId="1076"/>
          <ac:spMkLst>
            <pc:docMk/>
            <pc:sldMk cId="2582616912" sldId="7866"/>
            <ac:spMk id="3" creationId="{6840E516-5712-3237-8915-4038655DCA50}"/>
          </ac:spMkLst>
        </pc:spChg>
        <pc:spChg chg="add mod">
          <ac:chgData name="FoustB" userId="036fd538-e6a0-4478-b832-b99ce6775b9a" providerId="ADAL" clId="{3EF04D47-F11F-416E-9671-8738E85B7A0E}" dt="2024-04-18T14:58:46.275" v="192" actId="14100"/>
          <ac:spMkLst>
            <pc:docMk/>
            <pc:sldMk cId="2582616912" sldId="7866"/>
            <ac:spMk id="4" creationId="{DD1FD525-0579-8005-1AD5-15EDD08C139D}"/>
          </ac:spMkLst>
        </pc:spChg>
      </pc:sldChg>
      <pc:sldChg chg="delSp modSp add mod delAnim">
        <pc:chgData name="FoustB" userId="036fd538-e6a0-4478-b832-b99ce6775b9a" providerId="ADAL" clId="{3EF04D47-F11F-416E-9671-8738E85B7A0E}" dt="2024-04-18T15:07:04.259" v="234" actId="20577"/>
        <pc:sldMkLst>
          <pc:docMk/>
          <pc:sldMk cId="3818389947" sldId="7867"/>
        </pc:sldMkLst>
        <pc:spChg chg="del">
          <ac:chgData name="FoustB" userId="036fd538-e6a0-4478-b832-b99ce6775b9a" providerId="ADAL" clId="{3EF04D47-F11F-416E-9671-8738E85B7A0E}" dt="2024-04-18T15:06:11.695" v="194" actId="478"/>
          <ac:spMkLst>
            <pc:docMk/>
            <pc:sldMk cId="3818389947" sldId="7867"/>
            <ac:spMk id="3" creationId="{6840E516-5712-3237-8915-4038655DCA50}"/>
          </ac:spMkLst>
        </pc:spChg>
        <pc:spChg chg="mod">
          <ac:chgData name="FoustB" userId="036fd538-e6a0-4478-b832-b99ce6775b9a" providerId="ADAL" clId="{3EF04D47-F11F-416E-9671-8738E85B7A0E}" dt="2024-04-18T15:07:04.259" v="234" actId="20577"/>
          <ac:spMkLst>
            <pc:docMk/>
            <pc:sldMk cId="3818389947" sldId="7867"/>
            <ac:spMk id="6" creationId="{A96DC51C-A109-A1D6-A767-487D7297A1DA}"/>
          </ac:spMkLst>
        </pc:spChg>
      </pc:sldChg>
      <pc:sldChg chg="addSp delSp modSp add mod delAnim">
        <pc:chgData name="FoustB" userId="036fd538-e6a0-4478-b832-b99ce6775b9a" providerId="ADAL" clId="{3EF04D47-F11F-416E-9671-8738E85B7A0E}" dt="2024-04-18T15:08:47.310" v="246" actId="207"/>
        <pc:sldMkLst>
          <pc:docMk/>
          <pc:sldMk cId="2489017256" sldId="7868"/>
        </pc:sldMkLst>
        <pc:spChg chg="del">
          <ac:chgData name="FoustB" userId="036fd538-e6a0-4478-b832-b99ce6775b9a" providerId="ADAL" clId="{3EF04D47-F11F-416E-9671-8738E85B7A0E}" dt="2024-04-18T15:08:33.425" v="241" actId="478"/>
          <ac:spMkLst>
            <pc:docMk/>
            <pc:sldMk cId="2489017256" sldId="7868"/>
            <ac:spMk id="2" creationId="{53C47342-D125-FADE-1B50-7C65FE0BB699}"/>
          </ac:spMkLst>
        </pc:spChg>
        <pc:spChg chg="del">
          <ac:chgData name="FoustB" userId="036fd538-e6a0-4478-b832-b99ce6775b9a" providerId="ADAL" clId="{3EF04D47-F11F-416E-9671-8738E85B7A0E}" dt="2024-04-18T15:07:53.775" v="237" actId="478"/>
          <ac:spMkLst>
            <pc:docMk/>
            <pc:sldMk cId="2489017256" sldId="7868"/>
            <ac:spMk id="3" creationId="{6840E516-5712-3237-8915-4038655DCA50}"/>
          </ac:spMkLst>
        </pc:spChg>
        <pc:spChg chg="del">
          <ac:chgData name="FoustB" userId="036fd538-e6a0-4478-b832-b99ce6775b9a" providerId="ADAL" clId="{3EF04D47-F11F-416E-9671-8738E85B7A0E}" dt="2024-04-18T15:07:52.704" v="236" actId="478"/>
          <ac:spMkLst>
            <pc:docMk/>
            <pc:sldMk cId="2489017256" sldId="7868"/>
            <ac:spMk id="4" creationId="{DD1FD525-0579-8005-1AD5-15EDD08C139D}"/>
          </ac:spMkLst>
        </pc:spChg>
        <pc:spChg chg="mod">
          <ac:chgData name="FoustB" userId="036fd538-e6a0-4478-b832-b99ce6775b9a" providerId="ADAL" clId="{3EF04D47-F11F-416E-9671-8738E85B7A0E}" dt="2024-04-18T15:08:47.310" v="246" actId="207"/>
          <ac:spMkLst>
            <pc:docMk/>
            <pc:sldMk cId="2489017256" sldId="7868"/>
            <ac:spMk id="6" creationId="{A96DC51C-A109-A1D6-A767-487D7297A1DA}"/>
          </ac:spMkLst>
        </pc:spChg>
        <pc:spChg chg="add del mod">
          <ac:chgData name="FoustB" userId="036fd538-e6a0-4478-b832-b99ce6775b9a" providerId="ADAL" clId="{3EF04D47-F11F-416E-9671-8738E85B7A0E}" dt="2024-04-18T15:08:36.032" v="242" actId="478"/>
          <ac:spMkLst>
            <pc:docMk/>
            <pc:sldMk cId="2489017256" sldId="7868"/>
            <ac:spMk id="7" creationId="{54144AC5-F3EA-5444-6F8D-F89B4797707E}"/>
          </ac:spMkLst>
        </pc:spChg>
      </pc:sldChg>
      <pc:sldChg chg="addSp modSp add mod modAnim">
        <pc:chgData name="FoustB" userId="036fd538-e6a0-4478-b832-b99ce6775b9a" providerId="ADAL" clId="{3EF04D47-F11F-416E-9671-8738E85B7A0E}" dt="2024-04-18T15:21:35.928" v="375"/>
        <pc:sldMkLst>
          <pc:docMk/>
          <pc:sldMk cId="799311250" sldId="7869"/>
        </pc:sldMkLst>
        <pc:spChg chg="add mod">
          <ac:chgData name="FoustB" userId="036fd538-e6a0-4478-b832-b99ce6775b9a" providerId="ADAL" clId="{3EF04D47-F11F-416E-9671-8738E85B7A0E}" dt="2024-04-18T15:18:58.299" v="313" actId="1076"/>
          <ac:spMkLst>
            <pc:docMk/>
            <pc:sldMk cId="799311250" sldId="7869"/>
            <ac:spMk id="2" creationId="{7B551886-5AC0-2EE2-5850-BB11154CB0FD}"/>
          </ac:spMkLst>
        </pc:spChg>
        <pc:spChg chg="add mod">
          <ac:chgData name="FoustB" userId="036fd538-e6a0-4478-b832-b99ce6775b9a" providerId="ADAL" clId="{3EF04D47-F11F-416E-9671-8738E85B7A0E}" dt="2024-04-18T15:19:35.701" v="344" actId="1076"/>
          <ac:spMkLst>
            <pc:docMk/>
            <pc:sldMk cId="799311250" sldId="7869"/>
            <ac:spMk id="3" creationId="{7A1327A0-919A-6946-DD3F-4F1FD4BD6FE3}"/>
          </ac:spMkLst>
        </pc:spChg>
        <pc:spChg chg="add mod">
          <ac:chgData name="FoustB" userId="036fd538-e6a0-4478-b832-b99ce6775b9a" providerId="ADAL" clId="{3EF04D47-F11F-416E-9671-8738E85B7A0E}" dt="2024-04-18T15:20:57.068" v="372" actId="14100"/>
          <ac:spMkLst>
            <pc:docMk/>
            <pc:sldMk cId="799311250" sldId="7869"/>
            <ac:spMk id="4" creationId="{0566D497-FE3C-4BCC-FF0E-BDFD8FE80CF6}"/>
          </ac:spMkLst>
        </pc:spChg>
        <pc:spChg chg="add mod">
          <ac:chgData name="FoustB" userId="036fd538-e6a0-4478-b832-b99ce6775b9a" providerId="ADAL" clId="{3EF04D47-F11F-416E-9671-8738E85B7A0E}" dt="2024-04-18T15:21:35.928" v="375"/>
          <ac:spMkLst>
            <pc:docMk/>
            <pc:sldMk cId="799311250" sldId="7869"/>
            <ac:spMk id="5" creationId="{530BBEB4-9B16-46C8-213B-6F066B4F29EA}"/>
          </ac:spMkLst>
        </pc:spChg>
        <pc:spChg chg="mod">
          <ac:chgData name="FoustB" userId="036fd538-e6a0-4478-b832-b99ce6775b9a" providerId="ADAL" clId="{3EF04D47-F11F-416E-9671-8738E85B7A0E}" dt="2024-04-18T15:09:14.526" v="255" actId="207"/>
          <ac:spMkLst>
            <pc:docMk/>
            <pc:sldMk cId="799311250" sldId="7869"/>
            <ac:spMk id="6" creationId="{A96DC51C-A109-A1D6-A767-487D7297A1DA}"/>
          </ac:spMkLst>
        </pc:spChg>
        <pc:picChg chg="add mod">
          <ac:chgData name="FoustB" userId="036fd538-e6a0-4478-b832-b99ce6775b9a" providerId="ADAL" clId="{3EF04D47-F11F-416E-9671-8738E85B7A0E}" dt="2024-04-18T15:18:42.617" v="309" actId="1076"/>
          <ac:picMkLst>
            <pc:docMk/>
            <pc:sldMk cId="799311250" sldId="7869"/>
            <ac:picMk id="2050" creationId="{C5CEC57F-D45B-ECBD-CF0F-BC5798409BBB}"/>
          </ac:picMkLst>
        </pc:picChg>
      </pc:sldChg>
      <pc:sldChg chg="addSp new del">
        <pc:chgData name="FoustB" userId="036fd538-e6a0-4478-b832-b99ce6775b9a" providerId="ADAL" clId="{3EF04D47-F11F-416E-9671-8738E85B7A0E}" dt="2024-04-18T17:05:09.110" v="1153" actId="47"/>
        <pc:sldMkLst>
          <pc:docMk/>
          <pc:sldMk cId="135857741" sldId="7870"/>
        </pc:sldMkLst>
        <pc:picChg chg="add">
          <ac:chgData name="FoustB" userId="036fd538-e6a0-4478-b832-b99ce6775b9a" providerId="ADAL" clId="{3EF04D47-F11F-416E-9671-8738E85B7A0E}" dt="2024-04-18T17:02:12.336" v="1145"/>
          <ac:picMkLst>
            <pc:docMk/>
            <pc:sldMk cId="135857741" sldId="7870"/>
            <ac:picMk id="6146" creationId="{296917FC-A133-B131-B344-61EA65A7C60D}"/>
          </ac:picMkLst>
        </pc:picChg>
      </pc:sldChg>
      <pc:sldChg chg="addSp delSp modSp new">
        <pc:chgData name="FoustB" userId="036fd538-e6a0-4478-b832-b99ce6775b9a" providerId="ADAL" clId="{3EF04D47-F11F-416E-9671-8738E85B7A0E}" dt="2024-04-18T19:16:49.100" v="2032" actId="14100"/>
        <pc:sldMkLst>
          <pc:docMk/>
          <pc:sldMk cId="820841275" sldId="7871"/>
        </pc:sldMkLst>
        <pc:picChg chg="add del mod">
          <ac:chgData name="FoustB" userId="036fd538-e6a0-4478-b832-b99ce6775b9a" providerId="ADAL" clId="{3EF04D47-F11F-416E-9671-8738E85B7A0E}" dt="2024-04-18T19:16:43.172" v="2029" actId="478"/>
          <ac:picMkLst>
            <pc:docMk/>
            <pc:sldMk cId="820841275" sldId="7871"/>
            <ac:picMk id="3074" creationId="{6CB5312F-0FF4-1EC4-6812-93D00499EA16}"/>
          </ac:picMkLst>
        </pc:picChg>
        <pc:picChg chg="add mod">
          <ac:chgData name="FoustB" userId="036fd538-e6a0-4478-b832-b99ce6775b9a" providerId="ADAL" clId="{3EF04D47-F11F-416E-9671-8738E85B7A0E}" dt="2024-04-18T19:16:49.100" v="2032" actId="14100"/>
          <ac:picMkLst>
            <pc:docMk/>
            <pc:sldMk cId="820841275" sldId="7871"/>
            <ac:picMk id="3076" creationId="{CE55AB62-D0B4-A01D-1BEF-72CCD5672327}"/>
          </ac:picMkLst>
        </pc:picChg>
      </pc:sldChg>
      <pc:sldChg chg="addSp modSp new del">
        <pc:chgData name="FoustB" userId="036fd538-e6a0-4478-b832-b99ce6775b9a" providerId="ADAL" clId="{3EF04D47-F11F-416E-9671-8738E85B7A0E}" dt="2024-04-18T19:53:37.642" v="2576" actId="47"/>
        <pc:sldMkLst>
          <pc:docMk/>
          <pc:sldMk cId="2071889914" sldId="7872"/>
        </pc:sldMkLst>
        <pc:picChg chg="add mod">
          <ac:chgData name="FoustB" userId="036fd538-e6a0-4478-b832-b99ce6775b9a" providerId="ADAL" clId="{3EF04D47-F11F-416E-9671-8738E85B7A0E}" dt="2024-04-18T15:10:54.112" v="261" actId="14100"/>
          <ac:picMkLst>
            <pc:docMk/>
            <pc:sldMk cId="2071889914" sldId="7872"/>
            <ac:picMk id="1026" creationId="{9B6DCC48-630A-7FC8-0683-9C9F0488C436}"/>
          </ac:picMkLst>
        </pc:picChg>
      </pc:sldChg>
      <pc:sldChg chg="addSp delSp modSp add mod modAnim">
        <pc:chgData name="FoustB" userId="036fd538-e6a0-4478-b832-b99ce6775b9a" providerId="ADAL" clId="{3EF04D47-F11F-416E-9671-8738E85B7A0E}" dt="2024-04-18T15:24:00.627" v="504" actId="115"/>
        <pc:sldMkLst>
          <pc:docMk/>
          <pc:sldMk cId="2067616894" sldId="7873"/>
        </pc:sldMkLst>
        <pc:spChg chg="del">
          <ac:chgData name="FoustB" userId="036fd538-e6a0-4478-b832-b99ce6775b9a" providerId="ADAL" clId="{3EF04D47-F11F-416E-9671-8738E85B7A0E}" dt="2024-04-18T15:22:11.700" v="390" actId="478"/>
          <ac:spMkLst>
            <pc:docMk/>
            <pc:sldMk cId="2067616894" sldId="7873"/>
            <ac:spMk id="2" creationId="{7B551886-5AC0-2EE2-5850-BB11154CB0FD}"/>
          </ac:spMkLst>
        </pc:spChg>
        <pc:spChg chg="del">
          <ac:chgData name="FoustB" userId="036fd538-e6a0-4478-b832-b99ce6775b9a" providerId="ADAL" clId="{3EF04D47-F11F-416E-9671-8738E85B7A0E}" dt="2024-04-18T15:23:55.329" v="503" actId="478"/>
          <ac:spMkLst>
            <pc:docMk/>
            <pc:sldMk cId="2067616894" sldId="7873"/>
            <ac:spMk id="3" creationId="{7A1327A0-919A-6946-DD3F-4F1FD4BD6FE3}"/>
          </ac:spMkLst>
        </pc:spChg>
        <pc:spChg chg="del">
          <ac:chgData name="FoustB" userId="036fd538-e6a0-4478-b832-b99ce6775b9a" providerId="ADAL" clId="{3EF04D47-F11F-416E-9671-8738E85B7A0E}" dt="2024-04-18T15:21:42.986" v="382" actId="478"/>
          <ac:spMkLst>
            <pc:docMk/>
            <pc:sldMk cId="2067616894" sldId="7873"/>
            <ac:spMk id="4" creationId="{0566D497-FE3C-4BCC-FF0E-BDFD8FE80CF6}"/>
          </ac:spMkLst>
        </pc:spChg>
        <pc:spChg chg="mod">
          <ac:chgData name="FoustB" userId="036fd538-e6a0-4478-b832-b99ce6775b9a" providerId="ADAL" clId="{3EF04D47-F11F-416E-9671-8738E85B7A0E}" dt="2024-04-18T15:24:00.627" v="504" actId="115"/>
          <ac:spMkLst>
            <pc:docMk/>
            <pc:sldMk cId="2067616894" sldId="7873"/>
            <ac:spMk id="6" creationId="{A96DC51C-A109-A1D6-A767-487D7297A1DA}"/>
          </ac:spMkLst>
        </pc:spChg>
        <pc:spChg chg="add del mod">
          <ac:chgData name="FoustB" userId="036fd538-e6a0-4478-b832-b99ce6775b9a" providerId="ADAL" clId="{3EF04D47-F11F-416E-9671-8738E85B7A0E}" dt="2024-04-18T15:23:45.418" v="502" actId="478"/>
          <ac:spMkLst>
            <pc:docMk/>
            <pc:sldMk cId="2067616894" sldId="7873"/>
            <ac:spMk id="7" creationId="{FDD4D563-7257-9132-D815-77E36EB620CD}"/>
          </ac:spMkLst>
        </pc:spChg>
      </pc:sldChg>
      <pc:sldChg chg="addSp delSp modSp add mod">
        <pc:chgData name="FoustB" userId="036fd538-e6a0-4478-b832-b99ce6775b9a" providerId="ADAL" clId="{3EF04D47-F11F-416E-9671-8738E85B7A0E}" dt="2024-04-18T15:23:32.997" v="501" actId="20577"/>
        <pc:sldMkLst>
          <pc:docMk/>
          <pc:sldMk cId="2502508579" sldId="7874"/>
        </pc:sldMkLst>
        <pc:spChg chg="add mod">
          <ac:chgData name="FoustB" userId="036fd538-e6a0-4478-b832-b99ce6775b9a" providerId="ADAL" clId="{3EF04D47-F11F-416E-9671-8738E85B7A0E}" dt="2024-04-18T15:23:32.997" v="501" actId="20577"/>
          <ac:spMkLst>
            <pc:docMk/>
            <pc:sldMk cId="2502508579" sldId="7874"/>
            <ac:spMk id="2" creationId="{9F14153A-8DFC-803A-86FA-616930E6EDE3}"/>
          </ac:spMkLst>
        </pc:spChg>
        <pc:picChg chg="del">
          <ac:chgData name="FoustB" userId="036fd538-e6a0-4478-b832-b99ce6775b9a" providerId="ADAL" clId="{3EF04D47-F11F-416E-9671-8738E85B7A0E}" dt="2024-04-18T15:22:56.720" v="392" actId="478"/>
          <ac:picMkLst>
            <pc:docMk/>
            <pc:sldMk cId="2502508579" sldId="7874"/>
            <ac:picMk id="4" creationId="{9642626F-AE5B-4C60-AF84-A024FE51F763}"/>
          </ac:picMkLst>
        </pc:picChg>
      </pc:sldChg>
      <pc:sldChg chg="addSp delSp modSp add mod delAnim modAnim">
        <pc:chgData name="FoustB" userId="036fd538-e6a0-4478-b832-b99ce6775b9a" providerId="ADAL" clId="{3EF04D47-F11F-416E-9671-8738E85B7A0E}" dt="2024-04-19T16:54:42.639" v="2779"/>
        <pc:sldMkLst>
          <pc:docMk/>
          <pc:sldMk cId="2832539511" sldId="7875"/>
        </pc:sldMkLst>
        <pc:spChg chg="add del mod">
          <ac:chgData name="FoustB" userId="036fd538-e6a0-4478-b832-b99ce6775b9a" providerId="ADAL" clId="{3EF04D47-F11F-416E-9671-8738E85B7A0E}" dt="2024-04-19T16:54:20.451" v="2770" actId="478"/>
          <ac:spMkLst>
            <pc:docMk/>
            <pc:sldMk cId="2832539511" sldId="7875"/>
            <ac:spMk id="3" creationId="{6F973B76-7CCA-917C-D8D7-4832F5A0ECB5}"/>
          </ac:spMkLst>
        </pc:spChg>
        <pc:spChg chg="add del mod">
          <ac:chgData name="FoustB" userId="036fd538-e6a0-4478-b832-b99ce6775b9a" providerId="ADAL" clId="{3EF04D47-F11F-416E-9671-8738E85B7A0E}" dt="2024-04-19T16:54:22.277" v="2771" actId="478"/>
          <ac:spMkLst>
            <pc:docMk/>
            <pc:sldMk cId="2832539511" sldId="7875"/>
            <ac:spMk id="4" creationId="{4C53E6EC-5BF9-6FBC-CBCD-445BCA9A7D43}"/>
          </ac:spMkLst>
        </pc:spChg>
        <pc:spChg chg="add mod">
          <ac:chgData name="FoustB" userId="036fd538-e6a0-4478-b832-b99ce6775b9a" providerId="ADAL" clId="{3EF04D47-F11F-416E-9671-8738E85B7A0E}" dt="2024-04-18T16:29:52.312" v="688" actId="1076"/>
          <ac:spMkLst>
            <pc:docMk/>
            <pc:sldMk cId="2832539511" sldId="7875"/>
            <ac:spMk id="5" creationId="{59CAE730-16FB-36BA-3875-285EE353FFD8}"/>
          </ac:spMkLst>
        </pc:spChg>
        <pc:spChg chg="mod">
          <ac:chgData name="FoustB" userId="036fd538-e6a0-4478-b832-b99ce6775b9a" providerId="ADAL" clId="{3EF04D47-F11F-416E-9671-8738E85B7A0E}" dt="2024-04-18T15:24:10.253" v="508" actId="207"/>
          <ac:spMkLst>
            <pc:docMk/>
            <pc:sldMk cId="2832539511" sldId="7875"/>
            <ac:spMk id="6" creationId="{A96DC51C-A109-A1D6-A767-487D7297A1DA}"/>
          </ac:spMkLst>
        </pc:spChg>
        <pc:spChg chg="add mod">
          <ac:chgData name="FoustB" userId="036fd538-e6a0-4478-b832-b99ce6775b9a" providerId="ADAL" clId="{3EF04D47-F11F-416E-9671-8738E85B7A0E}" dt="2024-04-18T16:31:37.778" v="698"/>
          <ac:spMkLst>
            <pc:docMk/>
            <pc:sldMk cId="2832539511" sldId="7875"/>
            <ac:spMk id="7" creationId="{ADCB4D70-F4E7-635E-BB70-75CE5E50B6A1}"/>
          </ac:spMkLst>
        </pc:spChg>
        <pc:spChg chg="add mod">
          <ac:chgData name="FoustB" userId="036fd538-e6a0-4478-b832-b99ce6775b9a" providerId="ADAL" clId="{3EF04D47-F11F-416E-9671-8738E85B7A0E}" dt="2024-04-19T16:54:23.720" v="2772"/>
          <ac:spMkLst>
            <pc:docMk/>
            <pc:sldMk cId="2832539511" sldId="7875"/>
            <ac:spMk id="7" creationId="{DE5CE319-324E-86CB-8860-1362B612443C}"/>
          </ac:spMkLst>
        </pc:spChg>
        <pc:spChg chg="add mod">
          <ac:chgData name="FoustB" userId="036fd538-e6a0-4478-b832-b99ce6775b9a" providerId="ADAL" clId="{3EF04D47-F11F-416E-9671-8738E85B7A0E}" dt="2024-04-19T16:54:23.720" v="2772"/>
          <ac:spMkLst>
            <pc:docMk/>
            <pc:sldMk cId="2832539511" sldId="7875"/>
            <ac:spMk id="8" creationId="{FADC26BE-04E3-E875-D4A3-F94FB28B5BA7}"/>
          </ac:spMkLst>
        </pc:spChg>
        <pc:picChg chg="add mod">
          <ac:chgData name="FoustB" userId="036fd538-e6a0-4478-b832-b99ce6775b9a" providerId="ADAL" clId="{3EF04D47-F11F-416E-9671-8738E85B7A0E}" dt="2024-04-18T16:25:49.563" v="521" actId="732"/>
          <ac:picMkLst>
            <pc:docMk/>
            <pc:sldMk cId="2832539511" sldId="7875"/>
            <ac:picMk id="2" creationId="{04D48429-B0E7-503D-1580-668B0F09F1F5}"/>
          </ac:picMkLst>
        </pc:picChg>
        <pc:picChg chg="mod">
          <ac:chgData name="FoustB" userId="036fd538-e6a0-4478-b832-b99ce6775b9a" providerId="ADAL" clId="{3EF04D47-F11F-416E-9671-8738E85B7A0E}" dt="2024-04-18T16:24:58.135" v="516" actId="167"/>
          <ac:picMkLst>
            <pc:docMk/>
            <pc:sldMk cId="2832539511" sldId="7875"/>
            <ac:picMk id="2050" creationId="{C5CEC57F-D45B-ECBD-CF0F-BC5798409BBB}"/>
          </ac:picMkLst>
        </pc:picChg>
      </pc:sldChg>
      <pc:sldChg chg="addSp delSp modSp add mod modAnim">
        <pc:chgData name="FoustB" userId="036fd538-e6a0-4478-b832-b99ce6775b9a" providerId="ADAL" clId="{3EF04D47-F11F-416E-9671-8738E85B7A0E}" dt="2024-04-19T16:54:14.033" v="2769"/>
        <pc:sldMkLst>
          <pc:docMk/>
          <pc:sldMk cId="569366921" sldId="7876"/>
        </pc:sldMkLst>
        <pc:spChg chg="del">
          <ac:chgData name="FoustB" userId="036fd538-e6a0-4478-b832-b99ce6775b9a" providerId="ADAL" clId="{3EF04D47-F11F-416E-9671-8738E85B7A0E}" dt="2024-04-19T16:54:11.502" v="2767" actId="478"/>
          <ac:spMkLst>
            <pc:docMk/>
            <pc:sldMk cId="569366921" sldId="7876"/>
            <ac:spMk id="3" creationId="{6F973B76-7CCA-917C-D8D7-4832F5A0ECB5}"/>
          </ac:spMkLst>
        </pc:spChg>
        <pc:spChg chg="del">
          <ac:chgData name="FoustB" userId="036fd538-e6a0-4478-b832-b99ce6775b9a" providerId="ADAL" clId="{3EF04D47-F11F-416E-9671-8738E85B7A0E}" dt="2024-04-19T16:54:13.109" v="2768" actId="478"/>
          <ac:spMkLst>
            <pc:docMk/>
            <pc:sldMk cId="569366921" sldId="7876"/>
            <ac:spMk id="4" creationId="{4C53E6EC-5BF9-6FBC-CBCD-445BCA9A7D43}"/>
          </ac:spMkLst>
        </pc:spChg>
        <pc:spChg chg="mod">
          <ac:chgData name="FoustB" userId="036fd538-e6a0-4478-b832-b99ce6775b9a" providerId="ADAL" clId="{3EF04D47-F11F-416E-9671-8738E85B7A0E}" dt="2024-04-18T16:32:46.292" v="752" actId="115"/>
          <ac:spMkLst>
            <pc:docMk/>
            <pc:sldMk cId="569366921" sldId="7876"/>
            <ac:spMk id="6" creationId="{A96DC51C-A109-A1D6-A767-487D7297A1DA}"/>
          </ac:spMkLst>
        </pc:spChg>
        <pc:spChg chg="add mod">
          <ac:chgData name="FoustB" userId="036fd538-e6a0-4478-b832-b99ce6775b9a" providerId="ADAL" clId="{3EF04D47-F11F-416E-9671-8738E85B7A0E}" dt="2024-04-19T16:54:14.033" v="2769"/>
          <ac:spMkLst>
            <pc:docMk/>
            <pc:sldMk cId="569366921" sldId="7876"/>
            <ac:spMk id="7" creationId="{5A862C2B-FF72-781A-2B42-C76F26925CAF}"/>
          </ac:spMkLst>
        </pc:spChg>
        <pc:spChg chg="add mod">
          <ac:chgData name="FoustB" userId="036fd538-e6a0-4478-b832-b99ce6775b9a" providerId="ADAL" clId="{3EF04D47-F11F-416E-9671-8738E85B7A0E}" dt="2024-04-19T16:54:14.033" v="2769"/>
          <ac:spMkLst>
            <pc:docMk/>
            <pc:sldMk cId="569366921" sldId="7876"/>
            <ac:spMk id="8" creationId="{9D6BE99D-3C87-CA2F-A5A7-4BB13CB2BDF4}"/>
          </ac:spMkLst>
        </pc:spChg>
        <pc:picChg chg="mod">
          <ac:chgData name="FoustB" userId="036fd538-e6a0-4478-b832-b99ce6775b9a" providerId="ADAL" clId="{3EF04D47-F11F-416E-9671-8738E85B7A0E}" dt="2024-04-18T16:31:49.388" v="705" actId="167"/>
          <ac:picMkLst>
            <pc:docMk/>
            <pc:sldMk cId="569366921" sldId="7876"/>
            <ac:picMk id="2" creationId="{04D48429-B0E7-503D-1580-668B0F09F1F5}"/>
          </ac:picMkLst>
        </pc:picChg>
        <pc:picChg chg="del">
          <ac:chgData name="FoustB" userId="036fd538-e6a0-4478-b832-b99ce6775b9a" providerId="ADAL" clId="{3EF04D47-F11F-416E-9671-8738E85B7A0E}" dt="2024-04-18T16:31:50.553" v="706" actId="478"/>
          <ac:picMkLst>
            <pc:docMk/>
            <pc:sldMk cId="569366921" sldId="7876"/>
            <ac:picMk id="2050" creationId="{C5CEC57F-D45B-ECBD-CF0F-BC5798409BBB}"/>
          </ac:picMkLst>
        </pc:picChg>
      </pc:sldChg>
      <pc:sldChg chg="addSp delSp modSp add mod modAnim">
        <pc:chgData name="FoustB" userId="036fd538-e6a0-4478-b832-b99ce6775b9a" providerId="ADAL" clId="{3EF04D47-F11F-416E-9671-8738E85B7A0E}" dt="2024-04-19T16:54:08.421" v="2766"/>
        <pc:sldMkLst>
          <pc:docMk/>
          <pc:sldMk cId="3686848980" sldId="7877"/>
        </pc:sldMkLst>
        <pc:spChg chg="del">
          <ac:chgData name="FoustB" userId="036fd538-e6a0-4478-b832-b99ce6775b9a" providerId="ADAL" clId="{3EF04D47-F11F-416E-9671-8738E85B7A0E}" dt="2024-04-19T16:54:05.774" v="2764" actId="478"/>
          <ac:spMkLst>
            <pc:docMk/>
            <pc:sldMk cId="3686848980" sldId="7877"/>
            <ac:spMk id="3" creationId="{6F973B76-7CCA-917C-D8D7-4832F5A0ECB5}"/>
          </ac:spMkLst>
        </pc:spChg>
        <pc:spChg chg="del">
          <ac:chgData name="FoustB" userId="036fd538-e6a0-4478-b832-b99ce6775b9a" providerId="ADAL" clId="{3EF04D47-F11F-416E-9671-8738E85B7A0E}" dt="2024-04-19T16:54:07.471" v="2765" actId="478"/>
          <ac:spMkLst>
            <pc:docMk/>
            <pc:sldMk cId="3686848980" sldId="7877"/>
            <ac:spMk id="4" creationId="{4C53E6EC-5BF9-6FBC-CBCD-445BCA9A7D43}"/>
          </ac:spMkLst>
        </pc:spChg>
        <pc:spChg chg="mod">
          <ac:chgData name="FoustB" userId="036fd538-e6a0-4478-b832-b99ce6775b9a" providerId="ADAL" clId="{3EF04D47-F11F-416E-9671-8738E85B7A0E}" dt="2024-04-18T16:33:08.884" v="761" actId="14100"/>
          <ac:spMkLst>
            <pc:docMk/>
            <pc:sldMk cId="3686848980" sldId="7877"/>
            <ac:spMk id="5" creationId="{59CAE730-16FB-36BA-3875-285EE353FFD8}"/>
          </ac:spMkLst>
        </pc:spChg>
        <pc:spChg chg="mod">
          <ac:chgData name="FoustB" userId="036fd538-e6a0-4478-b832-b99ce6775b9a" providerId="ADAL" clId="{3EF04D47-F11F-416E-9671-8738E85B7A0E}" dt="2024-04-18T16:33:02.643" v="758" actId="207"/>
          <ac:spMkLst>
            <pc:docMk/>
            <pc:sldMk cId="3686848980" sldId="7877"/>
            <ac:spMk id="6" creationId="{A96DC51C-A109-A1D6-A767-487D7297A1DA}"/>
          </ac:spMkLst>
        </pc:spChg>
        <pc:spChg chg="add mod">
          <ac:chgData name="FoustB" userId="036fd538-e6a0-4478-b832-b99ce6775b9a" providerId="ADAL" clId="{3EF04D47-F11F-416E-9671-8738E85B7A0E}" dt="2024-04-19T16:54:08.421" v="2766"/>
          <ac:spMkLst>
            <pc:docMk/>
            <pc:sldMk cId="3686848980" sldId="7877"/>
            <ac:spMk id="7" creationId="{1DB413E7-1F82-8A66-C686-D24D53E21B08}"/>
          </ac:spMkLst>
        </pc:spChg>
        <pc:spChg chg="add mod">
          <ac:chgData name="FoustB" userId="036fd538-e6a0-4478-b832-b99ce6775b9a" providerId="ADAL" clId="{3EF04D47-F11F-416E-9671-8738E85B7A0E}" dt="2024-04-19T16:54:08.421" v="2766"/>
          <ac:spMkLst>
            <pc:docMk/>
            <pc:sldMk cId="3686848980" sldId="7877"/>
            <ac:spMk id="8" creationId="{00CF9581-54AF-7BCC-8BAF-441685A7EF4A}"/>
          </ac:spMkLst>
        </pc:spChg>
      </pc:sldChg>
      <pc:sldChg chg="add del">
        <pc:chgData name="FoustB" userId="036fd538-e6a0-4478-b832-b99ce6775b9a" providerId="ADAL" clId="{3EF04D47-F11F-416E-9671-8738E85B7A0E}" dt="2024-04-18T16:33:29.055" v="765"/>
        <pc:sldMkLst>
          <pc:docMk/>
          <pc:sldMk cId="45376616" sldId="7878"/>
        </pc:sldMkLst>
      </pc:sldChg>
      <pc:sldChg chg="addSp delSp modSp add mod modAnim">
        <pc:chgData name="FoustB" userId="036fd538-e6a0-4478-b832-b99ce6775b9a" providerId="ADAL" clId="{3EF04D47-F11F-416E-9671-8738E85B7A0E}" dt="2024-04-19T16:54:02.111" v="2763"/>
        <pc:sldMkLst>
          <pc:docMk/>
          <pc:sldMk cId="2264886483" sldId="7878"/>
        </pc:sldMkLst>
        <pc:spChg chg="del">
          <ac:chgData name="FoustB" userId="036fd538-e6a0-4478-b832-b99ce6775b9a" providerId="ADAL" clId="{3EF04D47-F11F-416E-9671-8738E85B7A0E}" dt="2024-04-19T16:53:59.657" v="2761" actId="478"/>
          <ac:spMkLst>
            <pc:docMk/>
            <pc:sldMk cId="2264886483" sldId="7878"/>
            <ac:spMk id="3" creationId="{6F973B76-7CCA-917C-D8D7-4832F5A0ECB5}"/>
          </ac:spMkLst>
        </pc:spChg>
        <pc:spChg chg="del">
          <ac:chgData name="FoustB" userId="036fd538-e6a0-4478-b832-b99ce6775b9a" providerId="ADAL" clId="{3EF04D47-F11F-416E-9671-8738E85B7A0E}" dt="2024-04-19T16:54:01.127" v="2762" actId="478"/>
          <ac:spMkLst>
            <pc:docMk/>
            <pc:sldMk cId="2264886483" sldId="7878"/>
            <ac:spMk id="4" creationId="{4C53E6EC-5BF9-6FBC-CBCD-445BCA9A7D43}"/>
          </ac:spMkLst>
        </pc:spChg>
        <pc:spChg chg="mod">
          <ac:chgData name="FoustB" userId="036fd538-e6a0-4478-b832-b99ce6775b9a" providerId="ADAL" clId="{3EF04D47-F11F-416E-9671-8738E85B7A0E}" dt="2024-04-18T16:33:43.826" v="773" actId="207"/>
          <ac:spMkLst>
            <pc:docMk/>
            <pc:sldMk cId="2264886483" sldId="7878"/>
            <ac:spMk id="6" creationId="{A96DC51C-A109-A1D6-A767-487D7297A1DA}"/>
          </ac:spMkLst>
        </pc:spChg>
        <pc:spChg chg="add mod">
          <ac:chgData name="FoustB" userId="036fd538-e6a0-4478-b832-b99ce6775b9a" providerId="ADAL" clId="{3EF04D47-F11F-416E-9671-8738E85B7A0E}" dt="2024-04-18T16:36:04.190" v="801" actId="1076"/>
          <ac:spMkLst>
            <pc:docMk/>
            <pc:sldMk cId="2264886483" sldId="7878"/>
            <ac:spMk id="7" creationId="{83971AAD-2E46-19B6-83AF-BA9E39E1B36D}"/>
          </ac:spMkLst>
        </pc:spChg>
        <pc:spChg chg="add mod">
          <ac:chgData name="FoustB" userId="036fd538-e6a0-4478-b832-b99ce6775b9a" providerId="ADAL" clId="{3EF04D47-F11F-416E-9671-8738E85B7A0E}" dt="2024-04-19T16:54:02.111" v="2763"/>
          <ac:spMkLst>
            <pc:docMk/>
            <pc:sldMk cId="2264886483" sldId="7878"/>
            <ac:spMk id="8" creationId="{923097B4-ECD4-B67C-701D-BD07EB61A010}"/>
          </ac:spMkLst>
        </pc:spChg>
        <pc:spChg chg="add mod">
          <ac:chgData name="FoustB" userId="036fd538-e6a0-4478-b832-b99ce6775b9a" providerId="ADAL" clId="{3EF04D47-F11F-416E-9671-8738E85B7A0E}" dt="2024-04-18T16:36:14.104" v="802"/>
          <ac:spMkLst>
            <pc:docMk/>
            <pc:sldMk cId="2264886483" sldId="7878"/>
            <ac:spMk id="8" creationId="{DCC0E052-11C8-6280-CF22-2DA77F7FA27D}"/>
          </ac:spMkLst>
        </pc:spChg>
        <pc:spChg chg="add mod">
          <ac:chgData name="FoustB" userId="036fd538-e6a0-4478-b832-b99ce6775b9a" providerId="ADAL" clId="{3EF04D47-F11F-416E-9671-8738E85B7A0E}" dt="2024-04-19T16:54:02.111" v="2763"/>
          <ac:spMkLst>
            <pc:docMk/>
            <pc:sldMk cId="2264886483" sldId="7878"/>
            <ac:spMk id="9" creationId="{4DADE772-9953-70E0-6415-CE4C2F8AE01C}"/>
          </ac:spMkLst>
        </pc:spChg>
      </pc:sldChg>
      <pc:sldChg chg="add del">
        <pc:chgData name="FoustB" userId="036fd538-e6a0-4478-b832-b99ce6775b9a" providerId="ADAL" clId="{3EF04D47-F11F-416E-9671-8738E85B7A0E}" dt="2024-04-18T16:36:18.358" v="805" actId="47"/>
        <pc:sldMkLst>
          <pc:docMk/>
          <pc:sldMk cId="1435450702" sldId="7879"/>
        </pc:sldMkLst>
      </pc:sldChg>
      <pc:sldChg chg="addSp delSp modSp add mod modAnim">
        <pc:chgData name="FoustB" userId="036fd538-e6a0-4478-b832-b99ce6775b9a" providerId="ADAL" clId="{3EF04D47-F11F-416E-9671-8738E85B7A0E}" dt="2024-04-19T16:53:55.949" v="2760"/>
        <pc:sldMkLst>
          <pc:docMk/>
          <pc:sldMk cId="2567877887" sldId="7880"/>
        </pc:sldMkLst>
        <pc:spChg chg="del">
          <ac:chgData name="FoustB" userId="036fd538-e6a0-4478-b832-b99ce6775b9a" providerId="ADAL" clId="{3EF04D47-F11F-416E-9671-8738E85B7A0E}" dt="2024-04-19T16:53:53.798" v="2758" actId="478"/>
          <ac:spMkLst>
            <pc:docMk/>
            <pc:sldMk cId="2567877887" sldId="7880"/>
            <ac:spMk id="3" creationId="{6F973B76-7CCA-917C-D8D7-4832F5A0ECB5}"/>
          </ac:spMkLst>
        </pc:spChg>
        <pc:spChg chg="del">
          <ac:chgData name="FoustB" userId="036fd538-e6a0-4478-b832-b99ce6775b9a" providerId="ADAL" clId="{3EF04D47-F11F-416E-9671-8738E85B7A0E}" dt="2024-04-19T16:53:54.977" v="2759" actId="478"/>
          <ac:spMkLst>
            <pc:docMk/>
            <pc:sldMk cId="2567877887" sldId="7880"/>
            <ac:spMk id="4" creationId="{4C53E6EC-5BF9-6FBC-CBCD-445BCA9A7D43}"/>
          </ac:spMkLst>
        </pc:spChg>
        <pc:spChg chg="mod">
          <ac:chgData name="FoustB" userId="036fd538-e6a0-4478-b832-b99ce6775b9a" providerId="ADAL" clId="{3EF04D47-F11F-416E-9671-8738E85B7A0E}" dt="2024-04-18T16:36:32.051" v="812" actId="207"/>
          <ac:spMkLst>
            <pc:docMk/>
            <pc:sldMk cId="2567877887" sldId="7880"/>
            <ac:spMk id="6" creationId="{A96DC51C-A109-A1D6-A767-487D7297A1DA}"/>
          </ac:spMkLst>
        </pc:spChg>
        <pc:spChg chg="add mod">
          <ac:chgData name="FoustB" userId="036fd538-e6a0-4478-b832-b99ce6775b9a" providerId="ADAL" clId="{3EF04D47-F11F-416E-9671-8738E85B7A0E}" dt="2024-04-19T16:53:55.949" v="2760"/>
          <ac:spMkLst>
            <pc:docMk/>
            <pc:sldMk cId="2567877887" sldId="7880"/>
            <ac:spMk id="8" creationId="{E5932020-4B55-BE8D-CAD3-94EAC6897473}"/>
          </ac:spMkLst>
        </pc:spChg>
        <pc:spChg chg="add mod">
          <ac:chgData name="FoustB" userId="036fd538-e6a0-4478-b832-b99ce6775b9a" providerId="ADAL" clId="{3EF04D47-F11F-416E-9671-8738E85B7A0E}" dt="2024-04-19T16:53:55.949" v="2760"/>
          <ac:spMkLst>
            <pc:docMk/>
            <pc:sldMk cId="2567877887" sldId="7880"/>
            <ac:spMk id="9" creationId="{E819F9F0-E833-B612-EEE2-6556AAB6A779}"/>
          </ac:spMkLst>
        </pc:spChg>
      </pc:sldChg>
      <pc:sldChg chg="delSp modSp add mod modAnim">
        <pc:chgData name="FoustB" userId="036fd538-e6a0-4478-b832-b99ce6775b9a" providerId="ADAL" clId="{3EF04D47-F11F-416E-9671-8738E85B7A0E}" dt="2024-04-18T16:39:49.303" v="888" actId="14100"/>
        <pc:sldMkLst>
          <pc:docMk/>
          <pc:sldMk cId="4048717297" sldId="7881"/>
        </pc:sldMkLst>
        <pc:spChg chg="mod">
          <ac:chgData name="FoustB" userId="036fd538-e6a0-4478-b832-b99ce6775b9a" providerId="ADAL" clId="{3EF04D47-F11F-416E-9671-8738E85B7A0E}" dt="2024-04-18T16:39:45.520" v="887" actId="14100"/>
          <ac:spMkLst>
            <pc:docMk/>
            <pc:sldMk cId="4048717297" sldId="7881"/>
            <ac:spMk id="3" creationId="{6F973B76-7CCA-917C-D8D7-4832F5A0ECB5}"/>
          </ac:spMkLst>
        </pc:spChg>
        <pc:spChg chg="mod">
          <ac:chgData name="FoustB" userId="036fd538-e6a0-4478-b832-b99ce6775b9a" providerId="ADAL" clId="{3EF04D47-F11F-416E-9671-8738E85B7A0E}" dt="2024-04-18T16:39:49.303" v="888" actId="14100"/>
          <ac:spMkLst>
            <pc:docMk/>
            <pc:sldMk cId="4048717297" sldId="7881"/>
            <ac:spMk id="4" creationId="{4C53E6EC-5BF9-6FBC-CBCD-445BCA9A7D43}"/>
          </ac:spMkLst>
        </pc:spChg>
        <pc:spChg chg="mod">
          <ac:chgData name="FoustB" userId="036fd538-e6a0-4478-b832-b99ce6775b9a" providerId="ADAL" clId="{3EF04D47-F11F-416E-9671-8738E85B7A0E}" dt="2024-04-18T16:36:56.917" v="828" actId="14100"/>
          <ac:spMkLst>
            <pc:docMk/>
            <pc:sldMk cId="4048717297" sldId="7881"/>
            <ac:spMk id="5" creationId="{59CAE730-16FB-36BA-3875-285EE353FFD8}"/>
          </ac:spMkLst>
        </pc:spChg>
        <pc:spChg chg="del">
          <ac:chgData name="FoustB" userId="036fd538-e6a0-4478-b832-b99ce6775b9a" providerId="ADAL" clId="{3EF04D47-F11F-416E-9671-8738E85B7A0E}" dt="2024-04-18T16:36:49.647" v="816" actId="478"/>
          <ac:spMkLst>
            <pc:docMk/>
            <pc:sldMk cId="4048717297" sldId="7881"/>
            <ac:spMk id="7" creationId="{83971AAD-2E46-19B6-83AF-BA9E39E1B36D}"/>
          </ac:spMkLst>
        </pc:spChg>
      </pc:sldChg>
      <pc:sldChg chg="add del">
        <pc:chgData name="FoustB" userId="036fd538-e6a0-4478-b832-b99ce6775b9a" providerId="ADAL" clId="{3EF04D47-F11F-416E-9671-8738E85B7A0E}" dt="2024-04-18T16:37:33.836" v="832" actId="47"/>
        <pc:sldMkLst>
          <pc:docMk/>
          <pc:sldMk cId="1836110716" sldId="7882"/>
        </pc:sldMkLst>
      </pc:sldChg>
      <pc:sldChg chg="addSp delSp modSp add mod modAnim">
        <pc:chgData name="FoustB" userId="036fd538-e6a0-4478-b832-b99ce6775b9a" providerId="ADAL" clId="{3EF04D47-F11F-416E-9671-8738E85B7A0E}" dt="2024-04-18T16:40:03.399" v="891" actId="478"/>
        <pc:sldMkLst>
          <pc:docMk/>
          <pc:sldMk cId="4023148716" sldId="7882"/>
        </pc:sldMkLst>
        <pc:spChg chg="del">
          <ac:chgData name="FoustB" userId="036fd538-e6a0-4478-b832-b99ce6775b9a" providerId="ADAL" clId="{3EF04D47-F11F-416E-9671-8738E85B7A0E}" dt="2024-04-18T16:39:59.454" v="889" actId="478"/>
          <ac:spMkLst>
            <pc:docMk/>
            <pc:sldMk cId="4023148716" sldId="7882"/>
            <ac:spMk id="3" creationId="{6F973B76-7CCA-917C-D8D7-4832F5A0ECB5}"/>
          </ac:spMkLst>
        </pc:spChg>
        <pc:spChg chg="del">
          <ac:chgData name="FoustB" userId="036fd538-e6a0-4478-b832-b99ce6775b9a" providerId="ADAL" clId="{3EF04D47-F11F-416E-9671-8738E85B7A0E}" dt="2024-04-18T16:38:46.806" v="856" actId="478"/>
          <ac:spMkLst>
            <pc:docMk/>
            <pc:sldMk cId="4023148716" sldId="7882"/>
            <ac:spMk id="4" creationId="{4C53E6EC-5BF9-6FBC-CBCD-445BCA9A7D43}"/>
          </ac:spMkLst>
        </pc:spChg>
        <pc:spChg chg="del">
          <ac:chgData name="FoustB" userId="036fd538-e6a0-4478-b832-b99ce6775b9a" providerId="ADAL" clId="{3EF04D47-F11F-416E-9671-8738E85B7A0E}" dt="2024-04-18T16:38:40.371" v="853" actId="478"/>
          <ac:spMkLst>
            <pc:docMk/>
            <pc:sldMk cId="4023148716" sldId="7882"/>
            <ac:spMk id="5" creationId="{59CAE730-16FB-36BA-3875-285EE353FFD8}"/>
          </ac:spMkLst>
        </pc:spChg>
        <pc:spChg chg="mod">
          <ac:chgData name="FoustB" userId="036fd538-e6a0-4478-b832-b99ce6775b9a" providerId="ADAL" clId="{3EF04D47-F11F-416E-9671-8738E85B7A0E}" dt="2024-04-18T16:38:04.355" v="843" actId="115"/>
          <ac:spMkLst>
            <pc:docMk/>
            <pc:sldMk cId="4023148716" sldId="7882"/>
            <ac:spMk id="6" creationId="{A96DC51C-A109-A1D6-A767-487D7297A1DA}"/>
          </ac:spMkLst>
        </pc:spChg>
        <pc:spChg chg="add del">
          <ac:chgData name="FoustB" userId="036fd538-e6a0-4478-b832-b99ce6775b9a" providerId="ADAL" clId="{3EF04D47-F11F-416E-9671-8738E85B7A0E}" dt="2024-04-18T16:38:14.550" v="845" actId="22"/>
          <ac:spMkLst>
            <pc:docMk/>
            <pc:sldMk cId="4023148716" sldId="7882"/>
            <ac:spMk id="8" creationId="{645C3D1C-AAFE-13B8-3963-EC12905F141A}"/>
          </ac:spMkLst>
        </pc:spChg>
        <pc:spChg chg="add mod">
          <ac:chgData name="FoustB" userId="036fd538-e6a0-4478-b832-b99ce6775b9a" providerId="ADAL" clId="{3EF04D47-F11F-416E-9671-8738E85B7A0E}" dt="2024-04-18T16:39:59.761" v="890"/>
          <ac:spMkLst>
            <pc:docMk/>
            <pc:sldMk cId="4023148716" sldId="7882"/>
            <ac:spMk id="9" creationId="{D813030D-01AA-5881-3FE1-BF95C492513D}"/>
          </ac:spMkLst>
        </pc:spChg>
        <pc:spChg chg="add del mod">
          <ac:chgData name="FoustB" userId="036fd538-e6a0-4478-b832-b99ce6775b9a" providerId="ADAL" clId="{3EF04D47-F11F-416E-9671-8738E85B7A0E}" dt="2024-04-18T16:40:03.399" v="891" actId="478"/>
          <ac:spMkLst>
            <pc:docMk/>
            <pc:sldMk cId="4023148716" sldId="7882"/>
            <ac:spMk id="10" creationId="{6AFFFD73-773E-9673-B068-3D24AAC04CC6}"/>
          </ac:spMkLst>
        </pc:spChg>
        <pc:picChg chg="add del">
          <ac:chgData name="FoustB" userId="036fd538-e6a0-4478-b832-b99ce6775b9a" providerId="ADAL" clId="{3EF04D47-F11F-416E-9671-8738E85B7A0E}" dt="2024-04-18T16:38:43.558" v="855" actId="478"/>
          <ac:picMkLst>
            <pc:docMk/>
            <pc:sldMk cId="4023148716" sldId="7882"/>
            <ac:picMk id="2" creationId="{04D48429-B0E7-503D-1580-668B0F09F1F5}"/>
          </ac:picMkLst>
        </pc:picChg>
      </pc:sldChg>
      <pc:sldChg chg="addSp delSp modSp add mod modAnim">
        <pc:chgData name="FoustB" userId="036fd538-e6a0-4478-b832-b99ce6775b9a" providerId="ADAL" clId="{3EF04D47-F11F-416E-9671-8738E85B7A0E}" dt="2024-04-19T15:48:38.291" v="2665" actId="1076"/>
        <pc:sldMkLst>
          <pc:docMk/>
          <pc:sldMk cId="189177048" sldId="7883"/>
        </pc:sldMkLst>
        <pc:spChg chg="del">
          <ac:chgData name="FoustB" userId="036fd538-e6a0-4478-b832-b99ce6775b9a" providerId="ADAL" clId="{3EF04D47-F11F-416E-9671-8738E85B7A0E}" dt="2024-04-18T16:40:08.692" v="892" actId="478"/>
          <ac:spMkLst>
            <pc:docMk/>
            <pc:sldMk cId="189177048" sldId="7883"/>
            <ac:spMk id="3" creationId="{6F973B76-7CCA-917C-D8D7-4832F5A0ECB5}"/>
          </ac:spMkLst>
        </pc:spChg>
        <pc:spChg chg="del">
          <ac:chgData name="FoustB" userId="036fd538-e6a0-4478-b832-b99ce6775b9a" providerId="ADAL" clId="{3EF04D47-F11F-416E-9671-8738E85B7A0E}" dt="2024-04-18T16:40:09.943" v="893" actId="478"/>
          <ac:spMkLst>
            <pc:docMk/>
            <pc:sldMk cId="189177048" sldId="7883"/>
            <ac:spMk id="4" creationId="{4C53E6EC-5BF9-6FBC-CBCD-445BCA9A7D43}"/>
          </ac:spMkLst>
        </pc:spChg>
        <pc:spChg chg="add del mod">
          <ac:chgData name="FoustB" userId="036fd538-e6a0-4478-b832-b99ce6775b9a" providerId="ADAL" clId="{3EF04D47-F11F-416E-9671-8738E85B7A0E}" dt="2024-04-19T15:48:38.291" v="2665" actId="1076"/>
          <ac:spMkLst>
            <pc:docMk/>
            <pc:sldMk cId="189177048" sldId="7883"/>
            <ac:spMk id="5" creationId="{59CAE730-16FB-36BA-3875-285EE353FFD8}"/>
          </ac:spMkLst>
        </pc:spChg>
        <pc:spChg chg="mod">
          <ac:chgData name="FoustB" userId="036fd538-e6a0-4478-b832-b99ce6775b9a" providerId="ADAL" clId="{3EF04D47-F11F-416E-9671-8738E85B7A0E}" dt="2024-04-18T16:38:27.589" v="852" actId="115"/>
          <ac:spMkLst>
            <pc:docMk/>
            <pc:sldMk cId="189177048" sldId="7883"/>
            <ac:spMk id="6" creationId="{A96DC51C-A109-A1D6-A767-487D7297A1DA}"/>
          </ac:spMkLst>
        </pc:spChg>
        <pc:spChg chg="add mod">
          <ac:chgData name="FoustB" userId="036fd538-e6a0-4478-b832-b99ce6775b9a" providerId="ADAL" clId="{3EF04D47-F11F-416E-9671-8738E85B7A0E}" dt="2024-04-18T16:40:10.977" v="894"/>
          <ac:spMkLst>
            <pc:docMk/>
            <pc:sldMk cId="189177048" sldId="7883"/>
            <ac:spMk id="7" creationId="{BAA946C6-4D56-0DEF-9B9B-800E3F9A61A7}"/>
          </ac:spMkLst>
        </pc:spChg>
        <pc:spChg chg="add mod">
          <ac:chgData name="FoustB" userId="036fd538-e6a0-4478-b832-b99ce6775b9a" providerId="ADAL" clId="{3EF04D47-F11F-416E-9671-8738E85B7A0E}" dt="2024-04-18T16:40:16.134" v="899" actId="20577"/>
          <ac:spMkLst>
            <pc:docMk/>
            <pc:sldMk cId="189177048" sldId="7883"/>
            <ac:spMk id="8" creationId="{3293AAD5-F917-7ABF-6E32-0A178EB13067}"/>
          </ac:spMkLst>
        </pc:spChg>
        <pc:spChg chg="add mod">
          <ac:chgData name="FoustB" userId="036fd538-e6a0-4478-b832-b99ce6775b9a" providerId="ADAL" clId="{3EF04D47-F11F-416E-9671-8738E85B7A0E}" dt="2024-04-18T16:43:25.228" v="938"/>
          <ac:spMkLst>
            <pc:docMk/>
            <pc:sldMk cId="189177048" sldId="7883"/>
            <ac:spMk id="9" creationId="{C5DC4AD3-AE3D-8FDE-5295-5E4255AE23DE}"/>
          </ac:spMkLst>
        </pc:spChg>
        <pc:spChg chg="add mod">
          <ac:chgData name="FoustB" userId="036fd538-e6a0-4478-b832-b99ce6775b9a" providerId="ADAL" clId="{3EF04D47-F11F-416E-9671-8738E85B7A0E}" dt="2024-04-18T16:43:25.228" v="938"/>
          <ac:spMkLst>
            <pc:docMk/>
            <pc:sldMk cId="189177048" sldId="7883"/>
            <ac:spMk id="10" creationId="{5A999AA8-65F8-6F2D-CCD3-3C880BC67DCE}"/>
          </ac:spMkLst>
        </pc:spChg>
      </pc:sldChg>
      <pc:sldChg chg="addSp modSp add del mod modAnim">
        <pc:chgData name="FoustB" userId="036fd538-e6a0-4478-b832-b99ce6775b9a" providerId="ADAL" clId="{3EF04D47-F11F-416E-9671-8738E85B7A0E}" dt="2024-04-18T16:47:35.192" v="1057" actId="47"/>
        <pc:sldMkLst>
          <pc:docMk/>
          <pc:sldMk cId="1622519108" sldId="7884"/>
        </pc:sldMkLst>
        <pc:spChg chg="add mod">
          <ac:chgData name="FoustB" userId="036fd538-e6a0-4478-b832-b99ce6775b9a" providerId="ADAL" clId="{3EF04D47-F11F-416E-9671-8738E85B7A0E}" dt="2024-04-18T16:44:43.798" v="992" actId="1076"/>
          <ac:spMkLst>
            <pc:docMk/>
            <pc:sldMk cId="1622519108" sldId="7884"/>
            <ac:spMk id="3" creationId="{35DE11A4-48A5-A7FB-C042-6561A3724D6D}"/>
          </ac:spMkLst>
        </pc:spChg>
        <pc:spChg chg="add mod">
          <ac:chgData name="FoustB" userId="036fd538-e6a0-4478-b832-b99ce6775b9a" providerId="ADAL" clId="{3EF04D47-F11F-416E-9671-8738E85B7A0E}" dt="2024-04-18T16:47:23.562" v="1055" actId="20577"/>
          <ac:spMkLst>
            <pc:docMk/>
            <pc:sldMk cId="1622519108" sldId="7884"/>
            <ac:spMk id="4" creationId="{EF37B386-BAAF-1F15-6B01-142D1E8EEF96}"/>
          </ac:spMkLst>
        </pc:spChg>
        <pc:spChg chg="mod">
          <ac:chgData name="FoustB" userId="036fd538-e6a0-4478-b832-b99ce6775b9a" providerId="ADAL" clId="{3EF04D47-F11F-416E-9671-8738E85B7A0E}" dt="2024-04-18T16:44:10.727" v="983" actId="2085"/>
          <ac:spMkLst>
            <pc:docMk/>
            <pc:sldMk cId="1622519108" sldId="7884"/>
            <ac:spMk id="5" creationId="{59CAE730-16FB-36BA-3875-285EE353FFD8}"/>
          </ac:spMkLst>
        </pc:spChg>
      </pc:sldChg>
      <pc:sldChg chg="add modAnim">
        <pc:chgData name="FoustB" userId="036fd538-e6a0-4478-b832-b99ce6775b9a" providerId="ADAL" clId="{3EF04D47-F11F-416E-9671-8738E85B7A0E}" dt="2024-04-18T16:47:51.148" v="1067"/>
        <pc:sldMkLst>
          <pc:docMk/>
          <pc:sldMk cId="2317075327" sldId="7885"/>
        </pc:sldMkLst>
      </pc:sldChg>
      <pc:sldChg chg="modSp add modAnim">
        <pc:chgData name="FoustB" userId="036fd538-e6a0-4478-b832-b99ce6775b9a" providerId="ADAL" clId="{3EF04D47-F11F-416E-9671-8738E85B7A0E}" dt="2024-04-19T15:43:15.132" v="2661"/>
        <pc:sldMkLst>
          <pc:docMk/>
          <pc:sldMk cId="19007808" sldId="7886"/>
        </pc:sldMkLst>
        <pc:spChg chg="mod">
          <ac:chgData name="FoustB" userId="036fd538-e6a0-4478-b832-b99ce6775b9a" providerId="ADAL" clId="{3EF04D47-F11F-416E-9671-8738E85B7A0E}" dt="2024-04-18T16:47:47.074" v="1065" actId="5793"/>
          <ac:spMkLst>
            <pc:docMk/>
            <pc:sldMk cId="19007808" sldId="7886"/>
            <ac:spMk id="4" creationId="{EF37B386-BAAF-1F15-6B01-142D1E8EEF96}"/>
          </ac:spMkLst>
        </pc:spChg>
      </pc:sldChg>
      <pc:sldChg chg="addSp modSp add mod">
        <pc:chgData name="FoustB" userId="036fd538-e6a0-4478-b832-b99ce6775b9a" providerId="ADAL" clId="{3EF04D47-F11F-416E-9671-8738E85B7A0E}" dt="2024-04-18T16:52:22.019" v="1098"/>
        <pc:sldMkLst>
          <pc:docMk/>
          <pc:sldMk cId="1159893852" sldId="7887"/>
        </pc:sldMkLst>
        <pc:spChg chg="mod">
          <ac:chgData name="FoustB" userId="036fd538-e6a0-4478-b832-b99ce6775b9a" providerId="ADAL" clId="{3EF04D47-F11F-416E-9671-8738E85B7A0E}" dt="2024-04-18T16:51:58.340" v="1097" actId="1076"/>
          <ac:spMkLst>
            <pc:docMk/>
            <pc:sldMk cId="1159893852" sldId="7887"/>
            <ac:spMk id="4" creationId="{EF37B386-BAAF-1F15-6B01-142D1E8EEF96}"/>
          </ac:spMkLst>
        </pc:spChg>
        <pc:spChg chg="add mod">
          <ac:chgData name="FoustB" userId="036fd538-e6a0-4478-b832-b99ce6775b9a" providerId="ADAL" clId="{3EF04D47-F11F-416E-9671-8738E85B7A0E}" dt="2024-04-18T16:52:22.019" v="1098"/>
          <ac:spMkLst>
            <pc:docMk/>
            <pc:sldMk cId="1159893852" sldId="7887"/>
            <ac:spMk id="9" creationId="{4361B011-A1D4-7FE7-8942-D54A32047B86}"/>
          </ac:spMkLst>
        </pc:spChg>
      </pc:sldChg>
      <pc:sldChg chg="delSp modSp add mod">
        <pc:chgData name="FoustB" userId="036fd538-e6a0-4478-b832-b99ce6775b9a" providerId="ADAL" clId="{3EF04D47-F11F-416E-9671-8738E85B7A0E}" dt="2024-04-18T16:52:47.492" v="1107" actId="478"/>
        <pc:sldMkLst>
          <pc:docMk/>
          <pc:sldMk cId="66687494" sldId="7888"/>
        </pc:sldMkLst>
        <pc:spChg chg="del">
          <ac:chgData name="FoustB" userId="036fd538-e6a0-4478-b832-b99ce6775b9a" providerId="ADAL" clId="{3EF04D47-F11F-416E-9671-8738E85B7A0E}" dt="2024-04-18T16:52:46.149" v="1106" actId="478"/>
          <ac:spMkLst>
            <pc:docMk/>
            <pc:sldMk cId="66687494" sldId="7888"/>
            <ac:spMk id="4" creationId="{EF37B386-BAAF-1F15-6B01-142D1E8EEF96}"/>
          </ac:spMkLst>
        </pc:spChg>
        <pc:spChg chg="del">
          <ac:chgData name="FoustB" userId="036fd538-e6a0-4478-b832-b99ce6775b9a" providerId="ADAL" clId="{3EF04D47-F11F-416E-9671-8738E85B7A0E}" dt="2024-04-18T16:52:47.492" v="1107" actId="478"/>
          <ac:spMkLst>
            <pc:docMk/>
            <pc:sldMk cId="66687494" sldId="7888"/>
            <ac:spMk id="5" creationId="{59CAE730-16FB-36BA-3875-285EE353FFD8}"/>
          </ac:spMkLst>
        </pc:spChg>
        <pc:spChg chg="mod">
          <ac:chgData name="FoustB" userId="036fd538-e6a0-4478-b832-b99ce6775b9a" providerId="ADAL" clId="{3EF04D47-F11F-416E-9671-8738E85B7A0E}" dt="2024-04-18T16:52:43.033" v="1105" actId="207"/>
          <ac:spMkLst>
            <pc:docMk/>
            <pc:sldMk cId="66687494" sldId="7888"/>
            <ac:spMk id="6" creationId="{A96DC51C-A109-A1D6-A767-487D7297A1DA}"/>
          </ac:spMkLst>
        </pc:spChg>
      </pc:sldChg>
      <pc:sldChg chg="modSp add mod">
        <pc:chgData name="FoustB" userId="036fd538-e6a0-4478-b832-b99ce6775b9a" providerId="ADAL" clId="{3EF04D47-F11F-416E-9671-8738E85B7A0E}" dt="2024-04-18T16:53:35.526" v="1116" actId="207"/>
        <pc:sldMkLst>
          <pc:docMk/>
          <pc:sldMk cId="375085560" sldId="7889"/>
        </pc:sldMkLst>
        <pc:spChg chg="mod">
          <ac:chgData name="FoustB" userId="036fd538-e6a0-4478-b832-b99ce6775b9a" providerId="ADAL" clId="{3EF04D47-F11F-416E-9671-8738E85B7A0E}" dt="2024-04-18T16:53:35.526" v="1116" actId="207"/>
          <ac:spMkLst>
            <pc:docMk/>
            <pc:sldMk cId="375085560" sldId="7889"/>
            <ac:spMk id="6" creationId="{A96DC51C-A109-A1D6-A767-487D7297A1DA}"/>
          </ac:spMkLst>
        </pc:spChg>
      </pc:sldChg>
      <pc:sldChg chg="add del">
        <pc:chgData name="FoustB" userId="036fd538-e6a0-4478-b832-b99ce6775b9a" providerId="ADAL" clId="{3EF04D47-F11F-416E-9671-8738E85B7A0E}" dt="2024-04-18T16:53:20.226" v="1109"/>
        <pc:sldMkLst>
          <pc:docMk/>
          <pc:sldMk cId="2665173024" sldId="7889"/>
        </pc:sldMkLst>
      </pc:sldChg>
      <pc:sldChg chg="modSp add mod modAnim">
        <pc:chgData name="FoustB" userId="036fd538-e6a0-4478-b832-b99ce6775b9a" providerId="ADAL" clId="{3EF04D47-F11F-416E-9671-8738E85B7A0E}" dt="2024-04-18T16:58:19.068" v="1132"/>
        <pc:sldMkLst>
          <pc:docMk/>
          <pc:sldMk cId="3454875500" sldId="7890"/>
        </pc:sldMkLst>
        <pc:spChg chg="mod">
          <ac:chgData name="FoustB" userId="036fd538-e6a0-4478-b832-b99ce6775b9a" providerId="ADAL" clId="{3EF04D47-F11F-416E-9671-8738E85B7A0E}" dt="2024-04-18T16:58:15.722" v="1130" actId="14100"/>
          <ac:spMkLst>
            <pc:docMk/>
            <pc:sldMk cId="3454875500" sldId="7890"/>
            <ac:spMk id="3" creationId="{35DE11A4-48A5-A7FB-C042-6561A3724D6D}"/>
          </ac:spMkLst>
        </pc:spChg>
      </pc:sldChg>
      <pc:sldChg chg="addSp delSp modSp add mod modAnim">
        <pc:chgData name="FoustB" userId="036fd538-e6a0-4478-b832-b99ce6775b9a" providerId="ADAL" clId="{3EF04D47-F11F-416E-9671-8738E85B7A0E}" dt="2024-04-18T17:10:28.573" v="1177" actId="478"/>
        <pc:sldMkLst>
          <pc:docMk/>
          <pc:sldMk cId="2055548144" sldId="7891"/>
        </pc:sldMkLst>
        <pc:spChg chg="ord">
          <ac:chgData name="FoustB" userId="036fd538-e6a0-4478-b832-b99ce6775b9a" providerId="ADAL" clId="{3EF04D47-F11F-416E-9671-8738E85B7A0E}" dt="2024-04-18T17:07:03.079" v="1161" actId="167"/>
          <ac:spMkLst>
            <pc:docMk/>
            <pc:sldMk cId="2055548144" sldId="7891"/>
            <ac:spMk id="3" creationId="{35DE11A4-48A5-A7FB-C042-6561A3724D6D}"/>
          </ac:spMkLst>
        </pc:spChg>
        <pc:spChg chg="mod">
          <ac:chgData name="FoustB" userId="036fd538-e6a0-4478-b832-b99ce6775b9a" providerId="ADAL" clId="{3EF04D47-F11F-416E-9671-8738E85B7A0E}" dt="2024-04-18T16:59:09.034" v="1143" actId="207"/>
          <ac:spMkLst>
            <pc:docMk/>
            <pc:sldMk cId="2055548144" sldId="7891"/>
            <ac:spMk id="6" creationId="{A96DC51C-A109-A1D6-A767-487D7297A1DA}"/>
          </ac:spMkLst>
        </pc:spChg>
        <pc:picChg chg="mod">
          <ac:chgData name="FoustB" userId="036fd538-e6a0-4478-b832-b99ce6775b9a" providerId="ADAL" clId="{3EF04D47-F11F-416E-9671-8738E85B7A0E}" dt="2024-04-18T17:07:04.677" v="1162" actId="167"/>
          <ac:picMkLst>
            <pc:docMk/>
            <pc:sldMk cId="2055548144" sldId="7891"/>
            <ac:picMk id="2" creationId="{04D48429-B0E7-503D-1580-668B0F09F1F5}"/>
          </ac:picMkLst>
        </pc:picChg>
        <pc:picChg chg="add mod">
          <ac:chgData name="FoustB" userId="036fd538-e6a0-4478-b832-b99ce6775b9a" providerId="ADAL" clId="{3EF04D47-F11F-416E-9671-8738E85B7A0E}" dt="2024-04-18T17:07:18.731" v="1164" actId="1076"/>
          <ac:picMkLst>
            <pc:docMk/>
            <pc:sldMk cId="2055548144" sldId="7891"/>
            <ac:picMk id="4" creationId="{4D5CDD54-1280-723E-7D1B-A6907DC7B748}"/>
          </ac:picMkLst>
        </pc:picChg>
        <pc:picChg chg="add del mod">
          <ac:chgData name="FoustB" userId="036fd538-e6a0-4478-b832-b99ce6775b9a" providerId="ADAL" clId="{3EF04D47-F11F-416E-9671-8738E85B7A0E}" dt="2024-04-18T17:10:28.573" v="1177" actId="478"/>
          <ac:picMkLst>
            <pc:docMk/>
            <pc:sldMk cId="2055548144" sldId="7891"/>
            <ac:picMk id="7170" creationId="{C212AFAC-98EF-45FD-A324-E14C548D7A34}"/>
          </ac:picMkLst>
        </pc:picChg>
      </pc:sldChg>
      <pc:sldChg chg="addSp new del">
        <pc:chgData name="FoustB" userId="036fd538-e6a0-4478-b832-b99ce6775b9a" providerId="ADAL" clId="{3EF04D47-F11F-416E-9671-8738E85B7A0E}" dt="2024-04-18T17:16:38.958" v="1200" actId="47"/>
        <pc:sldMkLst>
          <pc:docMk/>
          <pc:sldMk cId="2763507960" sldId="7892"/>
        </pc:sldMkLst>
        <pc:picChg chg="add">
          <ac:chgData name="FoustB" userId="036fd538-e6a0-4478-b832-b99ce6775b9a" providerId="ADAL" clId="{3EF04D47-F11F-416E-9671-8738E85B7A0E}" dt="2024-04-18T17:02:36.228" v="1148"/>
          <ac:picMkLst>
            <pc:docMk/>
            <pc:sldMk cId="2763507960" sldId="7892"/>
            <ac:picMk id="21506" creationId="{3AE989BE-CA83-C5A3-F5B1-4B706C45B990}"/>
          </ac:picMkLst>
        </pc:picChg>
      </pc:sldChg>
      <pc:sldChg chg="addSp modSp new del">
        <pc:chgData name="FoustB" userId="036fd538-e6a0-4478-b832-b99ce6775b9a" providerId="ADAL" clId="{3EF04D47-F11F-416E-9671-8738E85B7A0E}" dt="2024-04-18T17:16:41.766" v="1201" actId="47"/>
        <pc:sldMkLst>
          <pc:docMk/>
          <pc:sldMk cId="1340522769" sldId="7893"/>
        </pc:sldMkLst>
        <pc:picChg chg="add">
          <ac:chgData name="FoustB" userId="036fd538-e6a0-4478-b832-b99ce6775b9a" providerId="ADAL" clId="{3EF04D47-F11F-416E-9671-8738E85B7A0E}" dt="2024-04-18T17:03:14.315" v="1149"/>
          <ac:picMkLst>
            <pc:docMk/>
            <pc:sldMk cId="1340522769" sldId="7893"/>
            <ac:picMk id="22530" creationId="{153B6F80-5971-97D3-1350-8F9E138AF207}"/>
          </ac:picMkLst>
        </pc:picChg>
        <pc:picChg chg="add mod">
          <ac:chgData name="FoustB" userId="036fd538-e6a0-4478-b832-b99ce6775b9a" providerId="ADAL" clId="{3EF04D47-F11F-416E-9671-8738E85B7A0E}" dt="2024-04-18T17:08:02.768" v="1167" actId="1076"/>
          <ac:picMkLst>
            <pc:docMk/>
            <pc:sldMk cId="1340522769" sldId="7893"/>
            <ac:picMk id="22532" creationId="{41CF7E13-33FA-3892-1504-D1B20AD7488F}"/>
          </ac:picMkLst>
        </pc:picChg>
      </pc:sldChg>
      <pc:sldChg chg="addSp modSp add mod modAnim">
        <pc:chgData name="FoustB" userId="036fd538-e6a0-4478-b832-b99ce6775b9a" providerId="ADAL" clId="{3EF04D47-F11F-416E-9671-8738E85B7A0E}" dt="2024-04-18T17:15:48.258" v="1196"/>
        <pc:sldMkLst>
          <pc:docMk/>
          <pc:sldMk cId="611347176" sldId="7894"/>
        </pc:sldMkLst>
        <pc:spChg chg="add">
          <ac:chgData name="FoustB" userId="036fd538-e6a0-4478-b832-b99ce6775b9a" providerId="ADAL" clId="{3EF04D47-F11F-416E-9671-8738E85B7A0E}" dt="2024-04-18T17:13:23.415" v="1186"/>
          <ac:spMkLst>
            <pc:docMk/>
            <pc:sldMk cId="611347176" sldId="7894"/>
            <ac:spMk id="5" creationId="{A05AB861-E7AA-AA5E-3B4B-94F208E48758}"/>
          </ac:spMkLst>
        </pc:spChg>
        <pc:picChg chg="add mod modCrop">
          <ac:chgData name="FoustB" userId="036fd538-e6a0-4478-b832-b99ce6775b9a" providerId="ADAL" clId="{3EF04D47-F11F-416E-9671-8738E85B7A0E}" dt="2024-04-18T17:15:36.919" v="1195" actId="732"/>
          <ac:picMkLst>
            <pc:docMk/>
            <pc:sldMk cId="611347176" sldId="7894"/>
            <ac:picMk id="10" creationId="{E61EB01E-DED0-7B66-3FC1-9AC68D679D57}"/>
          </ac:picMkLst>
        </pc:picChg>
      </pc:sldChg>
      <pc:sldChg chg="addSp delSp modSp add mod modAnim">
        <pc:chgData name="FoustB" userId="036fd538-e6a0-4478-b832-b99ce6775b9a" providerId="ADAL" clId="{3EF04D47-F11F-416E-9671-8738E85B7A0E}" dt="2024-04-18T17:19:25.986" v="1247"/>
        <pc:sldMkLst>
          <pc:docMk/>
          <pc:sldMk cId="1441862826" sldId="7895"/>
        </pc:sldMkLst>
        <pc:spChg chg="del">
          <ac:chgData name="FoustB" userId="036fd538-e6a0-4478-b832-b99ce6775b9a" providerId="ADAL" clId="{3EF04D47-F11F-416E-9671-8738E85B7A0E}" dt="2024-04-18T17:16:34.821" v="1199" actId="478"/>
          <ac:spMkLst>
            <pc:docMk/>
            <pc:sldMk cId="1441862826" sldId="7895"/>
            <ac:spMk id="3" creationId="{35DE11A4-48A5-A7FB-C042-6561A3724D6D}"/>
          </ac:spMkLst>
        </pc:spChg>
        <pc:spChg chg="del">
          <ac:chgData name="FoustB" userId="036fd538-e6a0-4478-b832-b99ce6775b9a" providerId="ADAL" clId="{3EF04D47-F11F-416E-9671-8738E85B7A0E}" dt="2024-04-18T17:16:31.796" v="1197" actId="478"/>
          <ac:spMkLst>
            <pc:docMk/>
            <pc:sldMk cId="1441862826" sldId="7895"/>
            <ac:spMk id="7" creationId="{BAA946C6-4D56-0DEF-9B9B-800E3F9A61A7}"/>
          </ac:spMkLst>
        </pc:spChg>
        <pc:spChg chg="del">
          <ac:chgData name="FoustB" userId="036fd538-e6a0-4478-b832-b99ce6775b9a" providerId="ADAL" clId="{3EF04D47-F11F-416E-9671-8738E85B7A0E}" dt="2024-04-18T17:16:34.021" v="1198" actId="478"/>
          <ac:spMkLst>
            <pc:docMk/>
            <pc:sldMk cId="1441862826" sldId="7895"/>
            <ac:spMk id="8" creationId="{3293AAD5-F917-7ABF-6E32-0A178EB13067}"/>
          </ac:spMkLst>
        </pc:spChg>
        <pc:picChg chg="del">
          <ac:chgData name="FoustB" userId="036fd538-e6a0-4478-b832-b99ce6775b9a" providerId="ADAL" clId="{3EF04D47-F11F-416E-9671-8738E85B7A0E}" dt="2024-04-18T17:12:28.724" v="1185" actId="478"/>
          <ac:picMkLst>
            <pc:docMk/>
            <pc:sldMk cId="1441862826" sldId="7895"/>
            <ac:picMk id="2" creationId="{04D48429-B0E7-503D-1580-668B0F09F1F5}"/>
          </ac:picMkLst>
        </pc:picChg>
        <pc:picChg chg="mod">
          <ac:chgData name="FoustB" userId="036fd538-e6a0-4478-b832-b99ce6775b9a" providerId="ADAL" clId="{3EF04D47-F11F-416E-9671-8738E85B7A0E}" dt="2024-04-18T17:12:26.427" v="1184" actId="167"/>
          <ac:picMkLst>
            <pc:docMk/>
            <pc:sldMk cId="1441862826" sldId="7895"/>
            <ac:picMk id="4" creationId="{4D5CDD54-1280-723E-7D1B-A6907DC7B748}"/>
          </ac:picMkLst>
        </pc:picChg>
        <pc:picChg chg="add mod">
          <ac:chgData name="FoustB" userId="036fd538-e6a0-4478-b832-b99ce6775b9a" providerId="ADAL" clId="{3EF04D47-F11F-416E-9671-8738E85B7A0E}" dt="2024-04-18T17:12:23.272" v="1183" actId="167"/>
          <ac:picMkLst>
            <pc:docMk/>
            <pc:sldMk cId="1441862826" sldId="7895"/>
            <ac:picMk id="5" creationId="{3CF99A93-7756-4598-BF41-E83F59111E3A}"/>
          </ac:picMkLst>
        </pc:picChg>
      </pc:sldChg>
      <pc:sldChg chg="addSp modSp add mod modAnim">
        <pc:chgData name="FoustB" userId="036fd538-e6a0-4478-b832-b99ce6775b9a" providerId="ADAL" clId="{3EF04D47-F11F-416E-9671-8738E85B7A0E}" dt="2024-04-18T17:19:31.140" v="1248"/>
        <pc:sldMkLst>
          <pc:docMk/>
          <pc:sldMk cId="4188374653" sldId="7896"/>
        </pc:sldMkLst>
        <pc:spChg chg="add mod">
          <ac:chgData name="FoustB" userId="036fd538-e6a0-4478-b832-b99ce6775b9a" providerId="ADAL" clId="{3EF04D47-F11F-416E-9671-8738E85B7A0E}" dt="2024-04-18T17:18:59.225" v="1242" actId="1076"/>
          <ac:spMkLst>
            <pc:docMk/>
            <pc:sldMk cId="4188374653" sldId="7896"/>
            <ac:spMk id="2" creationId="{C51D0167-2810-AE48-D28D-99F421C031FB}"/>
          </ac:spMkLst>
        </pc:spChg>
        <pc:spChg chg="mod">
          <ac:chgData name="FoustB" userId="036fd538-e6a0-4478-b832-b99ce6775b9a" providerId="ADAL" clId="{3EF04D47-F11F-416E-9671-8738E85B7A0E}" dt="2024-04-18T17:16:59.560" v="1208" actId="207"/>
          <ac:spMkLst>
            <pc:docMk/>
            <pc:sldMk cId="4188374653" sldId="7896"/>
            <ac:spMk id="6" creationId="{A96DC51C-A109-A1D6-A767-487D7297A1DA}"/>
          </ac:spMkLst>
        </pc:spChg>
      </pc:sldChg>
      <pc:sldChg chg="addSp modSp add mod modAnim">
        <pc:chgData name="FoustB" userId="036fd538-e6a0-4478-b832-b99ce6775b9a" providerId="ADAL" clId="{3EF04D47-F11F-416E-9671-8738E85B7A0E}" dt="2024-04-18T17:19:17.106" v="1246"/>
        <pc:sldMkLst>
          <pc:docMk/>
          <pc:sldMk cId="2634794855" sldId="7897"/>
        </pc:sldMkLst>
        <pc:spChg chg="add mod">
          <ac:chgData name="FoustB" userId="036fd538-e6a0-4478-b832-b99ce6775b9a" providerId="ADAL" clId="{3EF04D47-F11F-416E-9671-8738E85B7A0E}" dt="2024-04-18T17:19:14.223" v="1244"/>
          <ac:spMkLst>
            <pc:docMk/>
            <pc:sldMk cId="2634794855" sldId="7897"/>
            <ac:spMk id="2" creationId="{7B48AB53-65F8-54B5-1626-83230DBDF0AE}"/>
          </ac:spMkLst>
        </pc:spChg>
        <pc:spChg chg="mod">
          <ac:chgData name="FoustB" userId="036fd538-e6a0-4478-b832-b99ce6775b9a" providerId="ADAL" clId="{3EF04D47-F11F-416E-9671-8738E85B7A0E}" dt="2024-04-18T17:17:15.057" v="1215" actId="207"/>
          <ac:spMkLst>
            <pc:docMk/>
            <pc:sldMk cId="2634794855" sldId="7897"/>
            <ac:spMk id="6" creationId="{A96DC51C-A109-A1D6-A767-487D7297A1DA}"/>
          </ac:spMkLst>
        </pc:spChg>
      </pc:sldChg>
      <pc:sldChg chg="addSp modSp add mod modAnim">
        <pc:chgData name="FoustB" userId="036fd538-e6a0-4478-b832-b99ce6775b9a" providerId="ADAL" clId="{3EF04D47-F11F-416E-9671-8738E85B7A0E}" dt="2024-04-18T17:19:52.429" v="1252"/>
        <pc:sldMkLst>
          <pc:docMk/>
          <pc:sldMk cId="3853468597" sldId="7898"/>
        </pc:sldMkLst>
        <pc:spChg chg="add mod">
          <ac:chgData name="FoustB" userId="036fd538-e6a0-4478-b832-b99ce6775b9a" providerId="ADAL" clId="{3EF04D47-F11F-416E-9671-8738E85B7A0E}" dt="2024-04-18T17:19:41.469" v="1249"/>
          <ac:spMkLst>
            <pc:docMk/>
            <pc:sldMk cId="3853468597" sldId="7898"/>
            <ac:spMk id="2" creationId="{7C638D3C-394B-6A20-F98D-45D3CCAEB2B8}"/>
          </ac:spMkLst>
        </pc:spChg>
        <pc:spChg chg="mod">
          <ac:chgData name="FoustB" userId="036fd538-e6a0-4478-b832-b99ce6775b9a" providerId="ADAL" clId="{3EF04D47-F11F-416E-9671-8738E85B7A0E}" dt="2024-04-18T17:18:14.272" v="1222" actId="207"/>
          <ac:spMkLst>
            <pc:docMk/>
            <pc:sldMk cId="3853468597" sldId="7898"/>
            <ac:spMk id="6" creationId="{A96DC51C-A109-A1D6-A767-487D7297A1DA}"/>
          </ac:spMkLst>
        </pc:spChg>
      </pc:sldChg>
      <pc:sldChg chg="addSp delSp modSp add mod ord delAnim modAnim">
        <pc:chgData name="FoustB" userId="036fd538-e6a0-4478-b832-b99ce6775b9a" providerId="ADAL" clId="{3EF04D47-F11F-416E-9671-8738E85B7A0E}" dt="2024-04-18T18:08:17.228" v="1507"/>
        <pc:sldMkLst>
          <pc:docMk/>
          <pc:sldMk cId="2294958850" sldId="7899"/>
        </pc:sldMkLst>
        <pc:spChg chg="del mod">
          <ac:chgData name="FoustB" userId="036fd538-e6a0-4478-b832-b99ce6775b9a" providerId="ADAL" clId="{3EF04D47-F11F-416E-9671-8738E85B7A0E}" dt="2024-04-18T18:00:28.512" v="1372" actId="478"/>
          <ac:spMkLst>
            <pc:docMk/>
            <pc:sldMk cId="2294958850" sldId="7899"/>
            <ac:spMk id="2" creationId="{7C638D3C-394B-6A20-F98D-45D3CCAEB2B8}"/>
          </ac:spMkLst>
        </pc:spChg>
        <pc:spChg chg="add del mod">
          <ac:chgData name="FoustB" userId="036fd538-e6a0-4478-b832-b99ce6775b9a" providerId="ADAL" clId="{3EF04D47-F11F-416E-9671-8738E85B7A0E}" dt="2024-04-18T18:00:29.709" v="1373" actId="478"/>
          <ac:spMkLst>
            <pc:docMk/>
            <pc:sldMk cId="2294958850" sldId="7899"/>
            <ac:spMk id="3" creationId="{B8113686-2ABC-2291-BE44-05FB6AAC97A4}"/>
          </ac:spMkLst>
        </pc:spChg>
        <pc:spChg chg="mod">
          <ac:chgData name="FoustB" userId="036fd538-e6a0-4478-b832-b99ce6775b9a" providerId="ADAL" clId="{3EF04D47-F11F-416E-9671-8738E85B7A0E}" dt="2024-04-18T18:07:37.936" v="1504" actId="20577"/>
          <ac:spMkLst>
            <pc:docMk/>
            <pc:sldMk cId="2294958850" sldId="7899"/>
            <ac:spMk id="6" creationId="{A96DC51C-A109-A1D6-A767-487D7297A1DA}"/>
          </ac:spMkLst>
        </pc:spChg>
        <pc:spChg chg="add mod">
          <ac:chgData name="FoustB" userId="036fd538-e6a0-4478-b832-b99ce6775b9a" providerId="ADAL" clId="{3EF04D47-F11F-416E-9671-8738E85B7A0E}" dt="2024-04-18T18:00:53.259" v="1377" actId="207"/>
          <ac:spMkLst>
            <pc:docMk/>
            <pc:sldMk cId="2294958850" sldId="7899"/>
            <ac:spMk id="7" creationId="{A6476E95-F328-1B08-B552-33B141FF2FA5}"/>
          </ac:spMkLst>
        </pc:spChg>
        <pc:spChg chg="add mod">
          <ac:chgData name="FoustB" userId="036fd538-e6a0-4478-b832-b99ce6775b9a" providerId="ADAL" clId="{3EF04D47-F11F-416E-9671-8738E85B7A0E}" dt="2024-04-18T18:01:30.990" v="1438" actId="1076"/>
          <ac:spMkLst>
            <pc:docMk/>
            <pc:sldMk cId="2294958850" sldId="7899"/>
            <ac:spMk id="8" creationId="{86361DDC-3D59-71C7-CD1C-169DD827C8BF}"/>
          </ac:spMkLst>
        </pc:spChg>
        <pc:spChg chg="add mod">
          <ac:chgData name="FoustB" userId="036fd538-e6a0-4478-b832-b99ce6775b9a" providerId="ADAL" clId="{3EF04D47-F11F-416E-9671-8738E85B7A0E}" dt="2024-04-18T18:04:01.119" v="1463" actId="113"/>
          <ac:spMkLst>
            <pc:docMk/>
            <pc:sldMk cId="2294958850" sldId="7899"/>
            <ac:spMk id="9" creationId="{151ECD23-EB9B-8CDF-84F0-941EA9A06C55}"/>
          </ac:spMkLst>
        </pc:spChg>
        <pc:spChg chg="add mod">
          <ac:chgData name="FoustB" userId="036fd538-e6a0-4478-b832-b99ce6775b9a" providerId="ADAL" clId="{3EF04D47-F11F-416E-9671-8738E85B7A0E}" dt="2024-04-18T18:07:42.250" v="1505" actId="1076"/>
          <ac:spMkLst>
            <pc:docMk/>
            <pc:sldMk cId="2294958850" sldId="7899"/>
            <ac:spMk id="10" creationId="{A6FB18A5-27C5-DBA3-C76E-30F527EDCE5A}"/>
          </ac:spMkLst>
        </pc:spChg>
        <pc:picChg chg="del">
          <ac:chgData name="FoustB" userId="036fd538-e6a0-4478-b832-b99ce6775b9a" providerId="ADAL" clId="{3EF04D47-F11F-416E-9671-8738E85B7A0E}" dt="2024-04-18T18:05:37.228" v="1493" actId="478"/>
          <ac:picMkLst>
            <pc:docMk/>
            <pc:sldMk cId="2294958850" sldId="7899"/>
            <ac:picMk id="4" creationId="{4D5CDD54-1280-723E-7D1B-A6907DC7B748}"/>
          </ac:picMkLst>
        </pc:picChg>
        <pc:picChg chg="mod">
          <ac:chgData name="FoustB" userId="036fd538-e6a0-4478-b832-b99ce6775b9a" providerId="ADAL" clId="{3EF04D47-F11F-416E-9671-8738E85B7A0E}" dt="2024-04-18T18:05:35.513" v="1492" actId="167"/>
          <ac:picMkLst>
            <pc:docMk/>
            <pc:sldMk cId="2294958850" sldId="7899"/>
            <ac:picMk id="5" creationId="{3CF99A93-7756-4598-BF41-E83F59111E3A}"/>
          </ac:picMkLst>
        </pc:picChg>
      </pc:sldChg>
      <pc:sldChg chg="addSp delSp modSp add mod delAnim">
        <pc:chgData name="FoustB" userId="036fd538-e6a0-4478-b832-b99ce6775b9a" providerId="ADAL" clId="{3EF04D47-F11F-416E-9671-8738E85B7A0E}" dt="2024-04-19T16:53:13.673" v="2757" actId="1076"/>
        <pc:sldMkLst>
          <pc:docMk/>
          <pc:sldMk cId="3809201673" sldId="7900"/>
        </pc:sldMkLst>
        <pc:spChg chg="del">
          <ac:chgData name="FoustB" userId="036fd538-e6a0-4478-b832-b99ce6775b9a" providerId="ADAL" clId="{3EF04D47-F11F-416E-9671-8738E85B7A0E}" dt="2024-04-18T17:52:52.221" v="1350" actId="478"/>
          <ac:spMkLst>
            <pc:docMk/>
            <pc:sldMk cId="3809201673" sldId="7900"/>
            <ac:spMk id="2" creationId="{7C638D3C-394B-6A20-F98D-45D3CCAEB2B8}"/>
          </ac:spMkLst>
        </pc:spChg>
        <pc:spChg chg="del">
          <ac:chgData name="FoustB" userId="036fd538-e6a0-4478-b832-b99ce6775b9a" providerId="ADAL" clId="{3EF04D47-F11F-416E-9671-8738E85B7A0E}" dt="2024-04-18T17:52:55.523" v="1351" actId="478"/>
          <ac:spMkLst>
            <pc:docMk/>
            <pc:sldMk cId="3809201673" sldId="7900"/>
            <ac:spMk id="3" creationId="{B8113686-2ABC-2291-BE44-05FB6AAC97A4}"/>
          </ac:spMkLst>
        </pc:spChg>
        <pc:picChg chg="del">
          <ac:chgData name="FoustB" userId="036fd538-e6a0-4478-b832-b99ce6775b9a" providerId="ADAL" clId="{3EF04D47-F11F-416E-9671-8738E85B7A0E}" dt="2024-04-18T17:52:58.590" v="1353" actId="478"/>
          <ac:picMkLst>
            <pc:docMk/>
            <pc:sldMk cId="3809201673" sldId="7900"/>
            <ac:picMk id="4" creationId="{4D5CDD54-1280-723E-7D1B-A6907DC7B748}"/>
          </ac:picMkLst>
        </pc:picChg>
        <pc:picChg chg="mod">
          <ac:chgData name="FoustB" userId="036fd538-e6a0-4478-b832-b99ce6775b9a" providerId="ADAL" clId="{3EF04D47-F11F-416E-9671-8738E85B7A0E}" dt="2024-04-18T17:52:57.783" v="1352" actId="167"/>
          <ac:picMkLst>
            <pc:docMk/>
            <pc:sldMk cId="3809201673" sldId="7900"/>
            <ac:picMk id="5" creationId="{3CF99A93-7756-4598-BF41-E83F59111E3A}"/>
          </ac:picMkLst>
        </pc:picChg>
        <pc:picChg chg="add del mod">
          <ac:chgData name="FoustB" userId="036fd538-e6a0-4478-b832-b99ce6775b9a" providerId="ADAL" clId="{3EF04D47-F11F-416E-9671-8738E85B7A0E}" dt="2024-04-19T16:51:12.092" v="2745" actId="478"/>
          <ac:picMkLst>
            <pc:docMk/>
            <pc:sldMk cId="3809201673" sldId="7900"/>
            <ac:picMk id="1026" creationId="{4582BBCA-D525-94E2-7275-FD7D76909D68}"/>
          </ac:picMkLst>
        </pc:picChg>
        <pc:picChg chg="add del mod">
          <ac:chgData name="FoustB" userId="036fd538-e6a0-4478-b832-b99ce6775b9a" providerId="ADAL" clId="{3EF04D47-F11F-416E-9671-8738E85B7A0E}" dt="2024-04-19T16:53:00.973" v="2753" actId="478"/>
          <ac:picMkLst>
            <pc:docMk/>
            <pc:sldMk cId="3809201673" sldId="7900"/>
            <ac:picMk id="1028" creationId="{F020B17D-1ECD-C54B-E776-573B425CC9B8}"/>
          </ac:picMkLst>
        </pc:picChg>
        <pc:picChg chg="add mod">
          <ac:chgData name="FoustB" userId="036fd538-e6a0-4478-b832-b99ce6775b9a" providerId="ADAL" clId="{3EF04D47-F11F-416E-9671-8738E85B7A0E}" dt="2024-04-19T16:53:13.673" v="2757" actId="1076"/>
          <ac:picMkLst>
            <pc:docMk/>
            <pc:sldMk cId="3809201673" sldId="7900"/>
            <ac:picMk id="1030" creationId="{F8109CB8-CBFB-6C3F-2717-3F742B17E74B}"/>
          </ac:picMkLst>
        </pc:picChg>
        <pc:picChg chg="add del mod">
          <ac:chgData name="FoustB" userId="036fd538-e6a0-4478-b832-b99ce6775b9a" providerId="ADAL" clId="{3EF04D47-F11F-416E-9671-8738E85B7A0E}" dt="2024-04-19T16:51:54.970" v="2747" actId="478"/>
          <ac:picMkLst>
            <pc:docMk/>
            <pc:sldMk cId="3809201673" sldId="7900"/>
            <ac:picMk id="25602" creationId="{9FC576C8-F58C-C634-A120-4A56F533EDFF}"/>
          </ac:picMkLst>
        </pc:picChg>
        <pc:picChg chg="add del mod">
          <ac:chgData name="FoustB" userId="036fd538-e6a0-4478-b832-b99ce6775b9a" providerId="ADAL" clId="{3EF04D47-F11F-416E-9671-8738E85B7A0E}" dt="2024-04-18T17:56:34.086" v="1364" actId="478"/>
          <ac:picMkLst>
            <pc:docMk/>
            <pc:sldMk cId="3809201673" sldId="7900"/>
            <ac:picMk id="25604" creationId="{13BF1F30-0014-21F2-6D73-F028DB1B8204}"/>
          </ac:picMkLst>
        </pc:picChg>
        <pc:picChg chg="add del mod">
          <ac:chgData name="FoustB" userId="036fd538-e6a0-4478-b832-b99ce6775b9a" providerId="ADAL" clId="{3EF04D47-F11F-416E-9671-8738E85B7A0E}" dt="2024-04-18T17:56:50.489" v="1370" actId="478"/>
          <ac:picMkLst>
            <pc:docMk/>
            <pc:sldMk cId="3809201673" sldId="7900"/>
            <ac:picMk id="25606" creationId="{E3A90778-EE8B-7E25-07CD-FC7F6861C8C2}"/>
          </ac:picMkLst>
        </pc:picChg>
      </pc:sldChg>
      <pc:sldChg chg="add">
        <pc:chgData name="FoustB" userId="036fd538-e6a0-4478-b832-b99ce6775b9a" providerId="ADAL" clId="{3EF04D47-F11F-416E-9671-8738E85B7A0E}" dt="2024-04-18T17:56:48.690" v="1369"/>
        <pc:sldMkLst>
          <pc:docMk/>
          <pc:sldMk cId="1403697949" sldId="7901"/>
        </pc:sldMkLst>
      </pc:sldChg>
      <pc:sldChg chg="add ord modAnim">
        <pc:chgData name="FoustB" userId="036fd538-e6a0-4478-b832-b99ce6775b9a" providerId="ADAL" clId="{3EF04D47-F11F-416E-9671-8738E85B7A0E}" dt="2024-04-19T16:19:23.226" v="2669"/>
        <pc:sldMkLst>
          <pc:docMk/>
          <pc:sldMk cId="1393174841" sldId="7902"/>
        </pc:sldMkLst>
      </pc:sldChg>
      <pc:sldChg chg="delSp modSp add mod ord delAnim modAnim">
        <pc:chgData name="FoustB" userId="036fd538-e6a0-4478-b832-b99ce6775b9a" providerId="ADAL" clId="{3EF04D47-F11F-416E-9671-8738E85B7A0E}" dt="2024-04-18T18:09:59.869" v="1526"/>
        <pc:sldMkLst>
          <pc:docMk/>
          <pc:sldMk cId="3862621195" sldId="7903"/>
        </pc:sldMkLst>
        <pc:spChg chg="mod">
          <ac:chgData name="FoustB" userId="036fd538-e6a0-4478-b832-b99ce6775b9a" providerId="ADAL" clId="{3EF04D47-F11F-416E-9671-8738E85B7A0E}" dt="2024-04-18T18:09:05.567" v="1519" actId="115"/>
          <ac:spMkLst>
            <pc:docMk/>
            <pc:sldMk cId="3862621195" sldId="7903"/>
            <ac:spMk id="6" creationId="{A96DC51C-A109-A1D6-A767-487D7297A1DA}"/>
          </ac:spMkLst>
        </pc:spChg>
        <pc:spChg chg="del">
          <ac:chgData name="FoustB" userId="036fd538-e6a0-4478-b832-b99ce6775b9a" providerId="ADAL" clId="{3EF04D47-F11F-416E-9671-8738E85B7A0E}" dt="2024-04-18T18:08:52.250" v="1513" actId="478"/>
          <ac:spMkLst>
            <pc:docMk/>
            <pc:sldMk cId="3862621195" sldId="7903"/>
            <ac:spMk id="9" creationId="{151ECD23-EB9B-8CDF-84F0-941EA9A06C55}"/>
          </ac:spMkLst>
        </pc:spChg>
        <pc:spChg chg="del">
          <ac:chgData name="FoustB" userId="036fd538-e6a0-4478-b832-b99ce6775b9a" providerId="ADAL" clId="{3EF04D47-F11F-416E-9671-8738E85B7A0E}" dt="2024-04-18T18:08:50.706" v="1512" actId="478"/>
          <ac:spMkLst>
            <pc:docMk/>
            <pc:sldMk cId="3862621195" sldId="7903"/>
            <ac:spMk id="10" creationId="{A6FB18A5-27C5-DBA3-C76E-30F527EDCE5A}"/>
          </ac:spMkLst>
        </pc:spChg>
      </pc:sldChg>
      <pc:sldChg chg="addSp delSp modSp add mod modAnim">
        <pc:chgData name="FoustB" userId="036fd538-e6a0-4478-b832-b99ce6775b9a" providerId="ADAL" clId="{3EF04D47-F11F-416E-9671-8738E85B7A0E}" dt="2024-04-18T18:20:57.787" v="1618"/>
        <pc:sldMkLst>
          <pc:docMk/>
          <pc:sldMk cId="265408396" sldId="7904"/>
        </pc:sldMkLst>
        <pc:spChg chg="add mod">
          <ac:chgData name="FoustB" userId="036fd538-e6a0-4478-b832-b99ce6775b9a" providerId="ADAL" clId="{3EF04D47-F11F-416E-9671-8738E85B7A0E}" dt="2024-04-18T18:20:48.819" v="1616" actId="20577"/>
          <ac:spMkLst>
            <pc:docMk/>
            <pc:sldMk cId="265408396" sldId="7904"/>
            <ac:spMk id="3" creationId="{72310CBE-733E-D269-8E18-19A6ED029FDE}"/>
          </ac:spMkLst>
        </pc:spChg>
        <pc:spChg chg="mod">
          <ac:chgData name="FoustB" userId="036fd538-e6a0-4478-b832-b99ce6775b9a" providerId="ADAL" clId="{3EF04D47-F11F-416E-9671-8738E85B7A0E}" dt="2024-04-18T18:20:00.748" v="1543" actId="207"/>
          <ac:spMkLst>
            <pc:docMk/>
            <pc:sldMk cId="265408396" sldId="7904"/>
            <ac:spMk id="6" creationId="{A96DC51C-A109-A1D6-A767-487D7297A1DA}"/>
          </ac:spMkLst>
        </pc:spChg>
        <pc:spChg chg="mod">
          <ac:chgData name="FoustB" userId="036fd538-e6a0-4478-b832-b99ce6775b9a" providerId="ADAL" clId="{3EF04D47-F11F-416E-9671-8738E85B7A0E}" dt="2024-04-18T18:20:37.792" v="1584" actId="1076"/>
          <ac:spMkLst>
            <pc:docMk/>
            <pc:sldMk cId="265408396" sldId="7904"/>
            <ac:spMk id="8" creationId="{86361DDC-3D59-71C7-CD1C-169DD827C8BF}"/>
          </ac:spMkLst>
        </pc:spChg>
        <pc:picChg chg="add mod">
          <ac:chgData name="FoustB" userId="036fd538-e6a0-4478-b832-b99ce6775b9a" providerId="ADAL" clId="{3EF04D47-F11F-416E-9671-8738E85B7A0E}" dt="2024-04-18T18:12:52.176" v="1531" actId="167"/>
          <ac:picMkLst>
            <pc:docMk/>
            <pc:sldMk cId="265408396" sldId="7904"/>
            <ac:picMk id="2" creationId="{3EAEA9BF-72E6-A935-1BA8-8E46EB4EDF14}"/>
          </ac:picMkLst>
        </pc:picChg>
        <pc:picChg chg="add del mod">
          <ac:chgData name="FoustB" userId="036fd538-e6a0-4478-b832-b99ce6775b9a" providerId="ADAL" clId="{3EF04D47-F11F-416E-9671-8738E85B7A0E}" dt="2024-04-18T18:20:19.637" v="1548" actId="732"/>
          <ac:picMkLst>
            <pc:docMk/>
            <pc:sldMk cId="265408396" sldId="7904"/>
            <ac:picMk id="30722" creationId="{262BD3A8-7FFA-7ACE-4203-E91C8999D83C}"/>
          </ac:picMkLst>
        </pc:picChg>
        <pc:picChg chg="add del">
          <ac:chgData name="FoustB" userId="036fd538-e6a0-4478-b832-b99ce6775b9a" providerId="ADAL" clId="{3EF04D47-F11F-416E-9671-8738E85B7A0E}" dt="2024-04-18T18:19:05.997" v="1540" actId="478"/>
          <ac:picMkLst>
            <pc:docMk/>
            <pc:sldMk cId="265408396" sldId="7904"/>
            <ac:picMk id="30724" creationId="{0DFB39DA-53BD-B5DB-46D3-4ACE6C4573AB}"/>
          </ac:picMkLst>
        </pc:picChg>
      </pc:sldChg>
      <pc:sldChg chg="addSp delSp modSp add del mod modAnim">
        <pc:chgData name="FoustB" userId="036fd538-e6a0-4478-b832-b99ce6775b9a" providerId="ADAL" clId="{3EF04D47-F11F-416E-9671-8738E85B7A0E}" dt="2024-04-18T18:27:04.337" v="1663" actId="47"/>
        <pc:sldMkLst>
          <pc:docMk/>
          <pc:sldMk cId="1646136591" sldId="7905"/>
        </pc:sldMkLst>
        <pc:spChg chg="add del">
          <ac:chgData name="FoustB" userId="036fd538-e6a0-4478-b832-b99ce6775b9a" providerId="ADAL" clId="{3EF04D47-F11F-416E-9671-8738E85B7A0E}" dt="2024-04-18T18:24:24.175" v="1637" actId="478"/>
          <ac:spMkLst>
            <pc:docMk/>
            <pc:sldMk cId="1646136591" sldId="7905"/>
            <ac:spMk id="3" creationId="{72310CBE-733E-D269-8E18-19A6ED029FDE}"/>
          </ac:spMkLst>
        </pc:spChg>
        <pc:spChg chg="mod">
          <ac:chgData name="FoustB" userId="036fd538-e6a0-4478-b832-b99ce6775b9a" providerId="ADAL" clId="{3EF04D47-F11F-416E-9671-8738E85B7A0E}" dt="2024-04-18T18:21:16.351" v="1628" actId="207"/>
          <ac:spMkLst>
            <pc:docMk/>
            <pc:sldMk cId="1646136591" sldId="7905"/>
            <ac:spMk id="6" creationId="{A96DC51C-A109-A1D6-A767-487D7297A1DA}"/>
          </ac:spMkLst>
        </pc:spChg>
        <pc:picChg chg="add del mod">
          <ac:chgData name="FoustB" userId="036fd538-e6a0-4478-b832-b99ce6775b9a" providerId="ADAL" clId="{3EF04D47-F11F-416E-9671-8738E85B7A0E}" dt="2024-04-18T18:24:15.395" v="1634" actId="478"/>
          <ac:picMkLst>
            <pc:docMk/>
            <pc:sldMk cId="1646136591" sldId="7905"/>
            <ac:picMk id="4" creationId="{42ED34CE-BA7F-F0ED-6C33-943607716732}"/>
          </ac:picMkLst>
        </pc:picChg>
        <pc:picChg chg="del">
          <ac:chgData name="FoustB" userId="036fd538-e6a0-4478-b832-b99ce6775b9a" providerId="ADAL" clId="{3EF04D47-F11F-416E-9671-8738E85B7A0E}" dt="2024-04-18T18:24:18.401" v="1635" actId="478"/>
          <ac:picMkLst>
            <pc:docMk/>
            <pc:sldMk cId="1646136591" sldId="7905"/>
            <ac:picMk id="30722" creationId="{262BD3A8-7FFA-7ACE-4203-E91C8999D83C}"/>
          </ac:picMkLst>
        </pc:picChg>
      </pc:sldChg>
      <pc:sldChg chg="delSp add ord modAnim">
        <pc:chgData name="FoustB" userId="036fd538-e6a0-4478-b832-b99ce6775b9a" providerId="ADAL" clId="{3EF04D47-F11F-416E-9671-8738E85B7A0E}" dt="2024-04-18T18:26:41.455" v="1662"/>
        <pc:sldMkLst>
          <pc:docMk/>
          <pc:sldMk cId="3520470376" sldId="7906"/>
        </pc:sldMkLst>
        <pc:picChg chg="del">
          <ac:chgData name="FoustB" userId="036fd538-e6a0-4478-b832-b99ce6775b9a" providerId="ADAL" clId="{3EF04D47-F11F-416E-9671-8738E85B7A0E}" dt="2024-04-18T18:25:52.764" v="1658" actId="478"/>
          <ac:picMkLst>
            <pc:docMk/>
            <pc:sldMk cId="3520470376" sldId="7906"/>
            <ac:picMk id="4" creationId="{42ED34CE-BA7F-F0ED-6C33-943607716732}"/>
          </ac:picMkLst>
        </pc:picChg>
      </pc:sldChg>
      <pc:sldChg chg="modSp add mod ord modAnim">
        <pc:chgData name="FoustB" userId="036fd538-e6a0-4478-b832-b99ce6775b9a" providerId="ADAL" clId="{3EF04D47-F11F-416E-9671-8738E85B7A0E}" dt="2024-04-18T18:26:13.361" v="1660" actId="1076"/>
        <pc:sldMkLst>
          <pc:docMk/>
          <pc:sldMk cId="1740964192" sldId="7907"/>
        </pc:sldMkLst>
        <pc:spChg chg="ord">
          <ac:chgData name="FoustB" userId="036fd538-e6a0-4478-b832-b99ce6775b9a" providerId="ADAL" clId="{3EF04D47-F11F-416E-9671-8738E85B7A0E}" dt="2024-04-18T18:24:55.189" v="1649" actId="166"/>
          <ac:spMkLst>
            <pc:docMk/>
            <pc:sldMk cId="1740964192" sldId="7907"/>
            <ac:spMk id="6" creationId="{A96DC51C-A109-A1D6-A767-487D7297A1DA}"/>
          </ac:spMkLst>
        </pc:spChg>
        <pc:spChg chg="mod ord">
          <ac:chgData name="FoustB" userId="036fd538-e6a0-4478-b832-b99ce6775b9a" providerId="ADAL" clId="{3EF04D47-F11F-416E-9671-8738E85B7A0E}" dt="2024-04-18T18:25:00.873" v="1650" actId="207"/>
          <ac:spMkLst>
            <pc:docMk/>
            <pc:sldMk cId="1740964192" sldId="7907"/>
            <ac:spMk id="7" creationId="{A6476E95-F328-1B08-B552-33B141FF2FA5}"/>
          </ac:spMkLst>
        </pc:spChg>
        <pc:picChg chg="mod">
          <ac:chgData name="FoustB" userId="036fd538-e6a0-4478-b832-b99ce6775b9a" providerId="ADAL" clId="{3EF04D47-F11F-416E-9671-8738E85B7A0E}" dt="2024-04-18T18:26:13.361" v="1660" actId="1076"/>
          <ac:picMkLst>
            <pc:docMk/>
            <pc:sldMk cId="1740964192" sldId="7907"/>
            <ac:picMk id="4" creationId="{42ED34CE-BA7F-F0ED-6C33-943607716732}"/>
          </ac:picMkLst>
        </pc:picChg>
      </pc:sldChg>
      <pc:sldChg chg="addSp delSp modSp add modAnim">
        <pc:chgData name="FoustB" userId="036fd538-e6a0-4478-b832-b99ce6775b9a" providerId="ADAL" clId="{3EF04D47-F11F-416E-9671-8738E85B7A0E}" dt="2024-04-18T18:55:19.533" v="1677" actId="478"/>
        <pc:sldMkLst>
          <pc:docMk/>
          <pc:sldMk cId="794006356" sldId="7908"/>
        </pc:sldMkLst>
        <pc:spChg chg="mod">
          <ac:chgData name="FoustB" userId="036fd538-e6a0-4478-b832-b99ce6775b9a" providerId="ADAL" clId="{3EF04D47-F11F-416E-9671-8738E85B7A0E}" dt="2024-04-18T18:27:39.939" v="1671" actId="115"/>
          <ac:spMkLst>
            <pc:docMk/>
            <pc:sldMk cId="794006356" sldId="7908"/>
            <ac:spMk id="6" creationId="{A96DC51C-A109-A1D6-A767-487D7297A1DA}"/>
          </ac:spMkLst>
        </pc:spChg>
        <pc:picChg chg="add del mod">
          <ac:chgData name="FoustB" userId="036fd538-e6a0-4478-b832-b99ce6775b9a" providerId="ADAL" clId="{3EF04D47-F11F-416E-9671-8738E85B7A0E}" dt="2024-04-18T18:55:19.533" v="1677" actId="478"/>
          <ac:picMkLst>
            <pc:docMk/>
            <pc:sldMk cId="794006356" sldId="7908"/>
            <ac:picMk id="34818" creationId="{DF60D6A1-3D92-6D81-0727-B6153F71F359}"/>
          </ac:picMkLst>
        </pc:picChg>
      </pc:sldChg>
      <pc:sldChg chg="addSp modSp add mod modAnim">
        <pc:chgData name="FoustB" userId="036fd538-e6a0-4478-b832-b99ce6775b9a" providerId="ADAL" clId="{3EF04D47-F11F-416E-9671-8738E85B7A0E}" dt="2024-04-18T19:08:34.103" v="1909" actId="6549"/>
        <pc:sldMkLst>
          <pc:docMk/>
          <pc:sldMk cId="1373271278" sldId="7909"/>
        </pc:sldMkLst>
        <pc:spChg chg="ord">
          <ac:chgData name="FoustB" userId="036fd538-e6a0-4478-b832-b99ce6775b9a" providerId="ADAL" clId="{3EF04D47-F11F-416E-9671-8738E85B7A0E}" dt="2024-04-18T18:56:39.902" v="1679" actId="166"/>
          <ac:spMkLst>
            <pc:docMk/>
            <pc:sldMk cId="1373271278" sldId="7909"/>
            <ac:spMk id="6" creationId="{A96DC51C-A109-A1D6-A767-487D7297A1DA}"/>
          </ac:spMkLst>
        </pc:spChg>
        <pc:spChg chg="add mod">
          <ac:chgData name="FoustB" userId="036fd538-e6a0-4478-b832-b99ce6775b9a" providerId="ADAL" clId="{3EF04D47-F11F-416E-9671-8738E85B7A0E}" dt="2024-04-18T19:08:34.103" v="1909" actId="6549"/>
          <ac:spMkLst>
            <pc:docMk/>
            <pc:sldMk cId="1373271278" sldId="7909"/>
            <ac:spMk id="9" creationId="{153539ED-9BF1-C5D3-C541-B1B046797538}"/>
          </ac:spMkLst>
        </pc:spChg>
        <pc:picChg chg="mod">
          <ac:chgData name="FoustB" userId="036fd538-e6a0-4478-b832-b99ce6775b9a" providerId="ADAL" clId="{3EF04D47-F11F-416E-9671-8738E85B7A0E}" dt="2024-04-18T18:57:23.773" v="1685" actId="14100"/>
          <ac:picMkLst>
            <pc:docMk/>
            <pc:sldMk cId="1373271278" sldId="7909"/>
            <ac:picMk id="34818" creationId="{DF60D6A1-3D92-6D81-0727-B6153F71F359}"/>
          </ac:picMkLst>
        </pc:picChg>
      </pc:sldChg>
      <pc:sldChg chg="addSp delSp modSp add mod modAnim">
        <pc:chgData name="FoustB" userId="036fd538-e6a0-4478-b832-b99ce6775b9a" providerId="ADAL" clId="{3EF04D47-F11F-416E-9671-8738E85B7A0E}" dt="2024-04-19T16:34:18.127" v="2670"/>
        <pc:sldMkLst>
          <pc:docMk/>
          <pc:sldMk cId="1150520928" sldId="7910"/>
        </pc:sldMkLst>
        <pc:spChg chg="del">
          <ac:chgData name="FoustB" userId="036fd538-e6a0-4478-b832-b99ce6775b9a" providerId="ADAL" clId="{3EF04D47-F11F-416E-9671-8738E85B7A0E}" dt="2024-04-18T18:58:14.426" v="1697" actId="478"/>
          <ac:spMkLst>
            <pc:docMk/>
            <pc:sldMk cId="1150520928" sldId="7910"/>
            <ac:spMk id="3" creationId="{72310CBE-733E-D269-8E18-19A6ED029FDE}"/>
          </ac:spMkLst>
        </pc:spChg>
        <pc:spChg chg="mod">
          <ac:chgData name="FoustB" userId="036fd538-e6a0-4478-b832-b99ce6775b9a" providerId="ADAL" clId="{3EF04D47-F11F-416E-9671-8738E85B7A0E}" dt="2024-04-18T18:58:05.490" v="1691" actId="207"/>
          <ac:spMkLst>
            <pc:docMk/>
            <pc:sldMk cId="1150520928" sldId="7910"/>
            <ac:spMk id="6" creationId="{A96DC51C-A109-A1D6-A767-487D7297A1DA}"/>
          </ac:spMkLst>
        </pc:spChg>
        <pc:spChg chg="del">
          <ac:chgData name="FoustB" userId="036fd538-e6a0-4478-b832-b99ce6775b9a" providerId="ADAL" clId="{3EF04D47-F11F-416E-9671-8738E85B7A0E}" dt="2024-04-18T18:58:10.616" v="1694" actId="478"/>
          <ac:spMkLst>
            <pc:docMk/>
            <pc:sldMk cId="1150520928" sldId="7910"/>
            <ac:spMk id="7" creationId="{A6476E95-F328-1B08-B552-33B141FF2FA5}"/>
          </ac:spMkLst>
        </pc:spChg>
        <pc:spChg chg="del">
          <ac:chgData name="FoustB" userId="036fd538-e6a0-4478-b832-b99ce6775b9a" providerId="ADAL" clId="{3EF04D47-F11F-416E-9671-8738E85B7A0E}" dt="2024-04-18T18:58:12.020" v="1695" actId="478"/>
          <ac:spMkLst>
            <pc:docMk/>
            <pc:sldMk cId="1150520928" sldId="7910"/>
            <ac:spMk id="8" creationId="{86361DDC-3D59-71C7-CD1C-169DD827C8BF}"/>
          </ac:spMkLst>
        </pc:spChg>
        <pc:spChg chg="add mod">
          <ac:chgData name="FoustB" userId="036fd538-e6a0-4478-b832-b99ce6775b9a" providerId="ADAL" clId="{3EF04D47-F11F-416E-9671-8738E85B7A0E}" dt="2024-04-18T19:09:07.973" v="1916" actId="20577"/>
          <ac:spMkLst>
            <pc:docMk/>
            <pc:sldMk cId="1150520928" sldId="7910"/>
            <ac:spMk id="9" creationId="{F32BF5DF-EE58-0713-16D5-6CC013FB0ECD}"/>
          </ac:spMkLst>
        </pc:spChg>
        <pc:spChg chg="add del mod">
          <ac:chgData name="FoustB" userId="036fd538-e6a0-4478-b832-b99ce6775b9a" providerId="ADAL" clId="{3EF04D47-F11F-416E-9671-8738E85B7A0E}" dt="2024-04-18T19:09:05.205" v="1915" actId="478"/>
          <ac:spMkLst>
            <pc:docMk/>
            <pc:sldMk cId="1150520928" sldId="7910"/>
            <ac:spMk id="10" creationId="{5AFC2D71-FA33-D86B-675C-0FBFE937768F}"/>
          </ac:spMkLst>
        </pc:spChg>
        <pc:picChg chg="del">
          <ac:chgData name="FoustB" userId="036fd538-e6a0-4478-b832-b99ce6775b9a" providerId="ADAL" clId="{3EF04D47-F11F-416E-9671-8738E85B7A0E}" dt="2024-04-18T18:58:16.255" v="1699" actId="478"/>
          <ac:picMkLst>
            <pc:docMk/>
            <pc:sldMk cId="1150520928" sldId="7910"/>
            <ac:picMk id="2" creationId="{3EAEA9BF-72E6-A935-1BA8-8E46EB4EDF14}"/>
          </ac:picMkLst>
        </pc:picChg>
        <pc:picChg chg="del">
          <ac:chgData name="FoustB" userId="036fd538-e6a0-4478-b832-b99ce6775b9a" providerId="ADAL" clId="{3EF04D47-F11F-416E-9671-8738E85B7A0E}" dt="2024-04-18T18:58:08.951" v="1693" actId="478"/>
          <ac:picMkLst>
            <pc:docMk/>
            <pc:sldMk cId="1150520928" sldId="7910"/>
            <ac:picMk id="4" creationId="{42ED34CE-BA7F-F0ED-6C33-943607716732}"/>
          </ac:picMkLst>
        </pc:picChg>
        <pc:picChg chg="del">
          <ac:chgData name="FoustB" userId="036fd538-e6a0-4478-b832-b99ce6775b9a" providerId="ADAL" clId="{3EF04D47-F11F-416E-9671-8738E85B7A0E}" dt="2024-04-18T18:58:14.912" v="1698" actId="478"/>
          <ac:picMkLst>
            <pc:docMk/>
            <pc:sldMk cId="1150520928" sldId="7910"/>
            <ac:picMk id="5" creationId="{3CF99A93-7756-4598-BF41-E83F59111E3A}"/>
          </ac:picMkLst>
        </pc:picChg>
        <pc:picChg chg="del">
          <ac:chgData name="FoustB" userId="036fd538-e6a0-4478-b832-b99ce6775b9a" providerId="ADAL" clId="{3EF04D47-F11F-416E-9671-8738E85B7A0E}" dt="2024-04-18T18:58:12.722" v="1696" actId="478"/>
          <ac:picMkLst>
            <pc:docMk/>
            <pc:sldMk cId="1150520928" sldId="7910"/>
            <ac:picMk id="30722" creationId="{262BD3A8-7FFA-7ACE-4203-E91C8999D83C}"/>
          </ac:picMkLst>
        </pc:picChg>
        <pc:picChg chg="mod">
          <ac:chgData name="FoustB" userId="036fd538-e6a0-4478-b832-b99ce6775b9a" providerId="ADAL" clId="{3EF04D47-F11F-416E-9671-8738E85B7A0E}" dt="2024-04-18T18:58:33.941" v="1702" actId="732"/>
          <ac:picMkLst>
            <pc:docMk/>
            <pc:sldMk cId="1150520928" sldId="7910"/>
            <ac:picMk id="34818" creationId="{DF60D6A1-3D92-6D81-0727-B6153F71F359}"/>
          </ac:picMkLst>
        </pc:picChg>
      </pc:sldChg>
      <pc:sldChg chg="add del">
        <pc:chgData name="FoustB" userId="036fd538-e6a0-4478-b832-b99ce6775b9a" providerId="ADAL" clId="{3EF04D47-F11F-416E-9671-8738E85B7A0E}" dt="2024-04-18T19:15:39.765" v="2028" actId="47"/>
        <pc:sldMkLst>
          <pc:docMk/>
          <pc:sldMk cId="2533094098" sldId="7911"/>
        </pc:sldMkLst>
      </pc:sldChg>
      <pc:sldChg chg="addSp delSp modSp add mod delAnim modAnim">
        <pc:chgData name="FoustB" userId="036fd538-e6a0-4478-b832-b99ce6775b9a" providerId="ADAL" clId="{3EF04D47-F11F-416E-9671-8738E85B7A0E}" dt="2024-04-18T19:10:32.616" v="1943"/>
        <pc:sldMkLst>
          <pc:docMk/>
          <pc:sldMk cId="2289428875" sldId="7912"/>
        </pc:sldMkLst>
        <pc:spChg chg="add del mod">
          <ac:chgData name="FoustB" userId="036fd538-e6a0-4478-b832-b99ce6775b9a" providerId="ADAL" clId="{3EF04D47-F11F-416E-9671-8738E85B7A0E}" dt="2024-04-18T19:10:15.034" v="1926" actId="478"/>
          <ac:spMkLst>
            <pc:docMk/>
            <pc:sldMk cId="2289428875" sldId="7912"/>
            <ac:spMk id="2" creationId="{BE7DAEB2-FD02-C6D1-7982-839889E5077F}"/>
          </ac:spMkLst>
        </pc:spChg>
        <pc:spChg chg="add mod">
          <ac:chgData name="FoustB" userId="036fd538-e6a0-4478-b832-b99ce6775b9a" providerId="ADAL" clId="{3EF04D47-F11F-416E-9671-8738E85B7A0E}" dt="2024-04-18T19:10:31.398" v="1942"/>
          <ac:spMkLst>
            <pc:docMk/>
            <pc:sldMk cId="2289428875" sldId="7912"/>
            <ac:spMk id="3" creationId="{4B0990CE-9E46-414F-F8C3-381573D14E5F}"/>
          </ac:spMkLst>
        </pc:spChg>
        <pc:spChg chg="mod">
          <ac:chgData name="FoustB" userId="036fd538-e6a0-4478-b832-b99ce6775b9a" providerId="ADAL" clId="{3EF04D47-F11F-416E-9671-8738E85B7A0E}" dt="2024-04-18T19:09:36.550" v="1924" actId="207"/>
          <ac:spMkLst>
            <pc:docMk/>
            <pc:sldMk cId="2289428875" sldId="7912"/>
            <ac:spMk id="6" creationId="{A96DC51C-A109-A1D6-A767-487D7297A1DA}"/>
          </ac:spMkLst>
        </pc:spChg>
        <pc:spChg chg="mod">
          <ac:chgData name="FoustB" userId="036fd538-e6a0-4478-b832-b99ce6775b9a" providerId="ADAL" clId="{3EF04D47-F11F-416E-9671-8738E85B7A0E}" dt="2024-04-18T19:10:20.121" v="1940" actId="20577"/>
          <ac:spMkLst>
            <pc:docMk/>
            <pc:sldMk cId="2289428875" sldId="7912"/>
            <ac:spMk id="9" creationId="{F32BF5DF-EE58-0713-16D5-6CC013FB0ECD}"/>
          </ac:spMkLst>
        </pc:spChg>
      </pc:sldChg>
      <pc:sldChg chg="addSp modSp add mod modAnim">
        <pc:chgData name="FoustB" userId="036fd538-e6a0-4478-b832-b99ce6775b9a" providerId="ADAL" clId="{3EF04D47-F11F-416E-9671-8738E85B7A0E}" dt="2024-04-19T16:36:35.333" v="2672" actId="20577"/>
        <pc:sldMkLst>
          <pc:docMk/>
          <pc:sldMk cId="416692380" sldId="7913"/>
        </pc:sldMkLst>
        <pc:spChg chg="add mod">
          <ac:chgData name="FoustB" userId="036fd538-e6a0-4478-b832-b99ce6775b9a" providerId="ADAL" clId="{3EF04D47-F11F-416E-9671-8738E85B7A0E}" dt="2024-04-18T19:14:34.111" v="2006" actId="20577"/>
          <ac:spMkLst>
            <pc:docMk/>
            <pc:sldMk cId="416692380" sldId="7913"/>
            <ac:spMk id="2" creationId="{941F3F7C-6C2D-5F8C-D665-FAF656B60AE5}"/>
          </ac:spMkLst>
        </pc:spChg>
        <pc:spChg chg="mod">
          <ac:chgData name="FoustB" userId="036fd538-e6a0-4478-b832-b99ce6775b9a" providerId="ADAL" clId="{3EF04D47-F11F-416E-9671-8738E85B7A0E}" dt="2024-04-18T19:10:47.564" v="1951" actId="207"/>
          <ac:spMkLst>
            <pc:docMk/>
            <pc:sldMk cId="416692380" sldId="7913"/>
            <ac:spMk id="6" creationId="{A96DC51C-A109-A1D6-A767-487D7297A1DA}"/>
          </ac:spMkLst>
        </pc:spChg>
        <pc:spChg chg="mod">
          <ac:chgData name="FoustB" userId="036fd538-e6a0-4478-b832-b99ce6775b9a" providerId="ADAL" clId="{3EF04D47-F11F-416E-9671-8738E85B7A0E}" dt="2024-04-19T16:36:35.333" v="2672" actId="20577"/>
          <ac:spMkLst>
            <pc:docMk/>
            <pc:sldMk cId="416692380" sldId="7913"/>
            <ac:spMk id="9" creationId="{F32BF5DF-EE58-0713-16D5-6CC013FB0ECD}"/>
          </ac:spMkLst>
        </pc:spChg>
      </pc:sldChg>
      <pc:sldChg chg="add del">
        <pc:chgData name="FoustB" userId="036fd538-e6a0-4478-b832-b99ce6775b9a" providerId="ADAL" clId="{3EF04D47-F11F-416E-9671-8738E85B7A0E}" dt="2024-04-18T19:15:37.884" v="2027" actId="47"/>
        <pc:sldMkLst>
          <pc:docMk/>
          <pc:sldMk cId="94696638" sldId="7914"/>
        </pc:sldMkLst>
      </pc:sldChg>
      <pc:sldChg chg="modSp add mod modAnim">
        <pc:chgData name="FoustB" userId="036fd538-e6a0-4478-b832-b99ce6775b9a" providerId="ADAL" clId="{3EF04D47-F11F-416E-9671-8738E85B7A0E}" dt="2024-04-19T16:36:39.505" v="2674" actId="20577"/>
        <pc:sldMkLst>
          <pc:docMk/>
          <pc:sldMk cId="1191936896" sldId="7915"/>
        </pc:sldMkLst>
        <pc:spChg chg="mod">
          <ac:chgData name="FoustB" userId="036fd538-e6a0-4478-b832-b99ce6775b9a" providerId="ADAL" clId="{3EF04D47-F11F-416E-9671-8738E85B7A0E}" dt="2024-04-18T19:14:59.519" v="2024" actId="20577"/>
          <ac:spMkLst>
            <pc:docMk/>
            <pc:sldMk cId="1191936896" sldId="7915"/>
            <ac:spMk id="2" creationId="{941F3F7C-6C2D-5F8C-D665-FAF656B60AE5}"/>
          </ac:spMkLst>
        </pc:spChg>
        <pc:spChg chg="mod">
          <ac:chgData name="FoustB" userId="036fd538-e6a0-4478-b832-b99ce6775b9a" providerId="ADAL" clId="{3EF04D47-F11F-416E-9671-8738E85B7A0E}" dt="2024-04-19T16:36:39.505" v="2674" actId="20577"/>
          <ac:spMkLst>
            <pc:docMk/>
            <pc:sldMk cId="1191936896" sldId="7915"/>
            <ac:spMk id="9" creationId="{F32BF5DF-EE58-0713-16D5-6CC013FB0ECD}"/>
          </ac:spMkLst>
        </pc:spChg>
      </pc:sldChg>
      <pc:sldChg chg="addSp delSp modSp add">
        <pc:chgData name="FoustB" userId="036fd538-e6a0-4478-b832-b99ce6775b9a" providerId="ADAL" clId="{3EF04D47-F11F-416E-9671-8738E85B7A0E}" dt="2024-04-18T19:19:22.363" v="2041"/>
        <pc:sldMkLst>
          <pc:docMk/>
          <pc:sldMk cId="461324818" sldId="7916"/>
        </pc:sldMkLst>
        <pc:picChg chg="add mod">
          <ac:chgData name="FoustB" userId="036fd538-e6a0-4478-b832-b99ce6775b9a" providerId="ADAL" clId="{3EF04D47-F11F-416E-9671-8738E85B7A0E}" dt="2024-04-18T19:19:22.363" v="2041"/>
          <ac:picMkLst>
            <pc:docMk/>
            <pc:sldMk cId="461324818" sldId="7916"/>
            <ac:picMk id="4" creationId="{AE32B248-79B7-0FF7-09A4-9C41E5CAB430}"/>
          </ac:picMkLst>
        </pc:picChg>
        <pc:picChg chg="del">
          <ac:chgData name="FoustB" userId="036fd538-e6a0-4478-b832-b99ce6775b9a" providerId="ADAL" clId="{3EF04D47-F11F-416E-9671-8738E85B7A0E}" dt="2024-04-18T19:18:46.784" v="2035" actId="478"/>
          <ac:picMkLst>
            <pc:docMk/>
            <pc:sldMk cId="461324818" sldId="7916"/>
            <ac:picMk id="3076" creationId="{CE55AB62-D0B4-A01D-1BEF-72CCD5672327}"/>
          </ac:picMkLst>
        </pc:picChg>
        <pc:picChg chg="add del">
          <ac:chgData name="FoustB" userId="036fd538-e6a0-4478-b832-b99ce6775b9a" providerId="ADAL" clId="{3EF04D47-F11F-416E-9671-8738E85B7A0E}" dt="2024-04-18T19:18:46.784" v="2035" actId="478"/>
          <ac:picMkLst>
            <pc:docMk/>
            <pc:sldMk cId="461324818" sldId="7916"/>
            <ac:picMk id="46082" creationId="{CF390AD3-C7C8-88AC-5259-52AB66A407E7}"/>
          </ac:picMkLst>
        </pc:picChg>
        <pc:picChg chg="add mod">
          <ac:chgData name="FoustB" userId="036fd538-e6a0-4478-b832-b99ce6775b9a" providerId="ADAL" clId="{3EF04D47-F11F-416E-9671-8738E85B7A0E}" dt="2024-04-18T19:19:06.916" v="2040" actId="1076"/>
          <ac:picMkLst>
            <pc:docMk/>
            <pc:sldMk cId="461324818" sldId="7916"/>
            <ac:picMk id="46084" creationId="{FE55229F-C6C4-C93C-00A1-CAA10F6765B7}"/>
          </ac:picMkLst>
        </pc:picChg>
      </pc:sldChg>
      <pc:sldChg chg="addSp delSp modSp add mod">
        <pc:chgData name="FoustB" userId="036fd538-e6a0-4478-b832-b99ce6775b9a" providerId="ADAL" clId="{3EF04D47-F11F-416E-9671-8738E85B7A0E}" dt="2024-04-18T19:21:40.739" v="2191" actId="1036"/>
        <pc:sldMkLst>
          <pc:docMk/>
          <pc:sldMk cId="2360646455" sldId="7917"/>
        </pc:sldMkLst>
        <pc:spChg chg="del">
          <ac:chgData name="FoustB" userId="036fd538-e6a0-4478-b832-b99ce6775b9a" providerId="ADAL" clId="{3EF04D47-F11F-416E-9671-8738E85B7A0E}" dt="2024-04-18T19:20:10.314" v="2045" actId="478"/>
          <ac:spMkLst>
            <pc:docMk/>
            <pc:sldMk cId="2360646455" sldId="7917"/>
            <ac:spMk id="2" creationId="{941F3F7C-6C2D-5F8C-D665-FAF656B60AE5}"/>
          </ac:spMkLst>
        </pc:spChg>
        <pc:spChg chg="add mod">
          <ac:chgData name="FoustB" userId="036fd538-e6a0-4478-b832-b99ce6775b9a" providerId="ADAL" clId="{3EF04D47-F11F-416E-9671-8738E85B7A0E}" dt="2024-04-18T19:21:40.739" v="2191" actId="1036"/>
          <ac:spMkLst>
            <pc:docMk/>
            <pc:sldMk cId="2360646455" sldId="7917"/>
            <ac:spMk id="3" creationId="{AE7DFA5A-F8A2-33BE-698A-6E0FA2DA0BF3}"/>
          </ac:spMkLst>
        </pc:spChg>
        <pc:spChg chg="del mod">
          <ac:chgData name="FoustB" userId="036fd538-e6a0-4478-b832-b99ce6775b9a" providerId="ADAL" clId="{3EF04D47-F11F-416E-9671-8738E85B7A0E}" dt="2024-04-18T19:21:35.333" v="2188" actId="478"/>
          <ac:spMkLst>
            <pc:docMk/>
            <pc:sldMk cId="2360646455" sldId="7917"/>
            <ac:spMk id="6" creationId="{A96DC51C-A109-A1D6-A767-487D7297A1DA}"/>
          </ac:spMkLst>
        </pc:spChg>
        <pc:spChg chg="del">
          <ac:chgData name="FoustB" userId="036fd538-e6a0-4478-b832-b99ce6775b9a" providerId="ADAL" clId="{3EF04D47-F11F-416E-9671-8738E85B7A0E}" dt="2024-04-18T19:20:07.381" v="2044" actId="478"/>
          <ac:spMkLst>
            <pc:docMk/>
            <pc:sldMk cId="2360646455" sldId="7917"/>
            <ac:spMk id="9" creationId="{F32BF5DF-EE58-0713-16D5-6CC013FB0ECD}"/>
          </ac:spMkLst>
        </pc:spChg>
      </pc:sldChg>
      <pc:sldChg chg="modSp add mod">
        <pc:chgData name="FoustB" userId="036fd538-e6a0-4478-b832-b99ce6775b9a" providerId="ADAL" clId="{3EF04D47-F11F-416E-9671-8738E85B7A0E}" dt="2024-04-18T19:31:32.645" v="2195" actId="207"/>
        <pc:sldMkLst>
          <pc:docMk/>
          <pc:sldMk cId="877149105" sldId="7918"/>
        </pc:sldMkLst>
        <pc:spChg chg="mod">
          <ac:chgData name="FoustB" userId="036fd538-e6a0-4478-b832-b99ce6775b9a" providerId="ADAL" clId="{3EF04D47-F11F-416E-9671-8738E85B7A0E}" dt="2024-04-18T19:31:32.645" v="2195" actId="207"/>
          <ac:spMkLst>
            <pc:docMk/>
            <pc:sldMk cId="877149105" sldId="7918"/>
            <ac:spMk id="3" creationId="{AE7DFA5A-F8A2-33BE-698A-6E0FA2DA0BF3}"/>
          </ac:spMkLst>
        </pc:spChg>
      </pc:sldChg>
      <pc:sldChg chg="addSp delSp modSp add mod">
        <pc:chgData name="FoustB" userId="036fd538-e6a0-4478-b832-b99ce6775b9a" providerId="ADAL" clId="{3EF04D47-F11F-416E-9671-8738E85B7A0E}" dt="2024-04-18T19:32:03.814" v="2201" actId="22"/>
        <pc:sldMkLst>
          <pc:docMk/>
          <pc:sldMk cId="346571657" sldId="7919"/>
        </pc:sldMkLst>
        <pc:spChg chg="mod">
          <ac:chgData name="FoustB" userId="036fd538-e6a0-4478-b832-b99ce6775b9a" providerId="ADAL" clId="{3EF04D47-F11F-416E-9671-8738E85B7A0E}" dt="2024-04-18T19:31:42.098" v="2199" actId="207"/>
          <ac:spMkLst>
            <pc:docMk/>
            <pc:sldMk cId="346571657" sldId="7919"/>
            <ac:spMk id="3" creationId="{AE7DFA5A-F8A2-33BE-698A-6E0FA2DA0BF3}"/>
          </ac:spMkLst>
        </pc:spChg>
        <pc:spChg chg="add del">
          <ac:chgData name="FoustB" userId="036fd538-e6a0-4478-b832-b99ce6775b9a" providerId="ADAL" clId="{3EF04D47-F11F-416E-9671-8738E85B7A0E}" dt="2024-04-18T19:32:03.814" v="2201" actId="22"/>
          <ac:spMkLst>
            <pc:docMk/>
            <pc:sldMk cId="346571657" sldId="7919"/>
            <ac:spMk id="4" creationId="{6AD33DD7-2E46-8F13-19E0-B9B0CF3F2ED5}"/>
          </ac:spMkLst>
        </pc:spChg>
      </pc:sldChg>
      <pc:sldChg chg="addSp delSp modSp add mod">
        <pc:chgData name="FoustB" userId="036fd538-e6a0-4478-b832-b99ce6775b9a" providerId="ADAL" clId="{3EF04D47-F11F-416E-9671-8738E85B7A0E}" dt="2024-04-18T19:32:18.546" v="2207" actId="22"/>
        <pc:sldMkLst>
          <pc:docMk/>
          <pc:sldMk cId="1560933875" sldId="7920"/>
        </pc:sldMkLst>
        <pc:spChg chg="mod">
          <ac:chgData name="FoustB" userId="036fd538-e6a0-4478-b832-b99ce6775b9a" providerId="ADAL" clId="{3EF04D47-F11F-416E-9671-8738E85B7A0E}" dt="2024-04-18T19:32:11.408" v="2205" actId="207"/>
          <ac:spMkLst>
            <pc:docMk/>
            <pc:sldMk cId="1560933875" sldId="7920"/>
            <ac:spMk id="3" creationId="{AE7DFA5A-F8A2-33BE-698A-6E0FA2DA0BF3}"/>
          </ac:spMkLst>
        </pc:spChg>
        <pc:spChg chg="add del">
          <ac:chgData name="FoustB" userId="036fd538-e6a0-4478-b832-b99ce6775b9a" providerId="ADAL" clId="{3EF04D47-F11F-416E-9671-8738E85B7A0E}" dt="2024-04-18T19:32:18.546" v="2207" actId="22"/>
          <ac:spMkLst>
            <pc:docMk/>
            <pc:sldMk cId="1560933875" sldId="7920"/>
            <ac:spMk id="4" creationId="{550AA186-F527-4D2B-FCEF-AFC442C7EE32}"/>
          </ac:spMkLst>
        </pc:spChg>
      </pc:sldChg>
      <pc:sldChg chg="addSp delSp modSp add mod modAnim">
        <pc:chgData name="FoustB" userId="036fd538-e6a0-4478-b832-b99ce6775b9a" providerId="ADAL" clId="{3EF04D47-F11F-416E-9671-8738E85B7A0E}" dt="2024-04-19T16:40:47.833" v="2738"/>
        <pc:sldMkLst>
          <pc:docMk/>
          <pc:sldMk cId="3439304107" sldId="7921"/>
        </pc:sldMkLst>
        <pc:spChg chg="add mod">
          <ac:chgData name="FoustB" userId="036fd538-e6a0-4478-b832-b99ce6775b9a" providerId="ADAL" clId="{3EF04D47-F11F-416E-9671-8738E85B7A0E}" dt="2024-04-18T19:34:14.879" v="2256" actId="1076"/>
          <ac:spMkLst>
            <pc:docMk/>
            <pc:sldMk cId="3439304107" sldId="7921"/>
            <ac:spMk id="2" creationId="{3106EE9A-770C-54CE-A72B-A4C40F1C93D6}"/>
          </ac:spMkLst>
        </pc:spChg>
        <pc:spChg chg="mod">
          <ac:chgData name="FoustB" userId="036fd538-e6a0-4478-b832-b99ce6775b9a" providerId="ADAL" clId="{3EF04D47-F11F-416E-9671-8738E85B7A0E}" dt="2024-04-18T19:32:25.767" v="2211" actId="207"/>
          <ac:spMkLst>
            <pc:docMk/>
            <pc:sldMk cId="3439304107" sldId="7921"/>
            <ac:spMk id="3" creationId="{AE7DFA5A-F8A2-33BE-698A-6E0FA2DA0BF3}"/>
          </ac:spMkLst>
        </pc:spChg>
        <pc:spChg chg="add mod">
          <ac:chgData name="FoustB" userId="036fd538-e6a0-4478-b832-b99ce6775b9a" providerId="ADAL" clId="{3EF04D47-F11F-416E-9671-8738E85B7A0E}" dt="2024-04-19T16:40:39.581" v="2735" actId="1076"/>
          <ac:spMkLst>
            <pc:docMk/>
            <pc:sldMk cId="3439304107" sldId="7921"/>
            <ac:spMk id="4" creationId="{037B1C69-0A12-2C69-A20C-9D8198892DF1}"/>
          </ac:spMkLst>
        </pc:spChg>
        <pc:spChg chg="add del">
          <ac:chgData name="FoustB" userId="036fd538-e6a0-4478-b832-b99ce6775b9a" providerId="ADAL" clId="{3EF04D47-F11F-416E-9671-8738E85B7A0E}" dt="2024-04-18T19:38:23.098" v="2259" actId="22"/>
          <ac:spMkLst>
            <pc:docMk/>
            <pc:sldMk cId="3439304107" sldId="7921"/>
            <ac:spMk id="5" creationId="{E45DE723-75B9-598E-0299-5C376FACA459}"/>
          </ac:spMkLst>
        </pc:spChg>
      </pc:sldChg>
      <pc:sldChg chg="add del">
        <pc:chgData name="FoustB" userId="036fd538-e6a0-4478-b832-b99ce6775b9a" providerId="ADAL" clId="{3EF04D47-F11F-416E-9671-8738E85B7A0E}" dt="2024-04-18T19:40:09.059" v="2261" actId="47"/>
        <pc:sldMkLst>
          <pc:docMk/>
          <pc:sldMk cId="800981496" sldId="7922"/>
        </pc:sldMkLst>
      </pc:sldChg>
      <pc:sldChg chg="addSp delSp modSp add mod ord delAnim modAnim">
        <pc:chgData name="FoustB" userId="036fd538-e6a0-4478-b832-b99ce6775b9a" providerId="ADAL" clId="{3EF04D47-F11F-416E-9671-8738E85B7A0E}" dt="2024-04-19T16:43:00.816" v="2740"/>
        <pc:sldMkLst>
          <pc:docMk/>
          <pc:sldMk cId="1963456828" sldId="7922"/>
        </pc:sldMkLst>
        <pc:spChg chg="del">
          <ac:chgData name="FoustB" userId="036fd538-e6a0-4478-b832-b99ce6775b9a" providerId="ADAL" clId="{3EF04D47-F11F-416E-9671-8738E85B7A0E}" dt="2024-04-18T19:40:23.092" v="2289" actId="478"/>
          <ac:spMkLst>
            <pc:docMk/>
            <pc:sldMk cId="1963456828" sldId="7922"/>
            <ac:spMk id="2" creationId="{7B551886-5AC0-2EE2-5850-BB11154CB0FD}"/>
          </ac:spMkLst>
        </pc:spChg>
        <pc:spChg chg="mod">
          <ac:chgData name="FoustB" userId="036fd538-e6a0-4478-b832-b99ce6775b9a" providerId="ADAL" clId="{3EF04D47-F11F-416E-9671-8738E85B7A0E}" dt="2024-04-18T19:41:01.018" v="2304" actId="1076"/>
          <ac:spMkLst>
            <pc:docMk/>
            <pc:sldMk cId="1963456828" sldId="7922"/>
            <ac:spMk id="3" creationId="{7A1327A0-919A-6946-DD3F-4F1FD4BD6FE3}"/>
          </ac:spMkLst>
        </pc:spChg>
        <pc:spChg chg="del">
          <ac:chgData name="FoustB" userId="036fd538-e6a0-4478-b832-b99ce6775b9a" providerId="ADAL" clId="{3EF04D47-F11F-416E-9671-8738E85B7A0E}" dt="2024-04-18T19:40:35.699" v="2293" actId="478"/>
          <ac:spMkLst>
            <pc:docMk/>
            <pc:sldMk cId="1963456828" sldId="7922"/>
            <ac:spMk id="4" creationId="{0566D497-FE3C-4BCC-FF0E-BDFD8FE80CF6}"/>
          </ac:spMkLst>
        </pc:spChg>
        <pc:spChg chg="del">
          <ac:chgData name="FoustB" userId="036fd538-e6a0-4478-b832-b99ce6775b9a" providerId="ADAL" clId="{3EF04D47-F11F-416E-9671-8738E85B7A0E}" dt="2024-04-18T19:40:24.715" v="2290" actId="478"/>
          <ac:spMkLst>
            <pc:docMk/>
            <pc:sldMk cId="1963456828" sldId="7922"/>
            <ac:spMk id="6" creationId="{A96DC51C-A109-A1D6-A767-487D7297A1DA}"/>
          </ac:spMkLst>
        </pc:spChg>
        <pc:spChg chg="add del mod">
          <ac:chgData name="FoustB" userId="036fd538-e6a0-4478-b832-b99ce6775b9a" providerId="ADAL" clId="{3EF04D47-F11F-416E-9671-8738E85B7A0E}" dt="2024-04-18T19:40:54.489" v="2300" actId="478"/>
          <ac:spMkLst>
            <pc:docMk/>
            <pc:sldMk cId="1963456828" sldId="7922"/>
            <ac:spMk id="7" creationId="{0962E78E-D01B-ACDB-1988-41F72B8415F7}"/>
          </ac:spMkLst>
        </pc:spChg>
        <pc:spChg chg="add del mod">
          <ac:chgData name="FoustB" userId="036fd538-e6a0-4478-b832-b99ce6775b9a" providerId="ADAL" clId="{3EF04D47-F11F-416E-9671-8738E85B7A0E}" dt="2024-04-18T19:46:29.773" v="2403" actId="478"/>
          <ac:spMkLst>
            <pc:docMk/>
            <pc:sldMk cId="1963456828" sldId="7922"/>
            <ac:spMk id="8" creationId="{8A9FBA06-7A42-F2AD-21BB-8330B7BF98C8}"/>
          </ac:spMkLst>
        </pc:spChg>
        <pc:spChg chg="add mod">
          <ac:chgData name="FoustB" userId="036fd538-e6a0-4478-b832-b99ce6775b9a" providerId="ADAL" clId="{3EF04D47-F11F-416E-9671-8738E85B7A0E}" dt="2024-04-18T19:46:33.398" v="2404" actId="14100"/>
          <ac:spMkLst>
            <pc:docMk/>
            <pc:sldMk cId="1963456828" sldId="7922"/>
            <ac:spMk id="9" creationId="{D08A280C-68E3-97AE-3BAD-0CBD3969E26D}"/>
          </ac:spMkLst>
        </pc:spChg>
        <pc:spChg chg="add mod">
          <ac:chgData name="FoustB" userId="036fd538-e6a0-4478-b832-b99ce6775b9a" providerId="ADAL" clId="{3EF04D47-F11F-416E-9671-8738E85B7A0E}" dt="2024-04-18T19:48:21.407" v="2430" actId="14100"/>
          <ac:spMkLst>
            <pc:docMk/>
            <pc:sldMk cId="1963456828" sldId="7922"/>
            <ac:spMk id="10" creationId="{AFD1ECDC-7B52-C306-17AB-DC63E3F584BC}"/>
          </ac:spMkLst>
        </pc:spChg>
        <pc:picChg chg="add del mod">
          <ac:chgData name="FoustB" userId="036fd538-e6a0-4478-b832-b99ce6775b9a" providerId="ADAL" clId="{3EF04D47-F11F-416E-9671-8738E85B7A0E}" dt="2024-04-18T19:40:50.143" v="2299" actId="732"/>
          <ac:picMkLst>
            <pc:docMk/>
            <pc:sldMk cId="1963456828" sldId="7922"/>
            <ac:picMk id="2050" creationId="{C5CEC57F-D45B-ECBD-CF0F-BC5798409BBB}"/>
          </ac:picMkLst>
        </pc:picChg>
      </pc:sldChg>
      <pc:sldChg chg="addSp delSp modSp add mod delAnim modAnim">
        <pc:chgData name="FoustB" userId="036fd538-e6a0-4478-b832-b99ce6775b9a" providerId="ADAL" clId="{3EF04D47-F11F-416E-9671-8738E85B7A0E}" dt="2024-04-19T17:00:15.245" v="2849"/>
        <pc:sldMkLst>
          <pc:docMk/>
          <pc:sldMk cId="2826899224" sldId="7923"/>
        </pc:sldMkLst>
        <pc:spChg chg="add del mod">
          <ac:chgData name="FoustB" userId="036fd538-e6a0-4478-b832-b99ce6775b9a" providerId="ADAL" clId="{3EF04D47-F11F-416E-9671-8738E85B7A0E}" dt="2024-04-19T16:57:24.687" v="2794" actId="478"/>
          <ac:spMkLst>
            <pc:docMk/>
            <pc:sldMk cId="2826899224" sldId="7923"/>
            <ac:spMk id="2" creationId="{85F8D893-DE33-4373-0780-E056762887D2}"/>
          </ac:spMkLst>
        </pc:spChg>
        <pc:spChg chg="add del mod">
          <ac:chgData name="FoustB" userId="036fd538-e6a0-4478-b832-b99ce6775b9a" providerId="ADAL" clId="{3EF04D47-F11F-416E-9671-8738E85B7A0E}" dt="2024-04-19T16:57:40.879" v="2797" actId="478"/>
          <ac:spMkLst>
            <pc:docMk/>
            <pc:sldMk cId="2826899224" sldId="7923"/>
            <ac:spMk id="4" creationId="{8A9FBA06-7A42-F2AD-21BB-8330B7BF98C8}"/>
          </ac:spMkLst>
        </pc:spChg>
        <pc:spChg chg="add del mod">
          <ac:chgData name="FoustB" userId="036fd538-e6a0-4478-b832-b99ce6775b9a" providerId="ADAL" clId="{3EF04D47-F11F-416E-9671-8738E85B7A0E}" dt="2024-04-19T16:57:41.726" v="2798" actId="478"/>
          <ac:spMkLst>
            <pc:docMk/>
            <pc:sldMk cId="2826899224" sldId="7923"/>
            <ac:spMk id="5" creationId="{FEF7046B-1829-8196-D40B-F91BA879B630}"/>
          </ac:spMkLst>
        </pc:spChg>
        <pc:spChg chg="add mod">
          <ac:chgData name="FoustB" userId="036fd538-e6a0-4478-b832-b99ce6775b9a" providerId="ADAL" clId="{3EF04D47-F11F-416E-9671-8738E85B7A0E}" dt="2024-04-18T19:52:51.084" v="2531"/>
          <ac:spMkLst>
            <pc:docMk/>
            <pc:sldMk cId="2826899224" sldId="7923"/>
            <ac:spMk id="6" creationId="{FF61DBC6-0442-A54D-8BB4-0C8A5F6A50EF}"/>
          </ac:spMkLst>
        </pc:spChg>
        <pc:spChg chg="del">
          <ac:chgData name="FoustB" userId="036fd538-e6a0-4478-b832-b99ce6775b9a" providerId="ADAL" clId="{3EF04D47-F11F-416E-9671-8738E85B7A0E}" dt="2024-04-18T19:49:08.659" v="2436" actId="478"/>
          <ac:spMkLst>
            <pc:docMk/>
            <pc:sldMk cId="2826899224" sldId="7923"/>
            <ac:spMk id="8" creationId="{8A9FBA06-7A42-F2AD-21BB-8330B7BF98C8}"/>
          </ac:spMkLst>
        </pc:spChg>
        <pc:spChg chg="mod">
          <ac:chgData name="FoustB" userId="036fd538-e6a0-4478-b832-b99ce6775b9a" providerId="ADAL" clId="{3EF04D47-F11F-416E-9671-8738E85B7A0E}" dt="2024-04-19T16:57:46.795" v="2799" actId="1076"/>
          <ac:spMkLst>
            <pc:docMk/>
            <pc:sldMk cId="2826899224" sldId="7923"/>
            <ac:spMk id="9" creationId="{D08A280C-68E3-97AE-3BAD-0CBD3969E26D}"/>
          </ac:spMkLst>
        </pc:spChg>
      </pc:sldChg>
      <pc:sldChg chg="delSp modSp add mod ord delAnim">
        <pc:chgData name="FoustB" userId="036fd538-e6a0-4478-b832-b99ce6775b9a" providerId="ADAL" clId="{3EF04D47-F11F-416E-9671-8738E85B7A0E}" dt="2024-04-19T16:43:00.816" v="2740"/>
        <pc:sldMkLst>
          <pc:docMk/>
          <pc:sldMk cId="2334020024" sldId="7924"/>
        </pc:sldMkLst>
        <pc:spChg chg="mod">
          <ac:chgData name="FoustB" userId="036fd538-e6a0-4478-b832-b99ce6775b9a" providerId="ADAL" clId="{3EF04D47-F11F-416E-9671-8738E85B7A0E}" dt="2024-04-18T19:48:52.478" v="2434" actId="14100"/>
          <ac:spMkLst>
            <pc:docMk/>
            <pc:sldMk cId="2334020024" sldId="7924"/>
            <ac:spMk id="9" creationId="{D08A280C-68E3-97AE-3BAD-0CBD3969E26D}"/>
          </ac:spMkLst>
        </pc:spChg>
        <pc:spChg chg="del">
          <ac:chgData name="FoustB" userId="036fd538-e6a0-4478-b832-b99ce6775b9a" providerId="ADAL" clId="{3EF04D47-F11F-416E-9671-8738E85B7A0E}" dt="2024-04-18T19:48:47.745" v="2432" actId="478"/>
          <ac:spMkLst>
            <pc:docMk/>
            <pc:sldMk cId="2334020024" sldId="7924"/>
            <ac:spMk id="10" creationId="{AFD1ECDC-7B52-C306-17AB-DC63E3F584BC}"/>
          </ac:spMkLst>
        </pc:spChg>
      </pc:sldChg>
      <pc:sldChg chg="delSp modSp add mod ord delAnim">
        <pc:chgData name="FoustB" userId="036fd538-e6a0-4478-b832-b99ce6775b9a" providerId="ADAL" clId="{3EF04D47-F11F-416E-9671-8738E85B7A0E}" dt="2024-04-19T16:56:32.208" v="2785" actId="1076"/>
        <pc:sldMkLst>
          <pc:docMk/>
          <pc:sldMk cId="332334516" sldId="7925"/>
        </pc:sldMkLst>
        <pc:spChg chg="del">
          <ac:chgData name="FoustB" userId="036fd538-e6a0-4478-b832-b99ce6775b9a" providerId="ADAL" clId="{3EF04D47-F11F-416E-9671-8738E85B7A0E}" dt="2024-04-18T19:50:13.528" v="2446" actId="21"/>
          <ac:spMkLst>
            <pc:docMk/>
            <pc:sldMk cId="332334516" sldId="7925"/>
            <ac:spMk id="8" creationId="{8A9FBA06-7A42-F2AD-21BB-8330B7BF98C8}"/>
          </ac:spMkLst>
        </pc:spChg>
        <pc:spChg chg="mod">
          <ac:chgData name="FoustB" userId="036fd538-e6a0-4478-b832-b99ce6775b9a" providerId="ADAL" clId="{3EF04D47-F11F-416E-9671-8738E85B7A0E}" dt="2024-04-19T16:56:32.208" v="2785" actId="1076"/>
          <ac:spMkLst>
            <pc:docMk/>
            <pc:sldMk cId="332334516" sldId="7925"/>
            <ac:spMk id="9" creationId="{D08A280C-68E3-97AE-3BAD-0CBD3969E26D}"/>
          </ac:spMkLst>
        </pc:spChg>
      </pc:sldChg>
      <pc:sldChg chg="addSp delSp modSp add mod delAnim modAnim">
        <pc:chgData name="FoustB" userId="036fd538-e6a0-4478-b832-b99ce6775b9a" providerId="ADAL" clId="{3EF04D47-F11F-416E-9671-8738E85B7A0E}" dt="2024-04-19T17:00:36.642" v="2852"/>
        <pc:sldMkLst>
          <pc:docMk/>
          <pc:sldMk cId="2475623826" sldId="7926"/>
        </pc:sldMkLst>
        <pc:spChg chg="del">
          <ac:chgData name="FoustB" userId="036fd538-e6a0-4478-b832-b99ce6775b9a" providerId="ADAL" clId="{3EF04D47-F11F-416E-9671-8738E85B7A0E}" dt="2024-04-18T19:52:56.605" v="2534" actId="478"/>
          <ac:spMkLst>
            <pc:docMk/>
            <pc:sldMk cId="2475623826" sldId="7926"/>
            <ac:spMk id="2" creationId="{85F8D893-DE33-4373-0780-E056762887D2}"/>
          </ac:spMkLst>
        </pc:spChg>
        <pc:spChg chg="add mod">
          <ac:chgData name="FoustB" userId="036fd538-e6a0-4478-b832-b99ce6775b9a" providerId="ADAL" clId="{3EF04D47-F11F-416E-9671-8738E85B7A0E}" dt="2024-04-19T17:00:33.784" v="2851"/>
          <ac:spMkLst>
            <pc:docMk/>
            <pc:sldMk cId="2475623826" sldId="7926"/>
            <ac:spMk id="2" creationId="{CB480BBC-0F06-5E30-96A9-5F5CAC580B35}"/>
          </ac:spMkLst>
        </pc:spChg>
        <pc:spChg chg="del mod">
          <ac:chgData name="FoustB" userId="036fd538-e6a0-4478-b832-b99ce6775b9a" providerId="ADAL" clId="{3EF04D47-F11F-416E-9671-8738E85B7A0E}" dt="2024-04-19T17:00:33.546" v="2850" actId="478"/>
          <ac:spMkLst>
            <pc:docMk/>
            <pc:sldMk cId="2475623826" sldId="7926"/>
            <ac:spMk id="4" creationId="{8A9FBA06-7A42-F2AD-21BB-8330B7BF98C8}"/>
          </ac:spMkLst>
        </pc:spChg>
        <pc:spChg chg="add mod">
          <ac:chgData name="FoustB" userId="036fd538-e6a0-4478-b832-b99ce6775b9a" providerId="ADAL" clId="{3EF04D47-F11F-416E-9671-8738E85B7A0E}" dt="2024-04-18T19:53:22.368" v="2571" actId="1076"/>
          <ac:spMkLst>
            <pc:docMk/>
            <pc:sldMk cId="2475623826" sldId="7926"/>
            <ac:spMk id="6" creationId="{41F63B3E-970D-FF5A-1CB2-48F0CE9EF40C}"/>
          </ac:spMkLst>
        </pc:spChg>
        <pc:spChg chg="del">
          <ac:chgData name="FoustB" userId="036fd538-e6a0-4478-b832-b99ce6775b9a" providerId="ADAL" clId="{3EF04D47-F11F-416E-9671-8738E85B7A0E}" dt="2024-04-18T19:52:58.516" v="2535" actId="478"/>
          <ac:spMkLst>
            <pc:docMk/>
            <pc:sldMk cId="2475623826" sldId="7926"/>
            <ac:spMk id="9" creationId="{D08A280C-68E3-97AE-3BAD-0CBD3969E26D}"/>
          </ac:spMkLst>
        </pc:spChg>
      </pc:sldChg>
      <pc:sldChg chg="modSp add modAnim">
        <pc:chgData name="FoustB" userId="036fd538-e6a0-4478-b832-b99ce6775b9a" providerId="ADAL" clId="{3EF04D47-F11F-416E-9671-8738E85B7A0E}" dt="2024-04-19T16:46:44.272" v="2741"/>
        <pc:sldMkLst>
          <pc:docMk/>
          <pc:sldMk cId="3366956662" sldId="7927"/>
        </pc:sldMkLst>
        <pc:spChg chg="mod">
          <ac:chgData name="FoustB" userId="036fd538-e6a0-4478-b832-b99ce6775b9a" providerId="ADAL" clId="{3EF04D47-F11F-416E-9671-8738E85B7A0E}" dt="2024-04-18T19:54:17.855" v="2644" actId="20577"/>
          <ac:spMkLst>
            <pc:docMk/>
            <pc:sldMk cId="3366956662" sldId="7927"/>
            <ac:spMk id="5" creationId="{6DA0A459-0BF5-3040-8E85-07296A3F0425}"/>
          </ac:spMkLst>
        </pc:spChg>
      </pc:sldChg>
      <pc:sldChg chg="modSp add mod">
        <pc:chgData name="FoustB" userId="036fd538-e6a0-4478-b832-b99ce6775b9a" providerId="ADAL" clId="{3EF04D47-F11F-416E-9671-8738E85B7A0E}" dt="2024-04-19T15:53:03.784" v="2668" actId="115"/>
        <pc:sldMkLst>
          <pc:docMk/>
          <pc:sldMk cId="3106135230" sldId="7928"/>
        </pc:sldMkLst>
        <pc:spChg chg="mod">
          <ac:chgData name="FoustB" userId="036fd538-e6a0-4478-b832-b99ce6775b9a" providerId="ADAL" clId="{3EF04D47-F11F-416E-9671-8738E85B7A0E}" dt="2024-04-19T15:53:03.784" v="2668" actId="115"/>
          <ac:spMkLst>
            <pc:docMk/>
            <pc:sldMk cId="3106135230" sldId="7928"/>
            <ac:spMk id="4" creationId="{EF37B386-BAAF-1F15-6B01-142D1E8EEF96}"/>
          </ac:spMkLst>
        </pc:spChg>
      </pc:sldChg>
      <pc:sldChg chg="addSp delSp modSp add mod delAnim modAnim">
        <pc:chgData name="FoustB" userId="036fd538-e6a0-4478-b832-b99ce6775b9a" providerId="ADAL" clId="{3EF04D47-F11F-416E-9671-8738E85B7A0E}" dt="2024-04-19T16:59:27.956" v="2846" actId="1035"/>
        <pc:sldMkLst>
          <pc:docMk/>
          <pc:sldMk cId="3783498758" sldId="7929"/>
        </pc:sldMkLst>
        <pc:spChg chg="mod">
          <ac:chgData name="FoustB" userId="036fd538-e6a0-4478-b832-b99ce6775b9a" providerId="ADAL" clId="{3EF04D47-F11F-416E-9671-8738E85B7A0E}" dt="2024-04-19T16:59:15.439" v="2841" actId="1076"/>
          <ac:spMkLst>
            <pc:docMk/>
            <pc:sldMk cId="3783498758" sldId="7929"/>
            <ac:spMk id="2" creationId="{85F8D893-DE33-4373-0780-E056762887D2}"/>
          </ac:spMkLst>
        </pc:spChg>
        <pc:spChg chg="mod">
          <ac:chgData name="FoustB" userId="036fd538-e6a0-4478-b832-b99ce6775b9a" providerId="ADAL" clId="{3EF04D47-F11F-416E-9671-8738E85B7A0E}" dt="2024-04-19T16:59:27.956" v="2846" actId="1035"/>
          <ac:spMkLst>
            <pc:docMk/>
            <pc:sldMk cId="3783498758" sldId="7929"/>
            <ac:spMk id="4" creationId="{8A9FBA06-7A42-F2AD-21BB-8330B7BF98C8}"/>
          </ac:spMkLst>
        </pc:spChg>
        <pc:spChg chg="add mod">
          <ac:chgData name="FoustB" userId="036fd538-e6a0-4478-b832-b99ce6775b9a" providerId="ADAL" clId="{3EF04D47-F11F-416E-9671-8738E85B7A0E}" dt="2024-04-19T16:59:25.363" v="2844" actId="6549"/>
          <ac:spMkLst>
            <pc:docMk/>
            <pc:sldMk cId="3783498758" sldId="7929"/>
            <ac:spMk id="6" creationId="{D0E03187-8DE2-E71B-527D-3CFC30210403}"/>
          </ac:spMkLst>
        </pc:spChg>
        <pc:spChg chg="del">
          <ac:chgData name="FoustB" userId="036fd538-e6a0-4478-b832-b99ce6775b9a" providerId="ADAL" clId="{3EF04D47-F11F-416E-9671-8738E85B7A0E}" dt="2024-04-19T16:57:35.510" v="2796" actId="478"/>
          <ac:spMkLst>
            <pc:docMk/>
            <pc:sldMk cId="3783498758" sldId="7929"/>
            <ac:spMk id="9" creationId="{D08A280C-68E3-97AE-3BAD-0CBD3969E26D}"/>
          </ac:spMkLst>
        </pc:spChg>
        <pc:picChg chg="mod">
          <ac:chgData name="FoustB" userId="036fd538-e6a0-4478-b832-b99ce6775b9a" providerId="ADAL" clId="{3EF04D47-F11F-416E-9671-8738E85B7A0E}" dt="2024-04-19T16:58:02.973" v="2807" actId="1076"/>
          <ac:picMkLst>
            <pc:docMk/>
            <pc:sldMk cId="3783498758" sldId="7929"/>
            <ac:picMk id="2050" creationId="{C5CEC57F-D45B-ECBD-CF0F-BC5798409BB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4/25/2024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54</a:t>
            </a:fld>
            <a:endParaRPr lang="en-US" dirty="0"/>
          </a:p>
        </p:txBody>
      </p:sp>
    </p:spTree>
    <p:extLst>
      <p:ext uri="{BB962C8B-B14F-4D97-AF65-F5344CB8AC3E}">
        <p14:creationId xmlns:p14="http://schemas.microsoft.com/office/powerpoint/2010/main" val="195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4/25/2024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4/25/2024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4/25/2024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4/25/2024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4/25/2024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4/25/2024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4/25/2024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4/25/2024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4/25/2024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4/25/2024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4/25/2024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4/25/2024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dirty="0">
                <a:solidFill>
                  <a:schemeClr val="tx1"/>
                </a:solidFill>
              </a:rPr>
              <a:t>He makes me lie down in </a:t>
            </a:r>
            <a:r>
              <a:rPr lang="en-US" sz="3200" b="1" u="sng" dirty="0">
                <a:solidFill>
                  <a:srgbClr val="002060"/>
                </a:solidFill>
              </a:rPr>
              <a:t>green pastures</a:t>
            </a:r>
            <a:r>
              <a:rPr lang="en-US" sz="3200" dirty="0">
                <a:solidFill>
                  <a:schemeClr val="tx1"/>
                </a:solidFill>
              </a:rPr>
              <a:t>;</a:t>
            </a:r>
            <a:br>
              <a:rPr lang="en-US" sz="3200" dirty="0">
                <a:solidFill>
                  <a:schemeClr val="tx1"/>
                </a:solidFill>
              </a:rPr>
            </a:br>
            <a:r>
              <a:rPr lang="en-US" sz="3200" dirty="0">
                <a:solidFill>
                  <a:schemeClr val="tx1"/>
                </a:solidFill>
              </a:rPr>
              <a:t>He leads me beside quiet waters.</a:t>
            </a:r>
            <a:br>
              <a:rPr lang="en-US" sz="3200" dirty="0">
                <a:solidFill>
                  <a:schemeClr val="tx1"/>
                </a:solidFill>
              </a:rPr>
            </a:br>
            <a:r>
              <a:rPr lang="en-US" sz="3200" b="1" baseline="30000" dirty="0">
                <a:solidFill>
                  <a:schemeClr val="tx1"/>
                </a:solidFill>
              </a:rPr>
              <a:t>3 </a:t>
            </a:r>
            <a:r>
              <a:rPr lang="en-US" sz="3200" dirty="0">
                <a:solidFill>
                  <a:schemeClr val="tx1"/>
                </a:solidFill>
              </a:rPr>
              <a:t>He restores my soul;</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2438400" y="802832"/>
            <a:ext cx="96012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can’t provide all I need for myself </a:t>
            </a:r>
            <a:endParaRPr lang="en-US" sz="4000" b="1" i="1" dirty="0">
              <a:solidFill>
                <a:schemeClr val="bg1"/>
              </a:solidFill>
            </a:endParaRPr>
          </a:p>
        </p:txBody>
      </p:sp>
      <p:sp>
        <p:nvSpPr>
          <p:cNvPr id="7" name="Title 1">
            <a:extLst>
              <a:ext uri="{FF2B5EF4-FFF2-40B4-BE49-F238E27FC236}">
                <a16:creationId xmlns:a16="http://schemas.microsoft.com/office/drawing/2014/main" id="{DE5CE319-324E-86CB-8860-1362B612443C}"/>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FADC26BE-04E3-E875-D4A3-F94FB28B5BA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provides</a:t>
            </a:r>
            <a:r>
              <a:rPr lang="en-US" sz="5400" b="1" dirty="0"/>
              <a:t> </a:t>
            </a:r>
            <a:endParaRPr lang="en-US" sz="5400" b="1" i="1" dirty="0"/>
          </a:p>
        </p:txBody>
      </p:sp>
    </p:spTree>
    <p:extLst>
      <p:ext uri="{BB962C8B-B14F-4D97-AF65-F5344CB8AC3E}">
        <p14:creationId xmlns:p14="http://schemas.microsoft.com/office/powerpoint/2010/main" val="283253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b="1" u="sng" dirty="0">
                <a:solidFill>
                  <a:srgbClr val="002060"/>
                </a:solidFill>
              </a:rPr>
              <a:t>He makes me lie down</a:t>
            </a:r>
            <a:r>
              <a:rPr lang="en-US" sz="3200" b="1" dirty="0">
                <a:solidFill>
                  <a:srgbClr val="002060"/>
                </a:solidFill>
              </a:rPr>
              <a:t> </a:t>
            </a:r>
            <a:r>
              <a:rPr lang="en-US" sz="3200" dirty="0">
                <a:solidFill>
                  <a:schemeClr val="tx1"/>
                </a:solidFill>
              </a:rPr>
              <a:t>in green pastures;</a:t>
            </a:r>
            <a:br>
              <a:rPr lang="en-US" sz="3200" dirty="0">
                <a:solidFill>
                  <a:schemeClr val="tx1"/>
                </a:solidFill>
              </a:rPr>
            </a:br>
            <a:r>
              <a:rPr lang="en-US" sz="3200" dirty="0">
                <a:solidFill>
                  <a:schemeClr val="tx1"/>
                </a:solidFill>
              </a:rPr>
              <a:t>He leads me beside quiet waters.</a:t>
            </a:r>
            <a:br>
              <a:rPr lang="en-US" sz="3200" dirty="0">
                <a:solidFill>
                  <a:schemeClr val="tx1"/>
                </a:solidFill>
              </a:rPr>
            </a:br>
            <a:r>
              <a:rPr lang="en-US" sz="3200" b="1" baseline="30000" dirty="0">
                <a:solidFill>
                  <a:schemeClr val="tx1"/>
                </a:solidFill>
              </a:rPr>
              <a:t>3 </a:t>
            </a:r>
            <a:r>
              <a:rPr lang="en-US" sz="3200" dirty="0">
                <a:solidFill>
                  <a:schemeClr val="tx1"/>
                </a:solidFill>
              </a:rPr>
              <a:t>He restores my soul;</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2438400" y="802832"/>
            <a:ext cx="96012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can’t provide all I need for myself </a:t>
            </a:r>
            <a:endParaRPr lang="en-US" sz="4000" b="1" i="1" dirty="0">
              <a:solidFill>
                <a:schemeClr val="bg1"/>
              </a:solidFill>
            </a:endParaRPr>
          </a:p>
        </p:txBody>
      </p:sp>
      <p:sp>
        <p:nvSpPr>
          <p:cNvPr id="7" name="Title 1">
            <a:extLst>
              <a:ext uri="{FF2B5EF4-FFF2-40B4-BE49-F238E27FC236}">
                <a16:creationId xmlns:a16="http://schemas.microsoft.com/office/drawing/2014/main" id="{5A862C2B-FF72-781A-2B42-C76F26925CAF}"/>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9D6BE99D-3C87-CA2F-A5A7-4BB13CB2BDF4}"/>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provides</a:t>
            </a:r>
            <a:r>
              <a:rPr lang="en-US" sz="5400" b="1" dirty="0"/>
              <a:t> </a:t>
            </a:r>
            <a:endParaRPr lang="en-US" sz="5400" b="1" i="1" dirty="0"/>
          </a:p>
        </p:txBody>
      </p:sp>
    </p:spTree>
    <p:extLst>
      <p:ext uri="{BB962C8B-B14F-4D97-AF65-F5344CB8AC3E}">
        <p14:creationId xmlns:p14="http://schemas.microsoft.com/office/powerpoint/2010/main" val="569366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b="1" u="sng" dirty="0">
                <a:solidFill>
                  <a:srgbClr val="002060"/>
                </a:solidFill>
              </a:rPr>
              <a:t>He makes me lie down</a:t>
            </a:r>
            <a:r>
              <a:rPr lang="en-US" sz="3200" dirty="0">
                <a:solidFill>
                  <a:schemeClr val="tx1"/>
                </a:solidFill>
              </a:rPr>
              <a:t> in green pastures;</a:t>
            </a:r>
            <a:br>
              <a:rPr lang="en-US" sz="3200" dirty="0">
                <a:solidFill>
                  <a:schemeClr val="tx1"/>
                </a:solidFill>
              </a:rPr>
            </a:br>
            <a:r>
              <a:rPr lang="en-US" sz="3200" dirty="0">
                <a:solidFill>
                  <a:schemeClr val="tx1"/>
                </a:solidFill>
              </a:rPr>
              <a:t>He leads me beside quiet waters.</a:t>
            </a:r>
            <a:br>
              <a:rPr lang="en-US" sz="3200" dirty="0">
                <a:solidFill>
                  <a:schemeClr val="tx1"/>
                </a:solidFill>
              </a:rPr>
            </a:br>
            <a:r>
              <a:rPr lang="en-US" sz="3200" b="1" baseline="30000" dirty="0">
                <a:solidFill>
                  <a:schemeClr val="tx1"/>
                </a:solidFill>
              </a:rPr>
              <a:t>3 </a:t>
            </a:r>
            <a:r>
              <a:rPr lang="en-US" sz="3200" dirty="0">
                <a:solidFill>
                  <a:schemeClr val="tx1"/>
                </a:solidFill>
              </a:rPr>
              <a:t>He restores my soul;</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4648200" y="802832"/>
            <a:ext cx="73914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help even to rest</a:t>
            </a:r>
            <a:endParaRPr lang="en-US" sz="4000" b="1" i="1" dirty="0">
              <a:solidFill>
                <a:schemeClr val="bg1"/>
              </a:solidFill>
            </a:endParaRPr>
          </a:p>
        </p:txBody>
      </p:sp>
      <p:sp>
        <p:nvSpPr>
          <p:cNvPr id="7" name="Title 1">
            <a:extLst>
              <a:ext uri="{FF2B5EF4-FFF2-40B4-BE49-F238E27FC236}">
                <a16:creationId xmlns:a16="http://schemas.microsoft.com/office/drawing/2014/main" id="{1DB413E7-1F82-8A66-C686-D24D53E21B08}"/>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00CF9581-54AF-7BCC-8BAF-441685A7EF4A}"/>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provides</a:t>
            </a:r>
            <a:r>
              <a:rPr lang="en-US" sz="5400" b="1" dirty="0"/>
              <a:t> </a:t>
            </a:r>
            <a:endParaRPr lang="en-US" sz="5400" b="1" i="1" dirty="0"/>
          </a:p>
        </p:txBody>
      </p:sp>
    </p:spTree>
    <p:extLst>
      <p:ext uri="{BB962C8B-B14F-4D97-AF65-F5344CB8AC3E}">
        <p14:creationId xmlns:p14="http://schemas.microsoft.com/office/powerpoint/2010/main" val="368684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dirty="0">
                <a:solidFill>
                  <a:schemeClr val="tx1"/>
                </a:solidFill>
              </a:rPr>
              <a:t>He makes me lie down in green pastures;</a:t>
            </a:r>
            <a:br>
              <a:rPr lang="en-US" sz="3200" dirty="0">
                <a:solidFill>
                  <a:schemeClr val="tx1"/>
                </a:solidFill>
              </a:rPr>
            </a:br>
            <a:r>
              <a:rPr lang="en-US" sz="3200" b="1" u="sng" dirty="0">
                <a:solidFill>
                  <a:srgbClr val="002060"/>
                </a:solidFill>
              </a:rPr>
              <a:t>He leads me beside quiet waters</a:t>
            </a:r>
            <a:r>
              <a:rPr lang="en-US" sz="3200" dirty="0">
                <a:solidFill>
                  <a:schemeClr val="tx1"/>
                </a:solidFill>
              </a:rPr>
              <a:t>.</a:t>
            </a:r>
            <a:br>
              <a:rPr lang="en-US" sz="3200" dirty="0">
                <a:solidFill>
                  <a:schemeClr val="tx1"/>
                </a:solidFill>
              </a:rPr>
            </a:br>
            <a:r>
              <a:rPr lang="en-US" sz="3200" b="1" baseline="30000" dirty="0">
                <a:solidFill>
                  <a:schemeClr val="tx1"/>
                </a:solidFill>
              </a:rPr>
              <a:t>3 </a:t>
            </a:r>
            <a:r>
              <a:rPr lang="en-US" sz="3200" dirty="0">
                <a:solidFill>
                  <a:schemeClr val="tx1"/>
                </a:solidFill>
              </a:rPr>
              <a:t>He restores my soul;</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4648200" y="802832"/>
            <a:ext cx="73914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help even to rest</a:t>
            </a:r>
            <a:endParaRPr lang="en-US" sz="4000" b="1" i="1" dirty="0">
              <a:solidFill>
                <a:schemeClr val="bg1"/>
              </a:solidFill>
            </a:endParaRPr>
          </a:p>
        </p:txBody>
      </p:sp>
      <p:sp>
        <p:nvSpPr>
          <p:cNvPr id="7" name="Rounded Rectangular Callout 11">
            <a:extLst>
              <a:ext uri="{FF2B5EF4-FFF2-40B4-BE49-F238E27FC236}">
                <a16:creationId xmlns:a16="http://schemas.microsoft.com/office/drawing/2014/main" id="{83971AAD-2E46-19B6-83AF-BA9E39E1B36D}"/>
              </a:ext>
            </a:extLst>
          </p:cNvPr>
          <p:cNvSpPr/>
          <p:nvPr/>
        </p:nvSpPr>
        <p:spPr>
          <a:xfrm>
            <a:off x="7543800" y="1676400"/>
            <a:ext cx="43434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And to find peace</a:t>
            </a:r>
            <a:endParaRPr lang="en-US" sz="4000" b="1" i="1" dirty="0">
              <a:solidFill>
                <a:schemeClr val="bg1"/>
              </a:solidFill>
            </a:endParaRPr>
          </a:p>
        </p:txBody>
      </p:sp>
      <p:sp>
        <p:nvSpPr>
          <p:cNvPr id="8" name="Title 1">
            <a:extLst>
              <a:ext uri="{FF2B5EF4-FFF2-40B4-BE49-F238E27FC236}">
                <a16:creationId xmlns:a16="http://schemas.microsoft.com/office/drawing/2014/main" id="{923097B4-ECD4-B67C-701D-BD07EB61A010}"/>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9" name="Title 1">
            <a:extLst>
              <a:ext uri="{FF2B5EF4-FFF2-40B4-BE49-F238E27FC236}">
                <a16:creationId xmlns:a16="http://schemas.microsoft.com/office/drawing/2014/main" id="{4DADE772-9953-70E0-6415-CE4C2F8AE01C}"/>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provides</a:t>
            </a:r>
            <a:r>
              <a:rPr lang="en-US" sz="5400" b="1" dirty="0"/>
              <a:t> </a:t>
            </a:r>
            <a:endParaRPr lang="en-US" sz="5400" b="1" i="1" dirty="0"/>
          </a:p>
        </p:txBody>
      </p:sp>
    </p:spTree>
    <p:extLst>
      <p:ext uri="{BB962C8B-B14F-4D97-AF65-F5344CB8AC3E}">
        <p14:creationId xmlns:p14="http://schemas.microsoft.com/office/powerpoint/2010/main" val="226488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dirty="0">
                <a:solidFill>
                  <a:schemeClr val="tx1"/>
                </a:solidFill>
              </a:rPr>
              <a:t>He makes me lie down in green pastures;</a:t>
            </a:r>
            <a:br>
              <a:rPr lang="en-US" sz="3200" dirty="0">
                <a:solidFill>
                  <a:schemeClr val="tx1"/>
                </a:solidFill>
              </a:rPr>
            </a:br>
            <a:r>
              <a:rPr lang="en-US" sz="3200" dirty="0">
                <a:solidFill>
                  <a:schemeClr val="tx1"/>
                </a:solidFill>
              </a:rPr>
              <a:t>He leads me beside quiet waters.</a:t>
            </a:r>
            <a:br>
              <a:rPr lang="en-US" sz="3200" dirty="0">
                <a:solidFill>
                  <a:schemeClr val="tx1"/>
                </a:solidFill>
              </a:rPr>
            </a:br>
            <a:r>
              <a:rPr lang="en-US" sz="3200" b="1" baseline="30000" dirty="0">
                <a:solidFill>
                  <a:schemeClr val="tx1"/>
                </a:solidFill>
              </a:rPr>
              <a:t>3 </a:t>
            </a:r>
            <a:r>
              <a:rPr lang="en-US" sz="3200" b="1" u="sng" dirty="0">
                <a:solidFill>
                  <a:srgbClr val="002060"/>
                </a:solidFill>
              </a:rPr>
              <a:t>He restores my soul</a:t>
            </a:r>
            <a:r>
              <a:rPr lang="en-US" sz="3200" dirty="0">
                <a:solidFill>
                  <a:schemeClr val="tx1"/>
                </a:solidFill>
              </a:rPr>
              <a:t>;</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4648200" y="802832"/>
            <a:ext cx="73914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help even to rest</a:t>
            </a:r>
            <a:endParaRPr lang="en-US" sz="4000" b="1" i="1" dirty="0">
              <a:solidFill>
                <a:schemeClr val="bg1"/>
              </a:solidFill>
            </a:endParaRPr>
          </a:p>
        </p:txBody>
      </p:sp>
      <p:sp>
        <p:nvSpPr>
          <p:cNvPr id="7" name="Rounded Rectangular Callout 11">
            <a:extLst>
              <a:ext uri="{FF2B5EF4-FFF2-40B4-BE49-F238E27FC236}">
                <a16:creationId xmlns:a16="http://schemas.microsoft.com/office/drawing/2014/main" id="{83971AAD-2E46-19B6-83AF-BA9E39E1B36D}"/>
              </a:ext>
            </a:extLst>
          </p:cNvPr>
          <p:cNvSpPr/>
          <p:nvPr/>
        </p:nvSpPr>
        <p:spPr>
          <a:xfrm>
            <a:off x="7543800" y="1676400"/>
            <a:ext cx="43434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And to find peace</a:t>
            </a:r>
            <a:endParaRPr lang="en-US" sz="4000" b="1" i="1" dirty="0">
              <a:solidFill>
                <a:schemeClr val="bg1"/>
              </a:solidFill>
            </a:endParaRPr>
          </a:p>
        </p:txBody>
      </p:sp>
      <p:sp>
        <p:nvSpPr>
          <p:cNvPr id="8" name="Title 1">
            <a:extLst>
              <a:ext uri="{FF2B5EF4-FFF2-40B4-BE49-F238E27FC236}">
                <a16:creationId xmlns:a16="http://schemas.microsoft.com/office/drawing/2014/main" id="{E5932020-4B55-BE8D-CAD3-94EAC6897473}"/>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9" name="Title 1">
            <a:extLst>
              <a:ext uri="{FF2B5EF4-FFF2-40B4-BE49-F238E27FC236}">
                <a16:creationId xmlns:a16="http://schemas.microsoft.com/office/drawing/2014/main" id="{E819F9F0-E833-B612-EEE2-6556AAB6A779}"/>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provides</a:t>
            </a:r>
            <a:r>
              <a:rPr lang="en-US" sz="5400" b="1" dirty="0"/>
              <a:t> </a:t>
            </a:r>
            <a:endParaRPr lang="en-US" sz="5400" b="1" i="1" dirty="0"/>
          </a:p>
        </p:txBody>
      </p:sp>
    </p:spTree>
    <p:extLst>
      <p:ext uri="{BB962C8B-B14F-4D97-AF65-F5344CB8AC3E}">
        <p14:creationId xmlns:p14="http://schemas.microsoft.com/office/powerpoint/2010/main" val="2567877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dirty="0">
                <a:solidFill>
                  <a:schemeClr val="tx1"/>
                </a:solidFill>
              </a:rPr>
              <a:t>He makes me lie down in green pastures;</a:t>
            </a:r>
            <a:br>
              <a:rPr lang="en-US" sz="3200" dirty="0">
                <a:solidFill>
                  <a:schemeClr val="tx1"/>
                </a:solidFill>
              </a:rPr>
            </a:br>
            <a:r>
              <a:rPr lang="en-US" sz="3200" dirty="0">
                <a:solidFill>
                  <a:schemeClr val="tx1"/>
                </a:solidFill>
              </a:rPr>
              <a:t>He leads me beside quiet waters.</a:t>
            </a:r>
            <a:br>
              <a:rPr lang="en-US" sz="3200" dirty="0">
                <a:solidFill>
                  <a:schemeClr val="tx1"/>
                </a:solidFill>
              </a:rPr>
            </a:br>
            <a:r>
              <a:rPr lang="en-US" sz="3200" b="1" baseline="30000" dirty="0">
                <a:solidFill>
                  <a:schemeClr val="tx1"/>
                </a:solidFill>
              </a:rPr>
              <a:t>3 </a:t>
            </a:r>
            <a:r>
              <a:rPr lang="en-US" sz="3200" b="1" u="sng" dirty="0">
                <a:solidFill>
                  <a:srgbClr val="002060"/>
                </a:solidFill>
              </a:rPr>
              <a:t>He restores my soul</a:t>
            </a:r>
            <a:r>
              <a:rPr lang="en-US" sz="3200" dirty="0">
                <a:solidFill>
                  <a:schemeClr val="tx1"/>
                </a:solidFill>
              </a:rPr>
              <a:t>;</a:t>
            </a:r>
          </a:p>
          <a:p>
            <a:br>
              <a:rPr lang="en-US" sz="3200" dirty="0">
                <a:solidFill>
                  <a:schemeClr val="tx1"/>
                </a:solidFill>
              </a:rPr>
            </a:br>
            <a:endParaRPr lang="en-US" sz="3200" dirty="0">
              <a:solidFill>
                <a:schemeClr val="tx1"/>
              </a:solidFill>
            </a:endParaRPr>
          </a:p>
        </p:txBody>
      </p:sp>
      <p:sp>
        <p:nvSpPr>
          <p:cNvPr id="3" name="Title 1">
            <a:extLst>
              <a:ext uri="{FF2B5EF4-FFF2-40B4-BE49-F238E27FC236}">
                <a16:creationId xmlns:a16="http://schemas.microsoft.com/office/drawing/2014/main" id="{6F973B76-7CCA-917C-D8D7-4832F5A0ECB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4" name="Title 1">
            <a:extLst>
              <a:ext uri="{FF2B5EF4-FFF2-40B4-BE49-F238E27FC236}">
                <a16:creationId xmlns:a16="http://schemas.microsoft.com/office/drawing/2014/main" id="{4C53E6EC-5BF9-6FBC-CBCD-445BCA9A7D43}"/>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provides</a:t>
            </a:r>
            <a:r>
              <a:rPr lang="en-US" sz="5400" b="1" dirty="0"/>
              <a:t> </a:t>
            </a:r>
            <a:endParaRPr lang="en-US" sz="5400" b="1" i="1" dirty="0"/>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5784112" y="802832"/>
            <a:ext cx="6255488"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restoration</a:t>
            </a:r>
            <a:endParaRPr lang="en-US" sz="4000" b="1" i="1" dirty="0">
              <a:solidFill>
                <a:schemeClr val="bg1"/>
              </a:solidFill>
            </a:endParaRPr>
          </a:p>
        </p:txBody>
      </p:sp>
    </p:spTree>
    <p:extLst>
      <p:ext uri="{BB962C8B-B14F-4D97-AF65-F5344CB8AC3E}">
        <p14:creationId xmlns:p14="http://schemas.microsoft.com/office/powerpoint/2010/main" val="404871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dirty="0">
                <a:solidFill>
                  <a:schemeClr val="tx1"/>
                </a:solidFill>
              </a:rPr>
              <a:t>He guides me 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9" name="Title 1">
            <a:extLst>
              <a:ext uri="{FF2B5EF4-FFF2-40B4-BE49-F238E27FC236}">
                <a16:creationId xmlns:a16="http://schemas.microsoft.com/office/drawing/2014/main" id="{D813030D-01AA-5881-3FE1-BF95C492513D}"/>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Tree>
    <p:extLst>
      <p:ext uri="{BB962C8B-B14F-4D97-AF65-F5344CB8AC3E}">
        <p14:creationId xmlns:p14="http://schemas.microsoft.com/office/powerpoint/2010/main" val="4023148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b="1" u="sng" dirty="0">
                <a:solidFill>
                  <a:srgbClr val="002060"/>
                </a:solidFill>
              </a:rPr>
              <a:t>He guides me</a:t>
            </a:r>
            <a:r>
              <a:rPr lang="en-US" sz="3200" b="1" dirty="0">
                <a:solidFill>
                  <a:srgbClr val="002060"/>
                </a:solidFill>
              </a:rPr>
              <a:t> </a:t>
            </a:r>
            <a:r>
              <a:rPr lang="en-US" sz="3200" dirty="0">
                <a:solidFill>
                  <a:schemeClr val="tx1"/>
                </a:solidFill>
              </a:rPr>
              <a:t>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7467600" y="1066800"/>
            <a:ext cx="4003638"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Sheep need led</a:t>
            </a:r>
            <a:endParaRPr lang="en-US" sz="4000" b="1" i="1" dirty="0">
              <a:solidFill>
                <a:schemeClr val="bg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B0651F36-0A68-35E8-6503-083B986D07D0}"/>
              </a:ext>
            </a:extLst>
          </p:cNvPr>
          <p:cNvSpPr/>
          <p:nvPr/>
        </p:nvSpPr>
        <p:spPr>
          <a:xfrm>
            <a:off x="304800" y="4572000"/>
            <a:ext cx="8077200" cy="792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 state of provision and dependence </a:t>
            </a:r>
            <a:endParaRPr lang="en-US" sz="4000" b="1" i="1" dirty="0">
              <a:solidFill>
                <a:schemeClr val="bg1"/>
              </a:solidFill>
            </a:endParaRPr>
          </a:p>
        </p:txBody>
      </p:sp>
    </p:spTree>
    <p:extLst>
      <p:ext uri="{BB962C8B-B14F-4D97-AF65-F5344CB8AC3E}">
        <p14:creationId xmlns:p14="http://schemas.microsoft.com/office/powerpoint/2010/main" val="18917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b="1" u="sng" dirty="0">
                <a:solidFill>
                  <a:srgbClr val="002060"/>
                </a:solidFill>
              </a:rPr>
              <a:t>He guides me</a:t>
            </a:r>
            <a:r>
              <a:rPr lang="en-US" sz="3200" b="1" dirty="0">
                <a:solidFill>
                  <a:srgbClr val="002060"/>
                </a:solidFill>
              </a:rPr>
              <a:t> </a:t>
            </a:r>
            <a:r>
              <a:rPr lang="en-US" sz="3200" dirty="0">
                <a:solidFill>
                  <a:schemeClr val="tx1"/>
                </a:solidFill>
              </a:rPr>
              <a:t>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304800" y="4572000"/>
            <a:ext cx="8077200" cy="792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 state of provision and dependence </a:t>
            </a:r>
            <a:endParaRPr lang="en-US" sz="4000" b="1" i="1" dirty="0">
              <a:solidFill>
                <a:schemeClr val="bg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858000" y="922337"/>
            <a:ext cx="48006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led</a:t>
            </a:r>
            <a:endParaRPr lang="en-US" sz="4000" b="1" i="1" dirty="0">
              <a:solidFill>
                <a:schemeClr val="bg1"/>
              </a:solidFill>
            </a:endParaRPr>
          </a:p>
        </p:txBody>
      </p:sp>
      <p:sp>
        <p:nvSpPr>
          <p:cNvPr id="4" name="Rectangle 3">
            <a:extLst>
              <a:ext uri="{FF2B5EF4-FFF2-40B4-BE49-F238E27FC236}">
                <a16:creationId xmlns:a16="http://schemas.microsoft.com/office/drawing/2014/main" id="{EF37B386-BAAF-1F15-6B01-142D1E8EEF96}"/>
              </a:ext>
            </a:extLst>
          </p:cNvPr>
          <p:cNvSpPr/>
          <p:nvPr/>
        </p:nvSpPr>
        <p:spPr>
          <a:xfrm>
            <a:off x="6683" y="1905000"/>
            <a:ext cx="12192000" cy="2667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r>
              <a:rPr lang="en-US" sz="3200" b="1" baseline="30000" dirty="0">
                <a:solidFill>
                  <a:schemeClr val="bg1"/>
                </a:solidFill>
              </a:rPr>
              <a:t>Matthew 9:3</a:t>
            </a:r>
            <a:r>
              <a:rPr lang="en-US" sz="3200" b="1" i="0" baseline="30000" dirty="0">
                <a:solidFill>
                  <a:schemeClr val="bg1"/>
                </a:solidFill>
                <a:effectLst/>
              </a:rPr>
              <a:t>5 </a:t>
            </a:r>
            <a:r>
              <a:rPr lang="en-US" sz="3200" b="0" i="0" dirty="0">
                <a:solidFill>
                  <a:schemeClr val="bg1"/>
                </a:solidFill>
                <a:effectLst/>
              </a:rPr>
              <a:t>Jesus was going through all the cities and villages, teaching in their synagogues and proclaiming the gospel of the kingdom, and healing every kind of disease and every kind of sickness.</a:t>
            </a:r>
          </a:p>
          <a:p>
            <a:pPr algn="l"/>
            <a:r>
              <a:rPr lang="en-US" sz="3200" b="1" i="0" baseline="30000" dirty="0">
                <a:solidFill>
                  <a:schemeClr val="bg1"/>
                </a:solidFill>
                <a:effectLst/>
              </a:rPr>
              <a:t>36 </a:t>
            </a:r>
            <a:r>
              <a:rPr lang="en-US" sz="3200" b="0" i="0" dirty="0">
                <a:solidFill>
                  <a:schemeClr val="bg1"/>
                </a:solidFill>
                <a:effectLst/>
              </a:rPr>
              <a:t>Seeing the people…</a:t>
            </a:r>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1900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b="1" u="sng" dirty="0">
                <a:solidFill>
                  <a:srgbClr val="002060"/>
                </a:solidFill>
              </a:rPr>
              <a:t>He guides me</a:t>
            </a:r>
            <a:r>
              <a:rPr lang="en-US" sz="3200" b="1" dirty="0">
                <a:solidFill>
                  <a:srgbClr val="002060"/>
                </a:solidFill>
              </a:rPr>
              <a:t> </a:t>
            </a:r>
            <a:r>
              <a:rPr lang="en-US" sz="3200" dirty="0">
                <a:solidFill>
                  <a:schemeClr val="tx1"/>
                </a:solidFill>
              </a:rPr>
              <a:t>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304800" y="4572000"/>
            <a:ext cx="8077200" cy="792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 state of provision and dependence </a:t>
            </a:r>
            <a:endParaRPr lang="en-US" sz="4000" b="1" i="1" dirty="0">
              <a:solidFill>
                <a:schemeClr val="bg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858000" y="922337"/>
            <a:ext cx="48006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led</a:t>
            </a:r>
            <a:endParaRPr lang="en-US" sz="4000" b="1" i="1" dirty="0">
              <a:solidFill>
                <a:schemeClr val="bg1"/>
              </a:solidFill>
            </a:endParaRPr>
          </a:p>
        </p:txBody>
      </p:sp>
      <p:sp>
        <p:nvSpPr>
          <p:cNvPr id="4" name="Rectangle 3">
            <a:extLst>
              <a:ext uri="{FF2B5EF4-FFF2-40B4-BE49-F238E27FC236}">
                <a16:creationId xmlns:a16="http://schemas.microsoft.com/office/drawing/2014/main" id="{EF37B386-BAAF-1F15-6B01-142D1E8EEF96}"/>
              </a:ext>
            </a:extLst>
          </p:cNvPr>
          <p:cNvSpPr/>
          <p:nvPr/>
        </p:nvSpPr>
        <p:spPr>
          <a:xfrm>
            <a:off x="6683" y="1905000"/>
            <a:ext cx="12192000" cy="2667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r>
              <a:rPr lang="en-US" sz="3200" b="1" baseline="30000" dirty="0">
                <a:solidFill>
                  <a:schemeClr val="bg1"/>
                </a:solidFill>
              </a:rPr>
              <a:t>Matthew 9:3</a:t>
            </a:r>
            <a:r>
              <a:rPr lang="en-US" sz="3200" b="1" i="0" baseline="30000" dirty="0">
                <a:solidFill>
                  <a:schemeClr val="bg1"/>
                </a:solidFill>
                <a:effectLst/>
              </a:rPr>
              <a:t>5 </a:t>
            </a:r>
            <a:r>
              <a:rPr lang="en-US" sz="3200" b="0" i="0" dirty="0">
                <a:solidFill>
                  <a:schemeClr val="bg1"/>
                </a:solidFill>
                <a:effectLst/>
              </a:rPr>
              <a:t>Jesus was going through all the cities and villages, teaching in their synagogues and proclaiming the gospel of the kingdom, and healing every kind of disease and every kind of sickness.</a:t>
            </a:r>
          </a:p>
          <a:p>
            <a:pPr algn="l"/>
            <a:r>
              <a:rPr lang="en-US" sz="3200" b="1" i="0" baseline="30000" dirty="0">
                <a:solidFill>
                  <a:schemeClr val="bg1"/>
                </a:solidFill>
                <a:effectLst/>
              </a:rPr>
              <a:t>36 </a:t>
            </a:r>
            <a:r>
              <a:rPr lang="en-US" sz="3200" b="0" i="0" dirty="0">
                <a:solidFill>
                  <a:schemeClr val="bg1"/>
                </a:solidFill>
                <a:effectLst/>
              </a:rPr>
              <a:t>Seeing the people, He felt compassion for them, because they were distressed and dispirited like sheep without a shepherd. </a:t>
            </a: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2317075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5943600" y="5440362"/>
            <a:ext cx="5943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23</a:t>
            </a:r>
          </a:p>
        </p:txBody>
      </p:sp>
    </p:spTree>
    <p:extLst>
      <p:ext uri="{BB962C8B-B14F-4D97-AF65-F5344CB8AC3E}">
        <p14:creationId xmlns:p14="http://schemas.microsoft.com/office/powerpoint/2010/main" val="231083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b="1" u="sng" dirty="0">
                <a:solidFill>
                  <a:srgbClr val="002060"/>
                </a:solidFill>
              </a:rPr>
              <a:t>He guides me</a:t>
            </a:r>
            <a:r>
              <a:rPr lang="en-US" sz="3200" b="1" dirty="0">
                <a:solidFill>
                  <a:srgbClr val="002060"/>
                </a:solidFill>
              </a:rPr>
              <a:t> </a:t>
            </a:r>
            <a:r>
              <a:rPr lang="en-US" sz="3200" dirty="0">
                <a:solidFill>
                  <a:schemeClr val="tx1"/>
                </a:solidFill>
              </a:rPr>
              <a:t>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304800" y="4572000"/>
            <a:ext cx="8077200" cy="792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 state of provision and dependence </a:t>
            </a:r>
            <a:endParaRPr lang="en-US" sz="4000" b="1" i="1" dirty="0">
              <a:solidFill>
                <a:schemeClr val="bg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858000" y="922337"/>
            <a:ext cx="48006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led</a:t>
            </a:r>
            <a:endParaRPr lang="en-US" sz="4000" b="1" i="1" dirty="0">
              <a:solidFill>
                <a:schemeClr val="bg1"/>
              </a:solidFill>
            </a:endParaRPr>
          </a:p>
        </p:txBody>
      </p:sp>
      <p:sp>
        <p:nvSpPr>
          <p:cNvPr id="4" name="Rectangle 3">
            <a:extLst>
              <a:ext uri="{FF2B5EF4-FFF2-40B4-BE49-F238E27FC236}">
                <a16:creationId xmlns:a16="http://schemas.microsoft.com/office/drawing/2014/main" id="{EF37B386-BAAF-1F15-6B01-142D1E8EEF96}"/>
              </a:ext>
            </a:extLst>
          </p:cNvPr>
          <p:cNvSpPr/>
          <p:nvPr/>
        </p:nvSpPr>
        <p:spPr>
          <a:xfrm>
            <a:off x="6683" y="1905000"/>
            <a:ext cx="12192000" cy="2667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r>
              <a:rPr lang="en-US" sz="3200" b="1" baseline="30000" dirty="0">
                <a:solidFill>
                  <a:schemeClr val="bg1"/>
                </a:solidFill>
              </a:rPr>
              <a:t>Matthew 9:3</a:t>
            </a:r>
            <a:r>
              <a:rPr lang="en-US" sz="3200" b="1" i="0" baseline="30000" dirty="0">
                <a:solidFill>
                  <a:schemeClr val="bg1"/>
                </a:solidFill>
                <a:effectLst/>
              </a:rPr>
              <a:t>5 </a:t>
            </a:r>
            <a:r>
              <a:rPr lang="en-US" sz="3200" b="0" i="0" dirty="0">
                <a:solidFill>
                  <a:schemeClr val="bg1"/>
                </a:solidFill>
                <a:effectLst/>
              </a:rPr>
              <a:t>Jesus was going through all the cities and villages, teaching in their synagogues and proclaiming the gospel of the kingdom, and healing every kind of disease and every kind of sickness.</a:t>
            </a:r>
          </a:p>
          <a:p>
            <a:pPr algn="l"/>
            <a:r>
              <a:rPr lang="en-US" sz="3200" b="1" i="0" baseline="30000" dirty="0">
                <a:solidFill>
                  <a:schemeClr val="bg1"/>
                </a:solidFill>
                <a:effectLst/>
              </a:rPr>
              <a:t>36 </a:t>
            </a:r>
            <a:r>
              <a:rPr lang="en-US" sz="3200" b="0" i="0" dirty="0">
                <a:solidFill>
                  <a:schemeClr val="bg1"/>
                </a:solidFill>
                <a:effectLst/>
              </a:rPr>
              <a:t>Seeing the people, He felt compassion for them, because they were </a:t>
            </a:r>
            <a:r>
              <a:rPr lang="en-US" sz="3200" b="1" i="0" u="sng" dirty="0">
                <a:solidFill>
                  <a:schemeClr val="bg1"/>
                </a:solidFill>
                <a:effectLst/>
              </a:rPr>
              <a:t>distressed and dispirited</a:t>
            </a:r>
            <a:r>
              <a:rPr lang="en-US" sz="3200" b="0" i="0" dirty="0">
                <a:solidFill>
                  <a:schemeClr val="bg1"/>
                </a:solidFill>
                <a:effectLst/>
              </a:rPr>
              <a:t> like sheep without a shepherd. </a:t>
            </a: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3106135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b="1" u="sng" dirty="0">
                <a:solidFill>
                  <a:srgbClr val="002060"/>
                </a:solidFill>
              </a:rPr>
              <a:t>He guides me</a:t>
            </a:r>
            <a:r>
              <a:rPr lang="en-US" sz="3200" b="1" dirty="0">
                <a:solidFill>
                  <a:srgbClr val="002060"/>
                </a:solidFill>
              </a:rPr>
              <a:t> </a:t>
            </a:r>
            <a:r>
              <a:rPr lang="en-US" sz="3200" dirty="0">
                <a:solidFill>
                  <a:schemeClr val="tx1"/>
                </a:solidFill>
              </a:rPr>
              <a:t>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5" name="Rounded Rectangular Callout 11">
            <a:extLst>
              <a:ext uri="{FF2B5EF4-FFF2-40B4-BE49-F238E27FC236}">
                <a16:creationId xmlns:a16="http://schemas.microsoft.com/office/drawing/2014/main" id="{59CAE730-16FB-36BA-3875-285EE353FFD8}"/>
              </a:ext>
            </a:extLst>
          </p:cNvPr>
          <p:cNvSpPr/>
          <p:nvPr/>
        </p:nvSpPr>
        <p:spPr>
          <a:xfrm>
            <a:off x="304800" y="4572000"/>
            <a:ext cx="8077200" cy="792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A state of provision and dependence </a:t>
            </a:r>
            <a:endParaRPr lang="en-US" sz="4000" b="1" i="1" dirty="0">
              <a:solidFill>
                <a:schemeClr val="bg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858000" y="922337"/>
            <a:ext cx="48006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led</a:t>
            </a:r>
            <a:endParaRPr lang="en-US" sz="4000" b="1" i="1" dirty="0">
              <a:solidFill>
                <a:schemeClr val="bg1"/>
              </a:solidFill>
            </a:endParaRPr>
          </a:p>
        </p:txBody>
      </p:sp>
      <p:sp>
        <p:nvSpPr>
          <p:cNvPr id="4" name="Rectangle 3">
            <a:extLst>
              <a:ext uri="{FF2B5EF4-FFF2-40B4-BE49-F238E27FC236}">
                <a16:creationId xmlns:a16="http://schemas.microsoft.com/office/drawing/2014/main" id="{EF37B386-BAAF-1F15-6B01-142D1E8EEF96}"/>
              </a:ext>
            </a:extLst>
          </p:cNvPr>
          <p:cNvSpPr/>
          <p:nvPr/>
        </p:nvSpPr>
        <p:spPr>
          <a:xfrm>
            <a:off x="914400" y="2552736"/>
            <a:ext cx="10051717" cy="10668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r>
              <a:rPr lang="en-US" sz="3200" b="1" baseline="30000" dirty="0">
                <a:solidFill>
                  <a:schemeClr val="bg1"/>
                </a:solidFill>
              </a:rPr>
              <a:t>Psalm 1:1</a:t>
            </a:r>
            <a:r>
              <a:rPr lang="en-US" sz="3200" b="1" i="0" baseline="30000" dirty="0">
                <a:solidFill>
                  <a:schemeClr val="bg1"/>
                </a:solidFill>
                <a:effectLst/>
              </a:rPr>
              <a:t> </a:t>
            </a:r>
            <a:r>
              <a:rPr lang="en-US" sz="3200" b="0" i="0" dirty="0">
                <a:solidFill>
                  <a:schemeClr val="bg1"/>
                </a:solidFill>
                <a:effectLst/>
              </a:rPr>
              <a:t>How blessed is the man who… his delight is in the law of the </a:t>
            </a:r>
            <a:r>
              <a:rPr lang="en-US" sz="3200" b="0" i="0" cap="small" dirty="0">
                <a:solidFill>
                  <a:schemeClr val="bg1"/>
                </a:solidFill>
                <a:effectLst/>
              </a:rPr>
              <a:t>Lord</a:t>
            </a:r>
            <a:r>
              <a:rPr lang="en-US" sz="3200" b="0" i="0" dirty="0">
                <a:solidFill>
                  <a:schemeClr val="bg1"/>
                </a:solidFill>
                <a:effectLst/>
              </a:rPr>
              <a:t>, And in His law he meditates day and night.</a:t>
            </a:r>
            <a:br>
              <a:rPr lang="en-US" sz="3200" dirty="0">
                <a:solidFill>
                  <a:schemeClr val="bg1"/>
                </a:solidFill>
              </a:rPr>
            </a:br>
            <a:endParaRPr lang="en-US" sz="3200" dirty="0">
              <a:solidFill>
                <a:schemeClr val="bg1"/>
              </a:solidFill>
            </a:endParaRPr>
          </a:p>
        </p:txBody>
      </p:sp>
    </p:spTree>
    <p:extLst>
      <p:ext uri="{BB962C8B-B14F-4D97-AF65-F5344CB8AC3E}">
        <p14:creationId xmlns:p14="http://schemas.microsoft.com/office/powerpoint/2010/main" val="1159893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dirty="0">
                <a:solidFill>
                  <a:schemeClr val="tx1"/>
                </a:solidFill>
              </a:rPr>
              <a:t>He guides me </a:t>
            </a:r>
            <a:r>
              <a:rPr lang="en-US" sz="3200" b="1" u="sng" dirty="0">
                <a:solidFill>
                  <a:srgbClr val="002060"/>
                </a:solidFill>
              </a:rPr>
              <a:t>in the paths of righteousness</a:t>
            </a:r>
            <a:br>
              <a:rPr lang="en-US" sz="3200" dirty="0">
                <a:solidFill>
                  <a:schemeClr val="tx1"/>
                </a:solidFill>
              </a:rPr>
            </a:br>
            <a:r>
              <a:rPr lang="en-US" sz="3200" dirty="0">
                <a:solidFill>
                  <a:schemeClr val="tx1"/>
                </a:solidFill>
              </a:rPr>
              <a:t>For His name’s sake.</a:t>
            </a: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858000" y="922337"/>
            <a:ext cx="48006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led</a:t>
            </a:r>
            <a:endParaRPr lang="en-US" sz="4000" b="1" i="1" dirty="0">
              <a:solidFill>
                <a:schemeClr val="bg1"/>
              </a:solidFill>
            </a:endParaRPr>
          </a:p>
        </p:txBody>
      </p:sp>
    </p:spTree>
    <p:extLst>
      <p:ext uri="{BB962C8B-B14F-4D97-AF65-F5344CB8AC3E}">
        <p14:creationId xmlns:p14="http://schemas.microsoft.com/office/powerpoint/2010/main" val="66687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dirty="0">
                <a:solidFill>
                  <a:schemeClr val="tx1"/>
                </a:solidFill>
              </a:rPr>
              <a:t>He guides me in the paths of righteousness</a:t>
            </a:r>
            <a:br>
              <a:rPr lang="en-US" sz="3200" dirty="0">
                <a:solidFill>
                  <a:schemeClr val="tx1"/>
                </a:solidFill>
              </a:rPr>
            </a:br>
            <a:r>
              <a:rPr lang="en-US" sz="3200" b="1" u="sng" dirty="0">
                <a:solidFill>
                  <a:srgbClr val="002060"/>
                </a:solidFill>
              </a:rPr>
              <a:t>For His name’s sake.</a:t>
            </a: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858000" y="922337"/>
            <a:ext cx="48006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need led</a:t>
            </a:r>
            <a:endParaRPr lang="en-US" sz="4000" b="1" i="1" dirty="0">
              <a:solidFill>
                <a:schemeClr val="bg1"/>
              </a:solidFill>
            </a:endParaRPr>
          </a:p>
        </p:txBody>
      </p:sp>
    </p:spTree>
    <p:extLst>
      <p:ext uri="{BB962C8B-B14F-4D97-AF65-F5344CB8AC3E}">
        <p14:creationId xmlns:p14="http://schemas.microsoft.com/office/powerpoint/2010/main" val="375085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23:3 </a:t>
            </a:r>
            <a:r>
              <a:rPr lang="en-US" sz="3200" dirty="0">
                <a:solidFill>
                  <a:schemeClr val="tx1"/>
                </a:solidFill>
              </a:rPr>
              <a:t>He guides me in the paths of righteousness</a:t>
            </a:r>
            <a:br>
              <a:rPr lang="en-US" sz="3200" dirty="0">
                <a:solidFill>
                  <a:schemeClr val="tx1"/>
                </a:solidFill>
              </a:rPr>
            </a:br>
            <a:r>
              <a:rPr lang="en-US" sz="3200" b="1" u="sng" dirty="0">
                <a:solidFill>
                  <a:srgbClr val="002060"/>
                </a:solidFill>
              </a:rPr>
              <a:t>For His name’s sake.</a:t>
            </a: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
        <p:nvSpPr>
          <p:cNvPr id="3" name="Rounded Rectangular Callout 11">
            <a:extLst>
              <a:ext uri="{FF2B5EF4-FFF2-40B4-BE49-F238E27FC236}">
                <a16:creationId xmlns:a16="http://schemas.microsoft.com/office/drawing/2014/main" id="{35DE11A4-48A5-A7FB-C042-6561A3724D6D}"/>
              </a:ext>
            </a:extLst>
          </p:cNvPr>
          <p:cNvSpPr/>
          <p:nvPr/>
        </p:nvSpPr>
        <p:spPr>
          <a:xfrm>
            <a:off x="6324600" y="922337"/>
            <a:ext cx="53340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have purpose</a:t>
            </a:r>
            <a:endParaRPr lang="en-US" sz="4000" b="1" i="1" dirty="0">
              <a:solidFill>
                <a:schemeClr val="bg1"/>
              </a:solidFill>
            </a:endParaRPr>
          </a:p>
        </p:txBody>
      </p:sp>
    </p:spTree>
    <p:extLst>
      <p:ext uri="{BB962C8B-B14F-4D97-AF65-F5344CB8AC3E}">
        <p14:creationId xmlns:p14="http://schemas.microsoft.com/office/powerpoint/2010/main" val="345487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id="{35DE11A4-48A5-A7FB-C042-6561A3724D6D}"/>
              </a:ext>
            </a:extLst>
          </p:cNvPr>
          <p:cNvSpPr/>
          <p:nvPr/>
        </p:nvSpPr>
        <p:spPr>
          <a:xfrm>
            <a:off x="6324600" y="922337"/>
            <a:ext cx="53340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have purpose</a:t>
            </a:r>
            <a:endParaRPr lang="en-US" sz="4000" b="1" i="1" dirty="0">
              <a:solidFill>
                <a:schemeClr val="bg1"/>
              </a:solidFill>
            </a:endParaRPr>
          </a:p>
        </p:txBody>
      </p:sp>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b="1" u="sng" dirty="0">
                <a:solidFill>
                  <a:srgbClr val="002060"/>
                </a:solidFill>
                <a:effectLst/>
                <a:ea typeface="Times New Roman" panose="02020603050405020304" pitchFamily="18" charset="0"/>
              </a:rPr>
              <a:t>Even though I walk through the valley</a:t>
            </a:r>
            <a:r>
              <a:rPr lang="en-US" sz="3200" dirty="0">
                <a:solidFill>
                  <a:srgbClr val="000000"/>
                </a:solidFill>
                <a:effectLst/>
                <a:ea typeface="Times New Roman" panose="02020603050405020304" pitchFamily="18" charset="0"/>
              </a:rPr>
              <a:t> of the shadow of death,</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 fear no evil, for You are with me;</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Tree>
    <p:extLst>
      <p:ext uri="{BB962C8B-B14F-4D97-AF65-F5344CB8AC3E}">
        <p14:creationId xmlns:p14="http://schemas.microsoft.com/office/powerpoint/2010/main" val="2055548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11">
            <a:extLst>
              <a:ext uri="{FF2B5EF4-FFF2-40B4-BE49-F238E27FC236}">
                <a16:creationId xmlns:a16="http://schemas.microsoft.com/office/drawing/2014/main" id="{35DE11A4-48A5-A7FB-C042-6561A3724D6D}"/>
              </a:ext>
            </a:extLst>
          </p:cNvPr>
          <p:cNvSpPr/>
          <p:nvPr/>
        </p:nvSpPr>
        <p:spPr>
          <a:xfrm>
            <a:off x="6324600" y="922337"/>
            <a:ext cx="53340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Because I have purpose</a:t>
            </a:r>
            <a:endParaRPr lang="en-US" sz="4000" b="1" i="1" dirty="0">
              <a:solidFill>
                <a:schemeClr val="bg1"/>
              </a:solidFill>
            </a:endParaRPr>
          </a:p>
        </p:txBody>
      </p:sp>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b="1" u="sng" dirty="0">
                <a:solidFill>
                  <a:srgbClr val="002060"/>
                </a:solidFill>
                <a:effectLst/>
                <a:ea typeface="Times New Roman" panose="02020603050405020304" pitchFamily="18" charset="0"/>
              </a:rPr>
              <a:t>Even though I walk through the valley</a:t>
            </a:r>
            <a:r>
              <a:rPr lang="en-US" sz="3200" dirty="0">
                <a:solidFill>
                  <a:srgbClr val="000000"/>
                </a:solidFill>
                <a:effectLst/>
                <a:ea typeface="Times New Roman" panose="02020603050405020304" pitchFamily="18" charset="0"/>
              </a:rPr>
              <a:t> of the shadow of death,</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 fear no evil, for You are with me;</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BAA946C6-4D56-0DEF-9B9B-800E3F9A61A7}"/>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8" name="Title 1">
            <a:extLst>
              <a:ext uri="{FF2B5EF4-FFF2-40B4-BE49-F238E27FC236}">
                <a16:creationId xmlns:a16="http://schemas.microsoft.com/office/drawing/2014/main" id="{3293AAD5-F917-7ABF-6E32-0A178EB13067}"/>
              </a:ext>
            </a:extLst>
          </p:cNvPr>
          <p:cNvSpPr txBox="1">
            <a:spLocks/>
          </p:cNvSpPr>
          <p:nvPr/>
        </p:nvSpPr>
        <p:spPr bwMode="auto">
          <a:xfrm>
            <a:off x="7239000" y="-76200"/>
            <a:ext cx="49476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Who </a:t>
            </a:r>
            <a:r>
              <a:rPr lang="en-US" sz="5400" b="1" i="1" dirty="0"/>
              <a:t>leads</a:t>
            </a:r>
            <a:r>
              <a:rPr lang="en-US" sz="5400" b="1" dirty="0"/>
              <a:t> </a:t>
            </a:r>
            <a:endParaRPr lang="en-US" sz="5400" b="1" i="1" dirty="0"/>
          </a:p>
        </p:txBody>
      </p:sp>
    </p:spTree>
    <p:extLst>
      <p:ext uri="{BB962C8B-B14F-4D97-AF65-F5344CB8AC3E}">
        <p14:creationId xmlns:p14="http://schemas.microsoft.com/office/powerpoint/2010/main" val="611347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b="1" u="sng" dirty="0">
                <a:solidFill>
                  <a:srgbClr val="002060"/>
                </a:solidFill>
                <a:effectLst/>
                <a:ea typeface="Times New Roman" panose="02020603050405020304" pitchFamily="18" charset="0"/>
              </a:rPr>
              <a:t>Even though I walk through the valley</a:t>
            </a:r>
            <a:r>
              <a:rPr lang="en-US" sz="3200" dirty="0">
                <a:solidFill>
                  <a:srgbClr val="000000"/>
                </a:solidFill>
                <a:effectLst/>
                <a:ea typeface="Times New Roman" panose="02020603050405020304" pitchFamily="18" charset="0"/>
              </a:rPr>
              <a:t> of the shadow of death,</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 fear no evil, for You are with me;</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1441862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b="1" u="sng" dirty="0">
                <a:solidFill>
                  <a:srgbClr val="002060"/>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rgbClr val="000000"/>
                </a:solidFill>
                <a:effectLst/>
                <a:ea typeface="Times New Roman" panose="02020603050405020304" pitchFamily="18" charset="0"/>
              </a:rPr>
              <a:t>I fear no evil, for You are with me;</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2" name="Title 1">
            <a:extLst>
              <a:ext uri="{FF2B5EF4-FFF2-40B4-BE49-F238E27FC236}">
                <a16:creationId xmlns:a16="http://schemas.microsoft.com/office/drawing/2014/main" id="{C51D0167-2810-AE48-D28D-99F421C031FB}"/>
              </a:ext>
            </a:extLst>
          </p:cNvPr>
          <p:cNvSpPr txBox="1">
            <a:spLocks/>
          </p:cNvSpPr>
          <p:nvPr/>
        </p:nvSpPr>
        <p:spPr bwMode="auto">
          <a:xfrm>
            <a:off x="533400" y="3886200"/>
            <a:ext cx="48838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life is scary</a:t>
            </a:r>
          </a:p>
        </p:txBody>
      </p:sp>
    </p:spTree>
    <p:extLst>
      <p:ext uri="{BB962C8B-B14F-4D97-AF65-F5344CB8AC3E}">
        <p14:creationId xmlns:p14="http://schemas.microsoft.com/office/powerpoint/2010/main" val="418837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b="1" u="sng" dirty="0">
                <a:solidFill>
                  <a:srgbClr val="002060"/>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for You are with me;</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2" name="Title 1">
            <a:extLst>
              <a:ext uri="{FF2B5EF4-FFF2-40B4-BE49-F238E27FC236}">
                <a16:creationId xmlns:a16="http://schemas.microsoft.com/office/drawing/2014/main" id="{7B48AB53-65F8-54B5-1626-83230DBDF0AE}"/>
              </a:ext>
            </a:extLst>
          </p:cNvPr>
          <p:cNvSpPr txBox="1">
            <a:spLocks/>
          </p:cNvSpPr>
          <p:nvPr/>
        </p:nvSpPr>
        <p:spPr bwMode="auto">
          <a:xfrm>
            <a:off x="533400" y="3886200"/>
            <a:ext cx="48838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life is scary</a:t>
            </a:r>
          </a:p>
        </p:txBody>
      </p:sp>
    </p:spTree>
    <p:extLst>
      <p:ext uri="{BB962C8B-B14F-4D97-AF65-F5344CB8AC3E}">
        <p14:creationId xmlns:p14="http://schemas.microsoft.com/office/powerpoint/2010/main" val="26347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47342-D125-FADE-1B50-7C65FE0BB699}"/>
              </a:ext>
            </a:extLst>
          </p:cNvPr>
          <p:cNvSpPr>
            <a:spLocks noGrp="1"/>
          </p:cNvSpPr>
          <p:nvPr>
            <p:ph type="title"/>
          </p:nvPr>
        </p:nvSpPr>
        <p:spPr>
          <a:xfrm>
            <a:off x="0" y="274638"/>
            <a:ext cx="6095999" cy="1143000"/>
          </a:xfrm>
        </p:spPr>
        <p:txBody>
          <a:bodyPr/>
          <a:lstStyle/>
          <a:p>
            <a:r>
              <a:rPr lang="en-US" sz="9600" b="1" dirty="0">
                <a:solidFill>
                  <a:schemeClr val="bg1">
                    <a:lumMod val="95000"/>
                  </a:schemeClr>
                </a:solidFill>
              </a:rPr>
              <a:t>Psalm 23 </a:t>
            </a:r>
          </a:p>
        </p:txBody>
      </p:sp>
      <p:sp>
        <p:nvSpPr>
          <p:cNvPr id="6" name="Rectangle 5">
            <a:extLst>
              <a:ext uri="{FF2B5EF4-FFF2-40B4-BE49-F238E27FC236}">
                <a16:creationId xmlns:a16="http://schemas.microsoft.com/office/drawing/2014/main" id="{A96DC51C-A109-A1D6-A767-487D7297A1DA}"/>
              </a:ext>
            </a:extLst>
          </p:cNvPr>
          <p:cNvSpPr/>
          <p:nvPr/>
        </p:nvSpPr>
        <p:spPr>
          <a:xfrm>
            <a:off x="0" y="0"/>
            <a:ext cx="12192000" cy="685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2900" b="1" dirty="0">
              <a:solidFill>
                <a:schemeClr val="tx1"/>
              </a:solidFill>
            </a:endParaRPr>
          </a:p>
          <a:p>
            <a:r>
              <a:rPr lang="en-US" sz="2900" b="1" dirty="0">
                <a:solidFill>
                  <a:schemeClr val="tx1"/>
                </a:solidFill>
              </a:rPr>
              <a:t>Psalm 23</a:t>
            </a:r>
          </a:p>
          <a:p>
            <a:endParaRPr lang="en-US" sz="2900" b="1" dirty="0">
              <a:solidFill>
                <a:schemeClr val="tx1"/>
              </a:solidFill>
            </a:endParaRPr>
          </a:p>
          <a:p>
            <a:r>
              <a:rPr lang="en-US" sz="2900" b="1" dirty="0">
                <a:solidFill>
                  <a:schemeClr val="tx1"/>
                </a:solidFill>
              </a:rPr>
              <a:t>A Psalm of David </a:t>
            </a:r>
            <a:endParaRPr lang="en-US" sz="2900" dirty="0">
              <a:solidFill>
                <a:schemeClr val="tx1"/>
              </a:solidFill>
            </a:endParaRPr>
          </a:p>
        </p:txBody>
      </p:sp>
    </p:spTree>
    <p:extLst>
      <p:ext uri="{BB962C8B-B14F-4D97-AF65-F5344CB8AC3E}">
        <p14:creationId xmlns:p14="http://schemas.microsoft.com/office/powerpoint/2010/main" val="3818389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2" name="Title 1">
            <a:extLst>
              <a:ext uri="{FF2B5EF4-FFF2-40B4-BE49-F238E27FC236}">
                <a16:creationId xmlns:a16="http://schemas.microsoft.com/office/drawing/2014/main" id="{7C638D3C-394B-6A20-F98D-45D3CCAEB2B8}"/>
              </a:ext>
            </a:extLst>
          </p:cNvPr>
          <p:cNvSpPr txBox="1">
            <a:spLocks/>
          </p:cNvSpPr>
          <p:nvPr/>
        </p:nvSpPr>
        <p:spPr bwMode="auto">
          <a:xfrm>
            <a:off x="533400" y="3886200"/>
            <a:ext cx="48838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life is scary</a:t>
            </a:r>
          </a:p>
        </p:txBody>
      </p:sp>
    </p:spTree>
    <p:extLst>
      <p:ext uri="{BB962C8B-B14F-4D97-AF65-F5344CB8AC3E}">
        <p14:creationId xmlns:p14="http://schemas.microsoft.com/office/powerpoint/2010/main" val="3853468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2" name="Title 1">
            <a:extLst>
              <a:ext uri="{FF2B5EF4-FFF2-40B4-BE49-F238E27FC236}">
                <a16:creationId xmlns:a16="http://schemas.microsoft.com/office/drawing/2014/main" id="{7C638D3C-394B-6A20-F98D-45D3CCAEB2B8}"/>
              </a:ext>
            </a:extLst>
          </p:cNvPr>
          <p:cNvSpPr txBox="1">
            <a:spLocks/>
          </p:cNvSpPr>
          <p:nvPr/>
        </p:nvSpPr>
        <p:spPr bwMode="auto">
          <a:xfrm>
            <a:off x="381000" y="2472015"/>
            <a:ext cx="54102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You do have to go up through that valley</a:t>
            </a:r>
          </a:p>
        </p:txBody>
      </p:sp>
      <p:sp>
        <p:nvSpPr>
          <p:cNvPr id="3" name="Title 1">
            <a:extLst>
              <a:ext uri="{FF2B5EF4-FFF2-40B4-BE49-F238E27FC236}">
                <a16:creationId xmlns:a16="http://schemas.microsoft.com/office/drawing/2014/main" id="{B8113686-2ABC-2291-BE44-05FB6AAC97A4}"/>
              </a:ext>
            </a:extLst>
          </p:cNvPr>
          <p:cNvSpPr txBox="1">
            <a:spLocks/>
          </p:cNvSpPr>
          <p:nvPr/>
        </p:nvSpPr>
        <p:spPr bwMode="auto">
          <a:xfrm>
            <a:off x="381000" y="4348902"/>
            <a:ext cx="54102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solidFill>
                  <a:schemeClr val="bg1"/>
                </a:solidFill>
              </a:rPr>
              <a:t>But you don’t have to do it alone</a:t>
            </a:r>
          </a:p>
        </p:txBody>
      </p:sp>
    </p:spTree>
    <p:extLst>
      <p:ext uri="{BB962C8B-B14F-4D97-AF65-F5344CB8AC3E}">
        <p14:creationId xmlns:p14="http://schemas.microsoft.com/office/powerpoint/2010/main" val="139317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638800"/>
            <a:ext cx="12192000" cy="1219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3809201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b="1" u="sng" dirty="0">
                <a:solidFill>
                  <a:srgbClr val="002060"/>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The Lord is my shepherd</a:t>
            </a:r>
          </a:p>
        </p:txBody>
      </p:sp>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2934585" y="1219201"/>
            <a:ext cx="92910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accompanies us through unknown fear and danger</a:t>
            </a:r>
            <a:endParaRPr lang="en-US" sz="5400" b="1" i="1" dirty="0">
              <a:solidFill>
                <a:schemeClr val="bg1"/>
              </a:solidFill>
            </a:endParaRPr>
          </a:p>
        </p:txBody>
      </p:sp>
      <p:sp>
        <p:nvSpPr>
          <p:cNvPr id="9" name="Rectangle 8">
            <a:extLst>
              <a:ext uri="{FF2B5EF4-FFF2-40B4-BE49-F238E27FC236}">
                <a16:creationId xmlns:a16="http://schemas.microsoft.com/office/drawing/2014/main" id="{151ECD23-EB9B-8CDF-84F0-941EA9A06C55}"/>
              </a:ext>
            </a:extLst>
          </p:cNvPr>
          <p:cNvSpPr/>
          <p:nvPr/>
        </p:nvSpPr>
        <p:spPr>
          <a:xfrm>
            <a:off x="700863" y="2895600"/>
            <a:ext cx="10744200" cy="10668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r>
              <a:rPr lang="en-US" sz="3200" b="1" baseline="30000" dirty="0">
                <a:solidFill>
                  <a:schemeClr val="bg1"/>
                </a:solidFill>
              </a:rPr>
              <a:t>John 10:4 </a:t>
            </a:r>
            <a:r>
              <a:rPr lang="en-US" sz="3200" b="1" i="0" dirty="0">
                <a:solidFill>
                  <a:schemeClr val="bg1"/>
                </a:solidFill>
                <a:effectLst/>
              </a:rPr>
              <a:t>When he puts forth all his own, he goes ahead of them, and the sheep follow him because they know his voice.</a:t>
            </a:r>
            <a:endParaRPr lang="en-US" sz="3200" b="1" dirty="0">
              <a:solidFill>
                <a:schemeClr val="bg1"/>
              </a:solidFill>
            </a:endParaRPr>
          </a:p>
        </p:txBody>
      </p:sp>
      <p:sp>
        <p:nvSpPr>
          <p:cNvPr id="10" name="Oval 9">
            <a:extLst>
              <a:ext uri="{FF2B5EF4-FFF2-40B4-BE49-F238E27FC236}">
                <a16:creationId xmlns:a16="http://schemas.microsoft.com/office/drawing/2014/main" id="{A6FB18A5-27C5-DBA3-C76E-30F527EDCE5A}"/>
              </a:ext>
            </a:extLst>
          </p:cNvPr>
          <p:cNvSpPr/>
          <p:nvPr/>
        </p:nvSpPr>
        <p:spPr>
          <a:xfrm>
            <a:off x="4320363" y="5178351"/>
            <a:ext cx="1752600" cy="744112"/>
          </a:xfrm>
          <a:prstGeom prst="ellipse">
            <a:avLst/>
          </a:prstGeom>
          <a:noFill/>
          <a:ln w="889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495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solidFill>
                <a:schemeClr val="tx1"/>
              </a:solidFill>
              <a:effectLst/>
              <a:ea typeface="Times New Roman" panose="02020603050405020304" pitchFamily="18" charset="0"/>
            </a:endParaRPr>
          </a:p>
          <a:p>
            <a:pPr marL="0" marR="0">
              <a:spcBef>
                <a:spcPts val="0"/>
              </a:spcBef>
              <a:spcAft>
                <a:spcPts val="0"/>
              </a:spcAft>
            </a:pPr>
            <a:r>
              <a:rPr lang="en-US" sz="3200" b="1" baseline="30000" dirty="0">
                <a:solidFill>
                  <a:schemeClr val="tx1"/>
                </a:solidFill>
              </a:rPr>
              <a:t>4 </a:t>
            </a:r>
            <a:r>
              <a:rPr lang="en-US" sz="3200" dirty="0">
                <a:solidFill>
                  <a:schemeClr val="tx1"/>
                </a:solidFill>
              </a:rPr>
              <a:t>Your rod and Your staff, they comfort me.</a:t>
            </a:r>
            <a:endParaRPr lang="en-US" sz="3200" dirty="0">
              <a:solidFill>
                <a:schemeClr val="tx1"/>
              </a:solidFill>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The Lord is my shepherd</a:t>
            </a:r>
          </a:p>
        </p:txBody>
      </p:sp>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2934585" y="1219201"/>
            <a:ext cx="9291084"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accompanies us through unknown fear and danger</a:t>
            </a:r>
            <a:endParaRPr lang="en-US" sz="5400" b="1" i="1" dirty="0">
              <a:solidFill>
                <a:schemeClr val="bg1"/>
              </a:solidFill>
            </a:endParaRPr>
          </a:p>
        </p:txBody>
      </p:sp>
    </p:spTree>
    <p:extLst>
      <p:ext uri="{BB962C8B-B14F-4D97-AF65-F5344CB8AC3E}">
        <p14:creationId xmlns:p14="http://schemas.microsoft.com/office/powerpoint/2010/main" val="386262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solidFill>
                <a:schemeClr val="tx1"/>
              </a:solidFill>
              <a:effectLst/>
              <a:ea typeface="Times New Roman" panose="02020603050405020304" pitchFamily="18" charset="0"/>
            </a:endParaRPr>
          </a:p>
          <a:p>
            <a:pPr marL="0" marR="0">
              <a:spcBef>
                <a:spcPts val="0"/>
              </a:spcBef>
              <a:spcAft>
                <a:spcPts val="0"/>
              </a:spcAft>
            </a:pPr>
            <a:r>
              <a:rPr lang="en-US" sz="3200" b="1" baseline="30000" dirty="0">
                <a:solidFill>
                  <a:schemeClr val="tx1"/>
                </a:solidFill>
              </a:rPr>
              <a:t>4 </a:t>
            </a:r>
            <a:r>
              <a:rPr lang="en-US" sz="3200" b="1" u="sng" dirty="0">
                <a:solidFill>
                  <a:srgbClr val="002060"/>
                </a:solidFill>
              </a:rPr>
              <a:t>Your rod and Your staff</a:t>
            </a:r>
            <a:r>
              <a:rPr lang="en-US" sz="3200" dirty="0">
                <a:solidFill>
                  <a:schemeClr val="tx1"/>
                </a:solidFill>
              </a:rPr>
              <a:t>, they comfort me.</a:t>
            </a:r>
            <a:endParaRPr lang="en-US" sz="3200" dirty="0">
              <a:solidFill>
                <a:schemeClr val="tx1"/>
              </a:solidFill>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The Lord is my shepherd</a:t>
            </a:r>
          </a:p>
        </p:txBody>
      </p:sp>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1129266" y="13716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defends us from danger</a:t>
            </a:r>
            <a:endParaRPr lang="en-US" sz="5400" b="1" i="1" dirty="0">
              <a:solidFill>
                <a:schemeClr val="bg1"/>
              </a:solidFill>
            </a:endParaRPr>
          </a:p>
        </p:txBody>
      </p:sp>
      <p:sp>
        <p:nvSpPr>
          <p:cNvPr id="3" name="Title 1">
            <a:extLst>
              <a:ext uri="{FF2B5EF4-FFF2-40B4-BE49-F238E27FC236}">
                <a16:creationId xmlns:a16="http://schemas.microsoft.com/office/drawing/2014/main" id="{72310CBE-733E-D269-8E18-19A6ED029FDE}"/>
              </a:ext>
            </a:extLst>
          </p:cNvPr>
          <p:cNvSpPr txBox="1">
            <a:spLocks/>
          </p:cNvSpPr>
          <p:nvPr/>
        </p:nvSpPr>
        <p:spPr bwMode="auto">
          <a:xfrm>
            <a:off x="1129266" y="33147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And the danger of my own folly</a:t>
            </a:r>
            <a:endParaRPr lang="en-US" sz="5400" b="1" i="1" dirty="0">
              <a:solidFill>
                <a:schemeClr val="bg1"/>
              </a:solidFill>
            </a:endParaRPr>
          </a:p>
        </p:txBody>
      </p:sp>
    </p:spTree>
    <p:extLst>
      <p:ext uri="{BB962C8B-B14F-4D97-AF65-F5344CB8AC3E}">
        <p14:creationId xmlns:p14="http://schemas.microsoft.com/office/powerpoint/2010/main" val="26540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solidFill>
                <a:schemeClr val="tx1"/>
              </a:solidFill>
              <a:effectLst/>
              <a:ea typeface="Times New Roman" panose="02020603050405020304" pitchFamily="18" charset="0"/>
            </a:endParaRPr>
          </a:p>
          <a:p>
            <a:pPr marL="0" marR="0">
              <a:spcBef>
                <a:spcPts val="0"/>
              </a:spcBef>
              <a:spcAft>
                <a:spcPts val="0"/>
              </a:spcAft>
            </a:pPr>
            <a:r>
              <a:rPr lang="en-US" sz="3200" b="1" baseline="30000" dirty="0">
                <a:solidFill>
                  <a:schemeClr val="tx1"/>
                </a:solidFill>
              </a:rPr>
              <a:t>4 </a:t>
            </a:r>
            <a:r>
              <a:rPr lang="en-US" sz="3200" dirty="0">
                <a:solidFill>
                  <a:schemeClr val="tx1"/>
                </a:solidFill>
              </a:rPr>
              <a:t>Your rod and Your staff, </a:t>
            </a:r>
            <a:r>
              <a:rPr lang="en-US" sz="3200" b="1" u="sng" dirty="0">
                <a:solidFill>
                  <a:srgbClr val="002060"/>
                </a:solidFill>
              </a:rPr>
              <a:t>they comfort me</a:t>
            </a:r>
            <a:r>
              <a:rPr lang="en-US" sz="3200" dirty="0">
                <a:solidFill>
                  <a:schemeClr val="tx1"/>
                </a:solidFill>
              </a:rPr>
              <a:t>.</a:t>
            </a:r>
            <a:endParaRPr lang="en-US" sz="3200" dirty="0">
              <a:solidFill>
                <a:schemeClr val="tx1"/>
              </a:solidFill>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The Lord is my shepherd</a:t>
            </a:r>
          </a:p>
        </p:txBody>
      </p:sp>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1129266" y="13716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defends us from danger</a:t>
            </a:r>
            <a:endParaRPr lang="en-US" sz="5400" b="1" i="1" dirty="0">
              <a:solidFill>
                <a:schemeClr val="bg1"/>
              </a:solidFill>
            </a:endParaRPr>
          </a:p>
        </p:txBody>
      </p:sp>
      <p:sp>
        <p:nvSpPr>
          <p:cNvPr id="3" name="Title 1">
            <a:extLst>
              <a:ext uri="{FF2B5EF4-FFF2-40B4-BE49-F238E27FC236}">
                <a16:creationId xmlns:a16="http://schemas.microsoft.com/office/drawing/2014/main" id="{72310CBE-733E-D269-8E18-19A6ED029FDE}"/>
              </a:ext>
            </a:extLst>
          </p:cNvPr>
          <p:cNvSpPr txBox="1">
            <a:spLocks/>
          </p:cNvSpPr>
          <p:nvPr/>
        </p:nvSpPr>
        <p:spPr bwMode="auto">
          <a:xfrm>
            <a:off x="1129266" y="33147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And the danger of my own folly</a:t>
            </a:r>
            <a:endParaRPr lang="en-US" sz="5400" b="1" i="1" dirty="0">
              <a:solidFill>
                <a:schemeClr val="bg1"/>
              </a:solidFill>
            </a:endParaRPr>
          </a:p>
        </p:txBody>
      </p:sp>
    </p:spTree>
    <p:extLst>
      <p:ext uri="{BB962C8B-B14F-4D97-AF65-F5344CB8AC3E}">
        <p14:creationId xmlns:p14="http://schemas.microsoft.com/office/powerpoint/2010/main" val="3520470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1129266" y="13716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defends us from danger</a:t>
            </a:r>
            <a:endParaRPr lang="en-US" sz="5400" b="1" i="1" dirty="0">
              <a:solidFill>
                <a:schemeClr val="bg1"/>
              </a:solidFill>
            </a:endParaRPr>
          </a:p>
        </p:txBody>
      </p:sp>
      <p:sp>
        <p:nvSpPr>
          <p:cNvPr id="3" name="Title 1">
            <a:extLst>
              <a:ext uri="{FF2B5EF4-FFF2-40B4-BE49-F238E27FC236}">
                <a16:creationId xmlns:a16="http://schemas.microsoft.com/office/drawing/2014/main" id="{72310CBE-733E-D269-8E18-19A6ED029FDE}"/>
              </a:ext>
            </a:extLst>
          </p:cNvPr>
          <p:cNvSpPr txBox="1">
            <a:spLocks/>
          </p:cNvSpPr>
          <p:nvPr/>
        </p:nvSpPr>
        <p:spPr bwMode="auto">
          <a:xfrm>
            <a:off x="1129266" y="33147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And the danger of my own folly</a:t>
            </a:r>
            <a:endParaRPr lang="en-US" sz="5400" b="1" i="1" dirty="0">
              <a:solidFill>
                <a:schemeClr val="bg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spcBef>
                <a:spcPts val="0"/>
              </a:spcBef>
              <a:spcAft>
                <a:spcPts val="0"/>
              </a:spcAft>
            </a:pPr>
            <a:r>
              <a:rPr lang="en-US" sz="3200" b="1" baseline="30000" dirty="0">
                <a:solidFill>
                  <a:schemeClr val="tx1"/>
                </a:solidFill>
              </a:rPr>
              <a:t>Psalm 23:</a:t>
            </a:r>
            <a:r>
              <a:rPr lang="en-US" sz="3200" b="1" baseline="30000" dirty="0">
                <a:solidFill>
                  <a:srgbClr val="000000"/>
                </a:solidFill>
                <a:effectLst/>
                <a:ea typeface="Times New Roman" panose="02020603050405020304" pitchFamily="18" charset="0"/>
              </a:rPr>
              <a:t>4 </a:t>
            </a:r>
            <a:r>
              <a:rPr lang="en-US" sz="3200" dirty="0">
                <a:solidFill>
                  <a:schemeClr val="tx1"/>
                </a:solidFill>
                <a:effectLst/>
                <a:ea typeface="Times New Roman" panose="02020603050405020304" pitchFamily="18" charset="0"/>
              </a:rPr>
              <a:t>Even though I walk through the valley </a:t>
            </a:r>
            <a:r>
              <a:rPr lang="en-US" sz="3200" dirty="0">
                <a:solidFill>
                  <a:srgbClr val="000000"/>
                </a:solidFill>
                <a:effectLst/>
                <a:ea typeface="Times New Roman" panose="02020603050405020304" pitchFamily="18" charset="0"/>
              </a:rPr>
              <a:t>of </a:t>
            </a:r>
            <a:r>
              <a:rPr lang="en-US" sz="3200" dirty="0">
                <a:solidFill>
                  <a:schemeClr val="tx1"/>
                </a:solidFill>
                <a:effectLst/>
                <a:ea typeface="Times New Roman" panose="02020603050405020304" pitchFamily="18" charset="0"/>
              </a:rPr>
              <a:t>the shadow of death</a:t>
            </a:r>
            <a:r>
              <a:rPr lang="en-US" sz="3200" dirty="0">
                <a:solidFill>
                  <a:srgbClr val="000000"/>
                </a:solidFill>
                <a:effectLst/>
                <a:ea typeface="Times New Roman" panose="02020603050405020304" pitchFamily="18" charset="0"/>
              </a:rPr>
              <a:t>,</a:t>
            </a:r>
            <a:br>
              <a:rPr lang="en-US" sz="3200" dirty="0">
                <a:solidFill>
                  <a:srgbClr val="000000"/>
                </a:solidFill>
                <a:effectLst/>
                <a:ea typeface="Times New Roman" panose="02020603050405020304" pitchFamily="18" charset="0"/>
              </a:rPr>
            </a:br>
            <a:r>
              <a:rPr lang="en-US" sz="3200" dirty="0">
                <a:solidFill>
                  <a:schemeClr val="tx1"/>
                </a:solidFill>
                <a:effectLst/>
                <a:ea typeface="Times New Roman" panose="02020603050405020304" pitchFamily="18" charset="0"/>
              </a:rPr>
              <a:t>I fear no evil</a:t>
            </a:r>
            <a:r>
              <a:rPr lang="en-US" sz="3200" dirty="0">
                <a:solidFill>
                  <a:srgbClr val="000000"/>
                </a:solidFill>
                <a:effectLst/>
                <a:ea typeface="Times New Roman" panose="02020603050405020304" pitchFamily="18" charset="0"/>
              </a:rPr>
              <a:t>, </a:t>
            </a:r>
            <a:r>
              <a:rPr lang="en-US" sz="3200" dirty="0">
                <a:solidFill>
                  <a:schemeClr val="tx1"/>
                </a:solidFill>
                <a:effectLst/>
                <a:ea typeface="Times New Roman" panose="02020603050405020304" pitchFamily="18" charset="0"/>
              </a:rPr>
              <a:t>for You are with me</a:t>
            </a:r>
            <a:r>
              <a:rPr lang="en-US" sz="3200" dirty="0">
                <a:solidFill>
                  <a:srgbClr val="000000"/>
                </a:solidFill>
                <a:effectLst/>
                <a:ea typeface="Times New Roman" panose="02020603050405020304" pitchFamily="18" charset="0"/>
              </a:rPr>
              <a:t>;</a:t>
            </a:r>
            <a:endParaRPr lang="en-US" sz="3200" dirty="0">
              <a:solidFill>
                <a:schemeClr val="tx1"/>
              </a:solidFill>
              <a:effectLst/>
              <a:ea typeface="Times New Roman" panose="02020603050405020304" pitchFamily="18" charset="0"/>
            </a:endParaRPr>
          </a:p>
          <a:p>
            <a:pPr marL="0" marR="0">
              <a:spcBef>
                <a:spcPts val="0"/>
              </a:spcBef>
              <a:spcAft>
                <a:spcPts val="0"/>
              </a:spcAft>
            </a:pPr>
            <a:r>
              <a:rPr lang="en-US" sz="3200" b="1" baseline="30000" dirty="0">
                <a:solidFill>
                  <a:schemeClr val="tx1"/>
                </a:solidFill>
              </a:rPr>
              <a:t>4 </a:t>
            </a:r>
            <a:r>
              <a:rPr lang="en-US" sz="3200" dirty="0">
                <a:solidFill>
                  <a:schemeClr val="tx1"/>
                </a:solidFill>
              </a:rPr>
              <a:t>Your rod and Your staff, </a:t>
            </a:r>
            <a:r>
              <a:rPr lang="en-US" sz="3200" b="1" u="sng" dirty="0">
                <a:solidFill>
                  <a:srgbClr val="002060"/>
                </a:solidFill>
              </a:rPr>
              <a:t>they comfort me</a:t>
            </a:r>
            <a:r>
              <a:rPr lang="en-US" sz="3200" dirty="0">
                <a:solidFill>
                  <a:schemeClr val="tx1"/>
                </a:solidFill>
              </a:rPr>
              <a:t>.</a:t>
            </a:r>
            <a:endParaRPr lang="en-US" sz="3200" dirty="0">
              <a:solidFill>
                <a:schemeClr val="tx1"/>
              </a:solidFill>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1740964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1129266" y="13716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defends us from danger</a:t>
            </a:r>
            <a:endParaRPr lang="en-US" sz="5400" b="1" i="1" dirty="0">
              <a:solidFill>
                <a:schemeClr val="bg1"/>
              </a:solidFill>
            </a:endParaRPr>
          </a:p>
        </p:txBody>
      </p:sp>
      <p:sp>
        <p:nvSpPr>
          <p:cNvPr id="3" name="Title 1">
            <a:extLst>
              <a:ext uri="{FF2B5EF4-FFF2-40B4-BE49-F238E27FC236}">
                <a16:creationId xmlns:a16="http://schemas.microsoft.com/office/drawing/2014/main" id="{72310CBE-733E-D269-8E18-19A6ED029FDE}"/>
              </a:ext>
            </a:extLst>
          </p:cNvPr>
          <p:cNvSpPr txBox="1">
            <a:spLocks/>
          </p:cNvSpPr>
          <p:nvPr/>
        </p:nvSpPr>
        <p:spPr bwMode="auto">
          <a:xfrm>
            <a:off x="1129266" y="33147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And the danger of my own folly</a:t>
            </a:r>
            <a:endParaRPr lang="en-US" sz="5400" b="1" i="1" dirty="0">
              <a:solidFill>
                <a:schemeClr val="bg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23:5 </a:t>
            </a:r>
            <a:r>
              <a:rPr lang="en-US" sz="3200" dirty="0">
                <a:solidFill>
                  <a:schemeClr val="tx1"/>
                </a:solidFill>
              </a:rPr>
              <a:t>You prepare a table before me in the presence of my enemies;</a:t>
            </a:r>
            <a:br>
              <a:rPr lang="en-US" sz="3200" dirty="0">
                <a:solidFill>
                  <a:schemeClr val="tx1"/>
                </a:solidFill>
              </a:rPr>
            </a:br>
            <a:r>
              <a:rPr lang="en-US" sz="3200" dirty="0">
                <a:solidFill>
                  <a:schemeClr val="tx1"/>
                </a:solidFill>
              </a:rPr>
              <a:t>You have anointed my head with oil;</a:t>
            </a:r>
            <a:br>
              <a:rPr lang="en-US" sz="3200" dirty="0">
                <a:solidFill>
                  <a:schemeClr val="tx1"/>
                </a:solidFill>
              </a:rPr>
            </a:br>
            <a:r>
              <a:rPr lang="en-US" sz="3200" dirty="0">
                <a:solidFill>
                  <a:schemeClr val="tx1"/>
                </a:solidFill>
              </a:rPr>
              <a:t>My cup overflows.</a:t>
            </a: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794006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6361DDC-3D59-71C7-CD1C-169DD827C8BF}"/>
              </a:ext>
            </a:extLst>
          </p:cNvPr>
          <p:cNvSpPr txBox="1">
            <a:spLocks/>
          </p:cNvSpPr>
          <p:nvPr/>
        </p:nvSpPr>
        <p:spPr bwMode="auto">
          <a:xfrm>
            <a:off x="1129266" y="13716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Who defends us from danger</a:t>
            </a:r>
            <a:endParaRPr lang="en-US" sz="5400" b="1" i="1" dirty="0">
              <a:solidFill>
                <a:schemeClr val="bg1"/>
              </a:solidFill>
            </a:endParaRPr>
          </a:p>
        </p:txBody>
      </p:sp>
      <p:sp>
        <p:nvSpPr>
          <p:cNvPr id="3" name="Title 1">
            <a:extLst>
              <a:ext uri="{FF2B5EF4-FFF2-40B4-BE49-F238E27FC236}">
                <a16:creationId xmlns:a16="http://schemas.microsoft.com/office/drawing/2014/main" id="{72310CBE-733E-D269-8E18-19A6ED029FDE}"/>
              </a:ext>
            </a:extLst>
          </p:cNvPr>
          <p:cNvSpPr txBox="1">
            <a:spLocks/>
          </p:cNvSpPr>
          <p:nvPr/>
        </p:nvSpPr>
        <p:spPr bwMode="auto">
          <a:xfrm>
            <a:off x="1129266" y="3314700"/>
            <a:ext cx="5201979"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solidFill>
                  <a:schemeClr val="bg1"/>
                </a:solidFill>
              </a:rPr>
              <a:t>And the danger of my own folly</a:t>
            </a:r>
            <a:endParaRPr lang="en-US" sz="5400" b="1" i="1" dirty="0">
              <a:solidFill>
                <a:schemeClr val="bg1"/>
              </a:solidFill>
            </a:endParaRPr>
          </a:p>
        </p:txBody>
      </p:sp>
      <p:sp>
        <p:nvSpPr>
          <p:cNvPr id="7" name="Title 1">
            <a:extLst>
              <a:ext uri="{FF2B5EF4-FFF2-40B4-BE49-F238E27FC236}">
                <a16:creationId xmlns:a16="http://schemas.microsoft.com/office/drawing/2014/main" id="{A6476E95-F328-1B08-B552-33B141FF2FA5}"/>
              </a:ext>
            </a:extLst>
          </p:cNvPr>
          <p:cNvSpPr txBox="1">
            <a:spLocks/>
          </p:cNvSpPr>
          <p:nvPr/>
        </p:nvSpPr>
        <p:spPr bwMode="auto">
          <a:xfrm>
            <a:off x="-7088" y="-76200"/>
            <a:ext cx="7474688"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Lord is my shepherd</a:t>
            </a:r>
          </a:p>
        </p:txBody>
      </p:sp>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23:5 </a:t>
            </a:r>
            <a:r>
              <a:rPr lang="en-US" sz="3200" dirty="0">
                <a:solidFill>
                  <a:schemeClr val="tx1"/>
                </a:solidFill>
              </a:rPr>
              <a:t>You prepare a table before me in the presence of my enemies;</a:t>
            </a:r>
            <a:br>
              <a:rPr lang="en-US" sz="3200" dirty="0">
                <a:solidFill>
                  <a:schemeClr val="tx1"/>
                </a:solidFill>
              </a:rPr>
            </a:br>
            <a:r>
              <a:rPr lang="en-US" sz="3200" dirty="0">
                <a:solidFill>
                  <a:schemeClr val="tx1"/>
                </a:solidFill>
              </a:rPr>
              <a:t>You have anointed my head with oil;</a:t>
            </a:r>
            <a:br>
              <a:rPr lang="en-US" sz="3200" dirty="0">
                <a:solidFill>
                  <a:schemeClr val="tx1"/>
                </a:solidFill>
              </a:rPr>
            </a:br>
            <a:r>
              <a:rPr lang="en-US" sz="3200" dirty="0">
                <a:solidFill>
                  <a:schemeClr val="tx1"/>
                </a:solidFill>
              </a:rPr>
              <a:t>My cup overflows.</a:t>
            </a:r>
          </a:p>
          <a:p>
            <a:br>
              <a:rPr lang="en-US" sz="3200" dirty="0">
                <a:solidFill>
                  <a:schemeClr val="tx1"/>
                </a:solidFill>
              </a:rPr>
            </a:br>
            <a:endParaRPr lang="en-US" sz="3200" dirty="0">
              <a:solidFill>
                <a:schemeClr val="tx1"/>
              </a:solidFill>
            </a:endParaRPr>
          </a:p>
        </p:txBody>
      </p:sp>
      <p:sp>
        <p:nvSpPr>
          <p:cNvPr id="9" name="Title 1">
            <a:extLst>
              <a:ext uri="{FF2B5EF4-FFF2-40B4-BE49-F238E27FC236}">
                <a16:creationId xmlns:a16="http://schemas.microsoft.com/office/drawing/2014/main" id="{153539ED-9BF1-C5D3-C541-B1B046797538}"/>
              </a:ext>
            </a:extLst>
          </p:cNvPr>
          <p:cNvSpPr txBox="1">
            <a:spLocks/>
          </p:cNvSpPr>
          <p:nvPr/>
        </p:nvSpPr>
        <p:spPr bwMode="auto">
          <a:xfrm>
            <a:off x="152400" y="228600"/>
            <a:ext cx="4038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Hospitality</a:t>
            </a:r>
          </a:p>
          <a:p>
            <a:pPr algn="l"/>
            <a:r>
              <a:rPr lang="en-US" sz="5400" b="1" i="1" dirty="0">
                <a:solidFill>
                  <a:schemeClr val="bg1"/>
                </a:solidFill>
              </a:rPr>
              <a:t> </a:t>
            </a:r>
          </a:p>
        </p:txBody>
      </p:sp>
    </p:spTree>
    <p:extLst>
      <p:ext uri="{BB962C8B-B14F-4D97-AF65-F5344CB8AC3E}">
        <p14:creationId xmlns:p14="http://schemas.microsoft.com/office/powerpoint/2010/main" val="137327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47342-D125-FADE-1B50-7C65FE0BB699}"/>
              </a:ext>
            </a:extLst>
          </p:cNvPr>
          <p:cNvSpPr>
            <a:spLocks noGrp="1"/>
          </p:cNvSpPr>
          <p:nvPr>
            <p:ph type="title"/>
          </p:nvPr>
        </p:nvSpPr>
        <p:spPr>
          <a:xfrm>
            <a:off x="0" y="274638"/>
            <a:ext cx="6095999" cy="1143000"/>
          </a:xfrm>
        </p:spPr>
        <p:txBody>
          <a:bodyPr/>
          <a:lstStyle/>
          <a:p>
            <a:r>
              <a:rPr lang="en-US" sz="9600" b="1" dirty="0">
                <a:solidFill>
                  <a:schemeClr val="bg1">
                    <a:lumMod val="95000"/>
                  </a:schemeClr>
                </a:solidFill>
              </a:rPr>
              <a:t>Psalm 23 </a:t>
            </a:r>
          </a:p>
        </p:txBody>
      </p:sp>
      <p:sp>
        <p:nvSpPr>
          <p:cNvPr id="6" name="Rectangle 5">
            <a:extLst>
              <a:ext uri="{FF2B5EF4-FFF2-40B4-BE49-F238E27FC236}">
                <a16:creationId xmlns:a16="http://schemas.microsoft.com/office/drawing/2014/main" id="{A96DC51C-A109-A1D6-A767-487D7297A1DA}"/>
              </a:ext>
            </a:extLst>
          </p:cNvPr>
          <p:cNvSpPr/>
          <p:nvPr/>
        </p:nvSpPr>
        <p:spPr>
          <a:xfrm>
            <a:off x="0" y="0"/>
            <a:ext cx="12192000" cy="685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baseline="30000" dirty="0">
                <a:solidFill>
                  <a:schemeClr val="tx1"/>
                </a:solidFill>
              </a:rPr>
              <a:t>Psalm 23:1</a:t>
            </a:r>
            <a:r>
              <a:rPr lang="en-US" sz="2900" b="1" baseline="30000" dirty="0">
                <a:solidFill>
                  <a:schemeClr val="tx1"/>
                </a:solidFill>
                <a:effectLst/>
                <a:ea typeface="Calibri" panose="020F0502020204030204" pitchFamily="34" charset="0"/>
                <a:cs typeface="Calibri" panose="020F0502020204030204" pitchFamily="34" charset="0"/>
              </a:rPr>
              <a:t> </a:t>
            </a:r>
            <a:r>
              <a:rPr lang="en-US" sz="2900" dirty="0">
                <a:solidFill>
                  <a:schemeClr val="tx1"/>
                </a:solidFill>
              </a:rPr>
              <a:t>The </a:t>
            </a:r>
            <a:r>
              <a:rPr lang="en-US" sz="2900" cap="small" dirty="0">
                <a:solidFill>
                  <a:schemeClr val="tx1"/>
                </a:solidFill>
              </a:rPr>
              <a:t>Lord</a:t>
            </a:r>
            <a:r>
              <a:rPr lang="en-US" sz="2900" dirty="0">
                <a:solidFill>
                  <a:schemeClr val="tx1"/>
                </a:solidFill>
              </a:rPr>
              <a:t> is my shepherd,</a:t>
            </a:r>
            <a:br>
              <a:rPr lang="en-US" sz="2900" dirty="0">
                <a:solidFill>
                  <a:schemeClr val="tx1"/>
                </a:solidFill>
              </a:rPr>
            </a:br>
            <a:r>
              <a:rPr lang="en-US" sz="2900" dirty="0">
                <a:solidFill>
                  <a:schemeClr val="tx1"/>
                </a:solidFill>
              </a:rPr>
              <a:t>I shall not want.</a:t>
            </a:r>
            <a:br>
              <a:rPr lang="en-US" sz="2900" dirty="0">
                <a:solidFill>
                  <a:schemeClr val="tx1"/>
                </a:solidFill>
              </a:rPr>
            </a:br>
            <a:r>
              <a:rPr lang="en-US" sz="2900" b="1" baseline="30000" dirty="0">
                <a:solidFill>
                  <a:schemeClr val="tx1"/>
                </a:solidFill>
              </a:rPr>
              <a:t>2 </a:t>
            </a:r>
            <a:r>
              <a:rPr lang="en-US" sz="2900" dirty="0">
                <a:solidFill>
                  <a:schemeClr val="tx1"/>
                </a:solidFill>
              </a:rPr>
              <a:t>He makes me lie down in green pastures;</a:t>
            </a:r>
            <a:br>
              <a:rPr lang="en-US" sz="2900" dirty="0">
                <a:solidFill>
                  <a:schemeClr val="tx1"/>
                </a:solidFill>
              </a:rPr>
            </a:br>
            <a:r>
              <a:rPr lang="en-US" sz="2900" dirty="0">
                <a:solidFill>
                  <a:schemeClr val="tx1"/>
                </a:solidFill>
              </a:rPr>
              <a:t>He leads me beside quiet waters.</a:t>
            </a:r>
            <a:br>
              <a:rPr lang="en-US" sz="2900" dirty="0">
                <a:solidFill>
                  <a:schemeClr val="tx1"/>
                </a:solidFill>
              </a:rPr>
            </a:br>
            <a:r>
              <a:rPr lang="en-US" sz="2900" b="1" baseline="30000" dirty="0">
                <a:solidFill>
                  <a:schemeClr val="tx1"/>
                </a:solidFill>
              </a:rPr>
              <a:t>3 </a:t>
            </a:r>
            <a:r>
              <a:rPr lang="en-US" sz="2900" dirty="0">
                <a:solidFill>
                  <a:schemeClr val="tx1"/>
                </a:solidFill>
              </a:rPr>
              <a:t>He restores my soul;</a:t>
            </a:r>
            <a:br>
              <a:rPr lang="en-US" sz="2900" dirty="0">
                <a:solidFill>
                  <a:schemeClr val="tx1"/>
                </a:solidFill>
              </a:rPr>
            </a:br>
            <a:r>
              <a:rPr lang="en-US" sz="2900" dirty="0">
                <a:solidFill>
                  <a:schemeClr val="tx1"/>
                </a:solidFill>
              </a:rPr>
              <a:t>He guides me in the paths of righteousness</a:t>
            </a:r>
            <a:br>
              <a:rPr lang="en-US" sz="2900" dirty="0">
                <a:solidFill>
                  <a:schemeClr val="tx1"/>
                </a:solidFill>
              </a:rPr>
            </a:br>
            <a:r>
              <a:rPr lang="en-US" sz="2900" dirty="0">
                <a:solidFill>
                  <a:schemeClr val="tx1"/>
                </a:solidFill>
              </a:rPr>
              <a:t>For His name’s sake.</a:t>
            </a:r>
          </a:p>
          <a:p>
            <a:r>
              <a:rPr lang="en-US" sz="2900" b="1" baseline="30000" dirty="0">
                <a:solidFill>
                  <a:schemeClr val="tx1"/>
                </a:solidFill>
              </a:rPr>
              <a:t>4 </a:t>
            </a:r>
            <a:r>
              <a:rPr lang="en-US" sz="2900" dirty="0">
                <a:solidFill>
                  <a:schemeClr val="tx1"/>
                </a:solidFill>
              </a:rPr>
              <a:t>Even though I walk through the valley of the shadow of death,</a:t>
            </a:r>
            <a:br>
              <a:rPr lang="en-US" sz="2900" dirty="0">
                <a:solidFill>
                  <a:schemeClr val="tx1"/>
                </a:solidFill>
              </a:rPr>
            </a:br>
            <a:r>
              <a:rPr lang="en-US" sz="2900" dirty="0">
                <a:solidFill>
                  <a:schemeClr val="tx1"/>
                </a:solidFill>
              </a:rPr>
              <a:t>I fear no evil, for You are with me;</a:t>
            </a:r>
            <a:br>
              <a:rPr lang="en-US" sz="2900" dirty="0">
                <a:solidFill>
                  <a:schemeClr val="tx1"/>
                </a:solidFill>
              </a:rPr>
            </a:br>
            <a:r>
              <a:rPr lang="en-US" sz="2900" dirty="0">
                <a:solidFill>
                  <a:schemeClr val="tx1"/>
                </a:solidFill>
              </a:rPr>
              <a:t>Your rod and Your staff, they comfort me.</a:t>
            </a:r>
            <a:br>
              <a:rPr lang="en-US" sz="2900" dirty="0">
                <a:solidFill>
                  <a:schemeClr val="tx1"/>
                </a:solidFill>
              </a:rPr>
            </a:br>
            <a:r>
              <a:rPr lang="en-US" sz="2900" b="1" baseline="30000" dirty="0">
                <a:solidFill>
                  <a:schemeClr val="tx1"/>
                </a:solidFill>
              </a:rPr>
              <a:t>5 </a:t>
            </a:r>
            <a:r>
              <a:rPr lang="en-US" sz="2900" dirty="0">
                <a:solidFill>
                  <a:schemeClr val="tx1"/>
                </a:solidFill>
              </a:rPr>
              <a:t>You prepare a table before me in the presence of my enemies;</a:t>
            </a:r>
            <a:br>
              <a:rPr lang="en-US" sz="2900" dirty="0">
                <a:solidFill>
                  <a:schemeClr val="tx1"/>
                </a:solidFill>
              </a:rPr>
            </a:br>
            <a:r>
              <a:rPr lang="en-US" sz="2900" dirty="0">
                <a:solidFill>
                  <a:schemeClr val="tx1"/>
                </a:solidFill>
              </a:rPr>
              <a:t>You have anointed my head with oil;</a:t>
            </a:r>
            <a:br>
              <a:rPr lang="en-US" sz="2900" dirty="0">
                <a:solidFill>
                  <a:schemeClr val="tx1"/>
                </a:solidFill>
              </a:rPr>
            </a:br>
            <a:r>
              <a:rPr lang="en-US" sz="2900" dirty="0">
                <a:solidFill>
                  <a:schemeClr val="tx1"/>
                </a:solidFill>
              </a:rPr>
              <a:t>My cup overflows.</a:t>
            </a:r>
            <a:br>
              <a:rPr lang="en-US" sz="2900" dirty="0">
                <a:solidFill>
                  <a:schemeClr val="tx1"/>
                </a:solidFill>
              </a:rPr>
            </a:br>
            <a:r>
              <a:rPr lang="en-US" sz="2900" b="1" baseline="30000" dirty="0">
                <a:solidFill>
                  <a:schemeClr val="tx1"/>
                </a:solidFill>
              </a:rPr>
              <a:t>6 </a:t>
            </a:r>
            <a:r>
              <a:rPr lang="en-US" sz="2900" dirty="0">
                <a:solidFill>
                  <a:schemeClr val="tx1"/>
                </a:solidFill>
              </a:rPr>
              <a:t>Surely goodness and lovingkindness will follow me all the days of my life,</a:t>
            </a:r>
            <a:br>
              <a:rPr lang="en-US" sz="2900" dirty="0">
                <a:solidFill>
                  <a:schemeClr val="tx1"/>
                </a:solidFill>
              </a:rPr>
            </a:br>
            <a:r>
              <a:rPr lang="en-US" sz="2900" dirty="0">
                <a:solidFill>
                  <a:schemeClr val="tx1"/>
                </a:solidFill>
              </a:rPr>
              <a:t>And I will dwell in the house of the </a:t>
            </a:r>
            <a:r>
              <a:rPr lang="en-US" sz="2900" cap="small" dirty="0">
                <a:solidFill>
                  <a:schemeClr val="tx1"/>
                </a:solidFill>
              </a:rPr>
              <a:t>Lord</a:t>
            </a:r>
            <a:r>
              <a:rPr lang="en-US" sz="2900" dirty="0">
                <a:solidFill>
                  <a:schemeClr val="tx1"/>
                </a:solidFill>
              </a:rPr>
              <a:t> forever.</a:t>
            </a:r>
          </a:p>
        </p:txBody>
      </p:sp>
      <p:sp>
        <p:nvSpPr>
          <p:cNvPr id="3" name="Rounded Rectangular Callout 11">
            <a:extLst>
              <a:ext uri="{FF2B5EF4-FFF2-40B4-BE49-F238E27FC236}">
                <a16:creationId xmlns:a16="http://schemas.microsoft.com/office/drawing/2014/main" id="{6840E516-5712-3237-8915-4038655DCA50}"/>
              </a:ext>
            </a:extLst>
          </p:cNvPr>
          <p:cNvSpPr/>
          <p:nvPr/>
        </p:nvSpPr>
        <p:spPr>
          <a:xfrm>
            <a:off x="6477000" y="76200"/>
            <a:ext cx="54864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A “cultural icon”</a:t>
            </a:r>
            <a:endParaRPr lang="en-US" sz="5400" b="1" i="1" dirty="0">
              <a:solidFill>
                <a:schemeClr val="bg1"/>
              </a:solidFill>
            </a:endParaRPr>
          </a:p>
        </p:txBody>
      </p:sp>
    </p:spTree>
    <p:extLst>
      <p:ext uri="{BB962C8B-B14F-4D97-AF65-F5344CB8AC3E}">
        <p14:creationId xmlns:p14="http://schemas.microsoft.com/office/powerpoint/2010/main" val="1611087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23:5 </a:t>
            </a:r>
            <a:r>
              <a:rPr lang="en-US" sz="3200" dirty="0">
                <a:solidFill>
                  <a:schemeClr val="tx1"/>
                </a:solidFill>
              </a:rPr>
              <a:t>You prepare a table before me in the presence of my enemies;</a:t>
            </a:r>
            <a:br>
              <a:rPr lang="en-US" sz="3200" dirty="0">
                <a:solidFill>
                  <a:schemeClr val="tx1"/>
                </a:solidFill>
              </a:rPr>
            </a:br>
            <a:r>
              <a:rPr lang="en-US" sz="3200" b="1" u="sng" dirty="0">
                <a:solidFill>
                  <a:srgbClr val="002060"/>
                </a:solidFill>
              </a:rPr>
              <a:t>You have anointed my head with oil</a:t>
            </a:r>
            <a:r>
              <a:rPr lang="en-US" sz="3200" dirty="0">
                <a:solidFill>
                  <a:schemeClr val="tx1"/>
                </a:solidFill>
              </a:rPr>
              <a:t>;</a:t>
            </a:r>
            <a:br>
              <a:rPr lang="en-US" sz="3200" dirty="0">
                <a:solidFill>
                  <a:schemeClr val="tx1"/>
                </a:solidFill>
              </a:rPr>
            </a:br>
            <a:r>
              <a:rPr lang="en-US" sz="3200" dirty="0">
                <a:solidFill>
                  <a:schemeClr val="tx1"/>
                </a:solidFill>
              </a:rPr>
              <a:t>My cup overflows.</a:t>
            </a:r>
          </a:p>
          <a:p>
            <a:br>
              <a:rPr lang="en-US" sz="3200" dirty="0">
                <a:solidFill>
                  <a:schemeClr val="tx1"/>
                </a:solidFill>
              </a:rPr>
            </a:br>
            <a:endParaRPr lang="en-US" sz="3200" dirty="0">
              <a:solidFill>
                <a:schemeClr val="tx1"/>
              </a:solidFill>
            </a:endParaRPr>
          </a:p>
        </p:txBody>
      </p:sp>
      <p:sp>
        <p:nvSpPr>
          <p:cNvPr id="9" name="Title 1">
            <a:extLst>
              <a:ext uri="{FF2B5EF4-FFF2-40B4-BE49-F238E27FC236}">
                <a16:creationId xmlns:a16="http://schemas.microsoft.com/office/drawing/2014/main" id="{F32BF5DF-EE58-0713-16D5-6CC013FB0ECD}"/>
              </a:ext>
            </a:extLst>
          </p:cNvPr>
          <p:cNvSpPr txBox="1">
            <a:spLocks/>
          </p:cNvSpPr>
          <p:nvPr/>
        </p:nvSpPr>
        <p:spPr bwMode="auto">
          <a:xfrm>
            <a:off x="152400" y="228600"/>
            <a:ext cx="4038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Hospitality</a:t>
            </a:r>
          </a:p>
          <a:p>
            <a:pPr algn="l"/>
            <a:r>
              <a:rPr lang="en-US" sz="5400" b="1" dirty="0">
                <a:solidFill>
                  <a:schemeClr val="bg1"/>
                </a:solidFill>
              </a:rPr>
              <a:t>Honor </a:t>
            </a:r>
          </a:p>
          <a:p>
            <a:pPr algn="l"/>
            <a:r>
              <a:rPr lang="en-US" sz="5400" b="1" i="1" dirty="0">
                <a:solidFill>
                  <a:schemeClr val="bg1"/>
                </a:solidFill>
              </a:rPr>
              <a:t> </a:t>
            </a:r>
          </a:p>
        </p:txBody>
      </p:sp>
    </p:spTree>
    <p:extLst>
      <p:ext uri="{BB962C8B-B14F-4D97-AF65-F5344CB8AC3E}">
        <p14:creationId xmlns:p14="http://schemas.microsoft.com/office/powerpoint/2010/main" val="115052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23:5 </a:t>
            </a:r>
            <a:r>
              <a:rPr lang="en-US" sz="3200" dirty="0">
                <a:solidFill>
                  <a:schemeClr val="tx1"/>
                </a:solidFill>
              </a:rPr>
              <a:t>You prepare a table before me </a:t>
            </a:r>
            <a:r>
              <a:rPr lang="en-US" sz="3200" b="1" u="sng" dirty="0">
                <a:solidFill>
                  <a:srgbClr val="002060"/>
                </a:solidFill>
              </a:rPr>
              <a:t>in the presence of my enemies</a:t>
            </a:r>
            <a:r>
              <a:rPr lang="en-US" sz="3200" dirty="0">
                <a:solidFill>
                  <a:schemeClr val="tx1"/>
                </a:solidFill>
              </a:rPr>
              <a:t>;</a:t>
            </a:r>
            <a:br>
              <a:rPr lang="en-US" sz="3200" dirty="0">
                <a:solidFill>
                  <a:schemeClr val="tx1"/>
                </a:solidFill>
              </a:rPr>
            </a:br>
            <a:r>
              <a:rPr lang="en-US" sz="3200" dirty="0">
                <a:solidFill>
                  <a:schemeClr val="tx1"/>
                </a:solidFill>
              </a:rPr>
              <a:t>You have anointed my head with oil;</a:t>
            </a:r>
            <a:br>
              <a:rPr lang="en-US" sz="3200" dirty="0">
                <a:solidFill>
                  <a:schemeClr val="tx1"/>
                </a:solidFill>
              </a:rPr>
            </a:br>
            <a:r>
              <a:rPr lang="en-US" sz="3200" dirty="0">
                <a:solidFill>
                  <a:schemeClr val="tx1"/>
                </a:solidFill>
              </a:rPr>
              <a:t>My cup overflows.</a:t>
            </a:r>
          </a:p>
          <a:p>
            <a:br>
              <a:rPr lang="en-US" sz="3200" dirty="0">
                <a:solidFill>
                  <a:schemeClr val="tx1"/>
                </a:solidFill>
              </a:rPr>
            </a:br>
            <a:endParaRPr lang="en-US" sz="3200" dirty="0">
              <a:solidFill>
                <a:schemeClr val="tx1"/>
              </a:solidFill>
            </a:endParaRPr>
          </a:p>
        </p:txBody>
      </p:sp>
      <p:sp>
        <p:nvSpPr>
          <p:cNvPr id="9" name="Title 1">
            <a:extLst>
              <a:ext uri="{FF2B5EF4-FFF2-40B4-BE49-F238E27FC236}">
                <a16:creationId xmlns:a16="http://schemas.microsoft.com/office/drawing/2014/main" id="{F32BF5DF-EE58-0713-16D5-6CC013FB0ECD}"/>
              </a:ext>
            </a:extLst>
          </p:cNvPr>
          <p:cNvSpPr txBox="1">
            <a:spLocks/>
          </p:cNvSpPr>
          <p:nvPr/>
        </p:nvSpPr>
        <p:spPr bwMode="auto">
          <a:xfrm>
            <a:off x="152400" y="228600"/>
            <a:ext cx="4038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Hospitality</a:t>
            </a:r>
          </a:p>
          <a:p>
            <a:pPr algn="l"/>
            <a:r>
              <a:rPr lang="en-US" sz="5400" b="1" dirty="0">
                <a:solidFill>
                  <a:schemeClr val="bg1"/>
                </a:solidFill>
              </a:rPr>
              <a:t>Honor </a:t>
            </a:r>
          </a:p>
          <a:p>
            <a:pPr algn="l"/>
            <a:r>
              <a:rPr lang="en-US" sz="5400" b="1" dirty="0">
                <a:solidFill>
                  <a:schemeClr val="bg1"/>
                </a:solidFill>
              </a:rPr>
              <a:t>Secure status</a:t>
            </a:r>
          </a:p>
          <a:p>
            <a:pPr algn="l"/>
            <a:r>
              <a:rPr lang="en-US" sz="5400" b="1" i="1" dirty="0">
                <a:solidFill>
                  <a:schemeClr val="bg1"/>
                </a:solidFill>
              </a:rPr>
              <a:t> </a:t>
            </a:r>
          </a:p>
        </p:txBody>
      </p:sp>
    </p:spTree>
    <p:extLst>
      <p:ext uri="{BB962C8B-B14F-4D97-AF65-F5344CB8AC3E}">
        <p14:creationId xmlns:p14="http://schemas.microsoft.com/office/powerpoint/2010/main" val="228942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23:5 </a:t>
            </a:r>
            <a:r>
              <a:rPr lang="en-US" sz="3200" dirty="0">
                <a:solidFill>
                  <a:schemeClr val="tx1"/>
                </a:solidFill>
              </a:rPr>
              <a:t>You prepare a table before me in the presence of my enemies;</a:t>
            </a:r>
            <a:br>
              <a:rPr lang="en-US" sz="3200" dirty="0">
                <a:solidFill>
                  <a:schemeClr val="tx1"/>
                </a:solidFill>
              </a:rPr>
            </a:br>
            <a:r>
              <a:rPr lang="en-US" sz="3200" dirty="0">
                <a:solidFill>
                  <a:schemeClr val="tx1"/>
                </a:solidFill>
              </a:rPr>
              <a:t>You have anointed my head with oil;</a:t>
            </a:r>
            <a:br>
              <a:rPr lang="en-US" sz="3200" dirty="0">
                <a:solidFill>
                  <a:schemeClr val="tx1"/>
                </a:solidFill>
              </a:rPr>
            </a:br>
            <a:r>
              <a:rPr lang="en-US" sz="3200" b="1" u="sng" dirty="0">
                <a:solidFill>
                  <a:srgbClr val="002060"/>
                </a:solidFill>
              </a:rPr>
              <a:t>My cup overflows</a:t>
            </a:r>
            <a:r>
              <a:rPr lang="en-US" sz="3200" dirty="0">
                <a:solidFill>
                  <a:schemeClr val="tx1"/>
                </a:solidFill>
              </a:rPr>
              <a:t>.</a:t>
            </a:r>
          </a:p>
          <a:p>
            <a:br>
              <a:rPr lang="en-US" sz="3200" dirty="0">
                <a:solidFill>
                  <a:schemeClr val="tx1"/>
                </a:solidFill>
              </a:rPr>
            </a:br>
            <a:endParaRPr lang="en-US" sz="3200" dirty="0">
              <a:solidFill>
                <a:schemeClr val="tx1"/>
              </a:solidFill>
            </a:endParaRPr>
          </a:p>
        </p:txBody>
      </p:sp>
      <p:sp>
        <p:nvSpPr>
          <p:cNvPr id="9" name="Title 1">
            <a:extLst>
              <a:ext uri="{FF2B5EF4-FFF2-40B4-BE49-F238E27FC236}">
                <a16:creationId xmlns:a16="http://schemas.microsoft.com/office/drawing/2014/main" id="{F32BF5DF-EE58-0713-16D5-6CC013FB0ECD}"/>
              </a:ext>
            </a:extLst>
          </p:cNvPr>
          <p:cNvSpPr txBox="1">
            <a:spLocks/>
          </p:cNvSpPr>
          <p:nvPr/>
        </p:nvSpPr>
        <p:spPr bwMode="auto">
          <a:xfrm>
            <a:off x="152400" y="228600"/>
            <a:ext cx="69342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Hospitality</a:t>
            </a:r>
          </a:p>
          <a:p>
            <a:pPr algn="l"/>
            <a:r>
              <a:rPr lang="en-US" sz="5400" b="1" dirty="0">
                <a:solidFill>
                  <a:schemeClr val="bg1"/>
                </a:solidFill>
              </a:rPr>
              <a:t>Honor </a:t>
            </a:r>
          </a:p>
          <a:p>
            <a:pPr algn="l"/>
            <a:r>
              <a:rPr lang="en-US" sz="5400" b="1" dirty="0">
                <a:solidFill>
                  <a:schemeClr val="bg1"/>
                </a:solidFill>
              </a:rPr>
              <a:t>Secure status</a:t>
            </a:r>
          </a:p>
          <a:p>
            <a:pPr algn="l"/>
            <a:r>
              <a:rPr lang="en-US" sz="5400" b="1" dirty="0">
                <a:solidFill>
                  <a:schemeClr val="bg1"/>
                </a:solidFill>
              </a:rPr>
              <a:t>Abundance</a:t>
            </a:r>
          </a:p>
          <a:p>
            <a:pPr algn="l"/>
            <a:r>
              <a:rPr lang="en-US" sz="5400" b="1" dirty="0">
                <a:solidFill>
                  <a:schemeClr val="bg1"/>
                </a:solidFill>
              </a:rPr>
              <a:t>Grace </a:t>
            </a:r>
          </a:p>
          <a:p>
            <a:pPr algn="l"/>
            <a:r>
              <a:rPr lang="en-US" sz="5400" b="1" dirty="0">
                <a:solidFill>
                  <a:schemeClr val="bg1"/>
                </a:solidFill>
              </a:rPr>
              <a:t>Joy, Delight, Friendship</a:t>
            </a:r>
          </a:p>
          <a:p>
            <a:pPr algn="l"/>
            <a:r>
              <a:rPr lang="en-US" sz="5400" b="1" i="1" dirty="0">
                <a:solidFill>
                  <a:schemeClr val="bg1"/>
                </a:solidFill>
              </a:rPr>
              <a:t> </a:t>
            </a:r>
          </a:p>
        </p:txBody>
      </p:sp>
      <p:sp>
        <p:nvSpPr>
          <p:cNvPr id="2" name="Title 1">
            <a:extLst>
              <a:ext uri="{FF2B5EF4-FFF2-40B4-BE49-F238E27FC236}">
                <a16:creationId xmlns:a16="http://schemas.microsoft.com/office/drawing/2014/main" id="{941F3F7C-6C2D-5F8C-D665-FAF656B60AE5}"/>
              </a:ext>
            </a:extLst>
          </p:cNvPr>
          <p:cNvSpPr txBox="1">
            <a:spLocks/>
          </p:cNvSpPr>
          <p:nvPr/>
        </p:nvSpPr>
        <p:spPr bwMode="auto">
          <a:xfrm>
            <a:off x="8133347" y="228600"/>
            <a:ext cx="4038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Invited</a:t>
            </a:r>
          </a:p>
          <a:p>
            <a:pPr algn="l"/>
            <a:r>
              <a:rPr lang="en-US" sz="5400" b="1" dirty="0">
                <a:solidFill>
                  <a:schemeClr val="bg1"/>
                </a:solidFill>
              </a:rPr>
              <a:t>Welcomed</a:t>
            </a:r>
          </a:p>
          <a:p>
            <a:pPr algn="l"/>
            <a:r>
              <a:rPr lang="en-US" sz="5400" b="1" dirty="0">
                <a:solidFill>
                  <a:schemeClr val="bg1"/>
                </a:solidFill>
              </a:rPr>
              <a:t>Wanted</a:t>
            </a:r>
          </a:p>
          <a:p>
            <a:pPr algn="l"/>
            <a:r>
              <a:rPr lang="en-US" sz="5400" b="1" dirty="0">
                <a:solidFill>
                  <a:schemeClr val="bg1"/>
                </a:solidFill>
              </a:rPr>
              <a:t>Hosted</a:t>
            </a:r>
          </a:p>
          <a:p>
            <a:pPr algn="l"/>
            <a:r>
              <a:rPr lang="en-US" sz="5400" b="1" i="1" dirty="0">
                <a:solidFill>
                  <a:schemeClr val="bg1"/>
                </a:solidFill>
              </a:rPr>
              <a:t> </a:t>
            </a:r>
          </a:p>
        </p:txBody>
      </p:sp>
    </p:spTree>
    <p:extLst>
      <p:ext uri="{BB962C8B-B14F-4D97-AF65-F5344CB8AC3E}">
        <p14:creationId xmlns:p14="http://schemas.microsoft.com/office/powerpoint/2010/main" val="41669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Effect transition="in" filter="fade">
                                      <p:cBhvr>
                                        <p:cTn id="7" dur="500"/>
                                        <p:tgtEl>
                                          <p:spTgt spid="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4" end="4"/>
                                            </p:txEl>
                                          </p:spTgt>
                                        </p:tgtEl>
                                        <p:attrNameLst>
                                          <p:attrName>style.visibility</p:attrName>
                                        </p:attrNameLst>
                                      </p:cBhvr>
                                      <p:to>
                                        <p:strVal val="visible"/>
                                      </p:to>
                                    </p:set>
                                    <p:animEffect transition="in" filter="fade">
                                      <p:cBhvr>
                                        <p:cTn id="12" dur="500"/>
                                        <p:tgtEl>
                                          <p:spTgt spid="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animEffect transition="in" filter="fade">
                                      <p:cBhvr>
                                        <p:cTn id="17" dur="500"/>
                                        <p:tgtEl>
                                          <p:spTgt spid="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up)">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23:5 </a:t>
            </a:r>
            <a:r>
              <a:rPr lang="en-US" sz="3200" dirty="0">
                <a:solidFill>
                  <a:schemeClr val="tx1"/>
                </a:solidFill>
              </a:rPr>
              <a:t>You prepare a table before me in the presence of my enemies;</a:t>
            </a:r>
            <a:br>
              <a:rPr lang="en-US" sz="3200" dirty="0">
                <a:solidFill>
                  <a:schemeClr val="tx1"/>
                </a:solidFill>
              </a:rPr>
            </a:br>
            <a:r>
              <a:rPr lang="en-US" sz="3200" dirty="0">
                <a:solidFill>
                  <a:schemeClr val="tx1"/>
                </a:solidFill>
              </a:rPr>
              <a:t>You have anointed my head with oil;</a:t>
            </a:r>
            <a:br>
              <a:rPr lang="en-US" sz="3200" dirty="0">
                <a:solidFill>
                  <a:schemeClr val="tx1"/>
                </a:solidFill>
              </a:rPr>
            </a:br>
            <a:r>
              <a:rPr lang="en-US" sz="3200" b="1" u="sng" dirty="0">
                <a:solidFill>
                  <a:srgbClr val="002060"/>
                </a:solidFill>
              </a:rPr>
              <a:t>My cup overflows</a:t>
            </a:r>
            <a:r>
              <a:rPr lang="en-US" sz="3200" dirty="0">
                <a:solidFill>
                  <a:schemeClr val="tx1"/>
                </a:solidFill>
              </a:rPr>
              <a:t>.</a:t>
            </a:r>
          </a:p>
          <a:p>
            <a:br>
              <a:rPr lang="en-US" sz="3200" dirty="0">
                <a:solidFill>
                  <a:schemeClr val="tx1"/>
                </a:solidFill>
              </a:rPr>
            </a:br>
            <a:endParaRPr lang="en-US" sz="3200" dirty="0">
              <a:solidFill>
                <a:schemeClr val="tx1"/>
              </a:solidFill>
            </a:endParaRPr>
          </a:p>
        </p:txBody>
      </p:sp>
      <p:sp>
        <p:nvSpPr>
          <p:cNvPr id="9" name="Title 1">
            <a:extLst>
              <a:ext uri="{FF2B5EF4-FFF2-40B4-BE49-F238E27FC236}">
                <a16:creationId xmlns:a16="http://schemas.microsoft.com/office/drawing/2014/main" id="{F32BF5DF-EE58-0713-16D5-6CC013FB0ECD}"/>
              </a:ext>
            </a:extLst>
          </p:cNvPr>
          <p:cNvSpPr txBox="1">
            <a:spLocks/>
          </p:cNvSpPr>
          <p:nvPr/>
        </p:nvSpPr>
        <p:spPr bwMode="auto">
          <a:xfrm>
            <a:off x="152400" y="228600"/>
            <a:ext cx="69342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Hospitality</a:t>
            </a:r>
          </a:p>
          <a:p>
            <a:pPr algn="l"/>
            <a:r>
              <a:rPr lang="en-US" sz="5400" b="1" dirty="0">
                <a:solidFill>
                  <a:schemeClr val="bg1"/>
                </a:solidFill>
              </a:rPr>
              <a:t>Honor </a:t>
            </a:r>
          </a:p>
          <a:p>
            <a:pPr algn="l"/>
            <a:r>
              <a:rPr lang="en-US" sz="5400" b="1" dirty="0">
                <a:solidFill>
                  <a:schemeClr val="bg1"/>
                </a:solidFill>
              </a:rPr>
              <a:t>Secure status</a:t>
            </a:r>
          </a:p>
          <a:p>
            <a:pPr algn="l"/>
            <a:r>
              <a:rPr lang="en-US" sz="5400" b="1" dirty="0">
                <a:solidFill>
                  <a:schemeClr val="bg1"/>
                </a:solidFill>
              </a:rPr>
              <a:t>Abundance</a:t>
            </a:r>
          </a:p>
          <a:p>
            <a:pPr algn="l"/>
            <a:r>
              <a:rPr lang="en-US" sz="5400" b="1" dirty="0">
                <a:solidFill>
                  <a:schemeClr val="bg1"/>
                </a:solidFill>
              </a:rPr>
              <a:t>Grace </a:t>
            </a:r>
          </a:p>
          <a:p>
            <a:pPr algn="l"/>
            <a:r>
              <a:rPr lang="en-US" sz="5400" b="1" dirty="0">
                <a:solidFill>
                  <a:schemeClr val="bg1"/>
                </a:solidFill>
              </a:rPr>
              <a:t>Joy, Delight, Friendship</a:t>
            </a:r>
          </a:p>
          <a:p>
            <a:pPr algn="l"/>
            <a:r>
              <a:rPr lang="en-US" sz="5400" b="1" i="1" dirty="0">
                <a:solidFill>
                  <a:schemeClr val="bg1"/>
                </a:solidFill>
              </a:rPr>
              <a:t> </a:t>
            </a:r>
          </a:p>
        </p:txBody>
      </p:sp>
      <p:sp>
        <p:nvSpPr>
          <p:cNvPr id="2" name="Title 1">
            <a:extLst>
              <a:ext uri="{FF2B5EF4-FFF2-40B4-BE49-F238E27FC236}">
                <a16:creationId xmlns:a16="http://schemas.microsoft.com/office/drawing/2014/main" id="{941F3F7C-6C2D-5F8C-D665-FAF656B60AE5}"/>
              </a:ext>
            </a:extLst>
          </p:cNvPr>
          <p:cNvSpPr txBox="1">
            <a:spLocks/>
          </p:cNvSpPr>
          <p:nvPr/>
        </p:nvSpPr>
        <p:spPr bwMode="auto">
          <a:xfrm>
            <a:off x="8133347" y="228600"/>
            <a:ext cx="4038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5400" b="1" dirty="0">
                <a:solidFill>
                  <a:schemeClr val="bg1"/>
                </a:solidFill>
              </a:rPr>
              <a:t>Invited</a:t>
            </a:r>
          </a:p>
          <a:p>
            <a:pPr algn="l"/>
            <a:r>
              <a:rPr lang="en-US" sz="5400" b="1" dirty="0">
                <a:solidFill>
                  <a:schemeClr val="bg1"/>
                </a:solidFill>
              </a:rPr>
              <a:t>Welcomed</a:t>
            </a:r>
          </a:p>
          <a:p>
            <a:pPr algn="l"/>
            <a:r>
              <a:rPr lang="en-US" sz="5400" b="1" dirty="0">
                <a:solidFill>
                  <a:schemeClr val="bg1"/>
                </a:solidFill>
              </a:rPr>
              <a:t>Wanted</a:t>
            </a:r>
          </a:p>
          <a:p>
            <a:pPr algn="l"/>
            <a:r>
              <a:rPr lang="en-US" sz="5400" b="1" dirty="0">
                <a:solidFill>
                  <a:schemeClr val="bg1"/>
                </a:solidFill>
              </a:rPr>
              <a:t>Hosted</a:t>
            </a:r>
          </a:p>
          <a:p>
            <a:pPr algn="l"/>
            <a:r>
              <a:rPr lang="en-US" sz="5400" b="1" dirty="0">
                <a:solidFill>
                  <a:schemeClr val="bg1"/>
                </a:solidFill>
              </a:rPr>
              <a:t>Made at Home</a:t>
            </a:r>
          </a:p>
          <a:p>
            <a:pPr algn="l"/>
            <a:r>
              <a:rPr lang="en-US" sz="5400" b="1" i="1" dirty="0">
                <a:solidFill>
                  <a:schemeClr val="bg1"/>
                </a:solidFill>
              </a:rPr>
              <a:t> </a:t>
            </a:r>
          </a:p>
        </p:txBody>
      </p:sp>
    </p:spTree>
    <p:extLst>
      <p:ext uri="{BB962C8B-B14F-4D97-AF65-F5344CB8AC3E}">
        <p14:creationId xmlns:p14="http://schemas.microsoft.com/office/powerpoint/2010/main" val="11919368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7DFA5A-F8A2-33BE-698A-6E0FA2DA0BF3}"/>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23:6  </a:t>
            </a:r>
            <a:r>
              <a:rPr lang="en-US" sz="3200" dirty="0">
                <a:solidFill>
                  <a:schemeClr val="tx1"/>
                </a:solidFill>
              </a:rPr>
              <a:t>Surely goodness and lovingkindness will follow me all the days of my life, </a:t>
            </a:r>
          </a:p>
          <a:p>
            <a:r>
              <a:rPr lang="en-US" sz="3200" dirty="0">
                <a:solidFill>
                  <a:schemeClr val="tx1"/>
                </a:solidFill>
              </a:rPr>
              <a:t>And I will dwell in the </a:t>
            </a:r>
            <a:r>
              <a:rPr lang="en-US" sz="3200" dirty="0">
                <a:solidFill>
                  <a:srgbClr val="000000"/>
                </a:solidFill>
                <a:effectLst/>
                <a:ea typeface="Times New Roman" panose="02020603050405020304" pitchFamily="18" charset="0"/>
              </a:rPr>
              <a:t>house of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forever.</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2360646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7DFA5A-F8A2-33BE-698A-6E0FA2DA0BF3}"/>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23:6  </a:t>
            </a:r>
            <a:r>
              <a:rPr lang="en-US" sz="3200" dirty="0">
                <a:solidFill>
                  <a:schemeClr val="tx1"/>
                </a:solidFill>
              </a:rPr>
              <a:t>Surely </a:t>
            </a:r>
            <a:r>
              <a:rPr lang="en-US" sz="3200" b="1" u="sng" dirty="0">
                <a:solidFill>
                  <a:srgbClr val="002060"/>
                </a:solidFill>
              </a:rPr>
              <a:t>goodness and lovingkindness </a:t>
            </a:r>
            <a:r>
              <a:rPr lang="en-US" sz="3200" dirty="0">
                <a:solidFill>
                  <a:schemeClr val="tx1"/>
                </a:solidFill>
              </a:rPr>
              <a:t>will follow me all the days of my life, </a:t>
            </a:r>
          </a:p>
          <a:p>
            <a:r>
              <a:rPr lang="en-US" sz="3200" dirty="0">
                <a:solidFill>
                  <a:schemeClr val="tx1"/>
                </a:solidFill>
              </a:rPr>
              <a:t>And I will dwell in the </a:t>
            </a:r>
            <a:r>
              <a:rPr lang="en-US" sz="3200" dirty="0">
                <a:solidFill>
                  <a:srgbClr val="000000"/>
                </a:solidFill>
                <a:effectLst/>
                <a:ea typeface="Times New Roman" panose="02020603050405020304" pitchFamily="18" charset="0"/>
              </a:rPr>
              <a:t>house of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forever.</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877149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7DFA5A-F8A2-33BE-698A-6E0FA2DA0BF3}"/>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23:6  </a:t>
            </a:r>
            <a:r>
              <a:rPr lang="en-US" sz="3200" dirty="0">
                <a:solidFill>
                  <a:schemeClr val="tx1"/>
                </a:solidFill>
              </a:rPr>
              <a:t>Surely goodness and lovingkindness </a:t>
            </a:r>
            <a:r>
              <a:rPr lang="en-US" sz="3200" b="1" u="sng" dirty="0">
                <a:solidFill>
                  <a:srgbClr val="002060"/>
                </a:solidFill>
              </a:rPr>
              <a:t>will follow me </a:t>
            </a:r>
            <a:r>
              <a:rPr lang="en-US" sz="3200" dirty="0">
                <a:solidFill>
                  <a:schemeClr val="tx1"/>
                </a:solidFill>
              </a:rPr>
              <a:t>all the days of my life, </a:t>
            </a:r>
          </a:p>
          <a:p>
            <a:r>
              <a:rPr lang="en-US" sz="3200" dirty="0">
                <a:solidFill>
                  <a:schemeClr val="tx1"/>
                </a:solidFill>
              </a:rPr>
              <a:t>And I will dwell in the </a:t>
            </a:r>
            <a:r>
              <a:rPr lang="en-US" sz="3200" dirty="0">
                <a:solidFill>
                  <a:srgbClr val="000000"/>
                </a:solidFill>
                <a:effectLst/>
                <a:ea typeface="Times New Roman" panose="02020603050405020304" pitchFamily="18" charset="0"/>
              </a:rPr>
              <a:t>house of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forever.</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3465716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7DFA5A-F8A2-33BE-698A-6E0FA2DA0BF3}"/>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23:6  </a:t>
            </a:r>
            <a:r>
              <a:rPr lang="en-US" sz="3200" dirty="0">
                <a:solidFill>
                  <a:schemeClr val="tx1"/>
                </a:solidFill>
              </a:rPr>
              <a:t>Surely goodness and lovingkindness will follow me </a:t>
            </a:r>
            <a:r>
              <a:rPr lang="en-US" sz="3200" b="1" u="sng" dirty="0">
                <a:solidFill>
                  <a:srgbClr val="002060"/>
                </a:solidFill>
              </a:rPr>
              <a:t>all the days of my life, </a:t>
            </a:r>
          </a:p>
          <a:p>
            <a:r>
              <a:rPr lang="en-US" sz="3200" dirty="0">
                <a:solidFill>
                  <a:schemeClr val="tx1"/>
                </a:solidFill>
              </a:rPr>
              <a:t>And I will dwell in the </a:t>
            </a:r>
            <a:r>
              <a:rPr lang="en-US" sz="3200" dirty="0">
                <a:solidFill>
                  <a:srgbClr val="000000"/>
                </a:solidFill>
                <a:effectLst/>
                <a:ea typeface="Times New Roman" panose="02020603050405020304" pitchFamily="18" charset="0"/>
              </a:rPr>
              <a:t>house of the </a:t>
            </a:r>
            <a:r>
              <a:rPr lang="en-US" sz="3200" cap="small" dirty="0">
                <a:solidFill>
                  <a:srgbClr val="000000"/>
                </a:solidFill>
                <a:effectLst/>
                <a:ea typeface="Times New Roman" panose="02020603050405020304" pitchFamily="18" charset="0"/>
              </a:rPr>
              <a:t>Lord</a:t>
            </a:r>
            <a:r>
              <a:rPr lang="en-US" sz="3200" dirty="0">
                <a:solidFill>
                  <a:srgbClr val="000000"/>
                </a:solidFill>
                <a:effectLst/>
                <a:ea typeface="Times New Roman" panose="02020603050405020304" pitchFamily="18" charset="0"/>
              </a:rPr>
              <a:t> forever.</a:t>
            </a:r>
            <a:endParaRPr lang="en-US" sz="3200" dirty="0">
              <a:effectLst/>
              <a:ea typeface="Times New Roman" panose="02020603050405020304" pitchFamily="18" charset="0"/>
            </a:endParaRP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15609338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7DFA5A-F8A2-33BE-698A-6E0FA2DA0BF3}"/>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23:6  </a:t>
            </a:r>
            <a:r>
              <a:rPr lang="en-US" sz="3200" dirty="0">
                <a:solidFill>
                  <a:schemeClr val="tx1"/>
                </a:solidFill>
              </a:rPr>
              <a:t>Surely goodness and lovingkindness will follow me all the days of my life, </a:t>
            </a:r>
          </a:p>
          <a:p>
            <a:r>
              <a:rPr lang="en-US" sz="3200" b="1" u="sng" dirty="0">
                <a:solidFill>
                  <a:srgbClr val="002060"/>
                </a:solidFill>
              </a:rPr>
              <a:t>And I will dwell in the </a:t>
            </a:r>
            <a:r>
              <a:rPr lang="en-US" sz="3200" b="1" u="sng" dirty="0">
                <a:solidFill>
                  <a:srgbClr val="002060"/>
                </a:solidFill>
                <a:effectLst/>
                <a:ea typeface="Times New Roman" panose="02020603050405020304" pitchFamily="18" charset="0"/>
              </a:rPr>
              <a:t>house of the </a:t>
            </a:r>
            <a:r>
              <a:rPr lang="en-US" sz="3200" b="1" u="sng" cap="small" dirty="0">
                <a:solidFill>
                  <a:srgbClr val="002060"/>
                </a:solidFill>
                <a:effectLst/>
                <a:ea typeface="Times New Roman" panose="02020603050405020304" pitchFamily="18" charset="0"/>
              </a:rPr>
              <a:t>Lord</a:t>
            </a:r>
            <a:r>
              <a:rPr lang="en-US" sz="3200" b="1" u="sng" dirty="0">
                <a:solidFill>
                  <a:srgbClr val="002060"/>
                </a:solidFill>
                <a:effectLst/>
                <a:ea typeface="Times New Roman" panose="02020603050405020304" pitchFamily="18" charset="0"/>
              </a:rPr>
              <a:t> forever.</a:t>
            </a:r>
          </a:p>
          <a:p>
            <a:br>
              <a:rPr lang="en-US" sz="3200" dirty="0">
                <a:solidFill>
                  <a:schemeClr val="tx1"/>
                </a:solidFill>
              </a:rPr>
            </a:br>
            <a:endParaRPr lang="en-US" sz="3200" dirty="0">
              <a:solidFill>
                <a:schemeClr val="tx1"/>
              </a:solidFill>
            </a:endParaRPr>
          </a:p>
        </p:txBody>
      </p:sp>
      <p:sp>
        <p:nvSpPr>
          <p:cNvPr id="2" name="Rectangle 1">
            <a:extLst>
              <a:ext uri="{FF2B5EF4-FFF2-40B4-BE49-F238E27FC236}">
                <a16:creationId xmlns:a16="http://schemas.microsoft.com/office/drawing/2014/main" id="{3106EE9A-770C-54CE-A72B-A4C40F1C93D6}"/>
              </a:ext>
            </a:extLst>
          </p:cNvPr>
          <p:cNvSpPr/>
          <p:nvPr/>
        </p:nvSpPr>
        <p:spPr>
          <a:xfrm>
            <a:off x="574841" y="2247900"/>
            <a:ext cx="11042317" cy="23622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bg1"/>
                </a:solidFill>
              </a:rPr>
              <a:t>John 14:2  </a:t>
            </a:r>
            <a:r>
              <a:rPr lang="en-US" sz="3200" kern="100" dirty="0">
                <a:solidFill>
                  <a:schemeClr val="bg1"/>
                </a:solidFill>
                <a:effectLst/>
                <a:ea typeface="Aptos" panose="020B0004020202020204" pitchFamily="34" charset="0"/>
                <a:cs typeface="Times New Roman" panose="02020603050405020304" pitchFamily="18" charset="0"/>
              </a:rPr>
              <a:t>In My Father’s house are many dwelling places; if it were not so, I would have told you; for I go to prepare a place for you. </a:t>
            </a:r>
            <a:r>
              <a:rPr lang="en-US" sz="3200" b="1" kern="100" baseline="30000" dirty="0">
                <a:solidFill>
                  <a:schemeClr val="bg1"/>
                </a:solidFill>
                <a:effectLst/>
                <a:ea typeface="Aptos" panose="020B0004020202020204" pitchFamily="34" charset="0"/>
                <a:cs typeface="Times New Roman" panose="02020603050405020304" pitchFamily="18" charset="0"/>
              </a:rPr>
              <a:t>3 </a:t>
            </a:r>
            <a:r>
              <a:rPr lang="en-US" sz="3200" kern="100" dirty="0">
                <a:solidFill>
                  <a:schemeClr val="bg1"/>
                </a:solidFill>
                <a:effectLst/>
                <a:ea typeface="Aptos" panose="020B0004020202020204" pitchFamily="34" charset="0"/>
                <a:cs typeface="Times New Roman" panose="02020603050405020304" pitchFamily="18" charset="0"/>
              </a:rPr>
              <a:t>If I go and prepare a place for you, I will come again and receive you to Myself, that where I am, there you may be also.</a:t>
            </a:r>
          </a:p>
          <a:p>
            <a:br>
              <a:rPr lang="en-US" sz="3200" dirty="0">
                <a:solidFill>
                  <a:schemeClr val="tx1"/>
                </a:solidFill>
              </a:rPr>
            </a:br>
            <a:endParaRPr lang="en-US" sz="3200" dirty="0">
              <a:solidFill>
                <a:schemeClr val="tx1"/>
              </a:solidFill>
            </a:endParaRPr>
          </a:p>
        </p:txBody>
      </p:sp>
      <p:sp>
        <p:nvSpPr>
          <p:cNvPr id="4" name="Rounded Rectangular Callout 11">
            <a:extLst>
              <a:ext uri="{FF2B5EF4-FFF2-40B4-BE49-F238E27FC236}">
                <a16:creationId xmlns:a16="http://schemas.microsoft.com/office/drawing/2014/main" id="{037B1C69-0A12-2C69-A20C-9D8198892DF1}"/>
              </a:ext>
            </a:extLst>
          </p:cNvPr>
          <p:cNvSpPr/>
          <p:nvPr/>
        </p:nvSpPr>
        <p:spPr>
          <a:xfrm>
            <a:off x="228600" y="331787"/>
            <a:ext cx="10668000" cy="792163"/>
          </a:xfrm>
          <a:prstGeom prst="wedgeRoundRectCallout">
            <a:avLst>
              <a:gd name="adj1" fmla="val -21927"/>
              <a:gd name="adj2" fmla="val 49596"/>
              <a:gd name="adj3" fmla="val 16667"/>
            </a:avLst>
          </a:prstGeom>
          <a:solidFill>
            <a:schemeClr val="tx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solidFill>
                  <a:schemeClr val="bg1"/>
                </a:solidFill>
              </a:rPr>
              <a:t>My true home: an honored guest in Your house</a:t>
            </a:r>
            <a:endParaRPr lang="en-US" sz="4000" b="1" i="1" dirty="0">
              <a:solidFill>
                <a:schemeClr val="bg1"/>
              </a:solidFill>
            </a:endParaRPr>
          </a:p>
        </p:txBody>
      </p:sp>
    </p:spTree>
    <p:extLst>
      <p:ext uri="{BB962C8B-B14F-4D97-AF65-F5344CB8AC3E}">
        <p14:creationId xmlns:p14="http://schemas.microsoft.com/office/powerpoint/2010/main" val="343930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A1327A0-919A-6946-DD3F-4F1FD4BD6FE3}"/>
              </a:ext>
            </a:extLst>
          </p:cNvPr>
          <p:cNvSpPr txBox="1">
            <a:spLocks/>
          </p:cNvSpPr>
          <p:nvPr/>
        </p:nvSpPr>
        <p:spPr bwMode="auto">
          <a:xfrm>
            <a:off x="-762000" y="16042"/>
            <a:ext cx="8763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t>A Relationship with God </a:t>
            </a:r>
          </a:p>
        </p:txBody>
      </p:sp>
      <p:sp>
        <p:nvSpPr>
          <p:cNvPr id="9" name="Rectangle 8">
            <a:extLst>
              <a:ext uri="{FF2B5EF4-FFF2-40B4-BE49-F238E27FC236}">
                <a16:creationId xmlns:a16="http://schemas.microsoft.com/office/drawing/2014/main" id="{D08A280C-68E3-97AE-3BAD-0CBD3969E26D}"/>
              </a:ext>
            </a:extLst>
          </p:cNvPr>
          <p:cNvSpPr/>
          <p:nvPr/>
        </p:nvSpPr>
        <p:spPr>
          <a:xfrm>
            <a:off x="2057400" y="4495800"/>
            <a:ext cx="8001000" cy="20574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lumMod val="95000"/>
                  </a:schemeClr>
                </a:solidFill>
              </a:rPr>
              <a:t>Isaiah 53:6</a:t>
            </a:r>
            <a:r>
              <a:rPr lang="en-US" sz="3200" b="1" dirty="0">
                <a:solidFill>
                  <a:schemeClr val="bg1">
                    <a:lumMod val="95000"/>
                  </a:schemeClr>
                </a:solidFill>
              </a:rPr>
              <a:t> </a:t>
            </a:r>
            <a:r>
              <a:rPr lang="en-US" sz="3200" dirty="0"/>
              <a:t>All of us like sheep have gone astray,</a:t>
            </a:r>
            <a:br>
              <a:rPr lang="en-US" sz="3200" dirty="0"/>
            </a:br>
            <a:r>
              <a:rPr lang="en-US" sz="3200" dirty="0"/>
              <a:t>Each of us has turned to his own way;</a:t>
            </a:r>
            <a:br>
              <a:rPr lang="en-US" sz="3200" dirty="0"/>
            </a:br>
            <a:r>
              <a:rPr lang="en-US" sz="3200" dirty="0"/>
              <a:t>But the </a:t>
            </a:r>
            <a:r>
              <a:rPr lang="en-US" sz="3200" cap="small" dirty="0"/>
              <a:t>Lord</a:t>
            </a:r>
            <a:r>
              <a:rPr lang="en-US" sz="3200" dirty="0"/>
              <a:t> has caused the iniquity of us all</a:t>
            </a:r>
            <a:br>
              <a:rPr lang="en-US" sz="3200" dirty="0"/>
            </a:br>
            <a:r>
              <a:rPr lang="en-US" sz="3200" dirty="0"/>
              <a:t>To fall on Him.</a:t>
            </a:r>
            <a:endParaRPr lang="en-US" sz="3200" dirty="0">
              <a:solidFill>
                <a:schemeClr val="tx1"/>
              </a:solidFill>
            </a:endParaRPr>
          </a:p>
        </p:txBody>
      </p:sp>
    </p:spTree>
    <p:extLst>
      <p:ext uri="{BB962C8B-B14F-4D97-AF65-F5344CB8AC3E}">
        <p14:creationId xmlns:p14="http://schemas.microsoft.com/office/powerpoint/2010/main" val="33233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47342-D125-FADE-1B50-7C65FE0BB699}"/>
              </a:ext>
            </a:extLst>
          </p:cNvPr>
          <p:cNvSpPr>
            <a:spLocks noGrp="1"/>
          </p:cNvSpPr>
          <p:nvPr>
            <p:ph type="title"/>
          </p:nvPr>
        </p:nvSpPr>
        <p:spPr>
          <a:xfrm>
            <a:off x="0" y="274638"/>
            <a:ext cx="6095999" cy="1143000"/>
          </a:xfrm>
        </p:spPr>
        <p:txBody>
          <a:bodyPr/>
          <a:lstStyle/>
          <a:p>
            <a:r>
              <a:rPr lang="en-US" sz="9600" b="1" dirty="0">
                <a:solidFill>
                  <a:schemeClr val="bg1">
                    <a:lumMod val="95000"/>
                  </a:schemeClr>
                </a:solidFill>
              </a:rPr>
              <a:t>Psalm 23 </a:t>
            </a:r>
          </a:p>
        </p:txBody>
      </p:sp>
      <p:sp>
        <p:nvSpPr>
          <p:cNvPr id="6" name="Rectangle 5">
            <a:extLst>
              <a:ext uri="{FF2B5EF4-FFF2-40B4-BE49-F238E27FC236}">
                <a16:creationId xmlns:a16="http://schemas.microsoft.com/office/drawing/2014/main" id="{A96DC51C-A109-A1D6-A767-487D7297A1DA}"/>
              </a:ext>
            </a:extLst>
          </p:cNvPr>
          <p:cNvSpPr/>
          <p:nvPr/>
        </p:nvSpPr>
        <p:spPr>
          <a:xfrm>
            <a:off x="0" y="0"/>
            <a:ext cx="12192000" cy="685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baseline="30000" dirty="0">
                <a:solidFill>
                  <a:schemeClr val="tx1"/>
                </a:solidFill>
              </a:rPr>
              <a:t>Psalm 23:1</a:t>
            </a:r>
            <a:r>
              <a:rPr lang="en-US" sz="2900" b="1" baseline="30000" dirty="0">
                <a:solidFill>
                  <a:schemeClr val="tx1"/>
                </a:solidFill>
                <a:effectLst/>
                <a:ea typeface="Calibri" panose="020F0502020204030204" pitchFamily="34" charset="0"/>
                <a:cs typeface="Calibri" panose="020F0502020204030204" pitchFamily="34" charset="0"/>
              </a:rPr>
              <a:t> </a:t>
            </a:r>
            <a:r>
              <a:rPr lang="en-US" sz="2900" dirty="0">
                <a:solidFill>
                  <a:schemeClr val="tx1"/>
                </a:solidFill>
              </a:rPr>
              <a:t>The </a:t>
            </a:r>
            <a:r>
              <a:rPr lang="en-US" sz="2900" cap="small" dirty="0">
                <a:solidFill>
                  <a:schemeClr val="tx1"/>
                </a:solidFill>
              </a:rPr>
              <a:t>Lord</a:t>
            </a:r>
            <a:r>
              <a:rPr lang="en-US" sz="2900" dirty="0">
                <a:solidFill>
                  <a:schemeClr val="tx1"/>
                </a:solidFill>
              </a:rPr>
              <a:t> is my shepherd,</a:t>
            </a:r>
            <a:br>
              <a:rPr lang="en-US" sz="2900" dirty="0">
                <a:solidFill>
                  <a:schemeClr val="tx1"/>
                </a:solidFill>
              </a:rPr>
            </a:br>
            <a:r>
              <a:rPr lang="en-US" sz="2900" dirty="0">
                <a:solidFill>
                  <a:schemeClr val="tx1"/>
                </a:solidFill>
              </a:rPr>
              <a:t>I shall not want.</a:t>
            </a:r>
            <a:br>
              <a:rPr lang="en-US" sz="2900" dirty="0">
                <a:solidFill>
                  <a:schemeClr val="tx1"/>
                </a:solidFill>
              </a:rPr>
            </a:br>
            <a:r>
              <a:rPr lang="en-US" sz="2900" b="1" baseline="30000" dirty="0">
                <a:solidFill>
                  <a:schemeClr val="tx1"/>
                </a:solidFill>
              </a:rPr>
              <a:t>2 </a:t>
            </a:r>
            <a:r>
              <a:rPr lang="en-US" sz="2900" dirty="0">
                <a:solidFill>
                  <a:schemeClr val="tx1"/>
                </a:solidFill>
              </a:rPr>
              <a:t>He makes me lie down in green pastures;</a:t>
            </a:r>
            <a:br>
              <a:rPr lang="en-US" sz="2900" dirty="0">
                <a:solidFill>
                  <a:schemeClr val="tx1"/>
                </a:solidFill>
              </a:rPr>
            </a:br>
            <a:r>
              <a:rPr lang="en-US" sz="2900" dirty="0">
                <a:solidFill>
                  <a:schemeClr val="tx1"/>
                </a:solidFill>
              </a:rPr>
              <a:t>He leads me beside quiet waters.</a:t>
            </a:r>
            <a:br>
              <a:rPr lang="en-US" sz="2900" dirty="0">
                <a:solidFill>
                  <a:schemeClr val="tx1"/>
                </a:solidFill>
              </a:rPr>
            </a:br>
            <a:r>
              <a:rPr lang="en-US" sz="2900" b="1" baseline="30000" dirty="0">
                <a:solidFill>
                  <a:schemeClr val="tx1"/>
                </a:solidFill>
              </a:rPr>
              <a:t>3 </a:t>
            </a:r>
            <a:r>
              <a:rPr lang="en-US" sz="2900" dirty="0">
                <a:solidFill>
                  <a:schemeClr val="tx1"/>
                </a:solidFill>
              </a:rPr>
              <a:t>He restores my soul;</a:t>
            </a:r>
            <a:br>
              <a:rPr lang="en-US" sz="2900" dirty="0">
                <a:solidFill>
                  <a:schemeClr val="tx1"/>
                </a:solidFill>
              </a:rPr>
            </a:br>
            <a:r>
              <a:rPr lang="en-US" sz="2900" dirty="0">
                <a:solidFill>
                  <a:schemeClr val="tx1"/>
                </a:solidFill>
              </a:rPr>
              <a:t>He guides me in the paths of righteousness</a:t>
            </a:r>
            <a:br>
              <a:rPr lang="en-US" sz="2900" dirty="0">
                <a:solidFill>
                  <a:schemeClr val="tx1"/>
                </a:solidFill>
              </a:rPr>
            </a:br>
            <a:r>
              <a:rPr lang="en-US" sz="2900" dirty="0">
                <a:solidFill>
                  <a:schemeClr val="tx1"/>
                </a:solidFill>
              </a:rPr>
              <a:t>For His name’s sake.</a:t>
            </a:r>
          </a:p>
          <a:p>
            <a:r>
              <a:rPr lang="en-US" sz="2900" b="1" baseline="30000" dirty="0">
                <a:solidFill>
                  <a:schemeClr val="tx1"/>
                </a:solidFill>
              </a:rPr>
              <a:t>4 </a:t>
            </a:r>
            <a:r>
              <a:rPr lang="en-US" sz="2900" dirty="0">
                <a:solidFill>
                  <a:schemeClr val="tx1"/>
                </a:solidFill>
              </a:rPr>
              <a:t>Even though I walk through the valley of the shadow of death,</a:t>
            </a:r>
            <a:br>
              <a:rPr lang="en-US" sz="2900" dirty="0">
                <a:solidFill>
                  <a:schemeClr val="tx1"/>
                </a:solidFill>
              </a:rPr>
            </a:br>
            <a:r>
              <a:rPr lang="en-US" sz="2900" dirty="0">
                <a:solidFill>
                  <a:schemeClr val="tx1"/>
                </a:solidFill>
              </a:rPr>
              <a:t>I fear no evil, for You are with me;</a:t>
            </a:r>
            <a:br>
              <a:rPr lang="en-US" sz="2900" dirty="0">
                <a:solidFill>
                  <a:schemeClr val="tx1"/>
                </a:solidFill>
              </a:rPr>
            </a:br>
            <a:r>
              <a:rPr lang="en-US" sz="2900" dirty="0">
                <a:solidFill>
                  <a:schemeClr val="tx1"/>
                </a:solidFill>
              </a:rPr>
              <a:t>Your rod and Your staff, they comfort me.</a:t>
            </a:r>
            <a:br>
              <a:rPr lang="en-US" sz="2900" dirty="0">
                <a:solidFill>
                  <a:schemeClr val="tx1"/>
                </a:solidFill>
              </a:rPr>
            </a:br>
            <a:r>
              <a:rPr lang="en-US" sz="2900" b="1" baseline="30000" dirty="0">
                <a:solidFill>
                  <a:schemeClr val="tx1"/>
                </a:solidFill>
              </a:rPr>
              <a:t>5 </a:t>
            </a:r>
            <a:r>
              <a:rPr lang="en-US" sz="2900" dirty="0">
                <a:solidFill>
                  <a:schemeClr val="tx1"/>
                </a:solidFill>
              </a:rPr>
              <a:t>You prepare a table before me in the presence of my enemies;</a:t>
            </a:r>
            <a:br>
              <a:rPr lang="en-US" sz="2900" dirty="0">
                <a:solidFill>
                  <a:schemeClr val="tx1"/>
                </a:solidFill>
              </a:rPr>
            </a:br>
            <a:r>
              <a:rPr lang="en-US" sz="2900" dirty="0">
                <a:solidFill>
                  <a:schemeClr val="tx1"/>
                </a:solidFill>
              </a:rPr>
              <a:t>You have anointed my head with oil;</a:t>
            </a:r>
            <a:br>
              <a:rPr lang="en-US" sz="2900" dirty="0">
                <a:solidFill>
                  <a:schemeClr val="tx1"/>
                </a:solidFill>
              </a:rPr>
            </a:br>
            <a:r>
              <a:rPr lang="en-US" sz="2900" dirty="0">
                <a:solidFill>
                  <a:schemeClr val="tx1"/>
                </a:solidFill>
              </a:rPr>
              <a:t>My cup overflows.</a:t>
            </a:r>
            <a:br>
              <a:rPr lang="en-US" sz="2900" dirty="0">
                <a:solidFill>
                  <a:schemeClr val="tx1"/>
                </a:solidFill>
              </a:rPr>
            </a:br>
            <a:r>
              <a:rPr lang="en-US" sz="2900" b="1" baseline="30000" dirty="0">
                <a:solidFill>
                  <a:schemeClr val="tx1"/>
                </a:solidFill>
              </a:rPr>
              <a:t>6 </a:t>
            </a:r>
            <a:r>
              <a:rPr lang="en-US" sz="2900" dirty="0">
                <a:solidFill>
                  <a:schemeClr val="tx1"/>
                </a:solidFill>
              </a:rPr>
              <a:t>Surely goodness and lovingkindness will follow me all the days of my life,</a:t>
            </a:r>
            <a:br>
              <a:rPr lang="en-US" sz="2900" dirty="0">
                <a:solidFill>
                  <a:schemeClr val="tx1"/>
                </a:solidFill>
              </a:rPr>
            </a:br>
            <a:r>
              <a:rPr lang="en-US" sz="2900" dirty="0">
                <a:solidFill>
                  <a:schemeClr val="tx1"/>
                </a:solidFill>
              </a:rPr>
              <a:t>And I will dwell in the house of the </a:t>
            </a:r>
            <a:r>
              <a:rPr lang="en-US" sz="2900" cap="small" dirty="0">
                <a:solidFill>
                  <a:schemeClr val="tx1"/>
                </a:solidFill>
              </a:rPr>
              <a:t>Lord</a:t>
            </a:r>
            <a:r>
              <a:rPr lang="en-US" sz="2900" dirty="0">
                <a:solidFill>
                  <a:schemeClr val="tx1"/>
                </a:solidFill>
              </a:rPr>
              <a:t> forever.</a:t>
            </a:r>
          </a:p>
        </p:txBody>
      </p:sp>
      <p:sp>
        <p:nvSpPr>
          <p:cNvPr id="3" name="Rounded Rectangular Callout 11">
            <a:extLst>
              <a:ext uri="{FF2B5EF4-FFF2-40B4-BE49-F238E27FC236}">
                <a16:creationId xmlns:a16="http://schemas.microsoft.com/office/drawing/2014/main" id="{6840E516-5712-3237-8915-4038655DCA50}"/>
              </a:ext>
            </a:extLst>
          </p:cNvPr>
          <p:cNvSpPr/>
          <p:nvPr/>
        </p:nvSpPr>
        <p:spPr>
          <a:xfrm>
            <a:off x="6400799" y="76200"/>
            <a:ext cx="5486400"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A Psalm of </a:t>
            </a:r>
            <a:r>
              <a:rPr lang="en-US" sz="5400" b="1" i="1" dirty="0">
                <a:solidFill>
                  <a:schemeClr val="bg1"/>
                </a:solidFill>
              </a:rPr>
              <a:t>praise</a:t>
            </a:r>
          </a:p>
        </p:txBody>
      </p:sp>
    </p:spTree>
    <p:extLst>
      <p:ext uri="{BB962C8B-B14F-4D97-AF65-F5344CB8AC3E}">
        <p14:creationId xmlns:p14="http://schemas.microsoft.com/office/powerpoint/2010/main" val="129576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A1327A0-919A-6946-DD3F-4F1FD4BD6FE3}"/>
              </a:ext>
            </a:extLst>
          </p:cNvPr>
          <p:cNvSpPr txBox="1">
            <a:spLocks/>
          </p:cNvSpPr>
          <p:nvPr/>
        </p:nvSpPr>
        <p:spPr bwMode="auto">
          <a:xfrm>
            <a:off x="-762000" y="16042"/>
            <a:ext cx="8763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t>A Relationship with God </a:t>
            </a:r>
          </a:p>
        </p:txBody>
      </p:sp>
      <p:sp>
        <p:nvSpPr>
          <p:cNvPr id="9" name="Rectangle 8">
            <a:extLst>
              <a:ext uri="{FF2B5EF4-FFF2-40B4-BE49-F238E27FC236}">
                <a16:creationId xmlns:a16="http://schemas.microsoft.com/office/drawing/2014/main" id="{D08A280C-68E3-97AE-3BAD-0CBD3969E26D}"/>
              </a:ext>
            </a:extLst>
          </p:cNvPr>
          <p:cNvSpPr/>
          <p:nvPr/>
        </p:nvSpPr>
        <p:spPr>
          <a:xfrm>
            <a:off x="26581" y="4648200"/>
            <a:ext cx="12192000" cy="164029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John 10:14 </a:t>
            </a:r>
            <a:r>
              <a:rPr lang="en-US" sz="3200" dirty="0"/>
              <a:t>I am the good shepherd, and I know My own and My own know Me, </a:t>
            </a:r>
            <a:r>
              <a:rPr lang="en-US" sz="3200" b="1" baseline="30000" dirty="0"/>
              <a:t>15 </a:t>
            </a:r>
            <a:r>
              <a:rPr lang="en-US" sz="3200" dirty="0"/>
              <a:t>even as the Father knows Me and I know the Father; and I lay down My life for the sheep.</a:t>
            </a:r>
          </a:p>
          <a:p>
            <a:endParaRPr lang="en-US" sz="3200" dirty="0">
              <a:solidFill>
                <a:schemeClr val="tx1"/>
              </a:solidFill>
            </a:endParaRPr>
          </a:p>
        </p:txBody>
      </p:sp>
    </p:spTree>
    <p:extLst>
      <p:ext uri="{BB962C8B-B14F-4D97-AF65-F5344CB8AC3E}">
        <p14:creationId xmlns:p14="http://schemas.microsoft.com/office/powerpoint/2010/main" val="28268992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A1327A0-919A-6946-DD3F-4F1FD4BD6FE3}"/>
              </a:ext>
            </a:extLst>
          </p:cNvPr>
          <p:cNvSpPr txBox="1">
            <a:spLocks/>
          </p:cNvSpPr>
          <p:nvPr/>
        </p:nvSpPr>
        <p:spPr bwMode="auto">
          <a:xfrm>
            <a:off x="-762000" y="16042"/>
            <a:ext cx="8763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t>A Relationship with God </a:t>
            </a:r>
          </a:p>
        </p:txBody>
      </p:sp>
      <p:sp>
        <p:nvSpPr>
          <p:cNvPr id="2" name="Rectangle 1">
            <a:extLst>
              <a:ext uri="{FF2B5EF4-FFF2-40B4-BE49-F238E27FC236}">
                <a16:creationId xmlns:a16="http://schemas.microsoft.com/office/drawing/2014/main" id="{85F8D893-DE33-4373-0780-E056762887D2}"/>
              </a:ext>
            </a:extLst>
          </p:cNvPr>
          <p:cNvSpPr/>
          <p:nvPr/>
        </p:nvSpPr>
        <p:spPr>
          <a:xfrm>
            <a:off x="0" y="1828800"/>
            <a:ext cx="12192000" cy="1739953"/>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John 10:27 </a:t>
            </a:r>
            <a:r>
              <a:rPr lang="en-US" sz="3200" dirty="0"/>
              <a:t>My sheep hear My voice, and I know them, and they follow Me; </a:t>
            </a:r>
            <a:r>
              <a:rPr lang="en-US" sz="3200" b="1" baseline="30000" dirty="0"/>
              <a:t>28 </a:t>
            </a:r>
            <a:r>
              <a:rPr lang="en-US" sz="3200" dirty="0"/>
              <a:t>and I give eternal life to them, and they will never perish; and no one will snatch them out of My hand.</a:t>
            </a:r>
            <a:endParaRPr lang="en-US" sz="3200" dirty="0">
              <a:solidFill>
                <a:schemeClr val="tx1"/>
              </a:solidFill>
            </a:endParaRPr>
          </a:p>
        </p:txBody>
      </p:sp>
      <p:sp>
        <p:nvSpPr>
          <p:cNvPr id="4" name="Rounded Rectangular Callout 11">
            <a:extLst>
              <a:ext uri="{FF2B5EF4-FFF2-40B4-BE49-F238E27FC236}">
                <a16:creationId xmlns:a16="http://schemas.microsoft.com/office/drawing/2014/main" id="{8A9FBA06-7A42-F2AD-21BB-8330B7BF98C8}"/>
              </a:ext>
            </a:extLst>
          </p:cNvPr>
          <p:cNvSpPr/>
          <p:nvPr/>
        </p:nvSpPr>
        <p:spPr>
          <a:xfrm>
            <a:off x="154406" y="5029200"/>
            <a:ext cx="7886700" cy="792163"/>
          </a:xfrm>
          <a:prstGeom prst="wedgeRoundRectCallout">
            <a:avLst>
              <a:gd name="adj1" fmla="val -21927"/>
              <a:gd name="adj2" fmla="val 49596"/>
              <a:gd name="adj3" fmla="val 16667"/>
            </a:avLst>
          </a:prstGeom>
          <a:solidFill>
            <a:schemeClr val="tx1">
              <a:alpha val="6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He’s calling you by name</a:t>
            </a:r>
            <a:endParaRPr lang="en-US" sz="5400" b="1" i="1" dirty="0">
              <a:solidFill>
                <a:schemeClr val="bg1"/>
              </a:solidFill>
            </a:endParaRPr>
          </a:p>
        </p:txBody>
      </p:sp>
      <p:sp>
        <p:nvSpPr>
          <p:cNvPr id="5" name="Rounded Rectangular Callout 11">
            <a:extLst>
              <a:ext uri="{FF2B5EF4-FFF2-40B4-BE49-F238E27FC236}">
                <a16:creationId xmlns:a16="http://schemas.microsoft.com/office/drawing/2014/main" id="{FEF7046B-1829-8196-D40B-F91BA879B630}"/>
              </a:ext>
            </a:extLst>
          </p:cNvPr>
          <p:cNvSpPr/>
          <p:nvPr/>
        </p:nvSpPr>
        <p:spPr>
          <a:xfrm>
            <a:off x="3011905" y="5938024"/>
            <a:ext cx="9029700" cy="792163"/>
          </a:xfrm>
          <a:prstGeom prst="wedgeRoundRectCallout">
            <a:avLst>
              <a:gd name="adj1" fmla="val -21927"/>
              <a:gd name="adj2" fmla="val 49596"/>
              <a:gd name="adj3" fmla="val 16667"/>
            </a:avLst>
          </a:prstGeom>
          <a:solidFill>
            <a:schemeClr val="tx1">
              <a:alpha val="6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You’re invited to His banquet</a:t>
            </a:r>
            <a:endParaRPr lang="en-US" sz="5400" b="1" i="1" dirty="0">
              <a:solidFill>
                <a:schemeClr val="bg1"/>
              </a:solidFill>
            </a:endParaRPr>
          </a:p>
        </p:txBody>
      </p:sp>
      <p:sp>
        <p:nvSpPr>
          <p:cNvPr id="6" name="Rectangle 5">
            <a:extLst>
              <a:ext uri="{FF2B5EF4-FFF2-40B4-BE49-F238E27FC236}">
                <a16:creationId xmlns:a16="http://schemas.microsoft.com/office/drawing/2014/main" id="{D0E03187-8DE2-E71B-527D-3CFC30210403}"/>
              </a:ext>
            </a:extLst>
          </p:cNvPr>
          <p:cNvSpPr/>
          <p:nvPr/>
        </p:nvSpPr>
        <p:spPr>
          <a:xfrm>
            <a:off x="-1772" y="3826254"/>
            <a:ext cx="12192000" cy="1099811"/>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John 10:3</a:t>
            </a:r>
            <a:r>
              <a:rPr lang="en-US" sz="3200" b="1" dirty="0"/>
              <a:t> </a:t>
            </a:r>
            <a:r>
              <a:rPr lang="en-US" sz="3200" dirty="0"/>
              <a:t>and the sheep hear his voice, and he calls his own sheep by name and leads them out. </a:t>
            </a:r>
            <a:endParaRPr lang="en-US" sz="3200" dirty="0">
              <a:solidFill>
                <a:schemeClr val="tx1"/>
              </a:solidFill>
            </a:endParaRPr>
          </a:p>
        </p:txBody>
      </p:sp>
    </p:spTree>
    <p:extLst>
      <p:ext uri="{BB962C8B-B14F-4D97-AF65-F5344CB8AC3E}">
        <p14:creationId xmlns:p14="http://schemas.microsoft.com/office/powerpoint/2010/main" val="378349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A1327A0-919A-6946-DD3F-4F1FD4BD6FE3}"/>
              </a:ext>
            </a:extLst>
          </p:cNvPr>
          <p:cNvSpPr txBox="1">
            <a:spLocks/>
          </p:cNvSpPr>
          <p:nvPr/>
        </p:nvSpPr>
        <p:spPr bwMode="auto">
          <a:xfrm>
            <a:off x="-762000" y="16042"/>
            <a:ext cx="8763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t>A Relationship with God </a:t>
            </a:r>
          </a:p>
        </p:txBody>
      </p:sp>
      <p:sp>
        <p:nvSpPr>
          <p:cNvPr id="5" name="Rounded Rectangular Callout 11">
            <a:extLst>
              <a:ext uri="{FF2B5EF4-FFF2-40B4-BE49-F238E27FC236}">
                <a16:creationId xmlns:a16="http://schemas.microsoft.com/office/drawing/2014/main" id="{FEF7046B-1829-8196-D40B-F91BA879B630}"/>
              </a:ext>
            </a:extLst>
          </p:cNvPr>
          <p:cNvSpPr/>
          <p:nvPr/>
        </p:nvSpPr>
        <p:spPr>
          <a:xfrm>
            <a:off x="3011905" y="5938024"/>
            <a:ext cx="9029700" cy="792163"/>
          </a:xfrm>
          <a:prstGeom prst="wedgeRoundRectCallout">
            <a:avLst>
              <a:gd name="adj1" fmla="val -21927"/>
              <a:gd name="adj2" fmla="val 49596"/>
              <a:gd name="adj3" fmla="val 16667"/>
            </a:avLst>
          </a:prstGeom>
          <a:solidFill>
            <a:schemeClr val="tx1">
              <a:alpha val="6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You’re invited to His banquet</a:t>
            </a:r>
            <a:endParaRPr lang="en-US" sz="5400" b="1" i="1" dirty="0">
              <a:solidFill>
                <a:schemeClr val="bg1"/>
              </a:solidFill>
            </a:endParaRPr>
          </a:p>
        </p:txBody>
      </p:sp>
      <p:sp>
        <p:nvSpPr>
          <p:cNvPr id="6" name="Rounded Rectangular Callout 11">
            <a:extLst>
              <a:ext uri="{FF2B5EF4-FFF2-40B4-BE49-F238E27FC236}">
                <a16:creationId xmlns:a16="http://schemas.microsoft.com/office/drawing/2014/main" id="{41F63B3E-970D-FF5A-1CB2-48F0CE9EF40C}"/>
              </a:ext>
            </a:extLst>
          </p:cNvPr>
          <p:cNvSpPr/>
          <p:nvPr/>
        </p:nvSpPr>
        <p:spPr>
          <a:xfrm>
            <a:off x="2172703" y="1066800"/>
            <a:ext cx="7846594" cy="868362"/>
          </a:xfrm>
          <a:prstGeom prst="wedgeRoundRectCallout">
            <a:avLst>
              <a:gd name="adj1" fmla="val -21927"/>
              <a:gd name="adj2" fmla="val 49596"/>
              <a:gd name="adj3" fmla="val 16667"/>
            </a:avLst>
          </a:prstGeom>
          <a:solidFill>
            <a:schemeClr val="tx1">
              <a:alpha val="6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Are you “in want” today?</a:t>
            </a:r>
            <a:endParaRPr lang="en-US" sz="5400" b="1" i="1" dirty="0">
              <a:solidFill>
                <a:schemeClr val="bg1"/>
              </a:solidFill>
            </a:endParaRPr>
          </a:p>
        </p:txBody>
      </p:sp>
      <p:sp>
        <p:nvSpPr>
          <p:cNvPr id="2" name="Rounded Rectangular Callout 11">
            <a:extLst>
              <a:ext uri="{FF2B5EF4-FFF2-40B4-BE49-F238E27FC236}">
                <a16:creationId xmlns:a16="http://schemas.microsoft.com/office/drawing/2014/main" id="{CB480BBC-0F06-5E30-96A9-5F5CAC580B35}"/>
              </a:ext>
            </a:extLst>
          </p:cNvPr>
          <p:cNvSpPr/>
          <p:nvPr/>
        </p:nvSpPr>
        <p:spPr>
          <a:xfrm>
            <a:off x="154406" y="5029200"/>
            <a:ext cx="7886700" cy="792163"/>
          </a:xfrm>
          <a:prstGeom prst="wedgeRoundRectCallout">
            <a:avLst>
              <a:gd name="adj1" fmla="val -21927"/>
              <a:gd name="adj2" fmla="val 49596"/>
              <a:gd name="adj3" fmla="val 16667"/>
            </a:avLst>
          </a:prstGeom>
          <a:solidFill>
            <a:schemeClr val="tx1">
              <a:alpha val="6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He’s calling you by name</a:t>
            </a:r>
            <a:endParaRPr lang="en-US" sz="5400" b="1" i="1" dirty="0">
              <a:solidFill>
                <a:schemeClr val="bg1"/>
              </a:solidFill>
            </a:endParaRPr>
          </a:p>
        </p:txBody>
      </p:sp>
    </p:spTree>
    <p:extLst>
      <p:ext uri="{BB962C8B-B14F-4D97-AF65-F5344CB8AC3E}">
        <p14:creationId xmlns:p14="http://schemas.microsoft.com/office/powerpoint/2010/main" val="247562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5943600" y="5440362"/>
            <a:ext cx="5943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Next week:</a:t>
            </a:r>
          </a:p>
        </p:txBody>
      </p:sp>
    </p:spTree>
    <p:extLst>
      <p:ext uri="{BB962C8B-B14F-4D97-AF65-F5344CB8AC3E}">
        <p14:creationId xmlns:p14="http://schemas.microsoft.com/office/powerpoint/2010/main" val="336695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47342-D125-FADE-1B50-7C65FE0BB699}"/>
              </a:ext>
            </a:extLst>
          </p:cNvPr>
          <p:cNvSpPr>
            <a:spLocks noGrp="1"/>
          </p:cNvSpPr>
          <p:nvPr>
            <p:ph type="title"/>
          </p:nvPr>
        </p:nvSpPr>
        <p:spPr>
          <a:xfrm>
            <a:off x="0" y="274638"/>
            <a:ext cx="6095999" cy="1143000"/>
          </a:xfrm>
        </p:spPr>
        <p:txBody>
          <a:bodyPr/>
          <a:lstStyle/>
          <a:p>
            <a:r>
              <a:rPr lang="en-US" sz="9600" b="1" dirty="0">
                <a:solidFill>
                  <a:schemeClr val="bg1">
                    <a:lumMod val="95000"/>
                  </a:schemeClr>
                </a:solidFill>
              </a:rPr>
              <a:t>Psalm 23 </a:t>
            </a:r>
          </a:p>
        </p:txBody>
      </p:sp>
      <p:sp>
        <p:nvSpPr>
          <p:cNvPr id="6" name="Rectangle 5">
            <a:extLst>
              <a:ext uri="{FF2B5EF4-FFF2-40B4-BE49-F238E27FC236}">
                <a16:creationId xmlns:a16="http://schemas.microsoft.com/office/drawing/2014/main" id="{A96DC51C-A109-A1D6-A767-487D7297A1DA}"/>
              </a:ext>
            </a:extLst>
          </p:cNvPr>
          <p:cNvSpPr/>
          <p:nvPr/>
        </p:nvSpPr>
        <p:spPr>
          <a:xfrm>
            <a:off x="0" y="0"/>
            <a:ext cx="12192000" cy="6858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900" b="1" baseline="30000" dirty="0">
                <a:solidFill>
                  <a:schemeClr val="tx1"/>
                </a:solidFill>
              </a:rPr>
              <a:t>Psalm 23:1</a:t>
            </a:r>
            <a:r>
              <a:rPr lang="en-US" sz="2900" b="1" baseline="30000" dirty="0">
                <a:solidFill>
                  <a:schemeClr val="tx1"/>
                </a:solidFill>
                <a:effectLst/>
                <a:ea typeface="Calibri" panose="020F0502020204030204" pitchFamily="34" charset="0"/>
                <a:cs typeface="Calibri" panose="020F0502020204030204" pitchFamily="34" charset="0"/>
              </a:rPr>
              <a:t> </a:t>
            </a:r>
            <a:r>
              <a:rPr lang="en-US" sz="2900" dirty="0">
                <a:solidFill>
                  <a:schemeClr val="tx1"/>
                </a:solidFill>
              </a:rPr>
              <a:t>The </a:t>
            </a:r>
            <a:r>
              <a:rPr lang="en-US" sz="2900" cap="small" dirty="0">
                <a:solidFill>
                  <a:schemeClr val="tx1"/>
                </a:solidFill>
              </a:rPr>
              <a:t>Lord</a:t>
            </a:r>
            <a:r>
              <a:rPr lang="en-US" sz="2900" dirty="0">
                <a:solidFill>
                  <a:schemeClr val="tx1"/>
                </a:solidFill>
              </a:rPr>
              <a:t> is my shepherd,</a:t>
            </a:r>
            <a:br>
              <a:rPr lang="en-US" sz="2900" dirty="0">
                <a:solidFill>
                  <a:schemeClr val="tx1"/>
                </a:solidFill>
              </a:rPr>
            </a:br>
            <a:r>
              <a:rPr lang="en-US" sz="2900" dirty="0">
                <a:solidFill>
                  <a:schemeClr val="tx1"/>
                </a:solidFill>
              </a:rPr>
              <a:t>I shall not want.</a:t>
            </a:r>
            <a:br>
              <a:rPr lang="en-US" sz="2900" dirty="0">
                <a:solidFill>
                  <a:schemeClr val="tx1"/>
                </a:solidFill>
              </a:rPr>
            </a:br>
            <a:r>
              <a:rPr lang="en-US" sz="2900" b="1" baseline="30000" dirty="0">
                <a:solidFill>
                  <a:schemeClr val="tx1"/>
                </a:solidFill>
              </a:rPr>
              <a:t>2 </a:t>
            </a:r>
            <a:r>
              <a:rPr lang="en-US" sz="2900" dirty="0">
                <a:solidFill>
                  <a:schemeClr val="tx1"/>
                </a:solidFill>
              </a:rPr>
              <a:t>He makes me lie down in green pastures;</a:t>
            </a:r>
            <a:br>
              <a:rPr lang="en-US" sz="2900" dirty="0">
                <a:solidFill>
                  <a:schemeClr val="tx1"/>
                </a:solidFill>
              </a:rPr>
            </a:br>
            <a:r>
              <a:rPr lang="en-US" sz="2900" dirty="0">
                <a:solidFill>
                  <a:schemeClr val="tx1"/>
                </a:solidFill>
              </a:rPr>
              <a:t>He leads me beside quiet waters.</a:t>
            </a:r>
            <a:br>
              <a:rPr lang="en-US" sz="2900" dirty="0">
                <a:solidFill>
                  <a:schemeClr val="tx1"/>
                </a:solidFill>
              </a:rPr>
            </a:br>
            <a:r>
              <a:rPr lang="en-US" sz="2900" b="1" baseline="30000" dirty="0">
                <a:solidFill>
                  <a:schemeClr val="tx1"/>
                </a:solidFill>
              </a:rPr>
              <a:t>3 </a:t>
            </a:r>
            <a:r>
              <a:rPr lang="en-US" sz="2900" dirty="0">
                <a:solidFill>
                  <a:schemeClr val="tx1"/>
                </a:solidFill>
              </a:rPr>
              <a:t>He restores my soul;</a:t>
            </a:r>
            <a:br>
              <a:rPr lang="en-US" sz="2900" dirty="0">
                <a:solidFill>
                  <a:schemeClr val="tx1"/>
                </a:solidFill>
              </a:rPr>
            </a:br>
            <a:r>
              <a:rPr lang="en-US" sz="2900" dirty="0">
                <a:solidFill>
                  <a:schemeClr val="tx1"/>
                </a:solidFill>
              </a:rPr>
              <a:t>He guides me in the paths of righteousness</a:t>
            </a:r>
            <a:br>
              <a:rPr lang="en-US" sz="2900" dirty="0">
                <a:solidFill>
                  <a:schemeClr val="tx1"/>
                </a:solidFill>
              </a:rPr>
            </a:br>
            <a:r>
              <a:rPr lang="en-US" sz="2900" dirty="0">
                <a:solidFill>
                  <a:schemeClr val="tx1"/>
                </a:solidFill>
              </a:rPr>
              <a:t>For His name’s sake.</a:t>
            </a:r>
          </a:p>
          <a:p>
            <a:r>
              <a:rPr lang="en-US" sz="2900" b="1" baseline="30000" dirty="0">
                <a:solidFill>
                  <a:schemeClr val="tx1"/>
                </a:solidFill>
              </a:rPr>
              <a:t>4 </a:t>
            </a:r>
            <a:r>
              <a:rPr lang="en-US" sz="2900" dirty="0">
                <a:solidFill>
                  <a:schemeClr val="tx1"/>
                </a:solidFill>
              </a:rPr>
              <a:t>Even though I walk through the valley of the shadow of death,</a:t>
            </a:r>
            <a:br>
              <a:rPr lang="en-US" sz="2900" dirty="0">
                <a:solidFill>
                  <a:schemeClr val="tx1"/>
                </a:solidFill>
              </a:rPr>
            </a:br>
            <a:r>
              <a:rPr lang="en-US" sz="2900" dirty="0">
                <a:solidFill>
                  <a:schemeClr val="tx1"/>
                </a:solidFill>
              </a:rPr>
              <a:t>I fear no evil, for You are with me;</a:t>
            </a:r>
            <a:br>
              <a:rPr lang="en-US" sz="2900" dirty="0">
                <a:solidFill>
                  <a:schemeClr val="tx1"/>
                </a:solidFill>
              </a:rPr>
            </a:br>
            <a:r>
              <a:rPr lang="en-US" sz="2900" dirty="0">
                <a:solidFill>
                  <a:schemeClr val="tx1"/>
                </a:solidFill>
              </a:rPr>
              <a:t>Your rod and Your staff, they comfort me.</a:t>
            </a:r>
            <a:br>
              <a:rPr lang="en-US" sz="2900" dirty="0">
                <a:solidFill>
                  <a:schemeClr val="tx1"/>
                </a:solidFill>
              </a:rPr>
            </a:br>
            <a:r>
              <a:rPr lang="en-US" sz="2900" b="1" baseline="30000" dirty="0">
                <a:solidFill>
                  <a:schemeClr val="tx1"/>
                </a:solidFill>
              </a:rPr>
              <a:t>5 </a:t>
            </a:r>
            <a:r>
              <a:rPr lang="en-US" sz="2900" dirty="0">
                <a:solidFill>
                  <a:schemeClr val="tx1"/>
                </a:solidFill>
              </a:rPr>
              <a:t>You prepare a table before me in the presence of my enemies;</a:t>
            </a:r>
            <a:br>
              <a:rPr lang="en-US" sz="2900" dirty="0">
                <a:solidFill>
                  <a:schemeClr val="tx1"/>
                </a:solidFill>
              </a:rPr>
            </a:br>
            <a:r>
              <a:rPr lang="en-US" sz="2900" dirty="0">
                <a:solidFill>
                  <a:schemeClr val="tx1"/>
                </a:solidFill>
              </a:rPr>
              <a:t>You have anointed my head with oil;</a:t>
            </a:r>
            <a:br>
              <a:rPr lang="en-US" sz="2900" dirty="0">
                <a:solidFill>
                  <a:schemeClr val="tx1"/>
                </a:solidFill>
              </a:rPr>
            </a:br>
            <a:r>
              <a:rPr lang="en-US" sz="2900" dirty="0">
                <a:solidFill>
                  <a:schemeClr val="tx1"/>
                </a:solidFill>
              </a:rPr>
              <a:t>My cup overflows.</a:t>
            </a:r>
            <a:br>
              <a:rPr lang="en-US" sz="2900" dirty="0">
                <a:solidFill>
                  <a:schemeClr val="tx1"/>
                </a:solidFill>
              </a:rPr>
            </a:br>
            <a:r>
              <a:rPr lang="en-US" sz="2900" b="1" baseline="30000" dirty="0">
                <a:solidFill>
                  <a:schemeClr val="tx1"/>
                </a:solidFill>
              </a:rPr>
              <a:t>6 </a:t>
            </a:r>
            <a:r>
              <a:rPr lang="en-US" sz="2900" dirty="0">
                <a:solidFill>
                  <a:schemeClr val="tx1"/>
                </a:solidFill>
              </a:rPr>
              <a:t>Surely goodness and lovingkindness will follow me all the days of my life,</a:t>
            </a:r>
            <a:br>
              <a:rPr lang="en-US" sz="2900" dirty="0">
                <a:solidFill>
                  <a:schemeClr val="tx1"/>
                </a:solidFill>
              </a:rPr>
            </a:br>
            <a:r>
              <a:rPr lang="en-US" sz="2900" dirty="0">
                <a:solidFill>
                  <a:schemeClr val="tx1"/>
                </a:solidFill>
              </a:rPr>
              <a:t>And I will dwell in the house of the </a:t>
            </a:r>
            <a:r>
              <a:rPr lang="en-US" sz="2900" cap="small" dirty="0">
                <a:solidFill>
                  <a:schemeClr val="tx1"/>
                </a:solidFill>
              </a:rPr>
              <a:t>Lord</a:t>
            </a:r>
            <a:r>
              <a:rPr lang="en-US" sz="2900" dirty="0">
                <a:solidFill>
                  <a:schemeClr val="tx1"/>
                </a:solidFill>
              </a:rPr>
              <a:t> forever.</a:t>
            </a:r>
          </a:p>
        </p:txBody>
      </p:sp>
      <p:sp>
        <p:nvSpPr>
          <p:cNvPr id="3" name="Rounded Rectangular Callout 11">
            <a:extLst>
              <a:ext uri="{FF2B5EF4-FFF2-40B4-BE49-F238E27FC236}">
                <a16:creationId xmlns:a16="http://schemas.microsoft.com/office/drawing/2014/main" id="{6840E516-5712-3237-8915-4038655DCA50}"/>
              </a:ext>
            </a:extLst>
          </p:cNvPr>
          <p:cNvSpPr/>
          <p:nvPr/>
        </p:nvSpPr>
        <p:spPr>
          <a:xfrm>
            <a:off x="5105400" y="76200"/>
            <a:ext cx="6781799" cy="9144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A Psalm of </a:t>
            </a:r>
            <a:r>
              <a:rPr lang="en-US" sz="5400" b="1" i="1" dirty="0">
                <a:solidFill>
                  <a:schemeClr val="bg1"/>
                </a:solidFill>
              </a:rPr>
              <a:t>affirmation</a:t>
            </a:r>
          </a:p>
        </p:txBody>
      </p:sp>
      <p:sp>
        <p:nvSpPr>
          <p:cNvPr id="4" name="Rounded Rectangular Callout 11">
            <a:extLst>
              <a:ext uri="{FF2B5EF4-FFF2-40B4-BE49-F238E27FC236}">
                <a16:creationId xmlns:a16="http://schemas.microsoft.com/office/drawing/2014/main" id="{DD1FD525-0579-8005-1AD5-15EDD08C139D}"/>
              </a:ext>
            </a:extLst>
          </p:cNvPr>
          <p:cNvSpPr/>
          <p:nvPr/>
        </p:nvSpPr>
        <p:spPr>
          <a:xfrm>
            <a:off x="6629400" y="1107522"/>
            <a:ext cx="5419060" cy="1407078"/>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David is affirming his </a:t>
            </a:r>
            <a:r>
              <a:rPr lang="en-US" sz="4400" b="1" i="1" dirty="0">
                <a:solidFill>
                  <a:schemeClr val="bg1"/>
                </a:solidFill>
              </a:rPr>
              <a:t>relationship</a:t>
            </a:r>
            <a:r>
              <a:rPr lang="en-US" sz="4400" b="1" dirty="0">
                <a:solidFill>
                  <a:schemeClr val="bg1"/>
                </a:solidFill>
              </a:rPr>
              <a:t> with God </a:t>
            </a:r>
            <a:endParaRPr lang="en-US" sz="4400" b="1" i="1" dirty="0">
              <a:solidFill>
                <a:schemeClr val="bg1"/>
              </a:solidFill>
            </a:endParaRPr>
          </a:p>
        </p:txBody>
      </p:sp>
    </p:spTree>
    <p:extLst>
      <p:ext uri="{BB962C8B-B14F-4D97-AF65-F5344CB8AC3E}">
        <p14:creationId xmlns:p14="http://schemas.microsoft.com/office/powerpoint/2010/main" val="258261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23:1</a:t>
            </a:r>
            <a:r>
              <a:rPr lang="en-US" sz="3200" b="1" baseline="30000" dirty="0">
                <a:solidFill>
                  <a:schemeClr val="tx1"/>
                </a:solidFill>
                <a:effectLst/>
                <a:ea typeface="Calibri" panose="020F0502020204030204" pitchFamily="34" charset="0"/>
                <a:cs typeface="Calibri" panose="020F0502020204030204" pitchFamily="34" charset="0"/>
              </a:rPr>
              <a:t> </a:t>
            </a:r>
            <a:r>
              <a:rPr lang="en-US" sz="3200" dirty="0">
                <a:solidFill>
                  <a:schemeClr val="tx1"/>
                </a:solidFill>
              </a:rPr>
              <a:t>The </a:t>
            </a:r>
            <a:r>
              <a:rPr lang="en-US" sz="3200" cap="small" dirty="0">
                <a:solidFill>
                  <a:schemeClr val="tx1"/>
                </a:solidFill>
              </a:rPr>
              <a:t>Lord</a:t>
            </a:r>
            <a:r>
              <a:rPr lang="en-US" sz="3200" dirty="0">
                <a:solidFill>
                  <a:schemeClr val="tx1"/>
                </a:solidFill>
              </a:rPr>
              <a:t> is my shepherd,</a:t>
            </a:r>
            <a:br>
              <a:rPr lang="en-US" sz="3200" dirty="0">
                <a:solidFill>
                  <a:schemeClr val="tx1"/>
                </a:solidFill>
              </a:rPr>
            </a:br>
            <a:r>
              <a:rPr lang="en-US" sz="3200" b="1" u="sng" dirty="0">
                <a:solidFill>
                  <a:srgbClr val="002060"/>
                </a:solidFill>
              </a:rPr>
              <a:t>I shall not want.</a:t>
            </a:r>
            <a:br>
              <a:rPr lang="en-US" sz="2900" dirty="0">
                <a:solidFill>
                  <a:schemeClr val="tx1"/>
                </a:solidFill>
              </a:rPr>
            </a:br>
            <a:endParaRPr lang="en-US" sz="2900" dirty="0">
              <a:solidFill>
                <a:schemeClr val="tx1"/>
              </a:solidFill>
            </a:endParaRPr>
          </a:p>
        </p:txBody>
      </p:sp>
    </p:spTree>
    <p:extLst>
      <p:ext uri="{BB962C8B-B14F-4D97-AF65-F5344CB8AC3E}">
        <p14:creationId xmlns:p14="http://schemas.microsoft.com/office/powerpoint/2010/main" val="2489017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715000"/>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23:1</a:t>
            </a:r>
            <a:r>
              <a:rPr lang="en-US" sz="3200" b="1" baseline="30000" dirty="0">
                <a:solidFill>
                  <a:schemeClr val="tx1"/>
                </a:solidFill>
                <a:effectLst/>
                <a:ea typeface="Calibri" panose="020F0502020204030204" pitchFamily="34" charset="0"/>
                <a:cs typeface="Calibri" panose="020F0502020204030204" pitchFamily="34" charset="0"/>
              </a:rPr>
              <a:t> </a:t>
            </a:r>
            <a:r>
              <a:rPr lang="en-US" sz="3200" b="1" u="sng" dirty="0">
                <a:solidFill>
                  <a:srgbClr val="002060"/>
                </a:solidFill>
              </a:rPr>
              <a:t>The </a:t>
            </a:r>
            <a:r>
              <a:rPr lang="en-US" sz="3200" b="1" u="sng" cap="small" dirty="0">
                <a:solidFill>
                  <a:srgbClr val="002060"/>
                </a:solidFill>
              </a:rPr>
              <a:t>Lord</a:t>
            </a:r>
            <a:r>
              <a:rPr lang="en-US" sz="3200" b="1" u="sng" dirty="0">
                <a:solidFill>
                  <a:srgbClr val="002060"/>
                </a:solidFill>
              </a:rPr>
              <a:t> is my shepherd</a:t>
            </a:r>
            <a:r>
              <a:rPr lang="en-US" sz="3200" dirty="0">
                <a:solidFill>
                  <a:schemeClr val="tx1"/>
                </a:solidFill>
              </a:rPr>
              <a:t>,</a:t>
            </a:r>
            <a:br>
              <a:rPr lang="en-US" sz="3200" dirty="0">
                <a:solidFill>
                  <a:schemeClr val="tx1"/>
                </a:solidFill>
              </a:rPr>
            </a:br>
            <a:r>
              <a:rPr lang="en-US" sz="3200" dirty="0">
                <a:solidFill>
                  <a:schemeClr val="tx1"/>
                </a:solidFill>
              </a:rPr>
              <a:t>I shall not want.</a:t>
            </a:r>
            <a:br>
              <a:rPr lang="en-US" sz="2900" dirty="0">
                <a:solidFill>
                  <a:schemeClr val="tx1"/>
                </a:solidFill>
              </a:rPr>
            </a:br>
            <a:endParaRPr lang="en-US" sz="2900" dirty="0">
              <a:solidFill>
                <a:schemeClr val="tx1"/>
              </a:solidFill>
            </a:endParaRPr>
          </a:p>
        </p:txBody>
      </p:sp>
      <p:sp>
        <p:nvSpPr>
          <p:cNvPr id="2" name="Title 1">
            <a:extLst>
              <a:ext uri="{FF2B5EF4-FFF2-40B4-BE49-F238E27FC236}">
                <a16:creationId xmlns:a16="http://schemas.microsoft.com/office/drawing/2014/main" id="{7B551886-5AC0-2EE2-5850-BB11154CB0FD}"/>
              </a:ext>
            </a:extLst>
          </p:cNvPr>
          <p:cNvSpPr>
            <a:spLocks noGrp="1"/>
          </p:cNvSpPr>
          <p:nvPr>
            <p:ph type="title"/>
          </p:nvPr>
        </p:nvSpPr>
        <p:spPr>
          <a:xfrm>
            <a:off x="76200" y="4572000"/>
            <a:ext cx="8153400" cy="868362"/>
          </a:xfrm>
        </p:spPr>
        <p:txBody>
          <a:bodyPr/>
          <a:lstStyle/>
          <a:p>
            <a:r>
              <a:rPr lang="en-US" sz="5400" b="1" i="1" dirty="0"/>
              <a:t>How is David like a sheep? </a:t>
            </a:r>
          </a:p>
        </p:txBody>
      </p:sp>
      <p:sp>
        <p:nvSpPr>
          <p:cNvPr id="3" name="Title 1">
            <a:extLst>
              <a:ext uri="{FF2B5EF4-FFF2-40B4-BE49-F238E27FC236}">
                <a16:creationId xmlns:a16="http://schemas.microsoft.com/office/drawing/2014/main" id="{7A1327A0-919A-6946-DD3F-4F1FD4BD6FE3}"/>
              </a:ext>
            </a:extLst>
          </p:cNvPr>
          <p:cNvSpPr txBox="1">
            <a:spLocks/>
          </p:cNvSpPr>
          <p:nvPr/>
        </p:nvSpPr>
        <p:spPr bwMode="auto">
          <a:xfrm>
            <a:off x="3432544" y="983457"/>
            <a:ext cx="87630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t>How is God like a shepherd? </a:t>
            </a:r>
          </a:p>
        </p:txBody>
      </p:sp>
      <p:sp>
        <p:nvSpPr>
          <p:cNvPr id="4" name="Oval 3">
            <a:extLst>
              <a:ext uri="{FF2B5EF4-FFF2-40B4-BE49-F238E27FC236}">
                <a16:creationId xmlns:a16="http://schemas.microsoft.com/office/drawing/2014/main" id="{0566D497-FE3C-4BCC-FF0E-BDFD8FE80CF6}"/>
              </a:ext>
            </a:extLst>
          </p:cNvPr>
          <p:cNvSpPr/>
          <p:nvPr/>
        </p:nvSpPr>
        <p:spPr>
          <a:xfrm>
            <a:off x="1981200" y="5715000"/>
            <a:ext cx="990600" cy="533400"/>
          </a:xfrm>
          <a:prstGeom prst="ellipse">
            <a:avLst/>
          </a:prstGeom>
          <a:noFill/>
          <a:ln w="825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931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96DC51C-A109-A1D6-A767-487D7297A1DA}"/>
              </a:ext>
            </a:extLst>
          </p:cNvPr>
          <p:cNvSpPr/>
          <p:nvPr/>
        </p:nvSpPr>
        <p:spPr>
          <a:xfrm>
            <a:off x="0" y="5257800"/>
            <a:ext cx="12192000" cy="16002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23:2 </a:t>
            </a:r>
            <a:r>
              <a:rPr lang="en-US" sz="3200" dirty="0">
                <a:solidFill>
                  <a:schemeClr val="tx1"/>
                </a:solidFill>
              </a:rPr>
              <a:t>He makes me lie down in green pastures;</a:t>
            </a:r>
            <a:br>
              <a:rPr lang="en-US" sz="3200" dirty="0">
                <a:solidFill>
                  <a:schemeClr val="tx1"/>
                </a:solidFill>
              </a:rPr>
            </a:br>
            <a:r>
              <a:rPr lang="en-US" sz="3200" dirty="0">
                <a:solidFill>
                  <a:schemeClr val="tx1"/>
                </a:solidFill>
              </a:rPr>
              <a:t>He leads me beside quiet waters.</a:t>
            </a:r>
            <a:br>
              <a:rPr lang="en-US" sz="3200" dirty="0">
                <a:solidFill>
                  <a:schemeClr val="tx1"/>
                </a:solidFill>
              </a:rPr>
            </a:br>
            <a:r>
              <a:rPr lang="en-US" sz="3200" b="1" baseline="30000" dirty="0">
                <a:solidFill>
                  <a:schemeClr val="tx1"/>
                </a:solidFill>
              </a:rPr>
              <a:t>3 </a:t>
            </a:r>
            <a:r>
              <a:rPr lang="en-US" sz="3200" dirty="0">
                <a:solidFill>
                  <a:schemeClr val="tx1"/>
                </a:solidFill>
              </a:rPr>
              <a:t>He restores my soul;</a:t>
            </a:r>
          </a:p>
          <a:p>
            <a:br>
              <a:rPr lang="en-US"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2067616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21297</TotalTime>
  <Words>2529</Words>
  <Application>Microsoft Office PowerPoint</Application>
  <PresentationFormat>Widescreen</PresentationFormat>
  <Paragraphs>256</Paragraphs>
  <Slides>54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Aptos</vt:lpstr>
      <vt:lpstr>Arial</vt:lpstr>
      <vt:lpstr>Calibri</vt:lpstr>
      <vt:lpstr>Times New Roman</vt:lpstr>
      <vt:lpstr>Office Theme</vt:lpstr>
      <vt:lpstr>PowerPoint Presentation</vt:lpstr>
      <vt:lpstr>PowerPoint Presentation</vt:lpstr>
      <vt:lpstr>Psalm 23 </vt:lpstr>
      <vt:lpstr>Psalm 23 </vt:lpstr>
      <vt:lpstr>Psalm 23 </vt:lpstr>
      <vt:lpstr>Psalm 23 </vt:lpstr>
      <vt:lpstr>PowerPoint Presentation</vt:lpstr>
      <vt:lpstr>How is David like a sheep?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758</cp:revision>
  <dcterms:created xsi:type="dcterms:W3CDTF">2010-12-28T16:51:17Z</dcterms:created>
  <dcterms:modified xsi:type="dcterms:W3CDTF">2024-04-25T18:34:43Z</dcterms:modified>
</cp:coreProperties>
</file>