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5"/>
  </p:notesMasterIdLst>
  <p:handoutMasterIdLst>
    <p:handoutMasterId r:id="rId126"/>
  </p:handoutMasterIdLst>
  <p:sldIdLst>
    <p:sldId id="7081" r:id="rId2"/>
    <p:sldId id="7083" r:id="rId3"/>
    <p:sldId id="7953" r:id="rId4"/>
    <p:sldId id="7956" r:id="rId5"/>
    <p:sldId id="7958" r:id="rId6"/>
    <p:sldId id="7957" r:id="rId7"/>
    <p:sldId id="7959" r:id="rId8"/>
    <p:sldId id="7960" r:id="rId9"/>
    <p:sldId id="7961" r:id="rId10"/>
    <p:sldId id="7962" r:id="rId11"/>
    <p:sldId id="7963" r:id="rId12"/>
    <p:sldId id="7966" r:id="rId13"/>
    <p:sldId id="7967" r:id="rId14"/>
    <p:sldId id="7968" r:id="rId15"/>
    <p:sldId id="7969" r:id="rId16"/>
    <p:sldId id="7970" r:id="rId17"/>
    <p:sldId id="7971" r:id="rId18"/>
    <p:sldId id="7972" r:id="rId19"/>
    <p:sldId id="7973" r:id="rId20"/>
    <p:sldId id="7974" r:id="rId21"/>
    <p:sldId id="7975" r:id="rId22"/>
    <p:sldId id="7976" r:id="rId23"/>
    <p:sldId id="7982" r:id="rId24"/>
    <p:sldId id="7983" r:id="rId25"/>
    <p:sldId id="7984" r:id="rId26"/>
    <p:sldId id="7985" r:id="rId27"/>
    <p:sldId id="7986" r:id="rId28"/>
    <p:sldId id="7987" r:id="rId29"/>
    <p:sldId id="7988" r:id="rId30"/>
    <p:sldId id="7989" r:id="rId31"/>
    <p:sldId id="7990" r:id="rId32"/>
    <p:sldId id="7991" r:id="rId33"/>
    <p:sldId id="7992" r:id="rId34"/>
    <p:sldId id="7993" r:id="rId35"/>
    <p:sldId id="7994" r:id="rId36"/>
    <p:sldId id="7995" r:id="rId37"/>
    <p:sldId id="7996" r:id="rId38"/>
    <p:sldId id="7997" r:id="rId39"/>
    <p:sldId id="7998" r:id="rId40"/>
    <p:sldId id="7999" r:id="rId41"/>
    <p:sldId id="8003" r:id="rId42"/>
    <p:sldId id="8004" r:id="rId43"/>
    <p:sldId id="8084" r:id="rId44"/>
    <p:sldId id="8005" r:id="rId45"/>
    <p:sldId id="8006" r:id="rId46"/>
    <p:sldId id="8007" r:id="rId47"/>
    <p:sldId id="8008" r:id="rId48"/>
    <p:sldId id="8009" r:id="rId49"/>
    <p:sldId id="8012" r:id="rId50"/>
    <p:sldId id="8011" r:id="rId51"/>
    <p:sldId id="8013" r:id="rId52"/>
    <p:sldId id="8014" r:id="rId53"/>
    <p:sldId id="8015" r:id="rId54"/>
    <p:sldId id="8016" r:id="rId55"/>
    <p:sldId id="8017" r:id="rId56"/>
    <p:sldId id="8085" r:id="rId57"/>
    <p:sldId id="8018" r:id="rId58"/>
    <p:sldId id="8019" r:id="rId59"/>
    <p:sldId id="8020" r:id="rId60"/>
    <p:sldId id="8021" r:id="rId61"/>
    <p:sldId id="8022" r:id="rId62"/>
    <p:sldId id="8023" r:id="rId63"/>
    <p:sldId id="8024" r:id="rId64"/>
    <p:sldId id="8025" r:id="rId65"/>
    <p:sldId id="8026" r:id="rId66"/>
    <p:sldId id="8027" r:id="rId67"/>
    <p:sldId id="8028" r:id="rId68"/>
    <p:sldId id="8029" r:id="rId69"/>
    <p:sldId id="8030" r:id="rId70"/>
    <p:sldId id="8031" r:id="rId71"/>
    <p:sldId id="8032" r:id="rId72"/>
    <p:sldId id="8033" r:id="rId73"/>
    <p:sldId id="8034" r:id="rId74"/>
    <p:sldId id="8035" r:id="rId75"/>
    <p:sldId id="8036" r:id="rId76"/>
    <p:sldId id="8037" r:id="rId77"/>
    <p:sldId id="8038" r:id="rId78"/>
    <p:sldId id="8040" r:id="rId79"/>
    <p:sldId id="8042" r:id="rId80"/>
    <p:sldId id="8043" r:id="rId81"/>
    <p:sldId id="8044" r:id="rId82"/>
    <p:sldId id="8045" r:id="rId83"/>
    <p:sldId id="8046" r:id="rId84"/>
    <p:sldId id="8047" r:id="rId85"/>
    <p:sldId id="8048" r:id="rId86"/>
    <p:sldId id="8049" r:id="rId87"/>
    <p:sldId id="8050" r:id="rId88"/>
    <p:sldId id="8051" r:id="rId89"/>
    <p:sldId id="8052" r:id="rId90"/>
    <p:sldId id="8053" r:id="rId91"/>
    <p:sldId id="8054" r:id="rId92"/>
    <p:sldId id="8055" r:id="rId93"/>
    <p:sldId id="8056" r:id="rId94"/>
    <p:sldId id="8057" r:id="rId95"/>
    <p:sldId id="8058" r:id="rId96"/>
    <p:sldId id="8059" r:id="rId97"/>
    <p:sldId id="8060" r:id="rId98"/>
    <p:sldId id="8061" r:id="rId99"/>
    <p:sldId id="8062" r:id="rId100"/>
    <p:sldId id="8063" r:id="rId101"/>
    <p:sldId id="8064" r:id="rId102"/>
    <p:sldId id="8065" r:id="rId103"/>
    <p:sldId id="8066" r:id="rId104"/>
    <p:sldId id="8067" r:id="rId105"/>
    <p:sldId id="8068" r:id="rId106"/>
    <p:sldId id="8069" r:id="rId107"/>
    <p:sldId id="8070" r:id="rId108"/>
    <p:sldId id="8072" r:id="rId109"/>
    <p:sldId id="8071" r:id="rId110"/>
    <p:sldId id="8073" r:id="rId111"/>
    <p:sldId id="8074" r:id="rId112"/>
    <p:sldId id="8076" r:id="rId113"/>
    <p:sldId id="8075" r:id="rId114"/>
    <p:sldId id="8077" r:id="rId115"/>
    <p:sldId id="2515" r:id="rId116"/>
    <p:sldId id="8078" r:id="rId117"/>
    <p:sldId id="8079" r:id="rId118"/>
    <p:sldId id="8080" r:id="rId119"/>
    <p:sldId id="8081" r:id="rId120"/>
    <p:sldId id="8083" r:id="rId121"/>
    <p:sldId id="2429" r:id="rId122"/>
    <p:sldId id="7943" r:id="rId123"/>
    <p:sldId id="7082" r:id="rId1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3B"/>
    <a:srgbClr val="3C2710"/>
    <a:srgbClr val="7C4B21"/>
    <a:srgbClr val="67431B"/>
    <a:srgbClr val="34411B"/>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3" autoAdjust="0"/>
    <p:restoredTop sz="95423" autoAdjust="0"/>
  </p:normalViewPr>
  <p:slideViewPr>
    <p:cSldViewPr>
      <p:cViewPr varScale="1">
        <p:scale>
          <a:sx n="67" d="100"/>
          <a:sy n="67" d="100"/>
        </p:scale>
        <p:origin x="796" y="56"/>
      </p:cViewPr>
      <p:guideLst>
        <p:guide orient="horz" pos="2160"/>
        <p:guide pos="3840"/>
      </p:guideLst>
    </p:cSldViewPr>
  </p:slideViewPr>
  <p:outlineViewPr>
    <p:cViewPr>
      <p:scale>
        <a:sx n="33" d="100"/>
        <a:sy n="33" d="100"/>
      </p:scale>
      <p:origin x="0" y="2154"/>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05FD9C0F-2C30-48FE-B75F-E4FBA92BF14D}"/>
    <pc:docChg chg="undo custSel addSld delSld modSld sldOrd">
      <pc:chgData name="FoustB" userId="036fd538-e6a0-4478-b832-b99ce6775b9a" providerId="ADAL" clId="{05FD9C0F-2C30-48FE-B75F-E4FBA92BF14D}" dt="2025-03-22T16:55:04.128" v="1000"/>
      <pc:docMkLst>
        <pc:docMk/>
      </pc:docMkLst>
      <pc:sldChg chg="del">
        <pc:chgData name="FoustB" userId="036fd538-e6a0-4478-b832-b99ce6775b9a" providerId="ADAL" clId="{05FD9C0F-2C30-48FE-B75F-E4FBA92BF14D}" dt="2025-03-15T22:25:07.278" v="23" actId="47"/>
        <pc:sldMkLst>
          <pc:docMk/>
          <pc:sldMk cId="1727855464" sldId="2428"/>
        </pc:sldMkLst>
      </pc:sldChg>
      <pc:sldChg chg="del">
        <pc:chgData name="FoustB" userId="036fd538-e6a0-4478-b832-b99ce6775b9a" providerId="ADAL" clId="{05FD9C0F-2C30-48FE-B75F-E4FBA92BF14D}" dt="2025-03-15T22:27:10.406" v="99" actId="47"/>
        <pc:sldMkLst>
          <pc:docMk/>
          <pc:sldMk cId="1274357428" sldId="2433"/>
        </pc:sldMkLst>
      </pc:sldChg>
      <pc:sldChg chg="modSp del mod">
        <pc:chgData name="FoustB" userId="036fd538-e6a0-4478-b832-b99ce6775b9a" providerId="ADAL" clId="{05FD9C0F-2C30-48FE-B75F-E4FBA92BF14D}" dt="2025-03-15T22:30:18.556" v="140" actId="47"/>
        <pc:sldMkLst>
          <pc:docMk/>
          <pc:sldMk cId="561097293" sldId="2434"/>
        </pc:sldMkLst>
      </pc:sldChg>
      <pc:sldChg chg="modSp del mod">
        <pc:chgData name="FoustB" userId="036fd538-e6a0-4478-b832-b99ce6775b9a" providerId="ADAL" clId="{05FD9C0F-2C30-48FE-B75F-E4FBA92BF14D}" dt="2025-03-15T22:32:11.240" v="193" actId="47"/>
        <pc:sldMkLst>
          <pc:docMk/>
          <pc:sldMk cId="2820542843" sldId="2435"/>
        </pc:sldMkLst>
      </pc:sldChg>
      <pc:sldChg chg="modSp del mod">
        <pc:chgData name="FoustB" userId="036fd538-e6a0-4478-b832-b99ce6775b9a" providerId="ADAL" clId="{05FD9C0F-2C30-48FE-B75F-E4FBA92BF14D}" dt="2025-03-15T22:40:56.947" v="276" actId="47"/>
        <pc:sldMkLst>
          <pc:docMk/>
          <pc:sldMk cId="2656054271" sldId="2436"/>
        </pc:sldMkLst>
      </pc:sldChg>
      <pc:sldChg chg="del">
        <pc:chgData name="FoustB" userId="036fd538-e6a0-4478-b832-b99ce6775b9a" providerId="ADAL" clId="{05FD9C0F-2C30-48FE-B75F-E4FBA92BF14D}" dt="2025-03-15T22:44:31.586" v="307" actId="47"/>
        <pc:sldMkLst>
          <pc:docMk/>
          <pc:sldMk cId="2888095054" sldId="2438"/>
        </pc:sldMkLst>
      </pc:sldChg>
      <pc:sldChg chg="del">
        <pc:chgData name="FoustB" userId="036fd538-e6a0-4478-b832-b99ce6775b9a" providerId="ADAL" clId="{05FD9C0F-2C30-48FE-B75F-E4FBA92BF14D}" dt="2025-03-15T22:46:54.671" v="353" actId="47"/>
        <pc:sldMkLst>
          <pc:docMk/>
          <pc:sldMk cId="3214366028" sldId="2440"/>
        </pc:sldMkLst>
      </pc:sldChg>
      <pc:sldChg chg="del">
        <pc:chgData name="FoustB" userId="036fd538-e6a0-4478-b832-b99ce6775b9a" providerId="ADAL" clId="{05FD9C0F-2C30-48FE-B75F-E4FBA92BF14D}" dt="2025-03-15T22:50:56.118" v="415" actId="47"/>
        <pc:sldMkLst>
          <pc:docMk/>
          <pc:sldMk cId="3108860527" sldId="2443"/>
        </pc:sldMkLst>
      </pc:sldChg>
      <pc:sldChg chg="del">
        <pc:chgData name="FoustB" userId="036fd538-e6a0-4478-b832-b99ce6775b9a" providerId="ADAL" clId="{05FD9C0F-2C30-48FE-B75F-E4FBA92BF14D}" dt="2025-03-15T22:52:05.590" v="427" actId="47"/>
        <pc:sldMkLst>
          <pc:docMk/>
          <pc:sldMk cId="3219669071" sldId="2444"/>
        </pc:sldMkLst>
      </pc:sldChg>
      <pc:sldChg chg="del">
        <pc:chgData name="FoustB" userId="036fd538-e6a0-4478-b832-b99ce6775b9a" providerId="ADAL" clId="{05FD9C0F-2C30-48FE-B75F-E4FBA92BF14D}" dt="2025-03-15T23:05:34.317" v="493" actId="47"/>
        <pc:sldMkLst>
          <pc:docMk/>
          <pc:sldMk cId="267518737" sldId="2446"/>
        </pc:sldMkLst>
      </pc:sldChg>
      <pc:sldChg chg="del">
        <pc:chgData name="FoustB" userId="036fd538-e6a0-4478-b832-b99ce6775b9a" providerId="ADAL" clId="{05FD9C0F-2C30-48FE-B75F-E4FBA92BF14D}" dt="2025-03-15T23:07:46.627" v="532" actId="47"/>
        <pc:sldMkLst>
          <pc:docMk/>
          <pc:sldMk cId="3379760486" sldId="2447"/>
        </pc:sldMkLst>
      </pc:sldChg>
      <pc:sldChg chg="del">
        <pc:chgData name="FoustB" userId="036fd538-e6a0-4478-b832-b99ce6775b9a" providerId="ADAL" clId="{05FD9C0F-2C30-48FE-B75F-E4FBA92BF14D}" dt="2025-03-15T23:12:30.946" v="675" actId="47"/>
        <pc:sldMkLst>
          <pc:docMk/>
          <pc:sldMk cId="1428946492" sldId="2448"/>
        </pc:sldMkLst>
      </pc:sldChg>
      <pc:sldChg chg="modSp del mod">
        <pc:chgData name="FoustB" userId="036fd538-e6a0-4478-b832-b99ce6775b9a" providerId="ADAL" clId="{05FD9C0F-2C30-48FE-B75F-E4FBA92BF14D}" dt="2025-03-15T23:20:13.712" v="776" actId="47"/>
        <pc:sldMkLst>
          <pc:docMk/>
          <pc:sldMk cId="839034743" sldId="2449"/>
        </pc:sldMkLst>
      </pc:sldChg>
      <pc:sldChg chg="del">
        <pc:chgData name="FoustB" userId="036fd538-e6a0-4478-b832-b99ce6775b9a" providerId="ADAL" clId="{05FD9C0F-2C30-48FE-B75F-E4FBA92BF14D}" dt="2025-03-15T23:23:27.750" v="809" actId="47"/>
        <pc:sldMkLst>
          <pc:docMk/>
          <pc:sldMk cId="3796716939" sldId="2450"/>
        </pc:sldMkLst>
      </pc:sldChg>
      <pc:sldChg chg="modSp del mod">
        <pc:chgData name="FoustB" userId="036fd538-e6a0-4478-b832-b99ce6775b9a" providerId="ADAL" clId="{05FD9C0F-2C30-48FE-B75F-E4FBA92BF14D}" dt="2025-03-15T23:00:01.284" v="447" actId="47"/>
        <pc:sldMkLst>
          <pc:docMk/>
          <pc:sldMk cId="570252655" sldId="2527"/>
        </pc:sldMkLst>
      </pc:sldChg>
      <pc:sldChg chg="addSp delSp modSp del mod delAnim">
        <pc:chgData name="FoustB" userId="036fd538-e6a0-4478-b832-b99ce6775b9a" providerId="ADAL" clId="{05FD9C0F-2C30-48FE-B75F-E4FBA92BF14D}" dt="2025-03-15T22:19:55.058" v="20" actId="47"/>
        <pc:sldMkLst>
          <pc:docMk/>
          <pc:sldMk cId="1493352278" sldId="7950"/>
        </pc:sldMkLst>
      </pc:sldChg>
      <pc:sldChg chg="del">
        <pc:chgData name="FoustB" userId="036fd538-e6a0-4478-b832-b99ce6775b9a" providerId="ADAL" clId="{05FD9C0F-2C30-48FE-B75F-E4FBA92BF14D}" dt="2025-03-15T22:44:27.206" v="306" actId="47"/>
        <pc:sldMkLst>
          <pc:docMk/>
          <pc:sldMk cId="1413852391" sldId="7952"/>
        </pc:sldMkLst>
      </pc:sldChg>
      <pc:sldChg chg="addSp delSp modSp add mod modAnim">
        <pc:chgData name="FoustB" userId="036fd538-e6a0-4478-b832-b99ce6775b9a" providerId="ADAL" clId="{05FD9C0F-2C30-48FE-B75F-E4FBA92BF14D}" dt="2025-03-15T22:26:12.878" v="70" actId="22"/>
        <pc:sldMkLst>
          <pc:docMk/>
          <pc:sldMk cId="607795773" sldId="7953"/>
        </pc:sldMkLst>
        <pc:spChg chg="add mod">
          <ac:chgData name="FoustB" userId="036fd538-e6a0-4478-b832-b99ce6775b9a" providerId="ADAL" clId="{05FD9C0F-2C30-48FE-B75F-E4FBA92BF14D}" dt="2025-03-15T22:25:47.603" v="68" actId="14100"/>
          <ac:spMkLst>
            <pc:docMk/>
            <pc:sldMk cId="607795773" sldId="7953"/>
            <ac:spMk id="2" creationId="{1FE5103F-7C11-5E83-C296-DD2C8174B7FA}"/>
          </ac:spMkLst>
        </pc:spChg>
        <pc:spChg chg="add mod">
          <ac:chgData name="FoustB" userId="036fd538-e6a0-4478-b832-b99ce6775b9a" providerId="ADAL" clId="{05FD9C0F-2C30-48FE-B75F-E4FBA92BF14D}" dt="2025-03-15T22:19:44.578" v="18" actId="1036"/>
          <ac:spMkLst>
            <pc:docMk/>
            <pc:sldMk cId="607795773" sldId="7953"/>
            <ac:spMk id="3" creationId="{62B3CDDE-534B-0AC5-7361-8713EDB8AF15}"/>
          </ac:spMkLst>
        </pc:spChg>
      </pc:sldChg>
      <pc:sldChg chg="new">
        <pc:chgData name="FoustB" userId="036fd538-e6a0-4478-b832-b99ce6775b9a" providerId="ADAL" clId="{05FD9C0F-2C30-48FE-B75F-E4FBA92BF14D}" dt="2025-03-15T22:20:00.851" v="21" actId="680"/>
        <pc:sldMkLst>
          <pc:docMk/>
          <pc:sldMk cId="1199706944" sldId="7954"/>
        </pc:sldMkLst>
      </pc:sldChg>
      <pc:sldChg chg="new">
        <pc:chgData name="FoustB" userId="036fd538-e6a0-4478-b832-b99ce6775b9a" providerId="ADAL" clId="{05FD9C0F-2C30-48FE-B75F-E4FBA92BF14D}" dt="2025-03-15T22:20:01.036" v="22" actId="680"/>
        <pc:sldMkLst>
          <pc:docMk/>
          <pc:sldMk cId="1450738747" sldId="7955"/>
        </pc:sldMkLst>
      </pc:sldChg>
      <pc:sldChg chg="delSp modSp add mod modAnim">
        <pc:chgData name="FoustB" userId="036fd538-e6a0-4478-b832-b99ce6775b9a" providerId="ADAL" clId="{05FD9C0F-2C30-48FE-B75F-E4FBA92BF14D}" dt="2025-03-15T22:27:03.946" v="98"/>
        <pc:sldMkLst>
          <pc:docMk/>
          <pc:sldMk cId="3575718254" sldId="7956"/>
        </pc:sldMkLst>
        <pc:spChg chg="mod">
          <ac:chgData name="FoustB" userId="036fd538-e6a0-4478-b832-b99ce6775b9a" providerId="ADAL" clId="{05FD9C0F-2C30-48FE-B75F-E4FBA92BF14D}" dt="2025-03-15T22:27:01.158" v="97" actId="14100"/>
          <ac:spMkLst>
            <pc:docMk/>
            <pc:sldMk cId="3575718254" sldId="7956"/>
            <ac:spMk id="3" creationId="{CE9C72A5-0719-9D4D-32AA-68FD357CDF8E}"/>
          </ac:spMkLst>
        </pc:spChg>
      </pc:sldChg>
      <pc:sldChg chg="modSp add mod">
        <pc:chgData name="FoustB" userId="036fd538-e6a0-4478-b832-b99ce6775b9a" providerId="ADAL" clId="{05FD9C0F-2C30-48FE-B75F-E4FBA92BF14D}" dt="2025-03-15T22:28:15.876" v="128" actId="20577"/>
        <pc:sldMkLst>
          <pc:docMk/>
          <pc:sldMk cId="1200784620" sldId="7957"/>
        </pc:sldMkLst>
        <pc:spChg chg="mod">
          <ac:chgData name="FoustB" userId="036fd538-e6a0-4478-b832-b99ce6775b9a" providerId="ADAL" clId="{05FD9C0F-2C30-48FE-B75F-E4FBA92BF14D}" dt="2025-03-15T22:28:15.876" v="128" actId="20577"/>
          <ac:spMkLst>
            <pc:docMk/>
            <pc:sldMk cId="1200784620" sldId="7957"/>
            <ac:spMk id="3" creationId="{1B0154C6-AE21-824D-D1E1-B2E4990726CC}"/>
          </ac:spMkLst>
        </pc:spChg>
      </pc:sldChg>
      <pc:sldChg chg="modSp add mod">
        <pc:chgData name="FoustB" userId="036fd538-e6a0-4478-b832-b99ce6775b9a" providerId="ADAL" clId="{05FD9C0F-2C30-48FE-B75F-E4FBA92BF14D}" dt="2025-03-15T22:29:19.915" v="138" actId="207"/>
        <pc:sldMkLst>
          <pc:docMk/>
          <pc:sldMk cId="1154459207" sldId="7958"/>
        </pc:sldMkLst>
        <pc:spChg chg="mod">
          <ac:chgData name="FoustB" userId="036fd538-e6a0-4478-b832-b99ce6775b9a" providerId="ADAL" clId="{05FD9C0F-2C30-48FE-B75F-E4FBA92BF14D}" dt="2025-03-15T22:29:19.915" v="138" actId="207"/>
          <ac:spMkLst>
            <pc:docMk/>
            <pc:sldMk cId="1154459207" sldId="7958"/>
            <ac:spMk id="3" creationId="{2185508F-6633-F92E-4F59-2D4EDB855B4C}"/>
          </ac:spMkLst>
        </pc:spChg>
      </pc:sldChg>
      <pc:sldChg chg="modSp add mod">
        <pc:chgData name="FoustB" userId="036fd538-e6a0-4478-b832-b99ce6775b9a" providerId="ADAL" clId="{05FD9C0F-2C30-48FE-B75F-E4FBA92BF14D}" dt="2025-03-15T22:31:30.571" v="170" actId="20577"/>
        <pc:sldMkLst>
          <pc:docMk/>
          <pc:sldMk cId="2460151877" sldId="7959"/>
        </pc:sldMkLst>
        <pc:spChg chg="mod">
          <ac:chgData name="FoustB" userId="036fd538-e6a0-4478-b832-b99ce6775b9a" providerId="ADAL" clId="{05FD9C0F-2C30-48FE-B75F-E4FBA92BF14D}" dt="2025-03-15T22:31:30.571" v="170" actId="20577"/>
          <ac:spMkLst>
            <pc:docMk/>
            <pc:sldMk cId="2460151877" sldId="7959"/>
            <ac:spMk id="3" creationId="{E4D94373-CC5F-3C4C-C5DD-23D7BFE2E2A0}"/>
          </ac:spMkLst>
        </pc:spChg>
      </pc:sldChg>
      <pc:sldChg chg="modSp add mod">
        <pc:chgData name="FoustB" userId="036fd538-e6a0-4478-b832-b99ce6775b9a" providerId="ADAL" clId="{05FD9C0F-2C30-48FE-B75F-E4FBA92BF14D}" dt="2025-03-15T22:31:49.738" v="185" actId="207"/>
        <pc:sldMkLst>
          <pc:docMk/>
          <pc:sldMk cId="4278296054" sldId="7960"/>
        </pc:sldMkLst>
        <pc:spChg chg="mod">
          <ac:chgData name="FoustB" userId="036fd538-e6a0-4478-b832-b99ce6775b9a" providerId="ADAL" clId="{05FD9C0F-2C30-48FE-B75F-E4FBA92BF14D}" dt="2025-03-15T22:31:49.738" v="185" actId="207"/>
          <ac:spMkLst>
            <pc:docMk/>
            <pc:sldMk cId="4278296054" sldId="7960"/>
            <ac:spMk id="3" creationId="{1780BED9-2979-8636-229A-9E88E0720DDF}"/>
          </ac:spMkLst>
        </pc:spChg>
      </pc:sldChg>
      <pc:sldChg chg="modSp add mod">
        <pc:chgData name="FoustB" userId="036fd538-e6a0-4478-b832-b99ce6775b9a" providerId="ADAL" clId="{05FD9C0F-2C30-48FE-B75F-E4FBA92BF14D}" dt="2025-03-15T22:32:07.971" v="192" actId="207"/>
        <pc:sldMkLst>
          <pc:docMk/>
          <pc:sldMk cId="4152533506" sldId="7961"/>
        </pc:sldMkLst>
        <pc:spChg chg="mod">
          <ac:chgData name="FoustB" userId="036fd538-e6a0-4478-b832-b99ce6775b9a" providerId="ADAL" clId="{05FD9C0F-2C30-48FE-B75F-E4FBA92BF14D}" dt="2025-03-15T22:32:07.971" v="192" actId="207"/>
          <ac:spMkLst>
            <pc:docMk/>
            <pc:sldMk cId="4152533506" sldId="7961"/>
            <ac:spMk id="3" creationId="{1C46B844-3A46-87FB-FAA8-B11AE08F1DD7}"/>
          </ac:spMkLst>
        </pc:spChg>
      </pc:sldChg>
      <pc:sldChg chg="modSp add mod">
        <pc:chgData name="FoustB" userId="036fd538-e6a0-4478-b832-b99ce6775b9a" providerId="ADAL" clId="{05FD9C0F-2C30-48FE-B75F-E4FBA92BF14D}" dt="2025-03-15T22:33:48.375" v="218" actId="20577"/>
        <pc:sldMkLst>
          <pc:docMk/>
          <pc:sldMk cId="3163288776" sldId="7962"/>
        </pc:sldMkLst>
        <pc:spChg chg="mod">
          <ac:chgData name="FoustB" userId="036fd538-e6a0-4478-b832-b99ce6775b9a" providerId="ADAL" clId="{05FD9C0F-2C30-48FE-B75F-E4FBA92BF14D}" dt="2025-03-15T22:33:48.375" v="218" actId="20577"/>
          <ac:spMkLst>
            <pc:docMk/>
            <pc:sldMk cId="3163288776" sldId="7962"/>
            <ac:spMk id="3" creationId="{E3B8AC6A-7636-967B-8C5F-AE863AC31A19}"/>
          </ac:spMkLst>
        </pc:spChg>
      </pc:sldChg>
      <pc:sldChg chg="addSp modSp add mod modAnim">
        <pc:chgData name="FoustB" userId="036fd538-e6a0-4478-b832-b99ce6775b9a" providerId="ADAL" clId="{05FD9C0F-2C30-48FE-B75F-E4FBA92BF14D}" dt="2025-03-15T22:38:34.123" v="250"/>
        <pc:sldMkLst>
          <pc:docMk/>
          <pc:sldMk cId="2309048337" sldId="7963"/>
        </pc:sldMkLst>
        <pc:spChg chg="mod">
          <ac:chgData name="FoustB" userId="036fd538-e6a0-4478-b832-b99ce6775b9a" providerId="ADAL" clId="{05FD9C0F-2C30-48FE-B75F-E4FBA92BF14D}" dt="2025-03-15T22:33:41.383" v="215" actId="20577"/>
          <ac:spMkLst>
            <pc:docMk/>
            <pc:sldMk cId="2309048337" sldId="7963"/>
            <ac:spMk id="3" creationId="{ABF38FF4-D222-4E71-2A00-B242E18E58F5}"/>
          </ac:spMkLst>
        </pc:spChg>
        <pc:picChg chg="add mod">
          <ac:chgData name="FoustB" userId="036fd538-e6a0-4478-b832-b99ce6775b9a" providerId="ADAL" clId="{05FD9C0F-2C30-48FE-B75F-E4FBA92BF14D}" dt="2025-03-15T22:38:27.500" v="249" actId="1076"/>
          <ac:picMkLst>
            <pc:docMk/>
            <pc:sldMk cId="2309048337" sldId="7963"/>
            <ac:picMk id="2" creationId="{98089A71-AB8E-4A3D-F44E-9DE8320B579F}"/>
          </ac:picMkLst>
        </pc:picChg>
      </pc:sldChg>
      <pc:sldChg chg="addSp modSp add del mod">
        <pc:chgData name="FoustB" userId="036fd538-e6a0-4478-b832-b99ce6775b9a" providerId="ADAL" clId="{05FD9C0F-2C30-48FE-B75F-E4FBA92BF14D}" dt="2025-03-15T22:38:36.953" v="251" actId="47"/>
        <pc:sldMkLst>
          <pc:docMk/>
          <pc:sldMk cId="1311629167" sldId="7964"/>
        </pc:sldMkLst>
      </pc:sldChg>
      <pc:sldChg chg="addSp delSp modSp add del mod modAnim">
        <pc:chgData name="FoustB" userId="036fd538-e6a0-4478-b832-b99ce6775b9a" providerId="ADAL" clId="{05FD9C0F-2C30-48FE-B75F-E4FBA92BF14D}" dt="2025-03-15T22:48:33.047" v="395" actId="47"/>
        <pc:sldMkLst>
          <pc:docMk/>
          <pc:sldMk cId="2784106603" sldId="7965"/>
        </pc:sldMkLst>
      </pc:sldChg>
      <pc:sldChg chg="delSp modSp add mod delAnim modAnim">
        <pc:chgData name="FoustB" userId="036fd538-e6a0-4478-b832-b99ce6775b9a" providerId="ADAL" clId="{05FD9C0F-2C30-48FE-B75F-E4FBA92BF14D}" dt="2025-03-15T23:26:04.130" v="848"/>
        <pc:sldMkLst>
          <pc:docMk/>
          <pc:sldMk cId="2156071544" sldId="7966"/>
        </pc:sldMkLst>
        <pc:spChg chg="mod">
          <ac:chgData name="FoustB" userId="036fd538-e6a0-4478-b832-b99ce6775b9a" providerId="ADAL" clId="{05FD9C0F-2C30-48FE-B75F-E4FBA92BF14D}" dt="2025-03-15T22:48:21.080" v="394" actId="207"/>
          <ac:spMkLst>
            <pc:docMk/>
            <pc:sldMk cId="2156071544" sldId="7966"/>
            <ac:spMk id="11" creationId="{9FBA83E2-332C-7607-724B-A6F68EA6DD53}"/>
          </ac:spMkLst>
        </pc:spChg>
      </pc:sldChg>
      <pc:sldChg chg="addSp delSp modSp add mod delAnim modAnim">
        <pc:chgData name="FoustB" userId="036fd538-e6a0-4478-b832-b99ce6775b9a" providerId="ADAL" clId="{05FD9C0F-2C30-48FE-B75F-E4FBA92BF14D}" dt="2025-03-15T22:49:17.954" v="398" actId="478"/>
        <pc:sldMkLst>
          <pc:docMk/>
          <pc:sldMk cId="2942108358" sldId="7967"/>
        </pc:sldMkLst>
        <pc:spChg chg="mod">
          <ac:chgData name="FoustB" userId="036fd538-e6a0-4478-b832-b99ce6775b9a" providerId="ADAL" clId="{05FD9C0F-2C30-48FE-B75F-E4FBA92BF14D}" dt="2025-03-15T22:46:37.897" v="351" actId="207"/>
          <ac:spMkLst>
            <pc:docMk/>
            <pc:sldMk cId="2942108358" sldId="7967"/>
            <ac:spMk id="6" creationId="{97201CCA-37D8-0E1B-A948-D10AA3A28BD8}"/>
          </ac:spMkLst>
        </pc:spChg>
        <pc:spChg chg="mod">
          <ac:chgData name="FoustB" userId="036fd538-e6a0-4478-b832-b99ce6775b9a" providerId="ADAL" clId="{05FD9C0F-2C30-48FE-B75F-E4FBA92BF14D}" dt="2025-03-15T22:48:14.875" v="393" actId="207"/>
          <ac:spMkLst>
            <pc:docMk/>
            <pc:sldMk cId="2942108358" sldId="7967"/>
            <ac:spMk id="11" creationId="{7260258C-159C-1A56-834F-D2F09E904D6F}"/>
          </ac:spMkLst>
        </pc:spChg>
        <pc:spChg chg="mod">
          <ac:chgData name="FoustB" userId="036fd538-e6a0-4478-b832-b99ce6775b9a" providerId="ADAL" clId="{05FD9C0F-2C30-48FE-B75F-E4FBA92BF14D}" dt="2025-03-15T22:48:09.700" v="392" actId="207"/>
          <ac:spMkLst>
            <pc:docMk/>
            <pc:sldMk cId="2942108358" sldId="7967"/>
            <ac:spMk id="12" creationId="{3E15830C-E465-3A45-220D-C2E4A572AF20}"/>
          </ac:spMkLst>
        </pc:spChg>
      </pc:sldChg>
      <pc:sldChg chg="delSp add mod delAnim modAnim">
        <pc:chgData name="FoustB" userId="036fd538-e6a0-4478-b832-b99ce6775b9a" providerId="ADAL" clId="{05FD9C0F-2C30-48FE-B75F-E4FBA92BF14D}" dt="2025-03-15T22:49:26.841" v="402"/>
        <pc:sldMkLst>
          <pc:docMk/>
          <pc:sldMk cId="189584310" sldId="7968"/>
        </pc:sldMkLst>
      </pc:sldChg>
      <pc:sldChg chg="addSp modSp add mod modAnim">
        <pc:chgData name="FoustB" userId="036fd538-e6a0-4478-b832-b99ce6775b9a" providerId="ADAL" clId="{05FD9C0F-2C30-48FE-B75F-E4FBA92BF14D}" dt="2025-03-15T22:51:20.207" v="421"/>
        <pc:sldMkLst>
          <pc:docMk/>
          <pc:sldMk cId="2846427207" sldId="7969"/>
        </pc:sldMkLst>
        <pc:spChg chg="add mod">
          <ac:chgData name="FoustB" userId="036fd538-e6a0-4478-b832-b99ce6775b9a" providerId="ADAL" clId="{05FD9C0F-2C30-48FE-B75F-E4FBA92BF14D}" dt="2025-03-15T22:51:16.473" v="420" actId="1076"/>
          <ac:spMkLst>
            <pc:docMk/>
            <pc:sldMk cId="2846427207" sldId="7969"/>
            <ac:spMk id="4" creationId="{9B482B5B-4193-66A2-D916-C18DFAE220E2}"/>
          </ac:spMkLst>
        </pc:spChg>
        <pc:spChg chg="mod">
          <ac:chgData name="FoustB" userId="036fd538-e6a0-4478-b832-b99ce6775b9a" providerId="ADAL" clId="{05FD9C0F-2C30-48FE-B75F-E4FBA92BF14D}" dt="2025-03-15T22:50:35.269" v="414" actId="207"/>
          <ac:spMkLst>
            <pc:docMk/>
            <pc:sldMk cId="2846427207" sldId="7969"/>
            <ac:spMk id="6" creationId="{85B72D1A-7974-E57F-C840-29C7156EC266}"/>
          </ac:spMkLst>
        </pc:spChg>
      </pc:sldChg>
      <pc:sldChg chg="modSp add modAnim">
        <pc:chgData name="FoustB" userId="036fd538-e6a0-4478-b832-b99ce6775b9a" providerId="ADAL" clId="{05FD9C0F-2C30-48FE-B75F-E4FBA92BF14D}" dt="2025-03-15T22:51:54.699" v="426" actId="207"/>
        <pc:sldMkLst>
          <pc:docMk/>
          <pc:sldMk cId="2271063947" sldId="7970"/>
        </pc:sldMkLst>
        <pc:spChg chg="mod">
          <ac:chgData name="FoustB" userId="036fd538-e6a0-4478-b832-b99ce6775b9a" providerId="ADAL" clId="{05FD9C0F-2C30-48FE-B75F-E4FBA92BF14D}" dt="2025-03-15T22:51:54.699" v="426" actId="207"/>
          <ac:spMkLst>
            <pc:docMk/>
            <pc:sldMk cId="2271063947" sldId="7970"/>
            <ac:spMk id="6" creationId="{90BEAF02-1BC8-B38F-9EF4-D3FF955FB101}"/>
          </ac:spMkLst>
        </pc:spChg>
      </pc:sldChg>
      <pc:sldChg chg="addSp delSp modSp add mod modAnim">
        <pc:chgData name="FoustB" userId="036fd538-e6a0-4478-b832-b99ce6775b9a" providerId="ADAL" clId="{05FD9C0F-2C30-48FE-B75F-E4FBA92BF14D}" dt="2025-03-15T22:58:37.660" v="446"/>
        <pc:sldMkLst>
          <pc:docMk/>
          <pc:sldMk cId="2941946131" sldId="7971"/>
        </pc:sldMkLst>
        <pc:spChg chg="ord">
          <ac:chgData name="FoustB" userId="036fd538-e6a0-4478-b832-b99ce6775b9a" providerId="ADAL" clId="{05FD9C0F-2C30-48FE-B75F-E4FBA92BF14D}" dt="2025-03-15T22:57:54.541" v="439" actId="166"/>
          <ac:spMkLst>
            <pc:docMk/>
            <pc:sldMk cId="2941946131" sldId="7971"/>
            <ac:spMk id="3" creationId="{4C589920-5ABA-5F76-02AB-4E31E97F217B}"/>
          </ac:spMkLst>
        </pc:spChg>
        <pc:spChg chg="ord">
          <ac:chgData name="FoustB" userId="036fd538-e6a0-4478-b832-b99ce6775b9a" providerId="ADAL" clId="{05FD9C0F-2C30-48FE-B75F-E4FBA92BF14D}" dt="2025-03-15T22:58:03.537" v="441" actId="166"/>
          <ac:spMkLst>
            <pc:docMk/>
            <pc:sldMk cId="2941946131" sldId="7971"/>
            <ac:spMk id="4" creationId="{FE062A25-14D4-B88B-9E7F-F756A35B6388}"/>
          </ac:spMkLst>
        </pc:spChg>
        <pc:spChg chg="add mod ord">
          <ac:chgData name="FoustB" userId="036fd538-e6a0-4478-b832-b99ce6775b9a" providerId="ADAL" clId="{05FD9C0F-2C30-48FE-B75F-E4FBA92BF14D}" dt="2025-03-15T22:58:18.385" v="444" actId="166"/>
          <ac:spMkLst>
            <pc:docMk/>
            <pc:sldMk cId="2941946131" sldId="7971"/>
            <ac:spMk id="5" creationId="{B726002C-9353-C671-3370-7307B3BE7BB3}"/>
          </ac:spMkLst>
        </pc:spChg>
        <pc:picChg chg="add mod">
          <ac:chgData name="FoustB" userId="036fd538-e6a0-4478-b832-b99ce6775b9a" providerId="ADAL" clId="{05FD9C0F-2C30-48FE-B75F-E4FBA92BF14D}" dt="2025-03-15T22:58:13.143" v="443" actId="14100"/>
          <ac:picMkLst>
            <pc:docMk/>
            <pc:sldMk cId="2941946131" sldId="7971"/>
            <ac:picMk id="7" creationId="{98B617CB-3B01-13DD-2D08-822B6BFE47BF}"/>
          </ac:picMkLst>
        </pc:picChg>
      </pc:sldChg>
      <pc:sldChg chg="addSp delSp modSp add mod modAnim">
        <pc:chgData name="FoustB" userId="036fd538-e6a0-4478-b832-b99ce6775b9a" providerId="ADAL" clId="{05FD9C0F-2C30-48FE-B75F-E4FBA92BF14D}" dt="2025-03-15T23:04:06.124" v="492"/>
        <pc:sldMkLst>
          <pc:docMk/>
          <pc:sldMk cId="2751836312" sldId="7972"/>
        </pc:sldMkLst>
        <pc:spChg chg="ord">
          <ac:chgData name="FoustB" userId="036fd538-e6a0-4478-b832-b99ce6775b9a" providerId="ADAL" clId="{05FD9C0F-2C30-48FE-B75F-E4FBA92BF14D}" dt="2025-03-15T23:03:48.366" v="489" actId="166"/>
          <ac:spMkLst>
            <pc:docMk/>
            <pc:sldMk cId="2751836312" sldId="7972"/>
            <ac:spMk id="3" creationId="{D4F14141-9895-C528-AEB2-281F1192B329}"/>
          </ac:spMkLst>
        </pc:spChg>
        <pc:spChg chg="ord">
          <ac:chgData name="FoustB" userId="036fd538-e6a0-4478-b832-b99ce6775b9a" providerId="ADAL" clId="{05FD9C0F-2C30-48FE-B75F-E4FBA92BF14D}" dt="2025-03-15T23:03:48.366" v="489" actId="166"/>
          <ac:spMkLst>
            <pc:docMk/>
            <pc:sldMk cId="2751836312" sldId="7972"/>
            <ac:spMk id="4" creationId="{2EF5976E-70D0-71FD-1EC8-DD1E34AB1A38}"/>
          </ac:spMkLst>
        </pc:spChg>
        <pc:spChg chg="add mod">
          <ac:chgData name="FoustB" userId="036fd538-e6a0-4478-b832-b99ce6775b9a" providerId="ADAL" clId="{05FD9C0F-2C30-48FE-B75F-E4FBA92BF14D}" dt="2025-03-15T23:01:46.368" v="486" actId="14100"/>
          <ac:spMkLst>
            <pc:docMk/>
            <pc:sldMk cId="2751836312" sldId="7972"/>
            <ac:spMk id="6" creationId="{E25AB0BC-0FC9-281F-B45A-A22FE981D938}"/>
          </ac:spMkLst>
        </pc:spChg>
        <pc:picChg chg="add mod">
          <ac:chgData name="FoustB" userId="036fd538-e6a0-4478-b832-b99ce6775b9a" providerId="ADAL" clId="{05FD9C0F-2C30-48FE-B75F-E4FBA92BF14D}" dt="2025-03-15T23:03:57.487" v="491" actId="14100"/>
          <ac:picMkLst>
            <pc:docMk/>
            <pc:sldMk cId="2751836312" sldId="7972"/>
            <ac:picMk id="1026" creationId="{4175396E-8CF3-E43B-973D-E6364DA0D4C6}"/>
          </ac:picMkLst>
        </pc:picChg>
      </pc:sldChg>
      <pc:sldChg chg="modSp add mod modAnim">
        <pc:chgData name="FoustB" userId="036fd538-e6a0-4478-b832-b99ce6775b9a" providerId="ADAL" clId="{05FD9C0F-2C30-48FE-B75F-E4FBA92BF14D}" dt="2025-03-15T23:07:14.971" v="522"/>
        <pc:sldMkLst>
          <pc:docMk/>
          <pc:sldMk cId="1018778256" sldId="7973"/>
        </pc:sldMkLst>
        <pc:spChg chg="mod">
          <ac:chgData name="FoustB" userId="036fd538-e6a0-4478-b832-b99ce6775b9a" providerId="ADAL" clId="{05FD9C0F-2C30-48FE-B75F-E4FBA92BF14D}" dt="2025-03-15T23:07:10.068" v="521" actId="115"/>
          <ac:spMkLst>
            <pc:docMk/>
            <pc:sldMk cId="1018778256" sldId="7973"/>
            <ac:spMk id="6" creationId="{6F49F3DD-639E-6494-69EA-BF8A9178285E}"/>
          </ac:spMkLst>
        </pc:spChg>
      </pc:sldChg>
      <pc:sldChg chg="addSp delSp modSp add mod modAnim">
        <pc:chgData name="FoustB" userId="036fd538-e6a0-4478-b832-b99ce6775b9a" providerId="ADAL" clId="{05FD9C0F-2C30-48FE-B75F-E4FBA92BF14D}" dt="2025-03-15T23:09:06.281" v="542" actId="1076"/>
        <pc:sldMkLst>
          <pc:docMk/>
          <pc:sldMk cId="1970983867" sldId="7974"/>
        </pc:sldMkLst>
        <pc:spChg chg="add mod">
          <ac:chgData name="FoustB" userId="036fd538-e6a0-4478-b832-b99ce6775b9a" providerId="ADAL" clId="{05FD9C0F-2C30-48FE-B75F-E4FBA92BF14D}" dt="2025-03-15T23:09:06.281" v="542" actId="1076"/>
          <ac:spMkLst>
            <pc:docMk/>
            <pc:sldMk cId="1970983867" sldId="7974"/>
            <ac:spMk id="5" creationId="{9B4699B8-E1D4-6341-88BD-B21E88D964CB}"/>
          </ac:spMkLst>
        </pc:spChg>
        <pc:spChg chg="mod">
          <ac:chgData name="FoustB" userId="036fd538-e6a0-4478-b832-b99ce6775b9a" providerId="ADAL" clId="{05FD9C0F-2C30-48FE-B75F-E4FBA92BF14D}" dt="2025-03-15T23:07:36.024" v="531" actId="115"/>
          <ac:spMkLst>
            <pc:docMk/>
            <pc:sldMk cId="1970983867" sldId="7974"/>
            <ac:spMk id="6" creationId="{C52795FD-8C66-1C51-DAA7-BBC9321717E4}"/>
          </ac:spMkLst>
        </pc:spChg>
      </pc:sldChg>
      <pc:sldChg chg="modSp add mod modAnim">
        <pc:chgData name="FoustB" userId="036fd538-e6a0-4478-b832-b99ce6775b9a" providerId="ADAL" clId="{05FD9C0F-2C30-48FE-B75F-E4FBA92BF14D}" dt="2025-03-15T23:12:26.095" v="674" actId="1035"/>
        <pc:sldMkLst>
          <pc:docMk/>
          <pc:sldMk cId="1527171536" sldId="7975"/>
        </pc:sldMkLst>
        <pc:spChg chg="mod">
          <ac:chgData name="FoustB" userId="036fd538-e6a0-4478-b832-b99ce6775b9a" providerId="ADAL" clId="{05FD9C0F-2C30-48FE-B75F-E4FBA92BF14D}" dt="2025-03-15T23:12:26.095" v="674" actId="1035"/>
          <ac:spMkLst>
            <pc:docMk/>
            <pc:sldMk cId="1527171536" sldId="7975"/>
            <ac:spMk id="6" creationId="{A4A4CB1F-BF55-E345-8983-26DC5E24A205}"/>
          </ac:spMkLst>
        </pc:spChg>
      </pc:sldChg>
      <pc:sldChg chg="addSp delSp modSp add mod delAnim modAnim">
        <pc:chgData name="FoustB" userId="036fd538-e6a0-4478-b832-b99ce6775b9a" providerId="ADAL" clId="{05FD9C0F-2C30-48FE-B75F-E4FBA92BF14D}" dt="2025-03-15T23:21:56.543" v="791"/>
        <pc:sldMkLst>
          <pc:docMk/>
          <pc:sldMk cId="3537306594" sldId="7976"/>
        </pc:sldMkLst>
        <pc:spChg chg="ord">
          <ac:chgData name="FoustB" userId="036fd538-e6a0-4478-b832-b99ce6775b9a" providerId="ADAL" clId="{05FD9C0F-2C30-48FE-B75F-E4FBA92BF14D}" dt="2025-03-15T23:13:15.127" v="685" actId="166"/>
          <ac:spMkLst>
            <pc:docMk/>
            <pc:sldMk cId="3537306594" sldId="7976"/>
            <ac:spMk id="3" creationId="{842D70A3-9AE3-18F7-14F5-940C724D7067}"/>
          </ac:spMkLst>
        </pc:spChg>
        <pc:spChg chg="mod ord">
          <ac:chgData name="FoustB" userId="036fd538-e6a0-4478-b832-b99ce6775b9a" providerId="ADAL" clId="{05FD9C0F-2C30-48FE-B75F-E4FBA92BF14D}" dt="2025-03-15T23:21:32.194" v="785" actId="14100"/>
          <ac:spMkLst>
            <pc:docMk/>
            <pc:sldMk cId="3537306594" sldId="7976"/>
            <ac:spMk id="6" creationId="{16999B59-35B8-B8AF-3F6A-057CF422BB2B}"/>
          </ac:spMkLst>
        </pc:spChg>
        <pc:spChg chg="ord">
          <ac:chgData name="FoustB" userId="036fd538-e6a0-4478-b832-b99ce6775b9a" providerId="ADAL" clId="{05FD9C0F-2C30-48FE-B75F-E4FBA92BF14D}" dt="2025-03-15T23:13:28.457" v="689" actId="166"/>
          <ac:spMkLst>
            <pc:docMk/>
            <pc:sldMk cId="3537306594" sldId="7976"/>
            <ac:spMk id="8" creationId="{3E41B4A1-3E56-8458-7A83-325DD1ACBD1F}"/>
          </ac:spMkLst>
        </pc:spChg>
        <pc:spChg chg="add mod">
          <ac:chgData name="FoustB" userId="036fd538-e6a0-4478-b832-b99ce6775b9a" providerId="ADAL" clId="{05FD9C0F-2C30-48FE-B75F-E4FBA92BF14D}" dt="2025-03-15T23:21:46.188" v="790" actId="1038"/>
          <ac:spMkLst>
            <pc:docMk/>
            <pc:sldMk cId="3537306594" sldId="7976"/>
            <ac:spMk id="14" creationId="{1AD0D440-5541-90DD-3144-9DA0AB349BCE}"/>
          </ac:spMkLst>
        </pc:spChg>
        <pc:picChg chg="add mod">
          <ac:chgData name="FoustB" userId="036fd538-e6a0-4478-b832-b99ce6775b9a" providerId="ADAL" clId="{05FD9C0F-2C30-48FE-B75F-E4FBA92BF14D}" dt="2025-03-15T23:13:24.239" v="688" actId="1076"/>
          <ac:picMkLst>
            <pc:docMk/>
            <pc:sldMk cId="3537306594" sldId="7976"/>
            <ac:picMk id="11" creationId="{9FED1F79-F059-500B-498B-9A4CDF9351F1}"/>
          </ac:picMkLst>
        </pc:picChg>
      </pc:sldChg>
      <pc:sldChg chg="addSp modSp add del mod modAnim">
        <pc:chgData name="FoustB" userId="036fd538-e6a0-4478-b832-b99ce6775b9a" providerId="ADAL" clId="{05FD9C0F-2C30-48FE-B75F-E4FBA92BF14D}" dt="2025-03-15T23:20:03.932" v="774" actId="47"/>
        <pc:sldMkLst>
          <pc:docMk/>
          <pc:sldMk cId="2205490814" sldId="7977"/>
        </pc:sldMkLst>
      </pc:sldChg>
      <pc:sldChg chg="modSp add del mod modAnim">
        <pc:chgData name="FoustB" userId="036fd538-e6a0-4478-b832-b99ce6775b9a" providerId="ADAL" clId="{05FD9C0F-2C30-48FE-B75F-E4FBA92BF14D}" dt="2025-03-15T23:22:34.606" v="804" actId="47"/>
        <pc:sldMkLst>
          <pc:docMk/>
          <pc:sldMk cId="2492909417" sldId="7978"/>
        </pc:sldMkLst>
      </pc:sldChg>
      <pc:sldChg chg="addSp modSp add del mod modAnim">
        <pc:chgData name="FoustB" userId="036fd538-e6a0-4478-b832-b99ce6775b9a" providerId="ADAL" clId="{05FD9C0F-2C30-48FE-B75F-E4FBA92BF14D}" dt="2025-03-15T23:22:48.656" v="806" actId="47"/>
        <pc:sldMkLst>
          <pc:docMk/>
          <pc:sldMk cId="612119546" sldId="7979"/>
        </pc:sldMkLst>
      </pc:sldChg>
      <pc:sldChg chg="add del">
        <pc:chgData name="FoustB" userId="036fd538-e6a0-4478-b832-b99ce6775b9a" providerId="ADAL" clId="{05FD9C0F-2C30-48FE-B75F-E4FBA92BF14D}" dt="2025-03-15T23:22:51.713" v="807" actId="47"/>
        <pc:sldMkLst>
          <pc:docMk/>
          <pc:sldMk cId="2290012925" sldId="7980"/>
        </pc:sldMkLst>
      </pc:sldChg>
      <pc:sldChg chg="addSp modSp add del mod modAnim">
        <pc:chgData name="FoustB" userId="036fd538-e6a0-4478-b832-b99ce6775b9a" providerId="ADAL" clId="{05FD9C0F-2C30-48FE-B75F-E4FBA92BF14D}" dt="2025-03-15T23:22:33.444" v="803" actId="47"/>
        <pc:sldMkLst>
          <pc:docMk/>
          <pc:sldMk cId="4026854360" sldId="7981"/>
        </pc:sldMkLst>
      </pc:sldChg>
      <pc:sldChg chg="addSp modSp add modAnim">
        <pc:chgData name="FoustB" userId="036fd538-e6a0-4478-b832-b99ce6775b9a" providerId="ADAL" clId="{05FD9C0F-2C30-48FE-B75F-E4FBA92BF14D}" dt="2025-03-15T23:23:08.611" v="808"/>
        <pc:sldMkLst>
          <pc:docMk/>
          <pc:sldMk cId="1343181371" sldId="7982"/>
        </pc:sldMkLst>
        <pc:spChg chg="add mod">
          <ac:chgData name="FoustB" userId="036fd538-e6a0-4478-b832-b99ce6775b9a" providerId="ADAL" clId="{05FD9C0F-2C30-48FE-B75F-E4FBA92BF14D}" dt="2025-03-15T23:22:39.504" v="805"/>
          <ac:spMkLst>
            <pc:docMk/>
            <pc:sldMk cId="1343181371" sldId="7982"/>
            <ac:spMk id="2" creationId="{3EA50DB3-FCF6-DB8D-1635-33422F9901E6}"/>
          </ac:spMkLst>
        </pc:spChg>
        <pc:spChg chg="mod">
          <ac:chgData name="FoustB" userId="036fd538-e6a0-4478-b832-b99ce6775b9a" providerId="ADAL" clId="{05FD9C0F-2C30-48FE-B75F-E4FBA92BF14D}" dt="2025-03-15T23:22:29.463" v="802" actId="115"/>
          <ac:spMkLst>
            <pc:docMk/>
            <pc:sldMk cId="1343181371" sldId="7982"/>
            <ac:spMk id="6" creationId="{D13C447A-A5FB-8307-2261-16865CB28DC8}"/>
          </ac:spMkLst>
        </pc:spChg>
      </pc:sldChg>
      <pc:sldChg chg="addSp delSp modSp add mod modTransition delAnim modAnim">
        <pc:chgData name="FoustB" userId="036fd538-e6a0-4478-b832-b99ce6775b9a" providerId="ADAL" clId="{05FD9C0F-2C30-48FE-B75F-E4FBA92BF14D}" dt="2025-03-21T15:21:46.841" v="934" actId="20577"/>
        <pc:sldMkLst>
          <pc:docMk/>
          <pc:sldMk cId="4196124519" sldId="7983"/>
        </pc:sldMkLst>
        <pc:spChg chg="add mod">
          <ac:chgData name="FoustB" userId="036fd538-e6a0-4478-b832-b99ce6775b9a" providerId="ADAL" clId="{05FD9C0F-2C30-48FE-B75F-E4FBA92BF14D}" dt="2025-03-21T15:21:46.841" v="934" actId="20577"/>
          <ac:spMkLst>
            <pc:docMk/>
            <pc:sldMk cId="4196124519" sldId="7983"/>
            <ac:spMk id="7" creationId="{4E0E0A10-D361-C360-A163-7F92BBBB4ACF}"/>
          </ac:spMkLst>
        </pc:spChg>
        <pc:spChg chg="add mod">
          <ac:chgData name="FoustB" userId="036fd538-e6a0-4478-b832-b99ce6775b9a" providerId="ADAL" clId="{05FD9C0F-2C30-48FE-B75F-E4FBA92BF14D}" dt="2025-03-15T23:28:48.086" v="882" actId="1076"/>
          <ac:spMkLst>
            <pc:docMk/>
            <pc:sldMk cId="4196124519" sldId="7983"/>
            <ac:spMk id="11" creationId="{9CD83C77-2BAB-621C-350E-3DEE38A741F3}"/>
          </ac:spMkLst>
        </pc:spChg>
      </pc:sldChg>
      <pc:sldChg chg="delSp modSp add mod delAnim modAnim">
        <pc:chgData name="FoustB" userId="036fd538-e6a0-4478-b832-b99ce6775b9a" providerId="ADAL" clId="{05FD9C0F-2C30-48FE-B75F-E4FBA92BF14D}" dt="2025-03-15T23:30:05.171" v="923" actId="20577"/>
        <pc:sldMkLst>
          <pc:docMk/>
          <pc:sldMk cId="80238702" sldId="7984"/>
        </pc:sldMkLst>
        <pc:spChg chg="mod">
          <ac:chgData name="FoustB" userId="036fd538-e6a0-4478-b832-b99ce6775b9a" providerId="ADAL" clId="{05FD9C0F-2C30-48FE-B75F-E4FBA92BF14D}" dt="2025-03-15T23:30:05.171" v="923" actId="20577"/>
          <ac:spMkLst>
            <pc:docMk/>
            <pc:sldMk cId="80238702" sldId="7984"/>
            <ac:spMk id="10" creationId="{9C06DCEE-BAAD-B490-1D92-12F62A75F24C}"/>
          </ac:spMkLst>
        </pc:spChg>
      </pc:sldChg>
      <pc:sldChg chg="add del">
        <pc:chgData name="FoustB" userId="036fd538-e6a0-4478-b832-b99ce6775b9a" providerId="ADAL" clId="{05FD9C0F-2C30-48FE-B75F-E4FBA92BF14D}" dt="2025-03-15T23:28:53.504" v="883" actId="47"/>
        <pc:sldMkLst>
          <pc:docMk/>
          <pc:sldMk cId="4173027529" sldId="7985"/>
        </pc:sldMkLst>
      </pc:sldChg>
      <pc:sldChg chg="modAnim">
        <pc:chgData name="FoustB" userId="036fd538-e6a0-4478-b832-b99ce6775b9a" providerId="ADAL" clId="{05FD9C0F-2C30-48FE-B75F-E4FBA92BF14D}" dt="2025-03-21T16:56:55.767" v="935"/>
        <pc:sldMkLst>
          <pc:docMk/>
          <pc:sldMk cId="2070603326" sldId="7991"/>
        </pc:sldMkLst>
      </pc:sldChg>
      <pc:sldChg chg="modSp mod">
        <pc:chgData name="FoustB" userId="036fd538-e6a0-4478-b832-b99ce6775b9a" providerId="ADAL" clId="{05FD9C0F-2C30-48FE-B75F-E4FBA92BF14D}" dt="2025-03-21T17:11:16.460" v="949" actId="207"/>
        <pc:sldMkLst>
          <pc:docMk/>
          <pc:sldMk cId="1736040657" sldId="7995"/>
        </pc:sldMkLst>
        <pc:spChg chg="mod">
          <ac:chgData name="FoustB" userId="036fd538-e6a0-4478-b832-b99ce6775b9a" providerId="ADAL" clId="{05FD9C0F-2C30-48FE-B75F-E4FBA92BF14D}" dt="2025-03-21T17:11:16.460" v="949" actId="207"/>
          <ac:spMkLst>
            <pc:docMk/>
            <pc:sldMk cId="1736040657" sldId="7995"/>
            <ac:spMk id="3" creationId="{590A92C3-2140-74C9-CF25-EC0EBFCA06D5}"/>
          </ac:spMkLst>
        </pc:spChg>
      </pc:sldChg>
      <pc:sldChg chg="modAnim">
        <pc:chgData name="FoustB" userId="036fd538-e6a0-4478-b832-b99ce6775b9a" providerId="ADAL" clId="{05FD9C0F-2C30-48FE-B75F-E4FBA92BF14D}" dt="2025-03-21T16:59:35.048" v="936"/>
        <pc:sldMkLst>
          <pc:docMk/>
          <pc:sldMk cId="1263799580" sldId="7998"/>
        </pc:sldMkLst>
      </pc:sldChg>
      <pc:sldChg chg="modSp mod">
        <pc:chgData name="FoustB" userId="036fd538-e6a0-4478-b832-b99ce6775b9a" providerId="ADAL" clId="{05FD9C0F-2C30-48FE-B75F-E4FBA92BF14D}" dt="2025-03-21T17:02:39.249" v="945" actId="20577"/>
        <pc:sldMkLst>
          <pc:docMk/>
          <pc:sldMk cId="323313363" sldId="8005"/>
        </pc:sldMkLst>
        <pc:spChg chg="mod">
          <ac:chgData name="FoustB" userId="036fd538-e6a0-4478-b832-b99ce6775b9a" providerId="ADAL" clId="{05FD9C0F-2C30-48FE-B75F-E4FBA92BF14D}" dt="2025-03-21T17:02:39.249" v="945" actId="20577"/>
          <ac:spMkLst>
            <pc:docMk/>
            <pc:sldMk cId="323313363" sldId="8005"/>
            <ac:spMk id="2" creationId="{1695FBD1-1254-8C39-9DDE-7A73A54F0340}"/>
          </ac:spMkLst>
        </pc:spChg>
      </pc:sldChg>
      <pc:sldChg chg="modAnim">
        <pc:chgData name="FoustB" userId="036fd538-e6a0-4478-b832-b99ce6775b9a" providerId="ADAL" clId="{05FD9C0F-2C30-48FE-B75F-E4FBA92BF14D}" dt="2025-03-21T17:04:09.335" v="946"/>
        <pc:sldMkLst>
          <pc:docMk/>
          <pc:sldMk cId="1920300150" sldId="8008"/>
        </pc:sldMkLst>
      </pc:sldChg>
      <pc:sldChg chg="modSp mod">
        <pc:chgData name="FoustB" userId="036fd538-e6a0-4478-b832-b99ce6775b9a" providerId="ADAL" clId="{05FD9C0F-2C30-48FE-B75F-E4FBA92BF14D}" dt="2025-03-21T17:15:46.800" v="950" actId="20577"/>
        <pc:sldMkLst>
          <pc:docMk/>
          <pc:sldMk cId="1493634999" sldId="8012"/>
        </pc:sldMkLst>
        <pc:spChg chg="mod">
          <ac:chgData name="FoustB" userId="036fd538-e6a0-4478-b832-b99ce6775b9a" providerId="ADAL" clId="{05FD9C0F-2C30-48FE-B75F-E4FBA92BF14D}" dt="2025-03-21T17:15:46.800" v="950" actId="20577"/>
          <ac:spMkLst>
            <pc:docMk/>
            <pc:sldMk cId="1493634999" sldId="8012"/>
            <ac:spMk id="2" creationId="{7CAB499D-2F47-6C57-3518-EA53E7D28D3F}"/>
          </ac:spMkLst>
        </pc:spChg>
      </pc:sldChg>
      <pc:sldChg chg="addSp modSp mod modAnim">
        <pc:chgData name="FoustB" userId="036fd538-e6a0-4478-b832-b99ce6775b9a" providerId="ADAL" clId="{05FD9C0F-2C30-48FE-B75F-E4FBA92BF14D}" dt="2025-03-21T17:21:38.699" v="958"/>
        <pc:sldMkLst>
          <pc:docMk/>
          <pc:sldMk cId="3527232374" sldId="8016"/>
        </pc:sldMkLst>
        <pc:spChg chg="mod">
          <ac:chgData name="FoustB" userId="036fd538-e6a0-4478-b832-b99ce6775b9a" providerId="ADAL" clId="{05FD9C0F-2C30-48FE-B75F-E4FBA92BF14D}" dt="2025-03-21T17:21:30.537" v="955" actId="207"/>
          <ac:spMkLst>
            <pc:docMk/>
            <pc:sldMk cId="3527232374" sldId="8016"/>
            <ac:spMk id="2" creationId="{791ADE7F-7FDD-C7B6-741D-8BABBEF6C5A3}"/>
          </ac:spMkLst>
        </pc:spChg>
        <pc:spChg chg="add mod">
          <ac:chgData name="FoustB" userId="036fd538-e6a0-4478-b832-b99ce6775b9a" providerId="ADAL" clId="{05FD9C0F-2C30-48FE-B75F-E4FBA92BF14D}" dt="2025-03-21T17:21:37.627" v="957"/>
          <ac:spMkLst>
            <pc:docMk/>
            <pc:sldMk cId="3527232374" sldId="8016"/>
            <ac:spMk id="3" creationId="{C823181A-712D-84EA-1667-B9E453A2BBDE}"/>
          </ac:spMkLst>
        </pc:spChg>
      </pc:sldChg>
      <pc:sldChg chg="addSp modSp mod">
        <pc:chgData name="FoustB" userId="036fd538-e6a0-4478-b832-b99ce6775b9a" providerId="ADAL" clId="{05FD9C0F-2C30-48FE-B75F-E4FBA92BF14D}" dt="2025-03-21T17:22:00.179" v="961" actId="207"/>
        <pc:sldMkLst>
          <pc:docMk/>
          <pc:sldMk cId="3025358003" sldId="8017"/>
        </pc:sldMkLst>
        <pc:spChg chg="mod">
          <ac:chgData name="FoustB" userId="036fd538-e6a0-4478-b832-b99ce6775b9a" providerId="ADAL" clId="{05FD9C0F-2C30-48FE-B75F-E4FBA92BF14D}" dt="2025-03-21T17:22:00.179" v="961" actId="207"/>
          <ac:spMkLst>
            <pc:docMk/>
            <pc:sldMk cId="3025358003" sldId="8017"/>
            <ac:spMk id="2" creationId="{16624EFF-A4F3-1339-87D8-A35476FAB49E}"/>
          </ac:spMkLst>
        </pc:spChg>
        <pc:spChg chg="add mod">
          <ac:chgData name="FoustB" userId="036fd538-e6a0-4478-b832-b99ce6775b9a" providerId="ADAL" clId="{05FD9C0F-2C30-48FE-B75F-E4FBA92BF14D}" dt="2025-03-21T17:21:36.265" v="956"/>
          <ac:spMkLst>
            <pc:docMk/>
            <pc:sldMk cId="3025358003" sldId="8017"/>
            <ac:spMk id="3" creationId="{E20C3093-3EF7-8784-D739-59F6F86C0B9D}"/>
          </ac:spMkLst>
        </pc:spChg>
      </pc:sldChg>
      <pc:sldChg chg="modAnim">
        <pc:chgData name="FoustB" userId="036fd538-e6a0-4478-b832-b99ce6775b9a" providerId="ADAL" clId="{05FD9C0F-2C30-48FE-B75F-E4FBA92BF14D}" dt="2025-03-21T17:19:01.831" v="952"/>
        <pc:sldMkLst>
          <pc:docMk/>
          <pc:sldMk cId="3287305842" sldId="8018"/>
        </pc:sldMkLst>
      </pc:sldChg>
      <pc:sldChg chg="modAnim">
        <pc:chgData name="FoustB" userId="036fd538-e6a0-4478-b832-b99ce6775b9a" providerId="ADAL" clId="{05FD9C0F-2C30-48FE-B75F-E4FBA92BF14D}" dt="2025-03-21T17:22:13.113" v="962"/>
        <pc:sldMkLst>
          <pc:docMk/>
          <pc:sldMk cId="3447624711" sldId="8019"/>
        </pc:sldMkLst>
      </pc:sldChg>
      <pc:sldChg chg="addSp modSp mod modAnim">
        <pc:chgData name="FoustB" userId="036fd538-e6a0-4478-b832-b99ce6775b9a" providerId="ADAL" clId="{05FD9C0F-2C30-48FE-B75F-E4FBA92BF14D}" dt="2025-03-22T16:54:50.898" v="995"/>
        <pc:sldMkLst>
          <pc:docMk/>
          <pc:sldMk cId="4238962147" sldId="8028"/>
        </pc:sldMkLst>
        <pc:spChg chg="mod">
          <ac:chgData name="FoustB" userId="036fd538-e6a0-4478-b832-b99ce6775b9a" providerId="ADAL" clId="{05FD9C0F-2C30-48FE-B75F-E4FBA92BF14D}" dt="2025-03-21T17:26:42.337" v="966" actId="207"/>
          <ac:spMkLst>
            <pc:docMk/>
            <pc:sldMk cId="4238962147" sldId="8028"/>
            <ac:spMk id="2" creationId="{3C70B653-DAFB-72B5-B3E1-D1E95796F837}"/>
          </ac:spMkLst>
        </pc:spChg>
        <pc:spChg chg="add mod">
          <ac:chgData name="FoustB" userId="036fd538-e6a0-4478-b832-b99ce6775b9a" providerId="ADAL" clId="{05FD9C0F-2C30-48FE-B75F-E4FBA92BF14D}" dt="2025-03-22T16:54:50.898" v="995"/>
          <ac:spMkLst>
            <pc:docMk/>
            <pc:sldMk cId="4238962147" sldId="8028"/>
            <ac:spMk id="3" creationId="{9DC31CC2-D365-C042-5830-6786BE9F1291}"/>
          </ac:spMkLst>
        </pc:spChg>
        <pc:spChg chg="add mod">
          <ac:chgData name="FoustB" userId="036fd538-e6a0-4478-b832-b99ce6775b9a" providerId="ADAL" clId="{05FD9C0F-2C30-48FE-B75F-E4FBA92BF14D}" dt="2025-03-22T16:54:50.898" v="995"/>
          <ac:spMkLst>
            <pc:docMk/>
            <pc:sldMk cId="4238962147" sldId="8028"/>
            <ac:spMk id="4" creationId="{C351127B-B63F-7960-C23A-DD7B1B3C8BE3}"/>
          </ac:spMkLst>
        </pc:spChg>
      </pc:sldChg>
      <pc:sldChg chg="addSp modSp modAnim">
        <pc:chgData name="FoustB" userId="036fd538-e6a0-4478-b832-b99ce6775b9a" providerId="ADAL" clId="{05FD9C0F-2C30-48FE-B75F-E4FBA92BF14D}" dt="2025-03-22T16:54:59.961" v="998"/>
        <pc:sldMkLst>
          <pc:docMk/>
          <pc:sldMk cId="300263524" sldId="8029"/>
        </pc:sldMkLst>
        <pc:spChg chg="add mod">
          <ac:chgData name="FoustB" userId="036fd538-e6a0-4478-b832-b99ce6775b9a" providerId="ADAL" clId="{05FD9C0F-2C30-48FE-B75F-E4FBA92BF14D}" dt="2025-03-22T16:54:55.081" v="996"/>
          <ac:spMkLst>
            <pc:docMk/>
            <pc:sldMk cId="300263524" sldId="8029"/>
            <ac:spMk id="3" creationId="{46B80A8E-722F-094B-F821-2B854448B69A}"/>
          </ac:spMkLst>
        </pc:spChg>
        <pc:spChg chg="add mod">
          <ac:chgData name="FoustB" userId="036fd538-e6a0-4478-b832-b99ce6775b9a" providerId="ADAL" clId="{05FD9C0F-2C30-48FE-B75F-E4FBA92BF14D}" dt="2025-03-22T16:54:55.081" v="996"/>
          <ac:spMkLst>
            <pc:docMk/>
            <pc:sldMk cId="300263524" sldId="8029"/>
            <ac:spMk id="4" creationId="{32AAC98D-2692-D43F-C95E-EED155063720}"/>
          </ac:spMkLst>
        </pc:spChg>
      </pc:sldChg>
      <pc:sldChg chg="modAnim">
        <pc:chgData name="FoustB" userId="036fd538-e6a0-4478-b832-b99ce6775b9a" providerId="ADAL" clId="{05FD9C0F-2C30-48FE-B75F-E4FBA92BF14D}" dt="2025-03-22T16:55:04.128" v="1000"/>
        <pc:sldMkLst>
          <pc:docMk/>
          <pc:sldMk cId="1265452794" sldId="8030"/>
        </pc:sldMkLst>
      </pc:sldChg>
      <pc:sldChg chg="del">
        <pc:chgData name="FoustB" userId="036fd538-e6a0-4478-b832-b99ce6775b9a" providerId="ADAL" clId="{05FD9C0F-2C30-48FE-B75F-E4FBA92BF14D}" dt="2025-03-21T18:24:28.990" v="984" actId="47"/>
        <pc:sldMkLst>
          <pc:docMk/>
          <pc:sldMk cId="2558355239" sldId="8039"/>
        </pc:sldMkLst>
      </pc:sldChg>
      <pc:sldChg chg="modAnim">
        <pc:chgData name="FoustB" userId="036fd538-e6a0-4478-b832-b99ce6775b9a" providerId="ADAL" clId="{05FD9C0F-2C30-48FE-B75F-E4FBA92BF14D}" dt="2025-03-21T17:38:52.302" v="967"/>
        <pc:sldMkLst>
          <pc:docMk/>
          <pc:sldMk cId="2826580036" sldId="8043"/>
        </pc:sldMkLst>
      </pc:sldChg>
      <pc:sldChg chg="modAnim">
        <pc:chgData name="FoustB" userId="036fd538-e6a0-4478-b832-b99ce6775b9a" providerId="ADAL" clId="{05FD9C0F-2C30-48FE-B75F-E4FBA92BF14D}" dt="2025-03-21T18:10:14.013" v="970"/>
        <pc:sldMkLst>
          <pc:docMk/>
          <pc:sldMk cId="1390200122" sldId="8077"/>
        </pc:sldMkLst>
      </pc:sldChg>
      <pc:sldChg chg="modSp">
        <pc:chgData name="FoustB" userId="036fd538-e6a0-4478-b832-b99ce6775b9a" providerId="ADAL" clId="{05FD9C0F-2C30-48FE-B75F-E4FBA92BF14D}" dt="2025-03-21T18:18:12.934" v="976" actId="20577"/>
        <pc:sldMkLst>
          <pc:docMk/>
          <pc:sldMk cId="3189929428" sldId="8079"/>
        </pc:sldMkLst>
        <pc:spChg chg="mod">
          <ac:chgData name="FoustB" userId="036fd538-e6a0-4478-b832-b99ce6775b9a" providerId="ADAL" clId="{05FD9C0F-2C30-48FE-B75F-E4FBA92BF14D}" dt="2025-03-21T18:18:12.934" v="976" actId="20577"/>
          <ac:spMkLst>
            <pc:docMk/>
            <pc:sldMk cId="3189929428" sldId="8079"/>
            <ac:spMk id="2" creationId="{8F59FFEF-922C-BE6E-EAE0-ED3DC61C0EF6}"/>
          </ac:spMkLst>
        </pc:spChg>
      </pc:sldChg>
      <pc:sldChg chg="ord">
        <pc:chgData name="FoustB" userId="036fd538-e6a0-4478-b832-b99ce6775b9a" providerId="ADAL" clId="{05FD9C0F-2C30-48FE-B75F-E4FBA92BF14D}" dt="2025-03-21T18:24:26.146" v="983"/>
        <pc:sldMkLst>
          <pc:docMk/>
          <pc:sldMk cId="2519529052" sldId="8082"/>
        </pc:sldMkLst>
      </pc:sldChg>
      <pc:sldChg chg="modSp mod">
        <pc:chgData name="FoustB" userId="036fd538-e6a0-4478-b832-b99ce6775b9a" providerId="ADAL" clId="{05FD9C0F-2C30-48FE-B75F-E4FBA92BF14D}" dt="2025-03-21T18:24:19.702" v="981" actId="20577"/>
        <pc:sldMkLst>
          <pc:docMk/>
          <pc:sldMk cId="2287920663" sldId="8083"/>
        </pc:sldMkLst>
        <pc:spChg chg="mod">
          <ac:chgData name="FoustB" userId="036fd538-e6a0-4478-b832-b99ce6775b9a" providerId="ADAL" clId="{05FD9C0F-2C30-48FE-B75F-E4FBA92BF14D}" dt="2025-03-21T18:24:19.702" v="981" actId="20577"/>
          <ac:spMkLst>
            <pc:docMk/>
            <pc:sldMk cId="2287920663" sldId="8083"/>
            <ac:spMk id="2" creationId="{8A5987B3-2E0A-5D24-0EAF-D4168ECD687C}"/>
          </ac:spMkLst>
        </pc:spChg>
      </pc:sldChg>
      <pc:sldChg chg="modSp add modAnim">
        <pc:chgData name="FoustB" userId="036fd538-e6a0-4478-b832-b99ce6775b9a" providerId="ADAL" clId="{05FD9C0F-2C30-48FE-B75F-E4FBA92BF14D}" dt="2025-03-21T17:02:06.733" v="944" actId="207"/>
        <pc:sldMkLst>
          <pc:docMk/>
          <pc:sldMk cId="3353986001" sldId="8084"/>
        </pc:sldMkLst>
        <pc:spChg chg="mod">
          <ac:chgData name="FoustB" userId="036fd538-e6a0-4478-b832-b99ce6775b9a" providerId="ADAL" clId="{05FD9C0F-2C30-48FE-B75F-E4FBA92BF14D}" dt="2025-03-21T17:02:06.733" v="944" actId="207"/>
          <ac:spMkLst>
            <pc:docMk/>
            <pc:sldMk cId="3353986001" sldId="8084"/>
            <ac:spMk id="3" creationId="{8A84E674-C404-DC5E-6970-48F9249183AE}"/>
          </ac:spMkLst>
        </pc:spChg>
      </pc:sldChg>
      <pc:sldChg chg="modSp add mod">
        <pc:chgData name="FoustB" userId="036fd538-e6a0-4478-b832-b99ce6775b9a" providerId="ADAL" clId="{05FD9C0F-2C30-48FE-B75F-E4FBA92BF14D}" dt="2025-03-22T16:50:55.475" v="994" actId="113"/>
        <pc:sldMkLst>
          <pc:docMk/>
          <pc:sldMk cId="432847887" sldId="8085"/>
        </pc:sldMkLst>
        <pc:spChg chg="mod">
          <ac:chgData name="FoustB" userId="036fd538-e6a0-4478-b832-b99ce6775b9a" providerId="ADAL" clId="{05FD9C0F-2C30-48FE-B75F-E4FBA92BF14D}" dt="2025-03-22T16:50:55.475" v="994" actId="113"/>
          <ac:spMkLst>
            <pc:docMk/>
            <pc:sldMk cId="432847887" sldId="8085"/>
            <ac:spMk id="2" creationId="{2324C18B-82E8-71F4-665F-58483644D79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Ben Foust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BB51A9-F30F-4443-8920-E48DA35118AB}" type="datetimeFigureOut">
              <a:rPr lang="en-US" smtClean="0"/>
              <a:pPr/>
              <a:t>4/7/2025</a:t>
            </a:fld>
            <a:endParaRPr lang="en-US" dirty="0"/>
          </a:p>
          <a:p>
            <a:r>
              <a:rPr lang="en-US" dirty="0"/>
              <a:t>Sunday AM – Café </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6E2AC-58CB-4AA7-A907-96BB768BAF2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CF098-C625-45DD-8CB5-5E7BB529C93D}" type="datetimeFigureOut">
              <a:rPr lang="en-US" smtClean="0"/>
              <a:pPr/>
              <a:t>4/7/2025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E04EB-DE03-482D-8573-6FF6F3F249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B4D88-3A95-A654-15EA-6ACE15F5C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66813-8EE2-4E49-06B0-1163088B57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BB131-FEF3-3104-DD7A-17A488D36C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8470E2-F91F-32C4-9912-8CA2FBDC3E49}"/>
              </a:ext>
            </a:extLst>
          </p:cNvPr>
          <p:cNvSpPr>
            <a:spLocks noGrp="1"/>
          </p:cNvSpPr>
          <p:nvPr>
            <p:ph type="sldNum" sz="quarter" idx="5"/>
          </p:nvPr>
        </p:nvSpPr>
        <p:spPr/>
        <p:txBody>
          <a:bodyPr/>
          <a:lstStyle/>
          <a:p>
            <a:fld id="{10FC77DC-F2A7-4847-88A5-2B3DF623F74B}" type="slidenum">
              <a:rPr lang="en-US" smtClean="0"/>
              <a:t>123</a:t>
            </a:fld>
            <a:endParaRPr lang="en-US" dirty="0"/>
          </a:p>
        </p:txBody>
      </p:sp>
    </p:spTree>
    <p:extLst>
      <p:ext uri="{BB962C8B-B14F-4D97-AF65-F5344CB8AC3E}">
        <p14:creationId xmlns:p14="http://schemas.microsoft.com/office/powerpoint/2010/main" val="24289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6A3E5-9C27-4AF7-B645-157D8B1DD0C5}" type="datetimeFigureOut">
              <a:rPr lang="en-US" smtClean="0"/>
              <a:pPr/>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6A3E5-9C27-4AF7-B645-157D8B1DD0C5}" type="datetimeFigureOut">
              <a:rPr lang="en-US" smtClean="0"/>
              <a:pPr/>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6A3E5-9C27-4AF7-B645-157D8B1DD0C5}" type="datetimeFigureOut">
              <a:rPr lang="en-US" smtClean="0"/>
              <a:pPr/>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6A3E5-9C27-4AF7-B645-157D8B1DD0C5}" type="datetimeFigureOut">
              <a:rPr lang="en-US" smtClean="0"/>
              <a:pPr/>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6A3E5-9C27-4AF7-B645-157D8B1DD0C5}" type="datetimeFigureOut">
              <a:rPr lang="en-US" smtClean="0"/>
              <a:pPr/>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A3E5-9C27-4AF7-B645-157D8B1DD0C5}" type="datetimeFigureOut">
              <a:rPr lang="en-US" smtClean="0"/>
              <a:pPr/>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6A3E5-9C27-4AF7-B645-157D8B1DD0C5}" type="datetimeFigureOut">
              <a:rPr lang="en-US" smtClean="0"/>
              <a:pPr/>
              <a:t>4/7/2025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EB85F-F6E2-4F84-B5B3-5A0F5B9F0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33AEF-A1C7-E9E1-288C-29E3CD6AA1CB}"/>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AA25EF40-4281-E31E-F742-2CAF91F68DC3}"/>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E3B8AC6A-7636-967B-8C5F-AE863AC31A19}"/>
              </a:ext>
            </a:extLst>
          </p:cNvPr>
          <p:cNvSpPr txBox="1"/>
          <p:nvPr/>
        </p:nvSpPr>
        <p:spPr>
          <a:xfrm>
            <a:off x="0" y="5181600"/>
            <a:ext cx="12192000" cy="167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6:12 </a:t>
            </a:r>
            <a:r>
              <a:rPr lang="en-US" sz="3200" dirty="0"/>
              <a:t>And they </a:t>
            </a:r>
            <a:r>
              <a:rPr lang="en-US" sz="3200" b="1" u="sng" dirty="0">
                <a:solidFill>
                  <a:srgbClr val="002060"/>
                </a:solidFill>
              </a:rPr>
              <a:t>stirred up the people, the elders and the scribes</a:t>
            </a:r>
            <a:r>
              <a:rPr lang="en-US" sz="3200" dirty="0"/>
              <a:t>, and they came up to him and dragged him away and brought him before   the Council. </a:t>
            </a:r>
          </a:p>
          <a:p>
            <a:endParaRPr lang="en-US" sz="3200" b="1" u="sng" dirty="0">
              <a:solidFill>
                <a:srgbClr val="002060"/>
              </a:solidFill>
            </a:endParaRPr>
          </a:p>
        </p:txBody>
      </p:sp>
      <p:sp>
        <p:nvSpPr>
          <p:cNvPr id="4" name="Content Placeholder 3">
            <a:extLst>
              <a:ext uri="{FF2B5EF4-FFF2-40B4-BE49-F238E27FC236}">
                <a16:creationId xmlns:a16="http://schemas.microsoft.com/office/drawing/2014/main" id="{236B7638-CB48-0B3E-A910-A8DF40F64D2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6328877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567E6-1E69-E662-36A0-C88E3CEA8C1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1CD9C57-BED5-7673-C8F7-764A2954B7D2}"/>
              </a:ext>
            </a:extLst>
          </p:cNvPr>
          <p:cNvSpPr txBox="1"/>
          <p:nvPr/>
        </p:nvSpPr>
        <p:spPr>
          <a:xfrm>
            <a:off x="9246" y="5181600"/>
            <a:ext cx="12173508" cy="1676398"/>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7:51 </a:t>
            </a:r>
            <a:r>
              <a:rPr lang="en-US" sz="3100" dirty="0"/>
              <a:t>“You men who are stiff-necked and uncircumcised in heart and ears are always resisting the Holy Spirit; </a:t>
            </a:r>
            <a:r>
              <a:rPr lang="en-US" sz="3100" b="1" u="sng" dirty="0">
                <a:solidFill>
                  <a:srgbClr val="002060"/>
                </a:solidFill>
              </a:rPr>
              <a:t>you are doing just as your fathers did</a:t>
            </a:r>
            <a:r>
              <a:rPr lang="en-US" sz="3100" dirty="0"/>
              <a:t>.  </a:t>
            </a:r>
            <a:r>
              <a:rPr lang="en-US" sz="3100" b="1" baseline="30000" dirty="0"/>
              <a:t>52 </a:t>
            </a:r>
            <a:r>
              <a:rPr lang="en-US" sz="3100" dirty="0"/>
              <a:t>Which one of the prophets did your fathers not persecute? </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2" name="Rounded Rectangular Callout 17">
            <a:extLst>
              <a:ext uri="{FF2B5EF4-FFF2-40B4-BE49-F238E27FC236}">
                <a16:creationId xmlns:a16="http://schemas.microsoft.com/office/drawing/2014/main" id="{44695226-5ABE-A805-3E0E-6C0060C70452}"/>
              </a:ext>
            </a:extLst>
          </p:cNvPr>
          <p:cNvSpPr/>
          <p:nvPr/>
        </p:nvSpPr>
        <p:spPr>
          <a:xfrm>
            <a:off x="685800" y="3794764"/>
            <a:ext cx="10820400" cy="13106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As they did with Moses, so you did with Jesus, so you do right here today when you hear the word of God!</a:t>
            </a:r>
          </a:p>
        </p:txBody>
      </p:sp>
      <p:sp>
        <p:nvSpPr>
          <p:cNvPr id="4" name="Rounded Rectangular Callout 17">
            <a:extLst>
              <a:ext uri="{FF2B5EF4-FFF2-40B4-BE49-F238E27FC236}">
                <a16:creationId xmlns:a16="http://schemas.microsoft.com/office/drawing/2014/main" id="{19D9B4F6-A95C-11DC-2C5A-FC6FCF2AEEEB}"/>
              </a:ext>
            </a:extLst>
          </p:cNvPr>
          <p:cNvSpPr/>
          <p:nvPr/>
        </p:nvSpPr>
        <p:spPr>
          <a:xfrm>
            <a:off x="1676400" y="2453932"/>
            <a:ext cx="8839200" cy="12186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You resist God in your heart, and you reject the man of God who has come to save you</a:t>
            </a:r>
          </a:p>
        </p:txBody>
      </p:sp>
    </p:spTree>
    <p:extLst>
      <p:ext uri="{BB962C8B-B14F-4D97-AF65-F5344CB8AC3E}">
        <p14:creationId xmlns:p14="http://schemas.microsoft.com/office/powerpoint/2010/main" val="155487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66C6A5-AAC0-2BB1-53D5-C143CA83E84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ADC99E1-5B0F-5335-7FD0-1A8049B0B683}"/>
              </a:ext>
            </a:extLst>
          </p:cNvPr>
          <p:cNvSpPr txBox="1"/>
          <p:nvPr/>
        </p:nvSpPr>
        <p:spPr>
          <a:xfrm>
            <a:off x="9246" y="5181600"/>
            <a:ext cx="12173508" cy="1676398"/>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7:51 </a:t>
            </a:r>
            <a:r>
              <a:rPr lang="en-US" sz="3100" dirty="0"/>
              <a:t>“You men who are stiff-necked and uncircumcised in heart and ears are always resisting the Holy Spirit; you are doing just as your fathers did.  </a:t>
            </a:r>
            <a:r>
              <a:rPr lang="en-US" sz="3100" b="1" baseline="30000" dirty="0"/>
              <a:t>52 </a:t>
            </a:r>
            <a:r>
              <a:rPr lang="en-US" sz="3100" b="1" u="sng" dirty="0">
                <a:solidFill>
                  <a:srgbClr val="002060"/>
                </a:solidFill>
              </a:rPr>
              <a:t>Which one of the prophets did your fathers not persecute? </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2" name="Rounded Rectangular Callout 17">
            <a:extLst>
              <a:ext uri="{FF2B5EF4-FFF2-40B4-BE49-F238E27FC236}">
                <a16:creationId xmlns:a16="http://schemas.microsoft.com/office/drawing/2014/main" id="{8C023317-4D05-1098-5635-25F0257BB01E}"/>
              </a:ext>
            </a:extLst>
          </p:cNvPr>
          <p:cNvSpPr/>
          <p:nvPr/>
        </p:nvSpPr>
        <p:spPr>
          <a:xfrm>
            <a:off x="685800" y="3794764"/>
            <a:ext cx="10820400" cy="13106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As they did with Moses, so you did with Jesus, so you do right here today when you hear the word of God!</a:t>
            </a:r>
          </a:p>
        </p:txBody>
      </p:sp>
      <p:sp>
        <p:nvSpPr>
          <p:cNvPr id="4" name="Rounded Rectangular Callout 17">
            <a:extLst>
              <a:ext uri="{FF2B5EF4-FFF2-40B4-BE49-F238E27FC236}">
                <a16:creationId xmlns:a16="http://schemas.microsoft.com/office/drawing/2014/main" id="{E856C275-687E-7E3C-EC14-ED0872995146}"/>
              </a:ext>
            </a:extLst>
          </p:cNvPr>
          <p:cNvSpPr/>
          <p:nvPr/>
        </p:nvSpPr>
        <p:spPr>
          <a:xfrm>
            <a:off x="1676400" y="2453932"/>
            <a:ext cx="8839200" cy="12186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You resist God in your heart, and you reject the man of God who has come to save you</a:t>
            </a:r>
          </a:p>
        </p:txBody>
      </p:sp>
    </p:spTree>
    <p:extLst>
      <p:ext uri="{BB962C8B-B14F-4D97-AF65-F5344CB8AC3E}">
        <p14:creationId xmlns:p14="http://schemas.microsoft.com/office/powerpoint/2010/main" val="289476250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46ECF-9952-A976-ABD3-D491E40C73D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F4F46E9-0ABD-7E83-F07E-B1F76EF396CF}"/>
              </a:ext>
            </a:extLst>
          </p:cNvPr>
          <p:cNvSpPr txBox="1"/>
          <p:nvPr/>
        </p:nvSpPr>
        <p:spPr>
          <a:xfrm>
            <a:off x="9246" y="5181600"/>
            <a:ext cx="12173508" cy="1676398"/>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7:52 </a:t>
            </a:r>
            <a:r>
              <a:rPr lang="en-US" sz="3000" dirty="0"/>
              <a:t>They killed those who had previously announced the coming of the Righteous One, whose betrayers and murderers </a:t>
            </a:r>
            <a:r>
              <a:rPr lang="en-US" sz="3000" b="1" u="sng" dirty="0">
                <a:solidFill>
                  <a:srgbClr val="002060"/>
                </a:solidFill>
              </a:rPr>
              <a:t>you have now become</a:t>
            </a:r>
            <a:r>
              <a:rPr lang="en-US" sz="3000" dirty="0"/>
              <a:t>;  </a:t>
            </a:r>
            <a:r>
              <a:rPr lang="en-US" sz="3000" b="1" baseline="30000" dirty="0"/>
              <a:t>53 </a:t>
            </a:r>
            <a:r>
              <a:rPr lang="en-US" sz="3000" dirty="0"/>
              <a:t>you who received the law as ordained by angels, and yet did not keep it.”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2" name="Rounded Rectangular Callout 17">
            <a:extLst>
              <a:ext uri="{FF2B5EF4-FFF2-40B4-BE49-F238E27FC236}">
                <a16:creationId xmlns:a16="http://schemas.microsoft.com/office/drawing/2014/main" id="{EB412223-2A2F-53D3-CA1A-CBE505321250}"/>
              </a:ext>
            </a:extLst>
          </p:cNvPr>
          <p:cNvSpPr/>
          <p:nvPr/>
        </p:nvSpPr>
        <p:spPr>
          <a:xfrm>
            <a:off x="685800" y="3794764"/>
            <a:ext cx="10820400" cy="13106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As they did with Moses, so you did with Jesus, so you do right here today when you hear the word of God!</a:t>
            </a:r>
          </a:p>
        </p:txBody>
      </p:sp>
      <p:sp>
        <p:nvSpPr>
          <p:cNvPr id="4" name="Rounded Rectangular Callout 17">
            <a:extLst>
              <a:ext uri="{FF2B5EF4-FFF2-40B4-BE49-F238E27FC236}">
                <a16:creationId xmlns:a16="http://schemas.microsoft.com/office/drawing/2014/main" id="{C18E5B15-0639-E72B-D3DC-EA008504069C}"/>
              </a:ext>
            </a:extLst>
          </p:cNvPr>
          <p:cNvSpPr/>
          <p:nvPr/>
        </p:nvSpPr>
        <p:spPr>
          <a:xfrm>
            <a:off x="1676400" y="2453932"/>
            <a:ext cx="8839200" cy="12186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You resist God in your heart, and you reject the man of God who has come to save you</a:t>
            </a:r>
          </a:p>
        </p:txBody>
      </p:sp>
    </p:spTree>
    <p:extLst>
      <p:ext uri="{BB962C8B-B14F-4D97-AF65-F5344CB8AC3E}">
        <p14:creationId xmlns:p14="http://schemas.microsoft.com/office/powerpoint/2010/main" val="8924797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831B7-F738-7D3D-353A-D4C6E2C2620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08AA894-83E4-BA3B-FBC3-3C56756F186C}"/>
              </a:ext>
            </a:extLst>
          </p:cNvPr>
          <p:cNvSpPr txBox="1"/>
          <p:nvPr/>
        </p:nvSpPr>
        <p:spPr>
          <a:xfrm>
            <a:off x="9246" y="5181600"/>
            <a:ext cx="12173508" cy="1676398"/>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7:52 </a:t>
            </a:r>
            <a:r>
              <a:rPr lang="en-US" sz="3000" dirty="0"/>
              <a:t>They killed those who had previously announced the coming of the Righteous One, whose betrayers and murderers you have now become;  </a:t>
            </a:r>
            <a:r>
              <a:rPr lang="en-US" sz="3000" b="1" baseline="30000" dirty="0"/>
              <a:t>53 </a:t>
            </a:r>
            <a:r>
              <a:rPr lang="en-US" sz="3000" dirty="0"/>
              <a:t>you who received the law as ordained by angels, and </a:t>
            </a:r>
            <a:r>
              <a:rPr lang="en-US" sz="3000" b="1" u="sng" dirty="0">
                <a:solidFill>
                  <a:srgbClr val="002060"/>
                </a:solidFill>
              </a:rPr>
              <a:t>yet did not keep it</a:t>
            </a:r>
            <a:r>
              <a:rPr lang="en-US" sz="30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2" name="Rounded Rectangular Callout 17">
            <a:extLst>
              <a:ext uri="{FF2B5EF4-FFF2-40B4-BE49-F238E27FC236}">
                <a16:creationId xmlns:a16="http://schemas.microsoft.com/office/drawing/2014/main" id="{33533844-9541-2632-05C5-FB5FA66869FD}"/>
              </a:ext>
            </a:extLst>
          </p:cNvPr>
          <p:cNvSpPr/>
          <p:nvPr/>
        </p:nvSpPr>
        <p:spPr>
          <a:xfrm>
            <a:off x="685800" y="3794764"/>
            <a:ext cx="10820400" cy="13106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As they did with Moses, so you did with Jesus, so you do right here today when you hear the word of God!</a:t>
            </a:r>
          </a:p>
        </p:txBody>
      </p:sp>
      <p:sp>
        <p:nvSpPr>
          <p:cNvPr id="4" name="Rounded Rectangular Callout 17">
            <a:extLst>
              <a:ext uri="{FF2B5EF4-FFF2-40B4-BE49-F238E27FC236}">
                <a16:creationId xmlns:a16="http://schemas.microsoft.com/office/drawing/2014/main" id="{F3E490D7-654D-5D66-0FC0-B8A54E1F6E45}"/>
              </a:ext>
            </a:extLst>
          </p:cNvPr>
          <p:cNvSpPr/>
          <p:nvPr/>
        </p:nvSpPr>
        <p:spPr>
          <a:xfrm>
            <a:off x="1676400" y="2453932"/>
            <a:ext cx="8839200" cy="12186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You resist God in your heart, and you reject the man of God who has come to save you</a:t>
            </a:r>
          </a:p>
        </p:txBody>
      </p:sp>
    </p:spTree>
    <p:extLst>
      <p:ext uri="{BB962C8B-B14F-4D97-AF65-F5344CB8AC3E}">
        <p14:creationId xmlns:p14="http://schemas.microsoft.com/office/powerpoint/2010/main" val="20864064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E8D58D-0C8B-08D0-8123-E606C70E86F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4E400DEB-0951-48B9-42B9-06FBD799A77B}"/>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So am I speaking against the temple? </a:t>
            </a:r>
            <a:endParaRPr lang="en-US" sz="4800" dirty="0"/>
          </a:p>
        </p:txBody>
      </p:sp>
    </p:spTree>
    <p:extLst>
      <p:ext uri="{BB962C8B-B14F-4D97-AF65-F5344CB8AC3E}">
        <p14:creationId xmlns:p14="http://schemas.microsoft.com/office/powerpoint/2010/main" val="290397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C33F-A6E6-7D43-55D2-3213AAE2A8DE}"/>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9DE80F80-5C16-FB38-5417-A62CE617398B}"/>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speaking against the Law?</a:t>
            </a:r>
            <a:endParaRPr lang="en-US" sz="4800" dirty="0"/>
          </a:p>
        </p:txBody>
      </p:sp>
    </p:spTree>
    <p:extLst>
      <p:ext uri="{BB962C8B-B14F-4D97-AF65-F5344CB8AC3E}">
        <p14:creationId xmlns:p14="http://schemas.microsoft.com/office/powerpoint/2010/main" val="308554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F9A00-3924-8442-EF09-84C04EEB3ED5}"/>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510B3B41-F846-472C-B380-AE8624F3D56F}"/>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speaking against Moses?</a:t>
            </a:r>
            <a:endParaRPr lang="en-US" sz="4800" dirty="0"/>
          </a:p>
        </p:txBody>
      </p:sp>
    </p:spTree>
    <p:extLst>
      <p:ext uri="{BB962C8B-B14F-4D97-AF65-F5344CB8AC3E}">
        <p14:creationId xmlns:p14="http://schemas.microsoft.com/office/powerpoint/2010/main" val="309790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D7A32F-E932-F3D9-02EC-7D9393BA030E}"/>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A64FF8D2-E32B-F468-0972-6559C2ED6073}"/>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Tree>
    <p:extLst>
      <p:ext uri="{BB962C8B-B14F-4D97-AF65-F5344CB8AC3E}">
        <p14:creationId xmlns:p14="http://schemas.microsoft.com/office/powerpoint/2010/main" val="169809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A30B0-8538-957A-E0A8-CEDB3BD837E3}"/>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F86B5436-0086-9885-626A-128657DBA321}"/>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
        <p:nvSpPr>
          <p:cNvPr id="2" name="TextBox 1">
            <a:extLst>
              <a:ext uri="{FF2B5EF4-FFF2-40B4-BE49-F238E27FC236}">
                <a16:creationId xmlns:a16="http://schemas.microsoft.com/office/drawing/2014/main" id="{75B7F229-6332-E275-A7A4-2BD6A0F4BDE0}"/>
              </a:ext>
            </a:extLst>
          </p:cNvPr>
          <p:cNvSpPr txBox="1"/>
          <p:nvPr/>
        </p:nvSpPr>
        <p:spPr>
          <a:xfrm>
            <a:off x="9246" y="5181600"/>
            <a:ext cx="12173508" cy="167640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7:54 </a:t>
            </a:r>
            <a:r>
              <a:rPr lang="en-US" sz="3400" dirty="0"/>
              <a:t>Now when they heard this, they were </a:t>
            </a:r>
            <a:r>
              <a:rPr lang="en-US" sz="3400" b="1" u="sng" dirty="0">
                <a:solidFill>
                  <a:srgbClr val="002060"/>
                </a:solidFill>
              </a:rPr>
              <a:t>cut to the quick</a:t>
            </a:r>
            <a:r>
              <a:rPr lang="en-US" sz="3400" dirty="0"/>
              <a:t>, and they began gnashing their teeth at him. </a:t>
            </a:r>
          </a:p>
          <a:p>
            <a:endParaRPr lang="en-US" sz="3300" dirty="0"/>
          </a:p>
          <a:p>
            <a:r>
              <a:rPr lang="en-US" dirty="0"/>
              <a:t> </a:t>
            </a:r>
          </a:p>
          <a:p>
            <a:endParaRPr lang="en-US" sz="3300" dirty="0"/>
          </a:p>
          <a:p>
            <a:endParaRPr lang="en-US" sz="3600" dirty="0"/>
          </a:p>
        </p:txBody>
      </p:sp>
    </p:spTree>
    <p:extLst>
      <p:ext uri="{BB962C8B-B14F-4D97-AF65-F5344CB8AC3E}">
        <p14:creationId xmlns:p14="http://schemas.microsoft.com/office/powerpoint/2010/main" val="2903472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EF69D2-7D3F-3710-D368-4F2CFBFCD3C8}"/>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00DE43C7-75B4-AEB4-1149-69D2EA5A3812}"/>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
        <p:nvSpPr>
          <p:cNvPr id="2" name="TextBox 1">
            <a:extLst>
              <a:ext uri="{FF2B5EF4-FFF2-40B4-BE49-F238E27FC236}">
                <a16:creationId xmlns:a16="http://schemas.microsoft.com/office/drawing/2014/main" id="{72746630-EDDE-D3EE-00B6-1A975F4699FF}"/>
              </a:ext>
            </a:extLst>
          </p:cNvPr>
          <p:cNvSpPr txBox="1"/>
          <p:nvPr/>
        </p:nvSpPr>
        <p:spPr>
          <a:xfrm>
            <a:off x="9246" y="5181600"/>
            <a:ext cx="12173508" cy="167640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7:54 </a:t>
            </a:r>
            <a:r>
              <a:rPr lang="en-US" sz="3400" dirty="0"/>
              <a:t>Now when they heard this, they were cut to the quick, and they began </a:t>
            </a:r>
            <a:r>
              <a:rPr lang="en-US" sz="3400" b="1" u="sng" dirty="0">
                <a:solidFill>
                  <a:srgbClr val="002060"/>
                </a:solidFill>
              </a:rPr>
              <a:t>gnashing their teeth </a:t>
            </a:r>
            <a:r>
              <a:rPr lang="en-US" sz="3400" dirty="0"/>
              <a:t>at him. </a:t>
            </a:r>
          </a:p>
          <a:p>
            <a:endParaRPr lang="en-US" sz="3300" dirty="0"/>
          </a:p>
          <a:p>
            <a:r>
              <a:rPr lang="en-US" dirty="0"/>
              <a:t> </a:t>
            </a:r>
          </a:p>
          <a:p>
            <a:endParaRPr lang="en-US" sz="3300" dirty="0"/>
          </a:p>
          <a:p>
            <a:endParaRPr lang="en-US" sz="3600" dirty="0"/>
          </a:p>
        </p:txBody>
      </p:sp>
    </p:spTree>
    <p:extLst>
      <p:ext uri="{BB962C8B-B14F-4D97-AF65-F5344CB8AC3E}">
        <p14:creationId xmlns:p14="http://schemas.microsoft.com/office/powerpoint/2010/main" val="1027317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1E03F-B795-035B-06D6-AA2502CDEF8B}"/>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21E10B24-E542-5D87-4010-1A5DDD84C6A4}"/>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ABF38FF4-D222-4E71-2A00-B242E18E58F5}"/>
              </a:ext>
            </a:extLst>
          </p:cNvPr>
          <p:cNvSpPr txBox="1"/>
          <p:nvPr/>
        </p:nvSpPr>
        <p:spPr>
          <a:xfrm>
            <a:off x="0" y="5181600"/>
            <a:ext cx="12192000" cy="167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6:12 </a:t>
            </a:r>
            <a:r>
              <a:rPr lang="en-US" sz="3200" dirty="0"/>
              <a:t>And they stirred up the people, the elders and the scribes, and </a:t>
            </a:r>
            <a:r>
              <a:rPr lang="en-US" sz="3200" b="1" u="sng" dirty="0">
                <a:solidFill>
                  <a:srgbClr val="002060"/>
                </a:solidFill>
              </a:rPr>
              <a:t>they came up to him and dragged him away and brought him before the Council</a:t>
            </a:r>
            <a:r>
              <a:rPr lang="en-US" sz="3200" dirty="0"/>
              <a:t>. </a:t>
            </a:r>
          </a:p>
          <a:p>
            <a:endParaRPr lang="en-US" sz="3200" b="1" u="sng" dirty="0">
              <a:solidFill>
                <a:srgbClr val="002060"/>
              </a:solidFill>
            </a:endParaRPr>
          </a:p>
        </p:txBody>
      </p:sp>
      <p:sp>
        <p:nvSpPr>
          <p:cNvPr id="5" name="Content Placeholder 4">
            <a:extLst>
              <a:ext uri="{FF2B5EF4-FFF2-40B4-BE49-F238E27FC236}">
                <a16:creationId xmlns:a16="http://schemas.microsoft.com/office/drawing/2014/main" id="{59A9D852-8CAE-2CEF-FDFC-26E4C710DBF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090483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81A86-C77F-2A58-0CA5-F593CCA4A13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2450B711-0895-620F-B77B-1F4988313CB8}"/>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
        <p:nvSpPr>
          <p:cNvPr id="2" name="TextBox 1">
            <a:extLst>
              <a:ext uri="{FF2B5EF4-FFF2-40B4-BE49-F238E27FC236}">
                <a16:creationId xmlns:a16="http://schemas.microsoft.com/office/drawing/2014/main" id="{AA6C43C9-DAFD-CED1-BE92-056E6C8052EA}"/>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7:55 </a:t>
            </a:r>
            <a:r>
              <a:rPr lang="en-US" sz="3200" dirty="0"/>
              <a:t>But being </a:t>
            </a:r>
            <a:r>
              <a:rPr lang="en-US" sz="3200" b="1" u="sng" dirty="0">
                <a:solidFill>
                  <a:srgbClr val="002060"/>
                </a:solidFill>
              </a:rPr>
              <a:t>full of the Holy Spirit</a:t>
            </a:r>
            <a:r>
              <a:rPr lang="en-US" sz="3200" dirty="0"/>
              <a:t>, he gazed intently into heaven and saw the glory of God, and Jesus standing at the right hand of God;  </a:t>
            </a:r>
            <a:r>
              <a:rPr lang="en-US" sz="3200" b="1" baseline="30000" dirty="0"/>
              <a:t>56 </a:t>
            </a:r>
            <a:r>
              <a:rPr lang="en-US" sz="3200" dirty="0"/>
              <a:t>and he said, “Behold, I see the heavens opened up and the Son of Man standing at the right hand of God.”  </a:t>
            </a:r>
          </a:p>
          <a:p>
            <a:endParaRPr lang="en-US" sz="3300" dirty="0"/>
          </a:p>
          <a:p>
            <a:r>
              <a:rPr lang="en-US" dirty="0"/>
              <a:t> </a:t>
            </a:r>
          </a:p>
          <a:p>
            <a:endParaRPr lang="en-US" sz="3300" dirty="0"/>
          </a:p>
          <a:p>
            <a:endParaRPr lang="en-US" sz="3600" dirty="0"/>
          </a:p>
        </p:txBody>
      </p:sp>
    </p:spTree>
    <p:extLst>
      <p:ext uri="{BB962C8B-B14F-4D97-AF65-F5344CB8AC3E}">
        <p14:creationId xmlns:p14="http://schemas.microsoft.com/office/powerpoint/2010/main" val="235300283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9D2E5-DCDC-36BB-582A-D3D5211F17B6}"/>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1293B38-FC2B-C486-7A0D-63FF94115C74}"/>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
        <p:nvSpPr>
          <p:cNvPr id="2" name="TextBox 1">
            <a:extLst>
              <a:ext uri="{FF2B5EF4-FFF2-40B4-BE49-F238E27FC236}">
                <a16:creationId xmlns:a16="http://schemas.microsoft.com/office/drawing/2014/main" id="{0DD04A1B-F0D3-3F19-D6E0-B2CE2F2B4AC6}"/>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7:55 </a:t>
            </a:r>
            <a:r>
              <a:rPr lang="en-US" sz="3200" dirty="0"/>
              <a:t>But being full of the Holy Spirit, he gazed intently into heaven and saw the glory of God, and Jesus standing at the right hand of God;  </a:t>
            </a:r>
            <a:r>
              <a:rPr lang="en-US" sz="3200" b="1" baseline="30000" dirty="0"/>
              <a:t>56 </a:t>
            </a:r>
            <a:r>
              <a:rPr lang="en-US" sz="3200" dirty="0"/>
              <a:t>and he said, “</a:t>
            </a:r>
            <a:r>
              <a:rPr lang="en-US" sz="3200" b="1" u="sng" dirty="0">
                <a:solidFill>
                  <a:srgbClr val="002060"/>
                </a:solidFill>
              </a:rPr>
              <a:t>Behold, I see the heavens opened up and the Son of Man standing at the right hand of God</a:t>
            </a:r>
            <a:r>
              <a:rPr lang="en-US" sz="3200" dirty="0"/>
              <a:t>.”  </a:t>
            </a:r>
          </a:p>
          <a:p>
            <a:endParaRPr lang="en-US" sz="3300" dirty="0"/>
          </a:p>
          <a:p>
            <a:r>
              <a:rPr lang="en-US" dirty="0"/>
              <a:t> </a:t>
            </a:r>
          </a:p>
          <a:p>
            <a:endParaRPr lang="en-US" sz="3300" dirty="0"/>
          </a:p>
          <a:p>
            <a:endParaRPr lang="en-US" sz="3600" dirty="0"/>
          </a:p>
        </p:txBody>
      </p:sp>
    </p:spTree>
    <p:extLst>
      <p:ext uri="{BB962C8B-B14F-4D97-AF65-F5344CB8AC3E}">
        <p14:creationId xmlns:p14="http://schemas.microsoft.com/office/powerpoint/2010/main" val="89466718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62114-28FC-01C6-BEC1-45C17B65C7A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DBF75CD0-D60B-884B-92E5-F84DCE51223C}"/>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
        <p:nvSpPr>
          <p:cNvPr id="2" name="TextBox 1">
            <a:extLst>
              <a:ext uri="{FF2B5EF4-FFF2-40B4-BE49-F238E27FC236}">
                <a16:creationId xmlns:a16="http://schemas.microsoft.com/office/drawing/2014/main" id="{4DF98158-CF9D-0108-7730-D4590684DF55}"/>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7:57 </a:t>
            </a:r>
            <a:r>
              <a:rPr lang="en-US" sz="3200" dirty="0"/>
              <a:t>But they cried out with a loud voice, and covered their ears and rushed at him with one impulse.</a:t>
            </a:r>
            <a:r>
              <a:rPr lang="en-US" sz="3200" b="1" dirty="0">
                <a:solidFill>
                  <a:srgbClr val="002060"/>
                </a:solidFill>
              </a:rPr>
              <a:t> </a:t>
            </a:r>
            <a:r>
              <a:rPr lang="en-US" sz="3200" dirty="0"/>
              <a:t> </a:t>
            </a:r>
            <a:endParaRPr lang="en-US" sz="3300" dirty="0"/>
          </a:p>
          <a:p>
            <a:r>
              <a:rPr lang="en-US" dirty="0"/>
              <a:t> </a:t>
            </a:r>
          </a:p>
          <a:p>
            <a:endParaRPr lang="en-US" sz="3300" dirty="0"/>
          </a:p>
          <a:p>
            <a:endParaRPr lang="en-US" sz="3600" dirty="0"/>
          </a:p>
        </p:txBody>
      </p:sp>
    </p:spTree>
    <p:extLst>
      <p:ext uri="{BB962C8B-B14F-4D97-AF65-F5344CB8AC3E}">
        <p14:creationId xmlns:p14="http://schemas.microsoft.com/office/powerpoint/2010/main" val="47222924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1477BB-3CDD-BDE7-5ACB-D291E67B917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57796A50-2F6B-B4DA-0E5F-9FFA25E6D96B}"/>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
        <p:nvSpPr>
          <p:cNvPr id="2" name="TextBox 1">
            <a:extLst>
              <a:ext uri="{FF2B5EF4-FFF2-40B4-BE49-F238E27FC236}">
                <a16:creationId xmlns:a16="http://schemas.microsoft.com/office/drawing/2014/main" id="{5E1158E3-A59C-5E75-06E1-BB1DC88017EA}"/>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7:57 </a:t>
            </a:r>
            <a:r>
              <a:rPr lang="en-US" sz="3200" dirty="0"/>
              <a:t>But they cried out with a loud voice, and covered their ears and rushed at him with one impulse.</a:t>
            </a:r>
            <a:r>
              <a:rPr lang="en-US" sz="3200" b="1" dirty="0">
                <a:solidFill>
                  <a:srgbClr val="002060"/>
                </a:solidFill>
              </a:rPr>
              <a:t> </a:t>
            </a:r>
            <a:r>
              <a:rPr lang="en-US" sz="3200" dirty="0"/>
              <a:t> </a:t>
            </a:r>
            <a:r>
              <a:rPr lang="en-US" sz="3200" b="1" baseline="30000" dirty="0"/>
              <a:t>58</a:t>
            </a:r>
            <a:r>
              <a:rPr lang="en-US" sz="3200" baseline="30000" dirty="0"/>
              <a:t> </a:t>
            </a:r>
            <a:r>
              <a:rPr lang="en-US" sz="3200" dirty="0"/>
              <a:t>When they had driven him out of the city, they began stoning him; and the witnesses laid aside their robes at the feet of a young man named Saul. </a:t>
            </a:r>
          </a:p>
          <a:p>
            <a:endParaRPr lang="en-US" sz="3300" dirty="0"/>
          </a:p>
          <a:p>
            <a:r>
              <a:rPr lang="en-US" dirty="0"/>
              <a:t> </a:t>
            </a:r>
          </a:p>
          <a:p>
            <a:endParaRPr lang="en-US" sz="3300" dirty="0"/>
          </a:p>
          <a:p>
            <a:endParaRPr lang="en-US" sz="3600" dirty="0"/>
          </a:p>
        </p:txBody>
      </p:sp>
    </p:spTree>
    <p:extLst>
      <p:ext uri="{BB962C8B-B14F-4D97-AF65-F5344CB8AC3E}">
        <p14:creationId xmlns:p14="http://schemas.microsoft.com/office/powerpoint/2010/main" val="22142775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AEE36-3CCD-14FC-3211-BB15446E77AF}"/>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562AF602-4855-D7F9-49F8-12B7000360B0}"/>
              </a:ext>
            </a:extLst>
          </p:cNvPr>
          <p:cNvSpPr/>
          <p:nvPr/>
        </p:nvSpPr>
        <p:spPr>
          <a:xfrm>
            <a:off x="9246" y="5791200"/>
            <a:ext cx="12182754" cy="1066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Am I breaking from traditions of the Fathers?</a:t>
            </a:r>
            <a:endParaRPr lang="en-US" sz="4800" dirty="0"/>
          </a:p>
        </p:txBody>
      </p:sp>
      <p:sp>
        <p:nvSpPr>
          <p:cNvPr id="2" name="TextBox 1">
            <a:extLst>
              <a:ext uri="{FF2B5EF4-FFF2-40B4-BE49-F238E27FC236}">
                <a16:creationId xmlns:a16="http://schemas.microsoft.com/office/drawing/2014/main" id="{DB2365E6-8147-15FE-C665-2CF90F0ED97D}"/>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7:59 </a:t>
            </a:r>
            <a:r>
              <a:rPr lang="en-US" sz="3200" dirty="0"/>
              <a:t>They went on stoning Stephen as he called on the Lord and said, “Lord Jesus, receive my spirit!” </a:t>
            </a:r>
            <a:r>
              <a:rPr lang="en-US" sz="3200" b="1" baseline="30000" dirty="0"/>
              <a:t>60 </a:t>
            </a:r>
            <a:r>
              <a:rPr lang="en-US" sz="3200" dirty="0"/>
              <a:t>Then falling on his knees, he cried out with a loud voice, “Lord, do not hold this sin against them!” Having said this, he fell asleep.</a:t>
            </a:r>
          </a:p>
          <a:p>
            <a:endParaRPr lang="en-US" sz="3300" dirty="0"/>
          </a:p>
          <a:p>
            <a:r>
              <a:rPr lang="en-US" dirty="0"/>
              <a:t> </a:t>
            </a:r>
          </a:p>
          <a:p>
            <a:endParaRPr lang="en-US" sz="3300" dirty="0"/>
          </a:p>
          <a:p>
            <a:endParaRPr lang="en-US" sz="3600" dirty="0"/>
          </a:p>
        </p:txBody>
      </p:sp>
    </p:spTree>
    <p:extLst>
      <p:ext uri="{BB962C8B-B14F-4D97-AF65-F5344CB8AC3E}">
        <p14:creationId xmlns:p14="http://schemas.microsoft.com/office/powerpoint/2010/main" val="139020012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B9F9DBC8-68F0-43E8-AB60-9171DAAC461D}"/>
              </a:ext>
            </a:extLst>
          </p:cNvPr>
          <p:cNvSpPr/>
          <p:nvPr/>
        </p:nvSpPr>
        <p:spPr>
          <a:xfrm>
            <a:off x="6248400" y="96253"/>
            <a:ext cx="5943600" cy="95952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 “hardened heart”</a:t>
            </a:r>
          </a:p>
        </p:txBody>
      </p:sp>
      <p:sp>
        <p:nvSpPr>
          <p:cNvPr id="6" name="TextBox 5">
            <a:extLst>
              <a:ext uri="{FF2B5EF4-FFF2-40B4-BE49-F238E27FC236}">
                <a16:creationId xmlns:a16="http://schemas.microsoft.com/office/drawing/2014/main" id="{CC7BF074-43D7-4989-83E5-EDFF933CF804}"/>
              </a:ext>
            </a:extLst>
          </p:cNvPr>
          <p:cNvSpPr txBox="1"/>
          <p:nvPr/>
        </p:nvSpPr>
        <p:spPr>
          <a:xfrm>
            <a:off x="0" y="571500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7:51 </a:t>
            </a:r>
            <a:r>
              <a:rPr lang="en-US" sz="3200" dirty="0"/>
              <a:t>“You men who are </a:t>
            </a:r>
            <a:r>
              <a:rPr lang="en-US" sz="3200" b="1" u="sng" dirty="0">
                <a:solidFill>
                  <a:srgbClr val="002060"/>
                </a:solidFill>
              </a:rPr>
              <a:t>stiff-necked</a:t>
            </a:r>
            <a:r>
              <a:rPr lang="en-US" sz="3200" dirty="0"/>
              <a:t> and uncircumcised in heart and ears are always resisting the Holy Spirit</a:t>
            </a:r>
            <a:endParaRPr lang="en-US" sz="3600" dirty="0"/>
          </a:p>
        </p:txBody>
      </p:sp>
    </p:spTree>
    <p:extLst>
      <p:ext uri="{BB962C8B-B14F-4D97-AF65-F5344CB8AC3E}">
        <p14:creationId xmlns:p14="http://schemas.microsoft.com/office/powerpoint/2010/main" val="412292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59833-C0BD-0413-44EE-CDF20002AEEB}"/>
            </a:ext>
          </a:extLst>
        </p:cNvPr>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A1A7219B-1048-9A08-B82B-E17A72B14F9E}"/>
              </a:ext>
            </a:extLst>
          </p:cNvPr>
          <p:cNvSpPr/>
          <p:nvPr/>
        </p:nvSpPr>
        <p:spPr>
          <a:xfrm>
            <a:off x="6248400" y="96253"/>
            <a:ext cx="5943600" cy="95952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 “hardened heart”</a:t>
            </a:r>
          </a:p>
        </p:txBody>
      </p:sp>
      <p:sp>
        <p:nvSpPr>
          <p:cNvPr id="5" name="TextBox 4">
            <a:extLst>
              <a:ext uri="{FF2B5EF4-FFF2-40B4-BE49-F238E27FC236}">
                <a16:creationId xmlns:a16="http://schemas.microsoft.com/office/drawing/2014/main" id="{7DC26702-4C8F-4AF7-FD38-99C8D0AC7AF8}"/>
              </a:ext>
            </a:extLst>
          </p:cNvPr>
          <p:cNvSpPr txBox="1"/>
          <p:nvPr/>
        </p:nvSpPr>
        <p:spPr>
          <a:xfrm>
            <a:off x="1524000" y="5715000"/>
            <a:ext cx="9144000" cy="1143000"/>
          </a:xfrm>
          <a:prstGeom prst="rect">
            <a:avLst/>
          </a:prstGeom>
          <a:solidFill>
            <a:schemeClr val="accent6">
              <a:lumMod val="40000"/>
              <a:lumOff val="60000"/>
            </a:schemeClr>
          </a:solidFill>
          <a:ln>
            <a:solidFill>
              <a:schemeClr val="bg2"/>
            </a:solidFill>
          </a:ln>
        </p:spPr>
        <p:txBody>
          <a:bodyPr wrap="square">
            <a:noAutofit/>
          </a:bodyPr>
          <a:lstStyle/>
          <a:p>
            <a:r>
              <a:rPr lang="en-US" sz="3200" b="1" baseline="30000" dirty="0"/>
              <a:t>51 </a:t>
            </a:r>
            <a:r>
              <a:rPr lang="en-US" sz="3200" dirty="0"/>
              <a:t>“You men who are </a:t>
            </a:r>
            <a:r>
              <a:rPr lang="en-US" sz="3200" b="1" u="sng" dirty="0">
                <a:solidFill>
                  <a:srgbClr val="002060"/>
                </a:solidFill>
              </a:rPr>
              <a:t>stiff-necked</a:t>
            </a:r>
            <a:r>
              <a:rPr lang="en-US" sz="3200" dirty="0"/>
              <a:t> and uncircumcised in heart and ears are always resisting the Holy Spirit</a:t>
            </a:r>
            <a:endParaRPr lang="en-US" sz="3300" dirty="0"/>
          </a:p>
          <a:p>
            <a:r>
              <a:rPr lang="en-US" dirty="0"/>
              <a:t> </a:t>
            </a:r>
          </a:p>
          <a:p>
            <a:endParaRPr lang="en-US" sz="3300" dirty="0"/>
          </a:p>
          <a:p>
            <a:endParaRPr lang="en-US" sz="3600" dirty="0"/>
          </a:p>
        </p:txBody>
      </p:sp>
      <p:sp>
        <p:nvSpPr>
          <p:cNvPr id="6" name="TextBox 5">
            <a:extLst>
              <a:ext uri="{FF2B5EF4-FFF2-40B4-BE49-F238E27FC236}">
                <a16:creationId xmlns:a16="http://schemas.microsoft.com/office/drawing/2014/main" id="{7564558F-78D8-292B-B008-18B5D7A168A8}"/>
              </a:ext>
            </a:extLst>
          </p:cNvPr>
          <p:cNvSpPr txBox="1"/>
          <p:nvPr/>
        </p:nvSpPr>
        <p:spPr>
          <a:xfrm>
            <a:off x="0" y="571500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7:51 </a:t>
            </a:r>
            <a:r>
              <a:rPr lang="en-US" sz="3200" dirty="0"/>
              <a:t>“You men who are stiff-necked and uncircumcised in heart and </a:t>
            </a:r>
            <a:r>
              <a:rPr lang="en-US" sz="3200" b="1" u="sng" dirty="0">
                <a:solidFill>
                  <a:srgbClr val="002060"/>
                </a:solidFill>
              </a:rPr>
              <a:t>ears are always resisting the Holy Spirit</a:t>
            </a:r>
            <a:endParaRPr lang="en-US" sz="3300" b="1" u="sng" dirty="0">
              <a:solidFill>
                <a:srgbClr val="002060"/>
              </a:solidFill>
            </a:endParaRPr>
          </a:p>
          <a:p>
            <a:r>
              <a:rPr lang="en-US" dirty="0"/>
              <a:t> </a:t>
            </a:r>
          </a:p>
          <a:p>
            <a:endParaRPr lang="en-US" sz="3300" dirty="0"/>
          </a:p>
          <a:p>
            <a:endParaRPr lang="en-US" sz="3600" dirty="0"/>
          </a:p>
        </p:txBody>
      </p:sp>
      <p:sp>
        <p:nvSpPr>
          <p:cNvPr id="7" name="Rounded Rectangular Callout 17">
            <a:extLst>
              <a:ext uri="{FF2B5EF4-FFF2-40B4-BE49-F238E27FC236}">
                <a16:creationId xmlns:a16="http://schemas.microsoft.com/office/drawing/2014/main" id="{2952C4C5-B475-A918-3DC3-608206602F1E}"/>
              </a:ext>
            </a:extLst>
          </p:cNvPr>
          <p:cNvSpPr/>
          <p:nvPr/>
        </p:nvSpPr>
        <p:spPr>
          <a:xfrm>
            <a:off x="7109626" y="1184512"/>
            <a:ext cx="4221147" cy="133008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Look at all the evidence they’ve seen!</a:t>
            </a:r>
          </a:p>
        </p:txBody>
      </p:sp>
      <p:sp>
        <p:nvSpPr>
          <p:cNvPr id="8" name="Rounded Rectangular Callout 17">
            <a:extLst>
              <a:ext uri="{FF2B5EF4-FFF2-40B4-BE49-F238E27FC236}">
                <a16:creationId xmlns:a16="http://schemas.microsoft.com/office/drawing/2014/main" id="{905BAD3B-7CE9-6711-A5AD-6968DA8F1A6C}"/>
              </a:ext>
            </a:extLst>
          </p:cNvPr>
          <p:cNvSpPr/>
          <p:nvPr/>
        </p:nvSpPr>
        <p:spPr>
          <a:xfrm>
            <a:off x="2057400" y="4233694"/>
            <a:ext cx="781124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The Holy Spirit is, after all, genuinely trying to rescue these men!</a:t>
            </a:r>
          </a:p>
        </p:txBody>
      </p:sp>
      <p:sp>
        <p:nvSpPr>
          <p:cNvPr id="10" name="Rounded Rectangular Callout 17">
            <a:extLst>
              <a:ext uri="{FF2B5EF4-FFF2-40B4-BE49-F238E27FC236}">
                <a16:creationId xmlns:a16="http://schemas.microsoft.com/office/drawing/2014/main" id="{84E9270B-9F86-A1BF-C773-DDE45ECEA311}"/>
              </a:ext>
            </a:extLst>
          </p:cNvPr>
          <p:cNvSpPr/>
          <p:nvPr/>
        </p:nvSpPr>
        <p:spPr>
          <a:xfrm>
            <a:off x="7109626" y="2667000"/>
            <a:ext cx="4221147" cy="133008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And what has their response been? </a:t>
            </a:r>
          </a:p>
        </p:txBody>
      </p:sp>
    </p:spTree>
    <p:extLst>
      <p:ext uri="{BB962C8B-B14F-4D97-AF65-F5344CB8AC3E}">
        <p14:creationId xmlns:p14="http://schemas.microsoft.com/office/powerpoint/2010/main" val="311139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4D700-7B82-C500-665A-2C4F0C55CADB}"/>
            </a:ext>
          </a:extLst>
        </p:cNvPr>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6F4F22D5-3FB1-55B6-2143-148A48E41D15}"/>
              </a:ext>
            </a:extLst>
          </p:cNvPr>
          <p:cNvSpPr/>
          <p:nvPr/>
        </p:nvSpPr>
        <p:spPr>
          <a:xfrm>
            <a:off x="6248400" y="96253"/>
            <a:ext cx="5943600" cy="95952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 “hardened heart”</a:t>
            </a:r>
          </a:p>
        </p:txBody>
      </p:sp>
      <p:sp>
        <p:nvSpPr>
          <p:cNvPr id="5" name="TextBox 4">
            <a:extLst>
              <a:ext uri="{FF2B5EF4-FFF2-40B4-BE49-F238E27FC236}">
                <a16:creationId xmlns:a16="http://schemas.microsoft.com/office/drawing/2014/main" id="{4C234D28-13D2-1F6F-5D34-3EC716545442}"/>
              </a:ext>
            </a:extLst>
          </p:cNvPr>
          <p:cNvSpPr txBox="1"/>
          <p:nvPr/>
        </p:nvSpPr>
        <p:spPr>
          <a:xfrm>
            <a:off x="1524000" y="5715000"/>
            <a:ext cx="9144000" cy="1143000"/>
          </a:xfrm>
          <a:prstGeom prst="rect">
            <a:avLst/>
          </a:prstGeom>
          <a:solidFill>
            <a:schemeClr val="accent6">
              <a:lumMod val="40000"/>
              <a:lumOff val="60000"/>
            </a:schemeClr>
          </a:solidFill>
          <a:ln>
            <a:solidFill>
              <a:schemeClr val="bg2"/>
            </a:solidFill>
          </a:ln>
        </p:spPr>
        <p:txBody>
          <a:bodyPr wrap="square">
            <a:noAutofit/>
          </a:bodyPr>
          <a:lstStyle/>
          <a:p>
            <a:r>
              <a:rPr lang="en-US" sz="3200" b="1" baseline="30000" dirty="0"/>
              <a:t>51 </a:t>
            </a:r>
            <a:r>
              <a:rPr lang="en-US" sz="3200" dirty="0"/>
              <a:t>“You men who are </a:t>
            </a:r>
            <a:r>
              <a:rPr lang="en-US" sz="3200" b="1" u="sng" dirty="0">
                <a:solidFill>
                  <a:srgbClr val="002060"/>
                </a:solidFill>
              </a:rPr>
              <a:t>stiff-necked</a:t>
            </a:r>
            <a:r>
              <a:rPr lang="en-US" sz="3200" dirty="0"/>
              <a:t> and uncircumcised in heart and ears are always resisting the Holy Spirit</a:t>
            </a:r>
            <a:endParaRPr lang="en-US" sz="3300" dirty="0"/>
          </a:p>
          <a:p>
            <a:r>
              <a:rPr lang="en-US" dirty="0"/>
              <a:t> </a:t>
            </a:r>
          </a:p>
          <a:p>
            <a:endParaRPr lang="en-US" sz="3300" dirty="0"/>
          </a:p>
          <a:p>
            <a:endParaRPr lang="en-US" sz="3600" dirty="0"/>
          </a:p>
        </p:txBody>
      </p:sp>
      <p:sp>
        <p:nvSpPr>
          <p:cNvPr id="7" name="Rounded Rectangular Callout 17">
            <a:extLst>
              <a:ext uri="{FF2B5EF4-FFF2-40B4-BE49-F238E27FC236}">
                <a16:creationId xmlns:a16="http://schemas.microsoft.com/office/drawing/2014/main" id="{01ED38B5-D52B-F187-B7A8-6943A5A726FE}"/>
              </a:ext>
            </a:extLst>
          </p:cNvPr>
          <p:cNvSpPr/>
          <p:nvPr/>
        </p:nvSpPr>
        <p:spPr>
          <a:xfrm>
            <a:off x="7109626" y="1184512"/>
            <a:ext cx="4221147" cy="133008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Look at all the evidence they’ve seen!</a:t>
            </a:r>
          </a:p>
        </p:txBody>
      </p:sp>
      <p:sp>
        <p:nvSpPr>
          <p:cNvPr id="10" name="Rounded Rectangular Callout 17">
            <a:extLst>
              <a:ext uri="{FF2B5EF4-FFF2-40B4-BE49-F238E27FC236}">
                <a16:creationId xmlns:a16="http://schemas.microsoft.com/office/drawing/2014/main" id="{D0A1BD9B-3BC8-1B27-74E2-EFBA6777A69C}"/>
              </a:ext>
            </a:extLst>
          </p:cNvPr>
          <p:cNvSpPr/>
          <p:nvPr/>
        </p:nvSpPr>
        <p:spPr>
          <a:xfrm>
            <a:off x="7109626" y="2667000"/>
            <a:ext cx="4221147" cy="133008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And what has their response been? </a:t>
            </a:r>
          </a:p>
        </p:txBody>
      </p:sp>
      <p:sp>
        <p:nvSpPr>
          <p:cNvPr id="2" name="Rounded Rectangular Callout 17">
            <a:extLst>
              <a:ext uri="{FF2B5EF4-FFF2-40B4-BE49-F238E27FC236}">
                <a16:creationId xmlns:a16="http://schemas.microsoft.com/office/drawing/2014/main" id="{8F59FFEF-922C-BE6E-EAE0-ED3DC61C0EF6}"/>
              </a:ext>
            </a:extLst>
          </p:cNvPr>
          <p:cNvSpPr/>
          <p:nvPr/>
        </p:nvSpPr>
        <p:spPr>
          <a:xfrm>
            <a:off x="457200" y="4039781"/>
            <a:ext cx="11277600" cy="1524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Indignant, dismissive, jealous, fearful, scheming, intimidating, threatening, flogging, covering their ears, and murder </a:t>
            </a:r>
          </a:p>
        </p:txBody>
      </p:sp>
      <p:sp>
        <p:nvSpPr>
          <p:cNvPr id="4" name="TextBox 3">
            <a:extLst>
              <a:ext uri="{FF2B5EF4-FFF2-40B4-BE49-F238E27FC236}">
                <a16:creationId xmlns:a16="http://schemas.microsoft.com/office/drawing/2014/main" id="{6A324D11-CE3A-5533-7CF2-926003E5BC40}"/>
              </a:ext>
            </a:extLst>
          </p:cNvPr>
          <p:cNvSpPr txBox="1"/>
          <p:nvPr/>
        </p:nvSpPr>
        <p:spPr>
          <a:xfrm>
            <a:off x="0" y="571500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7:51 </a:t>
            </a:r>
            <a:r>
              <a:rPr lang="en-US" sz="3200" dirty="0"/>
              <a:t>“You men who are stiff-necked and uncircumcised in heart and </a:t>
            </a:r>
            <a:r>
              <a:rPr lang="en-US" sz="3200" b="1" u="sng" dirty="0">
                <a:solidFill>
                  <a:srgbClr val="002060"/>
                </a:solidFill>
              </a:rPr>
              <a:t>ears are always resisting the Holy Spirit</a:t>
            </a:r>
            <a:endParaRPr lang="en-US" sz="3300" b="1" u="sng" dirty="0">
              <a:solidFill>
                <a:srgbClr val="002060"/>
              </a:solidFill>
            </a:endParaRPr>
          </a:p>
          <a:p>
            <a:r>
              <a:rPr lang="en-US" dirty="0"/>
              <a:t> </a:t>
            </a:r>
          </a:p>
          <a:p>
            <a:endParaRPr lang="en-US" sz="3300" dirty="0"/>
          </a:p>
          <a:p>
            <a:endParaRPr lang="en-US" sz="3600" dirty="0"/>
          </a:p>
        </p:txBody>
      </p:sp>
    </p:spTree>
    <p:extLst>
      <p:ext uri="{BB962C8B-B14F-4D97-AF65-F5344CB8AC3E}">
        <p14:creationId xmlns:p14="http://schemas.microsoft.com/office/powerpoint/2010/main" val="318992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51EF04-CF8B-206F-565E-72DD6BD749F4}"/>
            </a:ext>
          </a:extLst>
        </p:cNvPr>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F28E4AC8-5B18-780A-48A7-4672EC4A527D}"/>
              </a:ext>
            </a:extLst>
          </p:cNvPr>
          <p:cNvSpPr/>
          <p:nvPr/>
        </p:nvSpPr>
        <p:spPr>
          <a:xfrm>
            <a:off x="6248400" y="96253"/>
            <a:ext cx="5943600" cy="95952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 “hardened heart”</a:t>
            </a:r>
          </a:p>
        </p:txBody>
      </p:sp>
      <p:sp>
        <p:nvSpPr>
          <p:cNvPr id="4" name="Rounded Rectangular Callout 17">
            <a:extLst>
              <a:ext uri="{FF2B5EF4-FFF2-40B4-BE49-F238E27FC236}">
                <a16:creationId xmlns:a16="http://schemas.microsoft.com/office/drawing/2014/main" id="{9163A3C7-6727-9251-850E-78A3600B2EB7}"/>
              </a:ext>
            </a:extLst>
          </p:cNvPr>
          <p:cNvSpPr/>
          <p:nvPr/>
        </p:nvSpPr>
        <p:spPr>
          <a:xfrm>
            <a:off x="7109625" y="1506877"/>
            <a:ext cx="4221147" cy="133008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The problem isn’t lack of evidence …</a:t>
            </a:r>
          </a:p>
        </p:txBody>
      </p:sp>
      <p:sp>
        <p:nvSpPr>
          <p:cNvPr id="8" name="TextBox 7">
            <a:extLst>
              <a:ext uri="{FF2B5EF4-FFF2-40B4-BE49-F238E27FC236}">
                <a16:creationId xmlns:a16="http://schemas.microsoft.com/office/drawing/2014/main" id="{2E91F137-3370-A8D9-3FE7-1FC295B41FD2}"/>
              </a:ext>
            </a:extLst>
          </p:cNvPr>
          <p:cNvSpPr txBox="1"/>
          <p:nvPr/>
        </p:nvSpPr>
        <p:spPr>
          <a:xfrm>
            <a:off x="0" y="571500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7:51 </a:t>
            </a:r>
            <a:r>
              <a:rPr lang="en-US" sz="3200" dirty="0"/>
              <a:t>“You men who are stiff-necked and uncircumcised in heart and </a:t>
            </a:r>
            <a:r>
              <a:rPr lang="en-US" sz="3200" b="1" u="sng" dirty="0">
                <a:solidFill>
                  <a:srgbClr val="002060"/>
                </a:solidFill>
              </a:rPr>
              <a:t>ears are always resisting the Holy Spirit</a:t>
            </a:r>
            <a:endParaRPr lang="en-US" sz="3300" b="1" u="sng" dirty="0">
              <a:solidFill>
                <a:srgbClr val="002060"/>
              </a:solidFill>
            </a:endParaRPr>
          </a:p>
          <a:p>
            <a:r>
              <a:rPr lang="en-US" dirty="0"/>
              <a:t> </a:t>
            </a:r>
          </a:p>
          <a:p>
            <a:endParaRPr lang="en-US" sz="3300" dirty="0"/>
          </a:p>
          <a:p>
            <a:endParaRPr lang="en-US" sz="3600" dirty="0"/>
          </a:p>
        </p:txBody>
      </p:sp>
    </p:spTree>
    <p:extLst>
      <p:ext uri="{BB962C8B-B14F-4D97-AF65-F5344CB8AC3E}">
        <p14:creationId xmlns:p14="http://schemas.microsoft.com/office/powerpoint/2010/main" val="315179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F0F20-EA8E-3D8D-053D-EEA8A125B95F}"/>
            </a:ext>
          </a:extLst>
        </p:cNvPr>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64BDA11C-1B55-E93E-630C-8D5CA52A95E8}"/>
              </a:ext>
            </a:extLst>
          </p:cNvPr>
          <p:cNvSpPr/>
          <p:nvPr/>
        </p:nvSpPr>
        <p:spPr>
          <a:xfrm>
            <a:off x="6248400" y="96253"/>
            <a:ext cx="5943600" cy="95952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 “hardened heart”</a:t>
            </a:r>
          </a:p>
        </p:txBody>
      </p:sp>
      <p:sp>
        <p:nvSpPr>
          <p:cNvPr id="5" name="TextBox 4">
            <a:extLst>
              <a:ext uri="{FF2B5EF4-FFF2-40B4-BE49-F238E27FC236}">
                <a16:creationId xmlns:a16="http://schemas.microsoft.com/office/drawing/2014/main" id="{0B9ABCE9-3185-25A7-813B-6559C0D45E98}"/>
              </a:ext>
            </a:extLst>
          </p:cNvPr>
          <p:cNvSpPr txBox="1"/>
          <p:nvPr/>
        </p:nvSpPr>
        <p:spPr>
          <a:xfrm>
            <a:off x="1524000" y="5715000"/>
            <a:ext cx="9144000" cy="1143000"/>
          </a:xfrm>
          <a:prstGeom prst="rect">
            <a:avLst/>
          </a:prstGeom>
          <a:solidFill>
            <a:schemeClr val="accent6">
              <a:lumMod val="40000"/>
              <a:lumOff val="60000"/>
            </a:schemeClr>
          </a:solidFill>
          <a:ln>
            <a:solidFill>
              <a:schemeClr val="bg2"/>
            </a:solidFill>
          </a:ln>
        </p:spPr>
        <p:txBody>
          <a:bodyPr wrap="square">
            <a:noAutofit/>
          </a:bodyPr>
          <a:lstStyle/>
          <a:p>
            <a:r>
              <a:rPr lang="en-US" sz="3200" b="1" baseline="30000" dirty="0"/>
              <a:t>51 </a:t>
            </a:r>
            <a:r>
              <a:rPr lang="en-US" sz="3200" dirty="0"/>
              <a:t>“You men who are </a:t>
            </a:r>
            <a:r>
              <a:rPr lang="en-US" sz="3200" b="1" u="sng" dirty="0">
                <a:solidFill>
                  <a:srgbClr val="002060"/>
                </a:solidFill>
              </a:rPr>
              <a:t>stiff-necked</a:t>
            </a:r>
            <a:r>
              <a:rPr lang="en-US" sz="3200" dirty="0"/>
              <a:t> and uncircumcised in heart and ears are always resisting the Holy Spirit</a:t>
            </a:r>
            <a:endParaRPr lang="en-US" sz="3300" dirty="0"/>
          </a:p>
          <a:p>
            <a:r>
              <a:rPr lang="en-US" dirty="0"/>
              <a:t> </a:t>
            </a:r>
          </a:p>
          <a:p>
            <a:endParaRPr lang="en-US" sz="3300" dirty="0"/>
          </a:p>
          <a:p>
            <a:endParaRPr lang="en-US" sz="3600" dirty="0"/>
          </a:p>
        </p:txBody>
      </p:sp>
      <p:sp>
        <p:nvSpPr>
          <p:cNvPr id="6" name="TextBox 5">
            <a:extLst>
              <a:ext uri="{FF2B5EF4-FFF2-40B4-BE49-F238E27FC236}">
                <a16:creationId xmlns:a16="http://schemas.microsoft.com/office/drawing/2014/main" id="{C95DEDFC-4790-1F27-5C7C-C7CFDA1B4CE5}"/>
              </a:ext>
            </a:extLst>
          </p:cNvPr>
          <p:cNvSpPr txBox="1"/>
          <p:nvPr/>
        </p:nvSpPr>
        <p:spPr>
          <a:xfrm>
            <a:off x="0" y="571500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7:51 </a:t>
            </a:r>
            <a:r>
              <a:rPr lang="en-US" sz="3200" dirty="0"/>
              <a:t>“You men who are stiff-necked and </a:t>
            </a:r>
            <a:r>
              <a:rPr lang="en-US" sz="3200" b="1" u="sng" dirty="0">
                <a:solidFill>
                  <a:srgbClr val="002060"/>
                </a:solidFill>
              </a:rPr>
              <a:t>uncircumcised in heart</a:t>
            </a:r>
            <a:r>
              <a:rPr lang="en-US" sz="3200" dirty="0">
                <a:solidFill>
                  <a:srgbClr val="002060"/>
                </a:solidFill>
              </a:rPr>
              <a:t> </a:t>
            </a:r>
            <a:r>
              <a:rPr lang="en-US" sz="3200" dirty="0"/>
              <a:t>and ears are always resisting the Holy Spirit</a:t>
            </a:r>
            <a:endParaRPr lang="en-US" sz="3300" dirty="0"/>
          </a:p>
          <a:p>
            <a:r>
              <a:rPr lang="en-US" dirty="0"/>
              <a:t> </a:t>
            </a:r>
          </a:p>
          <a:p>
            <a:endParaRPr lang="en-US" sz="3300" dirty="0"/>
          </a:p>
          <a:p>
            <a:endParaRPr lang="en-US" sz="3600" dirty="0"/>
          </a:p>
        </p:txBody>
      </p:sp>
      <p:sp>
        <p:nvSpPr>
          <p:cNvPr id="7" name="Rounded Rectangular Callout 17">
            <a:extLst>
              <a:ext uri="{FF2B5EF4-FFF2-40B4-BE49-F238E27FC236}">
                <a16:creationId xmlns:a16="http://schemas.microsoft.com/office/drawing/2014/main" id="{5DCD684A-F59A-F4A0-6D4B-C5D19033E27D}"/>
              </a:ext>
            </a:extLst>
          </p:cNvPr>
          <p:cNvSpPr/>
          <p:nvPr/>
        </p:nvSpPr>
        <p:spPr>
          <a:xfrm>
            <a:off x="7109625" y="1506877"/>
            <a:ext cx="4221147" cy="133008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The problem isn’t lack of evidence …</a:t>
            </a:r>
          </a:p>
        </p:txBody>
      </p:sp>
      <p:sp>
        <p:nvSpPr>
          <p:cNvPr id="10" name="Rounded Rectangular Callout 17">
            <a:extLst>
              <a:ext uri="{FF2B5EF4-FFF2-40B4-BE49-F238E27FC236}">
                <a16:creationId xmlns:a16="http://schemas.microsoft.com/office/drawing/2014/main" id="{8E620BE7-5C0B-0071-1509-F0C11714DC7B}"/>
              </a:ext>
            </a:extLst>
          </p:cNvPr>
          <p:cNvSpPr/>
          <p:nvPr/>
        </p:nvSpPr>
        <p:spPr>
          <a:xfrm>
            <a:off x="7109624" y="3268772"/>
            <a:ext cx="4221147" cy="133008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It’s the HEART</a:t>
            </a:r>
          </a:p>
        </p:txBody>
      </p:sp>
    </p:spTree>
    <p:extLst>
      <p:ext uri="{BB962C8B-B14F-4D97-AF65-F5344CB8AC3E}">
        <p14:creationId xmlns:p14="http://schemas.microsoft.com/office/powerpoint/2010/main" val="427185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D0D576-3055-C718-5131-B6F15F5EFFB9}"/>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D33B5D99-A648-ECAB-B1BD-F3422D22BD79}"/>
              </a:ext>
            </a:extLst>
          </p:cNvPr>
          <p:cNvSpPr txBox="1"/>
          <p:nvPr/>
        </p:nvSpPr>
        <p:spPr>
          <a:xfrm>
            <a:off x="7947200" y="-28074"/>
            <a:ext cx="4235554" cy="6886074"/>
          </a:xfrm>
          <a:prstGeom prst="rect">
            <a:avLst/>
          </a:prstGeom>
          <a:solidFill>
            <a:schemeClr val="accent6">
              <a:lumMod val="20000"/>
              <a:lumOff val="80000"/>
            </a:schemeClr>
          </a:solidFill>
          <a:ln>
            <a:solidFill>
              <a:schemeClr val="bg2"/>
            </a:solidFill>
          </a:ln>
        </p:spPr>
        <p:txBody>
          <a:bodyPr wrap="square">
            <a:noAutofit/>
          </a:bodyPr>
          <a:lstStyle/>
          <a:p>
            <a:endParaRPr lang="en-US" sz="1600" b="1" baseline="30000" dirty="0"/>
          </a:p>
          <a:p>
            <a:r>
              <a:rPr lang="en-US" sz="3200" b="1" baseline="30000" dirty="0"/>
              <a:t>Acts 6:13 </a:t>
            </a:r>
            <a:r>
              <a:rPr lang="en-US" sz="3200" dirty="0"/>
              <a:t>They put forward false witnesses who said, “</a:t>
            </a:r>
            <a:r>
              <a:rPr lang="en-US" sz="3200" b="1" u="sng" dirty="0">
                <a:solidFill>
                  <a:srgbClr val="002060"/>
                </a:solidFill>
              </a:rPr>
              <a:t>This man incessantly speaks against this holy place and the Law</a:t>
            </a:r>
            <a:r>
              <a:rPr lang="en-US" sz="3200" dirty="0"/>
              <a:t>; </a:t>
            </a:r>
            <a:r>
              <a:rPr lang="en-US" sz="3200" b="1" baseline="30000" dirty="0"/>
              <a:t>14 </a:t>
            </a:r>
            <a:r>
              <a:rPr lang="en-US" sz="3200" dirty="0"/>
              <a:t>for we have heard him say that  this Nazarene, Jesus, will destroy this place and alter the customs which Moses handed down to us.” </a:t>
            </a:r>
            <a:endParaRPr lang="en-US" sz="3200" b="1" dirty="0">
              <a:solidFill>
                <a:schemeClr val="bg1"/>
              </a:solidFill>
            </a:endParaRPr>
          </a:p>
          <a:p>
            <a:endParaRPr lang="en-US" sz="3600" b="1" dirty="0">
              <a:solidFill>
                <a:schemeClr val="bg1"/>
              </a:solidFill>
            </a:endParaRPr>
          </a:p>
          <a:p>
            <a:endParaRPr lang="en-US" sz="3600" dirty="0"/>
          </a:p>
        </p:txBody>
      </p:sp>
      <p:sp>
        <p:nvSpPr>
          <p:cNvPr id="8" name="Rectangle 7">
            <a:extLst>
              <a:ext uri="{FF2B5EF4-FFF2-40B4-BE49-F238E27FC236}">
                <a16:creationId xmlns:a16="http://schemas.microsoft.com/office/drawing/2014/main" id="{07877D75-8BB0-75E4-FF92-BB3A600155DE}"/>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D6B40E8B-335A-E7E7-1061-D4E828CA1B35}"/>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11" name="Rounded Rectangular Callout 17">
            <a:extLst>
              <a:ext uri="{FF2B5EF4-FFF2-40B4-BE49-F238E27FC236}">
                <a16:creationId xmlns:a16="http://schemas.microsoft.com/office/drawing/2014/main" id="{9FBA83E2-332C-7607-724B-A6F68EA6DD53}"/>
              </a:ext>
            </a:extLst>
          </p:cNvPr>
          <p:cNvSpPr/>
          <p:nvPr/>
        </p:nvSpPr>
        <p:spPr>
          <a:xfrm>
            <a:off x="51699" y="3605463"/>
            <a:ext cx="5257800" cy="6858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Amounts to “blasphemy”</a:t>
            </a:r>
          </a:p>
        </p:txBody>
      </p:sp>
    </p:spTree>
    <p:extLst>
      <p:ext uri="{BB962C8B-B14F-4D97-AF65-F5344CB8AC3E}">
        <p14:creationId xmlns:p14="http://schemas.microsoft.com/office/powerpoint/2010/main" val="215607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85D84-CBE8-A98E-B189-F553FF7254A6}"/>
            </a:ext>
          </a:extLst>
        </p:cNvPr>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15595381-4980-6098-D44B-E683ADF08DF9}"/>
              </a:ext>
            </a:extLst>
          </p:cNvPr>
          <p:cNvSpPr/>
          <p:nvPr/>
        </p:nvSpPr>
        <p:spPr>
          <a:xfrm>
            <a:off x="6248400" y="96253"/>
            <a:ext cx="5943600" cy="95952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 “hardened heart”</a:t>
            </a:r>
          </a:p>
        </p:txBody>
      </p:sp>
      <p:sp>
        <p:nvSpPr>
          <p:cNvPr id="5" name="TextBox 4">
            <a:extLst>
              <a:ext uri="{FF2B5EF4-FFF2-40B4-BE49-F238E27FC236}">
                <a16:creationId xmlns:a16="http://schemas.microsoft.com/office/drawing/2014/main" id="{F349E53B-E2CC-5444-7642-85A5AD17B7FF}"/>
              </a:ext>
            </a:extLst>
          </p:cNvPr>
          <p:cNvSpPr txBox="1"/>
          <p:nvPr/>
        </p:nvSpPr>
        <p:spPr>
          <a:xfrm>
            <a:off x="1524000" y="5715000"/>
            <a:ext cx="9144000" cy="1143000"/>
          </a:xfrm>
          <a:prstGeom prst="rect">
            <a:avLst/>
          </a:prstGeom>
          <a:solidFill>
            <a:schemeClr val="accent6">
              <a:lumMod val="40000"/>
              <a:lumOff val="60000"/>
            </a:schemeClr>
          </a:solidFill>
          <a:ln>
            <a:solidFill>
              <a:schemeClr val="bg2"/>
            </a:solidFill>
          </a:ln>
        </p:spPr>
        <p:txBody>
          <a:bodyPr wrap="square">
            <a:noAutofit/>
          </a:bodyPr>
          <a:lstStyle/>
          <a:p>
            <a:r>
              <a:rPr lang="en-US" sz="3200" b="1" baseline="30000" dirty="0"/>
              <a:t>51 </a:t>
            </a:r>
            <a:r>
              <a:rPr lang="en-US" sz="3200" dirty="0"/>
              <a:t>“You men who are </a:t>
            </a:r>
            <a:r>
              <a:rPr lang="en-US" sz="3200" b="1" u="sng" dirty="0">
                <a:solidFill>
                  <a:srgbClr val="002060"/>
                </a:solidFill>
              </a:rPr>
              <a:t>stiff-necked</a:t>
            </a:r>
            <a:r>
              <a:rPr lang="en-US" sz="3200" dirty="0"/>
              <a:t> and uncircumcised in heart and ears are always resisting the Holy Spirit</a:t>
            </a:r>
            <a:endParaRPr lang="en-US" sz="3300" dirty="0"/>
          </a:p>
          <a:p>
            <a:r>
              <a:rPr lang="en-US" dirty="0"/>
              <a:t> </a:t>
            </a:r>
          </a:p>
          <a:p>
            <a:endParaRPr lang="en-US" sz="3300" dirty="0"/>
          </a:p>
          <a:p>
            <a:endParaRPr lang="en-US" sz="3600" dirty="0"/>
          </a:p>
        </p:txBody>
      </p:sp>
      <p:sp>
        <p:nvSpPr>
          <p:cNvPr id="6" name="TextBox 5">
            <a:extLst>
              <a:ext uri="{FF2B5EF4-FFF2-40B4-BE49-F238E27FC236}">
                <a16:creationId xmlns:a16="http://schemas.microsoft.com/office/drawing/2014/main" id="{236FF178-D990-6174-4AF9-95200C7E4501}"/>
              </a:ext>
            </a:extLst>
          </p:cNvPr>
          <p:cNvSpPr txBox="1"/>
          <p:nvPr/>
        </p:nvSpPr>
        <p:spPr>
          <a:xfrm>
            <a:off x="0" y="571500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7:51 </a:t>
            </a:r>
            <a:r>
              <a:rPr lang="en-US" sz="3200" dirty="0"/>
              <a:t>“You men who are stiff-necked and </a:t>
            </a:r>
            <a:r>
              <a:rPr lang="en-US" sz="3200" b="1" u="sng" dirty="0">
                <a:solidFill>
                  <a:srgbClr val="002060"/>
                </a:solidFill>
              </a:rPr>
              <a:t>uncircumcised in heart</a:t>
            </a:r>
            <a:r>
              <a:rPr lang="en-US" sz="3200" dirty="0">
                <a:solidFill>
                  <a:srgbClr val="002060"/>
                </a:solidFill>
              </a:rPr>
              <a:t> </a:t>
            </a:r>
            <a:r>
              <a:rPr lang="en-US" sz="3200" dirty="0"/>
              <a:t>and ears are always resisting the Holy Spirit</a:t>
            </a:r>
            <a:endParaRPr lang="en-US" sz="3300" dirty="0"/>
          </a:p>
          <a:p>
            <a:r>
              <a:rPr lang="en-US" dirty="0"/>
              <a:t> </a:t>
            </a:r>
          </a:p>
          <a:p>
            <a:endParaRPr lang="en-US" sz="3300" dirty="0"/>
          </a:p>
          <a:p>
            <a:endParaRPr lang="en-US" sz="3600" dirty="0"/>
          </a:p>
        </p:txBody>
      </p:sp>
      <p:sp>
        <p:nvSpPr>
          <p:cNvPr id="2" name="Rectangle 1">
            <a:extLst>
              <a:ext uri="{FF2B5EF4-FFF2-40B4-BE49-F238E27FC236}">
                <a16:creationId xmlns:a16="http://schemas.microsoft.com/office/drawing/2014/main" id="{8A5987B3-2E0A-5D24-0EAF-D4168ECD687C}"/>
              </a:ext>
            </a:extLst>
          </p:cNvPr>
          <p:cNvSpPr/>
          <p:nvPr/>
        </p:nvSpPr>
        <p:spPr>
          <a:xfrm>
            <a:off x="6248400" y="914400"/>
            <a:ext cx="5943600" cy="48006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The hardened heart </a:t>
            </a:r>
          </a:p>
          <a:p>
            <a:pPr algn="ctr"/>
            <a:r>
              <a:rPr lang="en-US" sz="4000" b="1" dirty="0"/>
              <a:t>misses out on hearing God’s invitation </a:t>
            </a:r>
          </a:p>
          <a:p>
            <a:pPr marL="285750" indent="-285750">
              <a:buFont typeface="Arial" panose="020B0604020202020204" pitchFamily="34" charset="0"/>
              <a:buChar char="•"/>
            </a:pPr>
            <a:endParaRPr lang="en-US" sz="2800" b="1" dirty="0"/>
          </a:p>
        </p:txBody>
      </p:sp>
    </p:spTree>
    <p:extLst>
      <p:ext uri="{BB962C8B-B14F-4D97-AF65-F5344CB8AC3E}">
        <p14:creationId xmlns:p14="http://schemas.microsoft.com/office/powerpoint/2010/main" val="228792066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4BDA8D-8BB2-4631-86A6-54D83883F1BA}"/>
              </a:ext>
            </a:extLst>
          </p:cNvPr>
          <p:cNvSpPr txBox="1">
            <a:spLocks noChangeArrowheads="1"/>
          </p:cNvSpPr>
          <p:nvPr/>
        </p:nvSpPr>
        <p:spPr bwMode="auto">
          <a:xfrm>
            <a:off x="381000" y="2286000"/>
            <a:ext cx="12039600" cy="3063121"/>
          </a:xfrm>
          <a:prstGeom prst="rect">
            <a:avLst/>
          </a:prstGeom>
          <a:noFill/>
          <a:ln w="9525">
            <a:noFill/>
            <a:miter lim="800000"/>
            <a:headEnd/>
            <a:tailEnd/>
          </a:ln>
        </p:spPr>
        <p:txBody>
          <a:bodyPr wrap="square">
            <a:noAutofit/>
          </a:bodyPr>
          <a:lstStyle/>
          <a:p>
            <a:pPr algn="ctr"/>
            <a:r>
              <a:rPr lang="en-US" sz="4800" dirty="0">
                <a:solidFill>
                  <a:schemeClr val="bg1"/>
                </a:solidFill>
              </a:rPr>
              <a:t>“Today when you hear his voice,</a:t>
            </a:r>
            <a:br>
              <a:rPr lang="en-US" sz="4800" dirty="0">
                <a:solidFill>
                  <a:schemeClr val="bg1"/>
                </a:solidFill>
              </a:rPr>
            </a:br>
            <a:r>
              <a:rPr lang="en-US" sz="4800" dirty="0">
                <a:solidFill>
                  <a:schemeClr val="bg1"/>
                </a:solidFill>
              </a:rPr>
              <a:t> don’t harden your hearts</a:t>
            </a:r>
            <a:br>
              <a:rPr lang="en-US" sz="4800" dirty="0">
                <a:solidFill>
                  <a:schemeClr val="bg1"/>
                </a:solidFill>
              </a:rPr>
            </a:br>
            <a:r>
              <a:rPr lang="en-US" sz="4800" dirty="0">
                <a:solidFill>
                  <a:schemeClr val="bg1"/>
                </a:solidFill>
              </a:rPr>
              <a:t> as Israel did when they rebelled.”</a:t>
            </a:r>
          </a:p>
          <a:p>
            <a:pPr algn="ctr"/>
            <a:r>
              <a:rPr lang="en-US" sz="3400" b="1" dirty="0">
                <a:solidFill>
                  <a:schemeClr val="bg1"/>
                </a:solidFill>
              </a:rPr>
              <a:t>								- Hebrews 3:15</a:t>
            </a:r>
            <a:r>
              <a:rPr lang="en-US" sz="3400" dirty="0">
                <a:solidFill>
                  <a:schemeClr val="bg1"/>
                </a:solidFill>
              </a:rPr>
              <a:t> </a:t>
            </a:r>
          </a:p>
        </p:txBody>
      </p:sp>
    </p:spTree>
    <p:extLst>
      <p:ext uri="{BB962C8B-B14F-4D97-AF65-F5344CB8AC3E}">
        <p14:creationId xmlns:p14="http://schemas.microsoft.com/office/powerpoint/2010/main" val="87706976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E8C66-06DC-1E09-A847-E7A561816B7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69668BC-9238-B78D-4FF3-651CD171E6D2}"/>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TextBox 2">
            <a:extLst>
              <a:ext uri="{FF2B5EF4-FFF2-40B4-BE49-F238E27FC236}">
                <a16:creationId xmlns:a16="http://schemas.microsoft.com/office/drawing/2014/main" id="{E2802BD9-3E46-7323-CE18-776A7DB8D144}"/>
              </a:ext>
            </a:extLst>
          </p:cNvPr>
          <p:cNvSpPr txBox="1"/>
          <p:nvPr/>
        </p:nvSpPr>
        <p:spPr>
          <a:xfrm>
            <a:off x="8077200" y="5486400"/>
            <a:ext cx="38862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Next Time…</a:t>
            </a:r>
            <a:endParaRPr lang="en-US" sz="4400" b="1" i="1" dirty="0"/>
          </a:p>
        </p:txBody>
      </p:sp>
    </p:spTree>
    <p:extLst>
      <p:ext uri="{BB962C8B-B14F-4D97-AF65-F5344CB8AC3E}">
        <p14:creationId xmlns:p14="http://schemas.microsoft.com/office/powerpoint/2010/main" val="1182128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C0172-F825-64E3-5EAB-F7A063A28181}"/>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C3A37720-27BD-256F-BA12-321113A0A9E2}"/>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172021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40C0EE-B7FA-92F9-66B9-9DF0E56BC02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7201CCA-37D8-0E1B-A948-D10AA3A28BD8}"/>
              </a:ext>
            </a:extLst>
          </p:cNvPr>
          <p:cNvSpPr txBox="1"/>
          <p:nvPr/>
        </p:nvSpPr>
        <p:spPr>
          <a:xfrm>
            <a:off x="7947200" y="-28074"/>
            <a:ext cx="4235554" cy="6886074"/>
          </a:xfrm>
          <a:prstGeom prst="rect">
            <a:avLst/>
          </a:prstGeom>
          <a:solidFill>
            <a:schemeClr val="accent6">
              <a:lumMod val="20000"/>
              <a:lumOff val="80000"/>
            </a:schemeClr>
          </a:solidFill>
          <a:ln>
            <a:solidFill>
              <a:schemeClr val="bg2"/>
            </a:solidFill>
          </a:ln>
        </p:spPr>
        <p:txBody>
          <a:bodyPr wrap="square">
            <a:noAutofit/>
          </a:bodyPr>
          <a:lstStyle/>
          <a:p>
            <a:endParaRPr lang="en-US" sz="1600" b="1" baseline="30000" dirty="0"/>
          </a:p>
          <a:p>
            <a:r>
              <a:rPr lang="en-US" sz="3200" b="1" baseline="30000" dirty="0"/>
              <a:t>Acts 6:13 </a:t>
            </a:r>
            <a:r>
              <a:rPr lang="en-US" sz="3200" dirty="0"/>
              <a:t>They put forward false witnesses who said, “This man incessantly speaks against this holy place and the Law; </a:t>
            </a:r>
            <a:r>
              <a:rPr lang="en-US" sz="3200" b="1" baseline="30000" dirty="0"/>
              <a:t>14 </a:t>
            </a:r>
            <a:r>
              <a:rPr lang="en-US" sz="3200" dirty="0"/>
              <a:t>for we have heard him say that  this Nazarene, Jesus, will destroy this place and </a:t>
            </a:r>
            <a:r>
              <a:rPr lang="en-US" sz="3200" b="1" u="sng" dirty="0">
                <a:solidFill>
                  <a:srgbClr val="002060"/>
                </a:solidFill>
              </a:rPr>
              <a:t>alter the customs which Moses handed down to us</a:t>
            </a:r>
            <a:r>
              <a:rPr lang="en-US" sz="3200" dirty="0"/>
              <a:t>.” </a:t>
            </a:r>
            <a:endParaRPr lang="en-US" sz="3200" b="1" dirty="0">
              <a:solidFill>
                <a:schemeClr val="bg1"/>
              </a:solidFill>
            </a:endParaRPr>
          </a:p>
          <a:p>
            <a:endParaRPr lang="en-US" sz="3600" b="1" dirty="0">
              <a:solidFill>
                <a:schemeClr val="bg1"/>
              </a:solidFill>
            </a:endParaRPr>
          </a:p>
          <a:p>
            <a:endParaRPr lang="en-US" sz="3600" dirty="0"/>
          </a:p>
        </p:txBody>
      </p:sp>
      <p:sp>
        <p:nvSpPr>
          <p:cNvPr id="8" name="Rectangle 7">
            <a:extLst>
              <a:ext uri="{FF2B5EF4-FFF2-40B4-BE49-F238E27FC236}">
                <a16:creationId xmlns:a16="http://schemas.microsoft.com/office/drawing/2014/main" id="{979D249F-2921-53C1-9A3A-CB3B5C6B2DD2}"/>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269147BE-BD2F-9E24-28FC-52BD4E3BDCAE}"/>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11" name="Rounded Rectangular Callout 17">
            <a:extLst>
              <a:ext uri="{FF2B5EF4-FFF2-40B4-BE49-F238E27FC236}">
                <a16:creationId xmlns:a16="http://schemas.microsoft.com/office/drawing/2014/main" id="{7260258C-159C-1A56-834F-D2F09E904D6F}"/>
              </a:ext>
            </a:extLst>
          </p:cNvPr>
          <p:cNvSpPr/>
          <p:nvPr/>
        </p:nvSpPr>
        <p:spPr>
          <a:xfrm>
            <a:off x="51699" y="3605463"/>
            <a:ext cx="5257800" cy="6858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Amounts to “blasphemy”</a:t>
            </a:r>
          </a:p>
        </p:txBody>
      </p:sp>
      <p:sp>
        <p:nvSpPr>
          <p:cNvPr id="12" name="Rounded Rectangular Callout 17">
            <a:extLst>
              <a:ext uri="{FF2B5EF4-FFF2-40B4-BE49-F238E27FC236}">
                <a16:creationId xmlns:a16="http://schemas.microsoft.com/office/drawing/2014/main" id="{3E15830C-E465-3A45-220D-C2E4A572AF20}"/>
              </a:ext>
            </a:extLst>
          </p:cNvPr>
          <p:cNvSpPr/>
          <p:nvPr/>
        </p:nvSpPr>
        <p:spPr>
          <a:xfrm>
            <a:off x="2438400" y="4419600"/>
            <a:ext cx="5257800" cy="685800"/>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 departure from Judaism </a:t>
            </a:r>
          </a:p>
        </p:txBody>
      </p:sp>
    </p:spTree>
    <p:extLst>
      <p:ext uri="{BB962C8B-B14F-4D97-AF65-F5344CB8AC3E}">
        <p14:creationId xmlns:p14="http://schemas.microsoft.com/office/powerpoint/2010/main" val="2942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8FAFBA-F952-03E3-ABF9-14AF520CCE71}"/>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6316C7CD-ED25-4A6C-84A9-F40D3BF63343}"/>
              </a:ext>
            </a:extLst>
          </p:cNvPr>
          <p:cNvSpPr txBox="1"/>
          <p:nvPr/>
        </p:nvSpPr>
        <p:spPr>
          <a:xfrm>
            <a:off x="7947200" y="-28074"/>
            <a:ext cx="4235554" cy="6886074"/>
          </a:xfrm>
          <a:prstGeom prst="rect">
            <a:avLst/>
          </a:prstGeom>
          <a:solidFill>
            <a:schemeClr val="accent6">
              <a:lumMod val="20000"/>
              <a:lumOff val="80000"/>
            </a:schemeClr>
          </a:solidFill>
          <a:ln>
            <a:solidFill>
              <a:schemeClr val="bg2"/>
            </a:solidFill>
          </a:ln>
        </p:spPr>
        <p:txBody>
          <a:bodyPr wrap="square">
            <a:noAutofit/>
          </a:bodyPr>
          <a:lstStyle/>
          <a:p>
            <a:endParaRPr lang="en-US" sz="1600" b="1" baseline="30000" dirty="0"/>
          </a:p>
          <a:p>
            <a:r>
              <a:rPr lang="en-US" sz="3200" b="1" baseline="30000" dirty="0"/>
              <a:t>Acts 6:13 </a:t>
            </a:r>
            <a:r>
              <a:rPr lang="en-US" sz="3200" dirty="0"/>
              <a:t>They put forward false witnesses who said, “This man incessantly speaks against this holy place and the Law; </a:t>
            </a:r>
            <a:r>
              <a:rPr lang="en-US" sz="3200" b="1" baseline="30000" dirty="0"/>
              <a:t>14 </a:t>
            </a:r>
            <a:r>
              <a:rPr lang="en-US" sz="3200" dirty="0"/>
              <a:t>for we have heard him say that  this Nazarene, Jesus, will destroy this place and </a:t>
            </a:r>
            <a:r>
              <a:rPr lang="en-US" sz="3200" b="1" u="sng" dirty="0">
                <a:solidFill>
                  <a:srgbClr val="002060"/>
                </a:solidFill>
              </a:rPr>
              <a:t>alter the customs which Moses handed down to us</a:t>
            </a:r>
            <a:r>
              <a:rPr lang="en-US" sz="3200" dirty="0"/>
              <a:t>.” </a:t>
            </a:r>
            <a:endParaRPr lang="en-US" sz="3200" b="1" dirty="0">
              <a:solidFill>
                <a:schemeClr val="bg1"/>
              </a:solidFill>
            </a:endParaRPr>
          </a:p>
          <a:p>
            <a:endParaRPr lang="en-US" sz="3600" b="1" dirty="0">
              <a:solidFill>
                <a:schemeClr val="bg1"/>
              </a:solidFill>
            </a:endParaRPr>
          </a:p>
          <a:p>
            <a:endParaRPr lang="en-US" sz="3600" dirty="0"/>
          </a:p>
        </p:txBody>
      </p:sp>
      <p:sp>
        <p:nvSpPr>
          <p:cNvPr id="8" name="Rectangle 7">
            <a:extLst>
              <a:ext uri="{FF2B5EF4-FFF2-40B4-BE49-F238E27FC236}">
                <a16:creationId xmlns:a16="http://schemas.microsoft.com/office/drawing/2014/main" id="{DCEF33BC-D13E-3A88-7406-1B551FE3AEBA}"/>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586EA235-1621-128B-F91F-75A848672324}"/>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C0350401-05E3-E39B-19D3-0773A656EDD9}"/>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Tree>
    <p:extLst>
      <p:ext uri="{BB962C8B-B14F-4D97-AF65-F5344CB8AC3E}">
        <p14:creationId xmlns:p14="http://schemas.microsoft.com/office/powerpoint/2010/main" val="189584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D96456-FA76-CE29-95D0-B15522B08240}"/>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85B72D1A-7974-E57F-C840-29C7156EC266}"/>
              </a:ext>
            </a:extLst>
          </p:cNvPr>
          <p:cNvSpPr txBox="1"/>
          <p:nvPr/>
        </p:nvSpPr>
        <p:spPr>
          <a:xfrm>
            <a:off x="7947200" y="-28074"/>
            <a:ext cx="4235554" cy="6886074"/>
          </a:xfrm>
          <a:prstGeom prst="rect">
            <a:avLst/>
          </a:prstGeom>
          <a:solidFill>
            <a:schemeClr val="accent6">
              <a:lumMod val="20000"/>
              <a:lumOff val="80000"/>
            </a:schemeClr>
          </a:solidFill>
          <a:ln>
            <a:solidFill>
              <a:schemeClr val="bg2"/>
            </a:solidFill>
          </a:ln>
        </p:spPr>
        <p:txBody>
          <a:bodyPr wrap="square">
            <a:noAutofit/>
          </a:bodyPr>
          <a:lstStyle/>
          <a:p>
            <a:endParaRPr lang="en-US" sz="1600" b="1" baseline="30000" dirty="0"/>
          </a:p>
          <a:p>
            <a:r>
              <a:rPr lang="en-US" sz="3200" b="1" baseline="30000" dirty="0"/>
              <a:t>Acts 6:13 </a:t>
            </a:r>
            <a:r>
              <a:rPr lang="en-US" sz="3200" dirty="0"/>
              <a:t>They put forward </a:t>
            </a:r>
            <a:r>
              <a:rPr lang="en-US" sz="3200" b="1" u="sng" dirty="0">
                <a:solidFill>
                  <a:srgbClr val="002060"/>
                </a:solidFill>
              </a:rPr>
              <a:t>false witnesses</a:t>
            </a:r>
            <a:r>
              <a:rPr lang="en-US" sz="3200" b="1" dirty="0">
                <a:solidFill>
                  <a:srgbClr val="002060"/>
                </a:solidFill>
              </a:rPr>
              <a:t> </a:t>
            </a:r>
            <a:r>
              <a:rPr lang="en-US" sz="3200" dirty="0"/>
              <a:t>who said, “This man incessantly speaks against this holy place and the Law; </a:t>
            </a:r>
            <a:r>
              <a:rPr lang="en-US" sz="3200" b="1" baseline="30000" dirty="0"/>
              <a:t>14 </a:t>
            </a:r>
            <a:r>
              <a:rPr lang="en-US" sz="3200" dirty="0"/>
              <a:t>for we have heard him say that  this Nazarene, Jesus, will destroy this place and alter the customs which Moses handed down to us.” </a:t>
            </a:r>
          </a:p>
          <a:p>
            <a:endParaRPr lang="en-US" sz="3600" b="1" dirty="0">
              <a:solidFill>
                <a:schemeClr val="bg1"/>
              </a:solidFill>
            </a:endParaRPr>
          </a:p>
          <a:p>
            <a:endParaRPr lang="en-US" sz="3600" dirty="0"/>
          </a:p>
        </p:txBody>
      </p:sp>
      <p:sp>
        <p:nvSpPr>
          <p:cNvPr id="8" name="Rectangle 7">
            <a:extLst>
              <a:ext uri="{FF2B5EF4-FFF2-40B4-BE49-F238E27FC236}">
                <a16:creationId xmlns:a16="http://schemas.microsoft.com/office/drawing/2014/main" id="{F766EC7A-44BE-E19A-2760-96584C62EA4E}"/>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AEB009B8-C202-D9E8-02BE-5F06EE5EECA7}"/>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ABB8882F-5C73-36EE-70C5-49FD2D9E8EC0}"/>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4" name="Rounded Rectangular Callout 17">
            <a:extLst>
              <a:ext uri="{FF2B5EF4-FFF2-40B4-BE49-F238E27FC236}">
                <a16:creationId xmlns:a16="http://schemas.microsoft.com/office/drawing/2014/main" id="{9B482B5B-4193-66A2-D916-C18DFAE220E2}"/>
              </a:ext>
            </a:extLst>
          </p:cNvPr>
          <p:cNvSpPr/>
          <p:nvPr/>
        </p:nvSpPr>
        <p:spPr>
          <a:xfrm>
            <a:off x="874677" y="4277226"/>
            <a:ext cx="61184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Where are they getting this?</a:t>
            </a:r>
          </a:p>
        </p:txBody>
      </p:sp>
    </p:spTree>
    <p:extLst>
      <p:ext uri="{BB962C8B-B14F-4D97-AF65-F5344CB8AC3E}">
        <p14:creationId xmlns:p14="http://schemas.microsoft.com/office/powerpoint/2010/main" val="284642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25C85-942B-E647-1949-003B95AF00C0}"/>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0BEAF02-1BC8-B38F-9EF4-D3FF955FB101}"/>
              </a:ext>
            </a:extLst>
          </p:cNvPr>
          <p:cNvSpPr txBox="1"/>
          <p:nvPr/>
        </p:nvSpPr>
        <p:spPr>
          <a:xfrm>
            <a:off x="7947200" y="-28074"/>
            <a:ext cx="4235554" cy="6886074"/>
          </a:xfrm>
          <a:prstGeom prst="rect">
            <a:avLst/>
          </a:prstGeom>
          <a:solidFill>
            <a:schemeClr val="accent6">
              <a:lumMod val="20000"/>
              <a:lumOff val="80000"/>
            </a:schemeClr>
          </a:solidFill>
          <a:ln>
            <a:solidFill>
              <a:schemeClr val="bg2"/>
            </a:solidFill>
          </a:ln>
        </p:spPr>
        <p:txBody>
          <a:bodyPr wrap="square">
            <a:noAutofit/>
          </a:bodyPr>
          <a:lstStyle/>
          <a:p>
            <a:endParaRPr lang="en-US" sz="1600" b="1" baseline="30000" dirty="0"/>
          </a:p>
          <a:p>
            <a:r>
              <a:rPr lang="en-US" sz="3200" b="1" baseline="30000" dirty="0"/>
              <a:t>Acts 6:13 </a:t>
            </a:r>
            <a:r>
              <a:rPr lang="en-US" sz="3200" dirty="0"/>
              <a:t>They put forward </a:t>
            </a:r>
            <a:r>
              <a:rPr lang="en-US" sz="3200" b="1" u="sng" dirty="0">
                <a:solidFill>
                  <a:srgbClr val="002060"/>
                </a:solidFill>
              </a:rPr>
              <a:t>false witnesses</a:t>
            </a:r>
            <a:r>
              <a:rPr lang="en-US" sz="3200" b="1" dirty="0">
                <a:solidFill>
                  <a:srgbClr val="002060"/>
                </a:solidFill>
              </a:rPr>
              <a:t> </a:t>
            </a:r>
            <a:r>
              <a:rPr lang="en-US" sz="3200" dirty="0"/>
              <a:t>who said, “This man incessantly speaks against this holy place and the Law; </a:t>
            </a:r>
            <a:r>
              <a:rPr lang="en-US" sz="3200" b="1" baseline="30000" dirty="0"/>
              <a:t>14 </a:t>
            </a:r>
            <a:r>
              <a:rPr lang="en-US" sz="3200" b="1" u="sng" dirty="0">
                <a:solidFill>
                  <a:srgbClr val="002060"/>
                </a:solidFill>
              </a:rPr>
              <a:t>for we have heard him say that  this Nazarene, Jesus, will destroy this place and alter the customs </a:t>
            </a:r>
            <a:r>
              <a:rPr lang="en-US" sz="3200" dirty="0"/>
              <a:t>which Moses handed down to us.” </a:t>
            </a:r>
          </a:p>
          <a:p>
            <a:endParaRPr lang="en-US" sz="3600" b="1" dirty="0">
              <a:solidFill>
                <a:schemeClr val="bg1"/>
              </a:solidFill>
            </a:endParaRPr>
          </a:p>
          <a:p>
            <a:endParaRPr lang="en-US" sz="3600" dirty="0"/>
          </a:p>
        </p:txBody>
      </p:sp>
      <p:sp>
        <p:nvSpPr>
          <p:cNvPr id="8" name="Rectangle 7">
            <a:extLst>
              <a:ext uri="{FF2B5EF4-FFF2-40B4-BE49-F238E27FC236}">
                <a16:creationId xmlns:a16="http://schemas.microsoft.com/office/drawing/2014/main" id="{6A1D037D-7D82-5976-EE45-DBDB482ADEFD}"/>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9AF020D2-8BE0-C76C-0824-9C8279D6DE48}"/>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85095AC4-EE74-4748-E1DD-3F44259198E6}"/>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4" name="Rounded Rectangular Callout 17">
            <a:extLst>
              <a:ext uri="{FF2B5EF4-FFF2-40B4-BE49-F238E27FC236}">
                <a16:creationId xmlns:a16="http://schemas.microsoft.com/office/drawing/2014/main" id="{F4F1276E-5FFE-F65F-CFBB-3B5267AF4F37}"/>
              </a:ext>
            </a:extLst>
          </p:cNvPr>
          <p:cNvSpPr/>
          <p:nvPr/>
        </p:nvSpPr>
        <p:spPr>
          <a:xfrm>
            <a:off x="874677" y="4277226"/>
            <a:ext cx="61184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Where are they getting this?</a:t>
            </a:r>
          </a:p>
        </p:txBody>
      </p:sp>
    </p:spTree>
    <p:extLst>
      <p:ext uri="{BB962C8B-B14F-4D97-AF65-F5344CB8AC3E}">
        <p14:creationId xmlns:p14="http://schemas.microsoft.com/office/powerpoint/2010/main" val="2271063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E025A-A16B-402A-7BF6-4649140545AE}"/>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0BE0C633-396B-8B14-31A5-502C554FED66}"/>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C2A05B99-01E7-1475-2E52-4D910FA8DBB9}"/>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4C589920-5ABA-5F76-02AB-4E31E97F217B}"/>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4" name="Rounded Rectangular Callout 17">
            <a:extLst>
              <a:ext uri="{FF2B5EF4-FFF2-40B4-BE49-F238E27FC236}">
                <a16:creationId xmlns:a16="http://schemas.microsoft.com/office/drawing/2014/main" id="{FE062A25-14D4-B88B-9E7F-F756A35B6388}"/>
              </a:ext>
            </a:extLst>
          </p:cNvPr>
          <p:cNvSpPr/>
          <p:nvPr/>
        </p:nvSpPr>
        <p:spPr>
          <a:xfrm>
            <a:off x="874677" y="4277226"/>
            <a:ext cx="61184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Where are they getting this?</a:t>
            </a:r>
          </a:p>
        </p:txBody>
      </p:sp>
      <p:sp>
        <p:nvSpPr>
          <p:cNvPr id="5" name="TextBox 4">
            <a:extLst>
              <a:ext uri="{FF2B5EF4-FFF2-40B4-BE49-F238E27FC236}">
                <a16:creationId xmlns:a16="http://schemas.microsoft.com/office/drawing/2014/main" id="{B726002C-9353-C671-3370-7307B3BE7BB3}"/>
              </a:ext>
            </a:extLst>
          </p:cNvPr>
          <p:cNvSpPr txBox="1">
            <a:spLocks noChangeArrowheads="1"/>
          </p:cNvSpPr>
          <p:nvPr/>
        </p:nvSpPr>
        <p:spPr bwMode="auto">
          <a:xfrm>
            <a:off x="7959900" y="762000"/>
            <a:ext cx="4222854" cy="1569660"/>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John 2:19 </a:t>
            </a:r>
            <a:r>
              <a:rPr lang="en-US" sz="3200" b="1" dirty="0">
                <a:solidFill>
                  <a:schemeClr val="bg1"/>
                </a:solidFill>
              </a:rPr>
              <a:t>“Destroy this temple, and in three days I will raise it up.”  </a:t>
            </a:r>
            <a:endParaRPr lang="en-US" sz="3200" baseline="30000" dirty="0">
              <a:solidFill>
                <a:schemeClr val="bg1"/>
              </a:solidFill>
              <a:latin typeface="Calibri" pitchFamily="34" charset="0"/>
            </a:endParaRPr>
          </a:p>
        </p:txBody>
      </p:sp>
      <p:sp>
        <p:nvSpPr>
          <p:cNvPr id="10" name="Content Placeholder 9">
            <a:extLst>
              <a:ext uri="{FF2B5EF4-FFF2-40B4-BE49-F238E27FC236}">
                <a16:creationId xmlns:a16="http://schemas.microsoft.com/office/drawing/2014/main" id="{D78AE272-A705-47A5-C4F4-EC6534F188C8}"/>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941946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A64CAD-785C-9A2C-17CC-07F77B3F082E}"/>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034E9CBE-8849-0591-468F-8210C01BA26B}"/>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A9BD1A07-D65D-DB82-7080-BA4D28671B71}"/>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6" name="TextBox 5">
            <a:extLst>
              <a:ext uri="{FF2B5EF4-FFF2-40B4-BE49-F238E27FC236}">
                <a16:creationId xmlns:a16="http://schemas.microsoft.com/office/drawing/2014/main" id="{E25AB0BC-0FC9-281F-B45A-A22FE981D938}"/>
              </a:ext>
            </a:extLst>
          </p:cNvPr>
          <p:cNvSpPr txBox="1">
            <a:spLocks noChangeArrowheads="1"/>
          </p:cNvSpPr>
          <p:nvPr/>
        </p:nvSpPr>
        <p:spPr bwMode="auto">
          <a:xfrm>
            <a:off x="7959900" y="-28074"/>
            <a:ext cx="4222854" cy="6047874"/>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Luke 21:5 </a:t>
            </a:r>
            <a:r>
              <a:rPr lang="en-US" sz="3200" dirty="0">
                <a:solidFill>
                  <a:schemeClr val="bg1"/>
                </a:solidFill>
              </a:rPr>
              <a:t>And while some were talking about the temple, that it was adorned with beautiful stones and votive gifts, He said, </a:t>
            </a:r>
            <a:r>
              <a:rPr lang="en-US" sz="3200" b="1" baseline="30000" dirty="0">
                <a:solidFill>
                  <a:schemeClr val="bg1"/>
                </a:solidFill>
              </a:rPr>
              <a:t>6 </a:t>
            </a:r>
            <a:r>
              <a:rPr lang="en-US" sz="3200" dirty="0">
                <a:solidFill>
                  <a:schemeClr val="bg1"/>
                </a:solidFill>
              </a:rPr>
              <a:t>“As for these things which you are looking at, the days will come in which there will not be left one stone upon another which will not be torn down.”</a:t>
            </a:r>
            <a:endParaRPr lang="en-US" sz="3200" baseline="30000" dirty="0">
              <a:solidFill>
                <a:schemeClr val="bg1"/>
              </a:solidFill>
              <a:latin typeface="Calibri" pitchFamily="34" charset="0"/>
            </a:endParaRPr>
          </a:p>
        </p:txBody>
      </p:sp>
      <p:sp>
        <p:nvSpPr>
          <p:cNvPr id="3" name="Rounded Rectangular Callout 17">
            <a:extLst>
              <a:ext uri="{FF2B5EF4-FFF2-40B4-BE49-F238E27FC236}">
                <a16:creationId xmlns:a16="http://schemas.microsoft.com/office/drawing/2014/main" id="{D4F14141-9895-C528-AEB2-281F1192B329}"/>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4" name="Rounded Rectangular Callout 17">
            <a:extLst>
              <a:ext uri="{FF2B5EF4-FFF2-40B4-BE49-F238E27FC236}">
                <a16:creationId xmlns:a16="http://schemas.microsoft.com/office/drawing/2014/main" id="{2EF5976E-70D0-71FD-1EC8-DD1E34AB1A38}"/>
              </a:ext>
            </a:extLst>
          </p:cNvPr>
          <p:cNvSpPr/>
          <p:nvPr/>
        </p:nvSpPr>
        <p:spPr>
          <a:xfrm>
            <a:off x="874677" y="4277226"/>
            <a:ext cx="61184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Where are they getting this?</a:t>
            </a:r>
          </a:p>
        </p:txBody>
      </p:sp>
      <p:sp>
        <p:nvSpPr>
          <p:cNvPr id="5" name="Content Placeholder 4">
            <a:extLst>
              <a:ext uri="{FF2B5EF4-FFF2-40B4-BE49-F238E27FC236}">
                <a16:creationId xmlns:a16="http://schemas.microsoft.com/office/drawing/2014/main" id="{9C824EC4-67E2-F930-E6CE-776C0EC91D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51836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7F82B-92D7-B39C-F8BA-EA0863ACC88E}"/>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896C3204-AFBD-9066-246E-463542C00DE3}"/>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38468B8B-5D98-0E67-EA59-908D13644870}"/>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6" name="TextBox 5">
            <a:extLst>
              <a:ext uri="{FF2B5EF4-FFF2-40B4-BE49-F238E27FC236}">
                <a16:creationId xmlns:a16="http://schemas.microsoft.com/office/drawing/2014/main" id="{6F49F3DD-639E-6494-69EA-BF8A9178285E}"/>
              </a:ext>
            </a:extLst>
          </p:cNvPr>
          <p:cNvSpPr txBox="1">
            <a:spLocks noChangeArrowheads="1"/>
          </p:cNvSpPr>
          <p:nvPr/>
        </p:nvSpPr>
        <p:spPr bwMode="auto">
          <a:xfrm>
            <a:off x="7959900" y="-28074"/>
            <a:ext cx="4222854" cy="6047874"/>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John 4:21 </a:t>
            </a:r>
            <a:r>
              <a:rPr lang="en-US" sz="3200" dirty="0">
                <a:solidFill>
                  <a:schemeClr val="bg1"/>
                </a:solidFill>
              </a:rPr>
              <a:t>“Believe me, dear woman, the time is coming when </a:t>
            </a:r>
            <a:r>
              <a:rPr lang="en-US" sz="3200" b="1" u="sng" dirty="0">
                <a:solidFill>
                  <a:schemeClr val="bg1"/>
                </a:solidFill>
              </a:rPr>
              <a:t>it will no longer matter whether you worship the Father on this mountain or in Jerusalem</a:t>
            </a:r>
            <a:r>
              <a:rPr lang="en-US" sz="3200" dirty="0">
                <a:solidFill>
                  <a:schemeClr val="bg1"/>
                </a:solidFill>
              </a:rPr>
              <a:t>… </a:t>
            </a:r>
            <a:r>
              <a:rPr lang="en-US" sz="3200" b="1" baseline="30000" dirty="0">
                <a:solidFill>
                  <a:schemeClr val="bg1"/>
                </a:solidFill>
              </a:rPr>
              <a:t>23 </a:t>
            </a:r>
            <a:r>
              <a:rPr lang="en-US" sz="3200" dirty="0">
                <a:solidFill>
                  <a:schemeClr val="bg1"/>
                </a:solidFill>
              </a:rPr>
              <a:t>But the time is coming—indeed it’s here now—when true worshipers will worship the Father in spirit and in truth. </a:t>
            </a:r>
            <a:endParaRPr lang="en-US" sz="3200" baseline="30000" dirty="0">
              <a:solidFill>
                <a:schemeClr val="bg1"/>
              </a:solidFill>
              <a:latin typeface="Calibri" pitchFamily="34" charset="0"/>
            </a:endParaRPr>
          </a:p>
        </p:txBody>
      </p:sp>
      <p:sp>
        <p:nvSpPr>
          <p:cNvPr id="3" name="Rounded Rectangular Callout 17">
            <a:extLst>
              <a:ext uri="{FF2B5EF4-FFF2-40B4-BE49-F238E27FC236}">
                <a16:creationId xmlns:a16="http://schemas.microsoft.com/office/drawing/2014/main" id="{8513D3CA-5713-00F2-0275-CA3DDC1DA17A}"/>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4" name="Rounded Rectangular Callout 17">
            <a:extLst>
              <a:ext uri="{FF2B5EF4-FFF2-40B4-BE49-F238E27FC236}">
                <a16:creationId xmlns:a16="http://schemas.microsoft.com/office/drawing/2014/main" id="{84103F83-82CC-C2F6-4591-499BB021BFF9}"/>
              </a:ext>
            </a:extLst>
          </p:cNvPr>
          <p:cNvSpPr/>
          <p:nvPr/>
        </p:nvSpPr>
        <p:spPr>
          <a:xfrm>
            <a:off x="874677" y="4277226"/>
            <a:ext cx="61184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Where are they getting this?</a:t>
            </a:r>
          </a:p>
        </p:txBody>
      </p:sp>
      <p:sp>
        <p:nvSpPr>
          <p:cNvPr id="5" name="Content Placeholder 4">
            <a:extLst>
              <a:ext uri="{FF2B5EF4-FFF2-40B4-BE49-F238E27FC236}">
                <a16:creationId xmlns:a16="http://schemas.microsoft.com/office/drawing/2014/main" id="{75D9C991-004A-BB52-E447-058041D0A14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1877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8" name="TextBox 7"/>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Content Placeholder 2">
            <a:extLst>
              <a:ext uri="{FF2B5EF4-FFF2-40B4-BE49-F238E27FC236}">
                <a16:creationId xmlns:a16="http://schemas.microsoft.com/office/drawing/2014/main" id="{3E3C6C61-7EF7-4CF8-C7B7-68A366567850}"/>
              </a:ext>
            </a:extLst>
          </p:cNvPr>
          <p:cNvSpPr>
            <a:spLocks noGrp="1"/>
          </p:cNvSpPr>
          <p:nvPr>
            <p:ph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924DE-CD85-01C2-A365-6254C56B917F}"/>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0F791098-990D-B673-E89D-2B7E9A4D5C2E}"/>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BC562432-19CA-4558-C93E-57028C8044AE}"/>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6" name="TextBox 5">
            <a:extLst>
              <a:ext uri="{FF2B5EF4-FFF2-40B4-BE49-F238E27FC236}">
                <a16:creationId xmlns:a16="http://schemas.microsoft.com/office/drawing/2014/main" id="{C52795FD-8C66-1C51-DAA7-BBC9321717E4}"/>
              </a:ext>
            </a:extLst>
          </p:cNvPr>
          <p:cNvSpPr txBox="1">
            <a:spLocks noChangeArrowheads="1"/>
          </p:cNvSpPr>
          <p:nvPr/>
        </p:nvSpPr>
        <p:spPr bwMode="auto">
          <a:xfrm>
            <a:off x="7959900" y="-28074"/>
            <a:ext cx="4222854" cy="6047874"/>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John 4:21 </a:t>
            </a:r>
            <a:r>
              <a:rPr lang="en-US" sz="3200" dirty="0">
                <a:solidFill>
                  <a:schemeClr val="bg1"/>
                </a:solidFill>
              </a:rPr>
              <a:t>“Believe me, dear woman, the time is coming when it will no longer matter whether you worship the Father on this mountain or in Jerusalem… </a:t>
            </a:r>
            <a:r>
              <a:rPr lang="en-US" sz="3200" b="1" baseline="30000" dirty="0">
                <a:solidFill>
                  <a:schemeClr val="bg1"/>
                </a:solidFill>
              </a:rPr>
              <a:t>23 </a:t>
            </a:r>
            <a:r>
              <a:rPr lang="en-US" sz="3200" dirty="0">
                <a:solidFill>
                  <a:schemeClr val="bg1"/>
                </a:solidFill>
              </a:rPr>
              <a:t>But the time is coming—</a:t>
            </a:r>
            <a:r>
              <a:rPr lang="en-US" sz="3200" b="1" u="sng" dirty="0">
                <a:solidFill>
                  <a:schemeClr val="bg1"/>
                </a:solidFill>
              </a:rPr>
              <a:t>indeed it’s here now</a:t>
            </a:r>
            <a:r>
              <a:rPr lang="en-US" sz="3200" dirty="0">
                <a:solidFill>
                  <a:schemeClr val="bg1"/>
                </a:solidFill>
              </a:rPr>
              <a:t>—when true worshipers will worship the Father </a:t>
            </a:r>
            <a:r>
              <a:rPr lang="en-US" sz="3200" b="1" u="sng" dirty="0">
                <a:solidFill>
                  <a:schemeClr val="bg1"/>
                </a:solidFill>
              </a:rPr>
              <a:t>in spirit and in truth</a:t>
            </a:r>
            <a:r>
              <a:rPr lang="en-US" sz="3200" dirty="0">
                <a:solidFill>
                  <a:schemeClr val="bg1"/>
                </a:solidFill>
              </a:rPr>
              <a:t>. </a:t>
            </a:r>
            <a:endParaRPr lang="en-US" sz="3200" baseline="30000" dirty="0">
              <a:solidFill>
                <a:schemeClr val="bg1"/>
              </a:solidFill>
              <a:latin typeface="Calibri" pitchFamily="34" charset="0"/>
            </a:endParaRPr>
          </a:p>
        </p:txBody>
      </p:sp>
      <p:sp>
        <p:nvSpPr>
          <p:cNvPr id="3" name="Rounded Rectangular Callout 17">
            <a:extLst>
              <a:ext uri="{FF2B5EF4-FFF2-40B4-BE49-F238E27FC236}">
                <a16:creationId xmlns:a16="http://schemas.microsoft.com/office/drawing/2014/main" id="{81BBA06C-5967-A594-BEF0-808A0B78AA20}"/>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4" name="Rounded Rectangular Callout 17">
            <a:extLst>
              <a:ext uri="{FF2B5EF4-FFF2-40B4-BE49-F238E27FC236}">
                <a16:creationId xmlns:a16="http://schemas.microsoft.com/office/drawing/2014/main" id="{19415A92-2A44-0A69-F041-12A02E16E408}"/>
              </a:ext>
            </a:extLst>
          </p:cNvPr>
          <p:cNvSpPr/>
          <p:nvPr/>
        </p:nvSpPr>
        <p:spPr>
          <a:xfrm>
            <a:off x="874677" y="4277226"/>
            <a:ext cx="61184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Where are they getting this?</a:t>
            </a:r>
          </a:p>
        </p:txBody>
      </p:sp>
      <p:sp>
        <p:nvSpPr>
          <p:cNvPr id="5" name="Rounded Rectangular Callout 17">
            <a:extLst>
              <a:ext uri="{FF2B5EF4-FFF2-40B4-BE49-F238E27FC236}">
                <a16:creationId xmlns:a16="http://schemas.microsoft.com/office/drawing/2014/main" id="{9B4699B8-E1D4-6341-88BD-B21E88D964CB}"/>
              </a:ext>
            </a:extLst>
          </p:cNvPr>
          <p:cNvSpPr/>
          <p:nvPr/>
        </p:nvSpPr>
        <p:spPr>
          <a:xfrm>
            <a:off x="260246" y="3595225"/>
            <a:ext cx="7340600" cy="158637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He’s not anti-temple... He’s the </a:t>
            </a:r>
            <a:r>
              <a:rPr lang="en-US" sz="4000" b="1" i="1" dirty="0"/>
              <a:t>fulfillment</a:t>
            </a:r>
            <a:r>
              <a:rPr lang="en-US" sz="4000" b="1" dirty="0"/>
              <a:t> of the temple</a:t>
            </a:r>
          </a:p>
        </p:txBody>
      </p:sp>
      <p:sp>
        <p:nvSpPr>
          <p:cNvPr id="10" name="Content Placeholder 9">
            <a:extLst>
              <a:ext uri="{FF2B5EF4-FFF2-40B4-BE49-F238E27FC236}">
                <a16:creationId xmlns:a16="http://schemas.microsoft.com/office/drawing/2014/main" id="{4BCF5E77-AFE6-749C-1B0A-CC0A45D6F55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70983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7EFCB-3D7F-F552-1D60-994CC5E73AA0}"/>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DA801FEF-B39D-E699-6980-8344C12EF1FC}"/>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16DED6B1-7A67-38D4-6A55-DA3F1A091414}"/>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6" name="TextBox 5">
            <a:extLst>
              <a:ext uri="{FF2B5EF4-FFF2-40B4-BE49-F238E27FC236}">
                <a16:creationId xmlns:a16="http://schemas.microsoft.com/office/drawing/2014/main" id="{A4A4CB1F-BF55-E345-8983-26DC5E24A205}"/>
              </a:ext>
            </a:extLst>
          </p:cNvPr>
          <p:cNvSpPr txBox="1">
            <a:spLocks noChangeArrowheads="1"/>
          </p:cNvSpPr>
          <p:nvPr/>
        </p:nvSpPr>
        <p:spPr bwMode="auto">
          <a:xfrm>
            <a:off x="7959900" y="990600"/>
            <a:ext cx="4222854" cy="2667000"/>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1 Cor 3:16</a:t>
            </a:r>
            <a:r>
              <a:rPr lang="en-US" sz="3200" b="1" dirty="0">
                <a:solidFill>
                  <a:schemeClr val="bg1"/>
                </a:solidFill>
              </a:rPr>
              <a:t> </a:t>
            </a:r>
            <a:r>
              <a:rPr lang="en-US" sz="3200" dirty="0">
                <a:solidFill>
                  <a:schemeClr val="bg1"/>
                </a:solidFill>
              </a:rPr>
              <a:t>Don’t you</a:t>
            </a:r>
            <a:r>
              <a:rPr lang="en-US" sz="3200" b="1" dirty="0">
                <a:solidFill>
                  <a:schemeClr val="bg1"/>
                </a:solidFill>
              </a:rPr>
              <a:t> </a:t>
            </a:r>
            <a:r>
              <a:rPr lang="en-US" sz="3200" dirty="0">
                <a:solidFill>
                  <a:schemeClr val="bg1"/>
                </a:solidFill>
              </a:rPr>
              <a:t>realize that all of you together are the temple of God and that the Spirit of God lives in  you?</a:t>
            </a:r>
          </a:p>
          <a:p>
            <a:endParaRPr lang="en-US" sz="3200" baseline="30000" dirty="0">
              <a:solidFill>
                <a:schemeClr val="bg1"/>
              </a:solidFill>
              <a:latin typeface="Calibri" pitchFamily="34" charset="0"/>
            </a:endParaRPr>
          </a:p>
        </p:txBody>
      </p:sp>
      <p:sp>
        <p:nvSpPr>
          <p:cNvPr id="3" name="Rounded Rectangular Callout 17">
            <a:extLst>
              <a:ext uri="{FF2B5EF4-FFF2-40B4-BE49-F238E27FC236}">
                <a16:creationId xmlns:a16="http://schemas.microsoft.com/office/drawing/2014/main" id="{E897F57F-86BB-C8F9-388A-799A54DDF7CB}"/>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4" name="Rounded Rectangular Callout 17">
            <a:extLst>
              <a:ext uri="{FF2B5EF4-FFF2-40B4-BE49-F238E27FC236}">
                <a16:creationId xmlns:a16="http://schemas.microsoft.com/office/drawing/2014/main" id="{182C190C-7898-E713-B609-7BB38C01D2D7}"/>
              </a:ext>
            </a:extLst>
          </p:cNvPr>
          <p:cNvSpPr/>
          <p:nvPr/>
        </p:nvSpPr>
        <p:spPr>
          <a:xfrm>
            <a:off x="874677" y="4277226"/>
            <a:ext cx="61184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Where are they getting this?</a:t>
            </a:r>
          </a:p>
        </p:txBody>
      </p:sp>
      <p:sp>
        <p:nvSpPr>
          <p:cNvPr id="5" name="Rounded Rectangular Callout 17">
            <a:extLst>
              <a:ext uri="{FF2B5EF4-FFF2-40B4-BE49-F238E27FC236}">
                <a16:creationId xmlns:a16="http://schemas.microsoft.com/office/drawing/2014/main" id="{C616628D-DE72-1822-9FF1-E40E6D4C1D47}"/>
              </a:ext>
            </a:extLst>
          </p:cNvPr>
          <p:cNvSpPr/>
          <p:nvPr/>
        </p:nvSpPr>
        <p:spPr>
          <a:xfrm>
            <a:off x="260246" y="3595225"/>
            <a:ext cx="7340600" cy="158637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He’s not anti-temple... He’s the </a:t>
            </a:r>
            <a:r>
              <a:rPr lang="en-US" sz="4000" b="1" i="1" dirty="0"/>
              <a:t>fulfillment</a:t>
            </a:r>
            <a:r>
              <a:rPr lang="en-US" sz="4000" b="1" dirty="0"/>
              <a:t> of the temple</a:t>
            </a:r>
          </a:p>
        </p:txBody>
      </p:sp>
      <p:sp>
        <p:nvSpPr>
          <p:cNvPr id="10" name="Content Placeholder 9">
            <a:extLst>
              <a:ext uri="{FF2B5EF4-FFF2-40B4-BE49-F238E27FC236}">
                <a16:creationId xmlns:a16="http://schemas.microsoft.com/office/drawing/2014/main" id="{2A2DD701-706C-A26B-7E81-51CD55BDDB0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27171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D97FE-0BF6-15B3-6804-11369627084F}"/>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C323A04-8AA4-E293-8493-8CD114E8A0C0}"/>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842D70A3-9AE3-18F7-14F5-940C724D7067}"/>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8" name="Rectangle 7">
            <a:extLst>
              <a:ext uri="{FF2B5EF4-FFF2-40B4-BE49-F238E27FC236}">
                <a16:creationId xmlns:a16="http://schemas.microsoft.com/office/drawing/2014/main" id="{3E41B4A1-3E56-8458-7A83-325DD1ACBD1F}"/>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6" name="TextBox 5">
            <a:extLst>
              <a:ext uri="{FF2B5EF4-FFF2-40B4-BE49-F238E27FC236}">
                <a16:creationId xmlns:a16="http://schemas.microsoft.com/office/drawing/2014/main" id="{16999B59-35B8-B8AF-3F6A-057CF422BB2B}"/>
              </a:ext>
            </a:extLst>
          </p:cNvPr>
          <p:cNvSpPr txBox="1">
            <a:spLocks noChangeArrowheads="1"/>
          </p:cNvSpPr>
          <p:nvPr/>
        </p:nvSpPr>
        <p:spPr bwMode="auto">
          <a:xfrm>
            <a:off x="6781800" y="0"/>
            <a:ext cx="5375554" cy="4495800"/>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5:17 </a:t>
            </a:r>
            <a:r>
              <a:rPr lang="en-US" sz="3200" dirty="0">
                <a:solidFill>
                  <a:schemeClr val="bg1"/>
                </a:solidFill>
              </a:rPr>
              <a:t>“Do not think that I came to abolish the Law or the Prophets; I did not come to abolish but to fulfill. </a:t>
            </a:r>
            <a:r>
              <a:rPr lang="en-US" sz="3200" b="1" baseline="30000" dirty="0">
                <a:solidFill>
                  <a:schemeClr val="bg1"/>
                </a:solidFill>
              </a:rPr>
              <a:t>18 </a:t>
            </a:r>
            <a:r>
              <a:rPr lang="en-US" sz="3200" dirty="0">
                <a:solidFill>
                  <a:schemeClr val="bg1"/>
                </a:solidFill>
              </a:rPr>
              <a:t>For truly I say to you, until  heaven and earth pass away, </a:t>
            </a:r>
            <a:r>
              <a:rPr lang="en-US" sz="3200" b="1" u="sng" dirty="0">
                <a:solidFill>
                  <a:schemeClr val="bg1"/>
                </a:solidFill>
              </a:rPr>
              <a:t>not the smallest letter or stroke shall pass from the Law </a:t>
            </a:r>
            <a:r>
              <a:rPr lang="en-US" sz="3200" dirty="0">
                <a:solidFill>
                  <a:schemeClr val="bg1"/>
                </a:solidFill>
              </a:rPr>
              <a:t>until all is accomplished. </a:t>
            </a:r>
          </a:p>
          <a:p>
            <a:endParaRPr lang="en-US" sz="3200" baseline="30000" dirty="0">
              <a:solidFill>
                <a:schemeClr val="bg1"/>
              </a:solidFill>
              <a:latin typeface="Calibri" pitchFamily="34" charset="0"/>
            </a:endParaRPr>
          </a:p>
        </p:txBody>
      </p:sp>
      <p:sp>
        <p:nvSpPr>
          <p:cNvPr id="14" name="TextBox 13">
            <a:extLst>
              <a:ext uri="{FF2B5EF4-FFF2-40B4-BE49-F238E27FC236}">
                <a16:creationId xmlns:a16="http://schemas.microsoft.com/office/drawing/2014/main" id="{1AD0D440-5541-90DD-3144-9DA0AB349BCE}"/>
              </a:ext>
            </a:extLst>
          </p:cNvPr>
          <p:cNvSpPr txBox="1">
            <a:spLocks noChangeArrowheads="1"/>
          </p:cNvSpPr>
          <p:nvPr/>
        </p:nvSpPr>
        <p:spPr bwMode="auto">
          <a:xfrm>
            <a:off x="8416646" y="4615112"/>
            <a:ext cx="3775354" cy="2090487"/>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5:48 </a:t>
            </a:r>
            <a:r>
              <a:rPr lang="en-US" sz="3200" dirty="0">
                <a:solidFill>
                  <a:schemeClr val="bg1"/>
                </a:solidFill>
              </a:rPr>
              <a:t>Therefore you are to be perfect, as your heavenly Father is perfect.</a:t>
            </a:r>
          </a:p>
          <a:p>
            <a:endParaRPr lang="en-US" sz="3200" baseline="30000" dirty="0">
              <a:solidFill>
                <a:schemeClr val="bg1"/>
              </a:solidFill>
              <a:latin typeface="Calibri" pitchFamily="34" charset="0"/>
            </a:endParaRPr>
          </a:p>
        </p:txBody>
      </p:sp>
      <p:sp>
        <p:nvSpPr>
          <p:cNvPr id="4" name="Content Placeholder 3">
            <a:extLst>
              <a:ext uri="{FF2B5EF4-FFF2-40B4-BE49-F238E27FC236}">
                <a16:creationId xmlns:a16="http://schemas.microsoft.com/office/drawing/2014/main" id="{861221E5-00CA-9E7A-9FB5-6AE4771114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3730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C0760-144C-9380-BF8E-FCF1691648CC}"/>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DE2C17F4-BDB6-9B4A-8B7D-B7556E842868}"/>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CB86E3E9-2ADD-6A6C-1871-14797C06B0DA}"/>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8" name="Rectangle 7">
            <a:extLst>
              <a:ext uri="{FF2B5EF4-FFF2-40B4-BE49-F238E27FC236}">
                <a16:creationId xmlns:a16="http://schemas.microsoft.com/office/drawing/2014/main" id="{263810C3-3A2C-BCC2-CA3D-EB4C6D2961BA}"/>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6" name="TextBox 5">
            <a:extLst>
              <a:ext uri="{FF2B5EF4-FFF2-40B4-BE49-F238E27FC236}">
                <a16:creationId xmlns:a16="http://schemas.microsoft.com/office/drawing/2014/main" id="{D13C447A-A5FB-8307-2261-16865CB28DC8}"/>
              </a:ext>
            </a:extLst>
          </p:cNvPr>
          <p:cNvSpPr txBox="1">
            <a:spLocks noChangeArrowheads="1"/>
          </p:cNvSpPr>
          <p:nvPr/>
        </p:nvSpPr>
        <p:spPr bwMode="auto">
          <a:xfrm>
            <a:off x="6781800" y="0"/>
            <a:ext cx="5375554" cy="4495800"/>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5:17 </a:t>
            </a:r>
            <a:r>
              <a:rPr lang="en-US" sz="3200" dirty="0">
                <a:solidFill>
                  <a:schemeClr val="bg1"/>
                </a:solidFill>
              </a:rPr>
              <a:t>“Do not think that I came to abolish the Law or the Prophets</a:t>
            </a:r>
            <a:r>
              <a:rPr lang="en-US" sz="3200" b="1" u="sng" dirty="0">
                <a:solidFill>
                  <a:schemeClr val="bg1"/>
                </a:solidFill>
              </a:rPr>
              <a:t>; I did not come to </a:t>
            </a:r>
            <a:r>
              <a:rPr lang="en-US" sz="3100" b="1" u="sng" dirty="0">
                <a:solidFill>
                  <a:schemeClr val="bg1"/>
                </a:solidFill>
              </a:rPr>
              <a:t>abolish but to fulfill</a:t>
            </a:r>
            <a:r>
              <a:rPr lang="en-US" sz="3200" dirty="0">
                <a:solidFill>
                  <a:schemeClr val="bg1"/>
                </a:solidFill>
              </a:rPr>
              <a:t>. </a:t>
            </a:r>
            <a:r>
              <a:rPr lang="en-US" sz="3200" b="1" baseline="30000" dirty="0">
                <a:solidFill>
                  <a:schemeClr val="bg1"/>
                </a:solidFill>
              </a:rPr>
              <a:t>18 </a:t>
            </a:r>
            <a:r>
              <a:rPr lang="en-US" sz="3200" dirty="0">
                <a:solidFill>
                  <a:schemeClr val="bg1"/>
                </a:solidFill>
              </a:rPr>
              <a:t>For truly I say to you, until  heaven and earth pass away, not the smallest letter or stroke shall pass from the Law until all is accomplished. </a:t>
            </a:r>
          </a:p>
          <a:p>
            <a:endParaRPr lang="en-US" sz="3200" baseline="30000" dirty="0">
              <a:solidFill>
                <a:schemeClr val="bg1"/>
              </a:solidFill>
              <a:latin typeface="Calibri" pitchFamily="34" charset="0"/>
            </a:endParaRPr>
          </a:p>
        </p:txBody>
      </p:sp>
      <p:sp>
        <p:nvSpPr>
          <p:cNvPr id="14" name="TextBox 13">
            <a:extLst>
              <a:ext uri="{FF2B5EF4-FFF2-40B4-BE49-F238E27FC236}">
                <a16:creationId xmlns:a16="http://schemas.microsoft.com/office/drawing/2014/main" id="{405E2544-5FC9-53D1-262E-0BCD49481DEB}"/>
              </a:ext>
            </a:extLst>
          </p:cNvPr>
          <p:cNvSpPr txBox="1">
            <a:spLocks noChangeArrowheads="1"/>
          </p:cNvSpPr>
          <p:nvPr/>
        </p:nvSpPr>
        <p:spPr bwMode="auto">
          <a:xfrm>
            <a:off x="8416646" y="4615112"/>
            <a:ext cx="3775354" cy="2090487"/>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5:48 </a:t>
            </a:r>
            <a:r>
              <a:rPr lang="en-US" sz="3200" dirty="0">
                <a:solidFill>
                  <a:schemeClr val="bg1"/>
                </a:solidFill>
              </a:rPr>
              <a:t>Therefore you are to be perfect, as your heavenly Father is perfect.</a:t>
            </a:r>
          </a:p>
          <a:p>
            <a:endParaRPr lang="en-US" sz="3200" baseline="30000" dirty="0">
              <a:solidFill>
                <a:schemeClr val="bg1"/>
              </a:solidFill>
              <a:latin typeface="Calibri" pitchFamily="34" charset="0"/>
            </a:endParaRPr>
          </a:p>
        </p:txBody>
      </p:sp>
      <p:sp>
        <p:nvSpPr>
          <p:cNvPr id="2" name="Rounded Rectangular Callout 17">
            <a:extLst>
              <a:ext uri="{FF2B5EF4-FFF2-40B4-BE49-F238E27FC236}">
                <a16:creationId xmlns:a16="http://schemas.microsoft.com/office/drawing/2014/main" id="{3EA50DB3-FCF6-DB8D-1635-33422F9901E6}"/>
              </a:ext>
            </a:extLst>
          </p:cNvPr>
          <p:cNvSpPr/>
          <p:nvPr/>
        </p:nvSpPr>
        <p:spPr>
          <a:xfrm>
            <a:off x="260246" y="3595225"/>
            <a:ext cx="7340600" cy="158637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He’s not anti-Law... He’s the </a:t>
            </a:r>
            <a:r>
              <a:rPr lang="en-US" sz="4000" b="1" i="1" dirty="0"/>
              <a:t>fulfillment</a:t>
            </a:r>
            <a:r>
              <a:rPr lang="en-US" sz="4000" b="1" dirty="0"/>
              <a:t> of the Law</a:t>
            </a:r>
          </a:p>
        </p:txBody>
      </p:sp>
      <p:sp>
        <p:nvSpPr>
          <p:cNvPr id="5" name="Content Placeholder 4">
            <a:extLst>
              <a:ext uri="{FF2B5EF4-FFF2-40B4-BE49-F238E27FC236}">
                <a16:creationId xmlns:a16="http://schemas.microsoft.com/office/drawing/2014/main" id="{7BD6D1AA-ED15-7395-045A-4EA31EDD400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4318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37E7FE-1050-CD06-5909-6329FA0E607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5D78FD5C-1D7B-1EBD-2BE3-33764761AF11}"/>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7F9FBFF4-5A88-7493-2849-4ABEF35A2ADC}"/>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85B79271-B342-9B1A-991C-466CD49FC020}"/>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7" name="Rounded Rectangular Callout 17">
            <a:extLst>
              <a:ext uri="{FF2B5EF4-FFF2-40B4-BE49-F238E27FC236}">
                <a16:creationId xmlns:a16="http://schemas.microsoft.com/office/drawing/2014/main" id="{4E0E0A10-D361-C360-A163-7F92BBBB4ACF}"/>
              </a:ext>
            </a:extLst>
          </p:cNvPr>
          <p:cNvSpPr/>
          <p:nvPr/>
        </p:nvSpPr>
        <p:spPr>
          <a:xfrm>
            <a:off x="7772400" y="304800"/>
            <a:ext cx="4495800" cy="341095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So on one hand, Stephen probably was saying some revolutionary things </a:t>
            </a:r>
          </a:p>
        </p:txBody>
      </p:sp>
      <p:sp>
        <p:nvSpPr>
          <p:cNvPr id="11" name="Rounded Rectangular Callout 17">
            <a:extLst>
              <a:ext uri="{FF2B5EF4-FFF2-40B4-BE49-F238E27FC236}">
                <a16:creationId xmlns:a16="http://schemas.microsoft.com/office/drawing/2014/main" id="{9CD83C77-2BAB-621C-350E-3DEE38A741F3}"/>
              </a:ext>
            </a:extLst>
          </p:cNvPr>
          <p:cNvSpPr/>
          <p:nvPr/>
        </p:nvSpPr>
        <p:spPr>
          <a:xfrm>
            <a:off x="7902523" y="3830052"/>
            <a:ext cx="4235554" cy="184081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But “speaking against” is an unfair characterization</a:t>
            </a:r>
          </a:p>
        </p:txBody>
      </p:sp>
    </p:spTree>
    <p:extLst>
      <p:ext uri="{BB962C8B-B14F-4D97-AF65-F5344CB8AC3E}">
        <p14:creationId xmlns:p14="http://schemas.microsoft.com/office/powerpoint/2010/main" val="419612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94341-BB25-A60C-BBCE-7A3D12EF8678}"/>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B08D370E-4B9A-EEC9-E670-D63DEBA108CE}"/>
              </a:ext>
            </a:extLst>
          </p:cNvPr>
          <p:cNvSpPr/>
          <p:nvPr/>
        </p:nvSpPr>
        <p:spPr>
          <a:xfrm>
            <a:off x="9246" y="5181600"/>
            <a:ext cx="79379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#1: Speaks against the holy place</a:t>
            </a:r>
          </a:p>
        </p:txBody>
      </p:sp>
      <p:sp>
        <p:nvSpPr>
          <p:cNvPr id="9" name="Rectangle 8">
            <a:extLst>
              <a:ext uri="{FF2B5EF4-FFF2-40B4-BE49-F238E27FC236}">
                <a16:creationId xmlns:a16="http://schemas.microsoft.com/office/drawing/2014/main" id="{EB1F3E51-6503-D51D-E23D-369EA70C29FB}"/>
              </a:ext>
            </a:extLst>
          </p:cNvPr>
          <p:cNvSpPr/>
          <p:nvPr/>
        </p:nvSpPr>
        <p:spPr>
          <a:xfrm>
            <a:off x="9246" y="6019800"/>
            <a:ext cx="860135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rPr>
              <a:t>Charge #2: Speaks against the Law of Moses</a:t>
            </a:r>
          </a:p>
        </p:txBody>
      </p:sp>
      <p:sp>
        <p:nvSpPr>
          <p:cNvPr id="3" name="Rounded Rectangular Callout 17">
            <a:extLst>
              <a:ext uri="{FF2B5EF4-FFF2-40B4-BE49-F238E27FC236}">
                <a16:creationId xmlns:a16="http://schemas.microsoft.com/office/drawing/2014/main" id="{D5160A0F-8019-3967-489E-528CF9FDB636}"/>
              </a:ext>
            </a:extLst>
          </p:cNvPr>
          <p:cNvSpPr/>
          <p:nvPr/>
        </p:nvSpPr>
        <p:spPr>
          <a:xfrm>
            <a:off x="228600" y="152400"/>
            <a:ext cx="7467600" cy="75197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Are the charges true</a:t>
            </a:r>
            <a:r>
              <a:rPr lang="en-US" sz="4800" b="1" dirty="0"/>
              <a:t>?</a:t>
            </a:r>
          </a:p>
        </p:txBody>
      </p:sp>
      <p:sp>
        <p:nvSpPr>
          <p:cNvPr id="10" name="Rounded Rectangular Callout 17">
            <a:extLst>
              <a:ext uri="{FF2B5EF4-FFF2-40B4-BE49-F238E27FC236}">
                <a16:creationId xmlns:a16="http://schemas.microsoft.com/office/drawing/2014/main" id="{9C06DCEE-BAAD-B490-1D92-12F62A75F24C}"/>
              </a:ext>
            </a:extLst>
          </p:cNvPr>
          <p:cNvSpPr/>
          <p:nvPr/>
        </p:nvSpPr>
        <p:spPr>
          <a:xfrm>
            <a:off x="7696200" y="1219200"/>
            <a:ext cx="4448454" cy="4114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He’s not </a:t>
            </a:r>
            <a:r>
              <a:rPr lang="en-US" sz="3600" b="1" i="1" dirty="0"/>
              <a:t>against</a:t>
            </a:r>
            <a:r>
              <a:rPr lang="en-US" sz="3600" b="1" dirty="0"/>
              <a:t> them; he understands they pointed to and are fulfilled in Jesus</a:t>
            </a:r>
          </a:p>
        </p:txBody>
      </p:sp>
    </p:spTree>
    <p:extLst>
      <p:ext uri="{BB962C8B-B14F-4D97-AF65-F5344CB8AC3E}">
        <p14:creationId xmlns:p14="http://schemas.microsoft.com/office/powerpoint/2010/main" val="8023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D5C5C9-056E-B122-3187-30A33C2D1E7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634A521-5960-8DAD-41ED-4CD9D12CCE74}"/>
              </a:ext>
            </a:extLst>
          </p:cNvPr>
          <p:cNvSpPr txBox="1"/>
          <p:nvPr/>
        </p:nvSpPr>
        <p:spPr>
          <a:xfrm>
            <a:off x="7947200" y="-28074"/>
            <a:ext cx="4235554" cy="6886074"/>
          </a:xfrm>
          <a:prstGeom prst="rect">
            <a:avLst/>
          </a:prstGeom>
          <a:solidFill>
            <a:schemeClr val="accent6">
              <a:lumMod val="20000"/>
              <a:lumOff val="80000"/>
            </a:schemeClr>
          </a:solidFill>
          <a:ln>
            <a:solidFill>
              <a:schemeClr val="bg2"/>
            </a:solidFill>
          </a:ln>
        </p:spPr>
        <p:txBody>
          <a:bodyPr wrap="square">
            <a:noAutofit/>
          </a:bodyPr>
          <a:lstStyle/>
          <a:p>
            <a:endParaRPr lang="en-US" sz="3200" b="1" baseline="30000" dirty="0"/>
          </a:p>
          <a:p>
            <a:r>
              <a:rPr lang="en-US" sz="3200" b="1" baseline="30000" dirty="0"/>
              <a:t>Acts 6:15 </a:t>
            </a:r>
            <a:r>
              <a:rPr lang="en-US" sz="3200" dirty="0"/>
              <a:t>And fixing their gaze on him, all who were sitting in the Council saw his face like the face of an angel.</a:t>
            </a:r>
          </a:p>
          <a:p>
            <a:endParaRPr lang="en-US" sz="3400" dirty="0"/>
          </a:p>
          <a:p>
            <a:r>
              <a:rPr lang="en-US" sz="3400" b="1" baseline="30000" dirty="0"/>
              <a:t>7:1</a:t>
            </a:r>
            <a:r>
              <a:rPr lang="en-US" sz="3400" b="1" dirty="0"/>
              <a:t> </a:t>
            </a:r>
            <a:r>
              <a:rPr lang="en-US" sz="3400" dirty="0"/>
              <a:t>The high priest said, “Are these things so?”</a:t>
            </a:r>
          </a:p>
          <a:p>
            <a:endParaRPr lang="en-US" sz="3400" dirty="0"/>
          </a:p>
          <a:p>
            <a:r>
              <a:rPr lang="en-US" sz="3400" b="1" baseline="30000" dirty="0"/>
              <a:t>2 </a:t>
            </a:r>
            <a:r>
              <a:rPr lang="en-US" sz="3400" dirty="0"/>
              <a:t>And he said, “Hear me, brethren and fathers …</a:t>
            </a:r>
          </a:p>
          <a:p>
            <a:endParaRPr lang="en-US"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260171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5938F-D3E2-4EBD-0834-BC97D0986B7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A6CD486-49E4-A6EF-BA06-9CC48765FDE9}"/>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 </a:t>
            </a:r>
            <a:r>
              <a:rPr lang="en-US" sz="3200" dirty="0"/>
              <a:t>The God of glory appeared to </a:t>
            </a:r>
            <a:r>
              <a:rPr lang="en-US" sz="3200" b="1" u="sng" dirty="0">
                <a:solidFill>
                  <a:srgbClr val="002060"/>
                </a:solidFill>
              </a:rPr>
              <a:t>our father Abraham</a:t>
            </a:r>
            <a:r>
              <a:rPr lang="en-US" sz="3200" dirty="0"/>
              <a:t> when he was in Mesopotamia, before he lived in Haran, </a:t>
            </a:r>
            <a:r>
              <a:rPr lang="en-US" sz="3200" b="1" baseline="30000" dirty="0"/>
              <a:t>3 </a:t>
            </a:r>
            <a:r>
              <a:rPr lang="en-US" sz="3200" dirty="0"/>
              <a:t>and said to him, ‘</a:t>
            </a:r>
            <a:r>
              <a:rPr lang="en-US" sz="3200" cap="small" dirty="0"/>
              <a:t>Leave your country and your relatives, and come into the land that I will show you.’ </a:t>
            </a:r>
            <a:r>
              <a:rPr lang="en-US" sz="3200" b="1" baseline="30000" dirty="0"/>
              <a:t>4 </a:t>
            </a:r>
            <a:r>
              <a:rPr lang="en-US" sz="3200" dirty="0"/>
              <a:t>Then he left the land of the Chaldeans and settled in Haran. </a:t>
            </a:r>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FD253E39-01B1-722B-651B-91D8FE561998}"/>
              </a:ext>
            </a:extLst>
          </p:cNvPr>
          <p:cNvSpPr/>
          <p:nvPr/>
        </p:nvSpPr>
        <p:spPr>
          <a:xfrm>
            <a:off x="7947200" y="990600"/>
            <a:ext cx="4235554" cy="164134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700" b="1" dirty="0"/>
              <a:t>TIP: </a:t>
            </a:r>
          </a:p>
          <a:p>
            <a:pPr algn="ctr">
              <a:defRPr/>
            </a:pPr>
            <a:r>
              <a:rPr lang="en-US" sz="3700" b="1" dirty="0"/>
              <a:t>Key is to remember the 2 charges</a:t>
            </a:r>
          </a:p>
        </p:txBody>
      </p:sp>
    </p:spTree>
    <p:extLst>
      <p:ext uri="{BB962C8B-B14F-4D97-AF65-F5344CB8AC3E}">
        <p14:creationId xmlns:p14="http://schemas.microsoft.com/office/powerpoint/2010/main" val="395451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337D1-DA5E-80EC-1818-0ED04B88CC89}"/>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CD9A2CE9-2D4C-E827-874A-BD906A499BB0}"/>
              </a:ext>
            </a:extLst>
          </p:cNvPr>
          <p:cNvSpPr/>
          <p:nvPr/>
        </p:nvSpPr>
        <p:spPr>
          <a:xfrm>
            <a:off x="7947200" y="990600"/>
            <a:ext cx="4235554" cy="164134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700" b="1" dirty="0"/>
          </a:p>
        </p:txBody>
      </p:sp>
      <p:sp>
        <p:nvSpPr>
          <p:cNvPr id="3" name="TextBox 2">
            <a:extLst>
              <a:ext uri="{FF2B5EF4-FFF2-40B4-BE49-F238E27FC236}">
                <a16:creationId xmlns:a16="http://schemas.microsoft.com/office/drawing/2014/main" id="{46467E4E-B869-2F61-D2D0-0B168E73F9C3}"/>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 </a:t>
            </a:r>
            <a:r>
              <a:rPr lang="en-US" sz="3200" dirty="0"/>
              <a:t>The God of glory appeared to our father Abraham </a:t>
            </a:r>
            <a:r>
              <a:rPr lang="en-US" sz="3200" b="1" u="sng" dirty="0">
                <a:solidFill>
                  <a:srgbClr val="002060"/>
                </a:solidFill>
              </a:rPr>
              <a:t>when he was in Mesopotamia</a:t>
            </a:r>
            <a:r>
              <a:rPr lang="en-US" sz="3200" dirty="0"/>
              <a:t>, before he lived in Haran, </a:t>
            </a:r>
            <a:r>
              <a:rPr lang="en-US" sz="3200" b="1" baseline="30000" dirty="0"/>
              <a:t>3 </a:t>
            </a:r>
            <a:r>
              <a:rPr lang="en-US" sz="3200" dirty="0"/>
              <a:t>and said to him, ‘</a:t>
            </a:r>
            <a:r>
              <a:rPr lang="en-US" sz="3200" cap="small" dirty="0"/>
              <a:t>Leave your country and your relatives, and come into the land that I will show you.’ </a:t>
            </a:r>
            <a:r>
              <a:rPr lang="en-US" sz="3200" b="1" baseline="30000" dirty="0"/>
              <a:t>4 </a:t>
            </a:r>
            <a:r>
              <a:rPr lang="en-US" sz="3200" dirty="0"/>
              <a:t>Then he left the land of the Chaldeans and settled in Haran. </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5E9E1923-2436-15EA-A41A-613A533227A6}"/>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6A381CA-28CF-A02F-9964-128FA0DF290F}"/>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643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E5E52-C536-8DA6-A059-DCBF0BC540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593EA60-7D7E-A1B1-0979-7520E5212E3F}"/>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 </a:t>
            </a:r>
            <a:r>
              <a:rPr lang="en-US" sz="3200" b="1" u="sng" dirty="0">
                <a:solidFill>
                  <a:srgbClr val="002060"/>
                </a:solidFill>
              </a:rPr>
              <a:t>The God of glory appeared</a:t>
            </a:r>
            <a:r>
              <a:rPr lang="en-US" sz="3200" dirty="0"/>
              <a:t> to our father Abraham </a:t>
            </a:r>
            <a:r>
              <a:rPr lang="en-US" sz="3200" b="1" u="sng" dirty="0">
                <a:solidFill>
                  <a:srgbClr val="002060"/>
                </a:solidFill>
              </a:rPr>
              <a:t>when he was in Mesopotamia</a:t>
            </a:r>
            <a:r>
              <a:rPr lang="en-US" sz="3200" dirty="0"/>
              <a:t>, before he lived in Haran, </a:t>
            </a:r>
            <a:r>
              <a:rPr lang="en-US" sz="3200" b="1" baseline="30000" dirty="0"/>
              <a:t>3 </a:t>
            </a:r>
            <a:r>
              <a:rPr lang="en-US" sz="3200" dirty="0"/>
              <a:t>and said to him, ‘</a:t>
            </a:r>
            <a:r>
              <a:rPr lang="en-US" sz="3200" cap="small" dirty="0"/>
              <a:t>Leave your country and your relatives, and come into the land that I will show you.’ </a:t>
            </a:r>
            <a:r>
              <a:rPr lang="en-US" sz="3200" b="1" baseline="30000" dirty="0"/>
              <a:t>4 </a:t>
            </a:r>
            <a:r>
              <a:rPr lang="en-US" sz="3200" dirty="0"/>
              <a:t>Then he left the land of the Chaldeans and settled in Haran. </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44F274B6-4497-0D21-A53E-8AE1D8C6A00F}"/>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10A371A1-33DF-71F1-0C16-1D510E7846AC}"/>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299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115C4-2F78-B828-6BA6-72CCD82237F4}"/>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AF1ED965-DEE4-5777-3933-4581ED989818}"/>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8" name="TextBox 7">
            <a:extLst>
              <a:ext uri="{FF2B5EF4-FFF2-40B4-BE49-F238E27FC236}">
                <a16:creationId xmlns:a16="http://schemas.microsoft.com/office/drawing/2014/main" id="{B1C551A2-D7A9-2EA3-FD76-43FB53A99AC4}"/>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1FE5103F-7C11-5E83-C296-DD2C8174B7FA}"/>
              </a:ext>
            </a:extLst>
          </p:cNvPr>
          <p:cNvSpPr/>
          <p:nvPr/>
        </p:nvSpPr>
        <p:spPr>
          <a:xfrm>
            <a:off x="112643" y="1447800"/>
            <a:ext cx="10936357"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“gospel” advancing through a series of challenges…</a:t>
            </a:r>
            <a:endParaRPr lang="en-US" sz="3600" b="1" i="1" dirty="0"/>
          </a:p>
        </p:txBody>
      </p:sp>
      <p:sp>
        <p:nvSpPr>
          <p:cNvPr id="3" name="TextBox 2">
            <a:extLst>
              <a:ext uri="{FF2B5EF4-FFF2-40B4-BE49-F238E27FC236}">
                <a16:creationId xmlns:a16="http://schemas.microsoft.com/office/drawing/2014/main" id="{62B3CDDE-534B-0AC5-7361-8713EDB8AF15}"/>
              </a:ext>
            </a:extLst>
          </p:cNvPr>
          <p:cNvSpPr txBox="1"/>
          <p:nvPr/>
        </p:nvSpPr>
        <p:spPr>
          <a:xfrm>
            <a:off x="0" y="5257800"/>
            <a:ext cx="12192000" cy="16002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6:5 </a:t>
            </a:r>
            <a:r>
              <a:rPr lang="en-US" sz="3200" dirty="0"/>
              <a:t>and they chose </a:t>
            </a:r>
            <a:r>
              <a:rPr lang="en-US" sz="3100" b="1" u="sng" dirty="0">
                <a:solidFill>
                  <a:srgbClr val="002060"/>
                </a:solidFill>
              </a:rPr>
              <a:t>Stephen, a man full of faith and of the Holy Spirit</a:t>
            </a:r>
            <a:r>
              <a:rPr lang="en-US" sz="3200" dirty="0"/>
              <a:t>, and Philip, Prochorus, Nicanor, Timon, Parmenas and Nicolas, a proselyte from Antioch…</a:t>
            </a:r>
          </a:p>
          <a:p>
            <a:endParaRPr lang="en-US" sz="3200" b="1" u="sng" dirty="0">
              <a:solidFill>
                <a:srgbClr val="002060"/>
              </a:solidFill>
            </a:endParaRPr>
          </a:p>
        </p:txBody>
      </p:sp>
      <p:sp>
        <p:nvSpPr>
          <p:cNvPr id="5" name="Content Placeholder 4">
            <a:extLst>
              <a:ext uri="{FF2B5EF4-FFF2-40B4-BE49-F238E27FC236}">
                <a16:creationId xmlns:a16="http://schemas.microsoft.com/office/drawing/2014/main" id="{7921A60F-5327-874F-5C2C-21F31DEA154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0779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90234-DC32-D0BD-10C0-2A5CA7398CD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9CE7EA1-2506-27E0-2025-87B5DEF1BC72}"/>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 </a:t>
            </a:r>
            <a:r>
              <a:rPr lang="en-US" sz="3200" dirty="0"/>
              <a:t>The God of glory appeared to our father Abraham when he was in Mesopotamia, before he lived in Haran, </a:t>
            </a:r>
            <a:r>
              <a:rPr lang="en-US" sz="3200" b="1" baseline="30000" dirty="0"/>
              <a:t>3 </a:t>
            </a:r>
            <a:r>
              <a:rPr lang="en-US" sz="3200" dirty="0"/>
              <a:t>and said to him, ‘</a:t>
            </a:r>
            <a:r>
              <a:rPr lang="en-US" sz="3200" b="1" u="sng" cap="small" dirty="0">
                <a:solidFill>
                  <a:srgbClr val="002060"/>
                </a:solidFill>
              </a:rPr>
              <a:t>Leave your country and your relatives, and come into the land that I will show you</a:t>
            </a:r>
            <a:r>
              <a:rPr lang="en-US" sz="3200" cap="small" dirty="0"/>
              <a:t>.’ </a:t>
            </a:r>
            <a:r>
              <a:rPr lang="en-US" sz="3200" b="1" baseline="30000" dirty="0"/>
              <a:t>4 </a:t>
            </a:r>
            <a:r>
              <a:rPr lang="en-US" sz="3200" dirty="0"/>
              <a:t>Then he left the land of the Chaldeans and settled in Haran. </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D220297F-BD5F-1BD3-EF84-FECB0A88399F}"/>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F3035F7-6DEC-56A0-3D67-0A3F8A16E57F}"/>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1204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16867-DA98-BBE8-9901-E869F382CA4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000B203-D2A1-CDC1-B50B-29C608E445F2}"/>
              </a:ext>
            </a:extLst>
          </p:cNvPr>
          <p:cNvSpPr txBox="1"/>
          <p:nvPr/>
        </p:nvSpPr>
        <p:spPr>
          <a:xfrm>
            <a:off x="9246" y="4800600"/>
            <a:ext cx="12173508" cy="2057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 </a:t>
            </a:r>
            <a:r>
              <a:rPr lang="en-US" sz="3200" dirty="0"/>
              <a:t>The God of glory appeared to our father Abraham when he was in Mesopotamia, before he lived in Haran, </a:t>
            </a:r>
            <a:r>
              <a:rPr lang="en-US" sz="3200" b="1" baseline="30000" dirty="0"/>
              <a:t>3 </a:t>
            </a:r>
            <a:r>
              <a:rPr lang="en-US" sz="3200" dirty="0"/>
              <a:t>and said to him, ‘</a:t>
            </a:r>
            <a:r>
              <a:rPr lang="en-US" sz="3200" cap="small" dirty="0"/>
              <a:t>Leave your country and your relatives, and come into the land that I will show you.’ </a:t>
            </a:r>
            <a:r>
              <a:rPr lang="en-US" sz="3200" b="1" baseline="30000" dirty="0"/>
              <a:t>4 </a:t>
            </a:r>
            <a:r>
              <a:rPr lang="en-US" sz="3200" dirty="0"/>
              <a:t>Then he left the land of the Chaldeans and </a:t>
            </a:r>
            <a:r>
              <a:rPr lang="en-US" sz="3200" b="1" u="sng" dirty="0">
                <a:solidFill>
                  <a:srgbClr val="002060"/>
                </a:solidFill>
              </a:rPr>
              <a:t>settled in Haran</a:t>
            </a:r>
            <a:r>
              <a:rPr lang="en-US" sz="3200" dirty="0"/>
              <a:t>. </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9C340545-8C75-EE30-26BB-498E399A0B7A}"/>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5F77E3B-472C-AC92-BD68-B0780C193E63}"/>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54E304FE-52FC-EDD2-66D2-52DE51A0564A}"/>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D14872DC-F687-0F96-3D89-594D03328D55}"/>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ular Callout 17">
            <a:extLst>
              <a:ext uri="{FF2B5EF4-FFF2-40B4-BE49-F238E27FC236}">
                <a16:creationId xmlns:a16="http://schemas.microsoft.com/office/drawing/2014/main" id="{980D5E4A-4888-8B33-2EE4-5E060B9A1FE6}"/>
              </a:ext>
            </a:extLst>
          </p:cNvPr>
          <p:cNvSpPr/>
          <p:nvPr/>
        </p:nvSpPr>
        <p:spPr>
          <a:xfrm>
            <a:off x="76200" y="1152832"/>
            <a:ext cx="7239000" cy="1666568"/>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THE HOLY GROUND 		     IS WHEREVER GOD IS</a:t>
            </a:r>
          </a:p>
        </p:txBody>
      </p:sp>
      <p:sp>
        <p:nvSpPr>
          <p:cNvPr id="10" name="Rounded Rectangular Callout 17">
            <a:extLst>
              <a:ext uri="{FF2B5EF4-FFF2-40B4-BE49-F238E27FC236}">
                <a16:creationId xmlns:a16="http://schemas.microsoft.com/office/drawing/2014/main" id="{C19EECB0-29FB-9CB8-2282-ECF451CA86A2}"/>
              </a:ext>
            </a:extLst>
          </p:cNvPr>
          <p:cNvSpPr/>
          <p:nvPr/>
        </p:nvSpPr>
        <p:spPr>
          <a:xfrm>
            <a:off x="180110" y="63086"/>
            <a:ext cx="5671127" cy="105338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Stephen constantly mentions God’s work in far-flung places</a:t>
            </a:r>
          </a:p>
        </p:txBody>
      </p:sp>
      <p:sp>
        <p:nvSpPr>
          <p:cNvPr id="11" name="Rounded Rectangular Callout 17">
            <a:extLst>
              <a:ext uri="{FF2B5EF4-FFF2-40B4-BE49-F238E27FC236}">
                <a16:creationId xmlns:a16="http://schemas.microsoft.com/office/drawing/2014/main" id="{B3633B3B-2F35-D9E3-59DC-265546F94735}"/>
              </a:ext>
            </a:extLst>
          </p:cNvPr>
          <p:cNvSpPr/>
          <p:nvPr/>
        </p:nvSpPr>
        <p:spPr>
          <a:xfrm>
            <a:off x="364836" y="3866951"/>
            <a:ext cx="5486401" cy="62666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God doesn’t need a temple!</a:t>
            </a:r>
          </a:p>
        </p:txBody>
      </p:sp>
      <p:sp>
        <p:nvSpPr>
          <p:cNvPr id="12" name="Rounded Rectangular Callout 17">
            <a:extLst>
              <a:ext uri="{FF2B5EF4-FFF2-40B4-BE49-F238E27FC236}">
                <a16:creationId xmlns:a16="http://schemas.microsoft.com/office/drawing/2014/main" id="{E85862DC-5BFB-1D14-E119-B18BF1445889}"/>
              </a:ext>
            </a:extLst>
          </p:cNvPr>
          <p:cNvSpPr/>
          <p:nvPr/>
        </p:nvSpPr>
        <p:spPr>
          <a:xfrm>
            <a:off x="5895803" y="3660697"/>
            <a:ext cx="6057900" cy="110045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God doesn’t only work in “sacred spaces” or “holy land” </a:t>
            </a:r>
          </a:p>
        </p:txBody>
      </p:sp>
    </p:spTree>
    <p:extLst>
      <p:ext uri="{BB962C8B-B14F-4D97-AF65-F5344CB8AC3E}">
        <p14:creationId xmlns:p14="http://schemas.microsoft.com/office/powerpoint/2010/main" val="344713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1000"/>
                                        <p:tgtEl>
                                          <p:spTgt spid="2"/>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9D6AE-9FBD-AC4E-4E63-1FAA261D199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DEBC24-7273-7786-7B21-07A4CF9FCEF1}"/>
              </a:ext>
            </a:extLst>
          </p:cNvPr>
          <p:cNvSpPr txBox="1"/>
          <p:nvPr/>
        </p:nvSpPr>
        <p:spPr>
          <a:xfrm>
            <a:off x="9246" y="4343400"/>
            <a:ext cx="12173508" cy="2514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 </a:t>
            </a:r>
            <a:r>
              <a:rPr lang="en-US" sz="3200" dirty="0"/>
              <a:t>From there, after his father died, </a:t>
            </a:r>
            <a:r>
              <a:rPr lang="en-US" sz="3200" b="1" u="sng" dirty="0">
                <a:solidFill>
                  <a:srgbClr val="002060"/>
                </a:solidFill>
              </a:rPr>
              <a:t>God had him move to this country in which you are now living</a:t>
            </a:r>
            <a:r>
              <a:rPr lang="en-US" sz="3200" dirty="0"/>
              <a:t>. </a:t>
            </a:r>
            <a:r>
              <a:rPr lang="en-US" sz="3200" b="1" baseline="30000" dirty="0"/>
              <a:t>5 </a:t>
            </a:r>
            <a:r>
              <a:rPr lang="en-US" sz="3200" dirty="0"/>
              <a:t>But He gave him no inheritance in it, not even a foot of ground, and yet, even when he had no child, He promised that </a:t>
            </a:r>
            <a:r>
              <a:rPr lang="en-US" sz="3200" cap="small" dirty="0"/>
              <a:t>He would give it to him as a possession, and to his descendants after him</a:t>
            </a:r>
            <a:r>
              <a:rPr lang="en-US" sz="3200" dirty="0"/>
              <a:t>. </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B4984B0E-CB01-857D-FD60-85769E3C65AC}"/>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8DE94C6-9C7D-83AF-7545-7906DF9D8F96}"/>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BC7A3211-16A8-7EF8-AE1D-71FE2261DABB}"/>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5A894BA5-09E7-4F89-56F5-95E19CF4E69D}"/>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07CEC97A-23B1-356B-C043-C868B61CA9A0}"/>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060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AB097-ECB5-0C7D-8CC4-8B64C82ABFC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21C0618-D306-B9C6-C739-9A650274EDD8}"/>
              </a:ext>
            </a:extLst>
          </p:cNvPr>
          <p:cNvSpPr txBox="1"/>
          <p:nvPr/>
        </p:nvSpPr>
        <p:spPr>
          <a:xfrm>
            <a:off x="9246" y="4343400"/>
            <a:ext cx="12173508" cy="2514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 </a:t>
            </a:r>
            <a:r>
              <a:rPr lang="en-US" sz="3200" dirty="0"/>
              <a:t>From there, after his father died, God had him move to this country in which you are now living. </a:t>
            </a:r>
            <a:r>
              <a:rPr lang="en-US" sz="3200" b="1" baseline="30000" dirty="0"/>
              <a:t>5 </a:t>
            </a:r>
            <a:r>
              <a:rPr lang="en-US" sz="3200" b="1" u="sng" dirty="0">
                <a:solidFill>
                  <a:srgbClr val="002060"/>
                </a:solidFill>
              </a:rPr>
              <a:t>But He gave him no inheritance in it, not even a foot of ground</a:t>
            </a:r>
            <a:r>
              <a:rPr lang="en-US" sz="3200" dirty="0"/>
              <a:t>, and yet, even when he had no child, He promised that </a:t>
            </a:r>
            <a:r>
              <a:rPr lang="en-US" sz="3200" cap="small" dirty="0"/>
              <a:t>He would give it to him as a possession, and to his descendants after him</a:t>
            </a:r>
            <a:r>
              <a:rPr lang="en-US" sz="3200" dirty="0"/>
              <a:t>. </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7E362420-70D0-4C23-77BE-5A4034CC6E68}"/>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16BE9671-8F17-24B4-5888-BF36A9105DD9}"/>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C5D6009E-8B9A-E7E5-A97F-6E5D7583209F}"/>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F4E9B329-3854-9702-26A0-10A62E256FEE}"/>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93207E18-8B3E-156A-9CD6-B6B182F2F12F}"/>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92ABEECD-94AA-689A-9119-B0C82C3E9294}"/>
              </a:ext>
            </a:extLst>
          </p:cNvPr>
          <p:cNvSpPr/>
          <p:nvPr/>
        </p:nvSpPr>
        <p:spPr>
          <a:xfrm>
            <a:off x="6207760" y="4762501"/>
            <a:ext cx="838200" cy="723899"/>
          </a:xfrm>
          <a:prstGeom prst="ellipse">
            <a:avLst/>
          </a:prstGeom>
          <a:noFill/>
          <a:ln w="889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512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BD88D-389F-C88D-DB08-389DAAC6492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5F209A5-D969-F50F-0CDE-4FDD35E652BC}"/>
              </a:ext>
            </a:extLst>
          </p:cNvPr>
          <p:cNvSpPr txBox="1"/>
          <p:nvPr/>
        </p:nvSpPr>
        <p:spPr>
          <a:xfrm>
            <a:off x="9246" y="4343400"/>
            <a:ext cx="12173508" cy="2514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 </a:t>
            </a:r>
            <a:r>
              <a:rPr lang="en-US" sz="3200" dirty="0"/>
              <a:t>From there, after his father died, God had him move to this country in which you are now living. </a:t>
            </a:r>
            <a:r>
              <a:rPr lang="en-US" sz="3200" b="1" baseline="30000" dirty="0"/>
              <a:t>5 </a:t>
            </a:r>
            <a:r>
              <a:rPr lang="en-US" sz="3200" dirty="0"/>
              <a:t>But He gave him no inheritance in it, not even a foot of ground, and yet, even when he had no child, </a:t>
            </a:r>
            <a:r>
              <a:rPr lang="en-US" sz="3200" b="1" u="sng" dirty="0">
                <a:solidFill>
                  <a:srgbClr val="002060"/>
                </a:solidFill>
              </a:rPr>
              <a:t>He promised that </a:t>
            </a:r>
            <a:r>
              <a:rPr lang="en-US" sz="3200" b="1" u="sng" cap="small" dirty="0">
                <a:solidFill>
                  <a:srgbClr val="002060"/>
                </a:solidFill>
              </a:rPr>
              <a:t>He would give it to him as a possession, and to his descendants after him</a:t>
            </a:r>
            <a:r>
              <a:rPr lang="en-US" sz="3200" b="1" u="sng" dirty="0">
                <a:solidFill>
                  <a:srgbClr val="002060"/>
                </a:solidFill>
              </a:rPr>
              <a:t>. </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A9F31706-E52D-305B-CB4B-AF5F50C8ADEB}"/>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DB94F638-6EE0-1B72-FB52-9B2F78B35931}"/>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7BB4A911-AF2E-CF12-D051-71479BF92711}"/>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2975D722-884D-AA89-874E-998D452B582C}"/>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0981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633A-8815-E9D9-8E07-38D7F93F84E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B3A2726-2CB7-9E8F-BEDC-9C648381FAC9}"/>
              </a:ext>
            </a:extLst>
          </p:cNvPr>
          <p:cNvSpPr txBox="1"/>
          <p:nvPr/>
        </p:nvSpPr>
        <p:spPr>
          <a:xfrm>
            <a:off x="9246" y="4876800"/>
            <a:ext cx="12173508" cy="1981200"/>
          </a:xfrm>
          <a:prstGeom prst="rect">
            <a:avLst/>
          </a:prstGeom>
          <a:solidFill>
            <a:schemeClr val="accent6">
              <a:lumMod val="20000"/>
              <a:lumOff val="80000"/>
            </a:schemeClr>
          </a:solidFill>
          <a:ln>
            <a:solidFill>
              <a:schemeClr val="bg2"/>
            </a:solidFill>
          </a:ln>
        </p:spPr>
        <p:txBody>
          <a:bodyPr wrap="square">
            <a:noAutofit/>
          </a:bodyPr>
          <a:lstStyle/>
          <a:p>
            <a:r>
              <a:rPr lang="en-US" sz="2900" b="1" baseline="30000" dirty="0"/>
              <a:t>Acts 7:6 </a:t>
            </a:r>
            <a:r>
              <a:rPr lang="en-US" sz="2900" b="1" u="sng" dirty="0">
                <a:solidFill>
                  <a:srgbClr val="002060"/>
                </a:solidFill>
              </a:rPr>
              <a:t>But</a:t>
            </a:r>
            <a:r>
              <a:rPr lang="en-US" sz="2900" dirty="0"/>
              <a:t> God spoke to this effect, that his </a:t>
            </a:r>
            <a:r>
              <a:rPr lang="en-US" sz="2900" cap="small" dirty="0"/>
              <a:t>descendants would be </a:t>
            </a:r>
            <a:r>
              <a:rPr lang="en-US" sz="2900" b="1" u="sng" cap="small" dirty="0">
                <a:solidFill>
                  <a:srgbClr val="002060"/>
                </a:solidFill>
              </a:rPr>
              <a:t>aliens in a foreign land</a:t>
            </a:r>
            <a:r>
              <a:rPr lang="en-US" sz="2900" cap="small" dirty="0"/>
              <a:t>, and that they would</a:t>
            </a:r>
            <a:r>
              <a:rPr lang="en-US" sz="2900" dirty="0"/>
              <a:t> </a:t>
            </a:r>
            <a:r>
              <a:rPr lang="en-US" sz="2900" cap="small" dirty="0"/>
              <a:t>be enslaved and mistreated for four hundred years</a:t>
            </a:r>
            <a:r>
              <a:rPr lang="en-US" sz="2900" dirty="0"/>
              <a:t>. </a:t>
            </a:r>
            <a:r>
              <a:rPr lang="en-US" sz="2900" b="1" baseline="30000" dirty="0"/>
              <a:t>7 </a:t>
            </a:r>
            <a:r>
              <a:rPr lang="en-US" sz="2900" dirty="0"/>
              <a:t>‘</a:t>
            </a:r>
            <a:r>
              <a:rPr lang="en-US" sz="2900" cap="small" dirty="0"/>
              <a:t>And whatever nation to which they will be in bondage I Myself will judge</a:t>
            </a:r>
            <a:r>
              <a:rPr lang="en-US" sz="2900" dirty="0"/>
              <a:t>,’ said God, ‘</a:t>
            </a:r>
            <a:r>
              <a:rPr lang="en-US" sz="2900" cap="small" dirty="0"/>
              <a:t>and</a:t>
            </a:r>
            <a:r>
              <a:rPr lang="en-US" sz="2900" dirty="0"/>
              <a:t> </a:t>
            </a:r>
            <a:r>
              <a:rPr lang="en-US" sz="2900" cap="small" dirty="0"/>
              <a:t>after that they will come out and</a:t>
            </a:r>
            <a:r>
              <a:rPr lang="en-US" sz="2900" dirty="0"/>
              <a:t> </a:t>
            </a:r>
            <a:r>
              <a:rPr lang="en-US" sz="2900" cap="small" dirty="0"/>
              <a:t>serve Me in this place</a:t>
            </a:r>
            <a:endParaRPr lang="en-US" sz="2900" b="1" dirty="0">
              <a:solidFill>
                <a:schemeClr val="bg1"/>
              </a:solidFill>
            </a:endParaRP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4265F3A5-E33A-D9BE-9A5B-D98227D8CD62}"/>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99FBAEB-08D3-F516-712C-5A84DA62AB1F}"/>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42B3504A-EB68-AA5E-0840-DD7A95BF8042}"/>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264C58BF-10B5-100A-39BB-24C08095FFB5}"/>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B4E723C0-D9F4-18F0-7D03-36965E8069C0}"/>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04007F87-A423-F48E-EAFB-7355298403F0}"/>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F7C4711-89F8-9363-17CD-208196A31593}"/>
              </a:ext>
            </a:extLst>
          </p:cNvPr>
          <p:cNvCxnSpPr>
            <a:cxnSpLocks/>
            <a:endCxn id="7" idx="3"/>
          </p:cNvCxnSpPr>
          <p:nvPr/>
        </p:nvCxnSpPr>
        <p:spPr>
          <a:xfrm flipV="1">
            <a:off x="2476672" y="3543696"/>
            <a:ext cx="1605297" cy="647304"/>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25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FA055-985D-29AB-B24E-7A04CBCAFED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90A92C3-2140-74C9-CF25-EC0EBFCA06D5}"/>
              </a:ext>
            </a:extLst>
          </p:cNvPr>
          <p:cNvSpPr txBox="1"/>
          <p:nvPr/>
        </p:nvSpPr>
        <p:spPr>
          <a:xfrm>
            <a:off x="9246" y="4876800"/>
            <a:ext cx="12173508" cy="1981200"/>
          </a:xfrm>
          <a:prstGeom prst="rect">
            <a:avLst/>
          </a:prstGeom>
          <a:solidFill>
            <a:schemeClr val="accent6">
              <a:lumMod val="20000"/>
              <a:lumOff val="80000"/>
            </a:schemeClr>
          </a:solidFill>
          <a:ln>
            <a:solidFill>
              <a:schemeClr val="bg2"/>
            </a:solidFill>
          </a:ln>
        </p:spPr>
        <p:txBody>
          <a:bodyPr wrap="square">
            <a:noAutofit/>
          </a:bodyPr>
          <a:lstStyle/>
          <a:p>
            <a:r>
              <a:rPr lang="en-US" sz="2900" b="1" baseline="30000" dirty="0"/>
              <a:t>Acts 7:6 </a:t>
            </a:r>
            <a:r>
              <a:rPr lang="en-US" sz="2900" b="1" u="sng" dirty="0">
                <a:solidFill>
                  <a:srgbClr val="002060"/>
                </a:solidFill>
              </a:rPr>
              <a:t>But</a:t>
            </a:r>
            <a:r>
              <a:rPr lang="en-US" sz="2900" dirty="0"/>
              <a:t> God spoke to this effect, that his </a:t>
            </a:r>
            <a:r>
              <a:rPr lang="en-US" sz="2900" cap="small" dirty="0"/>
              <a:t>descendants would be </a:t>
            </a:r>
            <a:r>
              <a:rPr lang="en-US" sz="2900" b="1" u="sng" cap="small" dirty="0">
                <a:solidFill>
                  <a:srgbClr val="002060"/>
                </a:solidFill>
              </a:rPr>
              <a:t>aliens in a foreign land</a:t>
            </a:r>
            <a:r>
              <a:rPr lang="en-US" sz="2900" cap="small" dirty="0"/>
              <a:t>, and that they would</a:t>
            </a:r>
            <a:r>
              <a:rPr lang="en-US" sz="2900" dirty="0"/>
              <a:t> </a:t>
            </a:r>
            <a:r>
              <a:rPr lang="en-US" sz="2900" cap="small" dirty="0"/>
              <a:t>be enslaved and mistreated </a:t>
            </a:r>
            <a:r>
              <a:rPr lang="en-US" sz="2900" b="1" u="sng" cap="small" dirty="0">
                <a:solidFill>
                  <a:srgbClr val="002060"/>
                </a:solidFill>
              </a:rPr>
              <a:t>for four hundred years</a:t>
            </a:r>
            <a:r>
              <a:rPr lang="en-US" sz="2900" dirty="0"/>
              <a:t>. </a:t>
            </a:r>
            <a:r>
              <a:rPr lang="en-US" sz="2900" b="1" baseline="30000" dirty="0"/>
              <a:t>7 </a:t>
            </a:r>
            <a:r>
              <a:rPr lang="en-US" sz="2900" dirty="0"/>
              <a:t>‘</a:t>
            </a:r>
            <a:r>
              <a:rPr lang="en-US" sz="2900" cap="small" dirty="0"/>
              <a:t>And whatever nation to which they will be in bondage I Myself will judge</a:t>
            </a:r>
            <a:r>
              <a:rPr lang="en-US" sz="2900" dirty="0"/>
              <a:t>,’ said God, ‘</a:t>
            </a:r>
            <a:r>
              <a:rPr lang="en-US" sz="2900" cap="small" dirty="0"/>
              <a:t>and</a:t>
            </a:r>
            <a:r>
              <a:rPr lang="en-US" sz="2900" dirty="0"/>
              <a:t> </a:t>
            </a:r>
            <a:r>
              <a:rPr lang="en-US" sz="2900" b="1" u="sng" cap="small" dirty="0">
                <a:solidFill>
                  <a:srgbClr val="002060"/>
                </a:solidFill>
              </a:rPr>
              <a:t>after that</a:t>
            </a:r>
            <a:r>
              <a:rPr lang="en-US" sz="2900" cap="small" dirty="0"/>
              <a:t> they will come out and</a:t>
            </a:r>
            <a:r>
              <a:rPr lang="en-US" sz="2900" dirty="0"/>
              <a:t> </a:t>
            </a:r>
            <a:r>
              <a:rPr lang="en-US" sz="2900" cap="small" dirty="0"/>
              <a:t>serve Me in this place</a:t>
            </a:r>
            <a:endParaRPr lang="en-US" sz="2900" b="1" dirty="0">
              <a:solidFill>
                <a:schemeClr val="bg1"/>
              </a:solidFill>
            </a:endParaRP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72D2A80E-3A30-FD9A-6E28-07F47C050D6E}"/>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472B804-D05E-9F6D-A41B-983FE3F82480}"/>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CCB5DB30-3373-612E-9BC8-9AE86D4FE0F8}"/>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85833607-1DC4-C642-09EE-0D5E5B7CA842}"/>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7ADC8B5E-0E11-45C2-07F0-B3891DA7DB40}"/>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3A371852-5BB4-DF9E-367B-ABE805AC3B9B}"/>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08E5A120-77C7-2381-7344-D4BE299B76D8}"/>
              </a:ext>
            </a:extLst>
          </p:cNvPr>
          <p:cNvCxnSpPr>
            <a:cxnSpLocks/>
            <a:endCxn id="7" idx="3"/>
          </p:cNvCxnSpPr>
          <p:nvPr/>
        </p:nvCxnSpPr>
        <p:spPr>
          <a:xfrm flipV="1">
            <a:off x="2476672" y="3543696"/>
            <a:ext cx="1605297" cy="647304"/>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Rounded Rectangular Callout 17">
            <a:extLst>
              <a:ext uri="{FF2B5EF4-FFF2-40B4-BE49-F238E27FC236}">
                <a16:creationId xmlns:a16="http://schemas.microsoft.com/office/drawing/2014/main" id="{EA51A809-D48F-6D00-EE75-A018B31AC568}"/>
              </a:ext>
            </a:extLst>
          </p:cNvPr>
          <p:cNvSpPr/>
          <p:nvPr/>
        </p:nvSpPr>
        <p:spPr>
          <a:xfrm>
            <a:off x="435774" y="272700"/>
            <a:ext cx="5050626" cy="11841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God’s</a:t>
            </a:r>
            <a:r>
              <a:rPr lang="en-US" sz="3400" b="1" dirty="0"/>
              <a:t> people in a </a:t>
            </a:r>
            <a:r>
              <a:rPr lang="en-US" sz="3400" b="1" i="1" dirty="0"/>
              <a:t>foreign</a:t>
            </a:r>
            <a:r>
              <a:rPr lang="en-US" sz="3400" b="1" dirty="0"/>
              <a:t> land for 400 years</a:t>
            </a:r>
          </a:p>
        </p:txBody>
      </p:sp>
    </p:spTree>
    <p:extLst>
      <p:ext uri="{BB962C8B-B14F-4D97-AF65-F5344CB8AC3E}">
        <p14:creationId xmlns:p14="http://schemas.microsoft.com/office/powerpoint/2010/main" val="173604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A8B7B-8A26-3865-514E-D937172E22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FB6E6EB-D745-A402-3B29-44CDBEE0DD5A}"/>
              </a:ext>
            </a:extLst>
          </p:cNvPr>
          <p:cNvSpPr txBox="1"/>
          <p:nvPr/>
        </p:nvSpPr>
        <p:spPr>
          <a:xfrm>
            <a:off x="9246" y="5145610"/>
            <a:ext cx="12173508" cy="171239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7:8 </a:t>
            </a:r>
            <a:r>
              <a:rPr lang="en-US" sz="3200" dirty="0"/>
              <a:t>And He gave him the covenant of </a:t>
            </a:r>
            <a:r>
              <a:rPr lang="en-US" sz="3200" b="1" u="sng" dirty="0">
                <a:solidFill>
                  <a:srgbClr val="002060"/>
                </a:solidFill>
              </a:rPr>
              <a:t>circumcision</a:t>
            </a:r>
            <a:r>
              <a:rPr lang="en-US" sz="3200" dirty="0"/>
              <a:t>; and so Abraham  became the father of Isaac, and circumcised him on the eighth day; and Isaac became the father of Jacob, and Jacob of the </a:t>
            </a:r>
            <a:r>
              <a:rPr lang="en-US" sz="3200" b="1" u="sng" dirty="0">
                <a:solidFill>
                  <a:srgbClr val="002060"/>
                </a:solidFill>
              </a:rPr>
              <a:t>twelve patriarchs</a:t>
            </a:r>
            <a:r>
              <a:rPr lang="en-US" sz="3200" dirty="0"/>
              <a:t>.</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3AF5919E-2338-0525-3928-0453F7A0DF2A}"/>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295F6FE-59A9-DB9C-6E07-EEF93809F310}"/>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B8EBF24F-1B83-9DA9-28E4-4CA4F73831D9}"/>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094A3EF5-0CE0-DE7A-44BA-681EAA5E8414}"/>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08E6688E-0D91-5FAD-C4AD-EA53C6BBFFE0}"/>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9AFC6E89-5557-8B82-E02D-CAD13B741439}"/>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BD9279A0-ADA3-0FB0-202C-4C10A17DF454}"/>
              </a:ext>
            </a:extLst>
          </p:cNvPr>
          <p:cNvCxnSpPr>
            <a:cxnSpLocks/>
            <a:endCxn id="7" idx="3"/>
          </p:cNvCxnSpPr>
          <p:nvPr/>
        </p:nvCxnSpPr>
        <p:spPr>
          <a:xfrm flipV="1">
            <a:off x="2476672" y="3543696"/>
            <a:ext cx="1605297" cy="647304"/>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Rounded Rectangular Callout 17">
            <a:extLst>
              <a:ext uri="{FF2B5EF4-FFF2-40B4-BE49-F238E27FC236}">
                <a16:creationId xmlns:a16="http://schemas.microsoft.com/office/drawing/2014/main" id="{C73C5D3E-243A-7E71-61B3-B500265CBF23}"/>
              </a:ext>
            </a:extLst>
          </p:cNvPr>
          <p:cNvSpPr/>
          <p:nvPr/>
        </p:nvSpPr>
        <p:spPr>
          <a:xfrm>
            <a:off x="435774" y="272700"/>
            <a:ext cx="5050626" cy="11841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God’s</a:t>
            </a:r>
            <a:r>
              <a:rPr lang="en-US" sz="3400" b="1" dirty="0"/>
              <a:t> people in a </a:t>
            </a:r>
            <a:r>
              <a:rPr lang="en-US" sz="3400" b="1" i="1" dirty="0"/>
              <a:t>foreign</a:t>
            </a:r>
            <a:r>
              <a:rPr lang="en-US" sz="3400" b="1" dirty="0"/>
              <a:t> land for 400 years</a:t>
            </a:r>
          </a:p>
        </p:txBody>
      </p:sp>
    </p:spTree>
    <p:extLst>
      <p:ext uri="{BB962C8B-B14F-4D97-AF65-F5344CB8AC3E}">
        <p14:creationId xmlns:p14="http://schemas.microsoft.com/office/powerpoint/2010/main" val="1899368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C7A982-8077-E2DB-D905-8B56BD92B07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4A22471-AC89-BBBC-484B-66DFD2E4679B}"/>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7:9 </a:t>
            </a:r>
            <a:r>
              <a:rPr lang="en-US" sz="3200" dirty="0"/>
              <a:t>“The patriarchs became jealous of Joseph and sold him </a:t>
            </a:r>
            <a:r>
              <a:rPr lang="en-US" sz="3200" b="1" u="sng" dirty="0">
                <a:solidFill>
                  <a:srgbClr val="002060"/>
                </a:solidFill>
              </a:rPr>
              <a:t>into Egypt</a:t>
            </a:r>
            <a:r>
              <a:rPr lang="en-US" sz="3200" dirty="0"/>
              <a:t>. Yet God was with him, </a:t>
            </a:r>
            <a:r>
              <a:rPr lang="en-US" sz="3200" b="1" baseline="30000" dirty="0"/>
              <a:t>10 </a:t>
            </a:r>
            <a:r>
              <a:rPr lang="en-US" sz="3200" dirty="0"/>
              <a:t>and rescued him from all his afflictions, and granted him favor and wisdom in the sight of Pharaoh, king of Egypt, and he made him governor over Egypt and all his household.</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38A85243-4729-DE0D-C946-4226E9331A23}"/>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DD52A327-48DD-656D-8BC9-C5497C41B791}"/>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17A43A66-23F9-9F0F-73CC-792A3B6A0318}"/>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0463A2E7-E0B6-028C-DCCA-8FCF19B92C44}"/>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F10265F7-4BF1-DC44-2FD5-14D52154A53B}"/>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AF029FB2-EBB0-4419-35AB-B7CCC932D3CB}"/>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58DA1BE9-73BD-30DC-62FE-856D468844AD}"/>
              </a:ext>
            </a:extLst>
          </p:cNvPr>
          <p:cNvCxnSpPr>
            <a:cxnSpLocks/>
            <a:endCxn id="7" idx="3"/>
          </p:cNvCxnSpPr>
          <p:nvPr/>
        </p:nvCxnSpPr>
        <p:spPr>
          <a:xfrm flipV="1">
            <a:off x="2476672" y="3543696"/>
            <a:ext cx="1605297" cy="647304"/>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Rounded Rectangular Callout 17">
            <a:extLst>
              <a:ext uri="{FF2B5EF4-FFF2-40B4-BE49-F238E27FC236}">
                <a16:creationId xmlns:a16="http://schemas.microsoft.com/office/drawing/2014/main" id="{A479AA50-535C-65A9-721F-9617B571A05D}"/>
              </a:ext>
            </a:extLst>
          </p:cNvPr>
          <p:cNvSpPr/>
          <p:nvPr/>
        </p:nvSpPr>
        <p:spPr>
          <a:xfrm>
            <a:off x="435774" y="272700"/>
            <a:ext cx="5050626" cy="11841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God’s</a:t>
            </a:r>
            <a:r>
              <a:rPr lang="en-US" sz="3400" b="1" dirty="0"/>
              <a:t> people in a </a:t>
            </a:r>
            <a:r>
              <a:rPr lang="en-US" sz="3400" b="1" i="1" dirty="0"/>
              <a:t>foreign</a:t>
            </a:r>
            <a:r>
              <a:rPr lang="en-US" sz="3400" b="1" dirty="0"/>
              <a:t> land for 400 years</a:t>
            </a:r>
          </a:p>
        </p:txBody>
      </p:sp>
    </p:spTree>
    <p:extLst>
      <p:ext uri="{BB962C8B-B14F-4D97-AF65-F5344CB8AC3E}">
        <p14:creationId xmlns:p14="http://schemas.microsoft.com/office/powerpoint/2010/main" val="85643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85317-1F2F-7DB5-5B17-094D80017FA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76C98CD-C4F8-67BF-7853-69CDA80234AE}"/>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7:9 </a:t>
            </a:r>
            <a:r>
              <a:rPr lang="en-US" sz="3200" dirty="0"/>
              <a:t>“The patriarchs became jealous of Joseph and sold him </a:t>
            </a:r>
            <a:r>
              <a:rPr lang="en-US" sz="3200" b="1" u="sng" dirty="0">
                <a:solidFill>
                  <a:srgbClr val="002060"/>
                </a:solidFill>
              </a:rPr>
              <a:t>into Egypt</a:t>
            </a:r>
            <a:r>
              <a:rPr lang="en-US" sz="3200" dirty="0"/>
              <a:t>. </a:t>
            </a:r>
            <a:r>
              <a:rPr lang="en-US" sz="3200" b="1" u="sng" dirty="0">
                <a:solidFill>
                  <a:srgbClr val="002060"/>
                </a:solidFill>
              </a:rPr>
              <a:t>Yet God was with him</a:t>
            </a:r>
            <a:r>
              <a:rPr lang="en-US" sz="3200" dirty="0"/>
              <a:t>, </a:t>
            </a:r>
            <a:r>
              <a:rPr lang="en-US" sz="3200" b="1" baseline="30000" dirty="0"/>
              <a:t>10 </a:t>
            </a:r>
            <a:r>
              <a:rPr lang="en-US" sz="3200" dirty="0"/>
              <a:t>and rescued him from all his afflictions, and granted him favor and wisdom in the sight of Pharaoh, king of Egypt, and he made him governor over Egypt and all his household.</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C740BD66-8888-FF79-793C-7148E34EB922}"/>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70337DE-32C0-DE0D-705D-2EE0C8783560}"/>
              </a:ext>
            </a:extLst>
          </p:cNvPr>
          <p:cNvSpPr/>
          <p:nvPr/>
        </p:nvSpPr>
        <p:spPr>
          <a:xfrm>
            <a:off x="3981536" y="295832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1895FD22-FADF-29A1-B345-8DFB327DBD7F}"/>
              </a:ext>
            </a:extLst>
          </p:cNvPr>
          <p:cNvCxnSpPr>
            <a:cxnSpLocks/>
          </p:cNvCxnSpPr>
          <p:nvPr/>
        </p:nvCxnSpPr>
        <p:spPr>
          <a:xfrm flipH="1" flipV="1">
            <a:off x="6781800" y="685800"/>
            <a:ext cx="3276600" cy="2584065"/>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B155F94-4B9B-CAA0-72CC-73CD1306BDB7}"/>
              </a:ext>
            </a:extLst>
          </p:cNvPr>
          <p:cNvSpPr/>
          <p:nvPr/>
        </p:nvSpPr>
        <p:spPr>
          <a:xfrm>
            <a:off x="6096000" y="76200"/>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20C3A8D3-17B7-734B-2AB8-EB55050A1F1D}"/>
              </a:ext>
            </a:extLst>
          </p:cNvPr>
          <p:cNvCxnSpPr>
            <a:cxnSpLocks/>
          </p:cNvCxnSpPr>
          <p:nvPr/>
        </p:nvCxnSpPr>
        <p:spPr>
          <a:xfrm flipV="1">
            <a:off x="4419600" y="685800"/>
            <a:ext cx="1752600" cy="2427610"/>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24993E25-3E31-6794-96DF-F7B8315928E8}"/>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81DBE0C8-750D-E4E4-345D-94AA4F6A2187}"/>
              </a:ext>
            </a:extLst>
          </p:cNvPr>
          <p:cNvCxnSpPr>
            <a:cxnSpLocks/>
            <a:endCxn id="7" idx="3"/>
          </p:cNvCxnSpPr>
          <p:nvPr/>
        </p:nvCxnSpPr>
        <p:spPr>
          <a:xfrm flipV="1">
            <a:off x="2476672" y="3543696"/>
            <a:ext cx="1605297" cy="647304"/>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Rounded Rectangular Callout 17">
            <a:extLst>
              <a:ext uri="{FF2B5EF4-FFF2-40B4-BE49-F238E27FC236}">
                <a16:creationId xmlns:a16="http://schemas.microsoft.com/office/drawing/2014/main" id="{688D33F2-A840-0381-5744-91E2E6B7767F}"/>
              </a:ext>
            </a:extLst>
          </p:cNvPr>
          <p:cNvSpPr/>
          <p:nvPr/>
        </p:nvSpPr>
        <p:spPr>
          <a:xfrm>
            <a:off x="435774" y="272700"/>
            <a:ext cx="5050626" cy="11841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God’s</a:t>
            </a:r>
            <a:r>
              <a:rPr lang="en-US" sz="3400" b="1" dirty="0"/>
              <a:t> people in a </a:t>
            </a:r>
            <a:r>
              <a:rPr lang="en-US" sz="3400" b="1" i="1" dirty="0"/>
              <a:t>foreign</a:t>
            </a:r>
            <a:r>
              <a:rPr lang="en-US" sz="3400" b="1" dirty="0"/>
              <a:t> land for 400 years</a:t>
            </a:r>
          </a:p>
        </p:txBody>
      </p:sp>
      <p:sp>
        <p:nvSpPr>
          <p:cNvPr id="12" name="Rounded Rectangular Callout 17">
            <a:extLst>
              <a:ext uri="{FF2B5EF4-FFF2-40B4-BE49-F238E27FC236}">
                <a16:creationId xmlns:a16="http://schemas.microsoft.com/office/drawing/2014/main" id="{970BEC97-EB2D-92D5-25EB-500B75CEC32B}"/>
              </a:ext>
            </a:extLst>
          </p:cNvPr>
          <p:cNvSpPr/>
          <p:nvPr/>
        </p:nvSpPr>
        <p:spPr>
          <a:xfrm>
            <a:off x="250135" y="155081"/>
            <a:ext cx="7239000" cy="1666568"/>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THE HOLY GROUND 		     IS WHEREVER GOD IS</a:t>
            </a:r>
          </a:p>
        </p:txBody>
      </p:sp>
      <p:sp>
        <p:nvSpPr>
          <p:cNvPr id="14" name="Rounded Rectangular Callout 17">
            <a:extLst>
              <a:ext uri="{FF2B5EF4-FFF2-40B4-BE49-F238E27FC236}">
                <a16:creationId xmlns:a16="http://schemas.microsoft.com/office/drawing/2014/main" id="{014DE9CA-EDAE-2818-B72F-995F91C24810}"/>
              </a:ext>
            </a:extLst>
          </p:cNvPr>
          <p:cNvSpPr/>
          <p:nvPr/>
        </p:nvSpPr>
        <p:spPr>
          <a:xfrm>
            <a:off x="1320558" y="1952215"/>
            <a:ext cx="5266675" cy="103640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Stephen is beginning to weave in a 2</a:t>
            </a:r>
            <a:r>
              <a:rPr lang="en-US" sz="3400" b="1" i="1" baseline="30000" dirty="0"/>
              <a:t>nd</a:t>
            </a:r>
            <a:r>
              <a:rPr lang="en-US" sz="3400" b="1" i="1" dirty="0"/>
              <a:t> theme…</a:t>
            </a:r>
            <a:endParaRPr lang="en-US" sz="3400" b="1" dirty="0"/>
          </a:p>
        </p:txBody>
      </p:sp>
    </p:spTree>
    <p:extLst>
      <p:ext uri="{BB962C8B-B14F-4D97-AF65-F5344CB8AC3E}">
        <p14:creationId xmlns:p14="http://schemas.microsoft.com/office/powerpoint/2010/main" val="126379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6E035-BF70-68D2-D346-1F39D8550811}"/>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240215C2-EA2E-F285-14DA-000754191575}"/>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CE9C72A5-0719-9D4D-32AA-68FD357CDF8E}"/>
              </a:ext>
            </a:extLst>
          </p:cNvPr>
          <p:cNvSpPr txBox="1"/>
          <p:nvPr/>
        </p:nvSpPr>
        <p:spPr>
          <a:xfrm>
            <a:off x="0" y="5486400"/>
            <a:ext cx="12192000" cy="1371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6:8 </a:t>
            </a:r>
            <a:r>
              <a:rPr lang="en-US" sz="3200" dirty="0"/>
              <a:t>And Stephen, </a:t>
            </a:r>
            <a:r>
              <a:rPr lang="en-US" sz="3200" b="1" u="sng" dirty="0">
                <a:solidFill>
                  <a:srgbClr val="002060"/>
                </a:solidFill>
              </a:rPr>
              <a:t>full of grace and power, was performing great  wonders and signs</a:t>
            </a:r>
            <a:r>
              <a:rPr lang="en-US" sz="3200" dirty="0"/>
              <a:t> among the people. </a:t>
            </a:r>
          </a:p>
          <a:p>
            <a:endParaRPr lang="en-US" sz="3200" b="1" u="sng" dirty="0">
              <a:solidFill>
                <a:srgbClr val="002060"/>
              </a:solidFill>
            </a:endParaRPr>
          </a:p>
        </p:txBody>
      </p:sp>
      <p:sp>
        <p:nvSpPr>
          <p:cNvPr id="4" name="Content Placeholder 3">
            <a:extLst>
              <a:ext uri="{FF2B5EF4-FFF2-40B4-BE49-F238E27FC236}">
                <a16:creationId xmlns:a16="http://schemas.microsoft.com/office/drawing/2014/main" id="{DA470252-A8A4-557D-33D8-BD65F78E3DE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757182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63038-2022-5127-EFAC-90F84BCD4AB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FA17F56-2726-570A-3F6B-6EE6B9F71097}"/>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7:9 </a:t>
            </a:r>
            <a:r>
              <a:rPr lang="en-US" sz="3200" dirty="0"/>
              <a:t>“The </a:t>
            </a:r>
            <a:r>
              <a:rPr lang="en-US" sz="3200" b="1" u="sng" dirty="0">
                <a:solidFill>
                  <a:srgbClr val="002060"/>
                </a:solidFill>
              </a:rPr>
              <a:t>patriarchs became jealous of Joseph </a:t>
            </a:r>
            <a:r>
              <a:rPr lang="en-US" sz="3200" dirty="0"/>
              <a:t>and sold him into Egypt. Yet God was with him, </a:t>
            </a:r>
            <a:r>
              <a:rPr lang="en-US" sz="3200" b="1" baseline="30000" dirty="0"/>
              <a:t>10 </a:t>
            </a:r>
            <a:r>
              <a:rPr lang="en-US" sz="3200" dirty="0"/>
              <a:t>and rescued him from all his afflictions, and granted him favor and wisdom in the sight of Pharaoh, king of Egypt, and he made him governor over Egypt and all his household.</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BBB92031-860F-1C26-8891-475DF18674B8}"/>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ular Callout 17">
            <a:extLst>
              <a:ext uri="{FF2B5EF4-FFF2-40B4-BE49-F238E27FC236}">
                <a16:creationId xmlns:a16="http://schemas.microsoft.com/office/drawing/2014/main" id="{594AC0E3-C1C9-54CC-CB23-7A1F689BACC7}"/>
              </a:ext>
            </a:extLst>
          </p:cNvPr>
          <p:cNvSpPr/>
          <p:nvPr/>
        </p:nvSpPr>
        <p:spPr>
          <a:xfrm>
            <a:off x="435774" y="272700"/>
            <a:ext cx="5050626" cy="11841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God’s</a:t>
            </a:r>
            <a:r>
              <a:rPr lang="en-US" sz="3400" b="1" dirty="0"/>
              <a:t> people in a </a:t>
            </a:r>
            <a:r>
              <a:rPr lang="en-US" sz="3400" b="1" i="1" dirty="0"/>
              <a:t>foreign</a:t>
            </a:r>
            <a:r>
              <a:rPr lang="en-US" sz="3400" b="1" dirty="0"/>
              <a:t> land for 400 years</a:t>
            </a:r>
          </a:p>
        </p:txBody>
      </p:sp>
      <p:sp>
        <p:nvSpPr>
          <p:cNvPr id="12" name="Rounded Rectangular Callout 17">
            <a:extLst>
              <a:ext uri="{FF2B5EF4-FFF2-40B4-BE49-F238E27FC236}">
                <a16:creationId xmlns:a16="http://schemas.microsoft.com/office/drawing/2014/main" id="{010A52F7-2418-5898-4329-1FA5FD1A0D3F}"/>
              </a:ext>
            </a:extLst>
          </p:cNvPr>
          <p:cNvSpPr/>
          <p:nvPr/>
        </p:nvSpPr>
        <p:spPr>
          <a:xfrm>
            <a:off x="250135" y="155081"/>
            <a:ext cx="7239000" cy="1666568"/>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THE HOLY GROUND 		     IS WHEREVER GOD IS</a:t>
            </a:r>
          </a:p>
        </p:txBody>
      </p:sp>
      <p:sp>
        <p:nvSpPr>
          <p:cNvPr id="14" name="TextBox 13">
            <a:extLst>
              <a:ext uri="{FF2B5EF4-FFF2-40B4-BE49-F238E27FC236}">
                <a16:creationId xmlns:a16="http://schemas.microsoft.com/office/drawing/2014/main" id="{5086EBF4-4E03-A448-83E2-2F3F27631BC6}"/>
              </a:ext>
            </a:extLst>
          </p:cNvPr>
          <p:cNvSpPr txBox="1">
            <a:spLocks noChangeArrowheads="1"/>
          </p:cNvSpPr>
          <p:nvPr/>
        </p:nvSpPr>
        <p:spPr bwMode="auto">
          <a:xfrm>
            <a:off x="9246" y="3347211"/>
            <a:ext cx="8839912" cy="1077218"/>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200" b="1" baseline="30000" dirty="0">
                <a:solidFill>
                  <a:schemeClr val="bg1"/>
                </a:solidFill>
              </a:rPr>
              <a:t>Acts 5:17 </a:t>
            </a:r>
            <a:r>
              <a:rPr lang="en-US" sz="3200" dirty="0">
                <a:solidFill>
                  <a:schemeClr val="bg1"/>
                </a:solidFill>
              </a:rPr>
              <a:t>But the high priest rose up, along with all his associates ... and they were filled with </a:t>
            </a:r>
            <a:r>
              <a:rPr lang="en-US" sz="3200" b="1" u="sng" dirty="0">
                <a:solidFill>
                  <a:schemeClr val="bg1"/>
                </a:solidFill>
              </a:rPr>
              <a:t>jealousy</a:t>
            </a:r>
            <a:r>
              <a:rPr lang="en-US" sz="3200" dirty="0">
                <a:solidFill>
                  <a:schemeClr val="bg1"/>
                </a:solidFill>
              </a:rPr>
              <a:t>. </a:t>
            </a:r>
          </a:p>
        </p:txBody>
      </p:sp>
      <p:sp>
        <p:nvSpPr>
          <p:cNvPr id="13" name="Rounded Rectangular Callout 17">
            <a:extLst>
              <a:ext uri="{FF2B5EF4-FFF2-40B4-BE49-F238E27FC236}">
                <a16:creationId xmlns:a16="http://schemas.microsoft.com/office/drawing/2014/main" id="{1D5640DB-E8A1-4580-862E-73A471F70AA9}"/>
              </a:ext>
            </a:extLst>
          </p:cNvPr>
          <p:cNvSpPr/>
          <p:nvPr/>
        </p:nvSpPr>
        <p:spPr>
          <a:xfrm>
            <a:off x="1320558" y="1952215"/>
            <a:ext cx="5266675" cy="103640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Stephen is beginning to weave in a 2</a:t>
            </a:r>
            <a:r>
              <a:rPr lang="en-US" sz="3400" b="1" i="1" baseline="30000" dirty="0"/>
              <a:t>nd</a:t>
            </a:r>
            <a:r>
              <a:rPr lang="en-US" sz="3400" b="1" i="1" dirty="0"/>
              <a:t> theme…</a:t>
            </a:r>
            <a:endParaRPr lang="en-US" sz="3400" b="1" dirty="0"/>
          </a:p>
        </p:txBody>
      </p:sp>
    </p:spTree>
    <p:extLst>
      <p:ext uri="{BB962C8B-B14F-4D97-AF65-F5344CB8AC3E}">
        <p14:creationId xmlns:p14="http://schemas.microsoft.com/office/powerpoint/2010/main" val="2981732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4D24E-C386-BF57-7BFA-582C3E81821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4FFC99D-99CF-DF06-68D6-C7A316804825}"/>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7:9 </a:t>
            </a:r>
            <a:r>
              <a:rPr lang="en-US" sz="3200" dirty="0"/>
              <a:t>“The </a:t>
            </a:r>
            <a:r>
              <a:rPr lang="en-US" sz="3200" b="1" u="sng" dirty="0">
                <a:solidFill>
                  <a:srgbClr val="002060"/>
                </a:solidFill>
              </a:rPr>
              <a:t>patriarchs became jealous of Joseph </a:t>
            </a:r>
            <a:r>
              <a:rPr lang="en-US" sz="3200" dirty="0"/>
              <a:t>and sold him into Egypt. </a:t>
            </a:r>
            <a:r>
              <a:rPr lang="en-US" sz="3200" b="1" u="sng" dirty="0">
                <a:solidFill>
                  <a:srgbClr val="002060"/>
                </a:solidFill>
              </a:rPr>
              <a:t>Yet God was with him</a:t>
            </a:r>
            <a:r>
              <a:rPr lang="en-US" sz="3200" dirty="0"/>
              <a:t>, </a:t>
            </a:r>
            <a:r>
              <a:rPr lang="en-US" sz="3200" b="1" baseline="30000" dirty="0"/>
              <a:t>10 </a:t>
            </a:r>
            <a:r>
              <a:rPr lang="en-US" sz="3200" dirty="0"/>
              <a:t>and rescued him from all his afflictions, and granted him favor and wisdom in the sight of Pharaoh, king of Egypt, and he made him governor over Egypt and all his household.</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14E0C36A-8666-2E8A-4A4D-E87589DB8F3A}"/>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4F5D219-D62C-F1D6-287B-A59C42896BEF}"/>
              </a:ext>
            </a:extLst>
          </p:cNvPr>
          <p:cNvCxnSpPr>
            <a:cxnSpLocks/>
          </p:cNvCxnSpPr>
          <p:nvPr/>
        </p:nvCxnSpPr>
        <p:spPr>
          <a:xfrm flipV="1">
            <a:off x="2476672" y="3543696"/>
            <a:ext cx="1605297" cy="647304"/>
          </a:xfrm>
          <a:prstGeom prst="line">
            <a:avLst/>
          </a:prstGeom>
          <a:ln w="88900">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Rounded Rectangular Callout 17">
            <a:extLst>
              <a:ext uri="{FF2B5EF4-FFF2-40B4-BE49-F238E27FC236}">
                <a16:creationId xmlns:a16="http://schemas.microsoft.com/office/drawing/2014/main" id="{C0B98AB3-AC9A-08E4-473B-31B4DEAAEF41}"/>
              </a:ext>
            </a:extLst>
          </p:cNvPr>
          <p:cNvSpPr/>
          <p:nvPr/>
        </p:nvSpPr>
        <p:spPr>
          <a:xfrm>
            <a:off x="435774" y="272700"/>
            <a:ext cx="5050626" cy="11841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God’s</a:t>
            </a:r>
            <a:r>
              <a:rPr lang="en-US" sz="3400" b="1" dirty="0"/>
              <a:t> people in a </a:t>
            </a:r>
            <a:r>
              <a:rPr lang="en-US" sz="3400" b="1" i="1" dirty="0"/>
              <a:t>foreign</a:t>
            </a:r>
            <a:r>
              <a:rPr lang="en-US" sz="3400" b="1" dirty="0"/>
              <a:t> land for 400 years</a:t>
            </a:r>
          </a:p>
        </p:txBody>
      </p:sp>
      <p:sp>
        <p:nvSpPr>
          <p:cNvPr id="12" name="Rounded Rectangular Callout 17">
            <a:extLst>
              <a:ext uri="{FF2B5EF4-FFF2-40B4-BE49-F238E27FC236}">
                <a16:creationId xmlns:a16="http://schemas.microsoft.com/office/drawing/2014/main" id="{9B81752D-C261-A4AD-246C-E3FE00E27419}"/>
              </a:ext>
            </a:extLst>
          </p:cNvPr>
          <p:cNvSpPr/>
          <p:nvPr/>
        </p:nvSpPr>
        <p:spPr>
          <a:xfrm>
            <a:off x="250135" y="155081"/>
            <a:ext cx="7239000" cy="1666568"/>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THE HOLY GROUND 		     IS WHEREVER GOD IS</a:t>
            </a:r>
          </a:p>
        </p:txBody>
      </p:sp>
      <p:sp>
        <p:nvSpPr>
          <p:cNvPr id="13" name="Rounded Rectangular Callout 17">
            <a:extLst>
              <a:ext uri="{FF2B5EF4-FFF2-40B4-BE49-F238E27FC236}">
                <a16:creationId xmlns:a16="http://schemas.microsoft.com/office/drawing/2014/main" id="{FA081574-969C-66CC-F144-E0108AF84258}"/>
              </a:ext>
            </a:extLst>
          </p:cNvPr>
          <p:cNvSpPr/>
          <p:nvPr/>
        </p:nvSpPr>
        <p:spPr>
          <a:xfrm>
            <a:off x="1320558" y="1952215"/>
            <a:ext cx="5266675" cy="103640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Stephen is beginning to weave in a 2</a:t>
            </a:r>
            <a:r>
              <a:rPr lang="en-US" sz="3400" b="1" i="1" baseline="30000" dirty="0"/>
              <a:t>nd</a:t>
            </a:r>
            <a:r>
              <a:rPr lang="en-US" sz="3400" b="1" i="1" dirty="0"/>
              <a:t> theme…</a:t>
            </a:r>
            <a:endParaRPr lang="en-US" sz="3400" b="1" dirty="0"/>
          </a:p>
        </p:txBody>
      </p:sp>
      <p:sp>
        <p:nvSpPr>
          <p:cNvPr id="2" name="TextBox 1">
            <a:extLst>
              <a:ext uri="{FF2B5EF4-FFF2-40B4-BE49-F238E27FC236}">
                <a16:creationId xmlns:a16="http://schemas.microsoft.com/office/drawing/2014/main" id="{F8EAF606-56FB-7892-B46F-41418306E42A}"/>
              </a:ext>
            </a:extLst>
          </p:cNvPr>
          <p:cNvSpPr txBox="1">
            <a:spLocks noChangeArrowheads="1"/>
          </p:cNvSpPr>
          <p:nvPr/>
        </p:nvSpPr>
        <p:spPr bwMode="auto">
          <a:xfrm>
            <a:off x="9246" y="3347211"/>
            <a:ext cx="8839912" cy="1077218"/>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200" b="1" baseline="30000" dirty="0">
                <a:solidFill>
                  <a:schemeClr val="bg1"/>
                </a:solidFill>
              </a:rPr>
              <a:t>Acts 5:17 </a:t>
            </a:r>
            <a:r>
              <a:rPr lang="en-US" sz="3200" dirty="0">
                <a:solidFill>
                  <a:schemeClr val="bg1"/>
                </a:solidFill>
              </a:rPr>
              <a:t>But the high priest rose up, along with all his associates ... and they were filled with </a:t>
            </a:r>
            <a:r>
              <a:rPr lang="en-US" sz="3200" b="1" u="sng" dirty="0">
                <a:solidFill>
                  <a:schemeClr val="bg1"/>
                </a:solidFill>
              </a:rPr>
              <a:t>jealousy</a:t>
            </a:r>
            <a:r>
              <a:rPr lang="en-US" sz="3200" dirty="0">
                <a:solidFill>
                  <a:schemeClr val="bg1"/>
                </a:solidFill>
              </a:rPr>
              <a:t>. </a:t>
            </a:r>
          </a:p>
        </p:txBody>
      </p:sp>
    </p:spTree>
    <p:extLst>
      <p:ext uri="{BB962C8B-B14F-4D97-AF65-F5344CB8AC3E}">
        <p14:creationId xmlns:p14="http://schemas.microsoft.com/office/powerpoint/2010/main" val="19834147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863A0-D3AB-1771-C21E-5C79D06E7AC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D55E883-A66E-5BE3-E631-28FDD2F8B50B}"/>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7:9 </a:t>
            </a:r>
            <a:r>
              <a:rPr lang="en-US" sz="3200" dirty="0"/>
              <a:t>“The </a:t>
            </a:r>
            <a:r>
              <a:rPr lang="en-US" sz="3200" b="1" u="sng" dirty="0">
                <a:solidFill>
                  <a:srgbClr val="002060"/>
                </a:solidFill>
              </a:rPr>
              <a:t>patriarchs became jealous of Joseph </a:t>
            </a:r>
            <a:r>
              <a:rPr lang="en-US" sz="3200" dirty="0"/>
              <a:t>and sold him into Egypt. </a:t>
            </a:r>
            <a:r>
              <a:rPr lang="en-US" sz="3200" b="1" u="sng" dirty="0">
                <a:solidFill>
                  <a:srgbClr val="002060"/>
                </a:solidFill>
              </a:rPr>
              <a:t>Yet God was with him</a:t>
            </a:r>
            <a:r>
              <a:rPr lang="en-US" sz="3200" dirty="0"/>
              <a:t>, </a:t>
            </a:r>
            <a:r>
              <a:rPr lang="en-US" sz="3200" b="1" baseline="30000" dirty="0"/>
              <a:t>10 </a:t>
            </a:r>
            <a:r>
              <a:rPr lang="en-US" sz="3200" dirty="0"/>
              <a:t>and rescued him from all his afflictions, and granted him favor and wisdom in the sight of Pharaoh, king of Egypt, and he made him governor over Egypt and all his household.</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54486997-1FC9-7AFD-20C5-F36FDA99ECB8}"/>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ular Callout 17">
            <a:extLst>
              <a:ext uri="{FF2B5EF4-FFF2-40B4-BE49-F238E27FC236}">
                <a16:creationId xmlns:a16="http://schemas.microsoft.com/office/drawing/2014/main" id="{F0565E5A-471C-4396-49C1-8E6C1E60D71A}"/>
              </a:ext>
            </a:extLst>
          </p:cNvPr>
          <p:cNvSpPr/>
          <p:nvPr/>
        </p:nvSpPr>
        <p:spPr>
          <a:xfrm>
            <a:off x="152400" y="220766"/>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1616004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3FACE-EC5F-E798-F0E5-4C1A4436561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A84E674-C404-DC5E-6970-48F9249183AE}"/>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7:9 </a:t>
            </a:r>
            <a:r>
              <a:rPr lang="en-US" sz="3200" dirty="0"/>
              <a:t>“The patriarchs became jealous of Joseph and sold him into Egypt. </a:t>
            </a:r>
            <a:r>
              <a:rPr lang="en-US" sz="3200" b="1" u="sng" dirty="0">
                <a:solidFill>
                  <a:srgbClr val="002060"/>
                </a:solidFill>
              </a:rPr>
              <a:t>Yet God was with him</a:t>
            </a:r>
            <a:r>
              <a:rPr lang="en-US" sz="3200" dirty="0"/>
              <a:t>, </a:t>
            </a:r>
            <a:r>
              <a:rPr lang="en-US" sz="3200" b="1" baseline="30000" dirty="0"/>
              <a:t>10 </a:t>
            </a:r>
            <a:r>
              <a:rPr lang="en-US" sz="3200" b="1" u="sng" dirty="0">
                <a:solidFill>
                  <a:srgbClr val="002060"/>
                </a:solidFill>
              </a:rPr>
              <a:t>and rescued him from all his afflictions</a:t>
            </a:r>
            <a:r>
              <a:rPr lang="en-US" sz="3200" dirty="0"/>
              <a:t>, and granted him favor and wisdom in the sight of Pharaoh, king of Egypt, and he made him governor over Egypt and all his household.</a:t>
            </a:r>
          </a:p>
          <a:p>
            <a:endParaRPr lang="en-US" sz="3600" b="1" dirty="0">
              <a:solidFill>
                <a:schemeClr val="bg1"/>
              </a:solidFill>
            </a:endParaRPr>
          </a:p>
          <a:p>
            <a:endParaRPr lang="en-US" sz="3600" dirty="0"/>
          </a:p>
        </p:txBody>
      </p:sp>
      <p:sp>
        <p:nvSpPr>
          <p:cNvPr id="6" name="Oval 5">
            <a:extLst>
              <a:ext uri="{FF2B5EF4-FFF2-40B4-BE49-F238E27FC236}">
                <a16:creationId xmlns:a16="http://schemas.microsoft.com/office/drawing/2014/main" id="{AF60E559-34B0-2883-7D55-A73A4F593627}"/>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ular Callout 17">
            <a:extLst>
              <a:ext uri="{FF2B5EF4-FFF2-40B4-BE49-F238E27FC236}">
                <a16:creationId xmlns:a16="http://schemas.microsoft.com/office/drawing/2014/main" id="{591224BA-20E6-05F8-2962-6F7212BFC48D}"/>
              </a:ext>
            </a:extLst>
          </p:cNvPr>
          <p:cNvSpPr/>
          <p:nvPr/>
        </p:nvSpPr>
        <p:spPr>
          <a:xfrm>
            <a:off x="152400" y="220766"/>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33539860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B5BA8-391F-73ED-6E79-A008EBBDB59B}"/>
            </a:ext>
          </a:extLst>
        </p:cNvPr>
        <p:cNvGrpSpPr/>
        <p:nvPr/>
      </p:nvGrpSpPr>
      <p:grpSpPr>
        <a:xfrm>
          <a:off x="0" y="0"/>
          <a:ext cx="0" cy="0"/>
          <a:chOff x="0" y="0"/>
          <a:chExt cx="0" cy="0"/>
        </a:xfrm>
      </p:grpSpPr>
      <p:sp>
        <p:nvSpPr>
          <p:cNvPr id="6" name="Oval 5">
            <a:extLst>
              <a:ext uri="{FF2B5EF4-FFF2-40B4-BE49-F238E27FC236}">
                <a16:creationId xmlns:a16="http://schemas.microsoft.com/office/drawing/2014/main" id="{873F7AAD-2945-DC89-E201-DD7379B229F3}"/>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50DAAB77-C66C-9036-4BFA-238F4EB232DF}"/>
              </a:ext>
            </a:extLst>
          </p:cNvPr>
          <p:cNvSpPr/>
          <p:nvPr/>
        </p:nvSpPr>
        <p:spPr>
          <a:xfrm>
            <a:off x="152400" y="220766"/>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2" name="TextBox 1">
            <a:extLst>
              <a:ext uri="{FF2B5EF4-FFF2-40B4-BE49-F238E27FC236}">
                <a16:creationId xmlns:a16="http://schemas.microsoft.com/office/drawing/2014/main" id="{1695FBD1-1254-8C39-9DDE-7A73A54F0340}"/>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7:11 </a:t>
            </a:r>
            <a:r>
              <a:rPr lang="en-US" sz="3200" dirty="0"/>
              <a:t>Now a famine came over all Egypt and Canaan, and great affliction with it, and our fathers could find no food. </a:t>
            </a:r>
            <a:r>
              <a:rPr lang="en-US" sz="3200" b="1" baseline="30000" dirty="0"/>
              <a:t>12 </a:t>
            </a:r>
            <a:r>
              <a:rPr lang="en-US" sz="3200" dirty="0"/>
              <a:t>But when Jacob heard that there was grain in Egypt, he sent our fathers there the first time.</a:t>
            </a:r>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3233133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55742-DE98-CCD5-FCC5-90807F6E83E8}"/>
            </a:ext>
          </a:extLst>
        </p:cNvPr>
        <p:cNvGrpSpPr/>
        <p:nvPr/>
      </p:nvGrpSpPr>
      <p:grpSpPr>
        <a:xfrm>
          <a:off x="0" y="0"/>
          <a:ext cx="0" cy="0"/>
          <a:chOff x="0" y="0"/>
          <a:chExt cx="0" cy="0"/>
        </a:xfrm>
      </p:grpSpPr>
      <p:sp>
        <p:nvSpPr>
          <p:cNvPr id="6" name="Oval 5">
            <a:extLst>
              <a:ext uri="{FF2B5EF4-FFF2-40B4-BE49-F238E27FC236}">
                <a16:creationId xmlns:a16="http://schemas.microsoft.com/office/drawing/2014/main" id="{98800D5A-D015-A2B0-9C3D-A56761691514}"/>
              </a:ext>
            </a:extLst>
          </p:cNvPr>
          <p:cNvSpPr/>
          <p:nvPr/>
        </p:nvSpPr>
        <p:spPr>
          <a:xfrm>
            <a:off x="9982200" y="310261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17">
            <a:extLst>
              <a:ext uri="{FF2B5EF4-FFF2-40B4-BE49-F238E27FC236}">
                <a16:creationId xmlns:a16="http://schemas.microsoft.com/office/drawing/2014/main" id="{92DEF522-8993-3E03-8C1D-6F1AFDAE0012}"/>
              </a:ext>
            </a:extLst>
          </p:cNvPr>
          <p:cNvSpPr/>
          <p:nvPr/>
        </p:nvSpPr>
        <p:spPr>
          <a:xfrm>
            <a:off x="152400" y="220766"/>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2" name="TextBox 1">
            <a:extLst>
              <a:ext uri="{FF2B5EF4-FFF2-40B4-BE49-F238E27FC236}">
                <a16:creationId xmlns:a16="http://schemas.microsoft.com/office/drawing/2014/main" id="{DBF3D86E-6163-3E00-432C-F791CC8D0764}"/>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7:13 </a:t>
            </a:r>
            <a:r>
              <a:rPr lang="en-US" sz="3200" dirty="0"/>
              <a:t>On the second visit Joseph made himself known to his brothers, and Joseph’s family was disclosed to Pharaoh. </a:t>
            </a:r>
            <a:r>
              <a:rPr lang="en-US" sz="3200" b="1" baseline="30000" dirty="0"/>
              <a:t>14 </a:t>
            </a:r>
            <a:r>
              <a:rPr lang="en-US" sz="3200" dirty="0"/>
              <a:t>Then Joseph sent word  and invited </a:t>
            </a:r>
            <a:r>
              <a:rPr lang="en-US" sz="3200" b="1" u="sng" dirty="0">
                <a:solidFill>
                  <a:srgbClr val="002060"/>
                </a:solidFill>
              </a:rPr>
              <a:t>Jacob his father and all his relatives to come to him,  </a:t>
            </a:r>
            <a:r>
              <a:rPr lang="en-US" sz="3200" dirty="0"/>
              <a:t>seventy-five persons in all. </a:t>
            </a:r>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BD0A0524-6029-CF75-CEDE-1B4F05DE6595}"/>
              </a:ext>
            </a:extLst>
          </p:cNvPr>
          <p:cNvSpPr/>
          <p:nvPr/>
        </p:nvSpPr>
        <p:spPr>
          <a:xfrm>
            <a:off x="2362200" y="2396917"/>
            <a:ext cx="9712570" cy="79801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 . . . AND THEN BRINGS SALVATION TO THEM</a:t>
            </a:r>
          </a:p>
        </p:txBody>
      </p:sp>
    </p:spTree>
    <p:extLst>
      <p:ext uri="{BB962C8B-B14F-4D97-AF65-F5344CB8AC3E}">
        <p14:creationId xmlns:p14="http://schemas.microsoft.com/office/powerpoint/2010/main" val="65922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E95EF-4CE6-BC64-40F0-B627E957AD69}"/>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B583D77B-6A13-75C9-E5C6-DFCDAA4F94EB}"/>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1C0DEB3-6B50-36F7-6431-A35AB4CE131A}"/>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7:15 </a:t>
            </a:r>
            <a:r>
              <a:rPr lang="en-US" sz="3200" dirty="0"/>
              <a:t>And Jacob went down to </a:t>
            </a:r>
            <a:r>
              <a:rPr lang="en-US" sz="3200" b="1" u="sng" dirty="0">
                <a:solidFill>
                  <a:srgbClr val="002060"/>
                </a:solidFill>
              </a:rPr>
              <a:t>Egypt and there he and our fathers died</a:t>
            </a:r>
            <a:r>
              <a:rPr lang="en-US" sz="3200" dirty="0"/>
              <a:t>. </a:t>
            </a:r>
            <a:r>
              <a:rPr lang="en-US" sz="3200" b="1" baseline="30000" dirty="0"/>
              <a:t>16 </a:t>
            </a:r>
            <a:r>
              <a:rPr lang="en-US" sz="3200" dirty="0"/>
              <a:t>From there they were removed to Shechem and laid in the tomb which Abraham had purchased for a sum of money from the sons of Hamor in Shechem.</a:t>
            </a:r>
          </a:p>
          <a:p>
            <a:endParaRPr lang="en-US" sz="3600" b="1" dirty="0">
              <a:solidFill>
                <a:schemeClr val="bg1"/>
              </a:solidFill>
            </a:endParaRPr>
          </a:p>
          <a:p>
            <a:endParaRPr lang="en-US" sz="3600" dirty="0"/>
          </a:p>
        </p:txBody>
      </p:sp>
      <p:sp>
        <p:nvSpPr>
          <p:cNvPr id="8" name="Rounded Rectangular Callout 17">
            <a:extLst>
              <a:ext uri="{FF2B5EF4-FFF2-40B4-BE49-F238E27FC236}">
                <a16:creationId xmlns:a16="http://schemas.microsoft.com/office/drawing/2014/main" id="{D12CBE76-D742-B7D6-BE7F-C2E621AE2746}"/>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Tree>
    <p:extLst>
      <p:ext uri="{BB962C8B-B14F-4D97-AF65-F5344CB8AC3E}">
        <p14:creationId xmlns:p14="http://schemas.microsoft.com/office/powerpoint/2010/main" val="32228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47660-7FE6-EAE6-49CE-CF16256B4131}"/>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F8DAE3BC-AA60-1EDB-2914-0ADACABBC431}"/>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D39CC7B-166F-8896-1C47-C9825B787392}"/>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7:15 </a:t>
            </a:r>
            <a:r>
              <a:rPr lang="en-US" sz="3200" dirty="0"/>
              <a:t>And Jacob went down to Egypt and there he and our fathers died. </a:t>
            </a:r>
            <a:r>
              <a:rPr lang="en-US" sz="3200" b="1" baseline="30000" dirty="0"/>
              <a:t>16 </a:t>
            </a:r>
            <a:r>
              <a:rPr lang="en-US" sz="3200" dirty="0"/>
              <a:t>From there </a:t>
            </a:r>
            <a:r>
              <a:rPr lang="en-US" sz="3200" b="1" u="sng" dirty="0">
                <a:solidFill>
                  <a:srgbClr val="002060"/>
                </a:solidFill>
              </a:rPr>
              <a:t>they were removed to Shechem</a:t>
            </a:r>
            <a:r>
              <a:rPr lang="en-US" sz="3200" dirty="0"/>
              <a:t> and laid in the tomb which Abraham had purchased for a sum of money from the sons of Hamor in Shechem.</a:t>
            </a:r>
          </a:p>
          <a:p>
            <a:endParaRPr lang="en-US" sz="3600" b="1" dirty="0">
              <a:solidFill>
                <a:schemeClr val="bg1"/>
              </a:solidFill>
            </a:endParaRPr>
          </a:p>
          <a:p>
            <a:endParaRPr lang="en-US" sz="3600" dirty="0"/>
          </a:p>
        </p:txBody>
      </p:sp>
      <p:sp>
        <p:nvSpPr>
          <p:cNvPr id="8" name="Rounded Rectangular Callout 17">
            <a:extLst>
              <a:ext uri="{FF2B5EF4-FFF2-40B4-BE49-F238E27FC236}">
                <a16:creationId xmlns:a16="http://schemas.microsoft.com/office/drawing/2014/main" id="{01BF66D4-2BA8-FB66-EF8E-D3D95D358367}"/>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Tree>
    <p:extLst>
      <p:ext uri="{BB962C8B-B14F-4D97-AF65-F5344CB8AC3E}">
        <p14:creationId xmlns:p14="http://schemas.microsoft.com/office/powerpoint/2010/main" val="1920300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CB3FE0-0D75-684D-5C2D-20F21DF6EFD1}"/>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8492CC4B-E1EC-232F-7226-746660DFCD10}"/>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17">
            <a:extLst>
              <a:ext uri="{FF2B5EF4-FFF2-40B4-BE49-F238E27FC236}">
                <a16:creationId xmlns:a16="http://schemas.microsoft.com/office/drawing/2014/main" id="{62345521-16C2-BB26-E66D-BCA3A3133775}"/>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
        <p:nvSpPr>
          <p:cNvPr id="2" name="TextBox 1">
            <a:extLst>
              <a:ext uri="{FF2B5EF4-FFF2-40B4-BE49-F238E27FC236}">
                <a16:creationId xmlns:a16="http://schemas.microsoft.com/office/drawing/2014/main" id="{4412ECD3-C9EB-1C61-F2E6-25D590A1146F}"/>
              </a:ext>
            </a:extLst>
          </p:cNvPr>
          <p:cNvSpPr txBox="1"/>
          <p:nvPr/>
        </p:nvSpPr>
        <p:spPr>
          <a:xfrm>
            <a:off x="9246" y="4771346"/>
            <a:ext cx="12173508" cy="2086654"/>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7:17 </a:t>
            </a:r>
            <a:r>
              <a:rPr lang="en-US" sz="3200" dirty="0"/>
              <a:t>“But as the time of the promise was approaching which God had assured to Abraham,  the people </a:t>
            </a:r>
            <a:r>
              <a:rPr lang="en-US" sz="3200" b="1" u="sng" dirty="0">
                <a:solidFill>
                  <a:srgbClr val="002060"/>
                </a:solidFill>
              </a:rPr>
              <a:t>increased and multiplied in Egypt</a:t>
            </a:r>
            <a:r>
              <a:rPr lang="en-US" sz="3200" dirty="0"/>
              <a:t>, </a:t>
            </a:r>
            <a:r>
              <a:rPr lang="en-US" sz="3200" b="1" baseline="30000" dirty="0"/>
              <a:t>18</a:t>
            </a:r>
            <a:r>
              <a:rPr lang="en-US" sz="3200" dirty="0"/>
              <a:t> until </a:t>
            </a:r>
            <a:r>
              <a:rPr lang="en-US" sz="3200" cap="small" dirty="0"/>
              <a:t>there arose another king over Egypt who knew nothing about Joseph</a:t>
            </a:r>
            <a:r>
              <a:rPr lang="en-US" sz="3200" dirty="0"/>
              <a:t>. </a:t>
            </a:r>
            <a:endParaRPr lang="en-US" sz="33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27832082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AF68C7-9994-5826-CF66-C9BDA11DBFB2}"/>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5B9E3B09-EF7C-F57B-A66F-2DC0678D7DFA}"/>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17">
            <a:extLst>
              <a:ext uri="{FF2B5EF4-FFF2-40B4-BE49-F238E27FC236}">
                <a16:creationId xmlns:a16="http://schemas.microsoft.com/office/drawing/2014/main" id="{2BC84A45-F1F6-A824-1F08-CDA6634CED70}"/>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
        <p:nvSpPr>
          <p:cNvPr id="2" name="TextBox 1">
            <a:extLst>
              <a:ext uri="{FF2B5EF4-FFF2-40B4-BE49-F238E27FC236}">
                <a16:creationId xmlns:a16="http://schemas.microsoft.com/office/drawing/2014/main" id="{7CAB499D-2F47-6C57-3518-EA53E7D28D3F}"/>
              </a:ext>
            </a:extLst>
          </p:cNvPr>
          <p:cNvSpPr txBox="1"/>
          <p:nvPr/>
        </p:nvSpPr>
        <p:spPr>
          <a:xfrm>
            <a:off x="9246" y="5181600"/>
            <a:ext cx="12173508" cy="167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7:19 </a:t>
            </a:r>
            <a:r>
              <a:rPr lang="en-US" sz="3200" dirty="0"/>
              <a:t>It was he who took shrewd advantage of our race and mistreated our fathers so that they would expose their infants and they would not survive. </a:t>
            </a:r>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149363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D7116-0BD9-CC95-3536-8C6634DE46C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A3F212B8-1AA7-80D2-9F65-BE62FA93B7CF}"/>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2185508F-6633-F92E-4F59-2D4EDB855B4C}"/>
              </a:ext>
            </a:extLst>
          </p:cNvPr>
          <p:cNvSpPr txBox="1"/>
          <p:nvPr/>
        </p:nvSpPr>
        <p:spPr>
          <a:xfrm>
            <a:off x="0" y="5181600"/>
            <a:ext cx="12192000" cy="167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6:9 </a:t>
            </a:r>
            <a:r>
              <a:rPr lang="en-US" sz="3200" b="1" u="sng" dirty="0">
                <a:solidFill>
                  <a:srgbClr val="002060"/>
                </a:solidFill>
              </a:rPr>
              <a:t>But</a:t>
            </a:r>
            <a:r>
              <a:rPr lang="en-US" sz="3200" dirty="0"/>
              <a:t> some men from what was called the Synagogue of the Freedmen, including both </a:t>
            </a:r>
            <a:r>
              <a:rPr lang="en-US" sz="3200" dirty="0" err="1"/>
              <a:t>Cyrenians</a:t>
            </a:r>
            <a:r>
              <a:rPr lang="en-US" sz="3200" dirty="0"/>
              <a:t> and Alexandrians, and some from  Cilicia and Asia, </a:t>
            </a:r>
            <a:r>
              <a:rPr lang="en-US" sz="3200" b="1" u="sng" dirty="0">
                <a:solidFill>
                  <a:srgbClr val="002060"/>
                </a:solidFill>
              </a:rPr>
              <a:t>rose up and argued with Stephen</a:t>
            </a:r>
            <a:r>
              <a:rPr lang="en-US" sz="3200" dirty="0"/>
              <a:t>.</a:t>
            </a:r>
          </a:p>
          <a:p>
            <a:endParaRPr lang="en-US" sz="3200" b="1" u="sng" dirty="0">
              <a:solidFill>
                <a:srgbClr val="002060"/>
              </a:solidFill>
            </a:endParaRPr>
          </a:p>
        </p:txBody>
      </p:sp>
      <p:sp>
        <p:nvSpPr>
          <p:cNvPr id="4" name="Content Placeholder 3">
            <a:extLst>
              <a:ext uri="{FF2B5EF4-FFF2-40B4-BE49-F238E27FC236}">
                <a16:creationId xmlns:a16="http://schemas.microsoft.com/office/drawing/2014/main" id="{92877361-B4F6-CA11-128F-76FFC8FBA7B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544592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4794F-6518-B61E-ED3E-2987573A19E2}"/>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AE6F27C2-A248-A511-64C6-1BACA32EF4E0}"/>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17">
            <a:extLst>
              <a:ext uri="{FF2B5EF4-FFF2-40B4-BE49-F238E27FC236}">
                <a16:creationId xmlns:a16="http://schemas.microsoft.com/office/drawing/2014/main" id="{C98824FB-0D22-6F74-4672-51C2BE061CA1}"/>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
        <p:nvSpPr>
          <p:cNvPr id="2" name="TextBox 1">
            <a:extLst>
              <a:ext uri="{FF2B5EF4-FFF2-40B4-BE49-F238E27FC236}">
                <a16:creationId xmlns:a16="http://schemas.microsoft.com/office/drawing/2014/main" id="{7A0ED385-BEE5-D183-7B9B-BE531109C531}"/>
              </a:ext>
            </a:extLst>
          </p:cNvPr>
          <p:cNvSpPr txBox="1"/>
          <p:nvPr/>
        </p:nvSpPr>
        <p:spPr>
          <a:xfrm>
            <a:off x="9246" y="4343400"/>
            <a:ext cx="12173508" cy="251460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7:20 </a:t>
            </a:r>
            <a:r>
              <a:rPr lang="en-US" sz="3100" dirty="0"/>
              <a:t>It was at this time that </a:t>
            </a:r>
            <a:r>
              <a:rPr lang="en-US" sz="3100" b="1" u="sng" dirty="0">
                <a:solidFill>
                  <a:srgbClr val="002060"/>
                </a:solidFill>
              </a:rPr>
              <a:t>Moses was born</a:t>
            </a:r>
            <a:r>
              <a:rPr lang="en-US" sz="3100" dirty="0"/>
              <a:t>…</a:t>
            </a:r>
            <a:endParaRPr lang="en-US" sz="3600" dirty="0"/>
          </a:p>
        </p:txBody>
      </p:sp>
    </p:spTree>
    <p:extLst>
      <p:ext uri="{BB962C8B-B14F-4D97-AF65-F5344CB8AC3E}">
        <p14:creationId xmlns:p14="http://schemas.microsoft.com/office/powerpoint/2010/main" val="9715845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8EA8F-A38D-452B-B6A5-5C05D76F8B75}"/>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1E9CF56D-D687-5059-EE72-5EE566312B1D}"/>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17">
            <a:extLst>
              <a:ext uri="{FF2B5EF4-FFF2-40B4-BE49-F238E27FC236}">
                <a16:creationId xmlns:a16="http://schemas.microsoft.com/office/drawing/2014/main" id="{7C1C45BE-C0E5-E713-698F-DDB75992A5AB}"/>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
        <p:nvSpPr>
          <p:cNvPr id="2" name="TextBox 1">
            <a:extLst>
              <a:ext uri="{FF2B5EF4-FFF2-40B4-BE49-F238E27FC236}">
                <a16:creationId xmlns:a16="http://schemas.microsoft.com/office/drawing/2014/main" id="{35BE088A-C26E-3D1B-B348-EFCFDC627143}"/>
              </a:ext>
            </a:extLst>
          </p:cNvPr>
          <p:cNvSpPr txBox="1"/>
          <p:nvPr/>
        </p:nvSpPr>
        <p:spPr>
          <a:xfrm>
            <a:off x="9246" y="4343400"/>
            <a:ext cx="12173508" cy="251460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7:20 </a:t>
            </a:r>
            <a:r>
              <a:rPr lang="en-US" sz="3100" dirty="0"/>
              <a:t>It was at this time that Moses was born; </a:t>
            </a:r>
            <a:r>
              <a:rPr lang="en-US" sz="3100" b="1" u="sng" dirty="0">
                <a:solidFill>
                  <a:srgbClr val="002060"/>
                </a:solidFill>
              </a:rPr>
              <a:t>and he was lovely in the sight of God</a:t>
            </a:r>
            <a:r>
              <a:rPr lang="en-US" sz="3100" dirty="0"/>
              <a:t>, and he was nurtured three months in his father’s home.   </a:t>
            </a:r>
            <a:r>
              <a:rPr lang="en-US" sz="3100" b="1" baseline="30000" dirty="0"/>
              <a:t>21 </a:t>
            </a:r>
            <a:r>
              <a:rPr lang="en-US" sz="3100" dirty="0"/>
              <a:t>And after he had been set outside, Pharaoh’s daughter took him away and nurtured him as her own son. </a:t>
            </a:r>
            <a:r>
              <a:rPr lang="en-US" sz="3100" b="1" baseline="30000" dirty="0"/>
              <a:t>22 </a:t>
            </a:r>
            <a:r>
              <a:rPr lang="en-US" sz="3100" dirty="0"/>
              <a:t>Moses was educated in all the learning of the Egyptians</a:t>
            </a:r>
            <a:r>
              <a:rPr lang="en-US" sz="3000" dirty="0"/>
              <a:t>, </a:t>
            </a:r>
            <a:r>
              <a:rPr lang="en-US" sz="3000" b="1" u="sng" dirty="0">
                <a:solidFill>
                  <a:srgbClr val="002060"/>
                </a:solidFill>
              </a:rPr>
              <a:t>and he was a man of power in words and deeds</a:t>
            </a:r>
            <a:r>
              <a:rPr lang="en-US" sz="3000" dirty="0"/>
              <a:t>. </a:t>
            </a:r>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27569838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6C3EC6-56F8-3DDA-21EA-6531C6F7C260}"/>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DD3BBE3D-0809-B598-7134-CF9EF137BCAC}"/>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17">
            <a:extLst>
              <a:ext uri="{FF2B5EF4-FFF2-40B4-BE49-F238E27FC236}">
                <a16:creationId xmlns:a16="http://schemas.microsoft.com/office/drawing/2014/main" id="{694E9402-8C0A-6F09-531D-973D865FE2AA}"/>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
        <p:nvSpPr>
          <p:cNvPr id="2" name="TextBox 1">
            <a:extLst>
              <a:ext uri="{FF2B5EF4-FFF2-40B4-BE49-F238E27FC236}">
                <a16:creationId xmlns:a16="http://schemas.microsoft.com/office/drawing/2014/main" id="{FF732CB6-5654-05C8-2D98-9E6118C63937}"/>
              </a:ext>
            </a:extLst>
          </p:cNvPr>
          <p:cNvSpPr txBox="1"/>
          <p:nvPr/>
        </p:nvSpPr>
        <p:spPr>
          <a:xfrm>
            <a:off x="9246" y="4343400"/>
            <a:ext cx="12173508" cy="251460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7:20 </a:t>
            </a:r>
            <a:r>
              <a:rPr lang="en-US" sz="3100" dirty="0"/>
              <a:t>It was at this time that Moses was born; and he was lovely in the sight of God, and he was nurtured three months in his father’s home.   </a:t>
            </a:r>
            <a:r>
              <a:rPr lang="en-US" sz="3100" b="1" baseline="30000" dirty="0"/>
              <a:t>21 </a:t>
            </a:r>
            <a:r>
              <a:rPr lang="en-US" sz="3100" dirty="0"/>
              <a:t>And after he had been set outside,</a:t>
            </a:r>
            <a:r>
              <a:rPr lang="en-US" sz="3100" b="1" u="sng" dirty="0">
                <a:solidFill>
                  <a:srgbClr val="002060"/>
                </a:solidFill>
              </a:rPr>
              <a:t> Pharaoh’s daughter took him away and nurtured him as her own son. </a:t>
            </a:r>
            <a:r>
              <a:rPr lang="en-US" sz="3100" b="1" u="sng" baseline="30000" dirty="0">
                <a:solidFill>
                  <a:srgbClr val="002060"/>
                </a:solidFill>
              </a:rPr>
              <a:t>22 </a:t>
            </a:r>
            <a:r>
              <a:rPr lang="en-US" sz="3100" b="1" u="sng" dirty="0">
                <a:solidFill>
                  <a:srgbClr val="002060"/>
                </a:solidFill>
              </a:rPr>
              <a:t>Moses was educated in all the </a:t>
            </a:r>
            <a:r>
              <a:rPr lang="en-US" sz="3000" b="1" u="sng" dirty="0">
                <a:solidFill>
                  <a:srgbClr val="002060"/>
                </a:solidFill>
              </a:rPr>
              <a:t>learning of the Egyptians</a:t>
            </a:r>
            <a:r>
              <a:rPr lang="en-US" sz="3000" dirty="0"/>
              <a:t>,</a:t>
            </a:r>
            <a:r>
              <a:rPr lang="en-US" sz="3100" dirty="0"/>
              <a:t> and he was a man of power in words and deeds. </a:t>
            </a:r>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1445150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95839B-3912-54BE-BA43-6663D74DE9C9}"/>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9AF8B1AF-438E-6B00-F6B1-FE9029940403}"/>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17">
            <a:extLst>
              <a:ext uri="{FF2B5EF4-FFF2-40B4-BE49-F238E27FC236}">
                <a16:creationId xmlns:a16="http://schemas.microsoft.com/office/drawing/2014/main" id="{BF243203-79C3-9959-C44D-CF61FD99D1E2}"/>
              </a:ext>
            </a:extLst>
          </p:cNvPr>
          <p:cNvSpPr/>
          <p:nvPr/>
        </p:nvSpPr>
        <p:spPr>
          <a:xfrm>
            <a:off x="304800" y="200324"/>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
        <p:nvSpPr>
          <p:cNvPr id="2" name="TextBox 1">
            <a:extLst>
              <a:ext uri="{FF2B5EF4-FFF2-40B4-BE49-F238E27FC236}">
                <a16:creationId xmlns:a16="http://schemas.microsoft.com/office/drawing/2014/main" id="{21322168-991F-9A93-47AA-5F16BD3D3BA9}"/>
              </a:ext>
            </a:extLst>
          </p:cNvPr>
          <p:cNvSpPr txBox="1"/>
          <p:nvPr/>
        </p:nvSpPr>
        <p:spPr>
          <a:xfrm>
            <a:off x="9246" y="4751756"/>
            <a:ext cx="12173508" cy="2106243"/>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7:23 </a:t>
            </a:r>
            <a:r>
              <a:rPr lang="en-US" sz="3200" dirty="0"/>
              <a:t>But when he was approaching the age of forty, it entered his mind to visit his brethren, the sons of Israel. </a:t>
            </a:r>
            <a:r>
              <a:rPr lang="en-US" sz="3200" b="1" baseline="30000" dirty="0"/>
              <a:t>24 </a:t>
            </a:r>
            <a:r>
              <a:rPr lang="en-US" sz="3200" dirty="0"/>
              <a:t>And when he saw one of them being treated unjustly, </a:t>
            </a:r>
            <a:r>
              <a:rPr lang="en-US" sz="3200" b="1" u="sng" dirty="0">
                <a:solidFill>
                  <a:srgbClr val="002060"/>
                </a:solidFill>
              </a:rPr>
              <a:t>he defended him </a:t>
            </a:r>
            <a:r>
              <a:rPr lang="en-US" sz="3200" dirty="0"/>
              <a:t>and took vengeance for the oppressed by striking down the Egyptian. </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5383890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497E5-E3D5-21E5-D633-9108077C88DE}"/>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96A4855E-53C9-F494-715E-77880E84D005}"/>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91ADE7F-7FDD-C7B6-741D-8BABBEF6C5A3}"/>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7:25 </a:t>
            </a:r>
            <a:r>
              <a:rPr lang="en-US" sz="3200" dirty="0"/>
              <a:t>And he supposed that his brethren understood that </a:t>
            </a:r>
            <a:r>
              <a:rPr lang="en-US" sz="3200" b="1" u="sng" dirty="0">
                <a:solidFill>
                  <a:srgbClr val="002060"/>
                </a:solidFill>
              </a:rPr>
              <a:t>God was granting them deliverance through him</a:t>
            </a:r>
            <a:r>
              <a:rPr lang="en-US" sz="3200" dirty="0"/>
              <a:t>, </a:t>
            </a:r>
            <a:r>
              <a:rPr lang="en-US" sz="3200" b="1" u="sng" dirty="0">
                <a:solidFill>
                  <a:srgbClr val="002060"/>
                </a:solidFill>
              </a:rPr>
              <a:t>but they did not understand. </a:t>
            </a:r>
            <a:r>
              <a:rPr lang="en-US" sz="3200" b="1" baseline="30000" dirty="0"/>
              <a:t>26 </a:t>
            </a:r>
            <a:r>
              <a:rPr lang="en-US" sz="3200" dirty="0"/>
              <a:t>On the following day he appeared to them as they were fighting together, and he tried to reconcile them in peace, saying, ‘Men, you are brethren, why do you injure one another?’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C823181A-712D-84EA-1667-B9E453A2BBDE}"/>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352723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670E4-401D-0835-99FD-7C42A458A1BE}"/>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D36A7333-EB07-03E1-A9F6-917E3B8C7EFE}"/>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6624EFF-A4F3-1339-87D8-A35476FAB49E}"/>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7:25 </a:t>
            </a:r>
            <a:r>
              <a:rPr lang="en-US" sz="3200" dirty="0"/>
              <a:t>And he supposed that his brethren understood that God was granting them deliverance through him, but they did not understand. </a:t>
            </a:r>
            <a:r>
              <a:rPr lang="en-US" sz="3200" b="1" baseline="30000" dirty="0"/>
              <a:t>26 </a:t>
            </a:r>
            <a:r>
              <a:rPr lang="en-US" sz="3200" dirty="0"/>
              <a:t>On the following day he appeared to them as they were fighting together, and he tried to reconcile them in peace, saying, ‘</a:t>
            </a:r>
            <a:r>
              <a:rPr lang="en-US" sz="3200" b="1" u="sng" dirty="0">
                <a:solidFill>
                  <a:srgbClr val="002060"/>
                </a:solidFill>
              </a:rPr>
              <a:t>Men, you are brethren, why do you injure one another?’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E20C3093-3EF7-8784-D739-59F6F86C0B9D}"/>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30253580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834FC-6872-BF63-B41A-269AE5DCE5A0}"/>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7BA53C81-0A17-2AA0-27C5-06012EDF4B63}"/>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324C18B-82E8-71F4-665F-58483644D792}"/>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a:t>
            </a:r>
            <a:r>
              <a:rPr lang="en-US" sz="3200" b="1" u="sng" dirty="0">
                <a:solidFill>
                  <a:srgbClr val="002060"/>
                </a:solidFill>
              </a:rPr>
              <a:t>pushed him away</a:t>
            </a:r>
            <a:r>
              <a:rPr lang="en-US" sz="3200" dirty="0"/>
              <a:t>, saying, ‘</a:t>
            </a:r>
            <a:r>
              <a:rPr lang="en-US" sz="3200" cap="small" dirty="0"/>
              <a:t>Who made you a ruler and judge over us</a:t>
            </a:r>
            <a:r>
              <a:rPr lang="en-US" sz="3200" dirty="0"/>
              <a:t>? </a:t>
            </a:r>
            <a:r>
              <a:rPr lang="en-US" sz="3200" b="1" baseline="30000" dirty="0"/>
              <a:t>28</a:t>
            </a:r>
            <a:r>
              <a:rPr lang="en-US" sz="3200" baseline="30000" dirty="0"/>
              <a:t> </a:t>
            </a:r>
            <a:r>
              <a:rPr lang="en-US" sz="3200" cap="small" dirty="0"/>
              <a:t>You do not mean to kill me as you killed the Egyptian yesterday, do you</a:t>
            </a:r>
            <a:r>
              <a:rPr lang="en-US" sz="3200" dirty="0"/>
              <a:t>?’ </a:t>
            </a:r>
            <a:r>
              <a:rPr lang="en-US" sz="3200" b="1" baseline="30000" dirty="0"/>
              <a:t>29 </a:t>
            </a:r>
            <a:r>
              <a:rPr lang="en-US" sz="3200" dirty="0"/>
              <a:t>At this remark,  </a:t>
            </a:r>
            <a:r>
              <a:rPr lang="en-US" sz="3200" cap="small" dirty="0"/>
              <a:t>Moses fled and became an alien in the land of</a:t>
            </a:r>
            <a:r>
              <a:rPr lang="en-US" sz="3200" dirty="0"/>
              <a:t> </a:t>
            </a:r>
            <a:r>
              <a:rPr lang="en-US" sz="3200" cap="small" dirty="0"/>
              <a:t>Midian</a:t>
            </a:r>
            <a:r>
              <a:rPr lang="en-US" sz="3200" dirty="0"/>
              <a:t>, where he became the father of two sons.</a:t>
            </a:r>
          </a:p>
          <a:p>
            <a:endParaRPr lang="en-US" sz="3100" dirty="0"/>
          </a:p>
          <a:p>
            <a:endParaRPr lang="en-US" sz="3600" b="1" dirty="0">
              <a:solidFill>
                <a:schemeClr val="bg1"/>
              </a:solidFill>
            </a:endParaRPr>
          </a:p>
          <a:p>
            <a:endParaRPr lang="en-US" sz="3600" dirty="0"/>
          </a:p>
        </p:txBody>
      </p:sp>
      <p:sp>
        <p:nvSpPr>
          <p:cNvPr id="4" name="Rounded Rectangular Callout 17">
            <a:extLst>
              <a:ext uri="{FF2B5EF4-FFF2-40B4-BE49-F238E27FC236}">
                <a16:creationId xmlns:a16="http://schemas.microsoft.com/office/drawing/2014/main" id="{F0761E7B-52FA-1DEF-D203-4093A2DBBF52}"/>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43284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56A8B-C0ED-F46A-DD3D-ABE08C6E25A0}"/>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04BD36E3-8BA5-D16E-5DCD-341FD861E9C5}"/>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2775DA9-AAE3-66BA-E992-79F906400D8D}"/>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pushed him away, saying, ‘</a:t>
            </a:r>
            <a:r>
              <a:rPr lang="en-US" sz="3200" b="1" u="sng" cap="small" dirty="0">
                <a:solidFill>
                  <a:srgbClr val="002060"/>
                </a:solidFill>
              </a:rPr>
              <a:t>Who made you a ruler and judge over us</a:t>
            </a:r>
            <a:r>
              <a:rPr lang="en-US" sz="3200" b="1" u="sng" dirty="0">
                <a:solidFill>
                  <a:srgbClr val="002060"/>
                </a:solidFill>
              </a:rPr>
              <a:t>? </a:t>
            </a:r>
            <a:r>
              <a:rPr lang="en-US" sz="3200" b="1" u="sng" baseline="30000" dirty="0">
                <a:solidFill>
                  <a:srgbClr val="002060"/>
                </a:solidFill>
              </a:rPr>
              <a:t>28 </a:t>
            </a:r>
            <a:r>
              <a:rPr lang="en-US" sz="3200" b="1" u="sng" cap="small" dirty="0">
                <a:solidFill>
                  <a:srgbClr val="002060"/>
                </a:solidFill>
              </a:rPr>
              <a:t>You do not mean to kill me as you killed the Egyptian yesterday, do you</a:t>
            </a:r>
            <a:r>
              <a:rPr lang="en-US" sz="3200" b="1" u="sng" dirty="0">
                <a:solidFill>
                  <a:srgbClr val="002060"/>
                </a:solidFill>
              </a:rPr>
              <a:t>?</a:t>
            </a:r>
            <a:r>
              <a:rPr lang="en-US" sz="3200" dirty="0"/>
              <a:t>’ </a:t>
            </a:r>
            <a:r>
              <a:rPr lang="en-US" sz="3200" b="1" baseline="30000" dirty="0"/>
              <a:t>29 </a:t>
            </a:r>
            <a:r>
              <a:rPr lang="en-US" sz="3200" dirty="0"/>
              <a:t>At this remark,  </a:t>
            </a:r>
            <a:r>
              <a:rPr lang="en-US" sz="3200" cap="small" dirty="0"/>
              <a:t>Moses fled and became an alien in the land of</a:t>
            </a:r>
            <a:r>
              <a:rPr lang="en-US" sz="3200" dirty="0"/>
              <a:t> </a:t>
            </a:r>
            <a:r>
              <a:rPr lang="en-US" sz="3200" cap="small" dirty="0"/>
              <a:t>Midian</a:t>
            </a:r>
            <a:r>
              <a:rPr lang="en-US" sz="3200" dirty="0"/>
              <a:t>, where he became the father of two sons.</a:t>
            </a:r>
          </a:p>
          <a:p>
            <a:endParaRPr lang="en-US" sz="3100" dirty="0"/>
          </a:p>
          <a:p>
            <a:endParaRPr lang="en-US" sz="3600" b="1" dirty="0">
              <a:solidFill>
                <a:schemeClr val="bg1"/>
              </a:solidFill>
            </a:endParaRPr>
          </a:p>
          <a:p>
            <a:endParaRPr lang="en-US" sz="3600" dirty="0"/>
          </a:p>
        </p:txBody>
      </p:sp>
      <p:sp>
        <p:nvSpPr>
          <p:cNvPr id="4" name="Rounded Rectangular Callout 17">
            <a:extLst>
              <a:ext uri="{FF2B5EF4-FFF2-40B4-BE49-F238E27FC236}">
                <a16:creationId xmlns:a16="http://schemas.microsoft.com/office/drawing/2014/main" id="{67C775A2-49AE-4802-305D-5BA2BAFD1769}"/>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32873058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9580B-1707-B3C5-512E-44B2C7C52182}"/>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542CB357-D07E-5245-22A0-83F54226A706}"/>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51AAC42-9DBB-DF11-4D35-041E3093762E}"/>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pushed him away, saying, ‘</a:t>
            </a:r>
            <a:r>
              <a:rPr lang="en-US" sz="3200" cap="small" dirty="0"/>
              <a:t>Who made you a ruler and judge over us</a:t>
            </a:r>
            <a:r>
              <a:rPr lang="en-US" sz="3200" dirty="0"/>
              <a:t>? </a:t>
            </a:r>
            <a:r>
              <a:rPr lang="en-US" sz="3200" b="1" baseline="30000" dirty="0"/>
              <a:t>28</a:t>
            </a:r>
            <a:r>
              <a:rPr lang="en-US" sz="3200" baseline="30000" dirty="0"/>
              <a:t> </a:t>
            </a:r>
            <a:r>
              <a:rPr lang="en-US" sz="3200" cap="small" dirty="0"/>
              <a:t>You do not mean to kill me as you killed the Egyptian yesterday, do you</a:t>
            </a:r>
            <a:r>
              <a:rPr lang="en-US" sz="3200" dirty="0"/>
              <a:t>?’ </a:t>
            </a:r>
            <a:r>
              <a:rPr lang="en-US" sz="3200" b="1" baseline="30000" dirty="0"/>
              <a:t>29 </a:t>
            </a:r>
            <a:r>
              <a:rPr lang="en-US" sz="3200" dirty="0"/>
              <a:t>At this remark,  </a:t>
            </a:r>
            <a:r>
              <a:rPr lang="en-US" sz="3200" b="1" u="sng" cap="small" dirty="0">
                <a:solidFill>
                  <a:srgbClr val="002060"/>
                </a:solidFill>
              </a:rPr>
              <a:t>Moses fled</a:t>
            </a:r>
            <a:r>
              <a:rPr lang="en-US" sz="3200" b="1" cap="small" dirty="0">
                <a:solidFill>
                  <a:srgbClr val="002060"/>
                </a:solidFill>
              </a:rPr>
              <a:t> </a:t>
            </a:r>
            <a:r>
              <a:rPr lang="en-US" sz="3200" cap="small" dirty="0"/>
              <a:t>and became an alien in the land of</a:t>
            </a:r>
            <a:r>
              <a:rPr lang="en-US" sz="3200" dirty="0"/>
              <a:t> </a:t>
            </a:r>
            <a:r>
              <a:rPr lang="en-US" sz="3200" cap="small" dirty="0"/>
              <a:t>Midian</a:t>
            </a:r>
            <a:r>
              <a:rPr lang="en-US" sz="3200" dirty="0"/>
              <a:t>, where he became the father of two sons.</a:t>
            </a:r>
          </a:p>
          <a:p>
            <a:endParaRPr lang="en-US" sz="3100" dirty="0"/>
          </a:p>
          <a:p>
            <a:endParaRPr lang="en-US" sz="3600" b="1" dirty="0">
              <a:solidFill>
                <a:schemeClr val="bg1"/>
              </a:solidFill>
            </a:endParaRPr>
          </a:p>
          <a:p>
            <a:endParaRPr lang="en-US" sz="3600" dirty="0"/>
          </a:p>
        </p:txBody>
      </p:sp>
      <p:sp>
        <p:nvSpPr>
          <p:cNvPr id="4" name="Rounded Rectangular Callout 17">
            <a:extLst>
              <a:ext uri="{FF2B5EF4-FFF2-40B4-BE49-F238E27FC236}">
                <a16:creationId xmlns:a16="http://schemas.microsoft.com/office/drawing/2014/main" id="{7564225F-D945-D1BF-8884-DEFCCB339F5B}"/>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34476247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1BE62-5C31-8268-4B81-66CCF8761A00}"/>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9DDF4FCE-C25B-106B-6B63-F4D4BAAB6982}"/>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18B2CCB-16B9-FF36-A0DF-F61D86C3020E}"/>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pushed him away, saying, ‘</a:t>
            </a:r>
            <a:r>
              <a:rPr lang="en-US" sz="3200" cap="small" dirty="0"/>
              <a:t>Who made you a ruler and judge over us</a:t>
            </a:r>
            <a:r>
              <a:rPr lang="en-US" sz="3200" dirty="0"/>
              <a:t>? </a:t>
            </a:r>
            <a:r>
              <a:rPr lang="en-US" sz="3200" b="1" baseline="30000" dirty="0"/>
              <a:t>28</a:t>
            </a:r>
            <a:r>
              <a:rPr lang="en-US" sz="3200" baseline="30000" dirty="0"/>
              <a:t> </a:t>
            </a:r>
            <a:r>
              <a:rPr lang="en-US" sz="3200" cap="small" dirty="0"/>
              <a:t>You do not mean to kill me as you killed the Egyptian yesterday, do you</a:t>
            </a:r>
            <a:r>
              <a:rPr lang="en-US" sz="3200" dirty="0"/>
              <a:t>?’ </a:t>
            </a:r>
            <a:r>
              <a:rPr lang="en-US" sz="3200" b="1" baseline="30000" dirty="0"/>
              <a:t>29 </a:t>
            </a:r>
            <a:r>
              <a:rPr lang="en-US" sz="3200" dirty="0"/>
              <a:t>At this remark,  </a:t>
            </a:r>
            <a:r>
              <a:rPr lang="en-US" sz="3200" cap="small" dirty="0"/>
              <a:t>Moses fled and </a:t>
            </a:r>
            <a:r>
              <a:rPr lang="en-US" sz="3200" b="1" u="sng" cap="small" dirty="0">
                <a:solidFill>
                  <a:srgbClr val="002060"/>
                </a:solidFill>
              </a:rPr>
              <a:t>became an alien in the land of</a:t>
            </a:r>
            <a:r>
              <a:rPr lang="en-US" sz="3200" b="1" u="sng" dirty="0">
                <a:solidFill>
                  <a:srgbClr val="002060"/>
                </a:solidFill>
              </a:rPr>
              <a:t> </a:t>
            </a:r>
            <a:r>
              <a:rPr lang="en-US" sz="3200" b="1" u="sng" cap="small" dirty="0">
                <a:solidFill>
                  <a:srgbClr val="002060"/>
                </a:solidFill>
              </a:rPr>
              <a:t>Midian</a:t>
            </a:r>
            <a:r>
              <a:rPr lang="en-US" sz="3200" dirty="0"/>
              <a:t>, where he became the father of two sons.</a:t>
            </a:r>
          </a:p>
          <a:p>
            <a:endParaRPr lang="en-US" sz="3100" dirty="0"/>
          </a:p>
          <a:p>
            <a:endParaRPr lang="en-US" sz="3600" b="1" dirty="0">
              <a:solidFill>
                <a:schemeClr val="bg1"/>
              </a:solidFill>
            </a:endParaRPr>
          </a:p>
          <a:p>
            <a:endParaRPr lang="en-US" sz="3600" dirty="0"/>
          </a:p>
        </p:txBody>
      </p:sp>
      <p:sp>
        <p:nvSpPr>
          <p:cNvPr id="4" name="Rounded Rectangular Callout 17">
            <a:extLst>
              <a:ext uri="{FF2B5EF4-FFF2-40B4-BE49-F238E27FC236}">
                <a16:creationId xmlns:a16="http://schemas.microsoft.com/office/drawing/2014/main" id="{D3CF542D-EEC0-AAD6-2274-97E92E6507D8}"/>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Tree>
    <p:extLst>
      <p:ext uri="{BB962C8B-B14F-4D97-AF65-F5344CB8AC3E}">
        <p14:creationId xmlns:p14="http://schemas.microsoft.com/office/powerpoint/2010/main" val="3714870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746A5-AD45-2465-625B-6259D02F205A}"/>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8982885A-1482-B785-D7F9-FF2A06151819}"/>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1B0154C6-AE21-824D-D1E1-B2E4990726CC}"/>
              </a:ext>
            </a:extLst>
          </p:cNvPr>
          <p:cNvSpPr txBox="1"/>
          <p:nvPr/>
        </p:nvSpPr>
        <p:spPr>
          <a:xfrm>
            <a:off x="0" y="5181600"/>
            <a:ext cx="12192000" cy="16764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6:9 </a:t>
            </a:r>
            <a:r>
              <a:rPr lang="en-US" sz="3200" dirty="0"/>
              <a:t>But some men from what was called the </a:t>
            </a:r>
            <a:r>
              <a:rPr lang="en-US" sz="3200" b="1" u="sng" dirty="0">
                <a:solidFill>
                  <a:srgbClr val="002060"/>
                </a:solidFill>
              </a:rPr>
              <a:t>Synagogue of the Freedmen</a:t>
            </a:r>
            <a:r>
              <a:rPr lang="en-US" sz="3200" dirty="0"/>
              <a:t>, including both </a:t>
            </a:r>
            <a:r>
              <a:rPr lang="en-US" sz="3200" dirty="0" err="1"/>
              <a:t>Cyrenians</a:t>
            </a:r>
            <a:r>
              <a:rPr lang="en-US" sz="3200" dirty="0"/>
              <a:t> and Alexandrians, and some from  Cilicia and Asia, rose up and argued with Stephen.</a:t>
            </a:r>
          </a:p>
          <a:p>
            <a:endParaRPr lang="en-US" sz="3200" b="1" u="sng" dirty="0">
              <a:solidFill>
                <a:srgbClr val="002060"/>
              </a:solidFill>
            </a:endParaRPr>
          </a:p>
        </p:txBody>
      </p:sp>
      <p:sp>
        <p:nvSpPr>
          <p:cNvPr id="4" name="Content Placeholder 3">
            <a:extLst>
              <a:ext uri="{FF2B5EF4-FFF2-40B4-BE49-F238E27FC236}">
                <a16:creationId xmlns:a16="http://schemas.microsoft.com/office/drawing/2014/main" id="{D9E2A2FD-26BE-117B-938B-9E8185D997E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007846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F8B43-1B1E-FEF9-7A45-BCFF048F8F75}"/>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408FDEBC-4461-EA40-F686-9AFA2F657DF0}"/>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BC5624D0-75D0-3FE4-181E-A9B9A87AAAF0}"/>
              </a:ext>
            </a:extLst>
          </p:cNvPr>
          <p:cNvSpPr/>
          <p:nvPr/>
        </p:nvSpPr>
        <p:spPr>
          <a:xfrm>
            <a:off x="1768423" y="215024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6DF84CEE-1CF0-94B3-A7F9-BBBE8355E48E}"/>
              </a:ext>
            </a:extLst>
          </p:cNvPr>
          <p:cNvSpPr/>
          <p:nvPr/>
        </p:nvSpPr>
        <p:spPr>
          <a:xfrm>
            <a:off x="5026788" y="2387693"/>
            <a:ext cx="5717412" cy="277143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18EE727-6D89-ACBB-561D-35783D84DBDE}"/>
              </a:ext>
            </a:extLst>
          </p:cNvPr>
          <p:cNvSpPr/>
          <p:nvPr/>
        </p:nvSpPr>
        <p:spPr>
          <a:xfrm>
            <a:off x="3955791" y="133237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E8F3737F-BFB4-8CC3-B3CD-25283E5832D8}"/>
              </a:ext>
            </a:extLst>
          </p:cNvPr>
          <p:cNvSpPr/>
          <p:nvPr/>
        </p:nvSpPr>
        <p:spPr>
          <a:xfrm>
            <a:off x="3936482" y="3391918"/>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EE4290FB-EC44-19FB-DEA5-EBA2C4F04729}"/>
              </a:ext>
            </a:extLst>
          </p:cNvPr>
          <p:cNvCxnSpPr>
            <a:cxnSpLocks/>
          </p:cNvCxnSpPr>
          <p:nvPr/>
        </p:nvCxnSpPr>
        <p:spPr>
          <a:xfrm>
            <a:off x="2133600" y="2475379"/>
            <a:ext cx="2139494" cy="1214196"/>
          </a:xfrm>
          <a:prstGeom prst="line">
            <a:avLst/>
          </a:prstGeom>
          <a:ln w="666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C07D15B0-3BCC-D428-BA5C-5610F7073F7D}"/>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pushed him away, saying, ‘</a:t>
            </a:r>
            <a:r>
              <a:rPr lang="en-US" sz="3200" cap="small" dirty="0"/>
              <a:t>Who made you a ruler and judge over us</a:t>
            </a:r>
            <a:r>
              <a:rPr lang="en-US" sz="3200" dirty="0"/>
              <a:t>? </a:t>
            </a:r>
            <a:r>
              <a:rPr lang="en-US" sz="3200" b="1" baseline="30000" dirty="0"/>
              <a:t>28</a:t>
            </a:r>
            <a:r>
              <a:rPr lang="en-US" sz="3200" baseline="30000" dirty="0"/>
              <a:t> </a:t>
            </a:r>
            <a:r>
              <a:rPr lang="en-US" sz="3200" cap="small" dirty="0"/>
              <a:t>You do not mean to kill me as you killed the Egyptian yesterday, do you</a:t>
            </a:r>
            <a:r>
              <a:rPr lang="en-US" sz="3200" dirty="0"/>
              <a:t>?’ </a:t>
            </a:r>
            <a:r>
              <a:rPr lang="en-US" sz="3200" b="1" baseline="30000" dirty="0"/>
              <a:t>29 </a:t>
            </a:r>
            <a:r>
              <a:rPr lang="en-US" sz="3200" dirty="0"/>
              <a:t>At this remark,  </a:t>
            </a:r>
            <a:r>
              <a:rPr lang="en-US" sz="3200" cap="small" dirty="0"/>
              <a:t>Moses fled and </a:t>
            </a:r>
            <a:r>
              <a:rPr lang="en-US" sz="3200" b="1" u="sng" cap="small" dirty="0">
                <a:solidFill>
                  <a:srgbClr val="002060"/>
                </a:solidFill>
              </a:rPr>
              <a:t>became an alien in the land of</a:t>
            </a:r>
            <a:r>
              <a:rPr lang="en-US" sz="3200" b="1" u="sng" dirty="0">
                <a:solidFill>
                  <a:srgbClr val="002060"/>
                </a:solidFill>
              </a:rPr>
              <a:t> </a:t>
            </a:r>
            <a:r>
              <a:rPr lang="en-US" sz="3200" b="1" u="sng" cap="small" dirty="0">
                <a:solidFill>
                  <a:srgbClr val="002060"/>
                </a:solidFill>
              </a:rPr>
              <a:t>Midian</a:t>
            </a:r>
            <a:r>
              <a:rPr lang="en-US" sz="3200" dirty="0"/>
              <a:t>, where he became the father of two sons.</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120144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1000"/>
                                        <p:tgtEl>
                                          <p:spTgt spid="12"/>
                                        </p:tgtEl>
                                      </p:cBhvr>
                                    </p:animEffect>
                                  </p:childTnLst>
                                </p:cTn>
                              </p:par>
                            </p:childTnLst>
                          </p:cTn>
                        </p:par>
                        <p:par>
                          <p:cTn id="14" fill="hold">
                            <p:stCondLst>
                              <p:cond delay="1000"/>
                            </p:stCondLst>
                            <p:childTnLst>
                              <p:par>
                                <p:cTn id="15" presetID="1" presetClass="entr" presetSubtype="0"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86484-3F62-0757-514F-D9A0C47E8E02}"/>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C9CF545B-7527-18CA-BF29-A2A9B4892EDC}"/>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C265FCA1-C417-300B-1CB8-C1264D3D37A7}"/>
              </a:ext>
            </a:extLst>
          </p:cNvPr>
          <p:cNvSpPr/>
          <p:nvPr/>
        </p:nvSpPr>
        <p:spPr>
          <a:xfrm>
            <a:off x="1768423" y="215024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AFDDDEE8-77B5-F63C-E192-B76DC68FA111}"/>
              </a:ext>
            </a:extLst>
          </p:cNvPr>
          <p:cNvSpPr/>
          <p:nvPr/>
        </p:nvSpPr>
        <p:spPr>
          <a:xfrm>
            <a:off x="5026788" y="2387693"/>
            <a:ext cx="5717412" cy="277143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062CAF5-81B0-F991-F2C6-F0B530BFF23C}"/>
              </a:ext>
            </a:extLst>
          </p:cNvPr>
          <p:cNvSpPr/>
          <p:nvPr/>
        </p:nvSpPr>
        <p:spPr>
          <a:xfrm>
            <a:off x="3955791" y="133237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854B085-7D69-0931-CDBF-DEA27DB215D0}"/>
              </a:ext>
            </a:extLst>
          </p:cNvPr>
          <p:cNvSpPr/>
          <p:nvPr/>
        </p:nvSpPr>
        <p:spPr>
          <a:xfrm>
            <a:off x="3936482" y="3391918"/>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CBE9090-A0C6-61EB-7F6D-4597205FEA7F}"/>
              </a:ext>
            </a:extLst>
          </p:cNvPr>
          <p:cNvCxnSpPr>
            <a:cxnSpLocks/>
          </p:cNvCxnSpPr>
          <p:nvPr/>
        </p:nvCxnSpPr>
        <p:spPr>
          <a:xfrm>
            <a:off x="2133600" y="2475379"/>
            <a:ext cx="2139494" cy="1214196"/>
          </a:xfrm>
          <a:prstGeom prst="line">
            <a:avLst/>
          </a:prstGeom>
          <a:ln w="666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730B9131-03B9-F669-242F-273B7B4CE18F}"/>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pushed him away, saying, ‘</a:t>
            </a:r>
            <a:r>
              <a:rPr lang="en-US" sz="3200" cap="small" dirty="0"/>
              <a:t>Who made you a ruler and judge over us</a:t>
            </a:r>
            <a:r>
              <a:rPr lang="en-US" sz="3200" dirty="0"/>
              <a:t>? </a:t>
            </a:r>
            <a:r>
              <a:rPr lang="en-US" sz="3200" b="1" baseline="30000" dirty="0"/>
              <a:t>28</a:t>
            </a:r>
            <a:r>
              <a:rPr lang="en-US" sz="3200" baseline="30000" dirty="0"/>
              <a:t> </a:t>
            </a:r>
            <a:r>
              <a:rPr lang="en-US" sz="3200" cap="small" dirty="0"/>
              <a:t>You do not mean to kill me as you killed the Egyptian yesterday, do you</a:t>
            </a:r>
            <a:r>
              <a:rPr lang="en-US" sz="3200" dirty="0"/>
              <a:t>?’ </a:t>
            </a:r>
            <a:r>
              <a:rPr lang="en-US" sz="3200" b="1" baseline="30000" dirty="0"/>
              <a:t>29 </a:t>
            </a:r>
            <a:r>
              <a:rPr lang="en-US" sz="3200" dirty="0"/>
              <a:t>At this remark,  </a:t>
            </a:r>
            <a:r>
              <a:rPr lang="en-US" sz="3200" cap="small" dirty="0"/>
              <a:t>Moses fled and </a:t>
            </a:r>
            <a:r>
              <a:rPr lang="en-US" sz="3200" b="1" u="sng" cap="small" dirty="0">
                <a:solidFill>
                  <a:srgbClr val="002060"/>
                </a:solidFill>
              </a:rPr>
              <a:t>became an alien in the land of</a:t>
            </a:r>
            <a:r>
              <a:rPr lang="en-US" sz="3200" b="1" u="sng" dirty="0">
                <a:solidFill>
                  <a:srgbClr val="002060"/>
                </a:solidFill>
              </a:rPr>
              <a:t> </a:t>
            </a:r>
            <a:r>
              <a:rPr lang="en-US" sz="3200" b="1" u="sng" cap="small" dirty="0">
                <a:solidFill>
                  <a:srgbClr val="002060"/>
                </a:solidFill>
              </a:rPr>
              <a:t>Midian</a:t>
            </a:r>
            <a:r>
              <a:rPr lang="en-US" sz="3200" dirty="0"/>
              <a:t>, where he became the father of two sons.</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38020561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9FAF-215C-8194-768E-A653E1E43992}"/>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26CDF478-04FE-B07A-386B-B7921304B7ED}"/>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EC5DFA0E-5A8A-4052-A023-614EE8EE8C5D}"/>
              </a:ext>
            </a:extLst>
          </p:cNvPr>
          <p:cNvSpPr/>
          <p:nvPr/>
        </p:nvSpPr>
        <p:spPr>
          <a:xfrm>
            <a:off x="1768423" y="215024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948D837-88D9-28E6-25AD-D7F287834006}"/>
              </a:ext>
            </a:extLst>
          </p:cNvPr>
          <p:cNvSpPr/>
          <p:nvPr/>
        </p:nvSpPr>
        <p:spPr>
          <a:xfrm>
            <a:off x="5026788" y="2387693"/>
            <a:ext cx="5717412" cy="277143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C56C643-A1CB-5747-AD89-AC7438559F75}"/>
              </a:ext>
            </a:extLst>
          </p:cNvPr>
          <p:cNvSpPr/>
          <p:nvPr/>
        </p:nvSpPr>
        <p:spPr>
          <a:xfrm>
            <a:off x="3955791" y="133237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4E6D7E4-D467-B825-AB93-44641E00168D}"/>
              </a:ext>
            </a:extLst>
          </p:cNvPr>
          <p:cNvSpPr/>
          <p:nvPr/>
        </p:nvSpPr>
        <p:spPr>
          <a:xfrm>
            <a:off x="3936482" y="3391918"/>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45C75C7-88B7-B20A-DEAC-7F247C38903F}"/>
              </a:ext>
            </a:extLst>
          </p:cNvPr>
          <p:cNvCxnSpPr>
            <a:cxnSpLocks/>
          </p:cNvCxnSpPr>
          <p:nvPr/>
        </p:nvCxnSpPr>
        <p:spPr>
          <a:xfrm>
            <a:off x="2133600" y="2475379"/>
            <a:ext cx="2139494" cy="1214196"/>
          </a:xfrm>
          <a:prstGeom prst="line">
            <a:avLst/>
          </a:prstGeom>
          <a:ln w="666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746DD12-6E90-2AEF-C91D-BF4711CDD8A7}"/>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pushed him away, saying, ‘</a:t>
            </a:r>
            <a:r>
              <a:rPr lang="en-US" sz="3200" cap="small" dirty="0"/>
              <a:t>Who made you a ruler and judge over us</a:t>
            </a:r>
            <a:r>
              <a:rPr lang="en-US" sz="3200" dirty="0"/>
              <a:t>? </a:t>
            </a:r>
            <a:r>
              <a:rPr lang="en-US" sz="3200" b="1" baseline="30000" dirty="0"/>
              <a:t>28</a:t>
            </a:r>
            <a:r>
              <a:rPr lang="en-US" sz="3200" baseline="30000" dirty="0"/>
              <a:t> </a:t>
            </a:r>
            <a:r>
              <a:rPr lang="en-US" sz="3200" cap="small" dirty="0"/>
              <a:t>You do not mean to kill me as you killed the Egyptian yesterday, do you</a:t>
            </a:r>
            <a:r>
              <a:rPr lang="en-US" sz="3200" dirty="0"/>
              <a:t>?’ </a:t>
            </a:r>
            <a:r>
              <a:rPr lang="en-US" sz="3200" b="1" baseline="30000" dirty="0"/>
              <a:t>29 </a:t>
            </a:r>
            <a:r>
              <a:rPr lang="en-US" sz="3200" dirty="0"/>
              <a:t>At this remark,  </a:t>
            </a:r>
            <a:r>
              <a:rPr lang="en-US" sz="3200" cap="small" dirty="0"/>
              <a:t>Moses fled and </a:t>
            </a:r>
            <a:r>
              <a:rPr lang="en-US" sz="3200" b="1" u="sng" cap="small" dirty="0">
                <a:solidFill>
                  <a:srgbClr val="002060"/>
                </a:solidFill>
              </a:rPr>
              <a:t>became an alien in the land of</a:t>
            </a:r>
            <a:r>
              <a:rPr lang="en-US" sz="3200" b="1" u="sng" dirty="0">
                <a:solidFill>
                  <a:srgbClr val="002060"/>
                </a:solidFill>
              </a:rPr>
              <a:t> </a:t>
            </a:r>
            <a:r>
              <a:rPr lang="en-US" sz="3200" b="1" u="sng" cap="small" dirty="0">
                <a:solidFill>
                  <a:srgbClr val="002060"/>
                </a:solidFill>
              </a:rPr>
              <a:t>Midian</a:t>
            </a:r>
            <a:r>
              <a:rPr lang="en-US" sz="3200" dirty="0"/>
              <a:t>, where he became the father of two sons.</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31297641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CE975-D847-A247-E1D7-E2CA7EF324CE}"/>
            </a:ext>
          </a:extLst>
        </p:cNvPr>
        <p:cNvGrpSpPr/>
        <p:nvPr/>
      </p:nvGrpSpPr>
      <p:grpSpPr>
        <a:xfrm>
          <a:off x="0" y="0"/>
          <a:ext cx="0" cy="0"/>
          <a:chOff x="0" y="0"/>
          <a:chExt cx="0" cy="0"/>
        </a:xfrm>
      </p:grpSpPr>
      <p:sp>
        <p:nvSpPr>
          <p:cNvPr id="7" name="Oval 6">
            <a:extLst>
              <a:ext uri="{FF2B5EF4-FFF2-40B4-BE49-F238E27FC236}">
                <a16:creationId xmlns:a16="http://schemas.microsoft.com/office/drawing/2014/main" id="{CE8B778B-645B-1FD0-3986-A770573A2E8C}"/>
              </a:ext>
            </a:extLst>
          </p:cNvPr>
          <p:cNvSpPr/>
          <p:nvPr/>
        </p:nvSpPr>
        <p:spPr>
          <a:xfrm>
            <a:off x="1768423" y="3938153"/>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58632EE-A632-BB68-5DB7-B2A1C2C8CD7A}"/>
              </a:ext>
            </a:extLst>
          </p:cNvPr>
          <p:cNvSpPr/>
          <p:nvPr/>
        </p:nvSpPr>
        <p:spPr>
          <a:xfrm>
            <a:off x="1768423" y="2150249"/>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8BC6BD1E-94CA-84C2-9704-249EB57B5D61}"/>
              </a:ext>
            </a:extLst>
          </p:cNvPr>
          <p:cNvSpPr/>
          <p:nvPr/>
        </p:nvSpPr>
        <p:spPr>
          <a:xfrm>
            <a:off x="5026788" y="2387693"/>
            <a:ext cx="5717412" cy="277143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F15C574-DB74-9F95-4528-77B0F88FEE50}"/>
              </a:ext>
            </a:extLst>
          </p:cNvPr>
          <p:cNvSpPr/>
          <p:nvPr/>
        </p:nvSpPr>
        <p:spPr>
          <a:xfrm>
            <a:off x="3955791" y="1332379"/>
            <a:ext cx="685800" cy="685800"/>
          </a:xfrm>
          <a:prstGeom prst="ellipse">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F58CA88-189D-22CD-D3E8-DE98923873D5}"/>
              </a:ext>
            </a:extLst>
          </p:cNvPr>
          <p:cNvSpPr/>
          <p:nvPr/>
        </p:nvSpPr>
        <p:spPr>
          <a:xfrm>
            <a:off x="3936482" y="3391918"/>
            <a:ext cx="685800" cy="685800"/>
          </a:xfrm>
          <a:prstGeom prst="ellipse">
            <a:avLst/>
          </a:prstGeom>
          <a:noFill/>
          <a:ln w="889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019317A-DAAB-E0E2-17E4-BA00B5EDA94E}"/>
              </a:ext>
            </a:extLst>
          </p:cNvPr>
          <p:cNvCxnSpPr>
            <a:cxnSpLocks/>
          </p:cNvCxnSpPr>
          <p:nvPr/>
        </p:nvCxnSpPr>
        <p:spPr>
          <a:xfrm>
            <a:off x="2133600" y="2475379"/>
            <a:ext cx="2139494" cy="1214196"/>
          </a:xfrm>
          <a:prstGeom prst="line">
            <a:avLst/>
          </a:prstGeom>
          <a:ln w="666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747B888E-4D0C-1063-6A82-93E45DBF77F6}"/>
              </a:ext>
            </a:extLst>
          </p:cNvPr>
          <p:cNvSpPr txBox="1"/>
          <p:nvPr/>
        </p:nvSpPr>
        <p:spPr>
          <a:xfrm>
            <a:off x="9246" y="4267200"/>
            <a:ext cx="12173508" cy="25907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7:27 </a:t>
            </a:r>
            <a:r>
              <a:rPr lang="en-US" sz="3200" dirty="0"/>
              <a:t>But the one who was injuring his neighbor pushed him away, saying, ‘</a:t>
            </a:r>
            <a:r>
              <a:rPr lang="en-US" sz="3200" cap="small" dirty="0"/>
              <a:t>Who made you a ruler and judge over us</a:t>
            </a:r>
            <a:r>
              <a:rPr lang="en-US" sz="3200" dirty="0"/>
              <a:t>? </a:t>
            </a:r>
            <a:r>
              <a:rPr lang="en-US" sz="3200" b="1" baseline="30000" dirty="0"/>
              <a:t>28</a:t>
            </a:r>
            <a:r>
              <a:rPr lang="en-US" sz="3200" baseline="30000" dirty="0"/>
              <a:t> </a:t>
            </a:r>
            <a:r>
              <a:rPr lang="en-US" sz="3200" cap="small" dirty="0"/>
              <a:t>You do not mean to kill me as you killed the Egyptian yesterday, do you</a:t>
            </a:r>
            <a:r>
              <a:rPr lang="en-US" sz="3200" dirty="0"/>
              <a:t>?’ </a:t>
            </a:r>
            <a:r>
              <a:rPr lang="en-US" sz="3200" b="1" baseline="30000" dirty="0"/>
              <a:t>29 </a:t>
            </a:r>
            <a:r>
              <a:rPr lang="en-US" sz="3200" dirty="0"/>
              <a:t>At this remark,  </a:t>
            </a:r>
            <a:r>
              <a:rPr lang="en-US" sz="3200" cap="small" dirty="0"/>
              <a:t>Moses fled and became an alien in the land of</a:t>
            </a:r>
            <a:r>
              <a:rPr lang="en-US" sz="3200" dirty="0"/>
              <a:t> </a:t>
            </a:r>
            <a:r>
              <a:rPr lang="en-US" sz="3200" cap="small" dirty="0"/>
              <a:t>Midian</a:t>
            </a:r>
            <a:r>
              <a:rPr lang="en-US" sz="3200" dirty="0"/>
              <a:t>, </a:t>
            </a:r>
            <a:r>
              <a:rPr lang="en-US" sz="3200" b="1" u="sng" dirty="0">
                <a:solidFill>
                  <a:srgbClr val="002060"/>
                </a:solidFill>
              </a:rPr>
              <a:t>where he became the father of two sons.</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16439687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072BF-3C0D-04E5-68D9-A741A0D23DD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06FC67C-0E98-EA9A-2E2F-307EF5A36B3D}"/>
              </a:ext>
            </a:extLst>
          </p:cNvPr>
          <p:cNvSpPr txBox="1"/>
          <p:nvPr/>
        </p:nvSpPr>
        <p:spPr>
          <a:xfrm>
            <a:off x="9246" y="4751757"/>
            <a:ext cx="12173508" cy="210624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7:30 </a:t>
            </a:r>
            <a:r>
              <a:rPr lang="en-US" sz="3200" dirty="0"/>
              <a:t>“After forty years had passed, </a:t>
            </a:r>
            <a:r>
              <a:rPr lang="en-US" sz="3200" cap="small" dirty="0"/>
              <a:t>an angel appeared to him </a:t>
            </a:r>
            <a:r>
              <a:rPr lang="en-US" sz="3200" b="1" u="sng" cap="small" dirty="0">
                <a:solidFill>
                  <a:srgbClr val="002060"/>
                </a:solidFill>
              </a:rPr>
              <a:t>in the wilderness of Mount</a:t>
            </a:r>
            <a:r>
              <a:rPr lang="en-US" sz="3200" b="1" u="sng" dirty="0">
                <a:solidFill>
                  <a:srgbClr val="002060"/>
                </a:solidFill>
              </a:rPr>
              <a:t> Sinai</a:t>
            </a:r>
            <a:r>
              <a:rPr lang="en-US" sz="3200" dirty="0"/>
              <a:t>, </a:t>
            </a:r>
            <a:r>
              <a:rPr lang="en-US" sz="3200" cap="small" dirty="0"/>
              <a:t>in the flame of a burning thorn bush</a:t>
            </a:r>
            <a:r>
              <a:rPr lang="en-US" sz="3200" dirty="0"/>
              <a:t>.</a:t>
            </a:r>
            <a:r>
              <a:rPr lang="en-US" sz="3200" b="1" baseline="30000" dirty="0"/>
              <a:t>31 </a:t>
            </a:r>
            <a:r>
              <a:rPr lang="en-US" sz="3200" dirty="0"/>
              <a:t>When Moses saw it, he marveled at the sight; and as he approached to look more closely, there came the voice of the Lord: </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12351321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18F12-5027-BED7-6AF2-367DC021FFA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2EF0620-C73F-00EE-FECC-9834AFBBCFB2}"/>
              </a:ext>
            </a:extLst>
          </p:cNvPr>
          <p:cNvSpPr txBox="1"/>
          <p:nvPr/>
        </p:nvSpPr>
        <p:spPr>
          <a:xfrm>
            <a:off x="9246" y="4751757"/>
            <a:ext cx="12173508" cy="210624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7:30 </a:t>
            </a:r>
            <a:r>
              <a:rPr lang="en-US" sz="3200" dirty="0"/>
              <a:t>“After forty years had passed, </a:t>
            </a:r>
            <a:r>
              <a:rPr lang="en-US" sz="3200" cap="small" dirty="0"/>
              <a:t>an angel appeared to him </a:t>
            </a:r>
            <a:r>
              <a:rPr lang="en-US" sz="3200" b="1" u="sng" cap="small" dirty="0">
                <a:solidFill>
                  <a:srgbClr val="002060"/>
                </a:solidFill>
              </a:rPr>
              <a:t>in the wilderness of Mount</a:t>
            </a:r>
            <a:r>
              <a:rPr lang="en-US" sz="3200" b="1" u="sng" dirty="0">
                <a:solidFill>
                  <a:srgbClr val="002060"/>
                </a:solidFill>
              </a:rPr>
              <a:t> Sinai</a:t>
            </a:r>
            <a:r>
              <a:rPr lang="en-US" sz="3200" dirty="0"/>
              <a:t>, </a:t>
            </a:r>
            <a:r>
              <a:rPr lang="en-US" sz="3200" cap="small" dirty="0"/>
              <a:t>in the flame of a burning thorn bush</a:t>
            </a:r>
            <a:r>
              <a:rPr lang="en-US" sz="3200" dirty="0"/>
              <a:t>.</a:t>
            </a:r>
            <a:r>
              <a:rPr lang="en-US" sz="3200" b="1" baseline="30000" dirty="0"/>
              <a:t>31 </a:t>
            </a:r>
            <a:r>
              <a:rPr lang="en-US" sz="3200" dirty="0"/>
              <a:t>When Moses saw it, he marveled at the sight; and as he approached to look more closely, </a:t>
            </a:r>
            <a:r>
              <a:rPr lang="en-US" sz="3200" b="1" u="sng" dirty="0">
                <a:solidFill>
                  <a:srgbClr val="002060"/>
                </a:solidFill>
              </a:rPr>
              <a:t>there came the voice of the Lord</a:t>
            </a:r>
            <a:r>
              <a:rPr lang="en-US" sz="3200" dirty="0"/>
              <a:t>: </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2578039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C2CC47-5EED-5508-536E-F0AD1B30E6B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FC86FCE-D2B9-3587-A5FF-C91A2A30CE53}"/>
              </a:ext>
            </a:extLst>
          </p:cNvPr>
          <p:cNvSpPr txBox="1"/>
          <p:nvPr/>
        </p:nvSpPr>
        <p:spPr>
          <a:xfrm>
            <a:off x="9246" y="4751757"/>
            <a:ext cx="12173508" cy="210624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7:32 </a:t>
            </a:r>
            <a:r>
              <a:rPr lang="en-US" sz="3200" dirty="0"/>
              <a:t>‘I </a:t>
            </a:r>
            <a:r>
              <a:rPr lang="en-US" sz="3200" cap="small" dirty="0"/>
              <a:t>am the God of your fathers, the God of Abraham and Isaac and Jacob</a:t>
            </a:r>
            <a:r>
              <a:rPr lang="en-US" sz="3200" dirty="0"/>
              <a:t>.’ Moses shook with fear and would not venture to look. </a:t>
            </a:r>
            <a:r>
              <a:rPr lang="en-US" sz="3200" b="1" baseline="30000" dirty="0"/>
              <a:t>33 </a:t>
            </a:r>
            <a:r>
              <a:rPr lang="en-US" sz="3200" cap="small" dirty="0"/>
              <a:t>But the Lord said to him,</a:t>
            </a:r>
            <a:r>
              <a:rPr lang="en-US" sz="3200" dirty="0"/>
              <a:t> ‘</a:t>
            </a:r>
            <a:r>
              <a:rPr lang="en-US" sz="3200" cap="small" dirty="0"/>
              <a:t>Take off the sandals from your feet, </a:t>
            </a:r>
            <a:r>
              <a:rPr lang="en-US" sz="3200" b="1" u="sng" cap="small" dirty="0">
                <a:solidFill>
                  <a:srgbClr val="002060"/>
                </a:solidFill>
              </a:rPr>
              <a:t>for the place on which you are standing is holy ground</a:t>
            </a:r>
            <a:r>
              <a:rPr lang="en-US" sz="3200" b="1" u="sng" dirty="0">
                <a:solidFill>
                  <a:srgbClr val="002060"/>
                </a:solidFill>
              </a:rPr>
              <a:t>.</a:t>
            </a:r>
            <a:endParaRPr lang="en-US" sz="3200" b="1" dirty="0">
              <a:solidFill>
                <a:srgbClr val="002060"/>
              </a:solidFill>
            </a:endParaRP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42E648D5-8AC2-6333-A925-D9290EFF9BCC}"/>
              </a:ext>
            </a:extLst>
          </p:cNvPr>
          <p:cNvSpPr/>
          <p:nvPr/>
        </p:nvSpPr>
        <p:spPr>
          <a:xfrm>
            <a:off x="381000" y="234370"/>
            <a:ext cx="4879212" cy="210624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4000" b="1" dirty="0"/>
              <a:t>THE HOLY GROUND IS WHEREVER GOD IS</a:t>
            </a:r>
          </a:p>
        </p:txBody>
      </p:sp>
    </p:spTree>
    <p:extLst>
      <p:ext uri="{BB962C8B-B14F-4D97-AF65-F5344CB8AC3E}">
        <p14:creationId xmlns:p14="http://schemas.microsoft.com/office/powerpoint/2010/main" val="67273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FCBD2-F764-A4F9-6BF8-50BF564ED06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C70B653-DAFB-72B5-B3E1-D1E95796F837}"/>
              </a:ext>
            </a:extLst>
          </p:cNvPr>
          <p:cNvSpPr txBox="1"/>
          <p:nvPr/>
        </p:nvSpPr>
        <p:spPr>
          <a:xfrm>
            <a:off x="9246" y="5181599"/>
            <a:ext cx="12173508" cy="16763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7:34 </a:t>
            </a:r>
            <a:r>
              <a:rPr lang="en-US" sz="3200" dirty="0"/>
              <a:t>I </a:t>
            </a:r>
            <a:r>
              <a:rPr lang="en-US" sz="3200" cap="small" dirty="0"/>
              <a:t>have certainly seen the oppression of My people in Egypt and have heard their groans, and I have come down to </a:t>
            </a:r>
            <a:r>
              <a:rPr lang="en-US" sz="3200" b="1" u="sng" cap="small" dirty="0">
                <a:solidFill>
                  <a:srgbClr val="002060"/>
                </a:solidFill>
              </a:rPr>
              <a:t>rescue them</a:t>
            </a:r>
            <a:r>
              <a:rPr lang="en-US" sz="3200" dirty="0"/>
              <a:t>; </a:t>
            </a:r>
            <a:r>
              <a:rPr lang="en-US" sz="3200" cap="small" dirty="0"/>
              <a:t>come now, and </a:t>
            </a:r>
            <a:r>
              <a:rPr lang="en-US" sz="3200" b="1" u="sng" cap="small" dirty="0">
                <a:solidFill>
                  <a:srgbClr val="002060"/>
                </a:solidFill>
              </a:rPr>
              <a:t>I will send you to Egypt</a:t>
            </a:r>
            <a:r>
              <a:rPr lang="en-US" sz="3200" dirty="0"/>
              <a:t>.’</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9DC31CC2-D365-C042-5830-6786BE9F1291}"/>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4" name="Rounded Rectangular Callout 17">
            <a:extLst>
              <a:ext uri="{FF2B5EF4-FFF2-40B4-BE49-F238E27FC236}">
                <a16:creationId xmlns:a16="http://schemas.microsoft.com/office/drawing/2014/main" id="{C351127B-B63F-7960-C23A-DD7B1B3C8BE3}"/>
              </a:ext>
            </a:extLst>
          </p:cNvPr>
          <p:cNvSpPr/>
          <p:nvPr/>
        </p:nvSpPr>
        <p:spPr>
          <a:xfrm>
            <a:off x="2209800" y="1698588"/>
            <a:ext cx="9712570" cy="79801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 . . . AND THEN BRINGS SALVATION TO THEM</a:t>
            </a:r>
          </a:p>
        </p:txBody>
      </p:sp>
    </p:spTree>
    <p:extLst>
      <p:ext uri="{BB962C8B-B14F-4D97-AF65-F5344CB8AC3E}">
        <p14:creationId xmlns:p14="http://schemas.microsoft.com/office/powerpoint/2010/main" val="423896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C947D-A480-8DF7-EF53-D886F7C36AA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1C108AF-8F78-3EB1-7C5B-08F42338F5E5}"/>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7:35 </a:t>
            </a:r>
            <a:r>
              <a:rPr lang="en-US" sz="3200" dirty="0"/>
              <a:t>“This Moses </a:t>
            </a:r>
            <a:r>
              <a:rPr lang="en-US" sz="3200" b="1" u="sng" dirty="0">
                <a:solidFill>
                  <a:srgbClr val="002060"/>
                </a:solidFill>
              </a:rPr>
              <a:t>whom they disowned</a:t>
            </a:r>
            <a:r>
              <a:rPr lang="en-US" sz="3200" dirty="0"/>
              <a:t>, saying, ‘</a:t>
            </a:r>
            <a:r>
              <a:rPr lang="en-US" sz="3200" cap="small" dirty="0"/>
              <a:t>Who made you a ruler and a judge</a:t>
            </a:r>
            <a:r>
              <a:rPr lang="en-US" sz="3200" dirty="0"/>
              <a:t>?’ is the one whom God sent to be both a ruler and a deliverer with the help of the angel who appeared to him in the thorn bush.</a:t>
            </a:r>
            <a:r>
              <a:rPr lang="en-US" sz="3200" b="1" baseline="30000" dirty="0"/>
              <a:t>36 </a:t>
            </a:r>
            <a:r>
              <a:rPr lang="en-US" sz="3200" dirty="0"/>
              <a:t>This man led them out, performing wonders and signs in the land of Egypt and in the Red Sea and in the wilderness for forty years.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46B80A8E-722F-094B-F821-2B854448B69A}"/>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4" name="Rounded Rectangular Callout 17">
            <a:extLst>
              <a:ext uri="{FF2B5EF4-FFF2-40B4-BE49-F238E27FC236}">
                <a16:creationId xmlns:a16="http://schemas.microsoft.com/office/drawing/2014/main" id="{32AAC98D-2692-D43F-C95E-EED155063720}"/>
              </a:ext>
            </a:extLst>
          </p:cNvPr>
          <p:cNvSpPr/>
          <p:nvPr/>
        </p:nvSpPr>
        <p:spPr>
          <a:xfrm>
            <a:off x="2209800" y="1698588"/>
            <a:ext cx="9712570" cy="79801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 . . . AND THEN BRINGS SALVATION TO THEM</a:t>
            </a:r>
          </a:p>
        </p:txBody>
      </p:sp>
    </p:spTree>
    <p:extLst>
      <p:ext uri="{BB962C8B-B14F-4D97-AF65-F5344CB8AC3E}">
        <p14:creationId xmlns:p14="http://schemas.microsoft.com/office/powerpoint/2010/main" val="3002635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8BFE8-6A81-4FBD-D819-C47173C01C8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217523F-5407-6FCC-4FD8-2A84AFE5DB7B}"/>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7:35 </a:t>
            </a:r>
            <a:r>
              <a:rPr lang="en-US" sz="3200" dirty="0"/>
              <a:t>“This Moses </a:t>
            </a:r>
            <a:r>
              <a:rPr lang="en-US" sz="3200" b="1" u="sng" dirty="0">
                <a:solidFill>
                  <a:srgbClr val="002060"/>
                </a:solidFill>
              </a:rPr>
              <a:t>whom they disowned</a:t>
            </a:r>
            <a:r>
              <a:rPr lang="en-US" sz="3200" dirty="0"/>
              <a:t>, saying, ‘</a:t>
            </a:r>
            <a:r>
              <a:rPr lang="en-US" sz="3200" cap="small" dirty="0"/>
              <a:t>Who made you a ruler and a judge</a:t>
            </a:r>
            <a:r>
              <a:rPr lang="en-US" sz="3200" dirty="0"/>
              <a:t>?’ </a:t>
            </a:r>
            <a:r>
              <a:rPr lang="en-US" sz="3200" b="1" u="sng" dirty="0">
                <a:solidFill>
                  <a:srgbClr val="002060"/>
                </a:solidFill>
              </a:rPr>
              <a:t>is the one whom God sent to be both a ruler and a deliverer</a:t>
            </a:r>
            <a:r>
              <a:rPr lang="en-US" sz="3200" dirty="0"/>
              <a:t> with the help of the angel who appeared to him in the thorn bush.</a:t>
            </a:r>
            <a:r>
              <a:rPr lang="en-US" sz="3200" b="1" baseline="30000" dirty="0"/>
              <a:t>36 </a:t>
            </a:r>
            <a:r>
              <a:rPr lang="en-US" sz="3200" dirty="0"/>
              <a:t>This man led them out, performing wonders and signs in the land of Egypt and in the Red Sea and in the wilderness for forty years.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24029E2E-DCBB-3087-D762-58BA21E58A74}"/>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4" name="Rounded Rectangular Callout 17">
            <a:extLst>
              <a:ext uri="{FF2B5EF4-FFF2-40B4-BE49-F238E27FC236}">
                <a16:creationId xmlns:a16="http://schemas.microsoft.com/office/drawing/2014/main" id="{79D96B1C-4832-3313-8235-923807A91A28}"/>
              </a:ext>
            </a:extLst>
          </p:cNvPr>
          <p:cNvSpPr/>
          <p:nvPr/>
        </p:nvSpPr>
        <p:spPr>
          <a:xfrm>
            <a:off x="2209800" y="1698588"/>
            <a:ext cx="9712570" cy="79801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 . . . AND THEN BRINGS SALVATION TO THEM</a:t>
            </a:r>
          </a:p>
        </p:txBody>
      </p:sp>
    </p:spTree>
    <p:extLst>
      <p:ext uri="{BB962C8B-B14F-4D97-AF65-F5344CB8AC3E}">
        <p14:creationId xmlns:p14="http://schemas.microsoft.com/office/powerpoint/2010/main" val="1265452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7A3A7-5D92-82D9-1AE9-FD20C2CBD4A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FBD440FC-31F4-5623-DB4A-3D94F8B7B7B4}"/>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E4D94373-CC5F-3C4C-C5DD-23D7BFE2E2A0}"/>
              </a:ext>
            </a:extLst>
          </p:cNvPr>
          <p:cNvSpPr txBox="1"/>
          <p:nvPr/>
        </p:nvSpPr>
        <p:spPr>
          <a:xfrm>
            <a:off x="0" y="4724400"/>
            <a:ext cx="12192000" cy="2133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6:10 </a:t>
            </a:r>
            <a:r>
              <a:rPr lang="en-US" sz="3200" dirty="0"/>
              <a:t>But they were </a:t>
            </a:r>
            <a:r>
              <a:rPr lang="en-US" sz="3200" b="1" u="sng" dirty="0">
                <a:solidFill>
                  <a:srgbClr val="002060"/>
                </a:solidFill>
              </a:rPr>
              <a:t>unable to cope with the wisdom and the Spirit with which he was speaking</a:t>
            </a:r>
            <a:r>
              <a:rPr lang="en-US" sz="3200" dirty="0"/>
              <a:t>. </a:t>
            </a:r>
            <a:r>
              <a:rPr lang="en-US" sz="3200" b="1" baseline="30000" dirty="0"/>
              <a:t>11 </a:t>
            </a:r>
            <a:r>
              <a:rPr lang="en-US" sz="3200" dirty="0"/>
              <a:t>Then they secretly induced men to say, “We have heard him speak blasphemous words against Moses and  against God.” </a:t>
            </a:r>
            <a:endParaRPr lang="en-US" sz="3200" b="1" dirty="0">
              <a:solidFill>
                <a:schemeClr val="bg1"/>
              </a:solidFill>
            </a:endParaRPr>
          </a:p>
          <a:p>
            <a:endParaRPr lang="en-US" sz="3200" b="1" u="sng" dirty="0">
              <a:solidFill>
                <a:srgbClr val="002060"/>
              </a:solidFill>
            </a:endParaRPr>
          </a:p>
        </p:txBody>
      </p:sp>
      <p:sp>
        <p:nvSpPr>
          <p:cNvPr id="4" name="Content Placeholder 3">
            <a:extLst>
              <a:ext uri="{FF2B5EF4-FFF2-40B4-BE49-F238E27FC236}">
                <a16:creationId xmlns:a16="http://schemas.microsoft.com/office/drawing/2014/main" id="{E5C0AFF8-DEFC-88BC-C18D-655C2A6C24C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601518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44CAC5-1374-4446-6E50-A7705B80495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6979D5F-5837-F4FA-AEE0-27C6D0547C48}"/>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7:35 </a:t>
            </a:r>
            <a:r>
              <a:rPr lang="en-US" sz="3200" dirty="0"/>
              <a:t>“This Moses whom they disowned, saying, ‘</a:t>
            </a:r>
            <a:r>
              <a:rPr lang="en-US" sz="3200" cap="small" dirty="0"/>
              <a:t>Who made you a ruler and a judge</a:t>
            </a:r>
            <a:r>
              <a:rPr lang="en-US" sz="3200" dirty="0"/>
              <a:t>?’ is the one whom God sent to be both a ruler and a deliverer with the help of the angel who appeared to him in the thorn bush.</a:t>
            </a:r>
            <a:r>
              <a:rPr lang="en-US" sz="3200" b="1" baseline="30000" dirty="0"/>
              <a:t>36 </a:t>
            </a:r>
            <a:r>
              <a:rPr lang="en-US" sz="3200" b="1" u="sng" dirty="0">
                <a:solidFill>
                  <a:srgbClr val="002060"/>
                </a:solidFill>
              </a:rPr>
              <a:t>This man led them out</a:t>
            </a:r>
            <a:r>
              <a:rPr lang="en-US" sz="3200" dirty="0"/>
              <a:t>, performing wonders and signs in the land of Egypt and in the Red Sea and in the wilderness for forty years.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B51B42AB-1BED-0746-4A52-FCF229713F7B}"/>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4" name="Rounded Rectangular Callout 17">
            <a:extLst>
              <a:ext uri="{FF2B5EF4-FFF2-40B4-BE49-F238E27FC236}">
                <a16:creationId xmlns:a16="http://schemas.microsoft.com/office/drawing/2014/main" id="{0C7FD1BA-97E8-D21B-BCB4-E742D5E26CDF}"/>
              </a:ext>
            </a:extLst>
          </p:cNvPr>
          <p:cNvSpPr/>
          <p:nvPr/>
        </p:nvSpPr>
        <p:spPr>
          <a:xfrm>
            <a:off x="2209800" y="1698588"/>
            <a:ext cx="9712570" cy="79801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 . . . AND THEN BRINGS SALVATION TO THEM</a:t>
            </a:r>
          </a:p>
        </p:txBody>
      </p:sp>
    </p:spTree>
    <p:extLst>
      <p:ext uri="{BB962C8B-B14F-4D97-AF65-F5344CB8AC3E}">
        <p14:creationId xmlns:p14="http://schemas.microsoft.com/office/powerpoint/2010/main" val="4705890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3FB17-8877-BE05-A651-584EB5B0653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843D2E7-D58F-D728-DC74-B54BC8269503}"/>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7:35 </a:t>
            </a:r>
            <a:r>
              <a:rPr lang="en-US" sz="3200" dirty="0"/>
              <a:t>“This Moses whom they disowned, saying, ‘</a:t>
            </a:r>
            <a:r>
              <a:rPr lang="en-US" sz="3200" cap="small" dirty="0"/>
              <a:t>Who made you a ruler and a judge</a:t>
            </a:r>
            <a:r>
              <a:rPr lang="en-US" sz="3200" dirty="0"/>
              <a:t>?’ is the one whom God sent to be both a ruler and a deliverer with the help of the angel who appeared to him in the thorn bush.</a:t>
            </a:r>
            <a:r>
              <a:rPr lang="en-US" sz="3200" b="1" baseline="30000" dirty="0"/>
              <a:t>36 </a:t>
            </a:r>
            <a:r>
              <a:rPr lang="en-US" sz="3200" dirty="0"/>
              <a:t>This man led them out, </a:t>
            </a:r>
            <a:r>
              <a:rPr lang="en-US" sz="3200" b="1" u="sng" dirty="0">
                <a:solidFill>
                  <a:srgbClr val="002060"/>
                </a:solidFill>
              </a:rPr>
              <a:t>performing wonders and signs</a:t>
            </a:r>
            <a:r>
              <a:rPr lang="en-US" sz="3200" dirty="0"/>
              <a:t> in the land of Egypt and in the Red Sea and in the wilderness for forty years.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9DEBAB03-A9E8-F496-9647-C542184A00B6}"/>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4" name="Rounded Rectangular Callout 17">
            <a:extLst>
              <a:ext uri="{FF2B5EF4-FFF2-40B4-BE49-F238E27FC236}">
                <a16:creationId xmlns:a16="http://schemas.microsoft.com/office/drawing/2014/main" id="{2E5C5592-FB29-3842-6B85-B3C49AD6BC02}"/>
              </a:ext>
            </a:extLst>
          </p:cNvPr>
          <p:cNvSpPr/>
          <p:nvPr/>
        </p:nvSpPr>
        <p:spPr>
          <a:xfrm>
            <a:off x="2209800" y="1698588"/>
            <a:ext cx="9712570" cy="79801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 . . . AND THEN BRINGS SALVATION TO THEM</a:t>
            </a:r>
          </a:p>
        </p:txBody>
      </p:sp>
    </p:spTree>
    <p:extLst>
      <p:ext uri="{BB962C8B-B14F-4D97-AF65-F5344CB8AC3E}">
        <p14:creationId xmlns:p14="http://schemas.microsoft.com/office/powerpoint/2010/main" val="28868323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66C92-6932-569D-4CE2-7CB3D70D4AC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B722E53-72A7-ECE4-4496-E41C4C291B3D}"/>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7:35 </a:t>
            </a:r>
            <a:r>
              <a:rPr lang="en-US" sz="3200" dirty="0"/>
              <a:t>“This Moses whom they disowned, saying, ‘</a:t>
            </a:r>
            <a:r>
              <a:rPr lang="en-US" sz="3200" cap="small" dirty="0"/>
              <a:t>Who made you a ruler and a judge</a:t>
            </a:r>
            <a:r>
              <a:rPr lang="en-US" sz="3200" dirty="0"/>
              <a:t>?’ is the one whom God sent to be both a ruler and a deliverer with the help of the angel who appeared to him in the thorn bush.</a:t>
            </a:r>
            <a:r>
              <a:rPr lang="en-US" sz="3200" b="1" baseline="30000" dirty="0"/>
              <a:t>36 </a:t>
            </a:r>
            <a:r>
              <a:rPr lang="en-US" sz="3200" dirty="0"/>
              <a:t>This man led them out, performing wonders and signs </a:t>
            </a:r>
            <a:r>
              <a:rPr lang="en-US" sz="3200" b="1" u="sng" dirty="0">
                <a:solidFill>
                  <a:srgbClr val="002060"/>
                </a:solidFill>
              </a:rPr>
              <a:t>in the land of Egypt</a:t>
            </a:r>
            <a:r>
              <a:rPr lang="en-US" sz="3200" dirty="0"/>
              <a:t> and </a:t>
            </a:r>
            <a:r>
              <a:rPr lang="en-US" sz="3200" b="1" u="sng" dirty="0">
                <a:solidFill>
                  <a:srgbClr val="002060"/>
                </a:solidFill>
              </a:rPr>
              <a:t>in the Red Sea</a:t>
            </a:r>
            <a:r>
              <a:rPr lang="en-US" sz="3200" dirty="0"/>
              <a:t> and </a:t>
            </a:r>
            <a:r>
              <a:rPr lang="en-US" sz="3200" b="1" u="sng" dirty="0">
                <a:solidFill>
                  <a:srgbClr val="002060"/>
                </a:solidFill>
              </a:rPr>
              <a:t>in the wilderness</a:t>
            </a:r>
            <a:r>
              <a:rPr lang="en-US" sz="3200" dirty="0"/>
              <a:t> for forty years.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995B20A5-CF78-13BD-33D4-43D23E8601E1}"/>
              </a:ext>
            </a:extLst>
          </p:cNvPr>
          <p:cNvSpPr/>
          <p:nvPr/>
        </p:nvSpPr>
        <p:spPr>
          <a:xfrm>
            <a:off x="152400" y="119198"/>
            <a:ext cx="8952982" cy="1531834"/>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#2: </a:t>
            </a:r>
          </a:p>
          <a:p>
            <a:pPr>
              <a:defRPr/>
            </a:pPr>
            <a:r>
              <a:rPr lang="en-US" sz="4000" b="1" dirty="0"/>
              <a:t>GOD’S MAN REJECTED BY GOD’S PEOPLE</a:t>
            </a:r>
          </a:p>
        </p:txBody>
      </p:sp>
      <p:sp>
        <p:nvSpPr>
          <p:cNvPr id="4" name="Rounded Rectangular Callout 17">
            <a:extLst>
              <a:ext uri="{FF2B5EF4-FFF2-40B4-BE49-F238E27FC236}">
                <a16:creationId xmlns:a16="http://schemas.microsoft.com/office/drawing/2014/main" id="{05CB5BA3-D8FA-67BD-8CAA-5BF4D451829A}"/>
              </a:ext>
            </a:extLst>
          </p:cNvPr>
          <p:cNvSpPr/>
          <p:nvPr/>
        </p:nvSpPr>
        <p:spPr>
          <a:xfrm>
            <a:off x="2209800" y="1698588"/>
            <a:ext cx="9712570" cy="79801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 . . . AND THEN BRINGS SALVATION TO THEM</a:t>
            </a:r>
          </a:p>
        </p:txBody>
      </p:sp>
      <p:sp>
        <p:nvSpPr>
          <p:cNvPr id="5" name="Rounded Rectangular Callout 17">
            <a:extLst>
              <a:ext uri="{FF2B5EF4-FFF2-40B4-BE49-F238E27FC236}">
                <a16:creationId xmlns:a16="http://schemas.microsoft.com/office/drawing/2014/main" id="{4D96BE5C-56BC-9E9E-FD5E-6D3418D339DA}"/>
              </a:ext>
            </a:extLst>
          </p:cNvPr>
          <p:cNvSpPr/>
          <p:nvPr/>
        </p:nvSpPr>
        <p:spPr>
          <a:xfrm>
            <a:off x="152400" y="2632469"/>
            <a:ext cx="8610600" cy="1446328"/>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3600" b="1" dirty="0"/>
              <a:t>THE HOLY GROUND IS WHEREVER GOD IS</a:t>
            </a:r>
          </a:p>
        </p:txBody>
      </p:sp>
    </p:spTree>
    <p:extLst>
      <p:ext uri="{BB962C8B-B14F-4D97-AF65-F5344CB8AC3E}">
        <p14:creationId xmlns:p14="http://schemas.microsoft.com/office/powerpoint/2010/main" val="67812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537F0-D32B-595A-2F63-3BD6CF4BE05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062B024-3E53-AE54-B0FC-96751404FE43}"/>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7:37 </a:t>
            </a:r>
            <a:r>
              <a:rPr lang="en-US" sz="3200" dirty="0"/>
              <a:t>This is the Moses who said to the sons of Israel, ‘</a:t>
            </a:r>
            <a:r>
              <a:rPr lang="en-US" sz="3200" b="1" u="sng" cap="small" dirty="0">
                <a:solidFill>
                  <a:srgbClr val="002060"/>
                </a:solidFill>
              </a:rPr>
              <a:t>God will raise up for you a prophet</a:t>
            </a:r>
            <a:r>
              <a:rPr lang="en-US" sz="3200" b="1" u="sng" dirty="0">
                <a:solidFill>
                  <a:srgbClr val="002060"/>
                </a:solidFill>
              </a:rPr>
              <a:t> </a:t>
            </a:r>
            <a:r>
              <a:rPr lang="en-US" sz="3200" b="1" u="sng" cap="small" dirty="0">
                <a:solidFill>
                  <a:srgbClr val="002060"/>
                </a:solidFill>
              </a:rPr>
              <a:t>like me from your brethren</a:t>
            </a:r>
            <a:r>
              <a:rPr lang="en-US" sz="3200" dirty="0"/>
              <a:t>.’ </a:t>
            </a:r>
            <a:r>
              <a:rPr lang="en-US" sz="3200" b="1" baseline="30000" dirty="0"/>
              <a:t>38 </a:t>
            </a:r>
            <a:r>
              <a:rPr lang="en-US" sz="3200" dirty="0"/>
              <a:t>This is the one who was in the congregation in the wilderness together with the angel who was speaking to him on Mount Sinai, and who was with our fathers; and he received living oracles to pass on to you. </a:t>
            </a:r>
            <a:endParaRPr lang="en-US" sz="3600" dirty="0"/>
          </a:p>
          <a:p>
            <a:endParaRPr lang="en-US" sz="3100" dirty="0"/>
          </a:p>
          <a:p>
            <a:endParaRPr lang="en-US" sz="3600" b="1" dirty="0">
              <a:solidFill>
                <a:schemeClr val="bg1"/>
              </a:solidFill>
            </a:endParaRPr>
          </a:p>
          <a:p>
            <a:endParaRPr lang="en-US" sz="3600" dirty="0"/>
          </a:p>
        </p:txBody>
      </p:sp>
      <p:sp>
        <p:nvSpPr>
          <p:cNvPr id="6" name="Rounded Rectangular Callout 17">
            <a:extLst>
              <a:ext uri="{FF2B5EF4-FFF2-40B4-BE49-F238E27FC236}">
                <a16:creationId xmlns:a16="http://schemas.microsoft.com/office/drawing/2014/main" id="{9DE8E010-07D0-FFA2-AADB-CCD6F8BE7E4C}"/>
              </a:ext>
            </a:extLst>
          </p:cNvPr>
          <p:cNvSpPr/>
          <p:nvPr/>
        </p:nvSpPr>
        <p:spPr>
          <a:xfrm>
            <a:off x="381000" y="114300"/>
            <a:ext cx="9997939" cy="82053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Moses: I am merely prefiguring One who is to come… </a:t>
            </a:r>
          </a:p>
        </p:txBody>
      </p:sp>
      <p:sp>
        <p:nvSpPr>
          <p:cNvPr id="7" name="Rounded Rectangular Callout 17">
            <a:extLst>
              <a:ext uri="{FF2B5EF4-FFF2-40B4-BE49-F238E27FC236}">
                <a16:creationId xmlns:a16="http://schemas.microsoft.com/office/drawing/2014/main" id="{DDB958AE-1C8A-1B04-9523-CA539B785472}"/>
              </a:ext>
            </a:extLst>
          </p:cNvPr>
          <p:cNvSpPr/>
          <p:nvPr/>
        </p:nvSpPr>
        <p:spPr>
          <a:xfrm>
            <a:off x="393700" y="1119666"/>
            <a:ext cx="7064240" cy="8205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 “Law of Moses” points to Jesus!</a:t>
            </a:r>
          </a:p>
        </p:txBody>
      </p:sp>
      <p:sp>
        <p:nvSpPr>
          <p:cNvPr id="8" name="Speech Bubble: Rectangle with Corners Rounded 7">
            <a:extLst>
              <a:ext uri="{FF2B5EF4-FFF2-40B4-BE49-F238E27FC236}">
                <a16:creationId xmlns:a16="http://schemas.microsoft.com/office/drawing/2014/main" id="{44ADAF5F-1BA7-BFDB-E2BD-9C9E86775667}"/>
              </a:ext>
            </a:extLst>
          </p:cNvPr>
          <p:cNvSpPr/>
          <p:nvPr/>
        </p:nvSpPr>
        <p:spPr>
          <a:xfrm>
            <a:off x="7457940" y="3185634"/>
            <a:ext cx="4338597" cy="700427"/>
          </a:xfrm>
          <a:prstGeom prst="wedgeRoundRectCallout">
            <a:avLst>
              <a:gd name="adj1" fmla="val 4334"/>
              <a:gd name="adj2" fmla="val 10783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Deuteronomy 18:15</a:t>
            </a:r>
          </a:p>
        </p:txBody>
      </p:sp>
      <p:sp>
        <p:nvSpPr>
          <p:cNvPr id="9" name="TextBox 8">
            <a:extLst>
              <a:ext uri="{FF2B5EF4-FFF2-40B4-BE49-F238E27FC236}">
                <a16:creationId xmlns:a16="http://schemas.microsoft.com/office/drawing/2014/main" id="{A1D142DD-E946-D988-4F7A-5B11CE55B976}"/>
              </a:ext>
            </a:extLst>
          </p:cNvPr>
          <p:cNvSpPr txBox="1">
            <a:spLocks noChangeArrowheads="1"/>
          </p:cNvSpPr>
          <p:nvPr/>
        </p:nvSpPr>
        <p:spPr bwMode="auto">
          <a:xfrm>
            <a:off x="393700" y="2297700"/>
            <a:ext cx="6767662" cy="1615827"/>
          </a:xfrm>
          <a:prstGeom prst="rect">
            <a:avLst/>
          </a:prstGeom>
          <a:solidFill>
            <a:schemeClr val="accent1">
              <a:lumMod val="75000"/>
            </a:schemeClr>
          </a:solidFill>
          <a:ln w="9525">
            <a:solidFill>
              <a:schemeClr val="bg2"/>
            </a:solidFill>
            <a:miter lim="800000"/>
            <a:headEnd/>
            <a:tailEnd/>
          </a:ln>
        </p:spPr>
        <p:txBody>
          <a:bodyPr wrap="square">
            <a:spAutoFit/>
          </a:bodyPr>
          <a:lstStyle/>
          <a:p>
            <a:r>
              <a:rPr lang="en-US" sz="3300" b="1" baseline="30000" dirty="0">
                <a:solidFill>
                  <a:schemeClr val="bg1"/>
                </a:solidFill>
              </a:rPr>
              <a:t>Luke 24:44  </a:t>
            </a:r>
            <a:r>
              <a:rPr lang="en-US" sz="3300" b="1" dirty="0">
                <a:solidFill>
                  <a:schemeClr val="bg1"/>
                </a:solidFill>
              </a:rPr>
              <a:t>“all that is written about Me in the Law of Moses and the Prophets and the Psalms must be fulfilled.”  </a:t>
            </a:r>
            <a:endParaRPr lang="en-US" sz="3300" dirty="0">
              <a:solidFill>
                <a:schemeClr val="bg1"/>
              </a:solidFill>
            </a:endParaRPr>
          </a:p>
        </p:txBody>
      </p:sp>
    </p:spTree>
    <p:extLst>
      <p:ext uri="{BB962C8B-B14F-4D97-AF65-F5344CB8AC3E}">
        <p14:creationId xmlns:p14="http://schemas.microsoft.com/office/powerpoint/2010/main" val="135139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8" grpId="0" animBg="1"/>
      <p:bldP spid="9"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35E3C6-F244-945D-67DC-FFB16AE0BC3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C71B82D-1342-367B-B4B9-765B18DEAF32}"/>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7:37 </a:t>
            </a:r>
            <a:r>
              <a:rPr lang="en-US" sz="3200" dirty="0"/>
              <a:t>This is the Moses who said to the sons of Israel, ‘</a:t>
            </a:r>
            <a:r>
              <a:rPr lang="en-US" sz="3200" cap="small" dirty="0"/>
              <a:t>God will raise up for you a prophet</a:t>
            </a:r>
            <a:r>
              <a:rPr lang="en-US" sz="3200" dirty="0"/>
              <a:t> </a:t>
            </a:r>
            <a:r>
              <a:rPr lang="en-US" sz="3200" cap="small" dirty="0"/>
              <a:t>like me from your brethren</a:t>
            </a:r>
            <a:r>
              <a:rPr lang="en-US" sz="3200" dirty="0"/>
              <a:t>.’ </a:t>
            </a:r>
            <a:r>
              <a:rPr lang="en-US" sz="3200" b="1" baseline="30000" dirty="0"/>
              <a:t>38 </a:t>
            </a:r>
            <a:r>
              <a:rPr lang="en-US" sz="3200" dirty="0"/>
              <a:t>This is the one who was in the congregation </a:t>
            </a:r>
            <a:r>
              <a:rPr lang="en-US" sz="3200" b="1" u="sng" dirty="0">
                <a:solidFill>
                  <a:srgbClr val="002060"/>
                </a:solidFill>
              </a:rPr>
              <a:t>in the wilderness</a:t>
            </a:r>
            <a:r>
              <a:rPr lang="en-US" sz="3200" b="1" dirty="0">
                <a:solidFill>
                  <a:srgbClr val="002060"/>
                </a:solidFill>
              </a:rPr>
              <a:t> </a:t>
            </a:r>
            <a:r>
              <a:rPr lang="en-US" sz="3200" dirty="0"/>
              <a:t>together with the angel who was speaking to him on Mount Sinai, and who was with our fathers; and he received living oracles to pass on to you. </a:t>
            </a:r>
            <a:endParaRPr lang="en-US" sz="3600" dirty="0"/>
          </a:p>
          <a:p>
            <a:endParaRPr lang="en-US" sz="3100" dirty="0"/>
          </a:p>
          <a:p>
            <a:endParaRPr lang="en-US" sz="3600" b="1" dirty="0">
              <a:solidFill>
                <a:schemeClr val="bg1"/>
              </a:solidFill>
            </a:endParaRPr>
          </a:p>
          <a:p>
            <a:endParaRPr lang="en-US" sz="3600" dirty="0"/>
          </a:p>
        </p:txBody>
      </p:sp>
      <p:sp>
        <p:nvSpPr>
          <p:cNvPr id="6" name="Rounded Rectangular Callout 17">
            <a:extLst>
              <a:ext uri="{FF2B5EF4-FFF2-40B4-BE49-F238E27FC236}">
                <a16:creationId xmlns:a16="http://schemas.microsoft.com/office/drawing/2014/main" id="{E5268456-327C-232C-6B21-5D02E67ADA48}"/>
              </a:ext>
            </a:extLst>
          </p:cNvPr>
          <p:cNvSpPr/>
          <p:nvPr/>
        </p:nvSpPr>
        <p:spPr>
          <a:xfrm>
            <a:off x="381000" y="114300"/>
            <a:ext cx="9997939" cy="82053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Moses: I am merely prefiguring One who is to come… </a:t>
            </a:r>
          </a:p>
        </p:txBody>
      </p:sp>
      <p:sp>
        <p:nvSpPr>
          <p:cNvPr id="7" name="Rounded Rectangular Callout 17">
            <a:extLst>
              <a:ext uri="{FF2B5EF4-FFF2-40B4-BE49-F238E27FC236}">
                <a16:creationId xmlns:a16="http://schemas.microsoft.com/office/drawing/2014/main" id="{A27ECA76-1D2E-00AD-E4A5-55D883501C7B}"/>
              </a:ext>
            </a:extLst>
          </p:cNvPr>
          <p:cNvSpPr/>
          <p:nvPr/>
        </p:nvSpPr>
        <p:spPr>
          <a:xfrm>
            <a:off x="393700" y="1119666"/>
            <a:ext cx="7064240" cy="8205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 “Law of Moses” points to Jesus!</a:t>
            </a:r>
          </a:p>
        </p:txBody>
      </p:sp>
      <p:sp>
        <p:nvSpPr>
          <p:cNvPr id="8" name="Speech Bubble: Rectangle with Corners Rounded 7">
            <a:extLst>
              <a:ext uri="{FF2B5EF4-FFF2-40B4-BE49-F238E27FC236}">
                <a16:creationId xmlns:a16="http://schemas.microsoft.com/office/drawing/2014/main" id="{1F8ACFB9-4ADB-896E-27F7-C8CC3292EA63}"/>
              </a:ext>
            </a:extLst>
          </p:cNvPr>
          <p:cNvSpPr/>
          <p:nvPr/>
        </p:nvSpPr>
        <p:spPr>
          <a:xfrm>
            <a:off x="7457940" y="3185634"/>
            <a:ext cx="4338597" cy="700427"/>
          </a:xfrm>
          <a:prstGeom prst="wedgeRoundRectCallout">
            <a:avLst>
              <a:gd name="adj1" fmla="val 4334"/>
              <a:gd name="adj2" fmla="val 10783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Deuteronomy 18:15</a:t>
            </a:r>
          </a:p>
        </p:txBody>
      </p:sp>
      <p:sp>
        <p:nvSpPr>
          <p:cNvPr id="9" name="TextBox 8">
            <a:extLst>
              <a:ext uri="{FF2B5EF4-FFF2-40B4-BE49-F238E27FC236}">
                <a16:creationId xmlns:a16="http://schemas.microsoft.com/office/drawing/2014/main" id="{ADD1A3CB-259C-B389-8882-23521F427122}"/>
              </a:ext>
            </a:extLst>
          </p:cNvPr>
          <p:cNvSpPr txBox="1">
            <a:spLocks noChangeArrowheads="1"/>
          </p:cNvSpPr>
          <p:nvPr/>
        </p:nvSpPr>
        <p:spPr bwMode="auto">
          <a:xfrm>
            <a:off x="393700" y="2297700"/>
            <a:ext cx="6767662" cy="1615827"/>
          </a:xfrm>
          <a:prstGeom prst="rect">
            <a:avLst/>
          </a:prstGeom>
          <a:solidFill>
            <a:schemeClr val="accent1">
              <a:lumMod val="75000"/>
            </a:schemeClr>
          </a:solidFill>
          <a:ln w="9525">
            <a:solidFill>
              <a:schemeClr val="bg2"/>
            </a:solidFill>
            <a:miter lim="800000"/>
            <a:headEnd/>
            <a:tailEnd/>
          </a:ln>
        </p:spPr>
        <p:txBody>
          <a:bodyPr wrap="square">
            <a:spAutoFit/>
          </a:bodyPr>
          <a:lstStyle/>
          <a:p>
            <a:r>
              <a:rPr lang="en-US" sz="3300" b="1" baseline="30000" dirty="0">
                <a:solidFill>
                  <a:schemeClr val="bg1"/>
                </a:solidFill>
              </a:rPr>
              <a:t>Luke 24:44  </a:t>
            </a:r>
            <a:r>
              <a:rPr lang="en-US" sz="3300" b="1" dirty="0">
                <a:solidFill>
                  <a:schemeClr val="bg1"/>
                </a:solidFill>
              </a:rPr>
              <a:t>“all that is written about Me in the Law of Moses and the Prophets and the Psalms must be fulfilled.”  </a:t>
            </a:r>
            <a:endParaRPr lang="en-US" sz="3300" dirty="0">
              <a:solidFill>
                <a:schemeClr val="bg1"/>
              </a:solidFill>
            </a:endParaRPr>
          </a:p>
        </p:txBody>
      </p:sp>
    </p:spTree>
    <p:extLst>
      <p:ext uri="{BB962C8B-B14F-4D97-AF65-F5344CB8AC3E}">
        <p14:creationId xmlns:p14="http://schemas.microsoft.com/office/powerpoint/2010/main" val="21787389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C73DE-5458-2B5B-997F-ED47602B8BA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A3B95C4-C4FA-B68F-0225-D6202B3C8E0D}"/>
              </a:ext>
            </a:extLst>
          </p:cNvPr>
          <p:cNvSpPr txBox="1"/>
          <p:nvPr/>
        </p:nvSpPr>
        <p:spPr>
          <a:xfrm>
            <a:off x="9246" y="4191001"/>
            <a:ext cx="12173508" cy="26669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7:37 </a:t>
            </a:r>
            <a:r>
              <a:rPr lang="en-US" sz="3200" dirty="0"/>
              <a:t>This is the Moses who said to the sons of Israel, ‘</a:t>
            </a:r>
            <a:r>
              <a:rPr lang="en-US" sz="3200" cap="small" dirty="0"/>
              <a:t>God will raise up for you a prophet</a:t>
            </a:r>
            <a:r>
              <a:rPr lang="en-US" sz="3200" dirty="0"/>
              <a:t> </a:t>
            </a:r>
            <a:r>
              <a:rPr lang="en-US" sz="3200" cap="small" dirty="0"/>
              <a:t>like me from your brethren</a:t>
            </a:r>
            <a:r>
              <a:rPr lang="en-US" sz="3200" dirty="0"/>
              <a:t>.’ </a:t>
            </a:r>
            <a:r>
              <a:rPr lang="en-US" sz="3200" b="1" baseline="30000" dirty="0"/>
              <a:t>38 </a:t>
            </a:r>
            <a:r>
              <a:rPr lang="en-US" sz="3200" dirty="0"/>
              <a:t>This is the one who was in the congregation in the wilderness together with the angel who was speaking to him on Mount Sinai, and who was with our fathers; and </a:t>
            </a:r>
            <a:r>
              <a:rPr lang="en-US" sz="3200" b="1" u="sng" dirty="0">
                <a:solidFill>
                  <a:srgbClr val="002060"/>
                </a:solidFill>
              </a:rPr>
              <a:t>he received living oracles to pass on to you. </a:t>
            </a:r>
            <a:endParaRPr lang="en-US" sz="3600" b="1" u="sng" dirty="0">
              <a:solidFill>
                <a:srgbClr val="002060"/>
              </a:solidFill>
            </a:endParaRPr>
          </a:p>
          <a:p>
            <a:endParaRPr lang="en-US" sz="3100" dirty="0"/>
          </a:p>
          <a:p>
            <a:endParaRPr lang="en-US" sz="3600" b="1" dirty="0">
              <a:solidFill>
                <a:schemeClr val="bg1"/>
              </a:solidFill>
            </a:endParaRPr>
          </a:p>
          <a:p>
            <a:endParaRPr lang="en-US" sz="3600" dirty="0"/>
          </a:p>
        </p:txBody>
      </p:sp>
      <p:sp>
        <p:nvSpPr>
          <p:cNvPr id="6" name="Rounded Rectangular Callout 17">
            <a:extLst>
              <a:ext uri="{FF2B5EF4-FFF2-40B4-BE49-F238E27FC236}">
                <a16:creationId xmlns:a16="http://schemas.microsoft.com/office/drawing/2014/main" id="{46946922-DC58-A83E-B868-0CACDA773E41}"/>
              </a:ext>
            </a:extLst>
          </p:cNvPr>
          <p:cNvSpPr/>
          <p:nvPr/>
        </p:nvSpPr>
        <p:spPr>
          <a:xfrm>
            <a:off x="381000" y="114300"/>
            <a:ext cx="9997939" cy="82053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Moses: I am merely prefiguring One who is to come… </a:t>
            </a:r>
          </a:p>
        </p:txBody>
      </p:sp>
      <p:sp>
        <p:nvSpPr>
          <p:cNvPr id="7" name="Rounded Rectangular Callout 17">
            <a:extLst>
              <a:ext uri="{FF2B5EF4-FFF2-40B4-BE49-F238E27FC236}">
                <a16:creationId xmlns:a16="http://schemas.microsoft.com/office/drawing/2014/main" id="{1544F4E9-E390-18DC-5823-EFC264E1037D}"/>
              </a:ext>
            </a:extLst>
          </p:cNvPr>
          <p:cNvSpPr/>
          <p:nvPr/>
        </p:nvSpPr>
        <p:spPr>
          <a:xfrm>
            <a:off x="393700" y="1119666"/>
            <a:ext cx="7064240" cy="8205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 “Law of Moses” points to Jesus!</a:t>
            </a:r>
          </a:p>
        </p:txBody>
      </p:sp>
      <p:sp>
        <p:nvSpPr>
          <p:cNvPr id="8" name="Speech Bubble: Rectangle with Corners Rounded 7">
            <a:extLst>
              <a:ext uri="{FF2B5EF4-FFF2-40B4-BE49-F238E27FC236}">
                <a16:creationId xmlns:a16="http://schemas.microsoft.com/office/drawing/2014/main" id="{52086956-23AC-3C4A-2CAD-D192B1732BA2}"/>
              </a:ext>
            </a:extLst>
          </p:cNvPr>
          <p:cNvSpPr/>
          <p:nvPr/>
        </p:nvSpPr>
        <p:spPr>
          <a:xfrm>
            <a:off x="7457940" y="3185634"/>
            <a:ext cx="4338597" cy="700427"/>
          </a:xfrm>
          <a:prstGeom prst="wedgeRoundRectCallout">
            <a:avLst>
              <a:gd name="adj1" fmla="val 4334"/>
              <a:gd name="adj2" fmla="val 10783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Deuteronomy 18:15</a:t>
            </a:r>
          </a:p>
        </p:txBody>
      </p:sp>
      <p:sp>
        <p:nvSpPr>
          <p:cNvPr id="9" name="TextBox 8">
            <a:extLst>
              <a:ext uri="{FF2B5EF4-FFF2-40B4-BE49-F238E27FC236}">
                <a16:creationId xmlns:a16="http://schemas.microsoft.com/office/drawing/2014/main" id="{B05C7D12-0FF1-3F06-8C9F-92ED86E2B7C3}"/>
              </a:ext>
            </a:extLst>
          </p:cNvPr>
          <p:cNvSpPr txBox="1">
            <a:spLocks noChangeArrowheads="1"/>
          </p:cNvSpPr>
          <p:nvPr/>
        </p:nvSpPr>
        <p:spPr bwMode="auto">
          <a:xfrm>
            <a:off x="393700" y="2297700"/>
            <a:ext cx="6767662" cy="1615827"/>
          </a:xfrm>
          <a:prstGeom prst="rect">
            <a:avLst/>
          </a:prstGeom>
          <a:solidFill>
            <a:schemeClr val="accent1">
              <a:lumMod val="75000"/>
            </a:schemeClr>
          </a:solidFill>
          <a:ln w="9525">
            <a:solidFill>
              <a:schemeClr val="bg2"/>
            </a:solidFill>
            <a:miter lim="800000"/>
            <a:headEnd/>
            <a:tailEnd/>
          </a:ln>
        </p:spPr>
        <p:txBody>
          <a:bodyPr wrap="square">
            <a:spAutoFit/>
          </a:bodyPr>
          <a:lstStyle/>
          <a:p>
            <a:r>
              <a:rPr lang="en-US" sz="3300" b="1" baseline="30000" dirty="0">
                <a:solidFill>
                  <a:schemeClr val="bg1"/>
                </a:solidFill>
              </a:rPr>
              <a:t>Luke 24:44  </a:t>
            </a:r>
            <a:r>
              <a:rPr lang="en-US" sz="3300" b="1" dirty="0">
                <a:solidFill>
                  <a:schemeClr val="bg1"/>
                </a:solidFill>
              </a:rPr>
              <a:t>“all that is written about Me in the Law of Moses and the Prophets and the Psalms must be fulfilled.”  </a:t>
            </a:r>
            <a:endParaRPr lang="en-US" sz="3300" dirty="0">
              <a:solidFill>
                <a:schemeClr val="bg1"/>
              </a:solidFill>
            </a:endParaRPr>
          </a:p>
        </p:txBody>
      </p:sp>
    </p:spTree>
    <p:extLst>
      <p:ext uri="{BB962C8B-B14F-4D97-AF65-F5344CB8AC3E}">
        <p14:creationId xmlns:p14="http://schemas.microsoft.com/office/powerpoint/2010/main" val="21641222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F6B24-44C5-0F47-803A-DB640CB0D3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980DD47-8443-C83C-9D21-300F607D0EB4}"/>
              </a:ext>
            </a:extLst>
          </p:cNvPr>
          <p:cNvSpPr txBox="1"/>
          <p:nvPr/>
        </p:nvSpPr>
        <p:spPr>
          <a:xfrm>
            <a:off x="9246" y="4724399"/>
            <a:ext cx="12173508" cy="21335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7:39 </a:t>
            </a:r>
            <a:r>
              <a:rPr lang="en-US" sz="3200" dirty="0"/>
              <a:t>Our fathers were unwilling to be obedient to him, but </a:t>
            </a:r>
            <a:r>
              <a:rPr lang="en-US" sz="3200" b="1" u="sng" dirty="0">
                <a:solidFill>
                  <a:srgbClr val="002060"/>
                </a:solidFill>
              </a:rPr>
              <a:t>repudiated him and in their hearts turned back to Egypt</a:t>
            </a:r>
            <a:r>
              <a:rPr lang="en-US" sz="3200" dirty="0"/>
              <a:t>, </a:t>
            </a:r>
            <a:r>
              <a:rPr lang="en-US" sz="3200" b="1" baseline="30000" dirty="0"/>
              <a:t>40 </a:t>
            </a:r>
            <a:r>
              <a:rPr lang="en-US" sz="3200" cap="small" dirty="0"/>
              <a:t>saying to Aaron, ‘Make for us gods who will go before us; for this Moses who led us out of the land of Egypt</a:t>
            </a:r>
            <a:r>
              <a:rPr lang="en-US" sz="3200" dirty="0"/>
              <a:t>—</a:t>
            </a:r>
            <a:r>
              <a:rPr lang="en-US" sz="3200" cap="small" dirty="0"/>
              <a:t>we do not know what happened to him</a:t>
            </a:r>
            <a:r>
              <a:rPr lang="en-US" sz="3200" dirty="0"/>
              <a:t>.’ </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42016196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79F73-72E6-F907-6C47-E7B33330F78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B6E53B5-722F-E59B-BC4B-B8A6CA07544F}"/>
              </a:ext>
            </a:extLst>
          </p:cNvPr>
          <p:cNvSpPr txBox="1"/>
          <p:nvPr/>
        </p:nvSpPr>
        <p:spPr>
          <a:xfrm>
            <a:off x="9246" y="4724399"/>
            <a:ext cx="12173508" cy="213359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7:39 </a:t>
            </a:r>
            <a:r>
              <a:rPr lang="en-US" sz="3200" dirty="0"/>
              <a:t>Our fathers were unwilling to be obedient to him, but </a:t>
            </a:r>
            <a:r>
              <a:rPr lang="en-US" sz="3200" b="1" u="sng" dirty="0">
                <a:solidFill>
                  <a:srgbClr val="002060"/>
                </a:solidFill>
              </a:rPr>
              <a:t>repudiated him and in their hearts turned back to Egypt</a:t>
            </a:r>
            <a:r>
              <a:rPr lang="en-US" sz="3200" dirty="0"/>
              <a:t>, </a:t>
            </a:r>
            <a:r>
              <a:rPr lang="en-US" sz="3200" b="1" baseline="30000" dirty="0"/>
              <a:t>40 </a:t>
            </a:r>
            <a:r>
              <a:rPr lang="en-US" sz="3200" cap="small" dirty="0"/>
              <a:t>saying to Aaron, ‘</a:t>
            </a:r>
            <a:r>
              <a:rPr lang="en-US" sz="3200" b="1" u="sng" cap="small" dirty="0">
                <a:solidFill>
                  <a:srgbClr val="002060"/>
                </a:solidFill>
              </a:rPr>
              <a:t>Make for us gods</a:t>
            </a:r>
            <a:r>
              <a:rPr lang="en-US" sz="3200" cap="small" dirty="0"/>
              <a:t> who will go before us; for this Moses who led us out of the land of Egypt</a:t>
            </a:r>
            <a:r>
              <a:rPr lang="en-US" sz="3200" dirty="0"/>
              <a:t>—</a:t>
            </a:r>
            <a:r>
              <a:rPr lang="en-US" sz="3200" cap="small" dirty="0"/>
              <a:t>we do not know what happened to him</a:t>
            </a:r>
            <a:r>
              <a:rPr lang="en-US" sz="3200" dirty="0"/>
              <a:t>.’ </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B785571E-15FF-7197-8C70-31465D1ABA25}"/>
              </a:ext>
            </a:extLst>
          </p:cNvPr>
          <p:cNvSpPr/>
          <p:nvPr/>
        </p:nvSpPr>
        <p:spPr>
          <a:xfrm>
            <a:off x="228600" y="170066"/>
            <a:ext cx="8778740" cy="6681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What did they do after Moses rescued them? </a:t>
            </a:r>
          </a:p>
        </p:txBody>
      </p:sp>
      <p:sp>
        <p:nvSpPr>
          <p:cNvPr id="4" name="Rounded Rectangular Callout 17">
            <a:extLst>
              <a:ext uri="{FF2B5EF4-FFF2-40B4-BE49-F238E27FC236}">
                <a16:creationId xmlns:a16="http://schemas.microsoft.com/office/drawing/2014/main" id="{E70A37D7-FCB0-5481-2639-83B469ACA7B8}"/>
              </a:ext>
            </a:extLst>
          </p:cNvPr>
          <p:cNvSpPr/>
          <p:nvPr/>
        </p:nvSpPr>
        <p:spPr>
          <a:xfrm>
            <a:off x="228600" y="1142299"/>
            <a:ext cx="877874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They </a:t>
            </a:r>
            <a:r>
              <a:rPr lang="en-US" sz="3400" b="1" i="1" dirty="0"/>
              <a:t>further</a:t>
            </a:r>
            <a:r>
              <a:rPr lang="en-US" sz="3400" b="1" dirty="0"/>
              <a:t> rejected him, they longed to return to slavery, they made idol Gods!</a:t>
            </a:r>
          </a:p>
        </p:txBody>
      </p:sp>
    </p:spTree>
    <p:extLst>
      <p:ext uri="{BB962C8B-B14F-4D97-AF65-F5344CB8AC3E}">
        <p14:creationId xmlns:p14="http://schemas.microsoft.com/office/powerpoint/2010/main" val="421770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5AE49-CA00-1BC2-CFAE-0409DDA08BB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01D1D2B-97C2-FE3C-95AA-5D4DA17361F6}"/>
              </a:ext>
            </a:extLst>
          </p:cNvPr>
          <p:cNvSpPr txBox="1"/>
          <p:nvPr/>
        </p:nvSpPr>
        <p:spPr>
          <a:xfrm>
            <a:off x="9246" y="3428999"/>
            <a:ext cx="12173508" cy="3428999"/>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7:41 </a:t>
            </a:r>
            <a:r>
              <a:rPr lang="en-US" sz="3100" dirty="0"/>
              <a:t>At that time </a:t>
            </a:r>
            <a:r>
              <a:rPr lang="en-US" sz="3100" b="1" u="sng" dirty="0">
                <a:solidFill>
                  <a:srgbClr val="002060"/>
                </a:solidFill>
              </a:rPr>
              <a:t>they made a calf and brought a sacrifice to the idol</a:t>
            </a:r>
            <a:r>
              <a:rPr lang="en-US" sz="3100" dirty="0"/>
              <a:t>, and were rejoicing in the works of their hands. </a:t>
            </a:r>
            <a:r>
              <a:rPr lang="en-US" sz="3100" b="1" baseline="30000" dirty="0"/>
              <a:t>42 </a:t>
            </a:r>
            <a:r>
              <a:rPr lang="en-US" sz="3100" dirty="0"/>
              <a:t>But God turned away and delivered them up to serve the host of heaven; as it is written in the book of the prophets, ‘</a:t>
            </a:r>
            <a:r>
              <a:rPr lang="en-US" sz="3100" cap="small" dirty="0"/>
              <a:t>It was not to Me that you offered victims and sacrifices forty years in the wilderness, was it</a:t>
            </a:r>
            <a:r>
              <a:rPr lang="en-US" sz="3100" dirty="0"/>
              <a:t>, O </a:t>
            </a:r>
            <a:r>
              <a:rPr lang="en-US" sz="3100" cap="small" dirty="0"/>
              <a:t>house of Israel</a:t>
            </a:r>
            <a:r>
              <a:rPr lang="en-US" sz="3100" dirty="0"/>
              <a:t>? </a:t>
            </a:r>
            <a:r>
              <a:rPr lang="en-US" sz="3100" b="1" baseline="30000" dirty="0"/>
              <a:t>43 </a:t>
            </a:r>
            <a:r>
              <a:rPr lang="en-US" sz="3100" cap="small" dirty="0"/>
              <a:t>You also took along the tabernacle of Moloch and the star of the god</a:t>
            </a:r>
            <a:r>
              <a:rPr lang="en-US" sz="3100" dirty="0"/>
              <a:t> </a:t>
            </a:r>
            <a:r>
              <a:rPr lang="en-US" sz="3100" cap="small" dirty="0" err="1"/>
              <a:t>Rompha</a:t>
            </a:r>
            <a:r>
              <a:rPr lang="en-US" sz="3100" cap="small" dirty="0"/>
              <a:t>, the images which you made to worship</a:t>
            </a:r>
            <a:r>
              <a:rPr lang="en-US" sz="3100" dirty="0"/>
              <a:t>. I </a:t>
            </a:r>
            <a:r>
              <a:rPr lang="en-US" sz="3100" cap="small" dirty="0"/>
              <a:t>also will remove you beyond Babylon</a:t>
            </a:r>
            <a:r>
              <a:rPr lang="en-US" sz="3100" dirty="0"/>
              <a:t>.’</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DF7AF305-B04C-A1C3-8EC7-79FEA87F177F}"/>
              </a:ext>
            </a:extLst>
          </p:cNvPr>
          <p:cNvSpPr/>
          <p:nvPr/>
        </p:nvSpPr>
        <p:spPr>
          <a:xfrm>
            <a:off x="228600" y="170066"/>
            <a:ext cx="8778740" cy="6681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What did they do after Moses rescued them? </a:t>
            </a:r>
          </a:p>
        </p:txBody>
      </p:sp>
      <p:sp>
        <p:nvSpPr>
          <p:cNvPr id="4" name="Rounded Rectangular Callout 17">
            <a:extLst>
              <a:ext uri="{FF2B5EF4-FFF2-40B4-BE49-F238E27FC236}">
                <a16:creationId xmlns:a16="http://schemas.microsoft.com/office/drawing/2014/main" id="{A33C5F5D-A707-BAE7-EA13-3BAD335591DD}"/>
              </a:ext>
            </a:extLst>
          </p:cNvPr>
          <p:cNvSpPr/>
          <p:nvPr/>
        </p:nvSpPr>
        <p:spPr>
          <a:xfrm>
            <a:off x="228600" y="1142299"/>
            <a:ext cx="877874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They </a:t>
            </a:r>
            <a:r>
              <a:rPr lang="en-US" sz="3400" b="1" i="1" dirty="0"/>
              <a:t>further</a:t>
            </a:r>
            <a:r>
              <a:rPr lang="en-US" sz="3400" b="1" dirty="0"/>
              <a:t> rejected him, they longed to return to slavery, they made idol Gods!</a:t>
            </a:r>
          </a:p>
        </p:txBody>
      </p:sp>
    </p:spTree>
    <p:extLst>
      <p:ext uri="{BB962C8B-B14F-4D97-AF65-F5344CB8AC3E}">
        <p14:creationId xmlns:p14="http://schemas.microsoft.com/office/powerpoint/2010/main" val="41879331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4329C4-5713-440D-D43B-EEA23D46425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D08F96C-FB7D-77A4-C450-AE44B4B41EB6}"/>
              </a:ext>
            </a:extLst>
          </p:cNvPr>
          <p:cNvSpPr txBox="1"/>
          <p:nvPr/>
        </p:nvSpPr>
        <p:spPr>
          <a:xfrm>
            <a:off x="9246" y="3428999"/>
            <a:ext cx="12173508" cy="3428999"/>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7:41 </a:t>
            </a:r>
            <a:r>
              <a:rPr lang="en-US" sz="3100" dirty="0"/>
              <a:t>At that time they made a calf and brought a sacrifice to the idol,  and were </a:t>
            </a:r>
            <a:r>
              <a:rPr lang="en-US" sz="3000" b="1" u="sng" dirty="0">
                <a:solidFill>
                  <a:srgbClr val="002060"/>
                </a:solidFill>
              </a:rPr>
              <a:t>rejoicing in the works of their hands</a:t>
            </a:r>
            <a:r>
              <a:rPr lang="en-US" sz="3100" dirty="0"/>
              <a:t>. </a:t>
            </a:r>
            <a:r>
              <a:rPr lang="en-US" sz="3100" b="1" baseline="30000" dirty="0"/>
              <a:t>42 </a:t>
            </a:r>
            <a:r>
              <a:rPr lang="en-US" sz="3100" dirty="0"/>
              <a:t>But God turned away and delivered them up to serve the host of heaven; as it is written in the book of the prophets, ‘</a:t>
            </a:r>
            <a:r>
              <a:rPr lang="en-US" sz="3100" cap="small" dirty="0"/>
              <a:t>It was not to Me that you offered victims and sacrifices forty years in the wilderness, was it</a:t>
            </a:r>
            <a:r>
              <a:rPr lang="en-US" sz="3100" dirty="0"/>
              <a:t>, O </a:t>
            </a:r>
            <a:r>
              <a:rPr lang="en-US" sz="3100" cap="small" dirty="0"/>
              <a:t>house of Israel</a:t>
            </a:r>
            <a:r>
              <a:rPr lang="en-US" sz="3100" dirty="0"/>
              <a:t>? </a:t>
            </a:r>
            <a:r>
              <a:rPr lang="en-US" sz="3100" b="1" baseline="30000" dirty="0"/>
              <a:t>43 </a:t>
            </a:r>
            <a:r>
              <a:rPr lang="en-US" sz="3100" cap="small" dirty="0"/>
              <a:t>You also took along the tabernacle of Moloch and the star of the god</a:t>
            </a:r>
            <a:r>
              <a:rPr lang="en-US" sz="3100" dirty="0"/>
              <a:t> </a:t>
            </a:r>
            <a:r>
              <a:rPr lang="en-US" sz="3100" cap="small" dirty="0" err="1"/>
              <a:t>Rompha</a:t>
            </a:r>
            <a:r>
              <a:rPr lang="en-US" sz="3100" cap="small" dirty="0"/>
              <a:t>, the images which you made to worship</a:t>
            </a:r>
            <a:r>
              <a:rPr lang="en-US" sz="3100" dirty="0"/>
              <a:t>. I </a:t>
            </a:r>
            <a:r>
              <a:rPr lang="en-US" sz="3100" cap="small" dirty="0"/>
              <a:t>also will remove you beyond Babylon</a:t>
            </a:r>
            <a:r>
              <a:rPr lang="en-US" sz="3100" dirty="0"/>
              <a:t>.’</a:t>
            </a:r>
          </a:p>
          <a:p>
            <a:endParaRPr lang="en-US" sz="3100" dirty="0"/>
          </a:p>
          <a:p>
            <a:endParaRPr lang="en-US" sz="3600" b="1" dirty="0">
              <a:solidFill>
                <a:schemeClr val="bg1"/>
              </a:solidFill>
            </a:endParaRPr>
          </a:p>
          <a:p>
            <a:endParaRPr lang="en-US" sz="3600" dirty="0"/>
          </a:p>
        </p:txBody>
      </p:sp>
      <p:sp>
        <p:nvSpPr>
          <p:cNvPr id="3" name="Rounded Rectangular Callout 17">
            <a:extLst>
              <a:ext uri="{FF2B5EF4-FFF2-40B4-BE49-F238E27FC236}">
                <a16:creationId xmlns:a16="http://schemas.microsoft.com/office/drawing/2014/main" id="{0AC0B73A-E8F3-6A8D-E78F-E3B7E2536137}"/>
              </a:ext>
            </a:extLst>
          </p:cNvPr>
          <p:cNvSpPr/>
          <p:nvPr/>
        </p:nvSpPr>
        <p:spPr>
          <a:xfrm>
            <a:off x="228600" y="170066"/>
            <a:ext cx="8778740" cy="6681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What did they do after Moses rescued them? </a:t>
            </a:r>
          </a:p>
        </p:txBody>
      </p:sp>
      <p:sp>
        <p:nvSpPr>
          <p:cNvPr id="4" name="Rounded Rectangular Callout 17">
            <a:extLst>
              <a:ext uri="{FF2B5EF4-FFF2-40B4-BE49-F238E27FC236}">
                <a16:creationId xmlns:a16="http://schemas.microsoft.com/office/drawing/2014/main" id="{70A11920-AF33-A672-9060-9CAB332879DC}"/>
              </a:ext>
            </a:extLst>
          </p:cNvPr>
          <p:cNvSpPr/>
          <p:nvPr/>
        </p:nvSpPr>
        <p:spPr>
          <a:xfrm>
            <a:off x="228600" y="1142299"/>
            <a:ext cx="877874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They </a:t>
            </a:r>
            <a:r>
              <a:rPr lang="en-US" sz="3400" b="1" i="1" dirty="0"/>
              <a:t>further</a:t>
            </a:r>
            <a:r>
              <a:rPr lang="en-US" sz="3400" b="1" dirty="0"/>
              <a:t> rejected him, they longed to return to slavery, they made idol Gods!</a:t>
            </a:r>
          </a:p>
        </p:txBody>
      </p:sp>
    </p:spTree>
    <p:extLst>
      <p:ext uri="{BB962C8B-B14F-4D97-AF65-F5344CB8AC3E}">
        <p14:creationId xmlns:p14="http://schemas.microsoft.com/office/powerpoint/2010/main" val="1213542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198B9-8600-935F-430C-1AFE6591B214}"/>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ADD4571-F222-753C-49A4-6C0414F02900}"/>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1780BED9-2979-8636-229A-9E88E0720DDF}"/>
              </a:ext>
            </a:extLst>
          </p:cNvPr>
          <p:cNvSpPr txBox="1"/>
          <p:nvPr/>
        </p:nvSpPr>
        <p:spPr>
          <a:xfrm>
            <a:off x="0" y="4724400"/>
            <a:ext cx="12192000" cy="2133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6:10 </a:t>
            </a:r>
            <a:r>
              <a:rPr lang="en-US" sz="3200" dirty="0"/>
              <a:t>But they were unable to cope with the wisdom and the Spirit  with which he was speaking. </a:t>
            </a:r>
            <a:r>
              <a:rPr lang="en-US" sz="3200" b="1" baseline="30000" dirty="0"/>
              <a:t>11 </a:t>
            </a:r>
            <a:r>
              <a:rPr lang="en-US" sz="3200" b="1" u="sng" dirty="0">
                <a:solidFill>
                  <a:srgbClr val="002060"/>
                </a:solidFill>
              </a:rPr>
              <a:t>Then they secretly induced men to say</a:t>
            </a:r>
            <a:r>
              <a:rPr lang="en-US" sz="3200" dirty="0"/>
              <a:t>, “We have heard him speak blasphemous words against Moses and  against God.” </a:t>
            </a:r>
            <a:endParaRPr lang="en-US" sz="3200" b="1" dirty="0">
              <a:solidFill>
                <a:schemeClr val="bg1"/>
              </a:solidFill>
            </a:endParaRPr>
          </a:p>
          <a:p>
            <a:endParaRPr lang="en-US" sz="3200" b="1" u="sng" dirty="0">
              <a:solidFill>
                <a:srgbClr val="002060"/>
              </a:solidFill>
            </a:endParaRPr>
          </a:p>
        </p:txBody>
      </p:sp>
      <p:sp>
        <p:nvSpPr>
          <p:cNvPr id="4" name="Content Placeholder 3">
            <a:extLst>
              <a:ext uri="{FF2B5EF4-FFF2-40B4-BE49-F238E27FC236}">
                <a16:creationId xmlns:a16="http://schemas.microsoft.com/office/drawing/2014/main" id="{5A6C960D-7EB1-00A9-F111-1F2A3E5BEC4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7829605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4C558-A9BA-D235-ECE2-112C36CAD0F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193E081-6BE4-CC50-17BF-ABDA2F3DE553}"/>
              </a:ext>
            </a:extLst>
          </p:cNvPr>
          <p:cNvSpPr txBox="1"/>
          <p:nvPr/>
        </p:nvSpPr>
        <p:spPr>
          <a:xfrm>
            <a:off x="9246" y="3428999"/>
            <a:ext cx="12173508" cy="3428999"/>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7:41 </a:t>
            </a:r>
            <a:r>
              <a:rPr lang="en-US" sz="3100" dirty="0"/>
              <a:t>At that time they made a calf and brought a sacrifice to the idol,  and were </a:t>
            </a:r>
            <a:r>
              <a:rPr lang="en-US" sz="3000" b="1" u="sng" dirty="0">
                <a:solidFill>
                  <a:srgbClr val="002060"/>
                </a:solidFill>
              </a:rPr>
              <a:t>rejoicing in the works of their hands</a:t>
            </a:r>
            <a:r>
              <a:rPr lang="en-US" sz="3100" dirty="0"/>
              <a:t>. </a:t>
            </a:r>
            <a:r>
              <a:rPr lang="en-US" sz="3100" b="1" baseline="30000" dirty="0"/>
              <a:t>42 </a:t>
            </a:r>
            <a:r>
              <a:rPr lang="en-US" sz="3100" dirty="0"/>
              <a:t>But God turned away and delivered them up to serve the host of heaven; as it is written in the book of the prophets, ‘</a:t>
            </a:r>
            <a:r>
              <a:rPr lang="en-US" sz="3100" cap="small" dirty="0"/>
              <a:t>It was not to Me that you offered victims and sacrifices forty years in the wilderness, was it</a:t>
            </a:r>
            <a:r>
              <a:rPr lang="en-US" sz="3100" dirty="0"/>
              <a:t>, O </a:t>
            </a:r>
            <a:r>
              <a:rPr lang="en-US" sz="3100" cap="small" dirty="0"/>
              <a:t>house of Israel</a:t>
            </a:r>
            <a:r>
              <a:rPr lang="en-US" sz="3100" dirty="0"/>
              <a:t>? </a:t>
            </a:r>
            <a:r>
              <a:rPr lang="en-US" sz="3100" b="1" baseline="30000" dirty="0"/>
              <a:t>43 </a:t>
            </a:r>
            <a:r>
              <a:rPr lang="en-US" sz="3100" cap="small" dirty="0"/>
              <a:t>You also took along the tabernacle of Moloch and the star of the god</a:t>
            </a:r>
            <a:r>
              <a:rPr lang="en-US" sz="3100" dirty="0"/>
              <a:t> </a:t>
            </a:r>
            <a:r>
              <a:rPr lang="en-US" sz="3100" cap="small" dirty="0" err="1"/>
              <a:t>Rompha</a:t>
            </a:r>
            <a:r>
              <a:rPr lang="en-US" sz="3100" cap="small" dirty="0"/>
              <a:t>, the images which you made to worship</a:t>
            </a:r>
            <a:r>
              <a:rPr lang="en-US" sz="3100" dirty="0"/>
              <a:t>. I </a:t>
            </a:r>
            <a:r>
              <a:rPr lang="en-US" sz="3100" cap="small" dirty="0"/>
              <a:t>also will remove you beyond Babylon</a:t>
            </a:r>
            <a:r>
              <a:rPr lang="en-US" sz="3100" dirty="0"/>
              <a:t>.’</a:t>
            </a:r>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03F8ED61-E989-D1AD-28C5-CCE2FCADAE86}"/>
              </a:ext>
            </a:extLst>
          </p:cNvPr>
          <p:cNvSpPr/>
          <p:nvPr/>
        </p:nvSpPr>
        <p:spPr>
          <a:xfrm>
            <a:off x="304800" y="76200"/>
            <a:ext cx="8928150" cy="1292357"/>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#3: </a:t>
            </a:r>
          </a:p>
          <a:p>
            <a:pPr>
              <a:defRPr/>
            </a:pPr>
            <a:r>
              <a:rPr lang="en-US" sz="3600" b="1" dirty="0"/>
              <a:t>THE HEART FAR FROM GOD TURNS TO IDOLS</a:t>
            </a:r>
          </a:p>
        </p:txBody>
      </p:sp>
      <p:sp>
        <p:nvSpPr>
          <p:cNvPr id="6" name="Rounded Rectangular Callout 17">
            <a:extLst>
              <a:ext uri="{FF2B5EF4-FFF2-40B4-BE49-F238E27FC236}">
                <a16:creationId xmlns:a16="http://schemas.microsoft.com/office/drawing/2014/main" id="{E87226BB-23CE-2209-5A61-81B2A02A3E88}"/>
              </a:ext>
            </a:extLst>
          </p:cNvPr>
          <p:cNvSpPr/>
          <p:nvPr/>
        </p:nvSpPr>
        <p:spPr>
          <a:xfrm>
            <a:off x="3733800" y="1530022"/>
            <a:ext cx="8194945" cy="679777"/>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600" b="1" dirty="0"/>
              <a:t>Which are just the “works of your hands” </a:t>
            </a:r>
          </a:p>
        </p:txBody>
      </p:sp>
    </p:spTree>
    <p:extLst>
      <p:ext uri="{BB962C8B-B14F-4D97-AF65-F5344CB8AC3E}">
        <p14:creationId xmlns:p14="http://schemas.microsoft.com/office/powerpoint/2010/main" val="282658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B73E9-2E25-C9F9-9346-068FA9A2973F}"/>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719FDEBB-03C0-FE92-9A2C-5A26180415AF}"/>
              </a:ext>
            </a:extLst>
          </p:cNvPr>
          <p:cNvSpPr/>
          <p:nvPr/>
        </p:nvSpPr>
        <p:spPr>
          <a:xfrm>
            <a:off x="304800" y="76200"/>
            <a:ext cx="8928150" cy="1292357"/>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#3: </a:t>
            </a:r>
          </a:p>
          <a:p>
            <a:pPr>
              <a:defRPr/>
            </a:pPr>
            <a:r>
              <a:rPr lang="en-US" sz="3600" b="1" dirty="0"/>
              <a:t>THE HEART FAR FROM GOD TURNS TO IDOLS</a:t>
            </a:r>
          </a:p>
        </p:txBody>
      </p:sp>
      <p:sp>
        <p:nvSpPr>
          <p:cNvPr id="6" name="Rounded Rectangular Callout 17">
            <a:extLst>
              <a:ext uri="{FF2B5EF4-FFF2-40B4-BE49-F238E27FC236}">
                <a16:creationId xmlns:a16="http://schemas.microsoft.com/office/drawing/2014/main" id="{71A10C98-C128-5888-8CB7-FCCD22EBF059}"/>
              </a:ext>
            </a:extLst>
          </p:cNvPr>
          <p:cNvSpPr/>
          <p:nvPr/>
        </p:nvSpPr>
        <p:spPr>
          <a:xfrm>
            <a:off x="3733800" y="1530022"/>
            <a:ext cx="8194945" cy="679777"/>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600" b="1" dirty="0"/>
              <a:t>Which are just the “works of your hands” </a:t>
            </a:r>
          </a:p>
        </p:txBody>
      </p:sp>
      <p:sp>
        <p:nvSpPr>
          <p:cNvPr id="3" name="TextBox 2">
            <a:extLst>
              <a:ext uri="{FF2B5EF4-FFF2-40B4-BE49-F238E27FC236}">
                <a16:creationId xmlns:a16="http://schemas.microsoft.com/office/drawing/2014/main" id="{0E522483-3E5C-0F52-66B1-5F53DABB939D}"/>
              </a:ext>
            </a:extLst>
          </p:cNvPr>
          <p:cNvSpPr txBox="1"/>
          <p:nvPr/>
        </p:nvSpPr>
        <p:spPr>
          <a:xfrm>
            <a:off x="9246" y="3428999"/>
            <a:ext cx="12173508" cy="3428999"/>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7:41 </a:t>
            </a:r>
            <a:r>
              <a:rPr lang="en-US" sz="3100" dirty="0"/>
              <a:t>At that time they made a calf and brought a sacrifice to the idol,  and were rejoicing in the works of their hands. </a:t>
            </a:r>
            <a:r>
              <a:rPr lang="en-US" sz="3100" b="1" baseline="30000" dirty="0"/>
              <a:t>42 </a:t>
            </a:r>
            <a:r>
              <a:rPr lang="en-US" sz="3100" dirty="0"/>
              <a:t>But God turned away and delivered them up to serve the host of heaven; as it is written in the book of the prophets, ‘</a:t>
            </a:r>
            <a:r>
              <a:rPr lang="en-US" sz="3100" cap="small" dirty="0"/>
              <a:t>It was not to Me that you offered victims and sacrifices forty years in the wilderness, was it</a:t>
            </a:r>
            <a:r>
              <a:rPr lang="en-US" sz="3100" dirty="0"/>
              <a:t>, O </a:t>
            </a:r>
            <a:r>
              <a:rPr lang="en-US" sz="3100" cap="small" dirty="0"/>
              <a:t>house of Israel</a:t>
            </a:r>
            <a:r>
              <a:rPr lang="en-US" sz="3100" dirty="0"/>
              <a:t>? </a:t>
            </a:r>
            <a:r>
              <a:rPr lang="en-US" sz="3100" b="1" baseline="30000" dirty="0"/>
              <a:t>43 </a:t>
            </a:r>
            <a:r>
              <a:rPr lang="en-US" sz="3100" cap="small" dirty="0"/>
              <a:t>You also took along the </a:t>
            </a:r>
            <a:r>
              <a:rPr lang="en-US" sz="3100" b="1" u="sng" cap="small" dirty="0">
                <a:solidFill>
                  <a:srgbClr val="002060"/>
                </a:solidFill>
              </a:rPr>
              <a:t>tabernacle of Moloch </a:t>
            </a:r>
            <a:r>
              <a:rPr lang="en-US" sz="3100" cap="small" dirty="0"/>
              <a:t>and the </a:t>
            </a:r>
            <a:r>
              <a:rPr lang="en-US" sz="3100" b="1" u="sng" cap="small" dirty="0">
                <a:solidFill>
                  <a:srgbClr val="002060"/>
                </a:solidFill>
              </a:rPr>
              <a:t>star of the god</a:t>
            </a:r>
            <a:r>
              <a:rPr lang="en-US" sz="3100" b="1" u="sng" dirty="0">
                <a:solidFill>
                  <a:srgbClr val="002060"/>
                </a:solidFill>
              </a:rPr>
              <a:t> </a:t>
            </a:r>
            <a:r>
              <a:rPr lang="en-US" sz="3100" b="1" u="sng" cap="small" dirty="0" err="1">
                <a:solidFill>
                  <a:srgbClr val="002060"/>
                </a:solidFill>
              </a:rPr>
              <a:t>Rompha</a:t>
            </a:r>
            <a:r>
              <a:rPr lang="en-US" sz="3100" cap="small" dirty="0"/>
              <a:t>, the images </a:t>
            </a:r>
            <a:r>
              <a:rPr lang="en-US" sz="3100" b="1" u="sng" cap="small" dirty="0">
                <a:solidFill>
                  <a:srgbClr val="002060"/>
                </a:solidFill>
              </a:rPr>
              <a:t>which you made </a:t>
            </a:r>
            <a:r>
              <a:rPr lang="en-US" sz="3100" cap="small" dirty="0"/>
              <a:t>to worship</a:t>
            </a:r>
            <a:r>
              <a:rPr lang="en-US" sz="3100" dirty="0"/>
              <a:t>. I </a:t>
            </a:r>
            <a:r>
              <a:rPr lang="en-US" sz="3100" cap="small" dirty="0"/>
              <a:t>also will remove you beyond Babylon</a:t>
            </a:r>
            <a:r>
              <a:rPr lang="en-US" sz="3100" dirty="0"/>
              <a:t>.’</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42628109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65C015-4964-4ABB-CED7-FAAE9290A8F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0336917-416E-8F22-1980-83DEDED83DED}"/>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7:44 </a:t>
            </a:r>
            <a:r>
              <a:rPr lang="en-US" sz="3200" dirty="0"/>
              <a:t>“Our fathers had the </a:t>
            </a:r>
            <a:r>
              <a:rPr lang="en-US" sz="3200" b="1" u="sng" dirty="0">
                <a:solidFill>
                  <a:srgbClr val="002060"/>
                </a:solidFill>
              </a:rPr>
              <a:t>tabernacle of testimony</a:t>
            </a:r>
            <a:r>
              <a:rPr lang="en-US" sz="3200" b="1" dirty="0">
                <a:solidFill>
                  <a:srgbClr val="002060"/>
                </a:solidFill>
              </a:rPr>
              <a:t> </a:t>
            </a:r>
            <a:r>
              <a:rPr lang="en-US" sz="3200" dirty="0"/>
              <a:t>in the wilderness, just as He who spoke to Moses directed him to make it according to the pattern which he had seen. </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57556408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8A9D2-9276-4DE1-C290-06E3C389B22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8FDC291-9A96-4A64-3956-A5786C620077}"/>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7:44 </a:t>
            </a:r>
            <a:r>
              <a:rPr lang="en-US" sz="3200" dirty="0"/>
              <a:t>“Our fathers had the tabernacle of testimony </a:t>
            </a:r>
            <a:r>
              <a:rPr lang="en-US" sz="3200" b="1" u="sng" dirty="0">
                <a:solidFill>
                  <a:srgbClr val="002060"/>
                </a:solidFill>
              </a:rPr>
              <a:t>in the wilderness</a:t>
            </a:r>
            <a:r>
              <a:rPr lang="en-US" sz="3200" dirty="0"/>
              <a:t>, just as He who spoke to Moses directed him to make it according to the pattern which he had seen. </a:t>
            </a:r>
          </a:p>
          <a:p>
            <a:endParaRPr lang="en-US" sz="3100" dirty="0"/>
          </a:p>
          <a:p>
            <a:endParaRPr lang="en-US" sz="3600" b="1" dirty="0">
              <a:solidFill>
                <a:schemeClr val="bg1"/>
              </a:solidFill>
            </a:endParaRPr>
          </a:p>
          <a:p>
            <a:endParaRPr lang="en-US" sz="3600" dirty="0"/>
          </a:p>
        </p:txBody>
      </p:sp>
      <p:sp>
        <p:nvSpPr>
          <p:cNvPr id="4" name="Rounded Rectangular Callout 17">
            <a:extLst>
              <a:ext uri="{FF2B5EF4-FFF2-40B4-BE49-F238E27FC236}">
                <a16:creationId xmlns:a16="http://schemas.microsoft.com/office/drawing/2014/main" id="{1B6A543F-C3EE-5D1E-B123-133C112687D0}"/>
              </a:ext>
            </a:extLst>
          </p:cNvPr>
          <p:cNvSpPr/>
          <p:nvPr/>
        </p:nvSpPr>
        <p:spPr>
          <a:xfrm>
            <a:off x="457200" y="241301"/>
            <a:ext cx="8525446" cy="144779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3600" b="1" dirty="0"/>
              <a:t>THE HOLY GROUND IS WHEREVER GOD IS</a:t>
            </a:r>
          </a:p>
        </p:txBody>
      </p:sp>
    </p:spTree>
    <p:extLst>
      <p:ext uri="{BB962C8B-B14F-4D97-AF65-F5344CB8AC3E}">
        <p14:creationId xmlns:p14="http://schemas.microsoft.com/office/powerpoint/2010/main" val="1286588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C6ED3-AF5A-1C16-E30D-29925775006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CB7F665-60CD-8649-01DA-674CA76DBB4A}"/>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7:44 </a:t>
            </a:r>
            <a:r>
              <a:rPr lang="en-US" sz="3200" dirty="0"/>
              <a:t>“Our fathers had the tabernacle of testimony in the wilderness, just as </a:t>
            </a:r>
            <a:r>
              <a:rPr lang="en-US" sz="3200" b="1" u="sng" dirty="0">
                <a:solidFill>
                  <a:srgbClr val="002060"/>
                </a:solidFill>
              </a:rPr>
              <a:t>He who spoke to Moses directed him to make it according to the pattern</a:t>
            </a:r>
            <a:r>
              <a:rPr lang="en-US" sz="3200" b="1" dirty="0">
                <a:solidFill>
                  <a:srgbClr val="002060"/>
                </a:solidFill>
              </a:rPr>
              <a:t> </a:t>
            </a:r>
            <a:r>
              <a:rPr lang="en-US" sz="3200" dirty="0"/>
              <a:t>which he had seen. </a:t>
            </a:r>
          </a:p>
          <a:p>
            <a:endParaRPr lang="en-US" sz="3100" dirty="0"/>
          </a:p>
          <a:p>
            <a:endParaRPr lang="en-US" sz="3600" b="1" dirty="0">
              <a:solidFill>
                <a:schemeClr val="bg1"/>
              </a:solidFill>
            </a:endParaRPr>
          </a:p>
          <a:p>
            <a:endParaRPr lang="en-US" sz="3600" dirty="0"/>
          </a:p>
        </p:txBody>
      </p:sp>
      <p:sp>
        <p:nvSpPr>
          <p:cNvPr id="4" name="Rounded Rectangular Callout 17">
            <a:extLst>
              <a:ext uri="{FF2B5EF4-FFF2-40B4-BE49-F238E27FC236}">
                <a16:creationId xmlns:a16="http://schemas.microsoft.com/office/drawing/2014/main" id="{3855DA57-8EFD-097C-9950-8AC0604DEE4D}"/>
              </a:ext>
            </a:extLst>
          </p:cNvPr>
          <p:cNvSpPr/>
          <p:nvPr/>
        </p:nvSpPr>
        <p:spPr>
          <a:xfrm>
            <a:off x="457200" y="241301"/>
            <a:ext cx="8525446" cy="1447799"/>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b="1" dirty="0"/>
              <a:t>Theme #1: </a:t>
            </a:r>
          </a:p>
          <a:p>
            <a:pPr>
              <a:defRPr/>
            </a:pPr>
            <a:r>
              <a:rPr lang="en-US" sz="3600" b="1" dirty="0"/>
              <a:t>THE HOLY GROUND IS WHEREVER GOD IS</a:t>
            </a:r>
          </a:p>
        </p:txBody>
      </p:sp>
      <p:sp>
        <p:nvSpPr>
          <p:cNvPr id="6" name="Rounded Rectangular Callout 17">
            <a:extLst>
              <a:ext uri="{FF2B5EF4-FFF2-40B4-BE49-F238E27FC236}">
                <a16:creationId xmlns:a16="http://schemas.microsoft.com/office/drawing/2014/main" id="{2B5473D4-9414-4E47-5ABE-2B9AA8C85932}"/>
              </a:ext>
            </a:extLst>
          </p:cNvPr>
          <p:cNvSpPr/>
          <p:nvPr/>
        </p:nvSpPr>
        <p:spPr>
          <a:xfrm>
            <a:off x="5638800" y="4191000"/>
            <a:ext cx="6384360" cy="6854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Who’s idea was the tabernacle?</a:t>
            </a:r>
          </a:p>
        </p:txBody>
      </p:sp>
    </p:spTree>
    <p:extLst>
      <p:ext uri="{BB962C8B-B14F-4D97-AF65-F5344CB8AC3E}">
        <p14:creationId xmlns:p14="http://schemas.microsoft.com/office/powerpoint/2010/main" val="136023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CD72E-D791-DF4B-6010-D260965E714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2B0B8DA-F081-9EE4-335C-7D811AE649D6}"/>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7:45 </a:t>
            </a:r>
            <a:r>
              <a:rPr lang="en-US" sz="3200" dirty="0"/>
              <a:t>And having received it in their turn, our fathers </a:t>
            </a:r>
            <a:r>
              <a:rPr lang="en-US" sz="3200" b="1" u="sng" dirty="0">
                <a:solidFill>
                  <a:srgbClr val="002060"/>
                </a:solidFill>
              </a:rPr>
              <a:t>brought it in </a:t>
            </a:r>
            <a:r>
              <a:rPr lang="en-US" sz="3200" dirty="0"/>
              <a:t>with Joshua upon dispossessing the nations whom God drove out before our fathers, until the time of David. </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37899141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CB5AB-C21D-9B0D-4BB1-0CB1DBDBF1F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56E13C3-3FE2-22E1-19EE-C56CE3C1C81C}"/>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7:45 </a:t>
            </a:r>
            <a:r>
              <a:rPr lang="en-US" sz="3200" dirty="0"/>
              <a:t>And having received it in their turn, our fathers </a:t>
            </a:r>
            <a:r>
              <a:rPr lang="en-US" sz="3200" b="1" u="sng" dirty="0">
                <a:solidFill>
                  <a:srgbClr val="002060"/>
                </a:solidFill>
              </a:rPr>
              <a:t>brought it in </a:t>
            </a:r>
            <a:r>
              <a:rPr lang="en-US" sz="3200" dirty="0"/>
              <a:t>with Joshua upon dispossessing the nations whom God drove out before our fathers, </a:t>
            </a:r>
            <a:r>
              <a:rPr lang="en-US" sz="3200" b="1" u="sng" dirty="0">
                <a:solidFill>
                  <a:srgbClr val="002060"/>
                </a:solidFill>
              </a:rPr>
              <a:t>until the time of David</a:t>
            </a:r>
            <a:r>
              <a:rPr lang="en-US" sz="3200" dirty="0"/>
              <a:t>. </a:t>
            </a: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8150666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301866-9E7F-47F8-92E4-C48C7C57F05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F15610B-E913-7546-4E2D-5366661BB932}"/>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7:46 </a:t>
            </a:r>
            <a:r>
              <a:rPr lang="en-US" sz="3200" dirty="0"/>
              <a:t>David found favor in God’s sight, and asked that he might find a dwelling place for the God of Jacob. </a:t>
            </a:r>
            <a:r>
              <a:rPr lang="en-US" sz="3200" b="1" baseline="30000" dirty="0"/>
              <a:t>47 </a:t>
            </a:r>
            <a:r>
              <a:rPr lang="en-US" sz="3200" dirty="0"/>
              <a:t>But </a:t>
            </a:r>
            <a:r>
              <a:rPr lang="en-US" sz="3200" b="1" u="sng" dirty="0">
                <a:solidFill>
                  <a:srgbClr val="002060"/>
                </a:solidFill>
              </a:rPr>
              <a:t>it was Solomon who built a house for Him.</a:t>
            </a:r>
            <a:endParaRPr lang="en-US" sz="3200" b="1" dirty="0">
              <a:solidFill>
                <a:srgbClr val="002060"/>
              </a:solidFill>
            </a:endParaRPr>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1555385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CA3A5-4CE0-00A1-0432-FDFC8A13680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8BC1388-A3DA-EEFD-0FFB-88DA8EC75582}"/>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7:46 </a:t>
            </a:r>
            <a:r>
              <a:rPr lang="en-US" sz="3200" dirty="0"/>
              <a:t>David found favor in God’s sight, and asked that he might find a dwelling place for the God of Jacob. </a:t>
            </a:r>
            <a:r>
              <a:rPr lang="en-US" sz="3200" b="1" baseline="30000" dirty="0"/>
              <a:t>47 </a:t>
            </a:r>
            <a:r>
              <a:rPr lang="en-US" sz="3200" dirty="0"/>
              <a:t>But </a:t>
            </a:r>
            <a:r>
              <a:rPr lang="en-US" sz="3200" b="1" u="sng" dirty="0">
                <a:solidFill>
                  <a:srgbClr val="002060"/>
                </a:solidFill>
              </a:rPr>
              <a:t>it was Solomon who built a house for Him.</a:t>
            </a:r>
            <a:endParaRPr lang="en-US" sz="3200" b="1" dirty="0">
              <a:solidFill>
                <a:srgbClr val="002060"/>
              </a:solidFill>
            </a:endParaRPr>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B130CCD7-77F2-AD5F-22E2-8F0802461F5C}"/>
              </a:ext>
            </a:extLst>
          </p:cNvPr>
          <p:cNvSpPr/>
          <p:nvPr/>
        </p:nvSpPr>
        <p:spPr>
          <a:xfrm>
            <a:off x="7696200" y="304800"/>
            <a:ext cx="3657600" cy="1066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FINALLY</a:t>
            </a:r>
          </a:p>
        </p:txBody>
      </p:sp>
      <p:sp>
        <p:nvSpPr>
          <p:cNvPr id="6" name="Rounded Rectangular Callout 17">
            <a:extLst>
              <a:ext uri="{FF2B5EF4-FFF2-40B4-BE49-F238E27FC236}">
                <a16:creationId xmlns:a16="http://schemas.microsoft.com/office/drawing/2014/main" id="{6030359B-680E-A844-FACC-8E25FA2E7690}"/>
              </a:ext>
            </a:extLst>
          </p:cNvPr>
          <p:cNvSpPr/>
          <p:nvPr/>
        </p:nvSpPr>
        <p:spPr>
          <a:xfrm>
            <a:off x="6553200" y="4114800"/>
            <a:ext cx="5425940" cy="6681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Who’s idea was the temple? </a:t>
            </a:r>
          </a:p>
        </p:txBody>
      </p:sp>
    </p:spTree>
    <p:extLst>
      <p:ext uri="{BB962C8B-B14F-4D97-AF65-F5344CB8AC3E}">
        <p14:creationId xmlns:p14="http://schemas.microsoft.com/office/powerpoint/2010/main" val="45832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EC27E-2B5D-A340-0FBA-D9203C7D018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AC37D53-F67D-A945-5C74-9F731F5E604F}"/>
              </a:ext>
            </a:extLst>
          </p:cNvPr>
          <p:cNvSpPr txBox="1"/>
          <p:nvPr/>
        </p:nvSpPr>
        <p:spPr>
          <a:xfrm>
            <a:off x="9246" y="5105400"/>
            <a:ext cx="12173508" cy="1752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7:46 </a:t>
            </a:r>
            <a:r>
              <a:rPr lang="en-US" sz="3200" b="1" u="sng" dirty="0">
                <a:solidFill>
                  <a:srgbClr val="002060"/>
                </a:solidFill>
              </a:rPr>
              <a:t>David</a:t>
            </a:r>
            <a:r>
              <a:rPr lang="en-US" sz="3200" dirty="0"/>
              <a:t> found favor in God’s sight, and </a:t>
            </a:r>
            <a:r>
              <a:rPr lang="en-US" sz="3200" b="1" u="sng" dirty="0">
                <a:solidFill>
                  <a:srgbClr val="002060"/>
                </a:solidFill>
              </a:rPr>
              <a:t>asked that he might find a dwelling place for the God of Jacob</a:t>
            </a:r>
            <a:r>
              <a:rPr lang="en-US" sz="3200" dirty="0"/>
              <a:t>. </a:t>
            </a:r>
            <a:r>
              <a:rPr lang="en-US" sz="3200" b="1" baseline="30000" dirty="0"/>
              <a:t>47 </a:t>
            </a:r>
            <a:r>
              <a:rPr lang="en-US" sz="3200" dirty="0"/>
              <a:t>But it was Solomon who built a house for Him.</a:t>
            </a:r>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9E595700-AE2E-AA8C-AD30-0EB8F60212F7}"/>
              </a:ext>
            </a:extLst>
          </p:cNvPr>
          <p:cNvSpPr/>
          <p:nvPr/>
        </p:nvSpPr>
        <p:spPr>
          <a:xfrm>
            <a:off x="7696200" y="304800"/>
            <a:ext cx="3657600" cy="1066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FINALLY</a:t>
            </a:r>
          </a:p>
        </p:txBody>
      </p:sp>
      <p:sp>
        <p:nvSpPr>
          <p:cNvPr id="6" name="Rounded Rectangular Callout 17">
            <a:extLst>
              <a:ext uri="{FF2B5EF4-FFF2-40B4-BE49-F238E27FC236}">
                <a16:creationId xmlns:a16="http://schemas.microsoft.com/office/drawing/2014/main" id="{AA6D0F28-2E8B-6EC2-2D2D-155577AD3199}"/>
              </a:ext>
            </a:extLst>
          </p:cNvPr>
          <p:cNvSpPr/>
          <p:nvPr/>
        </p:nvSpPr>
        <p:spPr>
          <a:xfrm>
            <a:off x="6553200" y="4114800"/>
            <a:ext cx="5425940" cy="66813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i="1" dirty="0"/>
              <a:t>Who’s idea was the temple? </a:t>
            </a:r>
          </a:p>
        </p:txBody>
      </p:sp>
    </p:spTree>
    <p:extLst>
      <p:ext uri="{BB962C8B-B14F-4D97-AF65-F5344CB8AC3E}">
        <p14:creationId xmlns:p14="http://schemas.microsoft.com/office/powerpoint/2010/main" val="1705704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39E7C-5F2D-FF44-B69A-12F21775C777}"/>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0BF28FCC-1A64-4496-D700-904AA45725C0}"/>
              </a:ext>
            </a:extLst>
          </p:cNvPr>
          <p:cNvSpPr txBox="1"/>
          <p:nvPr/>
        </p:nvSpPr>
        <p:spPr>
          <a:xfrm>
            <a:off x="2895600" y="5672435"/>
            <a:ext cx="90678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6 &amp; 7  Stephen’s Defense </a:t>
            </a:r>
            <a:endParaRPr lang="en-US" sz="4400" b="1" i="1" dirty="0"/>
          </a:p>
        </p:txBody>
      </p:sp>
      <p:sp>
        <p:nvSpPr>
          <p:cNvPr id="3" name="TextBox 2">
            <a:extLst>
              <a:ext uri="{FF2B5EF4-FFF2-40B4-BE49-F238E27FC236}">
                <a16:creationId xmlns:a16="http://schemas.microsoft.com/office/drawing/2014/main" id="{1C46B844-3A46-87FB-FAA8-B11AE08F1DD7}"/>
              </a:ext>
            </a:extLst>
          </p:cNvPr>
          <p:cNvSpPr txBox="1"/>
          <p:nvPr/>
        </p:nvSpPr>
        <p:spPr>
          <a:xfrm>
            <a:off x="0" y="4724400"/>
            <a:ext cx="12192000" cy="2133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6:10 </a:t>
            </a:r>
            <a:r>
              <a:rPr lang="en-US" sz="3200" dirty="0"/>
              <a:t>But they were unable to cope with the wisdom and the Spirit  with which he was speaking. </a:t>
            </a:r>
            <a:r>
              <a:rPr lang="en-US" sz="3200" b="1" baseline="30000" dirty="0"/>
              <a:t>11 </a:t>
            </a:r>
            <a:r>
              <a:rPr lang="en-US" sz="3200" dirty="0"/>
              <a:t>Then they secretly induced men to say, “</a:t>
            </a:r>
            <a:r>
              <a:rPr lang="en-US" sz="3200" b="1" u="sng" dirty="0">
                <a:solidFill>
                  <a:srgbClr val="002060"/>
                </a:solidFill>
              </a:rPr>
              <a:t>We have heard him speak blasphemous words against Moses and  against God</a:t>
            </a:r>
            <a:r>
              <a:rPr lang="en-US" sz="3200" dirty="0"/>
              <a:t>.” </a:t>
            </a:r>
            <a:endParaRPr lang="en-US" sz="3200" b="1" dirty="0">
              <a:solidFill>
                <a:schemeClr val="bg1"/>
              </a:solidFill>
            </a:endParaRPr>
          </a:p>
          <a:p>
            <a:endParaRPr lang="en-US" sz="3200" b="1" u="sng" dirty="0">
              <a:solidFill>
                <a:srgbClr val="002060"/>
              </a:solidFill>
            </a:endParaRPr>
          </a:p>
        </p:txBody>
      </p:sp>
      <p:sp>
        <p:nvSpPr>
          <p:cNvPr id="4" name="Content Placeholder 3">
            <a:extLst>
              <a:ext uri="{FF2B5EF4-FFF2-40B4-BE49-F238E27FC236}">
                <a16:creationId xmlns:a16="http://schemas.microsoft.com/office/drawing/2014/main" id="{72024EDC-5618-A064-0263-6C6AD4E0F8B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5253350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306D6-191B-8D1F-4E8D-618FB1005D6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565CB6D-98DC-56EE-4E27-AC665AE28542}"/>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b="1" u="sng" dirty="0">
                <a:solidFill>
                  <a:srgbClr val="002060"/>
                </a:solidFill>
              </a:rPr>
              <a:t>However</a:t>
            </a:r>
            <a:r>
              <a:rPr lang="en-US" sz="3200" dirty="0"/>
              <a:t>, the Most High does not dwell in houses made by  human hands; as the prophet says: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200" cap="small" dirty="0"/>
              <a:t>What kind of house will you build for Me</a:t>
            </a:r>
            <a:r>
              <a:rPr lang="en-US" sz="3200" dirty="0"/>
              <a:t>?’ says the Lord, ‘</a:t>
            </a:r>
            <a:r>
              <a:rPr lang="en-US" sz="3200" cap="small" dirty="0"/>
              <a:t>Or what place is there for My repose</a:t>
            </a:r>
            <a:r>
              <a:rPr lang="en-US" sz="3200" dirty="0"/>
              <a:t>? </a:t>
            </a:r>
            <a:r>
              <a:rPr lang="en-US" sz="3200" b="1" baseline="30000" dirty="0"/>
              <a:t>50 </a:t>
            </a:r>
            <a:r>
              <a:rPr lang="en-US" sz="3200" dirty="0"/>
              <a:t>‘</a:t>
            </a:r>
            <a:r>
              <a:rPr lang="en-US" sz="3200" cap="small" dirty="0"/>
              <a:t>Was it not My hand which made all these things</a:t>
            </a:r>
            <a:r>
              <a:rPr lang="en-US" sz="32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57FCDDAB-7D28-C578-45DF-019069615C1E}"/>
              </a:ext>
            </a:extLst>
          </p:cNvPr>
          <p:cNvSpPr/>
          <p:nvPr/>
        </p:nvSpPr>
        <p:spPr>
          <a:xfrm>
            <a:off x="7696200" y="304800"/>
            <a:ext cx="3657600" cy="1066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FINALLY</a:t>
            </a:r>
          </a:p>
        </p:txBody>
      </p:sp>
    </p:spTree>
    <p:extLst>
      <p:ext uri="{BB962C8B-B14F-4D97-AF65-F5344CB8AC3E}">
        <p14:creationId xmlns:p14="http://schemas.microsoft.com/office/powerpoint/2010/main" val="220095226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D6BBC-6305-F9EB-05FE-2483FC65008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E353CF2-2DBB-E289-EA66-20A7660803A2}"/>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a:t>
            </a:r>
            <a:r>
              <a:rPr lang="en-US" sz="3200" b="1" u="sng" dirty="0">
                <a:solidFill>
                  <a:srgbClr val="002060"/>
                </a:solidFill>
              </a:rPr>
              <a:t>the Most High does not dwell in houses made by  human hands</a:t>
            </a:r>
            <a:r>
              <a:rPr lang="en-US" sz="3200" dirty="0"/>
              <a:t>; as the prophet says: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200" cap="small" dirty="0"/>
              <a:t>What kind of house will you build for Me</a:t>
            </a:r>
            <a:r>
              <a:rPr lang="en-US" sz="3200" dirty="0"/>
              <a:t>?’ says the Lord, ‘</a:t>
            </a:r>
            <a:r>
              <a:rPr lang="en-US" sz="3200" cap="small" dirty="0"/>
              <a:t>Or what place is there for My repose</a:t>
            </a:r>
            <a:r>
              <a:rPr lang="en-US" sz="3200" dirty="0"/>
              <a:t>? </a:t>
            </a:r>
            <a:r>
              <a:rPr lang="en-US" sz="3200" b="1" baseline="30000" dirty="0"/>
              <a:t>50 </a:t>
            </a:r>
            <a:r>
              <a:rPr lang="en-US" sz="3200" dirty="0"/>
              <a:t>‘</a:t>
            </a:r>
            <a:r>
              <a:rPr lang="en-US" sz="3200" cap="small" dirty="0"/>
              <a:t>Was it not My hand which made all these things</a:t>
            </a:r>
            <a:r>
              <a:rPr lang="en-US" sz="32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FB9AE4BB-BA8C-9E4A-7915-0756AC3D6487}"/>
              </a:ext>
            </a:extLst>
          </p:cNvPr>
          <p:cNvSpPr/>
          <p:nvPr/>
        </p:nvSpPr>
        <p:spPr>
          <a:xfrm>
            <a:off x="7696200" y="304800"/>
            <a:ext cx="3657600" cy="1066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FINALLY</a:t>
            </a:r>
          </a:p>
        </p:txBody>
      </p:sp>
    </p:spTree>
    <p:extLst>
      <p:ext uri="{BB962C8B-B14F-4D97-AF65-F5344CB8AC3E}">
        <p14:creationId xmlns:p14="http://schemas.microsoft.com/office/powerpoint/2010/main" val="40176863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BA4B35-F1C4-8C4C-351C-E0F1D2062C5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6F7CD9A-3E3F-3F2D-22B3-BC008FDBD205}"/>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the Most High does not dwell in houses made by  human hands; </a:t>
            </a:r>
            <a:r>
              <a:rPr lang="en-US" sz="3200" b="1" u="sng" dirty="0">
                <a:solidFill>
                  <a:srgbClr val="002060"/>
                </a:solidFill>
              </a:rPr>
              <a:t>as the prophet says</a:t>
            </a:r>
            <a:r>
              <a:rPr lang="en-US" sz="3200" dirty="0"/>
              <a:t>: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200" cap="small" dirty="0"/>
              <a:t>What kind of house will you build for Me</a:t>
            </a:r>
            <a:r>
              <a:rPr lang="en-US" sz="3200" dirty="0"/>
              <a:t>?’ says the Lord, ‘</a:t>
            </a:r>
            <a:r>
              <a:rPr lang="en-US" sz="3200" cap="small" dirty="0"/>
              <a:t>Or what place is there for My repose</a:t>
            </a:r>
            <a:r>
              <a:rPr lang="en-US" sz="3200" dirty="0"/>
              <a:t>? </a:t>
            </a:r>
            <a:r>
              <a:rPr lang="en-US" sz="3200" b="1" baseline="30000" dirty="0"/>
              <a:t>50 </a:t>
            </a:r>
            <a:r>
              <a:rPr lang="en-US" sz="3200" dirty="0"/>
              <a:t>‘</a:t>
            </a:r>
            <a:r>
              <a:rPr lang="en-US" sz="3200" cap="small" dirty="0"/>
              <a:t>Was it not My hand which made all these things</a:t>
            </a:r>
            <a:r>
              <a:rPr lang="en-US" sz="32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0F4B8F2A-C7DF-7606-273A-6A5575451614}"/>
              </a:ext>
            </a:extLst>
          </p:cNvPr>
          <p:cNvSpPr/>
          <p:nvPr/>
        </p:nvSpPr>
        <p:spPr>
          <a:xfrm>
            <a:off x="7696200" y="304800"/>
            <a:ext cx="3657600" cy="1066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FINALLY</a:t>
            </a:r>
          </a:p>
        </p:txBody>
      </p:sp>
      <p:sp>
        <p:nvSpPr>
          <p:cNvPr id="2" name="Speech Bubble: Rectangle with Corners Rounded 1">
            <a:extLst>
              <a:ext uri="{FF2B5EF4-FFF2-40B4-BE49-F238E27FC236}">
                <a16:creationId xmlns:a16="http://schemas.microsoft.com/office/drawing/2014/main" id="{38D00331-BB9A-E94A-E2AF-956E272B0B6E}"/>
              </a:ext>
            </a:extLst>
          </p:cNvPr>
          <p:cNvSpPr/>
          <p:nvPr/>
        </p:nvSpPr>
        <p:spPr>
          <a:xfrm>
            <a:off x="7619415" y="3581400"/>
            <a:ext cx="2056398" cy="544497"/>
          </a:xfrm>
          <a:prstGeom prst="wedgeRoundRectCallout">
            <a:avLst>
              <a:gd name="adj1" fmla="val -74120"/>
              <a:gd name="adj2" fmla="val 20346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66:1</a:t>
            </a:r>
          </a:p>
        </p:txBody>
      </p:sp>
    </p:spTree>
    <p:extLst>
      <p:ext uri="{BB962C8B-B14F-4D97-AF65-F5344CB8AC3E}">
        <p14:creationId xmlns:p14="http://schemas.microsoft.com/office/powerpoint/2010/main" val="81094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5C018-8F45-4529-C769-59DD20D0BB1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A20F290-E3DD-D831-4FD8-5FAD3DB5FCAF}"/>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the Most High does not dwell in houses made by  human hands; as the prophet says: </a:t>
            </a:r>
            <a:r>
              <a:rPr lang="en-US" sz="3200" b="1" baseline="30000" dirty="0"/>
              <a:t>49 </a:t>
            </a:r>
            <a:r>
              <a:rPr lang="en-US" sz="3200" dirty="0"/>
              <a:t>‘</a:t>
            </a:r>
            <a:r>
              <a:rPr lang="en-US" sz="3200" b="1" u="sng" cap="small" dirty="0">
                <a:solidFill>
                  <a:srgbClr val="002060"/>
                </a:solidFill>
              </a:rPr>
              <a:t>Heaven is My throne</a:t>
            </a:r>
            <a:r>
              <a:rPr lang="en-US" sz="3200" b="1" u="sng" dirty="0">
                <a:solidFill>
                  <a:srgbClr val="002060"/>
                </a:solidFill>
              </a:rPr>
              <a:t>, </a:t>
            </a:r>
            <a:r>
              <a:rPr lang="en-US" sz="3200" b="1" u="sng" cap="small" dirty="0">
                <a:solidFill>
                  <a:srgbClr val="002060"/>
                </a:solidFill>
              </a:rPr>
              <a:t>And earth is the footstool of My feet</a:t>
            </a:r>
            <a:r>
              <a:rPr lang="en-US" sz="3200" dirty="0"/>
              <a:t>; </a:t>
            </a:r>
            <a:r>
              <a:rPr lang="en-US" sz="3200" cap="small" dirty="0"/>
              <a:t>What kind of house will you build for Me</a:t>
            </a:r>
            <a:r>
              <a:rPr lang="en-US" sz="3200" dirty="0"/>
              <a:t>?’ says the Lord, ‘</a:t>
            </a:r>
            <a:r>
              <a:rPr lang="en-US" sz="3200" cap="small" dirty="0"/>
              <a:t>Or what place is there for My repose</a:t>
            </a:r>
            <a:r>
              <a:rPr lang="en-US" sz="3200" dirty="0"/>
              <a:t>? </a:t>
            </a:r>
            <a:r>
              <a:rPr lang="en-US" sz="3200" b="1" baseline="30000" dirty="0"/>
              <a:t>50 </a:t>
            </a:r>
            <a:r>
              <a:rPr lang="en-US" sz="3200" dirty="0"/>
              <a:t>‘</a:t>
            </a:r>
            <a:r>
              <a:rPr lang="en-US" sz="3200" cap="small" dirty="0"/>
              <a:t>Was it not My hand which made all these things</a:t>
            </a:r>
            <a:r>
              <a:rPr lang="en-US" sz="32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626DF304-7AB3-BA92-CEB2-361B9742433C}"/>
              </a:ext>
            </a:extLst>
          </p:cNvPr>
          <p:cNvSpPr/>
          <p:nvPr/>
        </p:nvSpPr>
        <p:spPr>
          <a:xfrm>
            <a:off x="7696200" y="304800"/>
            <a:ext cx="3657600" cy="1066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FINALLY</a:t>
            </a:r>
          </a:p>
        </p:txBody>
      </p:sp>
      <p:sp>
        <p:nvSpPr>
          <p:cNvPr id="2" name="Speech Bubble: Rectangle with Corners Rounded 1">
            <a:extLst>
              <a:ext uri="{FF2B5EF4-FFF2-40B4-BE49-F238E27FC236}">
                <a16:creationId xmlns:a16="http://schemas.microsoft.com/office/drawing/2014/main" id="{07816FE0-87B4-1187-423F-4AA0B1FEC203}"/>
              </a:ext>
            </a:extLst>
          </p:cNvPr>
          <p:cNvSpPr/>
          <p:nvPr/>
        </p:nvSpPr>
        <p:spPr>
          <a:xfrm>
            <a:off x="7619415" y="3581400"/>
            <a:ext cx="2056398" cy="544497"/>
          </a:xfrm>
          <a:prstGeom prst="wedgeRoundRectCallout">
            <a:avLst>
              <a:gd name="adj1" fmla="val -74120"/>
              <a:gd name="adj2" fmla="val 20346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66:1</a:t>
            </a:r>
          </a:p>
        </p:txBody>
      </p:sp>
    </p:spTree>
    <p:extLst>
      <p:ext uri="{BB962C8B-B14F-4D97-AF65-F5344CB8AC3E}">
        <p14:creationId xmlns:p14="http://schemas.microsoft.com/office/powerpoint/2010/main" val="388126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5D307-2E1F-53E9-1ECD-A2B59819DE9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190CD60-8386-E834-3867-43ADAEC850FB}"/>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the Most High does not dwell in houses made by  human hands; as the prophet says: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100" b="1" u="sng" cap="small" dirty="0">
                <a:solidFill>
                  <a:srgbClr val="002060"/>
                </a:solidFill>
              </a:rPr>
              <a:t>What kind of house will you build for Me</a:t>
            </a:r>
            <a:r>
              <a:rPr lang="en-US" sz="3100" b="1" u="sng" dirty="0">
                <a:solidFill>
                  <a:srgbClr val="002060"/>
                </a:solidFill>
              </a:rPr>
              <a:t>?</a:t>
            </a:r>
            <a:r>
              <a:rPr lang="en-US" sz="3100" dirty="0"/>
              <a:t>’ </a:t>
            </a:r>
            <a:r>
              <a:rPr lang="en-US" sz="3200" dirty="0"/>
              <a:t>says the Lord, ‘</a:t>
            </a:r>
            <a:r>
              <a:rPr lang="en-US" sz="3200" cap="small" dirty="0"/>
              <a:t>Or what place is there for My repose</a:t>
            </a:r>
            <a:r>
              <a:rPr lang="en-US" sz="3200" dirty="0"/>
              <a:t>? </a:t>
            </a:r>
            <a:r>
              <a:rPr lang="en-US" sz="3200" b="1" baseline="30000" dirty="0"/>
              <a:t>50 </a:t>
            </a:r>
            <a:r>
              <a:rPr lang="en-US" sz="3200" dirty="0"/>
              <a:t>‘</a:t>
            </a:r>
            <a:r>
              <a:rPr lang="en-US" sz="3200" cap="small" dirty="0"/>
              <a:t>Was it not My hand which made all these things</a:t>
            </a:r>
            <a:r>
              <a:rPr lang="en-US" sz="32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5" name="Rounded Rectangular Callout 17">
            <a:extLst>
              <a:ext uri="{FF2B5EF4-FFF2-40B4-BE49-F238E27FC236}">
                <a16:creationId xmlns:a16="http://schemas.microsoft.com/office/drawing/2014/main" id="{8086DCB3-7127-71D9-3077-BBD82D3BCDD1}"/>
              </a:ext>
            </a:extLst>
          </p:cNvPr>
          <p:cNvSpPr/>
          <p:nvPr/>
        </p:nvSpPr>
        <p:spPr>
          <a:xfrm>
            <a:off x="7696200" y="304800"/>
            <a:ext cx="3657600" cy="10668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FINALLY</a:t>
            </a:r>
          </a:p>
        </p:txBody>
      </p:sp>
      <p:sp>
        <p:nvSpPr>
          <p:cNvPr id="2" name="Speech Bubble: Rectangle with Corners Rounded 1">
            <a:extLst>
              <a:ext uri="{FF2B5EF4-FFF2-40B4-BE49-F238E27FC236}">
                <a16:creationId xmlns:a16="http://schemas.microsoft.com/office/drawing/2014/main" id="{8C640FCB-695F-A2D5-87DA-3D34E86BFA86}"/>
              </a:ext>
            </a:extLst>
          </p:cNvPr>
          <p:cNvSpPr/>
          <p:nvPr/>
        </p:nvSpPr>
        <p:spPr>
          <a:xfrm>
            <a:off x="7619415" y="3581400"/>
            <a:ext cx="2056398" cy="544497"/>
          </a:xfrm>
          <a:prstGeom prst="wedgeRoundRectCallout">
            <a:avLst>
              <a:gd name="adj1" fmla="val -74120"/>
              <a:gd name="adj2" fmla="val 20346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66:1</a:t>
            </a:r>
          </a:p>
        </p:txBody>
      </p:sp>
    </p:spTree>
    <p:extLst>
      <p:ext uri="{BB962C8B-B14F-4D97-AF65-F5344CB8AC3E}">
        <p14:creationId xmlns:p14="http://schemas.microsoft.com/office/powerpoint/2010/main" val="232858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92296-C8CA-06FA-CD4D-C7B6A5BC372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C767AE6-7DF0-2556-A3AD-5728C054ADBE}"/>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the Most High does not dwell in houses made by  human hands; as the prophet says: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100" b="1" u="sng" cap="small" dirty="0">
                <a:solidFill>
                  <a:srgbClr val="002060"/>
                </a:solidFill>
              </a:rPr>
              <a:t>What kind of house will you build for Me</a:t>
            </a:r>
            <a:r>
              <a:rPr lang="en-US" sz="3100" b="1" u="sng" dirty="0">
                <a:solidFill>
                  <a:srgbClr val="002060"/>
                </a:solidFill>
              </a:rPr>
              <a:t>?</a:t>
            </a:r>
            <a:r>
              <a:rPr lang="en-US" sz="3100" dirty="0"/>
              <a:t>’ </a:t>
            </a:r>
            <a:r>
              <a:rPr lang="en-US" sz="3200" dirty="0"/>
              <a:t>says the Lord, ‘</a:t>
            </a:r>
            <a:r>
              <a:rPr lang="en-US" sz="3200" cap="small" dirty="0"/>
              <a:t>Or what place is there for My repose</a:t>
            </a:r>
            <a:r>
              <a:rPr lang="en-US" sz="3200" dirty="0"/>
              <a:t>? </a:t>
            </a:r>
            <a:r>
              <a:rPr lang="en-US" sz="3200" b="1" baseline="30000" dirty="0"/>
              <a:t>50 </a:t>
            </a:r>
            <a:r>
              <a:rPr lang="en-US" sz="3200" dirty="0"/>
              <a:t>‘</a:t>
            </a:r>
            <a:r>
              <a:rPr lang="en-US" sz="3200" cap="small" dirty="0"/>
              <a:t>Was it not My hand which made all these things</a:t>
            </a:r>
            <a:r>
              <a:rPr lang="en-US" sz="32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6" name="TextBox 5">
            <a:extLst>
              <a:ext uri="{FF2B5EF4-FFF2-40B4-BE49-F238E27FC236}">
                <a16:creationId xmlns:a16="http://schemas.microsoft.com/office/drawing/2014/main" id="{31D99982-065A-549D-80DA-842593AAA675}"/>
              </a:ext>
            </a:extLst>
          </p:cNvPr>
          <p:cNvSpPr txBox="1">
            <a:spLocks noChangeArrowheads="1"/>
          </p:cNvSpPr>
          <p:nvPr/>
        </p:nvSpPr>
        <p:spPr bwMode="auto">
          <a:xfrm>
            <a:off x="7168873" y="391279"/>
            <a:ext cx="5013881" cy="3113921"/>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1 Kings 8:27</a:t>
            </a:r>
            <a:endParaRPr lang="en-US" sz="3200" dirty="0">
              <a:solidFill>
                <a:schemeClr val="bg1"/>
              </a:solidFill>
            </a:endParaRPr>
          </a:p>
        </p:txBody>
      </p:sp>
    </p:spTree>
    <p:extLst>
      <p:ext uri="{BB962C8B-B14F-4D97-AF65-F5344CB8AC3E}">
        <p14:creationId xmlns:p14="http://schemas.microsoft.com/office/powerpoint/2010/main" val="366612938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74E715-12A5-0C62-6D73-19E44667298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36C179C-5FAC-F235-3AFA-DEE1C35595AC}"/>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the Most High does not dwell in houses made by  human hands; as the prophet says: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100" b="1" u="sng" cap="small" dirty="0">
                <a:solidFill>
                  <a:srgbClr val="002060"/>
                </a:solidFill>
              </a:rPr>
              <a:t>What kind of house will you build for Me</a:t>
            </a:r>
            <a:r>
              <a:rPr lang="en-US" sz="3100" b="1" u="sng" dirty="0">
                <a:solidFill>
                  <a:srgbClr val="002060"/>
                </a:solidFill>
              </a:rPr>
              <a:t>?</a:t>
            </a:r>
            <a:r>
              <a:rPr lang="en-US" sz="3100" dirty="0"/>
              <a:t>’ </a:t>
            </a:r>
            <a:r>
              <a:rPr lang="en-US" sz="3200" dirty="0"/>
              <a:t>says the Lord, ‘</a:t>
            </a:r>
            <a:r>
              <a:rPr lang="en-US" sz="3200" cap="small" dirty="0"/>
              <a:t>Or what place is there for My repose</a:t>
            </a:r>
            <a:r>
              <a:rPr lang="en-US" sz="3200" dirty="0"/>
              <a:t>? </a:t>
            </a:r>
            <a:r>
              <a:rPr lang="en-US" sz="3200" b="1" baseline="30000" dirty="0"/>
              <a:t>50 </a:t>
            </a:r>
            <a:r>
              <a:rPr lang="en-US" sz="3200" dirty="0"/>
              <a:t>‘</a:t>
            </a:r>
            <a:r>
              <a:rPr lang="en-US" sz="3200" cap="small" dirty="0"/>
              <a:t>Was it not My hand which made all these things</a:t>
            </a:r>
            <a:r>
              <a:rPr lang="en-US" sz="3200" dirty="0"/>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6" name="TextBox 5">
            <a:extLst>
              <a:ext uri="{FF2B5EF4-FFF2-40B4-BE49-F238E27FC236}">
                <a16:creationId xmlns:a16="http://schemas.microsoft.com/office/drawing/2014/main" id="{018E3AA8-97BE-D91F-99ED-E01421C95CF6}"/>
              </a:ext>
            </a:extLst>
          </p:cNvPr>
          <p:cNvSpPr txBox="1">
            <a:spLocks noChangeArrowheads="1"/>
          </p:cNvSpPr>
          <p:nvPr/>
        </p:nvSpPr>
        <p:spPr bwMode="auto">
          <a:xfrm>
            <a:off x="7168873" y="391279"/>
            <a:ext cx="5013881" cy="3113921"/>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1 Kings 8:27 </a:t>
            </a:r>
            <a:r>
              <a:rPr lang="en-US" sz="3200" dirty="0">
                <a:solidFill>
                  <a:schemeClr val="bg1"/>
                </a:solidFill>
              </a:rPr>
              <a:t> But will God indeed dwell on the earth? Behold, heaven and the highest heaven cannot contain you, how much less this house which I have built!</a:t>
            </a:r>
          </a:p>
        </p:txBody>
      </p:sp>
    </p:spTree>
    <p:extLst>
      <p:ext uri="{BB962C8B-B14F-4D97-AF65-F5344CB8AC3E}">
        <p14:creationId xmlns:p14="http://schemas.microsoft.com/office/powerpoint/2010/main" val="301093794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D82A6-7B00-7E6A-E7E6-46EA16DC06C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CDD4480-8127-B5E3-2421-5BDE07FC2ADA}"/>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the Most High does not dwell in houses made by  human hands; as the prophet says: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100" cap="small" dirty="0"/>
              <a:t>What kind of house will you build for Me</a:t>
            </a:r>
            <a:r>
              <a:rPr lang="en-US" sz="3100" dirty="0"/>
              <a:t>?’ </a:t>
            </a:r>
            <a:r>
              <a:rPr lang="en-US" sz="3200" dirty="0"/>
              <a:t>says the Lord, ‘</a:t>
            </a:r>
            <a:r>
              <a:rPr lang="en-US" sz="3200" cap="small" dirty="0"/>
              <a:t>Or what place is there for My repose</a:t>
            </a:r>
            <a:r>
              <a:rPr lang="en-US" sz="3200" dirty="0"/>
              <a:t>? </a:t>
            </a:r>
            <a:r>
              <a:rPr lang="en-US" sz="3200" b="1" baseline="30000" dirty="0"/>
              <a:t>50 </a:t>
            </a:r>
            <a:r>
              <a:rPr lang="en-US" sz="3200" dirty="0"/>
              <a:t>‘</a:t>
            </a:r>
            <a:r>
              <a:rPr lang="en-US" sz="3200" b="1" u="sng" cap="small" dirty="0">
                <a:solidFill>
                  <a:srgbClr val="002060"/>
                </a:solidFill>
              </a:rPr>
              <a:t>Was it not My hand which made all these things</a:t>
            </a:r>
            <a:r>
              <a:rPr lang="en-US" sz="3200" b="1" u="sng" dirty="0">
                <a:solidFill>
                  <a:srgbClr val="002060"/>
                </a:solidFill>
              </a:rPr>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21036384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926BBE-5A0E-0528-930F-B2C4E9EBCE0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B7C3CDD-1A88-7744-BC53-6B499FC585C6}"/>
              </a:ext>
            </a:extLst>
          </p:cNvPr>
          <p:cNvSpPr txBox="1"/>
          <p:nvPr/>
        </p:nvSpPr>
        <p:spPr>
          <a:xfrm>
            <a:off x="9246" y="4343400"/>
            <a:ext cx="12173508" cy="251459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7:48 </a:t>
            </a:r>
            <a:r>
              <a:rPr lang="en-US" sz="3200" dirty="0"/>
              <a:t>However, </a:t>
            </a:r>
            <a:r>
              <a:rPr lang="en-US" sz="3200" b="1" u="sng" dirty="0">
                <a:solidFill>
                  <a:srgbClr val="002060"/>
                </a:solidFill>
              </a:rPr>
              <a:t>the Most High does not dwell in houses made by  human hands</a:t>
            </a:r>
            <a:r>
              <a:rPr lang="en-US" sz="3200" dirty="0"/>
              <a:t>; as the prophet says: </a:t>
            </a:r>
            <a:r>
              <a:rPr lang="en-US" sz="3200" b="1" baseline="30000" dirty="0"/>
              <a:t>49 </a:t>
            </a:r>
            <a:r>
              <a:rPr lang="en-US" sz="3200" dirty="0"/>
              <a:t>‘</a:t>
            </a:r>
            <a:r>
              <a:rPr lang="en-US" sz="3200" cap="small" dirty="0"/>
              <a:t>Heaven is My throne</a:t>
            </a:r>
            <a:r>
              <a:rPr lang="en-US" sz="3200" dirty="0"/>
              <a:t>, </a:t>
            </a:r>
            <a:r>
              <a:rPr lang="en-US" sz="3200" cap="small" dirty="0"/>
              <a:t>And earth is the footstool of My feet</a:t>
            </a:r>
            <a:r>
              <a:rPr lang="en-US" sz="3200" dirty="0"/>
              <a:t>; </a:t>
            </a:r>
            <a:r>
              <a:rPr lang="en-US" sz="3100" cap="small" dirty="0"/>
              <a:t>What kind of house will you build for Me</a:t>
            </a:r>
            <a:r>
              <a:rPr lang="en-US" sz="3100" dirty="0"/>
              <a:t>?’ </a:t>
            </a:r>
            <a:r>
              <a:rPr lang="en-US" sz="3200" dirty="0"/>
              <a:t>says the Lord, ‘</a:t>
            </a:r>
            <a:r>
              <a:rPr lang="en-US" sz="3200" cap="small" dirty="0"/>
              <a:t>Or what place is there for My repose</a:t>
            </a:r>
            <a:r>
              <a:rPr lang="en-US" sz="3200" dirty="0"/>
              <a:t>? </a:t>
            </a:r>
            <a:r>
              <a:rPr lang="en-US" sz="3200" b="1" baseline="30000" dirty="0"/>
              <a:t>50 </a:t>
            </a:r>
            <a:r>
              <a:rPr lang="en-US" sz="3200" dirty="0"/>
              <a:t>‘</a:t>
            </a:r>
            <a:r>
              <a:rPr lang="en-US" sz="3200" b="1" u="sng" cap="small" dirty="0">
                <a:solidFill>
                  <a:srgbClr val="002060"/>
                </a:solidFill>
              </a:rPr>
              <a:t>Was it not My hand which made all these things</a:t>
            </a:r>
            <a:r>
              <a:rPr lang="en-US" sz="3200" b="1" u="sng" dirty="0">
                <a:solidFill>
                  <a:srgbClr val="002060"/>
                </a:solidFill>
              </a:rPr>
              <a:t>?’</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
        <p:nvSpPr>
          <p:cNvPr id="2" name="Oval 1">
            <a:extLst>
              <a:ext uri="{FF2B5EF4-FFF2-40B4-BE49-F238E27FC236}">
                <a16:creationId xmlns:a16="http://schemas.microsoft.com/office/drawing/2014/main" id="{EA086104-A78C-0E21-3711-3EC950E69B75}"/>
              </a:ext>
            </a:extLst>
          </p:cNvPr>
          <p:cNvSpPr/>
          <p:nvPr/>
        </p:nvSpPr>
        <p:spPr>
          <a:xfrm>
            <a:off x="0" y="4823168"/>
            <a:ext cx="2667000" cy="748530"/>
          </a:xfrm>
          <a:prstGeom prst="ellipse">
            <a:avLst/>
          </a:prstGeom>
          <a:noFill/>
          <a:ln w="889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5" name="TextBox 4">
            <a:extLst>
              <a:ext uri="{FF2B5EF4-FFF2-40B4-BE49-F238E27FC236}">
                <a16:creationId xmlns:a16="http://schemas.microsoft.com/office/drawing/2014/main" id="{F0863EFC-9D62-C5FE-F9F7-E73591B8F1BB}"/>
              </a:ext>
            </a:extLst>
          </p:cNvPr>
          <p:cNvSpPr txBox="1"/>
          <p:nvPr/>
        </p:nvSpPr>
        <p:spPr>
          <a:xfrm>
            <a:off x="914400" y="2960517"/>
            <a:ext cx="10515600" cy="1142999"/>
          </a:xfrm>
          <a:prstGeom prst="rect">
            <a:avLst/>
          </a:prstGeom>
          <a:solidFill>
            <a:schemeClr val="accent6">
              <a:lumMod val="20000"/>
              <a:lumOff val="80000"/>
            </a:schemeClr>
          </a:solidFill>
          <a:ln>
            <a:solidFill>
              <a:schemeClr val="bg2"/>
            </a:solidFill>
          </a:ln>
        </p:spPr>
        <p:txBody>
          <a:bodyPr wrap="square">
            <a:noAutofit/>
          </a:bodyPr>
          <a:lstStyle/>
          <a:p>
            <a:r>
              <a:rPr lang="en-US" sz="3300" b="1" baseline="30000" dirty="0"/>
              <a:t>Acts 7:41 </a:t>
            </a:r>
            <a:r>
              <a:rPr lang="en-US" sz="3300" dirty="0"/>
              <a:t>At that time they </a:t>
            </a:r>
            <a:r>
              <a:rPr lang="en-US" sz="3300" b="1" u="sng" dirty="0">
                <a:solidFill>
                  <a:srgbClr val="002060"/>
                </a:solidFill>
              </a:rPr>
              <a:t>made a calf </a:t>
            </a:r>
            <a:r>
              <a:rPr lang="en-US" sz="3300" dirty="0"/>
              <a:t>and brought a sacrifice to the </a:t>
            </a:r>
            <a:r>
              <a:rPr lang="en-US" sz="3300" b="1" u="sng" dirty="0">
                <a:solidFill>
                  <a:srgbClr val="002060"/>
                </a:solidFill>
              </a:rPr>
              <a:t>idol</a:t>
            </a:r>
            <a:r>
              <a:rPr lang="en-US" sz="3300" dirty="0"/>
              <a:t>, and </a:t>
            </a:r>
            <a:r>
              <a:rPr lang="en-US" sz="3300" b="1" u="sng" dirty="0">
                <a:solidFill>
                  <a:srgbClr val="002060"/>
                </a:solidFill>
              </a:rPr>
              <a:t>were rejoicing in the works of their hands</a:t>
            </a:r>
            <a:r>
              <a:rPr lang="en-US" sz="3300" dirty="0"/>
              <a:t>. </a:t>
            </a:r>
          </a:p>
          <a:p>
            <a:endParaRPr lang="en-US" sz="3300" dirty="0"/>
          </a:p>
          <a:p>
            <a:endParaRPr lang="en-US" sz="3300" dirty="0"/>
          </a:p>
          <a:p>
            <a:r>
              <a:rPr lang="en-US" dirty="0"/>
              <a:t> </a:t>
            </a:r>
          </a:p>
          <a:p>
            <a:endParaRPr lang="en-US" sz="3300" dirty="0"/>
          </a:p>
          <a:p>
            <a:endParaRPr lang="en-US" sz="3600" dirty="0"/>
          </a:p>
        </p:txBody>
      </p:sp>
      <p:sp>
        <p:nvSpPr>
          <p:cNvPr id="6" name="Rounded Rectangular Callout 17">
            <a:extLst>
              <a:ext uri="{FF2B5EF4-FFF2-40B4-BE49-F238E27FC236}">
                <a16:creationId xmlns:a16="http://schemas.microsoft.com/office/drawing/2014/main" id="{46AFD20A-DF6F-BFDC-2437-736E1C50533B}"/>
              </a:ext>
            </a:extLst>
          </p:cNvPr>
          <p:cNvSpPr/>
          <p:nvPr/>
        </p:nvSpPr>
        <p:spPr>
          <a:xfrm>
            <a:off x="7168872" y="457200"/>
            <a:ext cx="5023128" cy="137833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The SHOCKING implication… </a:t>
            </a:r>
          </a:p>
        </p:txBody>
      </p:sp>
    </p:spTree>
    <p:extLst>
      <p:ext uri="{BB962C8B-B14F-4D97-AF65-F5344CB8AC3E}">
        <p14:creationId xmlns:p14="http://schemas.microsoft.com/office/powerpoint/2010/main" val="4486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E92E0-4643-1300-2D60-14ACC89617B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F5C7248-F304-12DD-90EE-E2690F6961EF}"/>
              </a:ext>
            </a:extLst>
          </p:cNvPr>
          <p:cNvSpPr txBox="1"/>
          <p:nvPr/>
        </p:nvSpPr>
        <p:spPr>
          <a:xfrm>
            <a:off x="9246" y="5181600"/>
            <a:ext cx="12173508" cy="1676398"/>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7:51 </a:t>
            </a:r>
            <a:r>
              <a:rPr lang="en-US" sz="3100" dirty="0"/>
              <a:t>“You men who are stiff-necked and uncircumcised in heart and ears are always resisting the Holy Spirit; you are doing just as your fathers did.  </a:t>
            </a:r>
            <a:r>
              <a:rPr lang="en-US" sz="3100" b="1" baseline="30000" dirty="0"/>
              <a:t>52 </a:t>
            </a:r>
            <a:r>
              <a:rPr lang="en-US" sz="3100" dirty="0"/>
              <a:t>Which one of the prophets did your fathers not persecute? </a:t>
            </a:r>
          </a:p>
          <a:p>
            <a:endParaRPr lang="en-US" sz="3200" dirty="0"/>
          </a:p>
          <a:p>
            <a:endParaRPr lang="en-US" sz="3200" dirty="0"/>
          </a:p>
          <a:p>
            <a:endParaRPr lang="en-US" sz="3100" dirty="0"/>
          </a:p>
          <a:p>
            <a:endParaRPr lang="en-US" sz="3600" b="1" dirty="0">
              <a:solidFill>
                <a:schemeClr val="bg1"/>
              </a:solidFill>
            </a:endParaRPr>
          </a:p>
          <a:p>
            <a:endParaRPr lang="en-US" sz="3600" dirty="0"/>
          </a:p>
        </p:txBody>
      </p:sp>
    </p:spTree>
    <p:extLst>
      <p:ext uri="{BB962C8B-B14F-4D97-AF65-F5344CB8AC3E}">
        <p14:creationId xmlns:p14="http://schemas.microsoft.com/office/powerpoint/2010/main" val="170493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23851</TotalTime>
  <Words>8220</Words>
  <Application>Microsoft Office PowerPoint</Application>
  <PresentationFormat>Widescreen</PresentationFormat>
  <Paragraphs>468</Paragraphs>
  <Slides>123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123</vt:i4>
      </vt:variant>
    </vt:vector>
  </HeadingPairs>
  <TitlesOfParts>
    <vt:vector size="127" baseType="lpstr">
      <vt:lpstr>Andalus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Xenos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foustb</dc:creator>
  <cp:lastModifiedBy>Haley</cp:lastModifiedBy>
  <cp:revision>2802</cp:revision>
  <dcterms:created xsi:type="dcterms:W3CDTF">2015-11-05T16:00:32Z</dcterms:created>
  <dcterms:modified xsi:type="dcterms:W3CDTF">2025-04-07T06:38:37Z</dcterms:modified>
</cp:coreProperties>
</file>