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handoutMasterIdLst>
    <p:handoutMasterId r:id="rId81"/>
  </p:handoutMasterIdLst>
  <p:sldIdLst>
    <p:sldId id="7081" r:id="rId2"/>
    <p:sldId id="7083" r:id="rId3"/>
    <p:sldId id="7084" r:id="rId4"/>
    <p:sldId id="7159" r:id="rId5"/>
    <p:sldId id="7160" r:id="rId6"/>
    <p:sldId id="7164" r:id="rId7"/>
    <p:sldId id="7166" r:id="rId8"/>
    <p:sldId id="7165" r:id="rId9"/>
    <p:sldId id="7167" r:id="rId10"/>
    <p:sldId id="7168" r:id="rId11"/>
    <p:sldId id="7169" r:id="rId12"/>
    <p:sldId id="7172" r:id="rId13"/>
    <p:sldId id="7171" r:id="rId14"/>
    <p:sldId id="7173" r:id="rId15"/>
    <p:sldId id="7174" r:id="rId16"/>
    <p:sldId id="7176" r:id="rId17"/>
    <p:sldId id="7177" r:id="rId18"/>
    <p:sldId id="7178" r:id="rId19"/>
    <p:sldId id="7179" r:id="rId20"/>
    <p:sldId id="7180" r:id="rId21"/>
    <p:sldId id="7181" r:id="rId22"/>
    <p:sldId id="7186" r:id="rId23"/>
    <p:sldId id="7188" r:id="rId24"/>
    <p:sldId id="7189" r:id="rId25"/>
    <p:sldId id="7190" r:id="rId26"/>
    <p:sldId id="7191" r:id="rId27"/>
    <p:sldId id="7192" r:id="rId28"/>
    <p:sldId id="2430" r:id="rId29"/>
    <p:sldId id="7193" r:id="rId30"/>
    <p:sldId id="7194" r:id="rId31"/>
    <p:sldId id="7195" r:id="rId32"/>
    <p:sldId id="2490" r:id="rId33"/>
    <p:sldId id="7196" r:id="rId34"/>
    <p:sldId id="7197" r:id="rId35"/>
    <p:sldId id="7198" r:id="rId36"/>
    <p:sldId id="7200" r:id="rId37"/>
    <p:sldId id="7201" r:id="rId38"/>
    <p:sldId id="7202" r:id="rId39"/>
    <p:sldId id="7203" r:id="rId40"/>
    <p:sldId id="7204" r:id="rId41"/>
    <p:sldId id="7205" r:id="rId42"/>
    <p:sldId id="7206" r:id="rId43"/>
    <p:sldId id="7207" r:id="rId44"/>
    <p:sldId id="7208" r:id="rId45"/>
    <p:sldId id="7210" r:id="rId46"/>
    <p:sldId id="7209" r:id="rId47"/>
    <p:sldId id="7211" r:id="rId48"/>
    <p:sldId id="7212" r:id="rId49"/>
    <p:sldId id="7213" r:id="rId50"/>
    <p:sldId id="7214" r:id="rId51"/>
    <p:sldId id="7215" r:id="rId52"/>
    <p:sldId id="7216" r:id="rId53"/>
    <p:sldId id="7217" r:id="rId54"/>
    <p:sldId id="7219" r:id="rId55"/>
    <p:sldId id="7218" r:id="rId56"/>
    <p:sldId id="7220" r:id="rId57"/>
    <p:sldId id="7221" r:id="rId58"/>
    <p:sldId id="7222" r:id="rId59"/>
    <p:sldId id="7223" r:id="rId60"/>
    <p:sldId id="7225" r:id="rId61"/>
    <p:sldId id="7226" r:id="rId62"/>
    <p:sldId id="7227" r:id="rId63"/>
    <p:sldId id="7228" r:id="rId64"/>
    <p:sldId id="7229" r:id="rId65"/>
    <p:sldId id="7230" r:id="rId66"/>
    <p:sldId id="7231" r:id="rId67"/>
    <p:sldId id="7232" r:id="rId68"/>
    <p:sldId id="7233" r:id="rId69"/>
    <p:sldId id="7234" r:id="rId70"/>
    <p:sldId id="2515" r:id="rId71"/>
    <p:sldId id="7235" r:id="rId72"/>
    <p:sldId id="7237" r:id="rId73"/>
    <p:sldId id="7238" r:id="rId74"/>
    <p:sldId id="7239" r:id="rId75"/>
    <p:sldId id="7240" r:id="rId76"/>
    <p:sldId id="7241" r:id="rId77"/>
    <p:sldId id="7158" r:id="rId78"/>
    <p:sldId id="7082" r:id="rId7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3B"/>
    <a:srgbClr val="3C2710"/>
    <a:srgbClr val="7C4B21"/>
    <a:srgbClr val="67431B"/>
    <a:srgbClr val="34411B"/>
    <a:srgbClr val="005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B60222-34D6-478A-8A9E-0E51004BD4BD}" v="10" dt="2025-01-29T15:47:05.0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43" autoAdjust="0"/>
    <p:restoredTop sz="95423" autoAdjust="0"/>
  </p:normalViewPr>
  <p:slideViewPr>
    <p:cSldViewPr>
      <p:cViewPr varScale="1">
        <p:scale>
          <a:sx n="67" d="100"/>
          <a:sy n="67" d="100"/>
        </p:scale>
        <p:origin x="796" y="68"/>
      </p:cViewPr>
      <p:guideLst>
        <p:guide orient="horz" pos="2160"/>
        <p:guide pos="3840"/>
      </p:guideLst>
    </p:cSldViewPr>
  </p:slideViewPr>
  <p:outlineViewPr>
    <p:cViewPr>
      <p:scale>
        <a:sx n="33" d="100"/>
        <a:sy n="33" d="100"/>
      </p:scale>
      <p:origin x="0" y="2154"/>
    </p:cViewPr>
  </p:outlineViewPr>
  <p:notesTextViewPr>
    <p:cViewPr>
      <p:scale>
        <a:sx n="100" d="100"/>
        <a:sy n="100" d="100"/>
      </p:scale>
      <p:origin x="0" y="0"/>
    </p:cViewPr>
  </p:notesTextViewPr>
  <p:notesViewPr>
    <p:cSldViewPr>
      <p:cViewPr varScale="1">
        <p:scale>
          <a:sx n="83" d="100"/>
          <a:sy n="83" d="100"/>
        </p:scale>
        <p:origin x="-204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86"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microsoft.com/office/2015/10/relationships/revisionInfo" Target="revisionInfo.xml"/><Relationship Id="rId61" Type="http://schemas.openxmlformats.org/officeDocument/2006/relationships/slide" Target="slides/slide60.xml"/><Relationship Id="rId8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76B60222-34D6-478A-8A9E-0E51004BD4BD}"/>
    <pc:docChg chg="undo custSel addSld delSld modSld sldOrd modMainMaster modNotesMaster">
      <pc:chgData name="FoustB" userId="036fd538-e6a0-4478-b832-b99ce6775b9a" providerId="ADAL" clId="{76B60222-34D6-478A-8A9E-0E51004BD4BD}" dt="2025-02-01T16:27:36.712" v="2869" actId="20577"/>
      <pc:docMkLst>
        <pc:docMk/>
      </pc:docMkLst>
      <pc:sldChg chg="modSp del">
        <pc:chgData name="FoustB" userId="036fd538-e6a0-4478-b832-b99ce6775b9a" providerId="ADAL" clId="{76B60222-34D6-478A-8A9E-0E51004BD4BD}" dt="2025-01-29T15:37:10.822" v="11" actId="47"/>
        <pc:sldMkLst>
          <pc:docMk/>
          <pc:sldMk cId="0" sldId="1572"/>
        </pc:sldMkLst>
      </pc:sldChg>
      <pc:sldChg chg="modSp del">
        <pc:chgData name="FoustB" userId="036fd538-e6a0-4478-b832-b99ce6775b9a" providerId="ADAL" clId="{76B60222-34D6-478A-8A9E-0E51004BD4BD}" dt="2025-01-29T19:37:13.700" v="2660" actId="47"/>
        <pc:sldMkLst>
          <pc:docMk/>
          <pc:sldMk cId="282639663" sldId="2165"/>
        </pc:sldMkLst>
      </pc:sldChg>
      <pc:sldChg chg="modSp del">
        <pc:chgData name="FoustB" userId="036fd538-e6a0-4478-b832-b99ce6775b9a" providerId="ADAL" clId="{76B60222-34D6-478A-8A9E-0E51004BD4BD}" dt="2025-01-29T15:44:24.380" v="15" actId="47"/>
        <pc:sldMkLst>
          <pc:docMk/>
          <pc:sldMk cId="1420072259" sldId="2410"/>
        </pc:sldMkLst>
      </pc:sldChg>
      <pc:sldChg chg="modSp del">
        <pc:chgData name="FoustB" userId="036fd538-e6a0-4478-b832-b99ce6775b9a" providerId="ADAL" clId="{76B60222-34D6-478A-8A9E-0E51004BD4BD}" dt="2025-01-29T15:46:32.834" v="34" actId="47"/>
        <pc:sldMkLst>
          <pc:docMk/>
          <pc:sldMk cId="3420809796" sldId="2411"/>
        </pc:sldMkLst>
      </pc:sldChg>
      <pc:sldChg chg="modSp del mod">
        <pc:chgData name="FoustB" userId="036fd538-e6a0-4478-b832-b99ce6775b9a" providerId="ADAL" clId="{76B60222-34D6-478A-8A9E-0E51004BD4BD}" dt="2025-01-29T16:14:13.727" v="289" actId="47"/>
        <pc:sldMkLst>
          <pc:docMk/>
          <pc:sldMk cId="4091712572" sldId="2414"/>
        </pc:sldMkLst>
      </pc:sldChg>
      <pc:sldChg chg="modSp del">
        <pc:chgData name="FoustB" userId="036fd538-e6a0-4478-b832-b99ce6775b9a" providerId="ADAL" clId="{76B60222-34D6-478A-8A9E-0E51004BD4BD}" dt="2025-01-29T15:51:26.695" v="113" actId="47"/>
        <pc:sldMkLst>
          <pc:docMk/>
          <pc:sldMk cId="4226128340" sldId="2416"/>
        </pc:sldMkLst>
      </pc:sldChg>
      <pc:sldChg chg="modSp del mod">
        <pc:chgData name="FoustB" userId="036fd538-e6a0-4478-b832-b99ce6775b9a" providerId="ADAL" clId="{76B60222-34D6-478A-8A9E-0E51004BD4BD}" dt="2025-01-29T15:56:31.497" v="213" actId="47"/>
        <pc:sldMkLst>
          <pc:docMk/>
          <pc:sldMk cId="2097012670" sldId="2418"/>
        </pc:sldMkLst>
      </pc:sldChg>
      <pc:sldChg chg="modSp del">
        <pc:chgData name="FoustB" userId="036fd538-e6a0-4478-b832-b99ce6775b9a" providerId="ADAL" clId="{76B60222-34D6-478A-8A9E-0E51004BD4BD}" dt="2025-01-29T16:17:41.226" v="339" actId="47"/>
        <pc:sldMkLst>
          <pc:docMk/>
          <pc:sldMk cId="4072436269" sldId="2420"/>
        </pc:sldMkLst>
      </pc:sldChg>
      <pc:sldChg chg="modSp del">
        <pc:chgData name="FoustB" userId="036fd538-e6a0-4478-b832-b99ce6775b9a" providerId="ADAL" clId="{76B60222-34D6-478A-8A9E-0E51004BD4BD}" dt="2025-01-29T16:17:46.977" v="341" actId="47"/>
        <pc:sldMkLst>
          <pc:docMk/>
          <pc:sldMk cId="3887135566" sldId="2421"/>
        </pc:sldMkLst>
      </pc:sldChg>
      <pc:sldChg chg="modSp del mod">
        <pc:chgData name="FoustB" userId="036fd538-e6a0-4478-b832-b99ce6775b9a" providerId="ADAL" clId="{76B60222-34D6-478A-8A9E-0E51004BD4BD}" dt="2025-01-29T16:22:12.256" v="424" actId="47"/>
        <pc:sldMkLst>
          <pc:docMk/>
          <pc:sldMk cId="4284203024" sldId="2422"/>
        </pc:sldMkLst>
      </pc:sldChg>
      <pc:sldChg chg="modSp del">
        <pc:chgData name="FoustB" userId="036fd538-e6a0-4478-b832-b99ce6775b9a" providerId="ADAL" clId="{76B60222-34D6-478A-8A9E-0E51004BD4BD}" dt="2025-01-29T16:39:37.804" v="764" actId="47"/>
        <pc:sldMkLst>
          <pc:docMk/>
          <pc:sldMk cId="1475806222" sldId="2424"/>
        </pc:sldMkLst>
      </pc:sldChg>
      <pc:sldChg chg="modSp del mod">
        <pc:chgData name="FoustB" userId="036fd538-e6a0-4478-b832-b99ce6775b9a" providerId="ADAL" clId="{76B60222-34D6-478A-8A9E-0E51004BD4BD}" dt="2025-01-29T16:44:31.526" v="797" actId="47"/>
        <pc:sldMkLst>
          <pc:docMk/>
          <pc:sldMk cId="1953723795" sldId="2425"/>
        </pc:sldMkLst>
      </pc:sldChg>
      <pc:sldChg chg="modSp del">
        <pc:chgData name="FoustB" userId="036fd538-e6a0-4478-b832-b99ce6775b9a" providerId="ADAL" clId="{76B60222-34D6-478A-8A9E-0E51004BD4BD}" dt="2025-01-29T16:47:42.254" v="884" actId="47"/>
        <pc:sldMkLst>
          <pc:docMk/>
          <pc:sldMk cId="895173641" sldId="2426"/>
        </pc:sldMkLst>
      </pc:sldChg>
      <pc:sldChg chg="modSp del">
        <pc:chgData name="FoustB" userId="036fd538-e6a0-4478-b832-b99ce6775b9a" providerId="ADAL" clId="{76B60222-34D6-478A-8A9E-0E51004BD4BD}" dt="2025-01-29T16:51:23.030" v="932" actId="47"/>
        <pc:sldMkLst>
          <pc:docMk/>
          <pc:sldMk cId="2836605359" sldId="2427"/>
        </pc:sldMkLst>
      </pc:sldChg>
      <pc:sldChg chg="modSp del">
        <pc:chgData name="FoustB" userId="036fd538-e6a0-4478-b832-b99ce6775b9a" providerId="ADAL" clId="{76B60222-34D6-478A-8A9E-0E51004BD4BD}" dt="2025-01-29T16:53:13.013" v="974" actId="47"/>
        <pc:sldMkLst>
          <pc:docMk/>
          <pc:sldMk cId="1175044664" sldId="2428"/>
        </pc:sldMkLst>
      </pc:sldChg>
      <pc:sldChg chg="modSp del">
        <pc:chgData name="FoustB" userId="036fd538-e6a0-4478-b832-b99ce6775b9a" providerId="ADAL" clId="{76B60222-34D6-478A-8A9E-0E51004BD4BD}" dt="2025-01-29T17:04:31.728" v="1122" actId="47"/>
        <pc:sldMkLst>
          <pc:docMk/>
          <pc:sldMk cId="4144826054" sldId="2429"/>
        </pc:sldMkLst>
      </pc:sldChg>
      <pc:sldChg chg="addSp delSp modSp mod ord modAnim">
        <pc:chgData name="FoustB" userId="036fd538-e6a0-4478-b832-b99ce6775b9a" providerId="ADAL" clId="{76B60222-34D6-478A-8A9E-0E51004BD4BD}" dt="2025-01-31T17:41:48.814" v="2693"/>
        <pc:sldMkLst>
          <pc:docMk/>
          <pc:sldMk cId="2647502875" sldId="2430"/>
        </pc:sldMkLst>
        <pc:spChg chg="add mod">
          <ac:chgData name="FoustB" userId="036fd538-e6a0-4478-b832-b99ce6775b9a" providerId="ADAL" clId="{76B60222-34D6-478A-8A9E-0E51004BD4BD}" dt="2025-01-31T17:41:46.051" v="2692" actId="1076"/>
          <ac:spMkLst>
            <pc:docMk/>
            <pc:sldMk cId="2647502875" sldId="2430"/>
            <ac:spMk id="2" creationId="{71C1A880-24D4-8674-B2F0-DA47585F7399}"/>
          </ac:spMkLst>
        </pc:spChg>
        <pc:spChg chg="add mod">
          <ac:chgData name="FoustB" userId="036fd538-e6a0-4478-b832-b99ce6775b9a" providerId="ADAL" clId="{76B60222-34D6-478A-8A9E-0E51004BD4BD}" dt="2025-01-31T17:41:17.845" v="2681"/>
          <ac:spMkLst>
            <pc:docMk/>
            <pc:sldMk cId="2647502875" sldId="2430"/>
            <ac:spMk id="3" creationId="{785EFD12-6F53-FA7D-66E1-B7A4A6C30B43}"/>
          </ac:spMkLst>
        </pc:spChg>
        <pc:spChg chg="mod">
          <ac:chgData name="FoustB" userId="036fd538-e6a0-4478-b832-b99ce6775b9a" providerId="ADAL" clId="{76B60222-34D6-478A-8A9E-0E51004BD4BD}" dt="2025-01-29T16:59:54.350" v="1058" actId="20577"/>
          <ac:spMkLst>
            <pc:docMk/>
            <pc:sldMk cId="2647502875" sldId="2430"/>
            <ac:spMk id="18" creationId="{00000000-0000-0000-0000-000000000000}"/>
          </ac:spMkLst>
        </pc:spChg>
      </pc:sldChg>
      <pc:sldChg chg="modSp del">
        <pc:chgData name="FoustB" userId="036fd538-e6a0-4478-b832-b99ce6775b9a" providerId="ADAL" clId="{76B60222-34D6-478A-8A9E-0E51004BD4BD}" dt="2025-01-29T17:42:48.287" v="1300" actId="47"/>
        <pc:sldMkLst>
          <pc:docMk/>
          <pc:sldMk cId="3303316240" sldId="2435"/>
        </pc:sldMkLst>
      </pc:sldChg>
      <pc:sldChg chg="modSp del">
        <pc:chgData name="FoustB" userId="036fd538-e6a0-4478-b832-b99ce6775b9a" providerId="ADAL" clId="{76B60222-34D6-478A-8A9E-0E51004BD4BD}" dt="2025-01-29T17:45:37.217" v="1355" actId="47"/>
        <pc:sldMkLst>
          <pc:docMk/>
          <pc:sldMk cId="1531002916" sldId="2436"/>
        </pc:sldMkLst>
      </pc:sldChg>
      <pc:sldChg chg="modSp del">
        <pc:chgData name="FoustB" userId="036fd538-e6a0-4478-b832-b99ce6775b9a" providerId="ADAL" clId="{76B60222-34D6-478A-8A9E-0E51004BD4BD}" dt="2025-01-29T17:58:44.642" v="1602" actId="47"/>
        <pc:sldMkLst>
          <pc:docMk/>
          <pc:sldMk cId="3819106668" sldId="2437"/>
        </pc:sldMkLst>
      </pc:sldChg>
      <pc:sldChg chg="modSp del mod">
        <pc:chgData name="FoustB" userId="036fd538-e6a0-4478-b832-b99ce6775b9a" providerId="ADAL" clId="{76B60222-34D6-478A-8A9E-0E51004BD4BD}" dt="2025-01-29T18:00:25.520" v="1653" actId="47"/>
        <pc:sldMkLst>
          <pc:docMk/>
          <pc:sldMk cId="3369865854" sldId="2438"/>
        </pc:sldMkLst>
      </pc:sldChg>
      <pc:sldChg chg="modSp del">
        <pc:chgData name="FoustB" userId="036fd538-e6a0-4478-b832-b99ce6775b9a" providerId="ADAL" clId="{76B60222-34D6-478A-8A9E-0E51004BD4BD}" dt="2025-01-29T18:00:51.405" v="1661" actId="47"/>
        <pc:sldMkLst>
          <pc:docMk/>
          <pc:sldMk cId="3707692482" sldId="2439"/>
        </pc:sldMkLst>
      </pc:sldChg>
      <pc:sldChg chg="modSp del mod">
        <pc:chgData name="FoustB" userId="036fd538-e6a0-4478-b832-b99ce6775b9a" providerId="ADAL" clId="{76B60222-34D6-478A-8A9E-0E51004BD4BD}" dt="2025-01-29T18:03:14.855" v="1747" actId="47"/>
        <pc:sldMkLst>
          <pc:docMk/>
          <pc:sldMk cId="3869359032" sldId="2440"/>
        </pc:sldMkLst>
      </pc:sldChg>
      <pc:sldChg chg="modSp del mod">
        <pc:chgData name="FoustB" userId="036fd538-e6a0-4478-b832-b99ce6775b9a" providerId="ADAL" clId="{76B60222-34D6-478A-8A9E-0E51004BD4BD}" dt="2025-01-29T18:07:36" v="1835" actId="47"/>
        <pc:sldMkLst>
          <pc:docMk/>
          <pc:sldMk cId="859593159" sldId="2441"/>
        </pc:sldMkLst>
      </pc:sldChg>
      <pc:sldChg chg="modSp del">
        <pc:chgData name="FoustB" userId="036fd538-e6a0-4478-b832-b99ce6775b9a" providerId="ADAL" clId="{76B60222-34D6-478A-8A9E-0E51004BD4BD}" dt="2025-01-29T18:08:24.894" v="1851" actId="47"/>
        <pc:sldMkLst>
          <pc:docMk/>
          <pc:sldMk cId="4150011421" sldId="2442"/>
        </pc:sldMkLst>
      </pc:sldChg>
      <pc:sldChg chg="modSp del">
        <pc:chgData name="FoustB" userId="036fd538-e6a0-4478-b832-b99ce6775b9a" providerId="ADAL" clId="{76B60222-34D6-478A-8A9E-0E51004BD4BD}" dt="2025-01-29T18:14:59.430" v="1892" actId="47"/>
        <pc:sldMkLst>
          <pc:docMk/>
          <pc:sldMk cId="590380101" sldId="2444"/>
        </pc:sldMkLst>
      </pc:sldChg>
      <pc:sldChg chg="modSp del mod">
        <pc:chgData name="FoustB" userId="036fd538-e6a0-4478-b832-b99ce6775b9a" providerId="ADAL" clId="{76B60222-34D6-478A-8A9E-0E51004BD4BD}" dt="2025-01-29T18:16:56.476" v="1933" actId="47"/>
        <pc:sldMkLst>
          <pc:docMk/>
          <pc:sldMk cId="1414651966" sldId="2445"/>
        </pc:sldMkLst>
      </pc:sldChg>
      <pc:sldChg chg="modSp del mod">
        <pc:chgData name="FoustB" userId="036fd538-e6a0-4478-b832-b99ce6775b9a" providerId="ADAL" clId="{76B60222-34D6-478A-8A9E-0E51004BD4BD}" dt="2025-01-29T18:19:50.772" v="1962" actId="47"/>
        <pc:sldMkLst>
          <pc:docMk/>
          <pc:sldMk cId="77663259" sldId="2446"/>
        </pc:sldMkLst>
      </pc:sldChg>
      <pc:sldChg chg="modSp del">
        <pc:chgData name="FoustB" userId="036fd538-e6a0-4478-b832-b99ce6775b9a" providerId="ADAL" clId="{76B60222-34D6-478A-8A9E-0E51004BD4BD}" dt="2025-01-29T18:56:09.928" v="2038" actId="47"/>
        <pc:sldMkLst>
          <pc:docMk/>
          <pc:sldMk cId="3099114829" sldId="2447"/>
        </pc:sldMkLst>
      </pc:sldChg>
      <pc:sldChg chg="modSp add del">
        <pc:chgData name="FoustB" userId="036fd538-e6a0-4478-b832-b99ce6775b9a" providerId="ADAL" clId="{76B60222-34D6-478A-8A9E-0E51004BD4BD}" dt="2025-01-29T18:59:49.742" v="2078" actId="47"/>
        <pc:sldMkLst>
          <pc:docMk/>
          <pc:sldMk cId="3634050592" sldId="2448"/>
        </pc:sldMkLst>
      </pc:sldChg>
      <pc:sldChg chg="modSp del">
        <pc:chgData name="FoustB" userId="036fd538-e6a0-4478-b832-b99ce6775b9a" providerId="ADAL" clId="{76B60222-34D6-478A-8A9E-0E51004BD4BD}" dt="2025-01-29T19:00:30.174" v="2080" actId="47"/>
        <pc:sldMkLst>
          <pc:docMk/>
          <pc:sldMk cId="3589563513" sldId="2449"/>
        </pc:sldMkLst>
      </pc:sldChg>
      <pc:sldChg chg="modSp del mod">
        <pc:chgData name="FoustB" userId="036fd538-e6a0-4478-b832-b99ce6775b9a" providerId="ADAL" clId="{76B60222-34D6-478A-8A9E-0E51004BD4BD}" dt="2025-01-29T19:04:27.433" v="2157" actId="47"/>
        <pc:sldMkLst>
          <pc:docMk/>
          <pc:sldMk cId="3319354903" sldId="2450"/>
        </pc:sldMkLst>
      </pc:sldChg>
      <pc:sldChg chg="modSp del mod">
        <pc:chgData name="FoustB" userId="036fd538-e6a0-4478-b832-b99ce6775b9a" providerId="ADAL" clId="{76B60222-34D6-478A-8A9E-0E51004BD4BD}" dt="2025-01-29T19:11:24.154" v="2245" actId="47"/>
        <pc:sldMkLst>
          <pc:docMk/>
          <pc:sldMk cId="2548347657" sldId="2451"/>
        </pc:sldMkLst>
      </pc:sldChg>
      <pc:sldChg chg="modSp del">
        <pc:chgData name="FoustB" userId="036fd538-e6a0-4478-b832-b99ce6775b9a" providerId="ADAL" clId="{76B60222-34D6-478A-8A9E-0E51004BD4BD}" dt="2025-01-29T19:15:07.755" v="2310" actId="47"/>
        <pc:sldMkLst>
          <pc:docMk/>
          <pc:sldMk cId="912226815" sldId="2452"/>
        </pc:sldMkLst>
      </pc:sldChg>
      <pc:sldChg chg="modSp del mod">
        <pc:chgData name="FoustB" userId="036fd538-e6a0-4478-b832-b99ce6775b9a" providerId="ADAL" clId="{76B60222-34D6-478A-8A9E-0E51004BD4BD}" dt="2025-01-29T19:19:24.775" v="2360" actId="47"/>
        <pc:sldMkLst>
          <pc:docMk/>
          <pc:sldMk cId="3103023612" sldId="2453"/>
        </pc:sldMkLst>
      </pc:sldChg>
      <pc:sldChg chg="modSp del mod">
        <pc:chgData name="FoustB" userId="036fd538-e6a0-4478-b832-b99ce6775b9a" providerId="ADAL" clId="{76B60222-34D6-478A-8A9E-0E51004BD4BD}" dt="2025-01-29T19:24:09.045" v="2400" actId="47"/>
        <pc:sldMkLst>
          <pc:docMk/>
          <pc:sldMk cId="50597094" sldId="2454"/>
        </pc:sldMkLst>
      </pc:sldChg>
      <pc:sldChg chg="modSp del">
        <pc:chgData name="FoustB" userId="036fd538-e6a0-4478-b832-b99ce6775b9a" providerId="ADAL" clId="{76B60222-34D6-478A-8A9E-0E51004BD4BD}" dt="2025-01-29T19:37:09.746" v="2659" actId="47"/>
        <pc:sldMkLst>
          <pc:docMk/>
          <pc:sldMk cId="2426195003" sldId="2455"/>
        </pc:sldMkLst>
      </pc:sldChg>
      <pc:sldChg chg="modSp del mod">
        <pc:chgData name="FoustB" userId="036fd538-e6a0-4478-b832-b99ce6775b9a" providerId="ADAL" clId="{76B60222-34D6-478A-8A9E-0E51004BD4BD}" dt="2025-01-29T16:17:42.800" v="340" actId="47"/>
        <pc:sldMkLst>
          <pc:docMk/>
          <pc:sldMk cId="35696480" sldId="2477"/>
        </pc:sldMkLst>
      </pc:sldChg>
      <pc:sldChg chg="modSp del">
        <pc:chgData name="FoustB" userId="036fd538-e6a0-4478-b832-b99ce6775b9a" providerId="ADAL" clId="{76B60222-34D6-478A-8A9E-0E51004BD4BD}" dt="2025-01-29T17:01:37.626" v="1078" actId="47"/>
        <pc:sldMkLst>
          <pc:docMk/>
          <pc:sldMk cId="3182063102" sldId="2478"/>
        </pc:sldMkLst>
      </pc:sldChg>
      <pc:sldChg chg="modSp del">
        <pc:chgData name="FoustB" userId="036fd538-e6a0-4478-b832-b99ce6775b9a" providerId="ADAL" clId="{76B60222-34D6-478A-8A9E-0E51004BD4BD}" dt="2025-01-29T17:01:58.207" v="1079" actId="47"/>
        <pc:sldMkLst>
          <pc:docMk/>
          <pc:sldMk cId="4125434437" sldId="2479"/>
        </pc:sldMkLst>
      </pc:sldChg>
      <pc:sldChg chg="modSp del">
        <pc:chgData name="FoustB" userId="036fd538-e6a0-4478-b832-b99ce6775b9a" providerId="ADAL" clId="{76B60222-34D6-478A-8A9E-0E51004BD4BD}" dt="2025-01-29T17:04:34.599" v="1123" actId="47"/>
        <pc:sldMkLst>
          <pc:docMk/>
          <pc:sldMk cId="1693499596" sldId="2480"/>
        </pc:sldMkLst>
      </pc:sldChg>
      <pc:sldChg chg="modSp del">
        <pc:chgData name="FoustB" userId="036fd538-e6a0-4478-b832-b99ce6775b9a" providerId="ADAL" clId="{76B60222-34D6-478A-8A9E-0E51004BD4BD}" dt="2025-01-29T17:07:17.267" v="1160" actId="47"/>
        <pc:sldMkLst>
          <pc:docMk/>
          <pc:sldMk cId="3888635478" sldId="2481"/>
        </pc:sldMkLst>
      </pc:sldChg>
      <pc:sldChg chg="modSp add del">
        <pc:chgData name="FoustB" userId="036fd538-e6a0-4478-b832-b99ce6775b9a" providerId="ADAL" clId="{76B60222-34D6-478A-8A9E-0E51004BD4BD}" dt="2025-01-29T17:38:36.236" v="1188" actId="47"/>
        <pc:sldMkLst>
          <pc:docMk/>
          <pc:sldMk cId="3902332892" sldId="2482"/>
        </pc:sldMkLst>
      </pc:sldChg>
      <pc:sldChg chg="modSp del mod">
        <pc:chgData name="FoustB" userId="036fd538-e6a0-4478-b832-b99ce6775b9a" providerId="ADAL" clId="{76B60222-34D6-478A-8A9E-0E51004BD4BD}" dt="2025-01-29T17:45:37.840" v="1356" actId="47"/>
        <pc:sldMkLst>
          <pc:docMk/>
          <pc:sldMk cId="3553482228" sldId="2483"/>
        </pc:sldMkLst>
      </pc:sldChg>
      <pc:sldChg chg="add">
        <pc:chgData name="FoustB" userId="036fd538-e6a0-4478-b832-b99ce6775b9a" providerId="ADAL" clId="{76B60222-34D6-478A-8A9E-0E51004BD4BD}" dt="2025-01-29T15:37:40.182" v="13"/>
        <pc:sldMkLst>
          <pc:docMk/>
          <pc:sldMk cId="1032779991" sldId="2486"/>
        </pc:sldMkLst>
      </pc:sldChg>
      <pc:sldChg chg="add">
        <pc:chgData name="FoustB" userId="036fd538-e6a0-4478-b832-b99ce6775b9a" providerId="ADAL" clId="{76B60222-34D6-478A-8A9E-0E51004BD4BD}" dt="2025-01-29T15:37:40.182" v="13"/>
        <pc:sldMkLst>
          <pc:docMk/>
          <pc:sldMk cId="726093796" sldId="2487"/>
        </pc:sldMkLst>
      </pc:sldChg>
      <pc:sldChg chg="modSp ord modNotes">
        <pc:chgData name="FoustB" userId="036fd538-e6a0-4478-b832-b99ce6775b9a" providerId="ADAL" clId="{76B60222-34D6-478A-8A9E-0E51004BD4BD}" dt="2025-01-29T17:09:29.541" v="1181"/>
        <pc:sldMkLst>
          <pc:docMk/>
          <pc:sldMk cId="1364875455" sldId="2490"/>
        </pc:sldMkLst>
        <pc:spChg chg="mod">
          <ac:chgData name="FoustB" userId="036fd538-e6a0-4478-b832-b99ce6775b9a" providerId="ADAL" clId="{76B60222-34D6-478A-8A9E-0E51004BD4BD}" dt="2025-01-29T15:36:21.372" v="0"/>
          <ac:spMkLst>
            <pc:docMk/>
            <pc:sldMk cId="1364875455" sldId="2490"/>
            <ac:spMk id="6" creationId="{00000000-0000-0000-0000-000000000000}"/>
          </ac:spMkLst>
        </pc:spChg>
        <pc:spChg chg="mod">
          <ac:chgData name="FoustB" userId="036fd538-e6a0-4478-b832-b99ce6775b9a" providerId="ADAL" clId="{76B60222-34D6-478A-8A9E-0E51004BD4BD}" dt="2025-01-29T15:36:21.372" v="0"/>
          <ac:spMkLst>
            <pc:docMk/>
            <pc:sldMk cId="1364875455" sldId="2490"/>
            <ac:spMk id="7" creationId="{00000000-0000-0000-0000-000000000000}"/>
          </ac:spMkLst>
        </pc:spChg>
        <pc:spChg chg="mod">
          <ac:chgData name="FoustB" userId="036fd538-e6a0-4478-b832-b99ce6775b9a" providerId="ADAL" clId="{76B60222-34D6-478A-8A9E-0E51004BD4BD}" dt="2025-01-29T15:36:21.372" v="0"/>
          <ac:spMkLst>
            <pc:docMk/>
            <pc:sldMk cId="1364875455" sldId="2490"/>
            <ac:spMk id="8" creationId="{00000000-0000-0000-0000-000000000000}"/>
          </ac:spMkLst>
        </pc:spChg>
        <pc:spChg chg="mod">
          <ac:chgData name="FoustB" userId="036fd538-e6a0-4478-b832-b99ce6775b9a" providerId="ADAL" clId="{76B60222-34D6-478A-8A9E-0E51004BD4BD}" dt="2025-01-29T15:36:21.372" v="0"/>
          <ac:spMkLst>
            <pc:docMk/>
            <pc:sldMk cId="1364875455" sldId="2490"/>
            <ac:spMk id="9" creationId="{00000000-0000-0000-0000-000000000000}"/>
          </ac:spMkLst>
        </pc:spChg>
        <pc:spChg chg="mod">
          <ac:chgData name="FoustB" userId="036fd538-e6a0-4478-b832-b99ce6775b9a" providerId="ADAL" clId="{76B60222-34D6-478A-8A9E-0E51004BD4BD}" dt="2025-01-29T15:36:21.372" v="0"/>
          <ac:spMkLst>
            <pc:docMk/>
            <pc:sldMk cId="1364875455" sldId="2490"/>
            <ac:spMk id="12" creationId="{00000000-0000-0000-0000-000000000000}"/>
          </ac:spMkLst>
        </pc:spChg>
        <pc:spChg chg="mod">
          <ac:chgData name="FoustB" userId="036fd538-e6a0-4478-b832-b99ce6775b9a" providerId="ADAL" clId="{76B60222-34D6-478A-8A9E-0E51004BD4BD}" dt="2025-01-29T15:36:21.372" v="0"/>
          <ac:spMkLst>
            <pc:docMk/>
            <pc:sldMk cId="1364875455" sldId="2490"/>
            <ac:spMk id="15" creationId="{00000000-0000-0000-0000-000000000000}"/>
          </ac:spMkLst>
        </pc:spChg>
        <pc:spChg chg="mod">
          <ac:chgData name="FoustB" userId="036fd538-e6a0-4478-b832-b99ce6775b9a" providerId="ADAL" clId="{76B60222-34D6-478A-8A9E-0E51004BD4BD}" dt="2025-01-29T15:36:21.372" v="0"/>
          <ac:spMkLst>
            <pc:docMk/>
            <pc:sldMk cId="1364875455" sldId="2490"/>
            <ac:spMk id="16" creationId="{00000000-0000-0000-0000-000000000000}"/>
          </ac:spMkLst>
        </pc:spChg>
        <pc:spChg chg="mod">
          <ac:chgData name="FoustB" userId="036fd538-e6a0-4478-b832-b99ce6775b9a" providerId="ADAL" clId="{76B60222-34D6-478A-8A9E-0E51004BD4BD}" dt="2025-01-29T15:36:21.372" v="0"/>
          <ac:spMkLst>
            <pc:docMk/>
            <pc:sldMk cId="1364875455" sldId="2490"/>
            <ac:spMk id="17" creationId="{00000000-0000-0000-0000-000000000000}"/>
          </ac:spMkLst>
        </pc:spChg>
        <pc:spChg chg="mod">
          <ac:chgData name="FoustB" userId="036fd538-e6a0-4478-b832-b99ce6775b9a" providerId="ADAL" clId="{76B60222-34D6-478A-8A9E-0E51004BD4BD}" dt="2025-01-29T15:36:21.372" v="0"/>
          <ac:spMkLst>
            <pc:docMk/>
            <pc:sldMk cId="1364875455" sldId="2490"/>
            <ac:spMk id="20" creationId="{00000000-0000-0000-0000-000000000000}"/>
          </ac:spMkLst>
        </pc:spChg>
        <pc:spChg chg="mod">
          <ac:chgData name="FoustB" userId="036fd538-e6a0-4478-b832-b99ce6775b9a" providerId="ADAL" clId="{76B60222-34D6-478A-8A9E-0E51004BD4BD}" dt="2025-01-29T15:36:21.372" v="0"/>
          <ac:spMkLst>
            <pc:docMk/>
            <pc:sldMk cId="1364875455" sldId="2490"/>
            <ac:spMk id="21" creationId="{00000000-0000-0000-0000-000000000000}"/>
          </ac:spMkLst>
        </pc:spChg>
      </pc:sldChg>
      <pc:sldChg chg="addSp delSp modSp mod modAnim">
        <pc:chgData name="FoustB" userId="036fd538-e6a0-4478-b832-b99ce6775b9a" providerId="ADAL" clId="{76B60222-34D6-478A-8A9E-0E51004BD4BD}" dt="2025-01-31T19:50:58.053" v="2813" actId="20577"/>
        <pc:sldMkLst>
          <pc:docMk/>
          <pc:sldMk cId="512303955" sldId="2515"/>
        </pc:sldMkLst>
        <pc:spChg chg="add mod">
          <ac:chgData name="FoustB" userId="036fd538-e6a0-4478-b832-b99ce6775b9a" providerId="ADAL" clId="{76B60222-34D6-478A-8A9E-0E51004BD4BD}" dt="2025-01-29T19:29:11.091" v="2453" actId="1076"/>
          <ac:spMkLst>
            <pc:docMk/>
            <pc:sldMk cId="512303955" sldId="2515"/>
            <ac:spMk id="3" creationId="{8BB9C38E-B4A8-E9AF-0AEF-E84AD801F646}"/>
          </ac:spMkLst>
        </pc:spChg>
        <pc:spChg chg="mod">
          <ac:chgData name="FoustB" userId="036fd538-e6a0-4478-b832-b99ce6775b9a" providerId="ADAL" clId="{76B60222-34D6-478A-8A9E-0E51004BD4BD}" dt="2025-01-29T19:28:07.487" v="2442" actId="14100"/>
          <ac:spMkLst>
            <pc:docMk/>
            <pc:sldMk cId="512303955" sldId="2515"/>
            <ac:spMk id="4" creationId="{00000000-0000-0000-0000-000000000000}"/>
          </ac:spMkLst>
        </pc:spChg>
        <pc:spChg chg="mod">
          <ac:chgData name="FoustB" userId="036fd538-e6a0-4478-b832-b99ce6775b9a" providerId="ADAL" clId="{76B60222-34D6-478A-8A9E-0E51004BD4BD}" dt="2025-01-31T19:50:58.053" v="2813" actId="20577"/>
          <ac:spMkLst>
            <pc:docMk/>
            <pc:sldMk cId="512303955" sldId="2515"/>
            <ac:spMk id="6" creationId="{00000000-0000-0000-0000-000000000000}"/>
          </ac:spMkLst>
        </pc:spChg>
        <pc:picChg chg="mod modCrop">
          <ac:chgData name="FoustB" userId="036fd538-e6a0-4478-b832-b99ce6775b9a" providerId="ADAL" clId="{76B60222-34D6-478A-8A9E-0E51004BD4BD}" dt="2025-01-29T19:27:29.474" v="2408" actId="732"/>
          <ac:picMkLst>
            <pc:docMk/>
            <pc:sldMk cId="512303955" sldId="2515"/>
            <ac:picMk id="5" creationId="{00000000-0000-0000-0000-000000000000}"/>
          </ac:picMkLst>
        </pc:picChg>
      </pc:sldChg>
      <pc:sldChg chg="modSp del">
        <pc:chgData name="FoustB" userId="036fd538-e6a0-4478-b832-b99ce6775b9a" providerId="ADAL" clId="{76B60222-34D6-478A-8A9E-0E51004BD4BD}" dt="2025-01-29T19:30:30.432" v="2467" actId="47"/>
        <pc:sldMkLst>
          <pc:docMk/>
          <pc:sldMk cId="2397006971" sldId="2517"/>
        </pc:sldMkLst>
      </pc:sldChg>
      <pc:sldChg chg="modSp del">
        <pc:chgData name="FoustB" userId="036fd538-e6a0-4478-b832-b99ce6775b9a" providerId="ADAL" clId="{76B60222-34D6-478A-8A9E-0E51004BD4BD}" dt="2025-01-29T19:30:31.263" v="2468" actId="47"/>
        <pc:sldMkLst>
          <pc:docMk/>
          <pc:sldMk cId="2632569704" sldId="2518"/>
        </pc:sldMkLst>
      </pc:sldChg>
      <pc:sldChg chg="modSp del">
        <pc:chgData name="FoustB" userId="036fd538-e6a0-4478-b832-b99ce6775b9a" providerId="ADAL" clId="{76B60222-34D6-478A-8A9E-0E51004BD4BD}" dt="2025-01-29T19:33:52.871" v="2492" actId="47"/>
        <pc:sldMkLst>
          <pc:docMk/>
          <pc:sldMk cId="2563223886" sldId="2521"/>
        </pc:sldMkLst>
      </pc:sldChg>
      <pc:sldChg chg="modSp del">
        <pc:chgData name="FoustB" userId="036fd538-e6a0-4478-b832-b99ce6775b9a" providerId="ADAL" clId="{76B60222-34D6-478A-8A9E-0E51004BD4BD}" dt="2025-01-29T19:30:54.736" v="2474" actId="47"/>
        <pc:sldMkLst>
          <pc:docMk/>
          <pc:sldMk cId="2850224782" sldId="2523"/>
        </pc:sldMkLst>
      </pc:sldChg>
      <pc:sldChg chg="modSp del">
        <pc:chgData name="FoustB" userId="036fd538-e6a0-4478-b832-b99ce6775b9a" providerId="ADAL" clId="{76B60222-34D6-478A-8A9E-0E51004BD4BD}" dt="2025-01-29T19:36:06.021" v="2644" actId="47"/>
        <pc:sldMkLst>
          <pc:docMk/>
          <pc:sldMk cId="3481070917" sldId="2525"/>
        </pc:sldMkLst>
      </pc:sldChg>
      <pc:sldChg chg="modSp del">
        <pc:chgData name="FoustB" userId="036fd538-e6a0-4478-b832-b99ce6775b9a" providerId="ADAL" clId="{76B60222-34D6-478A-8A9E-0E51004BD4BD}" dt="2025-01-29T19:37:23.345" v="2663" actId="47"/>
        <pc:sldMkLst>
          <pc:docMk/>
          <pc:sldMk cId="2151358311" sldId="2526"/>
        </pc:sldMkLst>
      </pc:sldChg>
      <pc:sldChg chg="modSp del">
        <pc:chgData name="FoustB" userId="036fd538-e6a0-4478-b832-b99ce6775b9a" providerId="ADAL" clId="{76B60222-34D6-478A-8A9E-0E51004BD4BD}" dt="2025-01-29T17:07:18.597" v="1161" actId="47"/>
        <pc:sldMkLst>
          <pc:docMk/>
          <pc:sldMk cId="1267522350" sldId="2527"/>
        </pc:sldMkLst>
      </pc:sldChg>
      <pc:sldChg chg="add">
        <pc:chgData name="FoustB" userId="036fd538-e6a0-4478-b832-b99ce6775b9a" providerId="ADAL" clId="{76B60222-34D6-478A-8A9E-0E51004BD4BD}" dt="2025-01-29T15:36:26.046" v="1"/>
        <pc:sldMkLst>
          <pc:docMk/>
          <pc:sldMk cId="2545056813" sldId="7081"/>
        </pc:sldMkLst>
      </pc:sldChg>
      <pc:sldChg chg="add">
        <pc:chgData name="FoustB" userId="036fd538-e6a0-4478-b832-b99ce6775b9a" providerId="ADAL" clId="{76B60222-34D6-478A-8A9E-0E51004BD4BD}" dt="2025-01-29T15:37:40.182" v="13"/>
        <pc:sldMkLst>
          <pc:docMk/>
          <pc:sldMk cId="2172021816" sldId="7082"/>
        </pc:sldMkLst>
      </pc:sldChg>
      <pc:sldChg chg="modSp add mod">
        <pc:chgData name="FoustB" userId="036fd538-e6a0-4478-b832-b99ce6775b9a" providerId="ADAL" clId="{76B60222-34D6-478A-8A9E-0E51004BD4BD}" dt="2025-01-29T15:37:07.240" v="10" actId="20577"/>
        <pc:sldMkLst>
          <pc:docMk/>
          <pc:sldMk cId="0" sldId="7083"/>
        </pc:sldMkLst>
        <pc:spChg chg="mod">
          <ac:chgData name="FoustB" userId="036fd538-e6a0-4478-b832-b99ce6775b9a" providerId="ADAL" clId="{76B60222-34D6-478A-8A9E-0E51004BD4BD}" dt="2025-01-29T15:37:07.240" v="10" actId="20577"/>
          <ac:spMkLst>
            <pc:docMk/>
            <pc:sldMk cId="0" sldId="7083"/>
            <ac:spMk id="10" creationId="{00000000-0000-0000-0000-000000000000}"/>
          </ac:spMkLst>
        </pc:spChg>
      </pc:sldChg>
      <pc:sldChg chg="add modTransition">
        <pc:chgData name="FoustB" userId="036fd538-e6a0-4478-b832-b99ce6775b9a" providerId="ADAL" clId="{76B60222-34D6-478A-8A9E-0E51004BD4BD}" dt="2025-01-29T15:47:33.534" v="53"/>
        <pc:sldMkLst>
          <pc:docMk/>
          <pc:sldMk cId="1393397093" sldId="7084"/>
        </pc:sldMkLst>
      </pc:sldChg>
      <pc:sldChg chg="add del">
        <pc:chgData name="FoustB" userId="036fd538-e6a0-4478-b832-b99ce6775b9a" providerId="ADAL" clId="{76B60222-34D6-478A-8A9E-0E51004BD4BD}" dt="2025-01-29T15:52:09.225" v="125" actId="47"/>
        <pc:sldMkLst>
          <pc:docMk/>
          <pc:sldMk cId="3395203788" sldId="7109"/>
        </pc:sldMkLst>
      </pc:sldChg>
      <pc:sldChg chg="add ord">
        <pc:chgData name="FoustB" userId="036fd538-e6a0-4478-b832-b99ce6775b9a" providerId="ADAL" clId="{76B60222-34D6-478A-8A9E-0E51004BD4BD}" dt="2025-01-29T19:37:22.129" v="2662"/>
        <pc:sldMkLst>
          <pc:docMk/>
          <pc:sldMk cId="1681542987" sldId="7158"/>
        </pc:sldMkLst>
      </pc:sldChg>
      <pc:sldChg chg="addSp delSp modSp add mod modTransition delAnim modAnim">
        <pc:chgData name="FoustB" userId="036fd538-e6a0-4478-b832-b99ce6775b9a" providerId="ADAL" clId="{76B60222-34D6-478A-8A9E-0E51004BD4BD}" dt="2025-01-31T16:56:20.692" v="2664" actId="20577"/>
        <pc:sldMkLst>
          <pc:docMk/>
          <pc:sldMk cId="2862713025" sldId="7159"/>
        </pc:sldMkLst>
        <pc:spChg chg="mod">
          <ac:chgData name="FoustB" userId="036fd538-e6a0-4478-b832-b99ce6775b9a" providerId="ADAL" clId="{76B60222-34D6-478A-8A9E-0E51004BD4BD}" dt="2025-01-31T16:56:20.692" v="2664" actId="20577"/>
          <ac:spMkLst>
            <pc:docMk/>
            <pc:sldMk cId="2862713025" sldId="7159"/>
            <ac:spMk id="6" creationId="{A9994C38-90C3-9CCB-ACBE-B9EAACC1A4C8}"/>
          </ac:spMkLst>
        </pc:spChg>
        <pc:picChg chg="ord">
          <ac:chgData name="FoustB" userId="036fd538-e6a0-4478-b832-b99ce6775b9a" providerId="ADAL" clId="{76B60222-34D6-478A-8A9E-0E51004BD4BD}" dt="2025-01-29T15:46:01.801" v="29" actId="167"/>
          <ac:picMkLst>
            <pc:docMk/>
            <pc:sldMk cId="2862713025" sldId="7159"/>
            <ac:picMk id="5" creationId="{66E0C5B9-ECDF-DC8E-C1F8-DDE8B4032640}"/>
          </ac:picMkLst>
        </pc:picChg>
      </pc:sldChg>
      <pc:sldChg chg="addSp delSp modSp add mod modTransition delAnim modAnim">
        <pc:chgData name="FoustB" userId="036fd538-e6a0-4478-b832-b99ce6775b9a" providerId="ADAL" clId="{76B60222-34D6-478A-8A9E-0E51004BD4BD}" dt="2025-01-29T15:48:35.274" v="64" actId="478"/>
        <pc:sldMkLst>
          <pc:docMk/>
          <pc:sldMk cId="3386349512" sldId="7160"/>
        </pc:sldMkLst>
        <pc:spChg chg="mod">
          <ac:chgData name="FoustB" userId="036fd538-e6a0-4478-b832-b99ce6775b9a" providerId="ADAL" clId="{76B60222-34D6-478A-8A9E-0E51004BD4BD}" dt="2025-01-29T15:47:02.241" v="47" actId="14100"/>
          <ac:spMkLst>
            <pc:docMk/>
            <pc:sldMk cId="3386349512" sldId="7160"/>
            <ac:spMk id="6" creationId="{9CD44B82-43C0-4CAD-6730-AF21655F9266}"/>
          </ac:spMkLst>
        </pc:spChg>
        <pc:picChg chg="ord">
          <ac:chgData name="FoustB" userId="036fd538-e6a0-4478-b832-b99ce6775b9a" providerId="ADAL" clId="{76B60222-34D6-478A-8A9E-0E51004BD4BD}" dt="2025-01-29T15:47:08.119" v="50" actId="167"/>
          <ac:picMkLst>
            <pc:docMk/>
            <pc:sldMk cId="3386349512" sldId="7160"/>
            <ac:picMk id="5" creationId="{D01E1642-523D-A1C1-B2CD-BD38C33C0FE0}"/>
          </ac:picMkLst>
        </pc:picChg>
      </pc:sldChg>
      <pc:sldChg chg="addSp delSp modSp new del mod">
        <pc:chgData name="FoustB" userId="036fd538-e6a0-4478-b832-b99ce6775b9a" providerId="ADAL" clId="{76B60222-34D6-478A-8A9E-0E51004BD4BD}" dt="2025-01-29T17:42:44.628" v="1298" actId="47"/>
        <pc:sldMkLst>
          <pc:docMk/>
          <pc:sldMk cId="2664203833" sldId="7161"/>
        </pc:sldMkLst>
      </pc:sldChg>
      <pc:sldChg chg="addSp delSp modSp new del mod">
        <pc:chgData name="FoustB" userId="036fd538-e6a0-4478-b832-b99ce6775b9a" providerId="ADAL" clId="{76B60222-34D6-478A-8A9E-0E51004BD4BD}" dt="2025-01-29T17:42:45.232" v="1299" actId="47"/>
        <pc:sldMkLst>
          <pc:docMk/>
          <pc:sldMk cId="2010560898" sldId="7162"/>
        </pc:sldMkLst>
      </pc:sldChg>
      <pc:sldChg chg="addSp delSp modSp new del mod">
        <pc:chgData name="FoustB" userId="036fd538-e6a0-4478-b832-b99ce6775b9a" providerId="ADAL" clId="{76B60222-34D6-478A-8A9E-0E51004BD4BD}" dt="2025-01-29T16:14:09.801" v="288" actId="47"/>
        <pc:sldMkLst>
          <pc:docMk/>
          <pc:sldMk cId="759859991" sldId="7163"/>
        </pc:sldMkLst>
      </pc:sldChg>
      <pc:sldChg chg="addSp delSp modSp add mod delAnim modAnim">
        <pc:chgData name="FoustB" userId="036fd538-e6a0-4478-b832-b99ce6775b9a" providerId="ADAL" clId="{76B60222-34D6-478A-8A9E-0E51004BD4BD}" dt="2025-01-29T15:50:59.779" v="112" actId="207"/>
        <pc:sldMkLst>
          <pc:docMk/>
          <pc:sldMk cId="1517193285" sldId="7164"/>
        </pc:sldMkLst>
        <pc:spChg chg="mod">
          <ac:chgData name="FoustB" userId="036fd538-e6a0-4478-b832-b99ce6775b9a" providerId="ADAL" clId="{76B60222-34D6-478A-8A9E-0E51004BD4BD}" dt="2025-01-29T15:50:59.779" v="112" actId="207"/>
          <ac:spMkLst>
            <pc:docMk/>
            <pc:sldMk cId="1517193285" sldId="7164"/>
            <ac:spMk id="6" creationId="{25433703-1196-40F0-B3E6-A929D189CB22}"/>
          </ac:spMkLst>
        </pc:spChg>
        <pc:picChg chg="add mod modCrop">
          <ac:chgData name="FoustB" userId="036fd538-e6a0-4478-b832-b99ce6775b9a" providerId="ADAL" clId="{76B60222-34D6-478A-8A9E-0E51004BD4BD}" dt="2025-01-29T15:48:26.365" v="63" actId="1076"/>
          <ac:picMkLst>
            <pc:docMk/>
            <pc:sldMk cId="1517193285" sldId="7164"/>
            <ac:picMk id="4" creationId="{AF5046EF-115E-DD42-F8DB-DD47C9806572}"/>
          </ac:picMkLst>
        </pc:picChg>
      </pc:sldChg>
      <pc:sldChg chg="addSp modSp add mod modAnim">
        <pc:chgData name="FoustB" userId="036fd538-e6a0-4478-b832-b99ce6775b9a" providerId="ADAL" clId="{76B60222-34D6-478A-8A9E-0E51004BD4BD}" dt="2025-01-29T15:55:32.908" v="204" actId="20577"/>
        <pc:sldMkLst>
          <pc:docMk/>
          <pc:sldMk cId="2666727023" sldId="7165"/>
        </pc:sldMkLst>
        <pc:spChg chg="add mod">
          <ac:chgData name="FoustB" userId="036fd538-e6a0-4478-b832-b99ce6775b9a" providerId="ADAL" clId="{76B60222-34D6-478A-8A9E-0E51004BD4BD}" dt="2025-01-29T15:52:36.328" v="132" actId="14100"/>
          <ac:spMkLst>
            <pc:docMk/>
            <pc:sldMk cId="2666727023" sldId="7165"/>
            <ac:spMk id="3" creationId="{E605DF58-E6E7-CAB7-1B6A-9E20C260FCE1}"/>
          </ac:spMkLst>
        </pc:spChg>
        <pc:spChg chg="add mod">
          <ac:chgData name="FoustB" userId="036fd538-e6a0-4478-b832-b99ce6775b9a" providerId="ADAL" clId="{76B60222-34D6-478A-8A9E-0E51004BD4BD}" dt="2025-01-29T15:52:55.892" v="143" actId="1076"/>
          <ac:spMkLst>
            <pc:docMk/>
            <pc:sldMk cId="2666727023" sldId="7165"/>
            <ac:spMk id="5" creationId="{852CB0E5-BFA2-45BA-D14D-851416B1C3F7}"/>
          </ac:spMkLst>
        </pc:spChg>
        <pc:spChg chg="mod">
          <ac:chgData name="FoustB" userId="036fd538-e6a0-4478-b832-b99ce6775b9a" providerId="ADAL" clId="{76B60222-34D6-478A-8A9E-0E51004BD4BD}" dt="2025-01-29T15:51:58.614" v="124" actId="207"/>
          <ac:spMkLst>
            <pc:docMk/>
            <pc:sldMk cId="2666727023" sldId="7165"/>
            <ac:spMk id="6" creationId="{027226AC-815A-319D-52E8-8179150DD98C}"/>
          </ac:spMkLst>
        </pc:spChg>
        <pc:spChg chg="add mod">
          <ac:chgData name="FoustB" userId="036fd538-e6a0-4478-b832-b99ce6775b9a" providerId="ADAL" clId="{76B60222-34D6-478A-8A9E-0E51004BD4BD}" dt="2025-01-29T15:55:32.908" v="204" actId="20577"/>
          <ac:spMkLst>
            <pc:docMk/>
            <pc:sldMk cId="2666727023" sldId="7165"/>
            <ac:spMk id="7" creationId="{9DD49B8F-92FD-4E1C-4F97-39BF23EF3A57}"/>
          </ac:spMkLst>
        </pc:spChg>
      </pc:sldChg>
      <pc:sldChg chg="modSp add ord">
        <pc:chgData name="FoustB" userId="036fd538-e6a0-4478-b832-b99ce6775b9a" providerId="ADAL" clId="{76B60222-34D6-478A-8A9E-0E51004BD4BD}" dt="2025-01-29T15:55:21.400" v="198"/>
        <pc:sldMkLst>
          <pc:docMk/>
          <pc:sldMk cId="2858107594" sldId="7166"/>
        </pc:sldMkLst>
        <pc:spChg chg="mod">
          <ac:chgData name="FoustB" userId="036fd538-e6a0-4478-b832-b99ce6775b9a" providerId="ADAL" clId="{76B60222-34D6-478A-8A9E-0E51004BD4BD}" dt="2025-01-29T15:55:12.644" v="196" actId="20577"/>
          <ac:spMkLst>
            <pc:docMk/>
            <pc:sldMk cId="2858107594" sldId="7166"/>
            <ac:spMk id="7" creationId="{C2B89C0C-500A-3F97-EE4D-B39F756797F0}"/>
          </ac:spMkLst>
        </pc:spChg>
      </pc:sldChg>
      <pc:sldChg chg="modSp add mod">
        <pc:chgData name="FoustB" userId="036fd538-e6a0-4478-b832-b99ce6775b9a" providerId="ADAL" clId="{76B60222-34D6-478A-8A9E-0E51004BD4BD}" dt="2025-01-29T15:55:38.078" v="205" actId="20577"/>
        <pc:sldMkLst>
          <pc:docMk/>
          <pc:sldMk cId="49504632" sldId="7167"/>
        </pc:sldMkLst>
        <pc:spChg chg="mod">
          <ac:chgData name="FoustB" userId="036fd538-e6a0-4478-b832-b99ce6775b9a" providerId="ADAL" clId="{76B60222-34D6-478A-8A9E-0E51004BD4BD}" dt="2025-01-29T15:55:38.078" v="205" actId="20577"/>
          <ac:spMkLst>
            <pc:docMk/>
            <pc:sldMk cId="49504632" sldId="7167"/>
            <ac:spMk id="7" creationId="{7B6832DE-51FF-37DA-8DC0-4919397290F2}"/>
          </ac:spMkLst>
        </pc:spChg>
      </pc:sldChg>
      <pc:sldChg chg="modSp add mod">
        <pc:chgData name="FoustB" userId="036fd538-e6a0-4478-b832-b99ce6775b9a" providerId="ADAL" clId="{76B60222-34D6-478A-8A9E-0E51004BD4BD}" dt="2025-01-29T15:55:45.005" v="212" actId="20577"/>
        <pc:sldMkLst>
          <pc:docMk/>
          <pc:sldMk cId="4070572908" sldId="7168"/>
        </pc:sldMkLst>
        <pc:spChg chg="mod">
          <ac:chgData name="FoustB" userId="036fd538-e6a0-4478-b832-b99ce6775b9a" providerId="ADAL" clId="{76B60222-34D6-478A-8A9E-0E51004BD4BD}" dt="2025-01-29T15:55:45.005" v="212" actId="20577"/>
          <ac:spMkLst>
            <pc:docMk/>
            <pc:sldMk cId="4070572908" sldId="7168"/>
            <ac:spMk id="7" creationId="{E5F232DE-18CC-7D32-43EF-A0FBE2C0E74E}"/>
          </ac:spMkLst>
        </pc:spChg>
      </pc:sldChg>
      <pc:sldChg chg="addSp delSp modSp add mod">
        <pc:chgData name="FoustB" userId="036fd538-e6a0-4478-b832-b99ce6775b9a" providerId="ADAL" clId="{76B60222-34D6-478A-8A9E-0E51004BD4BD}" dt="2025-01-29T16:11:59.186" v="269" actId="207"/>
        <pc:sldMkLst>
          <pc:docMk/>
          <pc:sldMk cId="490052241" sldId="7169"/>
        </pc:sldMkLst>
        <pc:spChg chg="mod">
          <ac:chgData name="FoustB" userId="036fd538-e6a0-4478-b832-b99ce6775b9a" providerId="ADAL" clId="{76B60222-34D6-478A-8A9E-0E51004BD4BD}" dt="2025-01-29T16:11:59.186" v="269" actId="207"/>
          <ac:spMkLst>
            <pc:docMk/>
            <pc:sldMk cId="490052241" sldId="7169"/>
            <ac:spMk id="6" creationId="{95DFF937-EF1C-4E23-7D47-9F007CDFB890}"/>
          </ac:spMkLst>
        </pc:spChg>
        <pc:picChg chg="add mod ord modCrop">
          <ac:chgData name="FoustB" userId="036fd538-e6a0-4478-b832-b99ce6775b9a" providerId="ADAL" clId="{76B60222-34D6-478A-8A9E-0E51004BD4BD}" dt="2025-01-29T16:11:01.412" v="259" actId="732"/>
          <ac:picMkLst>
            <pc:docMk/>
            <pc:sldMk cId="490052241" sldId="7169"/>
            <ac:picMk id="8" creationId="{29BB9B07-52BB-8906-3693-271EB45A0D6C}"/>
          </ac:picMkLst>
        </pc:picChg>
      </pc:sldChg>
      <pc:sldChg chg="add del">
        <pc:chgData name="FoustB" userId="036fd538-e6a0-4478-b832-b99ce6775b9a" providerId="ADAL" clId="{76B60222-34D6-478A-8A9E-0E51004BD4BD}" dt="2025-01-29T16:08:17.975" v="222"/>
        <pc:sldMkLst>
          <pc:docMk/>
          <pc:sldMk cId="3429426899" sldId="7169"/>
        </pc:sldMkLst>
      </pc:sldChg>
      <pc:sldChg chg="add del">
        <pc:chgData name="FoustB" userId="036fd538-e6a0-4478-b832-b99ce6775b9a" providerId="ADAL" clId="{76B60222-34D6-478A-8A9E-0E51004BD4BD}" dt="2025-01-29T16:08:17.584" v="221"/>
        <pc:sldMkLst>
          <pc:docMk/>
          <pc:sldMk cId="2056914849" sldId="7170"/>
        </pc:sldMkLst>
      </pc:sldChg>
      <pc:sldChg chg="add del">
        <pc:chgData name="FoustB" userId="036fd538-e6a0-4478-b832-b99ce6775b9a" providerId="ADAL" clId="{76B60222-34D6-478A-8A9E-0E51004BD4BD}" dt="2025-01-29T16:11:26.669" v="266" actId="47"/>
        <pc:sldMkLst>
          <pc:docMk/>
          <pc:sldMk cId="4002991038" sldId="7170"/>
        </pc:sldMkLst>
      </pc:sldChg>
      <pc:sldChg chg="modSp add mod">
        <pc:chgData name="FoustB" userId="036fd538-e6a0-4478-b832-b99ce6775b9a" providerId="ADAL" clId="{76B60222-34D6-478A-8A9E-0E51004BD4BD}" dt="2025-01-29T16:12:52.546" v="279" actId="207"/>
        <pc:sldMkLst>
          <pc:docMk/>
          <pc:sldMk cId="2595162422" sldId="7171"/>
        </pc:sldMkLst>
        <pc:spChg chg="mod">
          <ac:chgData name="FoustB" userId="036fd538-e6a0-4478-b832-b99ce6775b9a" providerId="ADAL" clId="{76B60222-34D6-478A-8A9E-0E51004BD4BD}" dt="2025-01-29T16:12:52.546" v="279" actId="207"/>
          <ac:spMkLst>
            <pc:docMk/>
            <pc:sldMk cId="2595162422" sldId="7171"/>
            <ac:spMk id="6" creationId="{D3EEF5BB-7E32-3924-BAC5-A920841F18C5}"/>
          </ac:spMkLst>
        </pc:spChg>
      </pc:sldChg>
      <pc:sldChg chg="modSp add mod">
        <pc:chgData name="FoustB" userId="036fd538-e6a0-4478-b832-b99ce6775b9a" providerId="ADAL" clId="{76B60222-34D6-478A-8A9E-0E51004BD4BD}" dt="2025-01-29T16:12:09.706" v="273" actId="207"/>
        <pc:sldMkLst>
          <pc:docMk/>
          <pc:sldMk cId="1404483142" sldId="7172"/>
        </pc:sldMkLst>
        <pc:spChg chg="mod">
          <ac:chgData name="FoustB" userId="036fd538-e6a0-4478-b832-b99ce6775b9a" providerId="ADAL" clId="{76B60222-34D6-478A-8A9E-0E51004BD4BD}" dt="2025-01-29T16:12:09.706" v="273" actId="207"/>
          <ac:spMkLst>
            <pc:docMk/>
            <pc:sldMk cId="1404483142" sldId="7172"/>
            <ac:spMk id="6" creationId="{ECF88415-FF58-6762-E97D-741A2B475124}"/>
          </ac:spMkLst>
        </pc:spChg>
      </pc:sldChg>
      <pc:sldChg chg="modSp add mod">
        <pc:chgData name="FoustB" userId="036fd538-e6a0-4478-b832-b99ce6775b9a" providerId="ADAL" clId="{76B60222-34D6-478A-8A9E-0E51004BD4BD}" dt="2025-01-29T16:13:02.379" v="283" actId="207"/>
        <pc:sldMkLst>
          <pc:docMk/>
          <pc:sldMk cId="2647359554" sldId="7173"/>
        </pc:sldMkLst>
        <pc:spChg chg="mod">
          <ac:chgData name="FoustB" userId="036fd538-e6a0-4478-b832-b99ce6775b9a" providerId="ADAL" clId="{76B60222-34D6-478A-8A9E-0E51004BD4BD}" dt="2025-01-29T16:13:02.379" v="283" actId="207"/>
          <ac:spMkLst>
            <pc:docMk/>
            <pc:sldMk cId="2647359554" sldId="7173"/>
            <ac:spMk id="6" creationId="{D2ACA9BC-8045-AB03-0820-C1A19E392988}"/>
          </ac:spMkLst>
        </pc:spChg>
      </pc:sldChg>
      <pc:sldChg chg="addSp modSp add mod modAnim">
        <pc:chgData name="FoustB" userId="036fd538-e6a0-4478-b832-b99ce6775b9a" providerId="ADAL" clId="{76B60222-34D6-478A-8A9E-0E51004BD4BD}" dt="2025-01-29T16:14:35.672" v="323" actId="20577"/>
        <pc:sldMkLst>
          <pc:docMk/>
          <pc:sldMk cId="134824956" sldId="7174"/>
        </pc:sldMkLst>
        <pc:spChg chg="add mod">
          <ac:chgData name="FoustB" userId="036fd538-e6a0-4478-b832-b99ce6775b9a" providerId="ADAL" clId="{76B60222-34D6-478A-8A9E-0E51004BD4BD}" dt="2025-01-29T16:14:35.672" v="323" actId="20577"/>
          <ac:spMkLst>
            <pc:docMk/>
            <pc:sldMk cId="134824956" sldId="7174"/>
            <ac:spMk id="3" creationId="{49F1F293-92A5-C53C-3F58-6E439BD2A3B2}"/>
          </ac:spMkLst>
        </pc:spChg>
        <pc:spChg chg="mod">
          <ac:chgData name="FoustB" userId="036fd538-e6a0-4478-b832-b99ce6775b9a" providerId="ADAL" clId="{76B60222-34D6-478A-8A9E-0E51004BD4BD}" dt="2025-01-29T16:13:38.905" v="287" actId="207"/>
          <ac:spMkLst>
            <pc:docMk/>
            <pc:sldMk cId="134824956" sldId="7174"/>
            <ac:spMk id="6" creationId="{AD6DCC34-36A9-BA06-E3D1-F92851E866B7}"/>
          </ac:spMkLst>
        </pc:spChg>
      </pc:sldChg>
      <pc:sldChg chg="addSp delSp modSp add mod delAnim modAnim">
        <pc:chgData name="FoustB" userId="036fd538-e6a0-4478-b832-b99ce6775b9a" providerId="ADAL" clId="{76B60222-34D6-478A-8A9E-0E51004BD4BD}" dt="2025-01-29T16:17:08.957" v="330"/>
        <pc:sldMkLst>
          <pc:docMk/>
          <pc:sldMk cId="1345353976" sldId="7175"/>
        </pc:sldMkLst>
        <pc:picChg chg="add mod">
          <ac:chgData name="FoustB" userId="036fd538-e6a0-4478-b832-b99ce6775b9a" providerId="ADAL" clId="{76B60222-34D6-478A-8A9E-0E51004BD4BD}" dt="2025-01-29T16:17:06.852" v="329" actId="1076"/>
          <ac:picMkLst>
            <pc:docMk/>
            <pc:sldMk cId="1345353976" sldId="7175"/>
            <ac:picMk id="4" creationId="{19EDE77B-8DE6-44DC-66AF-AAB8392D404A}"/>
          </ac:picMkLst>
        </pc:picChg>
      </pc:sldChg>
      <pc:sldChg chg="delSp modSp add mod delAnim">
        <pc:chgData name="FoustB" userId="036fd538-e6a0-4478-b832-b99ce6775b9a" providerId="ADAL" clId="{76B60222-34D6-478A-8A9E-0E51004BD4BD}" dt="2025-01-29T16:17:35.732" v="338" actId="207"/>
        <pc:sldMkLst>
          <pc:docMk/>
          <pc:sldMk cId="1953658891" sldId="7176"/>
        </pc:sldMkLst>
        <pc:spChg chg="mod">
          <ac:chgData name="FoustB" userId="036fd538-e6a0-4478-b832-b99ce6775b9a" providerId="ADAL" clId="{76B60222-34D6-478A-8A9E-0E51004BD4BD}" dt="2025-01-29T16:17:35.732" v="338" actId="207"/>
          <ac:spMkLst>
            <pc:docMk/>
            <pc:sldMk cId="1953658891" sldId="7176"/>
            <ac:spMk id="6" creationId="{BCF5ACCC-6CB2-8A4B-192F-FBCE942E3390}"/>
          </ac:spMkLst>
        </pc:spChg>
      </pc:sldChg>
      <pc:sldChg chg="modSp add mod">
        <pc:chgData name="FoustB" userId="036fd538-e6a0-4478-b832-b99ce6775b9a" providerId="ADAL" clId="{76B60222-34D6-478A-8A9E-0E51004BD4BD}" dt="2025-01-29T16:19:18.070" v="394" actId="20577"/>
        <pc:sldMkLst>
          <pc:docMk/>
          <pc:sldMk cId="1428179190" sldId="7177"/>
        </pc:sldMkLst>
        <pc:spChg chg="mod">
          <ac:chgData name="FoustB" userId="036fd538-e6a0-4478-b832-b99ce6775b9a" providerId="ADAL" clId="{76B60222-34D6-478A-8A9E-0E51004BD4BD}" dt="2025-01-29T16:19:18.070" v="394" actId="20577"/>
          <ac:spMkLst>
            <pc:docMk/>
            <pc:sldMk cId="1428179190" sldId="7177"/>
            <ac:spMk id="6" creationId="{4C8AD5CC-9653-0E9E-5EBA-40A4D0856592}"/>
          </ac:spMkLst>
        </pc:spChg>
      </pc:sldChg>
      <pc:sldChg chg="modSp add mod">
        <pc:chgData name="FoustB" userId="036fd538-e6a0-4478-b832-b99ce6775b9a" providerId="ADAL" clId="{76B60222-34D6-478A-8A9E-0E51004BD4BD}" dt="2025-01-29T16:20:30.644" v="407" actId="255"/>
        <pc:sldMkLst>
          <pc:docMk/>
          <pc:sldMk cId="2489052877" sldId="7178"/>
        </pc:sldMkLst>
        <pc:spChg chg="mod">
          <ac:chgData name="FoustB" userId="036fd538-e6a0-4478-b832-b99ce6775b9a" providerId="ADAL" clId="{76B60222-34D6-478A-8A9E-0E51004BD4BD}" dt="2025-01-29T16:20:30.644" v="407" actId="255"/>
          <ac:spMkLst>
            <pc:docMk/>
            <pc:sldMk cId="2489052877" sldId="7178"/>
            <ac:spMk id="6" creationId="{FAFE9003-4ED1-106A-B02E-CA4BB23808C3}"/>
          </ac:spMkLst>
        </pc:spChg>
      </pc:sldChg>
      <pc:sldChg chg="modSp add mod">
        <pc:chgData name="FoustB" userId="036fd538-e6a0-4478-b832-b99ce6775b9a" providerId="ADAL" clId="{76B60222-34D6-478A-8A9E-0E51004BD4BD}" dt="2025-01-29T16:20:56.137" v="412" actId="255"/>
        <pc:sldMkLst>
          <pc:docMk/>
          <pc:sldMk cId="505914075" sldId="7179"/>
        </pc:sldMkLst>
        <pc:spChg chg="mod">
          <ac:chgData name="FoustB" userId="036fd538-e6a0-4478-b832-b99ce6775b9a" providerId="ADAL" clId="{76B60222-34D6-478A-8A9E-0E51004BD4BD}" dt="2025-01-29T16:20:56.137" v="412" actId="255"/>
          <ac:spMkLst>
            <pc:docMk/>
            <pc:sldMk cId="505914075" sldId="7179"/>
            <ac:spMk id="6" creationId="{35D72C82-FAB2-85E1-F8DE-A5893954E83B}"/>
          </ac:spMkLst>
        </pc:spChg>
      </pc:sldChg>
      <pc:sldChg chg="modSp add mod">
        <pc:chgData name="FoustB" userId="036fd538-e6a0-4478-b832-b99ce6775b9a" providerId="ADAL" clId="{76B60222-34D6-478A-8A9E-0E51004BD4BD}" dt="2025-01-29T16:21:17.921" v="423" actId="207"/>
        <pc:sldMkLst>
          <pc:docMk/>
          <pc:sldMk cId="28814105" sldId="7180"/>
        </pc:sldMkLst>
        <pc:spChg chg="mod">
          <ac:chgData name="FoustB" userId="036fd538-e6a0-4478-b832-b99ce6775b9a" providerId="ADAL" clId="{76B60222-34D6-478A-8A9E-0E51004BD4BD}" dt="2025-01-29T16:21:17.921" v="423" actId="207"/>
          <ac:spMkLst>
            <pc:docMk/>
            <pc:sldMk cId="28814105" sldId="7180"/>
            <ac:spMk id="6" creationId="{B576F99E-6247-28E3-CA9A-6C91D2FB5704}"/>
          </ac:spMkLst>
        </pc:spChg>
      </pc:sldChg>
      <pc:sldChg chg="delSp add del mod">
        <pc:chgData name="FoustB" userId="036fd538-e6a0-4478-b832-b99ce6775b9a" providerId="ADAL" clId="{76B60222-34D6-478A-8A9E-0E51004BD4BD}" dt="2025-01-29T16:30:37.638" v="431" actId="2696"/>
        <pc:sldMkLst>
          <pc:docMk/>
          <pc:sldMk cId="1605504816" sldId="7181"/>
        </pc:sldMkLst>
      </pc:sldChg>
      <pc:sldChg chg="addSp delSp modSp add mod modAnim">
        <pc:chgData name="FoustB" userId="036fd538-e6a0-4478-b832-b99ce6775b9a" providerId="ADAL" clId="{76B60222-34D6-478A-8A9E-0E51004BD4BD}" dt="2025-01-29T16:45:59.741" v="849" actId="20577"/>
        <pc:sldMkLst>
          <pc:docMk/>
          <pc:sldMk cId="3066685450" sldId="7181"/>
        </pc:sldMkLst>
        <pc:spChg chg="mod">
          <ac:chgData name="FoustB" userId="036fd538-e6a0-4478-b832-b99ce6775b9a" providerId="ADAL" clId="{76B60222-34D6-478A-8A9E-0E51004BD4BD}" dt="2025-01-29T16:31:19.210" v="490" actId="114"/>
          <ac:spMkLst>
            <pc:docMk/>
            <pc:sldMk cId="3066685450" sldId="7181"/>
            <ac:spMk id="3" creationId="{60124F7D-349E-8C38-F440-AFA152E1F15C}"/>
          </ac:spMkLst>
        </pc:spChg>
        <pc:spChg chg="add mod">
          <ac:chgData name="FoustB" userId="036fd538-e6a0-4478-b832-b99ce6775b9a" providerId="ADAL" clId="{76B60222-34D6-478A-8A9E-0E51004BD4BD}" dt="2025-01-29T16:45:59.741" v="849" actId="20577"/>
          <ac:spMkLst>
            <pc:docMk/>
            <pc:sldMk cId="3066685450" sldId="7181"/>
            <ac:spMk id="6" creationId="{EDDAEC9A-FF3D-BE7B-2E2A-40DD6E95E792}"/>
          </ac:spMkLst>
        </pc:spChg>
        <pc:spChg chg="mod">
          <ac:chgData name="FoustB" userId="036fd538-e6a0-4478-b832-b99ce6775b9a" providerId="ADAL" clId="{76B60222-34D6-478A-8A9E-0E51004BD4BD}" dt="2025-01-29T16:41:47.399" v="777"/>
          <ac:spMkLst>
            <pc:docMk/>
            <pc:sldMk cId="3066685450" sldId="7181"/>
            <ac:spMk id="7" creationId="{3ACB34BF-9B8F-0EAC-84BC-FF7C572EF730}"/>
          </ac:spMkLst>
        </pc:spChg>
        <pc:spChg chg="add mod">
          <ac:chgData name="FoustB" userId="036fd538-e6a0-4478-b832-b99ce6775b9a" providerId="ADAL" clId="{76B60222-34D6-478A-8A9E-0E51004BD4BD}" dt="2025-01-29T16:44:26.087" v="796" actId="1076"/>
          <ac:spMkLst>
            <pc:docMk/>
            <pc:sldMk cId="3066685450" sldId="7181"/>
            <ac:spMk id="8" creationId="{3BC5D7CD-C64E-89C9-481D-6549B4358564}"/>
          </ac:spMkLst>
        </pc:spChg>
      </pc:sldChg>
      <pc:sldChg chg="addSp new del">
        <pc:chgData name="FoustB" userId="036fd538-e6a0-4478-b832-b99ce6775b9a" providerId="ADAL" clId="{76B60222-34D6-478A-8A9E-0E51004BD4BD}" dt="2025-01-29T17:58:42.379" v="1601" actId="47"/>
        <pc:sldMkLst>
          <pc:docMk/>
          <pc:sldMk cId="734028974" sldId="7182"/>
        </pc:sldMkLst>
      </pc:sldChg>
      <pc:sldChg chg="new del">
        <pc:chgData name="FoustB" userId="036fd538-e6a0-4478-b832-b99ce6775b9a" providerId="ADAL" clId="{76B60222-34D6-478A-8A9E-0E51004BD4BD}" dt="2025-01-29T19:30:36.716" v="2469" actId="47"/>
        <pc:sldMkLst>
          <pc:docMk/>
          <pc:sldMk cId="1442009811" sldId="7183"/>
        </pc:sldMkLst>
      </pc:sldChg>
      <pc:sldChg chg="add del">
        <pc:chgData name="FoustB" userId="036fd538-e6a0-4478-b832-b99ce6775b9a" providerId="ADAL" clId="{76B60222-34D6-478A-8A9E-0E51004BD4BD}" dt="2025-01-29T16:40:26.606" v="770" actId="47"/>
        <pc:sldMkLst>
          <pc:docMk/>
          <pc:sldMk cId="1525016384" sldId="7184"/>
        </pc:sldMkLst>
      </pc:sldChg>
      <pc:sldChg chg="add del">
        <pc:chgData name="FoustB" userId="036fd538-e6a0-4478-b832-b99ce6775b9a" providerId="ADAL" clId="{76B60222-34D6-478A-8A9E-0E51004BD4BD}" dt="2025-01-29T17:11:01.429" v="1185" actId="47"/>
        <pc:sldMkLst>
          <pc:docMk/>
          <pc:sldMk cId="2935522225" sldId="7185"/>
        </pc:sldMkLst>
      </pc:sldChg>
      <pc:sldChg chg="addSp delSp modSp add mod modAnim">
        <pc:chgData name="FoustB" userId="036fd538-e6a0-4478-b832-b99ce6775b9a" providerId="ADAL" clId="{76B60222-34D6-478A-8A9E-0E51004BD4BD}" dt="2025-01-29T16:48:22.972" v="889" actId="478"/>
        <pc:sldMkLst>
          <pc:docMk/>
          <pc:sldMk cId="3134956633" sldId="7186"/>
        </pc:sldMkLst>
        <pc:spChg chg="add mod">
          <ac:chgData name="FoustB" userId="036fd538-e6a0-4478-b832-b99ce6775b9a" providerId="ADAL" clId="{76B60222-34D6-478A-8A9E-0E51004BD4BD}" dt="2025-01-29T16:47:27.967" v="881" actId="1076"/>
          <ac:spMkLst>
            <pc:docMk/>
            <pc:sldMk cId="3134956633" sldId="7186"/>
            <ac:spMk id="5" creationId="{50EB4984-C7CE-9F22-9ADC-31CA244E27A2}"/>
          </ac:spMkLst>
        </pc:spChg>
      </pc:sldChg>
      <pc:sldChg chg="add del">
        <pc:chgData name="FoustB" userId="036fd538-e6a0-4478-b832-b99ce6775b9a" providerId="ADAL" clId="{76B60222-34D6-478A-8A9E-0E51004BD4BD}" dt="2025-01-29T16:50:14.266" v="915" actId="47"/>
        <pc:sldMkLst>
          <pc:docMk/>
          <pc:sldMk cId="3518746588" sldId="7187"/>
        </pc:sldMkLst>
      </pc:sldChg>
      <pc:sldChg chg="delSp modSp add mod modAnim">
        <pc:chgData name="FoustB" userId="036fd538-e6a0-4478-b832-b99ce6775b9a" providerId="ADAL" clId="{76B60222-34D6-478A-8A9E-0E51004BD4BD}" dt="2025-01-29T16:50:59.188" v="931" actId="1036"/>
        <pc:sldMkLst>
          <pc:docMk/>
          <pc:sldMk cId="971908410" sldId="7188"/>
        </pc:sldMkLst>
        <pc:spChg chg="mod">
          <ac:chgData name="FoustB" userId="036fd538-e6a0-4478-b832-b99ce6775b9a" providerId="ADAL" clId="{76B60222-34D6-478A-8A9E-0E51004BD4BD}" dt="2025-01-29T16:50:59.188" v="931" actId="1036"/>
          <ac:spMkLst>
            <pc:docMk/>
            <pc:sldMk cId="971908410" sldId="7188"/>
            <ac:spMk id="9" creationId="{583D3717-D5D1-8658-281F-AF94D4F6A9C8}"/>
          </ac:spMkLst>
        </pc:spChg>
      </pc:sldChg>
      <pc:sldChg chg="modSp add mod modAnim">
        <pc:chgData name="FoustB" userId="036fd538-e6a0-4478-b832-b99ce6775b9a" providerId="ADAL" clId="{76B60222-34D6-478A-8A9E-0E51004BD4BD}" dt="2025-01-29T16:50:56.036" v="928" actId="1036"/>
        <pc:sldMkLst>
          <pc:docMk/>
          <pc:sldMk cId="2031396478" sldId="7189"/>
        </pc:sldMkLst>
        <pc:spChg chg="mod">
          <ac:chgData name="FoustB" userId="036fd538-e6a0-4478-b832-b99ce6775b9a" providerId="ADAL" clId="{76B60222-34D6-478A-8A9E-0E51004BD4BD}" dt="2025-01-29T16:50:40.143" v="923"/>
          <ac:spMkLst>
            <pc:docMk/>
            <pc:sldMk cId="2031396478" sldId="7189"/>
            <ac:spMk id="7" creationId="{233492C9-D79A-615B-0CD9-5798BEB5BB64}"/>
          </ac:spMkLst>
        </pc:spChg>
        <pc:spChg chg="mod">
          <ac:chgData name="FoustB" userId="036fd538-e6a0-4478-b832-b99ce6775b9a" providerId="ADAL" clId="{76B60222-34D6-478A-8A9E-0E51004BD4BD}" dt="2025-01-29T16:50:56.036" v="928" actId="1036"/>
          <ac:spMkLst>
            <pc:docMk/>
            <pc:sldMk cId="2031396478" sldId="7189"/>
            <ac:spMk id="9" creationId="{FAA278F5-E4B6-C5EE-049A-CEC80B2FE61D}"/>
          </ac:spMkLst>
        </pc:spChg>
      </pc:sldChg>
      <pc:sldChg chg="addSp delSp modSp add mod modAnim">
        <pc:chgData name="FoustB" userId="036fd538-e6a0-4478-b832-b99ce6775b9a" providerId="ADAL" clId="{76B60222-34D6-478A-8A9E-0E51004BD4BD}" dt="2025-01-29T16:52:46.313" v="966"/>
        <pc:sldMkLst>
          <pc:docMk/>
          <pc:sldMk cId="50815390" sldId="7190"/>
        </pc:sldMkLst>
        <pc:spChg chg="add mod">
          <ac:chgData name="FoustB" userId="036fd538-e6a0-4478-b832-b99ce6775b9a" providerId="ADAL" clId="{76B60222-34D6-478A-8A9E-0E51004BD4BD}" dt="2025-01-29T16:52:33.400" v="965" actId="1076"/>
          <ac:spMkLst>
            <pc:docMk/>
            <pc:sldMk cId="50815390" sldId="7190"/>
            <ac:spMk id="5" creationId="{E3CB5D29-F420-7204-492E-56F7EDBF7AB0}"/>
          </ac:spMkLst>
        </pc:spChg>
      </pc:sldChg>
      <pc:sldChg chg="addSp delSp modSp add mod delAnim modAnim">
        <pc:chgData name="FoustB" userId="036fd538-e6a0-4478-b832-b99ce6775b9a" providerId="ADAL" clId="{76B60222-34D6-478A-8A9E-0E51004BD4BD}" dt="2025-01-29T16:57:20.869" v="977" actId="478"/>
        <pc:sldMkLst>
          <pc:docMk/>
          <pc:sldMk cId="2163298445" sldId="7191"/>
        </pc:sldMkLst>
        <pc:spChg chg="mod">
          <ac:chgData name="FoustB" userId="036fd538-e6a0-4478-b832-b99ce6775b9a" providerId="ADAL" clId="{76B60222-34D6-478A-8A9E-0E51004BD4BD}" dt="2025-01-29T16:53:01.127" v="971"/>
          <ac:spMkLst>
            <pc:docMk/>
            <pc:sldMk cId="2163298445" sldId="7191"/>
            <ac:spMk id="7" creationId="{3034E257-0222-A925-EE84-A4BE5DC6473F}"/>
          </ac:spMkLst>
        </pc:spChg>
        <pc:spChg chg="add mod">
          <ac:chgData name="FoustB" userId="036fd538-e6a0-4478-b832-b99ce6775b9a" providerId="ADAL" clId="{76B60222-34D6-478A-8A9E-0E51004BD4BD}" dt="2025-01-29T16:57:15.858" v="976" actId="1076"/>
          <ac:spMkLst>
            <pc:docMk/>
            <pc:sldMk cId="2163298445" sldId="7191"/>
            <ac:spMk id="8" creationId="{EFD8209A-2295-A93D-1077-B0E3176795C8}"/>
          </ac:spMkLst>
        </pc:spChg>
      </pc:sldChg>
      <pc:sldChg chg="modSp add modAnim">
        <pc:chgData name="FoustB" userId="036fd538-e6a0-4478-b832-b99ce6775b9a" providerId="ADAL" clId="{76B60222-34D6-478A-8A9E-0E51004BD4BD}" dt="2025-01-29T17:01:13.575" v="1077"/>
        <pc:sldMkLst>
          <pc:docMk/>
          <pc:sldMk cId="1482103053" sldId="7192"/>
        </pc:sldMkLst>
        <pc:spChg chg="mod">
          <ac:chgData name="FoustB" userId="036fd538-e6a0-4478-b832-b99ce6775b9a" providerId="ADAL" clId="{76B60222-34D6-478A-8A9E-0E51004BD4BD}" dt="2025-01-29T17:00:34.929" v="1073" actId="113"/>
          <ac:spMkLst>
            <pc:docMk/>
            <pc:sldMk cId="1482103053" sldId="7192"/>
            <ac:spMk id="18" creationId="{4CB24D89-2288-85B7-DC49-99378B493BEA}"/>
          </ac:spMkLst>
        </pc:spChg>
      </pc:sldChg>
      <pc:sldChg chg="addSp delSp modSp add mod addAnim delAnim modAnim">
        <pc:chgData name="FoustB" userId="036fd538-e6a0-4478-b832-b99ce6775b9a" providerId="ADAL" clId="{76B60222-34D6-478A-8A9E-0E51004BD4BD}" dt="2025-01-29T17:05:52.483" v="1147"/>
        <pc:sldMkLst>
          <pc:docMk/>
          <pc:sldMk cId="1235282142" sldId="7193"/>
        </pc:sldMkLst>
        <pc:spChg chg="add mod">
          <ac:chgData name="FoustB" userId="036fd538-e6a0-4478-b832-b99ce6775b9a" providerId="ADAL" clId="{76B60222-34D6-478A-8A9E-0E51004BD4BD}" dt="2025-01-29T17:02:57.245" v="1108" actId="1076"/>
          <ac:spMkLst>
            <pc:docMk/>
            <pc:sldMk cId="1235282142" sldId="7193"/>
            <ac:spMk id="5" creationId="{EC3EE490-86C7-C5EC-8D2E-9F0B91F64F89}"/>
          </ac:spMkLst>
        </pc:spChg>
        <pc:spChg chg="add mod">
          <ac:chgData name="FoustB" userId="036fd538-e6a0-4478-b832-b99ce6775b9a" providerId="ADAL" clId="{76B60222-34D6-478A-8A9E-0E51004BD4BD}" dt="2025-01-29T17:03:58.401" v="1121" actId="14100"/>
          <ac:spMkLst>
            <pc:docMk/>
            <pc:sldMk cId="1235282142" sldId="7193"/>
            <ac:spMk id="6" creationId="{365FE19E-420F-C9DD-0BCC-D134C9D506EE}"/>
          </ac:spMkLst>
        </pc:spChg>
      </pc:sldChg>
      <pc:sldChg chg="modSp add mod modAnim">
        <pc:chgData name="FoustB" userId="036fd538-e6a0-4478-b832-b99ce6775b9a" providerId="ADAL" clId="{76B60222-34D6-478A-8A9E-0E51004BD4BD}" dt="2025-01-31T18:04:42.906" v="2699"/>
        <pc:sldMkLst>
          <pc:docMk/>
          <pc:sldMk cId="211008384" sldId="7194"/>
        </pc:sldMkLst>
        <pc:spChg chg="mod">
          <ac:chgData name="FoustB" userId="036fd538-e6a0-4478-b832-b99ce6775b9a" providerId="ADAL" clId="{76B60222-34D6-478A-8A9E-0E51004BD4BD}" dt="2025-01-31T18:04:10.726" v="2696" actId="20577"/>
          <ac:spMkLst>
            <pc:docMk/>
            <pc:sldMk cId="211008384" sldId="7194"/>
            <ac:spMk id="9" creationId="{FF7871FD-12BE-B832-F098-28B34C44393D}"/>
          </ac:spMkLst>
        </pc:spChg>
      </pc:sldChg>
      <pc:sldChg chg="addSp delSp modSp add mod modAnim">
        <pc:chgData name="FoustB" userId="036fd538-e6a0-4478-b832-b99ce6775b9a" providerId="ADAL" clId="{76B60222-34D6-478A-8A9E-0E51004BD4BD}" dt="2025-01-29T17:10:41.299" v="1184"/>
        <pc:sldMkLst>
          <pc:docMk/>
          <pc:sldMk cId="3872129541" sldId="7195"/>
        </pc:sldMkLst>
        <pc:spChg chg="mod">
          <ac:chgData name="FoustB" userId="036fd538-e6a0-4478-b832-b99ce6775b9a" providerId="ADAL" clId="{76B60222-34D6-478A-8A9E-0E51004BD4BD}" dt="2025-01-29T17:07:12.004" v="1159" actId="5793"/>
          <ac:spMkLst>
            <pc:docMk/>
            <pc:sldMk cId="3872129541" sldId="7195"/>
            <ac:spMk id="7" creationId="{CC7743AC-62FF-FD06-748A-33B6C7CB58D4}"/>
          </ac:spMkLst>
        </pc:spChg>
        <pc:spChg chg="add mod">
          <ac:chgData name="FoustB" userId="036fd538-e6a0-4478-b832-b99ce6775b9a" providerId="ADAL" clId="{76B60222-34D6-478A-8A9E-0E51004BD4BD}" dt="2025-01-29T17:08:39.483" v="1170" actId="1076"/>
          <ac:spMkLst>
            <pc:docMk/>
            <pc:sldMk cId="3872129541" sldId="7195"/>
            <ac:spMk id="8" creationId="{2E7DE8A5-342B-EC34-833B-AF53A1F6BF99}"/>
          </ac:spMkLst>
        </pc:spChg>
        <pc:spChg chg="add mod">
          <ac:chgData name="FoustB" userId="036fd538-e6a0-4478-b832-b99ce6775b9a" providerId="ADAL" clId="{76B60222-34D6-478A-8A9E-0E51004BD4BD}" dt="2025-01-29T17:09:09.954" v="1176" actId="1076"/>
          <ac:spMkLst>
            <pc:docMk/>
            <pc:sldMk cId="3872129541" sldId="7195"/>
            <ac:spMk id="9" creationId="{02CB7079-CA08-204F-2AD4-AB30BAAEA8DC}"/>
          </ac:spMkLst>
        </pc:spChg>
        <pc:spChg chg="add mod">
          <ac:chgData name="FoustB" userId="036fd538-e6a0-4478-b832-b99ce6775b9a" providerId="ADAL" clId="{76B60222-34D6-478A-8A9E-0E51004BD4BD}" dt="2025-01-29T17:09:20.472" v="1179" actId="14100"/>
          <ac:spMkLst>
            <pc:docMk/>
            <pc:sldMk cId="3872129541" sldId="7195"/>
            <ac:spMk id="10" creationId="{EBB316F8-1A7F-7506-5D39-369134B5B46B}"/>
          </ac:spMkLst>
        </pc:spChg>
      </pc:sldChg>
      <pc:sldChg chg="addSp delSp modSp add mod modAnim">
        <pc:chgData name="FoustB" userId="036fd538-e6a0-4478-b832-b99ce6775b9a" providerId="ADAL" clId="{76B60222-34D6-478A-8A9E-0E51004BD4BD}" dt="2025-01-29T17:41:46.968" v="1280"/>
        <pc:sldMkLst>
          <pc:docMk/>
          <pc:sldMk cId="4245680391" sldId="7196"/>
        </pc:sldMkLst>
        <pc:spChg chg="mod">
          <ac:chgData name="FoustB" userId="036fd538-e6a0-4478-b832-b99ce6775b9a" providerId="ADAL" clId="{76B60222-34D6-478A-8A9E-0E51004BD4BD}" dt="2025-01-29T17:40:25.691" v="1212" actId="14100"/>
          <ac:spMkLst>
            <pc:docMk/>
            <pc:sldMk cId="4245680391" sldId="7196"/>
            <ac:spMk id="6" creationId="{55A42D9B-5633-BCEB-BF8B-C6350CB685B0}"/>
          </ac:spMkLst>
        </pc:spChg>
        <pc:spChg chg="add mod">
          <ac:chgData name="FoustB" userId="036fd538-e6a0-4478-b832-b99ce6775b9a" providerId="ADAL" clId="{76B60222-34D6-478A-8A9E-0E51004BD4BD}" dt="2025-01-29T17:41:33.518" v="1277" actId="1076"/>
          <ac:spMkLst>
            <pc:docMk/>
            <pc:sldMk cId="4245680391" sldId="7196"/>
            <ac:spMk id="7" creationId="{D596C299-E024-2D6B-7295-B664AAC91B7C}"/>
          </ac:spMkLst>
        </pc:spChg>
        <pc:picChg chg="add mod">
          <ac:chgData name="FoustB" userId="036fd538-e6a0-4478-b832-b99ce6775b9a" providerId="ADAL" clId="{76B60222-34D6-478A-8A9E-0E51004BD4BD}" dt="2025-01-29T17:40:22.086" v="1211" actId="14100"/>
          <ac:picMkLst>
            <pc:docMk/>
            <pc:sldMk cId="4245680391" sldId="7196"/>
            <ac:picMk id="5" creationId="{4E9A404F-7CB3-CB60-4A7C-57E6B2454782}"/>
          </ac:picMkLst>
        </pc:picChg>
      </pc:sldChg>
      <pc:sldChg chg="modSp add modAnim">
        <pc:chgData name="FoustB" userId="036fd538-e6a0-4478-b832-b99ce6775b9a" providerId="ADAL" clId="{76B60222-34D6-478A-8A9E-0E51004BD4BD}" dt="2025-01-29T17:42:28.742" v="1297" actId="207"/>
        <pc:sldMkLst>
          <pc:docMk/>
          <pc:sldMk cId="1401333187" sldId="7197"/>
        </pc:sldMkLst>
        <pc:spChg chg="mod">
          <ac:chgData name="FoustB" userId="036fd538-e6a0-4478-b832-b99ce6775b9a" providerId="ADAL" clId="{76B60222-34D6-478A-8A9E-0E51004BD4BD}" dt="2025-01-29T17:42:28.742" v="1297" actId="207"/>
          <ac:spMkLst>
            <pc:docMk/>
            <pc:sldMk cId="1401333187" sldId="7197"/>
            <ac:spMk id="6" creationId="{E1E4573E-28C0-295F-D748-35FBA20A89B4}"/>
          </ac:spMkLst>
        </pc:spChg>
        <pc:spChg chg="mod">
          <ac:chgData name="FoustB" userId="036fd538-e6a0-4478-b832-b99ce6775b9a" providerId="ADAL" clId="{76B60222-34D6-478A-8A9E-0E51004BD4BD}" dt="2025-01-29T17:42:04.595" v="1285" actId="20577"/>
          <ac:spMkLst>
            <pc:docMk/>
            <pc:sldMk cId="1401333187" sldId="7197"/>
            <ac:spMk id="7" creationId="{36195C08-8449-7F85-1CCC-213256723323}"/>
          </ac:spMkLst>
        </pc:spChg>
      </pc:sldChg>
      <pc:sldChg chg="addSp modSp add mod modAnim">
        <pc:chgData name="FoustB" userId="036fd538-e6a0-4478-b832-b99ce6775b9a" providerId="ADAL" clId="{76B60222-34D6-478A-8A9E-0E51004BD4BD}" dt="2025-01-31T18:27:39.580" v="2742" actId="20577"/>
        <pc:sldMkLst>
          <pc:docMk/>
          <pc:sldMk cId="4236241307" sldId="7198"/>
        </pc:sldMkLst>
        <pc:spChg chg="add mod">
          <ac:chgData name="FoustB" userId="036fd538-e6a0-4478-b832-b99ce6775b9a" providerId="ADAL" clId="{76B60222-34D6-478A-8A9E-0E51004BD4BD}" dt="2025-01-31T18:27:39.580" v="2742" actId="20577"/>
          <ac:spMkLst>
            <pc:docMk/>
            <pc:sldMk cId="4236241307" sldId="7198"/>
            <ac:spMk id="3" creationId="{B8E3B4AB-63C8-AF6E-394C-73C56739EB91}"/>
          </ac:spMkLst>
        </pc:spChg>
        <pc:spChg chg="mod">
          <ac:chgData name="FoustB" userId="036fd538-e6a0-4478-b832-b99ce6775b9a" providerId="ADAL" clId="{76B60222-34D6-478A-8A9E-0E51004BD4BD}" dt="2025-01-29T17:43:38.408" v="1340" actId="14100"/>
          <ac:spMkLst>
            <pc:docMk/>
            <pc:sldMk cId="4236241307" sldId="7198"/>
            <ac:spMk id="7" creationId="{4AD2EC3C-F998-A223-8688-7AA9417D210B}"/>
          </ac:spMkLst>
        </pc:spChg>
      </pc:sldChg>
      <pc:sldChg chg="addSp delSp modSp add mod delAnim modAnim">
        <pc:chgData name="FoustB" userId="036fd538-e6a0-4478-b832-b99ce6775b9a" providerId="ADAL" clId="{76B60222-34D6-478A-8A9E-0E51004BD4BD}" dt="2025-01-31T18:28:52.912" v="2743" actId="692"/>
        <pc:sldMkLst>
          <pc:docMk/>
          <pc:sldMk cId="1049606156" sldId="7199"/>
        </pc:sldMkLst>
        <pc:spChg chg="add mod">
          <ac:chgData name="FoustB" userId="036fd538-e6a0-4478-b832-b99ce6775b9a" providerId="ADAL" clId="{76B60222-34D6-478A-8A9E-0E51004BD4BD}" dt="2025-01-29T17:57:48.475" v="1529" actId="1035"/>
          <ac:spMkLst>
            <pc:docMk/>
            <pc:sldMk cId="1049606156" sldId="7199"/>
            <ac:spMk id="4" creationId="{B555F242-DB0D-0EBC-6C22-C77D736A67ED}"/>
          </ac:spMkLst>
        </pc:spChg>
        <pc:spChg chg="add mod">
          <ac:chgData name="FoustB" userId="036fd538-e6a0-4478-b832-b99ce6775b9a" providerId="ADAL" clId="{76B60222-34D6-478A-8A9E-0E51004BD4BD}" dt="2025-01-31T18:28:52.912" v="2743" actId="692"/>
          <ac:spMkLst>
            <pc:docMk/>
            <pc:sldMk cId="1049606156" sldId="7199"/>
            <ac:spMk id="8" creationId="{FAB65C19-FEC3-95D0-FA32-FE22E9B5E570}"/>
          </ac:spMkLst>
        </pc:spChg>
        <pc:picChg chg="add mod">
          <ac:chgData name="FoustB" userId="036fd538-e6a0-4478-b832-b99ce6775b9a" providerId="ADAL" clId="{76B60222-34D6-478A-8A9E-0E51004BD4BD}" dt="2025-01-29T17:56:27.234" v="1457"/>
          <ac:picMkLst>
            <pc:docMk/>
            <pc:sldMk cId="1049606156" sldId="7199"/>
            <ac:picMk id="9" creationId="{4B18D603-521D-B3AA-A0BC-9222A980A0F2}"/>
          </ac:picMkLst>
        </pc:picChg>
      </pc:sldChg>
      <pc:sldChg chg="addSp delSp modSp add mod modAnim">
        <pc:chgData name="FoustB" userId="036fd538-e6a0-4478-b832-b99ce6775b9a" providerId="ADAL" clId="{76B60222-34D6-478A-8A9E-0E51004BD4BD}" dt="2025-01-31T18:25:36.974" v="2702" actId="692"/>
        <pc:sldMkLst>
          <pc:docMk/>
          <pc:sldMk cId="1355649750" sldId="7200"/>
        </pc:sldMkLst>
        <pc:spChg chg="add mod">
          <ac:chgData name="FoustB" userId="036fd538-e6a0-4478-b832-b99ce6775b9a" providerId="ADAL" clId="{76B60222-34D6-478A-8A9E-0E51004BD4BD}" dt="2025-01-29T17:57:42.825" v="1525" actId="1035"/>
          <ac:spMkLst>
            <pc:docMk/>
            <pc:sldMk cId="1355649750" sldId="7200"/>
            <ac:spMk id="3" creationId="{39D44554-FA90-99B5-E87E-0E3941FEF071}"/>
          </ac:spMkLst>
        </pc:spChg>
        <pc:spChg chg="mod">
          <ac:chgData name="FoustB" userId="036fd538-e6a0-4478-b832-b99ce6775b9a" providerId="ADAL" clId="{76B60222-34D6-478A-8A9E-0E51004BD4BD}" dt="2025-01-29T17:57:40.804" v="1523" actId="1035"/>
          <ac:spMkLst>
            <pc:docMk/>
            <pc:sldMk cId="1355649750" sldId="7200"/>
            <ac:spMk id="4" creationId="{824B3956-F34D-DE1C-A006-1E8D4F54D068}"/>
          </ac:spMkLst>
        </pc:spChg>
        <pc:spChg chg="mod">
          <ac:chgData name="FoustB" userId="036fd538-e6a0-4478-b832-b99ce6775b9a" providerId="ADAL" clId="{76B60222-34D6-478A-8A9E-0E51004BD4BD}" dt="2025-01-31T18:25:36.974" v="2702" actId="692"/>
          <ac:spMkLst>
            <pc:docMk/>
            <pc:sldMk cId="1355649750" sldId="7200"/>
            <ac:spMk id="8" creationId="{FF9F0E44-570B-DBE4-8168-77E6A2B01F34}"/>
          </ac:spMkLst>
        </pc:spChg>
        <pc:spChg chg="add mod">
          <ac:chgData name="FoustB" userId="036fd538-e6a0-4478-b832-b99ce6775b9a" providerId="ADAL" clId="{76B60222-34D6-478A-8A9E-0E51004BD4BD}" dt="2025-01-29T17:57:44.985" v="1528" actId="1035"/>
          <ac:spMkLst>
            <pc:docMk/>
            <pc:sldMk cId="1355649750" sldId="7200"/>
            <ac:spMk id="10" creationId="{B5ECD93C-3B6B-4000-1837-6B07EDCC5C77}"/>
          </ac:spMkLst>
        </pc:spChg>
        <pc:spChg chg="add mod">
          <ac:chgData name="FoustB" userId="036fd538-e6a0-4478-b832-b99ce6775b9a" providerId="ADAL" clId="{76B60222-34D6-478A-8A9E-0E51004BD4BD}" dt="2025-01-29T17:58:30.406" v="1600" actId="114"/>
          <ac:spMkLst>
            <pc:docMk/>
            <pc:sldMk cId="1355649750" sldId="7200"/>
            <ac:spMk id="11" creationId="{84854591-1302-FF47-2E88-915AA6A096A1}"/>
          </ac:spMkLst>
        </pc:spChg>
      </pc:sldChg>
      <pc:sldChg chg="delSp modSp add mod delAnim">
        <pc:chgData name="FoustB" userId="036fd538-e6a0-4478-b832-b99ce6775b9a" providerId="ADAL" clId="{76B60222-34D6-478A-8A9E-0E51004BD4BD}" dt="2025-01-29T17:59:45.090" v="1652" actId="20577"/>
        <pc:sldMkLst>
          <pc:docMk/>
          <pc:sldMk cId="1113455513" sldId="7201"/>
        </pc:sldMkLst>
        <pc:spChg chg="mod">
          <ac:chgData name="FoustB" userId="036fd538-e6a0-4478-b832-b99ce6775b9a" providerId="ADAL" clId="{76B60222-34D6-478A-8A9E-0E51004BD4BD}" dt="2025-01-29T17:59:45.090" v="1652" actId="20577"/>
          <ac:spMkLst>
            <pc:docMk/>
            <pc:sldMk cId="1113455513" sldId="7201"/>
            <ac:spMk id="6" creationId="{0393331C-8F7A-0265-9324-E1DDD2B735DD}"/>
          </ac:spMkLst>
        </pc:spChg>
      </pc:sldChg>
      <pc:sldChg chg="modSp add mod">
        <pc:chgData name="FoustB" userId="036fd538-e6a0-4478-b832-b99ce6775b9a" providerId="ADAL" clId="{76B60222-34D6-478A-8A9E-0E51004BD4BD}" dt="2025-01-29T18:00:44.488" v="1660" actId="207"/>
        <pc:sldMkLst>
          <pc:docMk/>
          <pc:sldMk cId="1748947962" sldId="7202"/>
        </pc:sldMkLst>
        <pc:spChg chg="mod">
          <ac:chgData name="FoustB" userId="036fd538-e6a0-4478-b832-b99ce6775b9a" providerId="ADAL" clId="{76B60222-34D6-478A-8A9E-0E51004BD4BD}" dt="2025-01-29T18:00:44.488" v="1660" actId="207"/>
          <ac:spMkLst>
            <pc:docMk/>
            <pc:sldMk cId="1748947962" sldId="7202"/>
            <ac:spMk id="6" creationId="{528E16B5-D1C6-795C-B2B8-234F2F4E4719}"/>
          </ac:spMkLst>
        </pc:spChg>
      </pc:sldChg>
      <pc:sldChg chg="addSp modSp add mod modAnim">
        <pc:chgData name="FoustB" userId="036fd538-e6a0-4478-b832-b99ce6775b9a" providerId="ADAL" clId="{76B60222-34D6-478A-8A9E-0E51004BD4BD}" dt="2025-01-29T18:03:11.675" v="1745"/>
        <pc:sldMkLst>
          <pc:docMk/>
          <pc:sldMk cId="817076298" sldId="7203"/>
        </pc:sldMkLst>
        <pc:spChg chg="add mod">
          <ac:chgData name="FoustB" userId="036fd538-e6a0-4478-b832-b99ce6775b9a" providerId="ADAL" clId="{76B60222-34D6-478A-8A9E-0E51004BD4BD}" dt="2025-01-29T18:02:49.161" v="1741" actId="1076"/>
          <ac:spMkLst>
            <pc:docMk/>
            <pc:sldMk cId="817076298" sldId="7203"/>
            <ac:spMk id="3" creationId="{0B14DF21-AF05-6AE9-F5AB-893E1F30510D}"/>
          </ac:spMkLst>
        </pc:spChg>
        <pc:spChg chg="add mod">
          <ac:chgData name="FoustB" userId="036fd538-e6a0-4478-b832-b99ce6775b9a" providerId="ADAL" clId="{76B60222-34D6-478A-8A9E-0E51004BD4BD}" dt="2025-01-29T18:02:58.585" v="1743" actId="1076"/>
          <ac:spMkLst>
            <pc:docMk/>
            <pc:sldMk cId="817076298" sldId="7203"/>
            <ac:spMk id="4" creationId="{3896D49C-98C4-E1A7-1DAC-11751D36D42F}"/>
          </ac:spMkLst>
        </pc:spChg>
        <pc:spChg chg="mod ord">
          <ac:chgData name="FoustB" userId="036fd538-e6a0-4478-b832-b99ce6775b9a" providerId="ADAL" clId="{76B60222-34D6-478A-8A9E-0E51004BD4BD}" dt="2025-01-29T18:02:29.431" v="1739" actId="14100"/>
          <ac:spMkLst>
            <pc:docMk/>
            <pc:sldMk cId="817076298" sldId="7203"/>
            <ac:spMk id="6" creationId="{0408BCE7-9FC4-428C-DCFE-079DD4B01DD6}"/>
          </ac:spMkLst>
        </pc:spChg>
      </pc:sldChg>
      <pc:sldChg chg="modSp add mod modAnim">
        <pc:chgData name="FoustB" userId="036fd538-e6a0-4478-b832-b99ce6775b9a" providerId="ADAL" clId="{76B60222-34D6-478A-8A9E-0E51004BD4BD}" dt="2025-02-01T16:27:36.712" v="2869" actId="20577"/>
        <pc:sldMkLst>
          <pc:docMk/>
          <pc:sldMk cId="1993949113" sldId="7204"/>
        </pc:sldMkLst>
        <pc:spChg chg="mod">
          <ac:chgData name="FoustB" userId="036fd538-e6a0-4478-b832-b99ce6775b9a" providerId="ADAL" clId="{76B60222-34D6-478A-8A9E-0E51004BD4BD}" dt="2025-02-01T16:27:36.712" v="2869" actId="20577"/>
          <ac:spMkLst>
            <pc:docMk/>
            <pc:sldMk cId="1993949113" sldId="7204"/>
            <ac:spMk id="3" creationId="{9DE3F3C5-E26D-D71F-30A4-5CFB8B8A2526}"/>
          </ac:spMkLst>
        </pc:spChg>
        <pc:spChg chg="mod">
          <ac:chgData name="FoustB" userId="036fd538-e6a0-4478-b832-b99ce6775b9a" providerId="ADAL" clId="{76B60222-34D6-478A-8A9E-0E51004BD4BD}" dt="2025-01-29T18:04:16.452" v="1794" actId="207"/>
          <ac:spMkLst>
            <pc:docMk/>
            <pc:sldMk cId="1993949113" sldId="7204"/>
            <ac:spMk id="6" creationId="{58025183-7E89-7BD4-720F-88493431C5CE}"/>
          </ac:spMkLst>
        </pc:spChg>
      </pc:sldChg>
      <pc:sldChg chg="addSp delSp modSp add mod modAnim">
        <pc:chgData name="FoustB" userId="036fd538-e6a0-4478-b832-b99ce6775b9a" providerId="ADAL" clId="{76B60222-34D6-478A-8A9E-0E51004BD4BD}" dt="2025-01-31T18:37:24.229" v="2745"/>
        <pc:sldMkLst>
          <pc:docMk/>
          <pc:sldMk cId="882106106" sldId="7205"/>
        </pc:sldMkLst>
        <pc:spChg chg="add mod ord">
          <ac:chgData name="FoustB" userId="036fd538-e6a0-4478-b832-b99ce6775b9a" providerId="ADAL" clId="{76B60222-34D6-478A-8A9E-0E51004BD4BD}" dt="2025-01-29T18:06:57.222" v="1834" actId="166"/>
          <ac:spMkLst>
            <pc:docMk/>
            <pc:sldMk cId="882106106" sldId="7205"/>
            <ac:spMk id="7" creationId="{11CDF1D8-7D9E-834A-372C-C4C525B94A4B}"/>
          </ac:spMkLst>
        </pc:spChg>
        <pc:spChg chg="add mod">
          <ac:chgData name="FoustB" userId="036fd538-e6a0-4478-b832-b99ce6775b9a" providerId="ADAL" clId="{76B60222-34D6-478A-8A9E-0E51004BD4BD}" dt="2025-01-29T18:06:06.490" v="1820" actId="14100"/>
          <ac:spMkLst>
            <pc:docMk/>
            <pc:sldMk cId="882106106" sldId="7205"/>
            <ac:spMk id="8" creationId="{180F7891-DA0E-6D06-A414-CC26A34F8724}"/>
          </ac:spMkLst>
        </pc:spChg>
        <pc:spChg chg="add mod">
          <ac:chgData name="FoustB" userId="036fd538-e6a0-4478-b832-b99ce6775b9a" providerId="ADAL" clId="{76B60222-34D6-478A-8A9E-0E51004BD4BD}" dt="2025-01-29T18:06:12.913" v="1822" actId="14100"/>
          <ac:spMkLst>
            <pc:docMk/>
            <pc:sldMk cId="882106106" sldId="7205"/>
            <ac:spMk id="9" creationId="{0CA8FA03-5261-1238-71C6-855D89E620F7}"/>
          </ac:spMkLst>
        </pc:spChg>
        <pc:spChg chg="add mod">
          <ac:chgData name="FoustB" userId="036fd538-e6a0-4478-b832-b99ce6775b9a" providerId="ADAL" clId="{76B60222-34D6-478A-8A9E-0E51004BD4BD}" dt="2025-01-29T18:05:49.025" v="1816" actId="1076"/>
          <ac:spMkLst>
            <pc:docMk/>
            <pc:sldMk cId="882106106" sldId="7205"/>
            <ac:spMk id="10" creationId="{B7BAA6A1-0ACA-CBD9-57E9-853E20CBBBDB}"/>
          </ac:spMkLst>
        </pc:spChg>
        <pc:spChg chg="add mod">
          <ac:chgData name="FoustB" userId="036fd538-e6a0-4478-b832-b99ce6775b9a" providerId="ADAL" clId="{76B60222-34D6-478A-8A9E-0E51004BD4BD}" dt="2025-01-29T18:06:22.585" v="1824" actId="14100"/>
          <ac:spMkLst>
            <pc:docMk/>
            <pc:sldMk cId="882106106" sldId="7205"/>
            <ac:spMk id="11" creationId="{7FE8BAB1-527E-7C14-8666-C3852E7565D5}"/>
          </ac:spMkLst>
        </pc:spChg>
        <pc:spChg chg="add mod">
          <ac:chgData name="FoustB" userId="036fd538-e6a0-4478-b832-b99ce6775b9a" providerId="ADAL" clId="{76B60222-34D6-478A-8A9E-0E51004BD4BD}" dt="2025-01-29T18:06:51.691" v="1833"/>
          <ac:spMkLst>
            <pc:docMk/>
            <pc:sldMk cId="882106106" sldId="7205"/>
            <ac:spMk id="12" creationId="{26A453C3-E4A6-016E-4A94-088AD633D56E}"/>
          </ac:spMkLst>
        </pc:spChg>
        <pc:picChg chg="mod">
          <ac:chgData name="FoustB" userId="036fd538-e6a0-4478-b832-b99ce6775b9a" providerId="ADAL" clId="{76B60222-34D6-478A-8A9E-0E51004BD4BD}" dt="2025-01-29T18:05:23.115" v="1810" actId="1076"/>
          <ac:picMkLst>
            <pc:docMk/>
            <pc:sldMk cId="882106106" sldId="7205"/>
            <ac:picMk id="5" creationId="{F75415D1-031F-9256-D06B-006C04987931}"/>
          </ac:picMkLst>
        </pc:picChg>
      </pc:sldChg>
      <pc:sldChg chg="add modAnim">
        <pc:chgData name="FoustB" userId="036fd538-e6a0-4478-b832-b99ce6775b9a" providerId="ADAL" clId="{76B60222-34D6-478A-8A9E-0E51004BD4BD}" dt="2025-01-29T18:06:42.041" v="1831"/>
        <pc:sldMkLst>
          <pc:docMk/>
          <pc:sldMk cId="3431027260" sldId="7206"/>
        </pc:sldMkLst>
      </pc:sldChg>
      <pc:sldChg chg="addSp delSp modSp add mod modAnim">
        <pc:chgData name="FoustB" userId="036fd538-e6a0-4478-b832-b99ce6775b9a" providerId="ADAL" clId="{76B60222-34D6-478A-8A9E-0E51004BD4BD}" dt="2025-01-29T18:08:12.597" v="1843"/>
        <pc:sldMkLst>
          <pc:docMk/>
          <pc:sldMk cId="3258272258" sldId="7207"/>
        </pc:sldMkLst>
        <pc:spChg chg="add mod">
          <ac:chgData name="FoustB" userId="036fd538-e6a0-4478-b832-b99ce6775b9a" providerId="ADAL" clId="{76B60222-34D6-478A-8A9E-0E51004BD4BD}" dt="2025-01-29T18:07:52.151" v="1839" actId="1076"/>
          <ac:spMkLst>
            <pc:docMk/>
            <pc:sldMk cId="3258272258" sldId="7207"/>
            <ac:spMk id="3" creationId="{E028B8E8-E3DC-8A5B-BACB-B7E61E796EAD}"/>
          </ac:spMkLst>
        </pc:spChg>
      </pc:sldChg>
      <pc:sldChg chg="delSp modSp add mod modAnim">
        <pc:chgData name="FoustB" userId="036fd538-e6a0-4478-b832-b99ce6775b9a" providerId="ADAL" clId="{76B60222-34D6-478A-8A9E-0E51004BD4BD}" dt="2025-01-29T18:09:39.487" v="1883" actId="207"/>
        <pc:sldMkLst>
          <pc:docMk/>
          <pc:sldMk cId="1671835352" sldId="7208"/>
        </pc:sldMkLst>
        <pc:spChg chg="mod">
          <ac:chgData name="FoustB" userId="036fd538-e6a0-4478-b832-b99ce6775b9a" providerId="ADAL" clId="{76B60222-34D6-478A-8A9E-0E51004BD4BD}" dt="2025-01-29T18:09:39.487" v="1883" actId="207"/>
          <ac:spMkLst>
            <pc:docMk/>
            <pc:sldMk cId="1671835352" sldId="7208"/>
            <ac:spMk id="6" creationId="{F593C835-5CD3-076D-7522-9CD9C1327670}"/>
          </ac:spMkLst>
        </pc:spChg>
      </pc:sldChg>
      <pc:sldChg chg="add">
        <pc:chgData name="FoustB" userId="036fd538-e6a0-4478-b832-b99ce6775b9a" providerId="ADAL" clId="{76B60222-34D6-478A-8A9E-0E51004BD4BD}" dt="2025-01-29T18:09:26.337" v="1876"/>
        <pc:sldMkLst>
          <pc:docMk/>
          <pc:sldMk cId="2068970648" sldId="7209"/>
        </pc:sldMkLst>
      </pc:sldChg>
      <pc:sldChg chg="modSp add mod">
        <pc:chgData name="FoustB" userId="036fd538-e6a0-4478-b832-b99ce6775b9a" providerId="ADAL" clId="{76B60222-34D6-478A-8A9E-0E51004BD4BD}" dt="2025-01-29T18:09:54.009" v="1891" actId="207"/>
        <pc:sldMkLst>
          <pc:docMk/>
          <pc:sldMk cId="155917035" sldId="7210"/>
        </pc:sldMkLst>
        <pc:spChg chg="mod">
          <ac:chgData name="FoustB" userId="036fd538-e6a0-4478-b832-b99ce6775b9a" providerId="ADAL" clId="{76B60222-34D6-478A-8A9E-0E51004BD4BD}" dt="2025-01-29T18:09:54.009" v="1891" actId="207"/>
          <ac:spMkLst>
            <pc:docMk/>
            <pc:sldMk cId="155917035" sldId="7210"/>
            <ac:spMk id="6" creationId="{798EEF7D-62D8-1413-5011-5D7156571F45}"/>
          </ac:spMkLst>
        </pc:spChg>
      </pc:sldChg>
      <pc:sldChg chg="addSp modSp add mod">
        <pc:chgData name="FoustB" userId="036fd538-e6a0-4478-b832-b99ce6775b9a" providerId="ADAL" clId="{76B60222-34D6-478A-8A9E-0E51004BD4BD}" dt="2025-01-29T18:15:50.788" v="1910"/>
        <pc:sldMkLst>
          <pc:docMk/>
          <pc:sldMk cId="2999304114" sldId="7211"/>
        </pc:sldMkLst>
        <pc:spChg chg="mod">
          <ac:chgData name="FoustB" userId="036fd538-e6a0-4478-b832-b99ce6775b9a" providerId="ADAL" clId="{76B60222-34D6-478A-8A9E-0E51004BD4BD}" dt="2025-01-29T18:15:35.049" v="1909" actId="14100"/>
          <ac:spMkLst>
            <pc:docMk/>
            <pc:sldMk cId="2999304114" sldId="7211"/>
            <ac:spMk id="6" creationId="{75BEC7B2-A204-16D5-6B9A-F0AF61291F38}"/>
          </ac:spMkLst>
        </pc:spChg>
      </pc:sldChg>
      <pc:sldChg chg="modSp add mod">
        <pc:chgData name="FoustB" userId="036fd538-e6a0-4478-b832-b99ce6775b9a" providerId="ADAL" clId="{76B60222-34D6-478A-8A9E-0E51004BD4BD}" dt="2025-01-31T19:34:45.692" v="2746" actId="20577"/>
        <pc:sldMkLst>
          <pc:docMk/>
          <pc:sldMk cId="293901053" sldId="7212"/>
        </pc:sldMkLst>
        <pc:spChg chg="mod">
          <ac:chgData name="FoustB" userId="036fd538-e6a0-4478-b832-b99ce6775b9a" providerId="ADAL" clId="{76B60222-34D6-478A-8A9E-0E51004BD4BD}" dt="2025-01-31T19:34:45.692" v="2746" actId="20577"/>
          <ac:spMkLst>
            <pc:docMk/>
            <pc:sldMk cId="293901053" sldId="7212"/>
            <ac:spMk id="6" creationId="{7BF2D6F1-09D9-D1F8-4479-0493ADC302AD}"/>
          </ac:spMkLst>
        </pc:spChg>
      </pc:sldChg>
      <pc:sldChg chg="addSp delSp modSp add mod">
        <pc:chgData name="FoustB" userId="036fd538-e6a0-4478-b832-b99ce6775b9a" providerId="ADAL" clId="{76B60222-34D6-478A-8A9E-0E51004BD4BD}" dt="2025-01-29T18:16:50.660" v="1931" actId="22"/>
        <pc:sldMkLst>
          <pc:docMk/>
          <pc:sldMk cId="2543364080" sldId="7213"/>
        </pc:sldMkLst>
        <pc:spChg chg="mod">
          <ac:chgData name="FoustB" userId="036fd538-e6a0-4478-b832-b99ce6775b9a" providerId="ADAL" clId="{76B60222-34D6-478A-8A9E-0E51004BD4BD}" dt="2025-01-29T18:16:40.002" v="1929" actId="207"/>
          <ac:spMkLst>
            <pc:docMk/>
            <pc:sldMk cId="2543364080" sldId="7213"/>
            <ac:spMk id="6" creationId="{2CD3005E-EAA4-8089-4693-699E8F49B18E}"/>
          </ac:spMkLst>
        </pc:spChg>
      </pc:sldChg>
      <pc:sldChg chg="addSp delSp modSp add mod delAnim modAnim">
        <pc:chgData name="FoustB" userId="036fd538-e6a0-4478-b832-b99ce6775b9a" providerId="ADAL" clId="{76B60222-34D6-478A-8A9E-0E51004BD4BD}" dt="2025-01-31T19:38:15.635" v="2748" actId="478"/>
        <pc:sldMkLst>
          <pc:docMk/>
          <pc:sldMk cId="2081796300" sldId="7214"/>
        </pc:sldMkLst>
        <pc:spChg chg="add mod">
          <ac:chgData name="FoustB" userId="036fd538-e6a0-4478-b832-b99ce6775b9a" providerId="ADAL" clId="{76B60222-34D6-478A-8A9E-0E51004BD4BD}" dt="2025-01-29T18:17:46.050" v="1952" actId="1076"/>
          <ac:spMkLst>
            <pc:docMk/>
            <pc:sldMk cId="2081796300" sldId="7214"/>
            <ac:spMk id="4" creationId="{66F72749-9552-0321-2B21-9B0A47CCB55D}"/>
          </ac:spMkLst>
        </pc:spChg>
        <pc:spChg chg="mod">
          <ac:chgData name="FoustB" userId="036fd538-e6a0-4478-b832-b99ce6775b9a" providerId="ADAL" clId="{76B60222-34D6-478A-8A9E-0E51004BD4BD}" dt="2025-01-29T18:17:28.477" v="1950" actId="14100"/>
          <ac:spMkLst>
            <pc:docMk/>
            <pc:sldMk cId="2081796300" sldId="7214"/>
            <ac:spMk id="6" creationId="{C1C34B00-E42B-98D0-2422-EAD1F5BE3983}"/>
          </ac:spMkLst>
        </pc:spChg>
        <pc:spChg chg="add mod">
          <ac:chgData name="FoustB" userId="036fd538-e6a0-4478-b832-b99ce6775b9a" providerId="ADAL" clId="{76B60222-34D6-478A-8A9E-0E51004BD4BD}" dt="2025-01-29T18:54:56.625" v="2020"/>
          <ac:spMkLst>
            <pc:docMk/>
            <pc:sldMk cId="2081796300" sldId="7214"/>
            <ac:spMk id="11" creationId="{F0337FEC-9786-5CF8-40F0-8E8F9EB48D74}"/>
          </ac:spMkLst>
        </pc:spChg>
        <pc:spChg chg="add del mod">
          <ac:chgData name="FoustB" userId="036fd538-e6a0-4478-b832-b99ce6775b9a" providerId="ADAL" clId="{76B60222-34D6-478A-8A9E-0E51004BD4BD}" dt="2025-01-31T19:38:15.635" v="2748" actId="478"/>
          <ac:spMkLst>
            <pc:docMk/>
            <pc:sldMk cId="2081796300" sldId="7214"/>
            <ac:spMk id="12" creationId="{6A351578-FC3C-7AF4-9FE0-DFB0C143F683}"/>
          </ac:spMkLst>
        </pc:spChg>
        <pc:spChg chg="add mod">
          <ac:chgData name="FoustB" userId="036fd538-e6a0-4478-b832-b99ce6775b9a" providerId="ADAL" clId="{76B60222-34D6-478A-8A9E-0E51004BD4BD}" dt="2025-01-29T19:05:59.713" v="2164" actId="207"/>
          <ac:spMkLst>
            <pc:docMk/>
            <pc:sldMk cId="2081796300" sldId="7214"/>
            <ac:spMk id="13" creationId="{1001775F-FFD5-FA53-3774-93CA6CA17462}"/>
          </ac:spMkLst>
        </pc:spChg>
        <pc:picChg chg="mod">
          <ac:chgData name="FoustB" userId="036fd538-e6a0-4478-b832-b99ce6775b9a" providerId="ADAL" clId="{76B60222-34D6-478A-8A9E-0E51004BD4BD}" dt="2025-01-29T19:05:44.644" v="2163" actId="1076"/>
          <ac:picMkLst>
            <pc:docMk/>
            <pc:sldMk cId="2081796300" sldId="7214"/>
            <ac:picMk id="5" creationId="{371F1CA4-3D3B-8E19-A33D-B7B300367C6C}"/>
          </ac:picMkLst>
        </pc:picChg>
      </pc:sldChg>
      <pc:sldChg chg="addSp delSp modSp add mod modAnim">
        <pc:chgData name="FoustB" userId="036fd538-e6a0-4478-b832-b99ce6775b9a" providerId="ADAL" clId="{76B60222-34D6-478A-8A9E-0E51004BD4BD}" dt="2025-01-31T19:38:38.069" v="2753"/>
        <pc:sldMkLst>
          <pc:docMk/>
          <pc:sldMk cId="3286746989" sldId="7215"/>
        </pc:sldMkLst>
        <pc:spChg chg="mod">
          <ac:chgData name="FoustB" userId="036fd538-e6a0-4478-b832-b99ce6775b9a" providerId="ADAL" clId="{76B60222-34D6-478A-8A9E-0E51004BD4BD}" dt="2025-01-31T19:38:29.252" v="2751" actId="207"/>
          <ac:spMkLst>
            <pc:docMk/>
            <pc:sldMk cId="3286746989" sldId="7215"/>
            <ac:spMk id="6" creationId="{85E761B5-728A-6C9A-9A69-BFC001896D83}"/>
          </ac:spMkLst>
        </pc:spChg>
        <pc:spChg chg="add mod">
          <ac:chgData name="FoustB" userId="036fd538-e6a0-4478-b832-b99ce6775b9a" providerId="ADAL" clId="{76B60222-34D6-478A-8A9E-0E51004BD4BD}" dt="2025-01-29T18:54:40.920" v="2014" actId="1076"/>
          <ac:spMkLst>
            <pc:docMk/>
            <pc:sldMk cId="3286746989" sldId="7215"/>
            <ac:spMk id="11" creationId="{0DD7292B-2EB4-CE54-79E4-CC9ED7850EBC}"/>
          </ac:spMkLst>
        </pc:spChg>
        <pc:spChg chg="add mod">
          <ac:chgData name="FoustB" userId="036fd538-e6a0-4478-b832-b99ce6775b9a" providerId="ADAL" clId="{76B60222-34D6-478A-8A9E-0E51004BD4BD}" dt="2025-01-29T18:54:40.920" v="2014" actId="1076"/>
          <ac:spMkLst>
            <pc:docMk/>
            <pc:sldMk cId="3286746989" sldId="7215"/>
            <ac:spMk id="12" creationId="{D0A190DA-7946-1B6A-6403-5216CBB6E6CF}"/>
          </ac:spMkLst>
        </pc:spChg>
        <pc:spChg chg="add mod">
          <ac:chgData name="FoustB" userId="036fd538-e6a0-4478-b832-b99ce6775b9a" providerId="ADAL" clId="{76B60222-34D6-478A-8A9E-0E51004BD4BD}" dt="2025-01-29T19:06:26.890" v="2168"/>
          <ac:spMkLst>
            <pc:docMk/>
            <pc:sldMk cId="3286746989" sldId="7215"/>
            <ac:spMk id="13" creationId="{4CAF4591-123F-B9B4-05CF-BB5EFAFD2D45}"/>
          </ac:spMkLst>
        </pc:spChg>
      </pc:sldChg>
      <pc:sldChg chg="addSp delSp modSp add mod modAnim">
        <pc:chgData name="FoustB" userId="036fd538-e6a0-4478-b832-b99ce6775b9a" providerId="ADAL" clId="{76B60222-34D6-478A-8A9E-0E51004BD4BD}" dt="2025-01-29T19:06:33.333" v="2171"/>
        <pc:sldMkLst>
          <pc:docMk/>
          <pc:sldMk cId="2607558907" sldId="7216"/>
        </pc:sldMkLst>
        <pc:spChg chg="mod">
          <ac:chgData name="FoustB" userId="036fd538-e6a0-4478-b832-b99ce6775b9a" providerId="ADAL" clId="{76B60222-34D6-478A-8A9E-0E51004BD4BD}" dt="2025-01-29T18:21:06.108" v="1997" actId="20577"/>
          <ac:spMkLst>
            <pc:docMk/>
            <pc:sldMk cId="2607558907" sldId="7216"/>
            <ac:spMk id="6" creationId="{9DB23ABD-0213-2A85-DF2A-72E4EAE54F42}"/>
          </ac:spMkLst>
        </pc:spChg>
        <pc:spChg chg="add mod">
          <ac:chgData name="FoustB" userId="036fd538-e6a0-4478-b832-b99ce6775b9a" providerId="ADAL" clId="{76B60222-34D6-478A-8A9E-0E51004BD4BD}" dt="2025-01-29T18:55:38.344" v="2029" actId="14100"/>
          <ac:spMkLst>
            <pc:docMk/>
            <pc:sldMk cId="2607558907" sldId="7216"/>
            <ac:spMk id="11" creationId="{41678B67-0D9E-ED13-93EF-ECDD7909F713}"/>
          </ac:spMkLst>
        </pc:spChg>
        <pc:spChg chg="add mod">
          <ac:chgData name="FoustB" userId="036fd538-e6a0-4478-b832-b99ce6775b9a" providerId="ADAL" clId="{76B60222-34D6-478A-8A9E-0E51004BD4BD}" dt="2025-01-29T18:55:54.776" v="2033" actId="14100"/>
          <ac:spMkLst>
            <pc:docMk/>
            <pc:sldMk cId="2607558907" sldId="7216"/>
            <ac:spMk id="12" creationId="{AC8D05FB-A123-9C34-A017-307BC10CA9F7}"/>
          </ac:spMkLst>
        </pc:spChg>
        <pc:spChg chg="add mod">
          <ac:chgData name="FoustB" userId="036fd538-e6a0-4478-b832-b99ce6775b9a" providerId="ADAL" clId="{76B60222-34D6-478A-8A9E-0E51004BD4BD}" dt="2025-01-29T18:54:48.762" v="2017"/>
          <ac:spMkLst>
            <pc:docMk/>
            <pc:sldMk cId="2607558907" sldId="7216"/>
            <ac:spMk id="13" creationId="{19BD0DB2-C24D-E888-1F6E-E7295A03E149}"/>
          </ac:spMkLst>
        </pc:spChg>
        <pc:spChg chg="add mod">
          <ac:chgData name="FoustB" userId="036fd538-e6a0-4478-b832-b99ce6775b9a" providerId="ADAL" clId="{76B60222-34D6-478A-8A9E-0E51004BD4BD}" dt="2025-01-29T18:54:48.762" v="2017"/>
          <ac:spMkLst>
            <pc:docMk/>
            <pc:sldMk cId="2607558907" sldId="7216"/>
            <ac:spMk id="14" creationId="{A351BB13-21C5-C61B-1B28-4C23D8C2AE8F}"/>
          </ac:spMkLst>
        </pc:spChg>
        <pc:spChg chg="add mod">
          <ac:chgData name="FoustB" userId="036fd538-e6a0-4478-b832-b99ce6775b9a" providerId="ADAL" clId="{76B60222-34D6-478A-8A9E-0E51004BD4BD}" dt="2025-01-29T19:06:31.668" v="2170"/>
          <ac:spMkLst>
            <pc:docMk/>
            <pc:sldMk cId="2607558907" sldId="7216"/>
            <ac:spMk id="15" creationId="{AD3A8160-FAE1-EBBD-2864-90E22318C409}"/>
          </ac:spMkLst>
        </pc:spChg>
      </pc:sldChg>
      <pc:sldChg chg="addSp delSp modSp add mod delAnim modAnim">
        <pc:chgData name="FoustB" userId="036fd538-e6a0-4478-b832-b99ce6775b9a" providerId="ADAL" clId="{76B60222-34D6-478A-8A9E-0E51004BD4BD}" dt="2025-01-29T19:06:38.997" v="2173"/>
        <pc:sldMkLst>
          <pc:docMk/>
          <pc:sldMk cId="1742305835" sldId="7217"/>
        </pc:sldMkLst>
        <pc:spChg chg="add mod">
          <ac:chgData name="FoustB" userId="036fd538-e6a0-4478-b832-b99ce6775b9a" providerId="ADAL" clId="{76B60222-34D6-478A-8A9E-0E51004BD4BD}" dt="2025-01-29T18:56:04.475" v="2035"/>
          <ac:spMkLst>
            <pc:docMk/>
            <pc:sldMk cId="1742305835" sldId="7217"/>
            <ac:spMk id="4" creationId="{051B0E20-DC11-D9E2-A1FB-F3EEAEADC7C0}"/>
          </ac:spMkLst>
        </pc:spChg>
        <pc:spChg chg="mod">
          <ac:chgData name="FoustB" userId="036fd538-e6a0-4478-b832-b99ce6775b9a" providerId="ADAL" clId="{76B60222-34D6-478A-8A9E-0E51004BD4BD}" dt="2025-01-29T18:57:39.229" v="2050" actId="207"/>
          <ac:spMkLst>
            <pc:docMk/>
            <pc:sldMk cId="1742305835" sldId="7217"/>
            <ac:spMk id="6" creationId="{7FCDD99C-0A09-BCAB-39ED-4330F9734BD1}"/>
          </ac:spMkLst>
        </pc:spChg>
        <pc:spChg chg="add mod">
          <ac:chgData name="FoustB" userId="036fd538-e6a0-4478-b832-b99ce6775b9a" providerId="ADAL" clId="{76B60222-34D6-478A-8A9E-0E51004BD4BD}" dt="2025-01-29T18:56:04.475" v="2035"/>
          <ac:spMkLst>
            <pc:docMk/>
            <pc:sldMk cId="1742305835" sldId="7217"/>
            <ac:spMk id="7" creationId="{685BEE28-F7BF-5429-2BB1-79A8BB22D52D}"/>
          </ac:spMkLst>
        </pc:spChg>
        <pc:spChg chg="add mod">
          <ac:chgData name="FoustB" userId="036fd538-e6a0-4478-b832-b99ce6775b9a" providerId="ADAL" clId="{76B60222-34D6-478A-8A9E-0E51004BD4BD}" dt="2025-01-29T18:56:04.475" v="2035"/>
          <ac:spMkLst>
            <pc:docMk/>
            <pc:sldMk cId="1742305835" sldId="7217"/>
            <ac:spMk id="8" creationId="{2D8774AD-D0A1-FC47-BA05-F311EC33733C}"/>
          </ac:spMkLst>
        </pc:spChg>
        <pc:spChg chg="add mod">
          <ac:chgData name="FoustB" userId="036fd538-e6a0-4478-b832-b99ce6775b9a" providerId="ADAL" clId="{76B60222-34D6-478A-8A9E-0E51004BD4BD}" dt="2025-01-29T18:56:04.475" v="2035"/>
          <ac:spMkLst>
            <pc:docMk/>
            <pc:sldMk cId="1742305835" sldId="7217"/>
            <ac:spMk id="9" creationId="{ADC21F7F-E7D1-96E1-3D82-EAE5D47BEA35}"/>
          </ac:spMkLst>
        </pc:spChg>
        <pc:spChg chg="add mod">
          <ac:chgData name="FoustB" userId="036fd538-e6a0-4478-b832-b99ce6775b9a" providerId="ADAL" clId="{76B60222-34D6-478A-8A9E-0E51004BD4BD}" dt="2025-01-29T18:58:20.135" v="2065"/>
          <ac:spMkLst>
            <pc:docMk/>
            <pc:sldMk cId="1742305835" sldId="7217"/>
            <ac:spMk id="11" creationId="{5D2FE8EA-6505-E15E-4141-B7CD40FAA877}"/>
          </ac:spMkLst>
        </pc:spChg>
        <pc:spChg chg="add mod">
          <ac:chgData name="FoustB" userId="036fd538-e6a0-4478-b832-b99ce6775b9a" providerId="ADAL" clId="{76B60222-34D6-478A-8A9E-0E51004BD4BD}" dt="2025-01-29T19:06:37.189" v="2172"/>
          <ac:spMkLst>
            <pc:docMk/>
            <pc:sldMk cId="1742305835" sldId="7217"/>
            <ac:spMk id="12" creationId="{8D26F12A-B29F-D648-A787-FE27B2E978BE}"/>
          </ac:spMkLst>
        </pc:spChg>
      </pc:sldChg>
      <pc:sldChg chg="addSp delSp modSp add mod modAnim">
        <pc:chgData name="FoustB" userId="036fd538-e6a0-4478-b832-b99ce6775b9a" providerId="ADAL" clId="{76B60222-34D6-478A-8A9E-0E51004BD4BD}" dt="2025-01-29T18:58:57.321" v="2077"/>
        <pc:sldMkLst>
          <pc:docMk/>
          <pc:sldMk cId="2414849694" sldId="7218"/>
        </pc:sldMkLst>
        <pc:spChg chg="mod">
          <ac:chgData name="FoustB" userId="036fd538-e6a0-4478-b832-b99ce6775b9a" providerId="ADAL" clId="{76B60222-34D6-478A-8A9E-0E51004BD4BD}" dt="2025-01-29T18:58:10.930" v="2062" actId="207"/>
          <ac:spMkLst>
            <pc:docMk/>
            <pc:sldMk cId="2414849694" sldId="7218"/>
            <ac:spMk id="6" creationId="{F8CA5442-1EFE-0BEA-7F9F-80ADBE06F1CF}"/>
          </ac:spMkLst>
        </pc:spChg>
        <pc:spChg chg="mod">
          <ac:chgData name="FoustB" userId="036fd538-e6a0-4478-b832-b99ce6775b9a" providerId="ADAL" clId="{76B60222-34D6-478A-8A9E-0E51004BD4BD}" dt="2025-01-29T18:58:15.162" v="2063" actId="1076"/>
          <ac:spMkLst>
            <pc:docMk/>
            <pc:sldMk cId="2414849694" sldId="7218"/>
            <ac:spMk id="10" creationId="{92DD18B2-F703-8233-6D99-EB9A79534870}"/>
          </ac:spMkLst>
        </pc:spChg>
        <pc:spChg chg="add mod">
          <ac:chgData name="FoustB" userId="036fd538-e6a0-4478-b832-b99ce6775b9a" providerId="ADAL" clId="{76B60222-34D6-478A-8A9E-0E51004BD4BD}" dt="2025-01-29T18:58:55.080" v="2076"/>
          <ac:spMkLst>
            <pc:docMk/>
            <pc:sldMk cId="2414849694" sldId="7218"/>
            <ac:spMk id="11" creationId="{14EA9AC9-2B91-6101-1C02-0A02BA6E5276}"/>
          </ac:spMkLst>
        </pc:spChg>
      </pc:sldChg>
      <pc:sldChg chg="addSp delSp modSp add mod modAnim">
        <pc:chgData name="FoustB" userId="036fd538-e6a0-4478-b832-b99ce6775b9a" providerId="ADAL" clId="{76B60222-34D6-478A-8A9E-0E51004BD4BD}" dt="2025-01-29T19:06:44.422" v="2175"/>
        <pc:sldMkLst>
          <pc:docMk/>
          <pc:sldMk cId="1485119098" sldId="7219"/>
        </pc:sldMkLst>
        <pc:spChg chg="add mod">
          <ac:chgData name="FoustB" userId="036fd538-e6a0-4478-b832-b99ce6775b9a" providerId="ADAL" clId="{76B60222-34D6-478A-8A9E-0E51004BD4BD}" dt="2025-01-29T18:58:46.987" v="2072" actId="1076"/>
          <ac:spMkLst>
            <pc:docMk/>
            <pc:sldMk cId="1485119098" sldId="7219"/>
            <ac:spMk id="10" creationId="{8373DBC0-E981-FFBF-999E-21A8EDB59513}"/>
          </ac:spMkLst>
        </pc:spChg>
      </pc:sldChg>
      <pc:sldChg chg="addSp delSp modSp add mod">
        <pc:chgData name="FoustB" userId="036fd538-e6a0-4478-b832-b99ce6775b9a" providerId="ADAL" clId="{76B60222-34D6-478A-8A9E-0E51004BD4BD}" dt="2025-01-29T19:02:55.461" v="2132" actId="22"/>
        <pc:sldMkLst>
          <pc:docMk/>
          <pc:sldMk cId="3322071165" sldId="7220"/>
        </pc:sldMkLst>
        <pc:spChg chg="mod">
          <ac:chgData name="FoustB" userId="036fd538-e6a0-4478-b832-b99ce6775b9a" providerId="ADAL" clId="{76B60222-34D6-478A-8A9E-0E51004BD4BD}" dt="2025-01-29T19:02:30.197" v="2130" actId="115"/>
          <ac:spMkLst>
            <pc:docMk/>
            <pc:sldMk cId="3322071165" sldId="7220"/>
            <ac:spMk id="6" creationId="{F4B0EAF1-61BD-25B2-2567-0E209559195A}"/>
          </ac:spMkLst>
        </pc:spChg>
      </pc:sldChg>
      <pc:sldChg chg="addSp delSp modSp add mod modAnim">
        <pc:chgData name="FoustB" userId="036fd538-e6a0-4478-b832-b99ce6775b9a" providerId="ADAL" clId="{76B60222-34D6-478A-8A9E-0E51004BD4BD}" dt="2025-01-29T19:03:17.467" v="2139"/>
        <pc:sldMkLst>
          <pc:docMk/>
          <pc:sldMk cId="3553205427" sldId="7221"/>
        </pc:sldMkLst>
        <pc:spChg chg="add mod">
          <ac:chgData name="FoustB" userId="036fd538-e6a0-4478-b832-b99ce6775b9a" providerId="ADAL" clId="{76B60222-34D6-478A-8A9E-0E51004BD4BD}" dt="2025-01-29T19:03:07.666" v="2136" actId="1076"/>
          <ac:spMkLst>
            <pc:docMk/>
            <pc:sldMk cId="3553205427" sldId="7221"/>
            <ac:spMk id="3" creationId="{1BF34A61-EBFC-ABA7-E81E-895B8E00A997}"/>
          </ac:spMkLst>
        </pc:spChg>
      </pc:sldChg>
      <pc:sldChg chg="addSp delSp modSp add mod delAnim modAnim">
        <pc:chgData name="FoustB" userId="036fd538-e6a0-4478-b832-b99ce6775b9a" providerId="ADAL" clId="{76B60222-34D6-478A-8A9E-0E51004BD4BD}" dt="2025-01-29T19:07:04.637" v="2178" actId="478"/>
        <pc:sldMkLst>
          <pc:docMk/>
          <pc:sldMk cId="418041594" sldId="7222"/>
        </pc:sldMkLst>
        <pc:spChg chg="add mod">
          <ac:chgData name="FoustB" userId="036fd538-e6a0-4478-b832-b99ce6775b9a" providerId="ADAL" clId="{76B60222-34D6-478A-8A9E-0E51004BD4BD}" dt="2025-01-29T19:04:21.056" v="2156" actId="1076"/>
          <ac:spMkLst>
            <pc:docMk/>
            <pc:sldMk cId="418041594" sldId="7222"/>
            <ac:spMk id="4" creationId="{C3B7EF22-0B1C-8C9F-9B3D-10E95A4B7759}"/>
          </ac:spMkLst>
        </pc:spChg>
        <pc:spChg chg="mod">
          <ac:chgData name="FoustB" userId="036fd538-e6a0-4478-b832-b99ce6775b9a" providerId="ADAL" clId="{76B60222-34D6-478A-8A9E-0E51004BD4BD}" dt="2025-01-29T19:04:12.449" v="2154" actId="255"/>
          <ac:spMkLst>
            <pc:docMk/>
            <pc:sldMk cId="418041594" sldId="7222"/>
            <ac:spMk id="6" creationId="{0C5B4CAE-05C0-824B-9C97-4374964C02D2}"/>
          </ac:spMkLst>
        </pc:spChg>
      </pc:sldChg>
      <pc:sldChg chg="delSp modSp add mod delAnim">
        <pc:chgData name="FoustB" userId="036fd538-e6a0-4478-b832-b99ce6775b9a" providerId="ADAL" clId="{76B60222-34D6-478A-8A9E-0E51004BD4BD}" dt="2025-01-29T19:10:07.184" v="2223" actId="113"/>
        <pc:sldMkLst>
          <pc:docMk/>
          <pc:sldMk cId="1926334876" sldId="7223"/>
        </pc:sldMkLst>
        <pc:spChg chg="mod">
          <ac:chgData name="FoustB" userId="036fd538-e6a0-4478-b832-b99ce6775b9a" providerId="ADAL" clId="{76B60222-34D6-478A-8A9E-0E51004BD4BD}" dt="2025-01-29T19:10:07.184" v="2223" actId="113"/>
          <ac:spMkLst>
            <pc:docMk/>
            <pc:sldMk cId="1926334876" sldId="7223"/>
            <ac:spMk id="6" creationId="{A7AFEB5A-225E-B0DB-1E3B-6708B4102D54}"/>
          </ac:spMkLst>
        </pc:spChg>
      </pc:sldChg>
      <pc:sldChg chg="add del ord">
        <pc:chgData name="FoustB" userId="036fd538-e6a0-4478-b832-b99ce6775b9a" providerId="ADAL" clId="{76B60222-34D6-478A-8A9E-0E51004BD4BD}" dt="2025-01-29T19:13:57.527" v="2289" actId="47"/>
        <pc:sldMkLst>
          <pc:docMk/>
          <pc:sldMk cId="1866124990" sldId="7224"/>
        </pc:sldMkLst>
      </pc:sldChg>
      <pc:sldChg chg="addSp modSp add mod modAnim">
        <pc:chgData name="FoustB" userId="036fd538-e6a0-4478-b832-b99ce6775b9a" providerId="ADAL" clId="{76B60222-34D6-478A-8A9E-0E51004BD4BD}" dt="2025-01-29T19:10:48.071" v="2230"/>
        <pc:sldMkLst>
          <pc:docMk/>
          <pc:sldMk cId="3102173589" sldId="7225"/>
        </pc:sldMkLst>
        <pc:spChg chg="add mod">
          <ac:chgData name="FoustB" userId="036fd538-e6a0-4478-b832-b99ce6775b9a" providerId="ADAL" clId="{76B60222-34D6-478A-8A9E-0E51004BD4BD}" dt="2025-01-29T19:10:22.935" v="2225" actId="1076"/>
          <ac:spMkLst>
            <pc:docMk/>
            <pc:sldMk cId="3102173589" sldId="7225"/>
            <ac:spMk id="4" creationId="{B7AFF0C7-B28F-02D7-8C4D-1D2BD52724B7}"/>
          </ac:spMkLst>
        </pc:spChg>
        <pc:spChg chg="mod">
          <ac:chgData name="FoustB" userId="036fd538-e6a0-4478-b832-b99ce6775b9a" providerId="ADAL" clId="{76B60222-34D6-478A-8A9E-0E51004BD4BD}" dt="2025-01-29T19:10:26.217" v="2227" actId="20577"/>
          <ac:spMkLst>
            <pc:docMk/>
            <pc:sldMk cId="3102173589" sldId="7225"/>
            <ac:spMk id="7" creationId="{A2BC3ADD-4AD2-2D2A-C774-6DC209F4B17A}"/>
          </ac:spMkLst>
        </pc:spChg>
      </pc:sldChg>
      <pc:sldChg chg="modSp add modAnim">
        <pc:chgData name="FoustB" userId="036fd538-e6a0-4478-b832-b99ce6775b9a" providerId="ADAL" clId="{76B60222-34D6-478A-8A9E-0E51004BD4BD}" dt="2025-01-29T19:11:16.816" v="2242" actId="255"/>
        <pc:sldMkLst>
          <pc:docMk/>
          <pc:sldMk cId="3906565560" sldId="7226"/>
        </pc:sldMkLst>
        <pc:spChg chg="mod">
          <ac:chgData name="FoustB" userId="036fd538-e6a0-4478-b832-b99ce6775b9a" providerId="ADAL" clId="{76B60222-34D6-478A-8A9E-0E51004BD4BD}" dt="2025-01-29T19:11:16.816" v="2242" actId="255"/>
          <ac:spMkLst>
            <pc:docMk/>
            <pc:sldMk cId="3906565560" sldId="7226"/>
            <ac:spMk id="6" creationId="{D9B2AA98-B446-4F91-AB55-79C5CBDC24C7}"/>
          </ac:spMkLst>
        </pc:spChg>
      </pc:sldChg>
      <pc:sldChg chg="addSp delSp modSp add mod modAnim">
        <pc:chgData name="FoustB" userId="036fd538-e6a0-4478-b832-b99ce6775b9a" providerId="ADAL" clId="{76B60222-34D6-478A-8A9E-0E51004BD4BD}" dt="2025-01-31T19:44:29.863" v="2754" actId="20577"/>
        <pc:sldMkLst>
          <pc:docMk/>
          <pc:sldMk cId="2652633568" sldId="7227"/>
        </pc:sldMkLst>
        <pc:spChg chg="mod">
          <ac:chgData name="FoustB" userId="036fd538-e6a0-4478-b832-b99ce6775b9a" providerId="ADAL" clId="{76B60222-34D6-478A-8A9E-0E51004BD4BD}" dt="2025-01-31T19:44:29.863" v="2754" actId="20577"/>
          <ac:spMkLst>
            <pc:docMk/>
            <pc:sldMk cId="2652633568" sldId="7227"/>
            <ac:spMk id="6" creationId="{00AD482E-3C0B-A59C-318A-AEBBF8ABC567}"/>
          </ac:spMkLst>
        </pc:spChg>
        <pc:spChg chg="add mod">
          <ac:chgData name="FoustB" userId="036fd538-e6a0-4478-b832-b99ce6775b9a" providerId="ADAL" clId="{76B60222-34D6-478A-8A9E-0E51004BD4BD}" dt="2025-01-29T19:12:28.306" v="2273" actId="1036"/>
          <ac:spMkLst>
            <pc:docMk/>
            <pc:sldMk cId="2652633568" sldId="7227"/>
            <ac:spMk id="8" creationId="{88EBE355-E79B-C7E8-44AF-0D8F3880B370}"/>
          </ac:spMkLst>
        </pc:spChg>
        <pc:spChg chg="add mod">
          <ac:chgData name="FoustB" userId="036fd538-e6a0-4478-b832-b99ce6775b9a" providerId="ADAL" clId="{76B60222-34D6-478A-8A9E-0E51004BD4BD}" dt="2025-01-29T19:12:32.462" v="2276" actId="1036"/>
          <ac:spMkLst>
            <pc:docMk/>
            <pc:sldMk cId="2652633568" sldId="7227"/>
            <ac:spMk id="9" creationId="{2CFCAF7A-229F-D187-732C-54A1024E6654}"/>
          </ac:spMkLst>
        </pc:spChg>
        <pc:spChg chg="add mod">
          <ac:chgData name="FoustB" userId="036fd538-e6a0-4478-b832-b99ce6775b9a" providerId="ADAL" clId="{76B60222-34D6-478A-8A9E-0E51004BD4BD}" dt="2025-01-29T19:12:31.200" v="2275" actId="1036"/>
          <ac:spMkLst>
            <pc:docMk/>
            <pc:sldMk cId="2652633568" sldId="7227"/>
            <ac:spMk id="10" creationId="{A8FF9969-B98B-78BD-B453-907D4C1BCE1E}"/>
          </ac:spMkLst>
        </pc:spChg>
        <pc:picChg chg="mod">
          <ac:chgData name="FoustB" userId="036fd538-e6a0-4478-b832-b99ce6775b9a" providerId="ADAL" clId="{76B60222-34D6-478A-8A9E-0E51004BD4BD}" dt="2025-01-29T19:12:20.739" v="2258" actId="1036"/>
          <ac:picMkLst>
            <pc:docMk/>
            <pc:sldMk cId="2652633568" sldId="7227"/>
            <ac:picMk id="5" creationId="{5BB7E9DA-1406-DA63-6F50-12DB4128EDFA}"/>
          </ac:picMkLst>
        </pc:picChg>
      </pc:sldChg>
      <pc:sldChg chg="addSp delSp modSp add mod modAnim">
        <pc:chgData name="FoustB" userId="036fd538-e6a0-4478-b832-b99ce6775b9a" providerId="ADAL" clId="{76B60222-34D6-478A-8A9E-0E51004BD4BD}" dt="2025-01-31T19:44:33.130" v="2755" actId="20577"/>
        <pc:sldMkLst>
          <pc:docMk/>
          <pc:sldMk cId="2292548033" sldId="7228"/>
        </pc:sldMkLst>
        <pc:spChg chg="add mod">
          <ac:chgData name="FoustB" userId="036fd538-e6a0-4478-b832-b99ce6775b9a" providerId="ADAL" clId="{76B60222-34D6-478A-8A9E-0E51004BD4BD}" dt="2025-01-29T19:14:20.198" v="2297" actId="1076"/>
          <ac:spMkLst>
            <pc:docMk/>
            <pc:sldMk cId="2292548033" sldId="7228"/>
            <ac:spMk id="4" creationId="{72B614BD-0E33-B3D0-0D34-48C0A02E9252}"/>
          </ac:spMkLst>
        </pc:spChg>
        <pc:spChg chg="mod">
          <ac:chgData name="FoustB" userId="036fd538-e6a0-4478-b832-b99ce6775b9a" providerId="ADAL" clId="{76B60222-34D6-478A-8A9E-0E51004BD4BD}" dt="2025-01-31T19:44:33.130" v="2755" actId="20577"/>
          <ac:spMkLst>
            <pc:docMk/>
            <pc:sldMk cId="2292548033" sldId="7228"/>
            <ac:spMk id="6" creationId="{6F5B6990-39EE-77E0-66E5-FF718A61C519}"/>
          </ac:spMkLst>
        </pc:spChg>
      </pc:sldChg>
      <pc:sldChg chg="addSp delSp modSp add mod modAnim">
        <pc:chgData name="FoustB" userId="036fd538-e6a0-4478-b832-b99ce6775b9a" providerId="ADAL" clId="{76B60222-34D6-478A-8A9E-0E51004BD4BD}" dt="2025-01-31T19:44:35.850" v="2756" actId="20577"/>
        <pc:sldMkLst>
          <pc:docMk/>
          <pc:sldMk cId="2090631201" sldId="7229"/>
        </pc:sldMkLst>
        <pc:spChg chg="mod">
          <ac:chgData name="FoustB" userId="036fd538-e6a0-4478-b832-b99ce6775b9a" providerId="ADAL" clId="{76B60222-34D6-478A-8A9E-0E51004BD4BD}" dt="2025-01-31T19:44:35.850" v="2756" actId="20577"/>
          <ac:spMkLst>
            <pc:docMk/>
            <pc:sldMk cId="2090631201" sldId="7229"/>
            <ac:spMk id="6" creationId="{181B3160-BFF3-1CB0-592E-BABEADD1E45A}"/>
          </ac:spMkLst>
        </pc:spChg>
        <pc:picChg chg="add mod">
          <ac:chgData name="FoustB" userId="036fd538-e6a0-4478-b832-b99ce6775b9a" providerId="ADAL" clId="{76B60222-34D6-478A-8A9E-0E51004BD4BD}" dt="2025-01-29T19:14:42.263" v="2308" actId="1076"/>
          <ac:picMkLst>
            <pc:docMk/>
            <pc:sldMk cId="2090631201" sldId="7229"/>
            <ac:picMk id="3" creationId="{AF14330E-BD3C-8956-D6E1-0C16E80266D9}"/>
          </ac:picMkLst>
        </pc:picChg>
      </pc:sldChg>
      <pc:sldChg chg="addSp delSp modSp add mod modAnim">
        <pc:chgData name="FoustB" userId="036fd538-e6a0-4478-b832-b99ce6775b9a" providerId="ADAL" clId="{76B60222-34D6-478A-8A9E-0E51004BD4BD}" dt="2025-01-29T19:18:42.584" v="2341" actId="1076"/>
        <pc:sldMkLst>
          <pc:docMk/>
          <pc:sldMk cId="3927009425" sldId="7230"/>
        </pc:sldMkLst>
        <pc:spChg chg="mod">
          <ac:chgData name="FoustB" userId="036fd538-e6a0-4478-b832-b99ce6775b9a" providerId="ADAL" clId="{76B60222-34D6-478A-8A9E-0E51004BD4BD}" dt="2025-01-29T19:17:50.509" v="2335" actId="20577"/>
          <ac:spMkLst>
            <pc:docMk/>
            <pc:sldMk cId="3927009425" sldId="7230"/>
            <ac:spMk id="6" creationId="{FAB7F40B-950D-CA67-FA65-6102DEA3D713}"/>
          </ac:spMkLst>
        </pc:spChg>
        <pc:spChg chg="add mod">
          <ac:chgData name="FoustB" userId="036fd538-e6a0-4478-b832-b99ce6775b9a" providerId="ADAL" clId="{76B60222-34D6-478A-8A9E-0E51004BD4BD}" dt="2025-01-29T19:18:42.584" v="2341" actId="1076"/>
          <ac:spMkLst>
            <pc:docMk/>
            <pc:sldMk cId="3927009425" sldId="7230"/>
            <ac:spMk id="7" creationId="{A42CDD01-51C2-9F5A-9B22-78D160D08E1C}"/>
          </ac:spMkLst>
        </pc:spChg>
      </pc:sldChg>
      <pc:sldChg chg="addSp delSp modSp add mod modAnim">
        <pc:chgData name="FoustB" userId="036fd538-e6a0-4478-b832-b99ce6775b9a" providerId="ADAL" clId="{76B60222-34D6-478A-8A9E-0E51004BD4BD}" dt="2025-01-29T19:19:02.675" v="2349"/>
        <pc:sldMkLst>
          <pc:docMk/>
          <pc:sldMk cId="1532163926" sldId="7231"/>
        </pc:sldMkLst>
        <pc:spChg chg="add mod">
          <ac:chgData name="FoustB" userId="036fd538-e6a0-4478-b832-b99ce6775b9a" providerId="ADAL" clId="{76B60222-34D6-478A-8A9E-0E51004BD4BD}" dt="2025-01-29T19:18:58.405" v="2346" actId="1076"/>
          <ac:spMkLst>
            <pc:docMk/>
            <pc:sldMk cId="1532163926" sldId="7231"/>
            <ac:spMk id="3" creationId="{7362F0E2-3443-0651-B532-EA4290EFE2D1}"/>
          </ac:spMkLst>
        </pc:spChg>
      </pc:sldChg>
      <pc:sldChg chg="modSp add modAnim">
        <pc:chgData name="FoustB" userId="036fd538-e6a0-4478-b832-b99ce6775b9a" providerId="ADAL" clId="{76B60222-34D6-478A-8A9E-0E51004BD4BD}" dt="2025-01-29T19:19:21.643" v="2359" actId="207"/>
        <pc:sldMkLst>
          <pc:docMk/>
          <pc:sldMk cId="3383188075" sldId="7232"/>
        </pc:sldMkLst>
        <pc:spChg chg="mod">
          <ac:chgData name="FoustB" userId="036fd538-e6a0-4478-b832-b99ce6775b9a" providerId="ADAL" clId="{76B60222-34D6-478A-8A9E-0E51004BD4BD}" dt="2025-01-29T19:19:21.643" v="2359" actId="207"/>
          <ac:spMkLst>
            <pc:docMk/>
            <pc:sldMk cId="3383188075" sldId="7232"/>
            <ac:spMk id="6" creationId="{40D79BEE-CB1F-AE5D-6796-504EE09C4DCD}"/>
          </ac:spMkLst>
        </pc:spChg>
      </pc:sldChg>
      <pc:sldChg chg="delSp modSp add mod">
        <pc:chgData name="FoustB" userId="036fd538-e6a0-4478-b832-b99ce6775b9a" providerId="ADAL" clId="{76B60222-34D6-478A-8A9E-0E51004BD4BD}" dt="2025-01-29T19:22:30.627" v="2389" actId="207"/>
        <pc:sldMkLst>
          <pc:docMk/>
          <pc:sldMk cId="3602780630" sldId="7233"/>
        </pc:sldMkLst>
        <pc:spChg chg="mod">
          <ac:chgData name="FoustB" userId="036fd538-e6a0-4478-b832-b99ce6775b9a" providerId="ADAL" clId="{76B60222-34D6-478A-8A9E-0E51004BD4BD}" dt="2025-01-29T19:22:30.627" v="2389" actId="207"/>
          <ac:spMkLst>
            <pc:docMk/>
            <pc:sldMk cId="3602780630" sldId="7233"/>
            <ac:spMk id="6" creationId="{1B241636-FAC5-68B1-6496-E9790F5244F8}"/>
          </ac:spMkLst>
        </pc:spChg>
      </pc:sldChg>
      <pc:sldChg chg="addSp modSp add mod modAnim">
        <pc:chgData name="FoustB" userId="036fd538-e6a0-4478-b832-b99ce6775b9a" providerId="ADAL" clId="{76B60222-34D6-478A-8A9E-0E51004BD4BD}" dt="2025-01-29T19:24:04.757" v="2399" actId="1037"/>
        <pc:sldMkLst>
          <pc:docMk/>
          <pc:sldMk cId="3020935659" sldId="7234"/>
        </pc:sldMkLst>
        <pc:spChg chg="add mod">
          <ac:chgData name="FoustB" userId="036fd538-e6a0-4478-b832-b99ce6775b9a" providerId="ADAL" clId="{76B60222-34D6-478A-8A9E-0E51004BD4BD}" dt="2025-01-29T19:24:04.757" v="2399" actId="1037"/>
          <ac:spMkLst>
            <pc:docMk/>
            <pc:sldMk cId="3020935659" sldId="7234"/>
            <ac:spMk id="4" creationId="{AF7646F5-3487-89E0-742C-AB9279453350}"/>
          </ac:spMkLst>
        </pc:spChg>
        <pc:spChg chg="mod">
          <ac:chgData name="FoustB" userId="036fd538-e6a0-4478-b832-b99ce6775b9a" providerId="ADAL" clId="{76B60222-34D6-478A-8A9E-0E51004BD4BD}" dt="2025-01-29T19:22:45.420" v="2393" actId="207"/>
          <ac:spMkLst>
            <pc:docMk/>
            <pc:sldMk cId="3020935659" sldId="7234"/>
            <ac:spMk id="6" creationId="{9BB67E2E-B390-F073-03D2-D6463ACF3584}"/>
          </ac:spMkLst>
        </pc:spChg>
      </pc:sldChg>
      <pc:sldChg chg="addSp delSp modSp add mod modAnim">
        <pc:chgData name="FoustB" userId="036fd538-e6a0-4478-b832-b99ce6775b9a" providerId="ADAL" clId="{76B60222-34D6-478A-8A9E-0E51004BD4BD}" dt="2025-01-31T19:51:09.443" v="2834" actId="20577"/>
        <pc:sldMkLst>
          <pc:docMk/>
          <pc:sldMk cId="3763330100" sldId="7235"/>
        </pc:sldMkLst>
        <pc:spChg chg="add mod">
          <ac:chgData name="FoustB" userId="036fd538-e6a0-4478-b832-b99ce6775b9a" providerId="ADAL" clId="{76B60222-34D6-478A-8A9E-0E51004BD4BD}" dt="2025-01-29T19:30:27.849" v="2466" actId="1076"/>
          <ac:spMkLst>
            <pc:docMk/>
            <pc:sldMk cId="3763330100" sldId="7235"/>
            <ac:spMk id="2" creationId="{F1CDBF7B-4175-26CF-AF81-CC1043A11EFF}"/>
          </ac:spMkLst>
        </pc:spChg>
        <pc:spChg chg="mod">
          <ac:chgData name="FoustB" userId="036fd538-e6a0-4478-b832-b99ce6775b9a" providerId="ADAL" clId="{76B60222-34D6-478A-8A9E-0E51004BD4BD}" dt="2025-01-31T19:51:09.443" v="2834" actId="20577"/>
          <ac:spMkLst>
            <pc:docMk/>
            <pc:sldMk cId="3763330100" sldId="7235"/>
            <ac:spMk id="6" creationId="{7D294D72-ADA9-B0B2-2159-0AD131CA05EC}"/>
          </ac:spMkLst>
        </pc:spChg>
      </pc:sldChg>
      <pc:sldChg chg="new del">
        <pc:chgData name="FoustB" userId="036fd538-e6a0-4478-b832-b99ce6775b9a" providerId="ADAL" clId="{76B60222-34D6-478A-8A9E-0E51004BD4BD}" dt="2025-01-29T19:37:08.400" v="2658" actId="47"/>
        <pc:sldMkLst>
          <pc:docMk/>
          <pc:sldMk cId="1616742128" sldId="7236"/>
        </pc:sldMkLst>
      </pc:sldChg>
      <pc:sldChg chg="addSp delSp modSp add mod delAnim modAnim">
        <pc:chgData name="FoustB" userId="036fd538-e6a0-4478-b832-b99ce6775b9a" providerId="ADAL" clId="{76B60222-34D6-478A-8A9E-0E51004BD4BD}" dt="2025-01-31T19:51:15.863" v="2856" actId="20577"/>
        <pc:sldMkLst>
          <pc:docMk/>
          <pc:sldMk cId="231531568" sldId="7237"/>
        </pc:sldMkLst>
        <pc:spChg chg="add mod">
          <ac:chgData name="FoustB" userId="036fd538-e6a0-4478-b832-b99ce6775b9a" providerId="ADAL" clId="{76B60222-34D6-478A-8A9E-0E51004BD4BD}" dt="2025-01-31T19:48:34.085" v="2759" actId="1036"/>
          <ac:spMkLst>
            <pc:docMk/>
            <pc:sldMk cId="231531568" sldId="7237"/>
            <ac:spMk id="3" creationId="{764FE7F4-D3BC-F208-ADAA-10AD26EC46AF}"/>
          </ac:spMkLst>
        </pc:spChg>
        <pc:spChg chg="mod">
          <ac:chgData name="FoustB" userId="036fd538-e6a0-4478-b832-b99ce6775b9a" providerId="ADAL" clId="{76B60222-34D6-478A-8A9E-0E51004BD4BD}" dt="2025-01-31T19:51:15.863" v="2856" actId="20577"/>
          <ac:spMkLst>
            <pc:docMk/>
            <pc:sldMk cId="231531568" sldId="7237"/>
            <ac:spMk id="6" creationId="{9E84CB30-EE5B-EF59-94F1-A8FAEE44705A}"/>
          </ac:spMkLst>
        </pc:spChg>
      </pc:sldChg>
      <pc:sldChg chg="addSp delSp modSp add mod modAnim">
        <pc:chgData name="FoustB" userId="036fd538-e6a0-4478-b832-b99ce6775b9a" providerId="ADAL" clId="{76B60222-34D6-478A-8A9E-0E51004BD4BD}" dt="2025-01-31T19:48:43.079" v="2760" actId="1036"/>
        <pc:sldMkLst>
          <pc:docMk/>
          <pc:sldMk cId="457110055" sldId="7238"/>
        </pc:sldMkLst>
        <pc:spChg chg="add mod">
          <ac:chgData name="FoustB" userId="036fd538-e6a0-4478-b832-b99ce6775b9a" providerId="ADAL" clId="{76B60222-34D6-478A-8A9E-0E51004BD4BD}" dt="2025-01-29T19:33:02.056" v="2491" actId="14100"/>
          <ac:spMkLst>
            <pc:docMk/>
            <pc:sldMk cId="457110055" sldId="7238"/>
            <ac:spMk id="2" creationId="{A70674E9-7ABB-CD2A-8B6B-34CB76590A06}"/>
          </ac:spMkLst>
        </pc:spChg>
        <pc:spChg chg="mod">
          <ac:chgData name="FoustB" userId="036fd538-e6a0-4478-b832-b99ce6775b9a" providerId="ADAL" clId="{76B60222-34D6-478A-8A9E-0E51004BD4BD}" dt="2025-01-31T19:48:43.079" v="2760" actId="1036"/>
          <ac:spMkLst>
            <pc:docMk/>
            <pc:sldMk cId="457110055" sldId="7238"/>
            <ac:spMk id="3" creationId="{AE48983A-4160-B19E-6B41-31D5753EE59A}"/>
          </ac:spMkLst>
        </pc:spChg>
        <pc:spChg chg="mod">
          <ac:chgData name="FoustB" userId="036fd538-e6a0-4478-b832-b99ce6775b9a" providerId="ADAL" clId="{76B60222-34D6-478A-8A9E-0E51004BD4BD}" dt="2025-01-29T19:31:49.744" v="2483" actId="1076"/>
          <ac:spMkLst>
            <pc:docMk/>
            <pc:sldMk cId="457110055" sldId="7238"/>
            <ac:spMk id="7" creationId="{37EE991B-C139-5BE9-870B-CF01F5C3F81B}"/>
          </ac:spMkLst>
        </pc:spChg>
      </pc:sldChg>
      <pc:sldChg chg="modSp add mod modAnim">
        <pc:chgData name="FoustB" userId="036fd538-e6a0-4478-b832-b99ce6775b9a" providerId="ADAL" clId="{76B60222-34D6-478A-8A9E-0E51004BD4BD}" dt="2025-01-31T19:48:47.331" v="2761" actId="1036"/>
        <pc:sldMkLst>
          <pc:docMk/>
          <pc:sldMk cId="1932998723" sldId="7239"/>
        </pc:sldMkLst>
        <pc:spChg chg="mod">
          <ac:chgData name="FoustB" userId="036fd538-e6a0-4478-b832-b99ce6775b9a" providerId="ADAL" clId="{76B60222-34D6-478A-8A9E-0E51004BD4BD}" dt="2025-01-31T19:48:47.331" v="2761" actId="1036"/>
          <ac:spMkLst>
            <pc:docMk/>
            <pc:sldMk cId="1932998723" sldId="7239"/>
            <ac:spMk id="3" creationId="{8E7B62A7-F82A-271E-5F21-3C08B97C38D6}"/>
          </ac:spMkLst>
        </pc:spChg>
        <pc:spChg chg="mod">
          <ac:chgData name="FoustB" userId="036fd538-e6a0-4478-b832-b99ce6775b9a" providerId="ADAL" clId="{76B60222-34D6-478A-8A9E-0E51004BD4BD}" dt="2025-01-29T19:34:40.416" v="2503" actId="207"/>
          <ac:spMkLst>
            <pc:docMk/>
            <pc:sldMk cId="1932998723" sldId="7239"/>
            <ac:spMk id="7" creationId="{DFD75EFE-3935-39D1-927F-5AB1B58CC446}"/>
          </ac:spMkLst>
        </pc:spChg>
      </pc:sldChg>
      <pc:sldChg chg="addSp delSp modSp add mod modAnim">
        <pc:chgData name="FoustB" userId="036fd538-e6a0-4478-b832-b99ce6775b9a" providerId="ADAL" clId="{76B60222-34D6-478A-8A9E-0E51004BD4BD}" dt="2025-01-31T19:48:51.583" v="2762" actId="1036"/>
        <pc:sldMkLst>
          <pc:docMk/>
          <pc:sldMk cId="1089868672" sldId="7240"/>
        </pc:sldMkLst>
        <pc:spChg chg="mod">
          <ac:chgData name="FoustB" userId="036fd538-e6a0-4478-b832-b99ce6775b9a" providerId="ADAL" clId="{76B60222-34D6-478A-8A9E-0E51004BD4BD}" dt="2025-01-31T19:48:51.583" v="2762" actId="1036"/>
          <ac:spMkLst>
            <pc:docMk/>
            <pc:sldMk cId="1089868672" sldId="7240"/>
            <ac:spMk id="3" creationId="{65E91EE1-3343-9FC7-A293-D28B038958A8}"/>
          </ac:spMkLst>
        </pc:spChg>
        <pc:spChg chg="add mod">
          <ac:chgData name="FoustB" userId="036fd538-e6a0-4478-b832-b99ce6775b9a" providerId="ADAL" clId="{76B60222-34D6-478A-8A9E-0E51004BD4BD}" dt="2025-01-29T19:35:08.066" v="2555" actId="1076"/>
          <ac:spMkLst>
            <pc:docMk/>
            <pc:sldMk cId="1089868672" sldId="7240"/>
            <ac:spMk id="6" creationId="{CAC95781-7EB7-A5D2-42ED-C0D463401331}"/>
          </ac:spMkLst>
        </pc:spChg>
      </pc:sldChg>
      <pc:sldChg chg="addSp delSp modSp add mod modAnim">
        <pc:chgData name="FoustB" userId="036fd538-e6a0-4478-b832-b99ce6775b9a" providerId="ADAL" clId="{76B60222-34D6-478A-8A9E-0E51004BD4BD}" dt="2025-01-29T19:36:46.233" v="2657" actId="1076"/>
        <pc:sldMkLst>
          <pc:docMk/>
          <pc:sldMk cId="513307179" sldId="7241"/>
        </pc:sldMkLst>
        <pc:spChg chg="add mod">
          <ac:chgData name="FoustB" userId="036fd538-e6a0-4478-b832-b99ce6775b9a" providerId="ADAL" clId="{76B60222-34D6-478A-8A9E-0E51004BD4BD}" dt="2025-01-29T19:36:31.463" v="2649" actId="1076"/>
          <ac:spMkLst>
            <pc:docMk/>
            <pc:sldMk cId="513307179" sldId="7241"/>
            <ac:spMk id="2" creationId="{1228A22E-3F83-FA63-347F-6101546A9B7F}"/>
          </ac:spMkLst>
        </pc:spChg>
        <pc:spChg chg="mod">
          <ac:chgData name="FoustB" userId="036fd538-e6a0-4478-b832-b99ce6775b9a" providerId="ADAL" clId="{76B60222-34D6-478A-8A9E-0E51004BD4BD}" dt="2025-01-29T19:35:39.044" v="2610" actId="403"/>
          <ac:spMkLst>
            <pc:docMk/>
            <pc:sldMk cId="513307179" sldId="7241"/>
            <ac:spMk id="4" creationId="{C43A6489-5DA0-1108-D231-6D19F24C2A15}"/>
          </ac:spMkLst>
        </pc:spChg>
        <pc:spChg chg="mod">
          <ac:chgData name="FoustB" userId="036fd538-e6a0-4478-b832-b99ce6775b9a" providerId="ADAL" clId="{76B60222-34D6-478A-8A9E-0E51004BD4BD}" dt="2025-01-29T19:36:01.567" v="2642" actId="1076"/>
          <ac:spMkLst>
            <pc:docMk/>
            <pc:sldMk cId="513307179" sldId="7241"/>
            <ac:spMk id="6" creationId="{F2EC3027-30A6-C537-E839-986E05424A15}"/>
          </ac:spMkLst>
        </pc:spChg>
        <pc:spChg chg="add mod">
          <ac:chgData name="FoustB" userId="036fd538-e6a0-4478-b832-b99ce6775b9a" providerId="ADAL" clId="{76B60222-34D6-478A-8A9E-0E51004BD4BD}" dt="2025-01-29T19:36:37.423" v="2652" actId="1076"/>
          <ac:spMkLst>
            <pc:docMk/>
            <pc:sldMk cId="513307179" sldId="7241"/>
            <ac:spMk id="8" creationId="{6FABD25D-0F08-790C-B237-8648C72392E5}"/>
          </ac:spMkLst>
        </pc:spChg>
        <pc:spChg chg="add mod">
          <ac:chgData name="FoustB" userId="036fd538-e6a0-4478-b832-b99ce6775b9a" providerId="ADAL" clId="{76B60222-34D6-478A-8A9E-0E51004BD4BD}" dt="2025-01-29T19:36:46.233" v="2657" actId="1076"/>
          <ac:spMkLst>
            <pc:docMk/>
            <pc:sldMk cId="513307179" sldId="7241"/>
            <ac:spMk id="9" creationId="{CB9A0428-20E7-8001-6047-FCE4025DE619}"/>
          </ac:spMkLst>
        </pc:spChg>
      </pc:sldChg>
      <pc:sldMasterChg chg="modSp modSldLayout">
        <pc:chgData name="FoustB" userId="036fd538-e6a0-4478-b832-b99ce6775b9a" providerId="ADAL" clId="{76B60222-34D6-478A-8A9E-0E51004BD4BD}" dt="2025-01-29T15:36:21.372" v="0"/>
        <pc:sldMasterMkLst>
          <pc:docMk/>
          <pc:sldMasterMk cId="0" sldId="2147483648"/>
        </pc:sldMasterMkLst>
        <pc:spChg chg="mod">
          <ac:chgData name="FoustB" userId="036fd538-e6a0-4478-b832-b99ce6775b9a" providerId="ADAL" clId="{76B60222-34D6-478A-8A9E-0E51004BD4BD}" dt="2025-01-29T15:36:21.372" v="0"/>
          <ac:spMkLst>
            <pc:docMk/>
            <pc:sldMasterMk cId="0" sldId="2147483648"/>
            <ac:spMk id="2" creationId="{00000000-0000-0000-0000-000000000000}"/>
          </ac:spMkLst>
        </pc:spChg>
        <pc:spChg chg="mod">
          <ac:chgData name="FoustB" userId="036fd538-e6a0-4478-b832-b99ce6775b9a" providerId="ADAL" clId="{76B60222-34D6-478A-8A9E-0E51004BD4BD}" dt="2025-01-29T15:36:21.372" v="0"/>
          <ac:spMkLst>
            <pc:docMk/>
            <pc:sldMasterMk cId="0" sldId="2147483648"/>
            <ac:spMk id="3" creationId="{00000000-0000-0000-0000-000000000000}"/>
          </ac:spMkLst>
        </pc:spChg>
        <pc:spChg chg="mod">
          <ac:chgData name="FoustB" userId="036fd538-e6a0-4478-b832-b99ce6775b9a" providerId="ADAL" clId="{76B60222-34D6-478A-8A9E-0E51004BD4BD}" dt="2025-01-29T15:36:21.372" v="0"/>
          <ac:spMkLst>
            <pc:docMk/>
            <pc:sldMasterMk cId="0" sldId="2147483648"/>
            <ac:spMk id="4" creationId="{00000000-0000-0000-0000-000000000000}"/>
          </ac:spMkLst>
        </pc:spChg>
        <pc:spChg chg="mod">
          <ac:chgData name="FoustB" userId="036fd538-e6a0-4478-b832-b99ce6775b9a" providerId="ADAL" clId="{76B60222-34D6-478A-8A9E-0E51004BD4BD}" dt="2025-01-29T15:36:21.372" v="0"/>
          <ac:spMkLst>
            <pc:docMk/>
            <pc:sldMasterMk cId="0" sldId="2147483648"/>
            <ac:spMk id="5" creationId="{00000000-0000-0000-0000-000000000000}"/>
          </ac:spMkLst>
        </pc:spChg>
        <pc:spChg chg="mod">
          <ac:chgData name="FoustB" userId="036fd538-e6a0-4478-b832-b99ce6775b9a" providerId="ADAL" clId="{76B60222-34D6-478A-8A9E-0E51004BD4BD}" dt="2025-01-29T15:36:21.372" v="0"/>
          <ac:spMkLst>
            <pc:docMk/>
            <pc:sldMasterMk cId="0" sldId="2147483648"/>
            <ac:spMk id="6" creationId="{00000000-0000-0000-0000-000000000000}"/>
          </ac:spMkLst>
        </pc:spChg>
        <pc:sldLayoutChg chg="modSp">
          <pc:chgData name="FoustB" userId="036fd538-e6a0-4478-b832-b99ce6775b9a" providerId="ADAL" clId="{76B60222-34D6-478A-8A9E-0E51004BD4BD}" dt="2025-01-29T15:36:21.372" v="0"/>
          <pc:sldLayoutMkLst>
            <pc:docMk/>
            <pc:sldMasterMk cId="0" sldId="2147483648"/>
            <pc:sldLayoutMk cId="0" sldId="2147483649"/>
          </pc:sldLayoutMkLst>
          <pc:spChg chg="mod">
            <ac:chgData name="FoustB" userId="036fd538-e6a0-4478-b832-b99ce6775b9a" providerId="ADAL" clId="{76B60222-34D6-478A-8A9E-0E51004BD4BD}" dt="2025-01-29T15:36:21.372" v="0"/>
            <ac:spMkLst>
              <pc:docMk/>
              <pc:sldMasterMk cId="0" sldId="2147483648"/>
              <pc:sldLayoutMk cId="0" sldId="2147483649"/>
              <ac:spMk id="2" creationId="{00000000-0000-0000-0000-000000000000}"/>
            </ac:spMkLst>
          </pc:spChg>
          <pc:spChg chg="mod">
            <ac:chgData name="FoustB" userId="036fd538-e6a0-4478-b832-b99ce6775b9a" providerId="ADAL" clId="{76B60222-34D6-478A-8A9E-0E51004BD4BD}" dt="2025-01-29T15:36:21.372" v="0"/>
            <ac:spMkLst>
              <pc:docMk/>
              <pc:sldMasterMk cId="0" sldId="2147483648"/>
              <pc:sldLayoutMk cId="0" sldId="2147483649"/>
              <ac:spMk id="3" creationId="{00000000-0000-0000-0000-000000000000}"/>
            </ac:spMkLst>
          </pc:spChg>
        </pc:sldLayoutChg>
        <pc:sldLayoutChg chg="modSp">
          <pc:chgData name="FoustB" userId="036fd538-e6a0-4478-b832-b99ce6775b9a" providerId="ADAL" clId="{76B60222-34D6-478A-8A9E-0E51004BD4BD}" dt="2025-01-29T15:36:21.372" v="0"/>
          <pc:sldLayoutMkLst>
            <pc:docMk/>
            <pc:sldMasterMk cId="0" sldId="2147483648"/>
            <pc:sldLayoutMk cId="0" sldId="2147483651"/>
          </pc:sldLayoutMkLst>
          <pc:spChg chg="mod">
            <ac:chgData name="FoustB" userId="036fd538-e6a0-4478-b832-b99ce6775b9a" providerId="ADAL" clId="{76B60222-34D6-478A-8A9E-0E51004BD4BD}" dt="2025-01-29T15:36:21.372" v="0"/>
            <ac:spMkLst>
              <pc:docMk/>
              <pc:sldMasterMk cId="0" sldId="2147483648"/>
              <pc:sldLayoutMk cId="0" sldId="2147483651"/>
              <ac:spMk id="2" creationId="{00000000-0000-0000-0000-000000000000}"/>
            </ac:spMkLst>
          </pc:spChg>
          <pc:spChg chg="mod">
            <ac:chgData name="FoustB" userId="036fd538-e6a0-4478-b832-b99ce6775b9a" providerId="ADAL" clId="{76B60222-34D6-478A-8A9E-0E51004BD4BD}" dt="2025-01-29T15:36:21.372" v="0"/>
            <ac:spMkLst>
              <pc:docMk/>
              <pc:sldMasterMk cId="0" sldId="2147483648"/>
              <pc:sldLayoutMk cId="0" sldId="2147483651"/>
              <ac:spMk id="3" creationId="{00000000-0000-0000-0000-000000000000}"/>
            </ac:spMkLst>
          </pc:spChg>
        </pc:sldLayoutChg>
        <pc:sldLayoutChg chg="modSp">
          <pc:chgData name="FoustB" userId="036fd538-e6a0-4478-b832-b99ce6775b9a" providerId="ADAL" clId="{76B60222-34D6-478A-8A9E-0E51004BD4BD}" dt="2025-01-29T15:36:21.372" v="0"/>
          <pc:sldLayoutMkLst>
            <pc:docMk/>
            <pc:sldMasterMk cId="0" sldId="2147483648"/>
            <pc:sldLayoutMk cId="0" sldId="2147483652"/>
          </pc:sldLayoutMkLst>
          <pc:spChg chg="mod">
            <ac:chgData name="FoustB" userId="036fd538-e6a0-4478-b832-b99ce6775b9a" providerId="ADAL" clId="{76B60222-34D6-478A-8A9E-0E51004BD4BD}" dt="2025-01-29T15:36:21.372" v="0"/>
            <ac:spMkLst>
              <pc:docMk/>
              <pc:sldMasterMk cId="0" sldId="2147483648"/>
              <pc:sldLayoutMk cId="0" sldId="2147483652"/>
              <ac:spMk id="3" creationId="{00000000-0000-0000-0000-000000000000}"/>
            </ac:spMkLst>
          </pc:spChg>
          <pc:spChg chg="mod">
            <ac:chgData name="FoustB" userId="036fd538-e6a0-4478-b832-b99ce6775b9a" providerId="ADAL" clId="{76B60222-34D6-478A-8A9E-0E51004BD4BD}" dt="2025-01-29T15:36:21.372" v="0"/>
            <ac:spMkLst>
              <pc:docMk/>
              <pc:sldMasterMk cId="0" sldId="2147483648"/>
              <pc:sldLayoutMk cId="0" sldId="2147483652"/>
              <ac:spMk id="4" creationId="{00000000-0000-0000-0000-000000000000}"/>
            </ac:spMkLst>
          </pc:spChg>
        </pc:sldLayoutChg>
        <pc:sldLayoutChg chg="modSp">
          <pc:chgData name="FoustB" userId="036fd538-e6a0-4478-b832-b99ce6775b9a" providerId="ADAL" clId="{76B60222-34D6-478A-8A9E-0E51004BD4BD}" dt="2025-01-29T15:36:21.372" v="0"/>
          <pc:sldLayoutMkLst>
            <pc:docMk/>
            <pc:sldMasterMk cId="0" sldId="2147483648"/>
            <pc:sldLayoutMk cId="0" sldId="2147483653"/>
          </pc:sldLayoutMkLst>
          <pc:spChg chg="mod">
            <ac:chgData name="FoustB" userId="036fd538-e6a0-4478-b832-b99ce6775b9a" providerId="ADAL" clId="{76B60222-34D6-478A-8A9E-0E51004BD4BD}" dt="2025-01-29T15:36:21.372" v="0"/>
            <ac:spMkLst>
              <pc:docMk/>
              <pc:sldMasterMk cId="0" sldId="2147483648"/>
              <pc:sldLayoutMk cId="0" sldId="2147483653"/>
              <ac:spMk id="3" creationId="{00000000-0000-0000-0000-000000000000}"/>
            </ac:spMkLst>
          </pc:spChg>
          <pc:spChg chg="mod">
            <ac:chgData name="FoustB" userId="036fd538-e6a0-4478-b832-b99ce6775b9a" providerId="ADAL" clId="{76B60222-34D6-478A-8A9E-0E51004BD4BD}" dt="2025-01-29T15:36:21.372" v="0"/>
            <ac:spMkLst>
              <pc:docMk/>
              <pc:sldMasterMk cId="0" sldId="2147483648"/>
              <pc:sldLayoutMk cId="0" sldId="2147483653"/>
              <ac:spMk id="4" creationId="{00000000-0000-0000-0000-000000000000}"/>
            </ac:spMkLst>
          </pc:spChg>
          <pc:spChg chg="mod">
            <ac:chgData name="FoustB" userId="036fd538-e6a0-4478-b832-b99ce6775b9a" providerId="ADAL" clId="{76B60222-34D6-478A-8A9E-0E51004BD4BD}" dt="2025-01-29T15:36:21.372" v="0"/>
            <ac:spMkLst>
              <pc:docMk/>
              <pc:sldMasterMk cId="0" sldId="2147483648"/>
              <pc:sldLayoutMk cId="0" sldId="2147483653"/>
              <ac:spMk id="5" creationId="{00000000-0000-0000-0000-000000000000}"/>
            </ac:spMkLst>
          </pc:spChg>
          <pc:spChg chg="mod">
            <ac:chgData name="FoustB" userId="036fd538-e6a0-4478-b832-b99ce6775b9a" providerId="ADAL" clId="{76B60222-34D6-478A-8A9E-0E51004BD4BD}" dt="2025-01-29T15:36:21.372" v="0"/>
            <ac:spMkLst>
              <pc:docMk/>
              <pc:sldMasterMk cId="0" sldId="2147483648"/>
              <pc:sldLayoutMk cId="0" sldId="2147483653"/>
              <ac:spMk id="6" creationId="{00000000-0000-0000-0000-000000000000}"/>
            </ac:spMkLst>
          </pc:spChg>
        </pc:sldLayoutChg>
        <pc:sldLayoutChg chg="modSp">
          <pc:chgData name="FoustB" userId="036fd538-e6a0-4478-b832-b99ce6775b9a" providerId="ADAL" clId="{76B60222-34D6-478A-8A9E-0E51004BD4BD}" dt="2025-01-29T15:36:21.372" v="0"/>
          <pc:sldLayoutMkLst>
            <pc:docMk/>
            <pc:sldMasterMk cId="0" sldId="2147483648"/>
            <pc:sldLayoutMk cId="0" sldId="2147483656"/>
          </pc:sldLayoutMkLst>
          <pc:spChg chg="mod">
            <ac:chgData name="FoustB" userId="036fd538-e6a0-4478-b832-b99ce6775b9a" providerId="ADAL" clId="{76B60222-34D6-478A-8A9E-0E51004BD4BD}" dt="2025-01-29T15:36:21.372" v="0"/>
            <ac:spMkLst>
              <pc:docMk/>
              <pc:sldMasterMk cId="0" sldId="2147483648"/>
              <pc:sldLayoutMk cId="0" sldId="2147483656"/>
              <ac:spMk id="2" creationId="{00000000-0000-0000-0000-000000000000}"/>
            </ac:spMkLst>
          </pc:spChg>
          <pc:spChg chg="mod">
            <ac:chgData name="FoustB" userId="036fd538-e6a0-4478-b832-b99ce6775b9a" providerId="ADAL" clId="{76B60222-34D6-478A-8A9E-0E51004BD4BD}" dt="2025-01-29T15:36:21.372" v="0"/>
            <ac:spMkLst>
              <pc:docMk/>
              <pc:sldMasterMk cId="0" sldId="2147483648"/>
              <pc:sldLayoutMk cId="0" sldId="2147483656"/>
              <ac:spMk id="3" creationId="{00000000-0000-0000-0000-000000000000}"/>
            </ac:spMkLst>
          </pc:spChg>
          <pc:spChg chg="mod">
            <ac:chgData name="FoustB" userId="036fd538-e6a0-4478-b832-b99ce6775b9a" providerId="ADAL" clId="{76B60222-34D6-478A-8A9E-0E51004BD4BD}" dt="2025-01-29T15:36:21.372" v="0"/>
            <ac:spMkLst>
              <pc:docMk/>
              <pc:sldMasterMk cId="0" sldId="2147483648"/>
              <pc:sldLayoutMk cId="0" sldId="2147483656"/>
              <ac:spMk id="4" creationId="{00000000-0000-0000-0000-000000000000}"/>
            </ac:spMkLst>
          </pc:spChg>
        </pc:sldLayoutChg>
        <pc:sldLayoutChg chg="modSp">
          <pc:chgData name="FoustB" userId="036fd538-e6a0-4478-b832-b99ce6775b9a" providerId="ADAL" clId="{76B60222-34D6-478A-8A9E-0E51004BD4BD}" dt="2025-01-29T15:36:21.372" v="0"/>
          <pc:sldLayoutMkLst>
            <pc:docMk/>
            <pc:sldMasterMk cId="0" sldId="2147483648"/>
            <pc:sldLayoutMk cId="0" sldId="2147483657"/>
          </pc:sldLayoutMkLst>
          <pc:spChg chg="mod">
            <ac:chgData name="FoustB" userId="036fd538-e6a0-4478-b832-b99ce6775b9a" providerId="ADAL" clId="{76B60222-34D6-478A-8A9E-0E51004BD4BD}" dt="2025-01-29T15:36:21.372" v="0"/>
            <ac:spMkLst>
              <pc:docMk/>
              <pc:sldMasterMk cId="0" sldId="2147483648"/>
              <pc:sldLayoutMk cId="0" sldId="2147483657"/>
              <ac:spMk id="2" creationId="{00000000-0000-0000-0000-000000000000}"/>
            </ac:spMkLst>
          </pc:spChg>
          <pc:spChg chg="mod">
            <ac:chgData name="FoustB" userId="036fd538-e6a0-4478-b832-b99ce6775b9a" providerId="ADAL" clId="{76B60222-34D6-478A-8A9E-0E51004BD4BD}" dt="2025-01-29T15:36:21.372" v="0"/>
            <ac:spMkLst>
              <pc:docMk/>
              <pc:sldMasterMk cId="0" sldId="2147483648"/>
              <pc:sldLayoutMk cId="0" sldId="2147483657"/>
              <ac:spMk id="3" creationId="{00000000-0000-0000-0000-000000000000}"/>
            </ac:spMkLst>
          </pc:spChg>
          <pc:spChg chg="mod">
            <ac:chgData name="FoustB" userId="036fd538-e6a0-4478-b832-b99ce6775b9a" providerId="ADAL" clId="{76B60222-34D6-478A-8A9E-0E51004BD4BD}" dt="2025-01-29T15:36:21.372" v="0"/>
            <ac:spMkLst>
              <pc:docMk/>
              <pc:sldMasterMk cId="0" sldId="2147483648"/>
              <pc:sldLayoutMk cId="0" sldId="2147483657"/>
              <ac:spMk id="4" creationId="{00000000-0000-0000-0000-000000000000}"/>
            </ac:spMkLst>
          </pc:spChg>
        </pc:sldLayoutChg>
        <pc:sldLayoutChg chg="modSp">
          <pc:chgData name="FoustB" userId="036fd538-e6a0-4478-b832-b99ce6775b9a" providerId="ADAL" clId="{76B60222-34D6-478A-8A9E-0E51004BD4BD}" dt="2025-01-29T15:36:21.372" v="0"/>
          <pc:sldLayoutMkLst>
            <pc:docMk/>
            <pc:sldMasterMk cId="0" sldId="2147483648"/>
            <pc:sldLayoutMk cId="0" sldId="2147483659"/>
          </pc:sldLayoutMkLst>
          <pc:spChg chg="mod">
            <ac:chgData name="FoustB" userId="036fd538-e6a0-4478-b832-b99ce6775b9a" providerId="ADAL" clId="{76B60222-34D6-478A-8A9E-0E51004BD4BD}" dt="2025-01-29T15:36:21.372" v="0"/>
            <ac:spMkLst>
              <pc:docMk/>
              <pc:sldMasterMk cId="0" sldId="2147483648"/>
              <pc:sldLayoutMk cId="0" sldId="2147483659"/>
              <ac:spMk id="2" creationId="{00000000-0000-0000-0000-000000000000}"/>
            </ac:spMkLst>
          </pc:spChg>
          <pc:spChg chg="mod">
            <ac:chgData name="FoustB" userId="036fd538-e6a0-4478-b832-b99ce6775b9a" providerId="ADAL" clId="{76B60222-34D6-478A-8A9E-0E51004BD4BD}" dt="2025-01-29T15:36:21.372" v="0"/>
            <ac:spMkLst>
              <pc:docMk/>
              <pc:sldMasterMk cId="0" sldId="2147483648"/>
              <pc:sldLayoutMk cId="0" sldId="2147483659"/>
              <ac:spMk id="3"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Ben Foust</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BB51A9-F30F-4443-8920-E48DA35118AB}" type="datetimeFigureOut">
              <a:rPr lang="en-US" smtClean="0"/>
              <a:pPr/>
              <a:t>2/14/2025</a:t>
            </a:fld>
            <a:endParaRPr lang="en-US" dirty="0"/>
          </a:p>
          <a:p>
            <a:r>
              <a:rPr lang="en-US" dirty="0"/>
              <a:t>Sunday AM – Café </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76E2AC-58CB-4AA7-A907-96BB768BAF24}"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CF098-C625-45DD-8CB5-5E7BB529C93D}" type="datetimeFigureOut">
              <a:rPr lang="en-US" smtClean="0"/>
              <a:pPr/>
              <a:t>2/14/2025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3E04EB-DE03-482D-8573-6FF6F3F249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a:p>
        </p:txBody>
      </p:sp>
      <p:sp>
        <p:nvSpPr>
          <p:cNvPr id="9114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9AB1302-63C4-4535-8591-4C94E16243C6}" type="slidenum">
              <a:rPr lang="en-US" altLang="en-US">
                <a:solidFill>
                  <a:srgbClr val="000000"/>
                </a:solidFill>
                <a:latin typeface="Calibri" panose="020F0502020204030204" pitchFamily="34" charset="0"/>
              </a:rPr>
              <a:pPr eaLnBrk="1" hangingPunct="1"/>
              <a:t>32</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1961842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B4D88-3A95-A654-15EA-6ACE15F5C9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766813-8EE2-4E49-06B0-1163088B57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EBB131-FEF3-3104-DD7A-17A488D36C3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08470E2-F91F-32C4-9912-8CA2FBDC3E49}"/>
              </a:ext>
            </a:extLst>
          </p:cNvPr>
          <p:cNvSpPr>
            <a:spLocks noGrp="1"/>
          </p:cNvSpPr>
          <p:nvPr>
            <p:ph type="sldNum" sz="quarter" idx="5"/>
          </p:nvPr>
        </p:nvSpPr>
        <p:spPr/>
        <p:txBody>
          <a:bodyPr/>
          <a:lstStyle/>
          <a:p>
            <a:fld id="{10FC77DC-F2A7-4847-88A5-2B3DF623F74B}" type="slidenum">
              <a:rPr lang="en-US" smtClean="0"/>
              <a:t>78</a:t>
            </a:fld>
            <a:endParaRPr lang="en-US" dirty="0"/>
          </a:p>
        </p:txBody>
      </p:sp>
    </p:spTree>
    <p:extLst>
      <p:ext uri="{BB962C8B-B14F-4D97-AF65-F5344CB8AC3E}">
        <p14:creationId xmlns:p14="http://schemas.microsoft.com/office/powerpoint/2010/main" val="242897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26A3E5-9C27-4AF7-B645-157D8B1DD0C5}"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26A3E5-9C27-4AF7-B645-157D8B1DD0C5}"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26A3E5-9C27-4AF7-B645-157D8B1DD0C5}" type="datetimeFigureOut">
              <a:rPr lang="en-US" smtClean="0"/>
              <a:pPr/>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26A3E5-9C27-4AF7-B645-157D8B1DD0C5}" type="datetimeFigureOut">
              <a:rPr lang="en-US" smtClean="0"/>
              <a:pPr/>
              <a:t>2/14/2025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26A3E5-9C27-4AF7-B645-157D8B1DD0C5}" type="datetimeFigureOut">
              <a:rPr lang="en-US" smtClean="0"/>
              <a:pPr/>
              <a:t>2/14/2025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6A3E5-9C27-4AF7-B645-157D8B1DD0C5}" type="datetimeFigureOut">
              <a:rPr lang="en-US" smtClean="0"/>
              <a:pPr/>
              <a:t>2/14/2025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6A3E5-9C27-4AF7-B645-157D8B1DD0C5}" type="datetimeFigureOut">
              <a:rPr lang="en-US" smtClean="0"/>
              <a:pPr/>
              <a:t>2/14/2025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6EB85F-F6E2-4F84-B5B3-5A0F5B9F02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16760-F8EE-C5C3-8812-F8B27C718CF7}"/>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C5404CD8-5F30-D721-6739-9D2E000C1C38}"/>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AF138FBC-1D50-3E63-84AB-E55F937F6126}"/>
              </a:ext>
            </a:extLst>
          </p:cNvPr>
          <p:cNvSpPr txBox="1"/>
          <p:nvPr/>
        </p:nvSpPr>
        <p:spPr>
          <a:xfrm>
            <a:off x="0" y="2743200"/>
            <a:ext cx="8229599" cy="4123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2:2 </a:t>
            </a:r>
            <a:r>
              <a:rPr lang="en-US" sz="3200" dirty="0"/>
              <a:t>And suddenly there came from heaven a noise </a:t>
            </a:r>
            <a:r>
              <a:rPr lang="en-US" sz="3200" b="1" u="sng" dirty="0">
                <a:solidFill>
                  <a:srgbClr val="002060"/>
                </a:solidFill>
              </a:rPr>
              <a:t>like a</a:t>
            </a:r>
            <a:r>
              <a:rPr lang="en-US" sz="3200" b="1" dirty="0">
                <a:solidFill>
                  <a:srgbClr val="002060"/>
                </a:solidFill>
              </a:rPr>
              <a:t> </a:t>
            </a:r>
            <a:r>
              <a:rPr lang="en-US" sz="3200" dirty="0"/>
              <a:t>violent rushing wind, and it filled the whole house where they were sitting. </a:t>
            </a:r>
            <a:r>
              <a:rPr lang="en-US" sz="3200" b="1" baseline="30000" dirty="0"/>
              <a:t>3 </a:t>
            </a:r>
            <a:r>
              <a:rPr lang="en-US" sz="3200" dirty="0"/>
              <a:t>And there appeared to them tongues </a:t>
            </a:r>
            <a:r>
              <a:rPr lang="en-US" sz="3200" b="1" u="sng" dirty="0">
                <a:solidFill>
                  <a:srgbClr val="002060"/>
                </a:solidFill>
              </a:rPr>
              <a:t>as of</a:t>
            </a:r>
            <a:r>
              <a:rPr lang="en-US" sz="3200" dirty="0"/>
              <a:t> fire distributing themselves, and they rested on each one of them. </a:t>
            </a:r>
            <a:r>
              <a:rPr lang="en-US" sz="3200" b="1" baseline="30000" dirty="0"/>
              <a:t>4 </a:t>
            </a:r>
            <a:r>
              <a:rPr lang="en-US" sz="3200" dirty="0"/>
              <a:t>And they were all filled with the Holy Spirit and began to speak with other  tongues, as the Spirit was giving them utterance.</a:t>
            </a:r>
          </a:p>
          <a:p>
            <a:endParaRPr lang="en-US" sz="3600" dirty="0"/>
          </a:p>
        </p:txBody>
      </p:sp>
      <p:sp>
        <p:nvSpPr>
          <p:cNvPr id="3" name="Rounded Rectangular Callout 17">
            <a:extLst>
              <a:ext uri="{FF2B5EF4-FFF2-40B4-BE49-F238E27FC236}">
                <a16:creationId xmlns:a16="http://schemas.microsoft.com/office/drawing/2014/main" id="{E8361083-CA86-451D-40A5-ABFC31565DC7}"/>
              </a:ext>
            </a:extLst>
          </p:cNvPr>
          <p:cNvSpPr/>
          <p:nvPr/>
        </p:nvSpPr>
        <p:spPr>
          <a:xfrm>
            <a:off x="228600" y="155713"/>
            <a:ext cx="98298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Luke is trying to describe something </a:t>
            </a:r>
            <a:r>
              <a:rPr lang="en-US" sz="3600" b="1" i="1" dirty="0"/>
              <a:t>indescribable</a:t>
            </a:r>
          </a:p>
        </p:txBody>
      </p:sp>
      <p:sp>
        <p:nvSpPr>
          <p:cNvPr id="5" name="Rounded Rectangular Callout 17">
            <a:extLst>
              <a:ext uri="{FF2B5EF4-FFF2-40B4-BE49-F238E27FC236}">
                <a16:creationId xmlns:a16="http://schemas.microsoft.com/office/drawing/2014/main" id="{38DC63EF-DE3F-AD0E-5C0B-0EFEC24C44E3}"/>
              </a:ext>
            </a:extLst>
          </p:cNvPr>
          <p:cNvSpPr/>
          <p:nvPr/>
        </p:nvSpPr>
        <p:spPr>
          <a:xfrm>
            <a:off x="1828800" y="1080052"/>
            <a:ext cx="5257800" cy="60628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Yet concrete and tangible</a:t>
            </a:r>
            <a:endParaRPr lang="en-US" sz="3600" b="1" i="1" dirty="0"/>
          </a:p>
        </p:txBody>
      </p:sp>
      <p:sp>
        <p:nvSpPr>
          <p:cNvPr id="7" name="Rounded Rectangular Callout 17">
            <a:extLst>
              <a:ext uri="{FF2B5EF4-FFF2-40B4-BE49-F238E27FC236}">
                <a16:creationId xmlns:a16="http://schemas.microsoft.com/office/drawing/2014/main" id="{E5F232DE-18CC-7D32-43EF-A0FBE2C0E74E}"/>
              </a:ext>
            </a:extLst>
          </p:cNvPr>
          <p:cNvSpPr/>
          <p:nvPr/>
        </p:nvSpPr>
        <p:spPr>
          <a:xfrm>
            <a:off x="0" y="1933160"/>
            <a:ext cx="8229598" cy="609600"/>
          </a:xfrm>
          <a:prstGeom prst="wedgeRoundRectCallout">
            <a:avLst>
              <a:gd name="adj1" fmla="val -21927"/>
              <a:gd name="adj2" fmla="val 49596"/>
              <a:gd name="adj3" fmla="val 16667"/>
            </a:avLst>
          </a:prstGeom>
          <a:solidFill>
            <a:schemeClr val="tx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600" b="1" dirty="0"/>
              <a:t>    Auditory – Visual – Felt – Experienced</a:t>
            </a:r>
          </a:p>
        </p:txBody>
      </p:sp>
    </p:spTree>
    <p:extLst>
      <p:ext uri="{BB962C8B-B14F-4D97-AF65-F5344CB8AC3E}">
        <p14:creationId xmlns:p14="http://schemas.microsoft.com/office/powerpoint/2010/main" val="4070572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9D37CC-1988-13C6-FABE-457095E0164C}"/>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D7D1F1CC-CDB5-68A9-74EE-88BCB71B2ECA}"/>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95DFF937-EF1C-4E23-7D47-9F007CDFB890}"/>
              </a:ext>
            </a:extLst>
          </p:cNvPr>
          <p:cNvSpPr txBox="1"/>
          <p:nvPr/>
        </p:nvSpPr>
        <p:spPr>
          <a:xfrm>
            <a:off x="0" y="5791200"/>
            <a:ext cx="12191999" cy="1075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2:5 </a:t>
            </a:r>
            <a:r>
              <a:rPr lang="en-US" sz="3200" dirty="0"/>
              <a:t>Now there were Jews living in Jerusalem, devout men from every nation under heaven. </a:t>
            </a:r>
          </a:p>
          <a:p>
            <a:endParaRPr lang="en-US" sz="3600" dirty="0"/>
          </a:p>
        </p:txBody>
      </p:sp>
      <p:sp>
        <p:nvSpPr>
          <p:cNvPr id="4" name="Content Placeholder 3">
            <a:extLst>
              <a:ext uri="{FF2B5EF4-FFF2-40B4-BE49-F238E27FC236}">
                <a16:creationId xmlns:a16="http://schemas.microsoft.com/office/drawing/2014/main" id="{44868257-3B12-B812-8CF3-77B1726DFC8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90052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251B5-7877-DDE1-27F7-7AAE81A1F17D}"/>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39326837-D323-6C25-4C4D-67277F4B07F2}"/>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ECF88415-FF58-6762-E97D-741A2B475124}"/>
              </a:ext>
            </a:extLst>
          </p:cNvPr>
          <p:cNvSpPr txBox="1"/>
          <p:nvPr/>
        </p:nvSpPr>
        <p:spPr>
          <a:xfrm>
            <a:off x="0" y="5791200"/>
            <a:ext cx="12191999" cy="1075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2:5 </a:t>
            </a:r>
            <a:r>
              <a:rPr lang="en-US" sz="3200" dirty="0"/>
              <a:t>Now there were Jews living in Jerusalem, </a:t>
            </a:r>
            <a:r>
              <a:rPr lang="en-US" sz="3200" b="1" u="sng" dirty="0">
                <a:solidFill>
                  <a:srgbClr val="002060"/>
                </a:solidFill>
              </a:rPr>
              <a:t>devout men from every nation under heaven. </a:t>
            </a:r>
          </a:p>
          <a:p>
            <a:endParaRPr lang="en-US" sz="3600" dirty="0"/>
          </a:p>
        </p:txBody>
      </p:sp>
      <p:sp>
        <p:nvSpPr>
          <p:cNvPr id="4" name="Content Placeholder 3">
            <a:extLst>
              <a:ext uri="{FF2B5EF4-FFF2-40B4-BE49-F238E27FC236}">
                <a16:creationId xmlns:a16="http://schemas.microsoft.com/office/drawing/2014/main" id="{C0AB6210-E318-F2E0-5B1C-0876AC36C40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04483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898F39-545D-6BF6-18D9-0CA64BEDDA14}"/>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55FBDA29-6859-38B2-F59C-F662AD7B574F}"/>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D3EEF5BB-7E32-3924-BAC5-A920841F18C5}"/>
              </a:ext>
            </a:extLst>
          </p:cNvPr>
          <p:cNvSpPr txBox="1"/>
          <p:nvPr/>
        </p:nvSpPr>
        <p:spPr>
          <a:xfrm>
            <a:off x="0" y="4343400"/>
            <a:ext cx="12191999" cy="25234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2:6 </a:t>
            </a:r>
            <a:r>
              <a:rPr lang="en-US" sz="3200" dirty="0"/>
              <a:t>And when this sound occurred, the crowd came together, and were bewildered because each one of them was hearing them speak in his own language. </a:t>
            </a:r>
            <a:r>
              <a:rPr lang="en-US" sz="3200" b="1" baseline="30000" dirty="0"/>
              <a:t>7 </a:t>
            </a:r>
            <a:r>
              <a:rPr lang="en-US" sz="3200" dirty="0"/>
              <a:t>They were amazed and astonished, saying, “Why, are not all these who are speaking Galileans? </a:t>
            </a:r>
            <a:r>
              <a:rPr lang="en-US" sz="3200" b="1" baseline="30000" dirty="0"/>
              <a:t>8 </a:t>
            </a:r>
            <a:r>
              <a:rPr lang="en-US" sz="3200" dirty="0"/>
              <a:t>And how is it that we each hear them in our own language to which we were born? </a:t>
            </a:r>
          </a:p>
          <a:p>
            <a:endParaRPr lang="en-US" sz="3600" dirty="0"/>
          </a:p>
        </p:txBody>
      </p:sp>
      <p:sp>
        <p:nvSpPr>
          <p:cNvPr id="4" name="Content Placeholder 3">
            <a:extLst>
              <a:ext uri="{FF2B5EF4-FFF2-40B4-BE49-F238E27FC236}">
                <a16:creationId xmlns:a16="http://schemas.microsoft.com/office/drawing/2014/main" id="{7A156B42-32E6-5C04-7505-C3F49AE0FBA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95162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59672-2127-4E13-3208-2406F9F17088}"/>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3F3D6B11-E20D-3E88-6FD5-AA7EAB24D0EE}"/>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D2ACA9BC-8045-AB03-0820-C1A19E392988}"/>
              </a:ext>
            </a:extLst>
          </p:cNvPr>
          <p:cNvSpPr txBox="1"/>
          <p:nvPr/>
        </p:nvSpPr>
        <p:spPr>
          <a:xfrm>
            <a:off x="0" y="4343400"/>
            <a:ext cx="12191999" cy="25234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2:6 </a:t>
            </a:r>
            <a:r>
              <a:rPr lang="en-US" sz="3200" dirty="0"/>
              <a:t>And when this sound occurred, the crowd came together, </a:t>
            </a:r>
            <a:r>
              <a:rPr lang="en-US" sz="3200" b="1" u="sng" dirty="0">
                <a:solidFill>
                  <a:srgbClr val="002060"/>
                </a:solidFill>
              </a:rPr>
              <a:t>and were bewildered because each one of them was hearing them speak in his own language.</a:t>
            </a:r>
            <a:r>
              <a:rPr lang="en-US" sz="3200" dirty="0"/>
              <a:t> </a:t>
            </a:r>
            <a:r>
              <a:rPr lang="en-US" sz="3200" b="1" baseline="30000" dirty="0"/>
              <a:t>7 </a:t>
            </a:r>
            <a:r>
              <a:rPr lang="en-US" sz="3200" dirty="0"/>
              <a:t>They were amazed and astonished, saying, “Why, are not all these who are speaking Galileans? </a:t>
            </a:r>
            <a:r>
              <a:rPr lang="en-US" sz="3200" b="1" baseline="30000" dirty="0"/>
              <a:t>8 </a:t>
            </a:r>
            <a:r>
              <a:rPr lang="en-US" sz="3200" dirty="0"/>
              <a:t>And how is it that we each hear them in our own language to which we were born? </a:t>
            </a:r>
          </a:p>
          <a:p>
            <a:endParaRPr lang="en-US" sz="3600" dirty="0"/>
          </a:p>
        </p:txBody>
      </p:sp>
      <p:sp>
        <p:nvSpPr>
          <p:cNvPr id="4" name="Content Placeholder 3">
            <a:extLst>
              <a:ext uri="{FF2B5EF4-FFF2-40B4-BE49-F238E27FC236}">
                <a16:creationId xmlns:a16="http://schemas.microsoft.com/office/drawing/2014/main" id="{1735E041-6E19-184E-C364-B604B5CB8A3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47359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E4FEDB-5431-FCEA-6723-57156D6D65FE}"/>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A2A3907C-47C1-423D-D105-B36C7523BF2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AD6DCC34-36A9-BA06-E3D1-F92851E866B7}"/>
              </a:ext>
            </a:extLst>
          </p:cNvPr>
          <p:cNvSpPr txBox="1"/>
          <p:nvPr/>
        </p:nvSpPr>
        <p:spPr>
          <a:xfrm>
            <a:off x="0" y="4343400"/>
            <a:ext cx="12191999" cy="25234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2:6 </a:t>
            </a:r>
            <a:r>
              <a:rPr lang="en-US" sz="3200" dirty="0"/>
              <a:t>And when this sound occurred, the crowd came together, and were bewildered because each one of them was hearing them speak in his own language. </a:t>
            </a:r>
            <a:r>
              <a:rPr lang="en-US" sz="3200" b="1" baseline="30000" dirty="0"/>
              <a:t>7 </a:t>
            </a:r>
            <a:r>
              <a:rPr lang="en-US" sz="3200" b="1" u="sng" dirty="0">
                <a:solidFill>
                  <a:srgbClr val="002060"/>
                </a:solidFill>
              </a:rPr>
              <a:t>They were amazed and astonished, saying, “Why, are not all these who are speaking Galileans? </a:t>
            </a:r>
            <a:r>
              <a:rPr lang="en-US" sz="3200" b="1" baseline="30000" dirty="0"/>
              <a:t>8 </a:t>
            </a:r>
            <a:r>
              <a:rPr lang="en-US" sz="3200" dirty="0"/>
              <a:t>And how is it that we each hear them in our own language to which we were born? </a:t>
            </a:r>
          </a:p>
          <a:p>
            <a:endParaRPr lang="en-US" sz="3600" dirty="0"/>
          </a:p>
        </p:txBody>
      </p:sp>
      <p:sp>
        <p:nvSpPr>
          <p:cNvPr id="3" name="Rectangle 2">
            <a:extLst>
              <a:ext uri="{FF2B5EF4-FFF2-40B4-BE49-F238E27FC236}">
                <a16:creationId xmlns:a16="http://schemas.microsoft.com/office/drawing/2014/main" id="{49F1F293-92A5-C53C-3F58-6E439BD2A3B2}"/>
              </a:ext>
            </a:extLst>
          </p:cNvPr>
          <p:cNvSpPr/>
          <p:nvPr/>
        </p:nvSpPr>
        <p:spPr>
          <a:xfrm>
            <a:off x="762000" y="1447800"/>
            <a:ext cx="11020047" cy="2080260"/>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“Galileans had difficulty pronouncing gutturals and had the habit of swallowing syllables when speaking; so they were looked down upon by the people of Jerusalem as being provincial.” </a:t>
            </a:r>
          </a:p>
          <a:p>
            <a:r>
              <a:rPr lang="en-US" sz="2400" b="1" dirty="0"/>
              <a:t>	                                     Richard Longenecker – The Expositor’s Bible Commentary</a:t>
            </a:r>
            <a:endParaRPr lang="en-US" sz="1400" b="1" dirty="0"/>
          </a:p>
        </p:txBody>
      </p:sp>
      <p:sp>
        <p:nvSpPr>
          <p:cNvPr id="5" name="Content Placeholder 4">
            <a:extLst>
              <a:ext uri="{FF2B5EF4-FFF2-40B4-BE49-F238E27FC236}">
                <a16:creationId xmlns:a16="http://schemas.microsoft.com/office/drawing/2014/main" id="{9080B7C0-09E1-AFDB-F3D8-192E0B4DDF5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3482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2D167B-A0F6-9DF7-D526-E35AB9158F30}"/>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36762CEB-0C22-998D-AB56-2225D638C726}"/>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BCF5ACCC-6CB2-8A4B-192F-FBCE942E3390}"/>
              </a:ext>
            </a:extLst>
          </p:cNvPr>
          <p:cNvSpPr txBox="1"/>
          <p:nvPr/>
        </p:nvSpPr>
        <p:spPr>
          <a:xfrm>
            <a:off x="0" y="4343400"/>
            <a:ext cx="12191999" cy="25234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2:6 </a:t>
            </a:r>
            <a:r>
              <a:rPr lang="en-US" sz="3200" dirty="0"/>
              <a:t>And when this sound occurred, the crowd came together, and were bewildered because each one of them was hearing them speak in his own language. </a:t>
            </a:r>
            <a:r>
              <a:rPr lang="en-US" sz="3200" b="1" baseline="30000" dirty="0"/>
              <a:t>7 </a:t>
            </a:r>
            <a:r>
              <a:rPr lang="en-US" sz="3200" dirty="0"/>
              <a:t>They were amazed and astonished, saying, “Why, are not all these who are speaking Galileans? </a:t>
            </a:r>
            <a:r>
              <a:rPr lang="en-US" sz="3200" b="1" baseline="30000" dirty="0"/>
              <a:t>8 </a:t>
            </a:r>
            <a:r>
              <a:rPr lang="en-US" sz="3200" b="1" u="sng" dirty="0">
                <a:solidFill>
                  <a:srgbClr val="002060"/>
                </a:solidFill>
              </a:rPr>
              <a:t>And how is it that we each hear them in our own language to which we were born? </a:t>
            </a:r>
          </a:p>
          <a:p>
            <a:endParaRPr lang="en-US" sz="3600" dirty="0"/>
          </a:p>
        </p:txBody>
      </p:sp>
      <p:sp>
        <p:nvSpPr>
          <p:cNvPr id="4" name="Content Placeholder 3">
            <a:extLst>
              <a:ext uri="{FF2B5EF4-FFF2-40B4-BE49-F238E27FC236}">
                <a16:creationId xmlns:a16="http://schemas.microsoft.com/office/drawing/2014/main" id="{D5A51253-F585-8C51-0BB0-8B1D3ABBBAC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53658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CD68FB-7C45-9299-6886-ADC54EF5D4F1}"/>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062EFC6-1A46-CE96-5E81-19BEF7A2E422}"/>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4C8AD5CC-9653-0E9E-5EBA-40A4D0856592}"/>
              </a:ext>
            </a:extLst>
          </p:cNvPr>
          <p:cNvSpPr txBox="1"/>
          <p:nvPr/>
        </p:nvSpPr>
        <p:spPr>
          <a:xfrm>
            <a:off x="0" y="4343400"/>
            <a:ext cx="12191999" cy="25234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2:9 </a:t>
            </a:r>
            <a:r>
              <a:rPr lang="en-US" sz="3200" dirty="0"/>
              <a:t>Parthians and Medes and Elamites, and residents of  Mesopotamia, Judea and Cappadocia, Pontus and  Asia, </a:t>
            </a:r>
            <a:r>
              <a:rPr lang="en-US" sz="3200" b="1" baseline="30000" dirty="0"/>
              <a:t>10 </a:t>
            </a:r>
            <a:r>
              <a:rPr lang="en-US" sz="3200" dirty="0"/>
              <a:t>Phrygia and  Pamphylia, Egypt and the districts of Libya around Cyrene, and visitors from Rome, both Jews and proselytes, </a:t>
            </a:r>
            <a:r>
              <a:rPr lang="en-US" sz="3200" b="1" baseline="30000" dirty="0"/>
              <a:t>11 </a:t>
            </a:r>
            <a:r>
              <a:rPr lang="en-US" sz="3200" dirty="0"/>
              <a:t>Cretans and Arabs—</a:t>
            </a:r>
            <a:r>
              <a:rPr lang="en-US" sz="3200" b="1" u="sng" dirty="0">
                <a:solidFill>
                  <a:srgbClr val="002060"/>
                </a:solidFill>
              </a:rPr>
              <a:t>we hear them in our own tongues speaking of the mighty deeds of God</a:t>
            </a:r>
            <a:r>
              <a:rPr lang="en-US" sz="3200" dirty="0"/>
              <a:t>.”</a:t>
            </a:r>
            <a:endParaRPr lang="en-US" sz="3600" dirty="0"/>
          </a:p>
        </p:txBody>
      </p:sp>
      <p:sp>
        <p:nvSpPr>
          <p:cNvPr id="4" name="Content Placeholder 3">
            <a:extLst>
              <a:ext uri="{FF2B5EF4-FFF2-40B4-BE49-F238E27FC236}">
                <a16:creationId xmlns:a16="http://schemas.microsoft.com/office/drawing/2014/main" id="{12831393-AA8C-C6CA-A8E3-596CDBAD6FE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28179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0BF02D-9CCF-1413-6EF6-9C521633864B}"/>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208169F2-1E8B-2119-C135-8EFCAB988CEA}"/>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FAFE9003-4ED1-106A-B02E-CA4BB23808C3}"/>
              </a:ext>
            </a:extLst>
          </p:cNvPr>
          <p:cNvSpPr txBox="1"/>
          <p:nvPr/>
        </p:nvSpPr>
        <p:spPr>
          <a:xfrm>
            <a:off x="0" y="5257800"/>
            <a:ext cx="12191999" cy="1609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2:12 </a:t>
            </a:r>
            <a:r>
              <a:rPr lang="en-US" sz="3200" dirty="0"/>
              <a:t>And they all continued in </a:t>
            </a:r>
            <a:r>
              <a:rPr lang="en-US" sz="3100" b="1" u="sng" dirty="0">
                <a:solidFill>
                  <a:srgbClr val="002060"/>
                </a:solidFill>
              </a:rPr>
              <a:t>amazement and great perplexity</a:t>
            </a:r>
            <a:r>
              <a:rPr lang="en-US" sz="3200" dirty="0"/>
              <a:t>, saying to one another, “What does this mean?” </a:t>
            </a:r>
            <a:r>
              <a:rPr lang="en-US" sz="3200" b="1" baseline="30000" dirty="0"/>
              <a:t>13 </a:t>
            </a:r>
            <a:r>
              <a:rPr lang="en-US" sz="3200" dirty="0"/>
              <a:t>But others were mocking and saying, “They are full of sweet wine.”</a:t>
            </a:r>
          </a:p>
          <a:p>
            <a:endParaRPr lang="en-US" sz="3600" dirty="0"/>
          </a:p>
        </p:txBody>
      </p:sp>
      <p:sp>
        <p:nvSpPr>
          <p:cNvPr id="4" name="Content Placeholder 3">
            <a:extLst>
              <a:ext uri="{FF2B5EF4-FFF2-40B4-BE49-F238E27FC236}">
                <a16:creationId xmlns:a16="http://schemas.microsoft.com/office/drawing/2014/main" id="{2882FAE5-3CD4-AF2A-F628-181B60E8F2B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89052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D9E9A2-69E5-649D-AE1A-E0DC5714022C}"/>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D99329E8-DCAB-9B71-CD77-537224104F7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35D72C82-FAB2-85E1-F8DE-A5893954E83B}"/>
              </a:ext>
            </a:extLst>
          </p:cNvPr>
          <p:cNvSpPr txBox="1"/>
          <p:nvPr/>
        </p:nvSpPr>
        <p:spPr>
          <a:xfrm>
            <a:off x="0" y="5257800"/>
            <a:ext cx="12191999" cy="1609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2:12 </a:t>
            </a:r>
            <a:r>
              <a:rPr lang="en-US" sz="3200" dirty="0"/>
              <a:t>And they all continued in amazement and great perplexity, saying to one another, </a:t>
            </a:r>
            <a:r>
              <a:rPr lang="en-US" sz="3100" b="1" u="sng" dirty="0">
                <a:solidFill>
                  <a:srgbClr val="002060"/>
                </a:solidFill>
              </a:rPr>
              <a:t>“What does this mean?”</a:t>
            </a:r>
            <a:r>
              <a:rPr lang="en-US" sz="3100" b="1" dirty="0">
                <a:solidFill>
                  <a:srgbClr val="002060"/>
                </a:solidFill>
              </a:rPr>
              <a:t> </a:t>
            </a:r>
            <a:r>
              <a:rPr lang="en-US" sz="3200" b="1" baseline="30000" dirty="0"/>
              <a:t>13 </a:t>
            </a:r>
            <a:r>
              <a:rPr lang="en-US" sz="3200" dirty="0"/>
              <a:t>But others were mocking and saying, “They are full of sweet wine.”</a:t>
            </a:r>
          </a:p>
          <a:p>
            <a:endParaRPr lang="en-US" sz="3600" dirty="0"/>
          </a:p>
        </p:txBody>
      </p:sp>
      <p:sp>
        <p:nvSpPr>
          <p:cNvPr id="4" name="Content Placeholder 3">
            <a:extLst>
              <a:ext uri="{FF2B5EF4-FFF2-40B4-BE49-F238E27FC236}">
                <a16:creationId xmlns:a16="http://schemas.microsoft.com/office/drawing/2014/main" id="{3978A633-F650-B02B-2285-7DFC96BBF3C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05914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8534400" y="5486400"/>
            <a:ext cx="34290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2:1-41 </a:t>
            </a:r>
            <a:endParaRPr lang="en-US" sz="4400" b="1" i="1" dirty="0"/>
          </a:p>
        </p:txBody>
      </p:sp>
      <p:sp>
        <p:nvSpPr>
          <p:cNvPr id="8" name="TextBox 7"/>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Content Placeholder 2">
            <a:extLst>
              <a:ext uri="{FF2B5EF4-FFF2-40B4-BE49-F238E27FC236}">
                <a16:creationId xmlns:a16="http://schemas.microsoft.com/office/drawing/2014/main" id="{DB566C2F-0E6E-81C9-FAE9-AE2E322664BA}"/>
              </a:ext>
            </a:extLst>
          </p:cNvPr>
          <p:cNvSpPr>
            <a:spLocks noGrp="1"/>
          </p:cNvSpPr>
          <p:nvPr>
            <p:ph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659CD4-8C17-EED8-0B0A-9CD1C58505E4}"/>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78AF9598-D597-9B23-AD68-397CB4E57E49}"/>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B576F99E-6247-28E3-CA9A-6C91D2FB5704}"/>
              </a:ext>
            </a:extLst>
          </p:cNvPr>
          <p:cNvSpPr txBox="1"/>
          <p:nvPr/>
        </p:nvSpPr>
        <p:spPr>
          <a:xfrm>
            <a:off x="0" y="5257800"/>
            <a:ext cx="12191999" cy="1609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2:12 </a:t>
            </a:r>
            <a:r>
              <a:rPr lang="en-US" sz="3200" dirty="0"/>
              <a:t>And they all continued in amazement and great perplexity, saying to one another, “What does this mean?” </a:t>
            </a:r>
            <a:r>
              <a:rPr lang="en-US" sz="3200" b="1" baseline="30000" dirty="0"/>
              <a:t>13</a:t>
            </a:r>
            <a:r>
              <a:rPr lang="en-US" sz="3200" baseline="30000" dirty="0"/>
              <a:t> </a:t>
            </a:r>
            <a:r>
              <a:rPr lang="en-US" sz="3200" dirty="0"/>
              <a:t>But others were </a:t>
            </a:r>
            <a:r>
              <a:rPr lang="en-US" sz="3200" b="1" u="sng" dirty="0">
                <a:solidFill>
                  <a:srgbClr val="002060"/>
                </a:solidFill>
              </a:rPr>
              <a:t>mocking and saying, “They are full of sweet wine.”</a:t>
            </a:r>
          </a:p>
          <a:p>
            <a:endParaRPr lang="en-US" sz="3600" dirty="0"/>
          </a:p>
        </p:txBody>
      </p:sp>
      <p:sp>
        <p:nvSpPr>
          <p:cNvPr id="4" name="Content Placeholder 3">
            <a:extLst>
              <a:ext uri="{FF2B5EF4-FFF2-40B4-BE49-F238E27FC236}">
                <a16:creationId xmlns:a16="http://schemas.microsoft.com/office/drawing/2014/main" id="{04F02A6B-74D3-E523-22A3-623B5998663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8814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68F4E4-D675-D641-5591-B38E3C9A52B7}"/>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3F4E2D47-C64B-85AB-942D-59B04EAABCA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3" name="Rounded Rectangular Callout 17">
            <a:extLst>
              <a:ext uri="{FF2B5EF4-FFF2-40B4-BE49-F238E27FC236}">
                <a16:creationId xmlns:a16="http://schemas.microsoft.com/office/drawing/2014/main" id="{60124F7D-349E-8C38-F440-AFA152E1F15C}"/>
              </a:ext>
            </a:extLst>
          </p:cNvPr>
          <p:cNvSpPr/>
          <p:nvPr/>
        </p:nvSpPr>
        <p:spPr>
          <a:xfrm>
            <a:off x="228600" y="155713"/>
            <a:ext cx="118110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200" b="1" i="1" dirty="0"/>
              <a:t>What does Luke want us to get from this account?</a:t>
            </a:r>
          </a:p>
        </p:txBody>
      </p:sp>
      <p:sp>
        <p:nvSpPr>
          <p:cNvPr id="7" name="Rounded Rectangular Callout 17">
            <a:extLst>
              <a:ext uri="{FF2B5EF4-FFF2-40B4-BE49-F238E27FC236}">
                <a16:creationId xmlns:a16="http://schemas.microsoft.com/office/drawing/2014/main" id="{3ACB34BF-9B8F-0EAC-84BC-FF7C572EF730}"/>
              </a:ext>
            </a:extLst>
          </p:cNvPr>
          <p:cNvSpPr/>
          <p:nvPr/>
        </p:nvSpPr>
        <p:spPr>
          <a:xfrm>
            <a:off x="0" y="917713"/>
            <a:ext cx="8534401" cy="449248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4000" b="1" dirty="0"/>
              <a:t>God keeps his promises</a:t>
            </a:r>
          </a:p>
          <a:p>
            <a:pPr marL="571500" indent="-571500">
              <a:buFont typeface="Arial" panose="020B0604020202020204" pitchFamily="34" charset="0"/>
              <a:buChar char="•"/>
              <a:defRPr/>
            </a:pPr>
            <a:r>
              <a:rPr lang="en-US" sz="4000" b="1" dirty="0"/>
              <a:t>God has perfect timing </a:t>
            </a:r>
          </a:p>
          <a:p>
            <a:pPr marL="571500" indent="-571500">
              <a:buFont typeface="Arial" panose="020B0604020202020204" pitchFamily="34" charset="0"/>
              <a:buChar char="•"/>
              <a:defRPr/>
            </a:pPr>
            <a:r>
              <a:rPr lang="en-US" sz="4000" b="1" dirty="0"/>
              <a:t>Power comes from above</a:t>
            </a:r>
          </a:p>
          <a:p>
            <a:pPr marL="571500" indent="-571500">
              <a:buFont typeface="Arial" panose="020B0604020202020204" pitchFamily="34" charset="0"/>
              <a:buChar char="•"/>
              <a:defRPr/>
            </a:pPr>
            <a:r>
              <a:rPr lang="en-US" sz="4000" b="1" dirty="0"/>
              <a:t>A change in the way God operates</a:t>
            </a:r>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p:txBody>
      </p:sp>
      <p:sp>
        <p:nvSpPr>
          <p:cNvPr id="6" name="Rounded Rectangular Callout 17">
            <a:extLst>
              <a:ext uri="{FF2B5EF4-FFF2-40B4-BE49-F238E27FC236}">
                <a16:creationId xmlns:a16="http://schemas.microsoft.com/office/drawing/2014/main" id="{EDDAEC9A-FF3D-BE7B-2E2A-40DD6E95E792}"/>
              </a:ext>
            </a:extLst>
          </p:cNvPr>
          <p:cNvSpPr/>
          <p:nvPr/>
        </p:nvSpPr>
        <p:spPr>
          <a:xfrm>
            <a:off x="6350000" y="1198320"/>
            <a:ext cx="5715000" cy="184968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3600" b="1" dirty="0"/>
              <a:t>“Upon” Vs “Indwell”</a:t>
            </a:r>
          </a:p>
        </p:txBody>
      </p:sp>
      <p:sp>
        <p:nvSpPr>
          <p:cNvPr id="8" name="TextBox 7">
            <a:extLst>
              <a:ext uri="{FF2B5EF4-FFF2-40B4-BE49-F238E27FC236}">
                <a16:creationId xmlns:a16="http://schemas.microsoft.com/office/drawing/2014/main" id="{3BC5D7CD-C64E-89C9-481D-6549B4358564}"/>
              </a:ext>
            </a:extLst>
          </p:cNvPr>
          <p:cNvSpPr txBox="1"/>
          <p:nvPr/>
        </p:nvSpPr>
        <p:spPr>
          <a:xfrm>
            <a:off x="838200" y="4363605"/>
            <a:ext cx="10210800" cy="1270675"/>
          </a:xfrm>
          <a:prstGeom prst="rect">
            <a:avLst/>
          </a:prstGeom>
          <a:solidFill>
            <a:schemeClr val="accent1">
              <a:lumMod val="50000"/>
            </a:schemeClr>
          </a:solidFill>
          <a:ln>
            <a:solidFill>
              <a:schemeClr val="bg2"/>
            </a:solidFill>
          </a:ln>
        </p:spPr>
        <p:txBody>
          <a:bodyPr wrap="square">
            <a:noAutofit/>
          </a:bodyPr>
          <a:lstStyle/>
          <a:p>
            <a:r>
              <a:rPr lang="en-US" sz="3600" b="1" baseline="30000" dirty="0">
                <a:solidFill>
                  <a:schemeClr val="bg1"/>
                </a:solidFill>
              </a:rPr>
              <a:t>1Corinthians 3:16    </a:t>
            </a:r>
            <a:r>
              <a:rPr lang="en-US" sz="3600" dirty="0">
                <a:solidFill>
                  <a:schemeClr val="bg1"/>
                </a:solidFill>
              </a:rPr>
              <a:t>Do you not know that you are a temple of God and that the Spirit of God dwells in you?</a:t>
            </a:r>
          </a:p>
        </p:txBody>
      </p:sp>
    </p:spTree>
    <p:extLst>
      <p:ext uri="{BB962C8B-B14F-4D97-AF65-F5344CB8AC3E}">
        <p14:creationId xmlns:p14="http://schemas.microsoft.com/office/powerpoint/2010/main" val="306668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2D4F68-43A9-F30F-EE26-80EC313667EF}"/>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A615FA75-63D3-166D-29AF-4EAC87F010D8}"/>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3" name="Rounded Rectangular Callout 17">
            <a:extLst>
              <a:ext uri="{FF2B5EF4-FFF2-40B4-BE49-F238E27FC236}">
                <a16:creationId xmlns:a16="http://schemas.microsoft.com/office/drawing/2014/main" id="{C9A649E1-FE5E-1837-618D-8532712C9BB4}"/>
              </a:ext>
            </a:extLst>
          </p:cNvPr>
          <p:cNvSpPr/>
          <p:nvPr/>
        </p:nvSpPr>
        <p:spPr>
          <a:xfrm>
            <a:off x="228600" y="155713"/>
            <a:ext cx="118110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200" b="1" i="1" dirty="0"/>
              <a:t>What does Luke want us to get from this account?</a:t>
            </a:r>
          </a:p>
        </p:txBody>
      </p:sp>
      <p:sp>
        <p:nvSpPr>
          <p:cNvPr id="7" name="Rounded Rectangular Callout 17">
            <a:extLst>
              <a:ext uri="{FF2B5EF4-FFF2-40B4-BE49-F238E27FC236}">
                <a16:creationId xmlns:a16="http://schemas.microsoft.com/office/drawing/2014/main" id="{BD9D6762-06A8-B66E-6CB9-F6467857347E}"/>
              </a:ext>
            </a:extLst>
          </p:cNvPr>
          <p:cNvSpPr/>
          <p:nvPr/>
        </p:nvSpPr>
        <p:spPr>
          <a:xfrm>
            <a:off x="0" y="917713"/>
            <a:ext cx="8534401" cy="449248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4000" b="1" dirty="0"/>
              <a:t>God keeps his promises</a:t>
            </a:r>
          </a:p>
          <a:p>
            <a:pPr marL="571500" indent="-571500">
              <a:buFont typeface="Arial" panose="020B0604020202020204" pitchFamily="34" charset="0"/>
              <a:buChar char="•"/>
              <a:defRPr/>
            </a:pPr>
            <a:r>
              <a:rPr lang="en-US" sz="4000" b="1" dirty="0"/>
              <a:t>God has perfect timing </a:t>
            </a:r>
          </a:p>
          <a:p>
            <a:pPr marL="571500" indent="-571500">
              <a:buFont typeface="Arial" panose="020B0604020202020204" pitchFamily="34" charset="0"/>
              <a:buChar char="•"/>
              <a:defRPr/>
            </a:pPr>
            <a:r>
              <a:rPr lang="en-US" sz="4000" b="1" dirty="0"/>
              <a:t>Power comes from above</a:t>
            </a:r>
          </a:p>
          <a:p>
            <a:pPr marL="571500" indent="-571500">
              <a:buFont typeface="Arial" panose="020B0604020202020204" pitchFamily="34" charset="0"/>
              <a:buChar char="•"/>
              <a:defRPr/>
            </a:pPr>
            <a:r>
              <a:rPr lang="en-US" sz="4000" b="1" dirty="0"/>
              <a:t>A change in the way God operates</a:t>
            </a:r>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p:txBody>
      </p:sp>
      <p:sp>
        <p:nvSpPr>
          <p:cNvPr id="6" name="Rounded Rectangular Callout 17">
            <a:extLst>
              <a:ext uri="{FF2B5EF4-FFF2-40B4-BE49-F238E27FC236}">
                <a16:creationId xmlns:a16="http://schemas.microsoft.com/office/drawing/2014/main" id="{08D660F5-2F5E-8462-FE5B-75FB8D1A80BA}"/>
              </a:ext>
            </a:extLst>
          </p:cNvPr>
          <p:cNvSpPr/>
          <p:nvPr/>
        </p:nvSpPr>
        <p:spPr>
          <a:xfrm>
            <a:off x="6350000" y="1198320"/>
            <a:ext cx="5715000" cy="184968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3600" b="1" dirty="0"/>
              <a:t>“Upon” Vs “Indwell”</a:t>
            </a:r>
          </a:p>
          <a:p>
            <a:pPr marL="571500" indent="-571500">
              <a:buFont typeface="Arial" panose="020B0604020202020204" pitchFamily="34" charset="0"/>
              <a:buChar char="•"/>
              <a:defRPr/>
            </a:pPr>
            <a:r>
              <a:rPr lang="en-US" sz="3600" b="1" dirty="0"/>
              <a:t>Temporary Vs Permanent</a:t>
            </a:r>
          </a:p>
          <a:p>
            <a:pPr marL="571500" indent="-571500">
              <a:buFont typeface="Arial" panose="020B0604020202020204" pitchFamily="34" charset="0"/>
              <a:buChar char="•"/>
              <a:defRPr/>
            </a:pPr>
            <a:r>
              <a:rPr lang="en-US" sz="3600" b="1" dirty="0"/>
              <a:t>Select vs All</a:t>
            </a:r>
          </a:p>
        </p:txBody>
      </p:sp>
      <p:sp>
        <p:nvSpPr>
          <p:cNvPr id="5" name="TextBox 4">
            <a:extLst>
              <a:ext uri="{FF2B5EF4-FFF2-40B4-BE49-F238E27FC236}">
                <a16:creationId xmlns:a16="http://schemas.microsoft.com/office/drawing/2014/main" id="{50EB4984-C7CE-9F22-9ADC-31CA244E27A2}"/>
              </a:ext>
            </a:extLst>
          </p:cNvPr>
          <p:cNvSpPr txBox="1"/>
          <p:nvPr/>
        </p:nvSpPr>
        <p:spPr>
          <a:xfrm>
            <a:off x="838200" y="3926865"/>
            <a:ext cx="10744200" cy="2664435"/>
          </a:xfrm>
          <a:prstGeom prst="rect">
            <a:avLst/>
          </a:prstGeom>
          <a:solidFill>
            <a:schemeClr val="accent1">
              <a:lumMod val="50000"/>
            </a:schemeClr>
          </a:solidFill>
          <a:ln>
            <a:solidFill>
              <a:schemeClr val="bg2"/>
            </a:solidFill>
          </a:ln>
        </p:spPr>
        <p:txBody>
          <a:bodyPr wrap="square">
            <a:noAutofit/>
          </a:bodyPr>
          <a:lstStyle/>
          <a:p>
            <a:r>
              <a:rPr lang="en-US" sz="3200" b="1" baseline="30000" dirty="0">
                <a:solidFill>
                  <a:schemeClr val="bg1"/>
                </a:solidFill>
              </a:rPr>
              <a:t>Ephesians 1:13 </a:t>
            </a:r>
            <a:r>
              <a:rPr lang="en-US" sz="3200" dirty="0">
                <a:solidFill>
                  <a:schemeClr val="bg1"/>
                </a:solidFill>
              </a:rPr>
              <a:t>In Him, you also, after listening to the message of truth, the gospel of your salvation—having also believed, you were </a:t>
            </a:r>
            <a:r>
              <a:rPr lang="en-US" sz="3200" b="1" u="sng" dirty="0">
                <a:solidFill>
                  <a:schemeClr val="bg1"/>
                </a:solidFill>
              </a:rPr>
              <a:t>sealed in Him with the Holy Spirit of promise</a:t>
            </a:r>
            <a:r>
              <a:rPr lang="en-US" sz="3200" dirty="0">
                <a:solidFill>
                  <a:schemeClr val="bg1"/>
                </a:solidFill>
              </a:rPr>
              <a:t>, </a:t>
            </a:r>
            <a:r>
              <a:rPr lang="en-US" sz="3200" b="1" baseline="30000" dirty="0">
                <a:solidFill>
                  <a:schemeClr val="bg1"/>
                </a:solidFill>
              </a:rPr>
              <a:t>14 </a:t>
            </a:r>
            <a:r>
              <a:rPr lang="en-US" sz="3200" dirty="0">
                <a:solidFill>
                  <a:schemeClr val="bg1"/>
                </a:solidFill>
              </a:rPr>
              <a:t>who is  given as a pledge of our inheritance, with a view to the  redemption of God’s own possession, to the praise of His glory.</a:t>
            </a:r>
          </a:p>
        </p:txBody>
      </p:sp>
    </p:spTree>
    <p:extLst>
      <p:ext uri="{BB962C8B-B14F-4D97-AF65-F5344CB8AC3E}">
        <p14:creationId xmlns:p14="http://schemas.microsoft.com/office/powerpoint/2010/main" val="313495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wipe(left)">
                                      <p:cBhvr>
                                        <p:cTn id="16"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E05251-952C-3E59-9732-EF253F01A867}"/>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47DDA549-D8CD-08F8-F979-5A735A26848A}"/>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3" name="Rounded Rectangular Callout 17">
            <a:extLst>
              <a:ext uri="{FF2B5EF4-FFF2-40B4-BE49-F238E27FC236}">
                <a16:creationId xmlns:a16="http://schemas.microsoft.com/office/drawing/2014/main" id="{FF250B93-D83B-1CE0-6689-40A9943E77BF}"/>
              </a:ext>
            </a:extLst>
          </p:cNvPr>
          <p:cNvSpPr/>
          <p:nvPr/>
        </p:nvSpPr>
        <p:spPr>
          <a:xfrm>
            <a:off x="228600" y="155713"/>
            <a:ext cx="118110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200" b="1" i="1" dirty="0"/>
              <a:t>What does Luke want us to get from this account?</a:t>
            </a:r>
          </a:p>
        </p:txBody>
      </p:sp>
      <p:sp>
        <p:nvSpPr>
          <p:cNvPr id="7" name="Rounded Rectangular Callout 17">
            <a:extLst>
              <a:ext uri="{FF2B5EF4-FFF2-40B4-BE49-F238E27FC236}">
                <a16:creationId xmlns:a16="http://schemas.microsoft.com/office/drawing/2014/main" id="{ADB2D6E8-3F4D-80EF-96EF-8AB7ED2DFD07}"/>
              </a:ext>
            </a:extLst>
          </p:cNvPr>
          <p:cNvSpPr/>
          <p:nvPr/>
        </p:nvSpPr>
        <p:spPr>
          <a:xfrm>
            <a:off x="0" y="917713"/>
            <a:ext cx="8534401" cy="449248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4000" b="1" dirty="0"/>
              <a:t>God keeps his promises</a:t>
            </a:r>
          </a:p>
          <a:p>
            <a:pPr marL="571500" indent="-571500">
              <a:buFont typeface="Arial" panose="020B0604020202020204" pitchFamily="34" charset="0"/>
              <a:buChar char="•"/>
              <a:defRPr/>
            </a:pPr>
            <a:r>
              <a:rPr lang="en-US" sz="4000" b="1" dirty="0"/>
              <a:t>God has perfect timing </a:t>
            </a:r>
          </a:p>
          <a:p>
            <a:pPr marL="571500" indent="-571500">
              <a:buFont typeface="Arial" panose="020B0604020202020204" pitchFamily="34" charset="0"/>
              <a:buChar char="•"/>
              <a:defRPr/>
            </a:pPr>
            <a:r>
              <a:rPr lang="en-US" sz="4000" b="1" dirty="0"/>
              <a:t>Power comes from above</a:t>
            </a:r>
          </a:p>
          <a:p>
            <a:pPr marL="571500" indent="-571500">
              <a:buFont typeface="Arial" panose="020B0604020202020204" pitchFamily="34" charset="0"/>
              <a:buChar char="•"/>
              <a:defRPr/>
            </a:pPr>
            <a:r>
              <a:rPr lang="en-US" sz="4000" b="1" dirty="0"/>
              <a:t>A change in the way God operates</a:t>
            </a:r>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p:txBody>
      </p:sp>
      <p:sp>
        <p:nvSpPr>
          <p:cNvPr id="6" name="Rounded Rectangular Callout 17">
            <a:extLst>
              <a:ext uri="{FF2B5EF4-FFF2-40B4-BE49-F238E27FC236}">
                <a16:creationId xmlns:a16="http://schemas.microsoft.com/office/drawing/2014/main" id="{0465660C-983D-D057-68C1-9EB8FA242337}"/>
              </a:ext>
            </a:extLst>
          </p:cNvPr>
          <p:cNvSpPr/>
          <p:nvPr/>
        </p:nvSpPr>
        <p:spPr>
          <a:xfrm>
            <a:off x="6350000" y="1198320"/>
            <a:ext cx="5715000" cy="184968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3600" b="1" dirty="0"/>
              <a:t>“Upon” Vs “Indwell”</a:t>
            </a:r>
          </a:p>
          <a:p>
            <a:pPr marL="571500" indent="-571500">
              <a:buFont typeface="Arial" panose="020B0604020202020204" pitchFamily="34" charset="0"/>
              <a:buChar char="•"/>
              <a:defRPr/>
            </a:pPr>
            <a:r>
              <a:rPr lang="en-US" sz="3600" b="1" dirty="0"/>
              <a:t>Temporary Vs Permanent</a:t>
            </a:r>
          </a:p>
          <a:p>
            <a:pPr marL="571500" indent="-571500">
              <a:buFont typeface="Arial" panose="020B0604020202020204" pitchFamily="34" charset="0"/>
              <a:buChar char="•"/>
              <a:defRPr/>
            </a:pPr>
            <a:r>
              <a:rPr lang="en-US" sz="3600" b="1" dirty="0"/>
              <a:t>Select vs All</a:t>
            </a:r>
          </a:p>
        </p:txBody>
      </p:sp>
      <p:sp>
        <p:nvSpPr>
          <p:cNvPr id="9" name="TextBox 8">
            <a:extLst>
              <a:ext uri="{FF2B5EF4-FFF2-40B4-BE49-F238E27FC236}">
                <a16:creationId xmlns:a16="http://schemas.microsoft.com/office/drawing/2014/main" id="{583D3717-D5D1-8658-281F-AF94D4F6A9C8}"/>
              </a:ext>
            </a:extLst>
          </p:cNvPr>
          <p:cNvSpPr txBox="1"/>
          <p:nvPr/>
        </p:nvSpPr>
        <p:spPr>
          <a:xfrm>
            <a:off x="1295400" y="4495800"/>
            <a:ext cx="9296400" cy="167640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2:3 </a:t>
            </a:r>
            <a:r>
              <a:rPr lang="en-US" sz="3200" dirty="0"/>
              <a:t>And there appeared to them tongues as of fire </a:t>
            </a:r>
            <a:r>
              <a:rPr lang="en-US" sz="3200" b="1" u="sng" dirty="0">
                <a:solidFill>
                  <a:srgbClr val="002060"/>
                </a:solidFill>
              </a:rPr>
              <a:t>distributing themselves, and they rested on each one of them</a:t>
            </a:r>
            <a:r>
              <a:rPr lang="en-US" sz="3200" dirty="0"/>
              <a:t>. </a:t>
            </a:r>
            <a:r>
              <a:rPr lang="en-US" sz="3200" b="1" baseline="30000" dirty="0"/>
              <a:t>4 </a:t>
            </a:r>
            <a:r>
              <a:rPr lang="en-US" sz="3200" dirty="0"/>
              <a:t>And they were all filled with the Holy Spirit</a:t>
            </a:r>
            <a:endParaRPr lang="en-US" sz="3600" dirty="0"/>
          </a:p>
        </p:txBody>
      </p:sp>
    </p:spTree>
    <p:extLst>
      <p:ext uri="{BB962C8B-B14F-4D97-AF65-F5344CB8AC3E}">
        <p14:creationId xmlns:p14="http://schemas.microsoft.com/office/powerpoint/2010/main" val="971908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2472A1-C757-6632-8CA3-D662461B5BF5}"/>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5C634C8C-A3F2-55BD-6862-EC067495B699}"/>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3" name="Rounded Rectangular Callout 17">
            <a:extLst>
              <a:ext uri="{FF2B5EF4-FFF2-40B4-BE49-F238E27FC236}">
                <a16:creationId xmlns:a16="http://schemas.microsoft.com/office/drawing/2014/main" id="{482EC1AD-431F-F3D1-06E2-F62B2251034E}"/>
              </a:ext>
            </a:extLst>
          </p:cNvPr>
          <p:cNvSpPr/>
          <p:nvPr/>
        </p:nvSpPr>
        <p:spPr>
          <a:xfrm>
            <a:off x="228600" y="155713"/>
            <a:ext cx="118110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200" b="1" i="1" dirty="0"/>
              <a:t>What does Luke want us to get from this account?</a:t>
            </a:r>
          </a:p>
        </p:txBody>
      </p:sp>
      <p:sp>
        <p:nvSpPr>
          <p:cNvPr id="7" name="Rounded Rectangular Callout 17">
            <a:extLst>
              <a:ext uri="{FF2B5EF4-FFF2-40B4-BE49-F238E27FC236}">
                <a16:creationId xmlns:a16="http://schemas.microsoft.com/office/drawing/2014/main" id="{233492C9-D79A-615B-0CD9-5798BEB5BB64}"/>
              </a:ext>
            </a:extLst>
          </p:cNvPr>
          <p:cNvSpPr/>
          <p:nvPr/>
        </p:nvSpPr>
        <p:spPr>
          <a:xfrm>
            <a:off x="0" y="917713"/>
            <a:ext cx="8534401" cy="449248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4000" b="1" dirty="0"/>
              <a:t>God keeps his promises</a:t>
            </a:r>
          </a:p>
          <a:p>
            <a:pPr marL="571500" indent="-571500">
              <a:buFont typeface="Arial" panose="020B0604020202020204" pitchFamily="34" charset="0"/>
              <a:buChar char="•"/>
              <a:defRPr/>
            </a:pPr>
            <a:r>
              <a:rPr lang="en-US" sz="4000" b="1" dirty="0"/>
              <a:t>God has perfect timing </a:t>
            </a:r>
          </a:p>
          <a:p>
            <a:pPr marL="571500" indent="-571500">
              <a:buFont typeface="Arial" panose="020B0604020202020204" pitchFamily="34" charset="0"/>
              <a:buChar char="•"/>
              <a:defRPr/>
            </a:pPr>
            <a:r>
              <a:rPr lang="en-US" sz="4000" b="1" dirty="0"/>
              <a:t>Power comes from above</a:t>
            </a:r>
          </a:p>
          <a:p>
            <a:pPr marL="571500" indent="-571500">
              <a:buFont typeface="Arial" panose="020B0604020202020204" pitchFamily="34" charset="0"/>
              <a:buChar char="•"/>
              <a:defRPr/>
            </a:pPr>
            <a:r>
              <a:rPr lang="en-US" sz="4000" b="1" dirty="0"/>
              <a:t>A change in the way God operates</a:t>
            </a:r>
          </a:p>
          <a:p>
            <a:pPr marL="571500" indent="-571500">
              <a:buFont typeface="Arial" panose="020B0604020202020204" pitchFamily="34" charset="0"/>
              <a:buChar char="•"/>
              <a:defRPr/>
            </a:pPr>
            <a:r>
              <a:rPr lang="en-US" sz="4000" b="1" dirty="0"/>
              <a:t>The Spirit is given to any and all</a:t>
            </a:r>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p:txBody>
      </p:sp>
      <p:sp>
        <p:nvSpPr>
          <p:cNvPr id="6" name="Rounded Rectangular Callout 17">
            <a:extLst>
              <a:ext uri="{FF2B5EF4-FFF2-40B4-BE49-F238E27FC236}">
                <a16:creationId xmlns:a16="http://schemas.microsoft.com/office/drawing/2014/main" id="{FF8F1A16-7DE1-B467-3B02-2EBB406D397B}"/>
              </a:ext>
            </a:extLst>
          </p:cNvPr>
          <p:cNvSpPr/>
          <p:nvPr/>
        </p:nvSpPr>
        <p:spPr>
          <a:xfrm>
            <a:off x="6350000" y="1198320"/>
            <a:ext cx="5715000" cy="184968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3600" b="1" dirty="0"/>
              <a:t>“Upon” Vs “Indwell”</a:t>
            </a:r>
          </a:p>
          <a:p>
            <a:pPr marL="571500" indent="-571500">
              <a:buFont typeface="Arial" panose="020B0604020202020204" pitchFamily="34" charset="0"/>
              <a:buChar char="•"/>
              <a:defRPr/>
            </a:pPr>
            <a:r>
              <a:rPr lang="en-US" sz="3600" b="1" dirty="0"/>
              <a:t>Temporary Vs Permanent</a:t>
            </a:r>
          </a:p>
          <a:p>
            <a:pPr marL="571500" indent="-571500">
              <a:buFont typeface="Arial" panose="020B0604020202020204" pitchFamily="34" charset="0"/>
              <a:buChar char="•"/>
              <a:defRPr/>
            </a:pPr>
            <a:r>
              <a:rPr lang="en-US" sz="3600" b="1" dirty="0"/>
              <a:t>Select vs All</a:t>
            </a:r>
          </a:p>
        </p:txBody>
      </p:sp>
      <p:sp>
        <p:nvSpPr>
          <p:cNvPr id="9" name="TextBox 8">
            <a:extLst>
              <a:ext uri="{FF2B5EF4-FFF2-40B4-BE49-F238E27FC236}">
                <a16:creationId xmlns:a16="http://schemas.microsoft.com/office/drawing/2014/main" id="{FAA278F5-E4B6-C5EE-049A-CEC80B2FE61D}"/>
              </a:ext>
            </a:extLst>
          </p:cNvPr>
          <p:cNvSpPr txBox="1"/>
          <p:nvPr/>
        </p:nvSpPr>
        <p:spPr>
          <a:xfrm>
            <a:off x="1295400" y="4495800"/>
            <a:ext cx="9296400" cy="167640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2:3 </a:t>
            </a:r>
            <a:r>
              <a:rPr lang="en-US" sz="3200" dirty="0"/>
              <a:t>And there appeared to them tongues as of fire distributing themselves, and they rested on each one of them. </a:t>
            </a:r>
            <a:r>
              <a:rPr lang="en-US" sz="3200" b="1" baseline="30000" dirty="0"/>
              <a:t>4 </a:t>
            </a:r>
            <a:r>
              <a:rPr lang="en-US" sz="3200" b="1" u="sng" dirty="0">
                <a:solidFill>
                  <a:srgbClr val="002060"/>
                </a:solidFill>
              </a:rPr>
              <a:t>And they were all filled with the Holy Spirit</a:t>
            </a:r>
            <a:endParaRPr lang="en-US" sz="3600" b="1" u="sng" dirty="0">
              <a:solidFill>
                <a:srgbClr val="002060"/>
              </a:solidFill>
            </a:endParaRPr>
          </a:p>
        </p:txBody>
      </p:sp>
    </p:spTree>
    <p:extLst>
      <p:ext uri="{BB962C8B-B14F-4D97-AF65-F5344CB8AC3E}">
        <p14:creationId xmlns:p14="http://schemas.microsoft.com/office/powerpoint/2010/main" val="203139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Effect transition="in" filter="wipe(left)">
                                      <p:cBhvr>
                                        <p:cTn id="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3A805-BE46-6F4A-D98C-70CBD76D8BBC}"/>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C5B2B826-AC56-7326-DBB5-C697D7F91D14}"/>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3" name="Rounded Rectangular Callout 17">
            <a:extLst>
              <a:ext uri="{FF2B5EF4-FFF2-40B4-BE49-F238E27FC236}">
                <a16:creationId xmlns:a16="http://schemas.microsoft.com/office/drawing/2014/main" id="{65320086-73DF-7B37-AB42-3E672CB633FA}"/>
              </a:ext>
            </a:extLst>
          </p:cNvPr>
          <p:cNvSpPr/>
          <p:nvPr/>
        </p:nvSpPr>
        <p:spPr>
          <a:xfrm>
            <a:off x="228600" y="155713"/>
            <a:ext cx="118110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200" b="1" i="1" dirty="0"/>
              <a:t>What does Luke want us to get from this account?</a:t>
            </a:r>
          </a:p>
        </p:txBody>
      </p:sp>
      <p:sp>
        <p:nvSpPr>
          <p:cNvPr id="7" name="Rounded Rectangular Callout 17">
            <a:extLst>
              <a:ext uri="{FF2B5EF4-FFF2-40B4-BE49-F238E27FC236}">
                <a16:creationId xmlns:a16="http://schemas.microsoft.com/office/drawing/2014/main" id="{0B91140F-1FD3-C6BF-590E-B0A999A90339}"/>
              </a:ext>
            </a:extLst>
          </p:cNvPr>
          <p:cNvSpPr/>
          <p:nvPr/>
        </p:nvSpPr>
        <p:spPr>
          <a:xfrm>
            <a:off x="0" y="917713"/>
            <a:ext cx="8534401" cy="449248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4000" b="1" dirty="0"/>
              <a:t>God keeps his promises</a:t>
            </a:r>
          </a:p>
          <a:p>
            <a:pPr marL="571500" indent="-571500">
              <a:buFont typeface="Arial" panose="020B0604020202020204" pitchFamily="34" charset="0"/>
              <a:buChar char="•"/>
              <a:defRPr/>
            </a:pPr>
            <a:r>
              <a:rPr lang="en-US" sz="4000" b="1" dirty="0"/>
              <a:t>God has perfect timing </a:t>
            </a:r>
          </a:p>
          <a:p>
            <a:pPr marL="571500" indent="-571500">
              <a:buFont typeface="Arial" panose="020B0604020202020204" pitchFamily="34" charset="0"/>
              <a:buChar char="•"/>
              <a:defRPr/>
            </a:pPr>
            <a:r>
              <a:rPr lang="en-US" sz="4000" b="1" dirty="0"/>
              <a:t>Power comes from above</a:t>
            </a:r>
          </a:p>
          <a:p>
            <a:pPr marL="571500" indent="-571500">
              <a:buFont typeface="Arial" panose="020B0604020202020204" pitchFamily="34" charset="0"/>
              <a:buChar char="•"/>
              <a:defRPr/>
            </a:pPr>
            <a:r>
              <a:rPr lang="en-US" sz="4000" b="1" dirty="0"/>
              <a:t>A change in the way God operates</a:t>
            </a:r>
          </a:p>
          <a:p>
            <a:pPr marL="571500" indent="-571500">
              <a:buFont typeface="Arial" panose="020B0604020202020204" pitchFamily="34" charset="0"/>
              <a:buChar char="•"/>
              <a:defRPr/>
            </a:pPr>
            <a:r>
              <a:rPr lang="en-US" sz="4000" b="1" dirty="0"/>
              <a:t>The Spirit is given to any and all</a:t>
            </a:r>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p:txBody>
      </p:sp>
      <p:sp>
        <p:nvSpPr>
          <p:cNvPr id="6" name="Rounded Rectangular Callout 17">
            <a:extLst>
              <a:ext uri="{FF2B5EF4-FFF2-40B4-BE49-F238E27FC236}">
                <a16:creationId xmlns:a16="http://schemas.microsoft.com/office/drawing/2014/main" id="{247C6F1A-E7B7-AE37-D801-0FEDD64D3A2E}"/>
              </a:ext>
            </a:extLst>
          </p:cNvPr>
          <p:cNvSpPr/>
          <p:nvPr/>
        </p:nvSpPr>
        <p:spPr>
          <a:xfrm>
            <a:off x="6350000" y="1198320"/>
            <a:ext cx="5715000" cy="184968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3600" b="1" dirty="0"/>
              <a:t>“Upon” Vs “Indwell”</a:t>
            </a:r>
          </a:p>
          <a:p>
            <a:pPr marL="571500" indent="-571500">
              <a:buFont typeface="Arial" panose="020B0604020202020204" pitchFamily="34" charset="0"/>
              <a:buChar char="•"/>
              <a:defRPr/>
            </a:pPr>
            <a:r>
              <a:rPr lang="en-US" sz="3600" b="1" dirty="0"/>
              <a:t>Temporary Vs Permanent</a:t>
            </a:r>
          </a:p>
          <a:p>
            <a:pPr marL="571500" indent="-571500">
              <a:buFont typeface="Arial" panose="020B0604020202020204" pitchFamily="34" charset="0"/>
              <a:buChar char="•"/>
              <a:defRPr/>
            </a:pPr>
            <a:r>
              <a:rPr lang="en-US" sz="3600" b="1" dirty="0"/>
              <a:t>Select vs All</a:t>
            </a:r>
          </a:p>
        </p:txBody>
      </p:sp>
      <p:sp>
        <p:nvSpPr>
          <p:cNvPr id="5" name="TextBox 4">
            <a:extLst>
              <a:ext uri="{FF2B5EF4-FFF2-40B4-BE49-F238E27FC236}">
                <a16:creationId xmlns:a16="http://schemas.microsoft.com/office/drawing/2014/main" id="{E3CB5D29-F420-7204-492E-56F7EDBF7AB0}"/>
              </a:ext>
            </a:extLst>
          </p:cNvPr>
          <p:cNvSpPr txBox="1"/>
          <p:nvPr/>
        </p:nvSpPr>
        <p:spPr>
          <a:xfrm>
            <a:off x="838200" y="4592332"/>
            <a:ext cx="10744200" cy="1635735"/>
          </a:xfrm>
          <a:prstGeom prst="rect">
            <a:avLst/>
          </a:prstGeom>
          <a:solidFill>
            <a:schemeClr val="accent1">
              <a:lumMod val="50000"/>
            </a:schemeClr>
          </a:solidFill>
          <a:ln>
            <a:solidFill>
              <a:schemeClr val="bg2"/>
            </a:solidFill>
          </a:ln>
        </p:spPr>
        <p:txBody>
          <a:bodyPr wrap="square">
            <a:noAutofit/>
          </a:bodyPr>
          <a:lstStyle/>
          <a:p>
            <a:r>
              <a:rPr lang="en-US" sz="3200" b="1" baseline="30000" dirty="0">
                <a:solidFill>
                  <a:schemeClr val="bg1"/>
                </a:solidFill>
              </a:rPr>
              <a:t>1 Corinthians 12:13  </a:t>
            </a:r>
            <a:r>
              <a:rPr lang="en-US" sz="3200" dirty="0">
                <a:solidFill>
                  <a:schemeClr val="bg1"/>
                </a:solidFill>
              </a:rPr>
              <a:t>For by one Spirit we were all baptized into one body, whether Jews or Greeks, whether slaves or free, and we were all made to drink of one Spirit.</a:t>
            </a:r>
          </a:p>
          <a:p>
            <a:endParaRPr lang="en-US" sz="3200" dirty="0">
              <a:solidFill>
                <a:schemeClr val="bg1"/>
              </a:solidFill>
            </a:endParaRPr>
          </a:p>
        </p:txBody>
      </p:sp>
    </p:spTree>
    <p:extLst>
      <p:ext uri="{BB962C8B-B14F-4D97-AF65-F5344CB8AC3E}">
        <p14:creationId xmlns:p14="http://schemas.microsoft.com/office/powerpoint/2010/main" val="508153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65F76-5FBC-1D27-26D8-764A2D417423}"/>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5E886383-2F7A-67D0-CD62-1CC0F3BAC76F}"/>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3" name="Rounded Rectangular Callout 17">
            <a:extLst>
              <a:ext uri="{FF2B5EF4-FFF2-40B4-BE49-F238E27FC236}">
                <a16:creationId xmlns:a16="http://schemas.microsoft.com/office/drawing/2014/main" id="{DF570A6E-B6E8-06A8-BA56-A6B26FC70C45}"/>
              </a:ext>
            </a:extLst>
          </p:cNvPr>
          <p:cNvSpPr/>
          <p:nvPr/>
        </p:nvSpPr>
        <p:spPr>
          <a:xfrm>
            <a:off x="228600" y="155713"/>
            <a:ext cx="118110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200" b="1" i="1" dirty="0"/>
              <a:t>What does Luke want us to get from this account?</a:t>
            </a:r>
          </a:p>
        </p:txBody>
      </p:sp>
      <p:sp>
        <p:nvSpPr>
          <p:cNvPr id="7" name="Rounded Rectangular Callout 17">
            <a:extLst>
              <a:ext uri="{FF2B5EF4-FFF2-40B4-BE49-F238E27FC236}">
                <a16:creationId xmlns:a16="http://schemas.microsoft.com/office/drawing/2014/main" id="{3034E257-0222-A925-EE84-A4BE5DC6473F}"/>
              </a:ext>
            </a:extLst>
          </p:cNvPr>
          <p:cNvSpPr/>
          <p:nvPr/>
        </p:nvSpPr>
        <p:spPr>
          <a:xfrm>
            <a:off x="0" y="917713"/>
            <a:ext cx="8534401" cy="449248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4000" b="1" dirty="0"/>
              <a:t>God keeps his promises</a:t>
            </a:r>
          </a:p>
          <a:p>
            <a:pPr marL="571500" indent="-571500">
              <a:buFont typeface="Arial" panose="020B0604020202020204" pitchFamily="34" charset="0"/>
              <a:buChar char="•"/>
              <a:defRPr/>
            </a:pPr>
            <a:r>
              <a:rPr lang="en-US" sz="4000" b="1" dirty="0"/>
              <a:t>God has perfect timing </a:t>
            </a:r>
          </a:p>
          <a:p>
            <a:pPr marL="571500" indent="-571500">
              <a:buFont typeface="Arial" panose="020B0604020202020204" pitchFamily="34" charset="0"/>
              <a:buChar char="•"/>
              <a:defRPr/>
            </a:pPr>
            <a:r>
              <a:rPr lang="en-US" sz="4000" b="1" dirty="0"/>
              <a:t>Power comes from above</a:t>
            </a:r>
          </a:p>
          <a:p>
            <a:pPr marL="571500" indent="-571500">
              <a:buFont typeface="Arial" panose="020B0604020202020204" pitchFamily="34" charset="0"/>
              <a:buChar char="•"/>
              <a:defRPr/>
            </a:pPr>
            <a:r>
              <a:rPr lang="en-US" sz="4000" b="1" dirty="0"/>
              <a:t>A change in the way God operates</a:t>
            </a:r>
          </a:p>
          <a:p>
            <a:pPr marL="571500" indent="-571500">
              <a:buFont typeface="Arial" panose="020B0604020202020204" pitchFamily="34" charset="0"/>
              <a:buChar char="•"/>
              <a:defRPr/>
            </a:pPr>
            <a:r>
              <a:rPr lang="en-US" sz="4000" b="1" dirty="0"/>
              <a:t>The Spirit is given to any and all</a:t>
            </a:r>
          </a:p>
          <a:p>
            <a:pPr marL="571500" indent="-571500">
              <a:buFont typeface="Arial" panose="020B0604020202020204" pitchFamily="34" charset="0"/>
              <a:buChar char="•"/>
              <a:defRPr/>
            </a:pPr>
            <a:r>
              <a:rPr lang="en-US" sz="4000" b="1" dirty="0"/>
              <a:t>The Spirit’s empowering is for a </a:t>
            </a:r>
            <a:r>
              <a:rPr lang="en-US" sz="4000" b="1" i="1" dirty="0"/>
              <a:t>purpose </a:t>
            </a:r>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p:txBody>
      </p:sp>
      <p:sp>
        <p:nvSpPr>
          <p:cNvPr id="8" name="Rounded Rectangular Callout 17">
            <a:extLst>
              <a:ext uri="{FF2B5EF4-FFF2-40B4-BE49-F238E27FC236}">
                <a16:creationId xmlns:a16="http://schemas.microsoft.com/office/drawing/2014/main" id="{EFD8209A-2295-A93D-1077-B0E3176795C8}"/>
              </a:ext>
            </a:extLst>
          </p:cNvPr>
          <p:cNvSpPr/>
          <p:nvPr/>
        </p:nvSpPr>
        <p:spPr>
          <a:xfrm>
            <a:off x="393701" y="5497450"/>
            <a:ext cx="8153400" cy="128434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The promise of the “Helper” has always been in the context of the </a:t>
            </a:r>
            <a:r>
              <a:rPr lang="en-US" sz="3600" b="1" i="1" dirty="0"/>
              <a:t>mission</a:t>
            </a:r>
          </a:p>
        </p:txBody>
      </p:sp>
    </p:spTree>
    <p:extLst>
      <p:ext uri="{BB962C8B-B14F-4D97-AF65-F5344CB8AC3E}">
        <p14:creationId xmlns:p14="http://schemas.microsoft.com/office/powerpoint/2010/main" val="216329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5" end="5"/>
                                            </p:txEl>
                                          </p:spTgt>
                                        </p:tgtEl>
                                        <p:attrNameLst>
                                          <p:attrName>style.visibility</p:attrName>
                                        </p:attrNameLst>
                                      </p:cBhvr>
                                      <p:to>
                                        <p:strVal val="visible"/>
                                      </p:to>
                                    </p:set>
                                    <p:animEffect transition="in" filter="fade">
                                      <p:cBhvr>
                                        <p:cTn id="7" dur="500"/>
                                        <p:tgtEl>
                                          <p:spTgt spid="7">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3A1B19-341E-F4FC-23CA-D937639F5117}"/>
            </a:ext>
          </a:extLst>
        </p:cNvPr>
        <p:cNvGrpSpPr/>
        <p:nvPr/>
      </p:nvGrpSpPr>
      <p:grpSpPr>
        <a:xfrm>
          <a:off x="0" y="0"/>
          <a:ext cx="0" cy="0"/>
          <a:chOff x="0" y="0"/>
          <a:chExt cx="0" cy="0"/>
        </a:xfrm>
      </p:grpSpPr>
      <p:sp>
        <p:nvSpPr>
          <p:cNvPr id="18" name="TextBox 17">
            <a:extLst>
              <a:ext uri="{FF2B5EF4-FFF2-40B4-BE49-F238E27FC236}">
                <a16:creationId xmlns:a16="http://schemas.microsoft.com/office/drawing/2014/main" id="{4CB24D89-2288-85B7-DC49-99378B493BEA}"/>
              </a:ext>
            </a:extLst>
          </p:cNvPr>
          <p:cNvSpPr txBox="1"/>
          <p:nvPr/>
        </p:nvSpPr>
        <p:spPr>
          <a:xfrm>
            <a:off x="1" y="0"/>
            <a:ext cx="12192000" cy="6896102"/>
          </a:xfrm>
          <a:prstGeom prst="rect">
            <a:avLst/>
          </a:prstGeom>
          <a:solidFill>
            <a:schemeClr val="accent6">
              <a:lumMod val="20000"/>
              <a:lumOff val="80000"/>
            </a:schemeClr>
          </a:solidFill>
          <a:ln>
            <a:solidFill>
              <a:schemeClr val="bg2"/>
            </a:solidFill>
          </a:ln>
        </p:spPr>
        <p:txBody>
          <a:bodyPr wrap="square">
            <a:noAutofit/>
          </a:bodyPr>
          <a:lstStyle/>
          <a:p>
            <a:r>
              <a:rPr lang="en-US" sz="3600" b="1" baseline="30000" dirty="0"/>
              <a:t>Acts2:4 </a:t>
            </a:r>
            <a:r>
              <a:rPr lang="en-US" sz="3600" dirty="0"/>
              <a:t>And they were all filled with the Holy Spirit and began to  speak with other tongues, as the Spirit was giving them  utterance. </a:t>
            </a:r>
            <a:r>
              <a:rPr lang="en-US" sz="3600" b="1" baseline="30000" dirty="0"/>
              <a:t>5 </a:t>
            </a:r>
            <a:r>
              <a:rPr lang="en-US" sz="3600" dirty="0"/>
              <a:t>Now there were Jews living in Jerusalem, devout men from every nation under heaven. </a:t>
            </a:r>
            <a:r>
              <a:rPr lang="en-US" sz="3600" b="1" baseline="30000" dirty="0"/>
              <a:t>6 </a:t>
            </a:r>
            <a:r>
              <a:rPr lang="en-US" sz="3600" dirty="0"/>
              <a:t>And when this sound occurred, the crowd came together, and were bewildered because each one of them was hearing them speak in his own language. </a:t>
            </a:r>
            <a:r>
              <a:rPr lang="en-US" sz="3600" b="1" baseline="30000" dirty="0"/>
              <a:t>7 </a:t>
            </a:r>
            <a:r>
              <a:rPr lang="en-US" sz="3600" dirty="0"/>
              <a:t>They were amazed and astonished, saying, “Why, are not all these who are speaking Galileans? … </a:t>
            </a:r>
            <a:r>
              <a:rPr lang="en-US" sz="3600" b="1" baseline="30000" dirty="0"/>
              <a:t>11 </a:t>
            </a:r>
            <a:r>
              <a:rPr lang="en-US" sz="3600" dirty="0"/>
              <a:t>we hear them in our own tongues speaking of the mighty deeds of God.”</a:t>
            </a:r>
            <a:r>
              <a:rPr lang="en-US" sz="3600" b="1" baseline="30000" dirty="0"/>
              <a:t>12</a:t>
            </a:r>
            <a:r>
              <a:rPr lang="en-US" sz="3600" dirty="0"/>
              <a:t> And  they all continued in amazement and great perplexity, saying to one another, “What does this mean?” </a:t>
            </a:r>
            <a:r>
              <a:rPr lang="en-US" sz="3600" b="1" baseline="30000" dirty="0"/>
              <a:t>13 </a:t>
            </a:r>
            <a:r>
              <a:rPr lang="en-US" sz="3600" dirty="0"/>
              <a:t>But others were mocking and saying, “They are full of sweet wine.”</a:t>
            </a:r>
          </a:p>
          <a:p>
            <a:endParaRPr lang="en-US" sz="3400" dirty="0"/>
          </a:p>
        </p:txBody>
      </p:sp>
    </p:spTree>
    <p:extLst>
      <p:ext uri="{BB962C8B-B14F-4D97-AF65-F5344CB8AC3E}">
        <p14:creationId xmlns:p14="http://schemas.microsoft.com/office/powerpoint/2010/main" val="1482103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 y="0"/>
            <a:ext cx="12192000" cy="6896102"/>
          </a:xfrm>
          <a:prstGeom prst="rect">
            <a:avLst/>
          </a:prstGeom>
          <a:solidFill>
            <a:schemeClr val="accent6">
              <a:lumMod val="20000"/>
              <a:lumOff val="80000"/>
            </a:schemeClr>
          </a:solidFill>
          <a:ln>
            <a:solidFill>
              <a:schemeClr val="bg2"/>
            </a:solidFill>
          </a:ln>
        </p:spPr>
        <p:txBody>
          <a:bodyPr wrap="square">
            <a:noAutofit/>
          </a:bodyPr>
          <a:lstStyle/>
          <a:p>
            <a:r>
              <a:rPr lang="en-US" sz="3600" b="1" baseline="30000" dirty="0"/>
              <a:t>Acts2:4 </a:t>
            </a:r>
            <a:r>
              <a:rPr lang="en-US" sz="3600" dirty="0"/>
              <a:t>And they were all filled with the Holy Spirit and began to  </a:t>
            </a:r>
            <a:r>
              <a:rPr lang="en-US" sz="3600" b="1" u="sng" dirty="0">
                <a:solidFill>
                  <a:srgbClr val="002060"/>
                </a:solidFill>
              </a:rPr>
              <a:t>speak</a:t>
            </a:r>
            <a:r>
              <a:rPr lang="en-US" sz="3600" dirty="0"/>
              <a:t> with other </a:t>
            </a:r>
            <a:r>
              <a:rPr lang="en-US" sz="3600" b="1" u="sng" dirty="0">
                <a:solidFill>
                  <a:srgbClr val="002060"/>
                </a:solidFill>
              </a:rPr>
              <a:t>tongues</a:t>
            </a:r>
            <a:r>
              <a:rPr lang="en-US" sz="3600" dirty="0"/>
              <a:t>, as the Spirit was giving them  </a:t>
            </a:r>
            <a:r>
              <a:rPr lang="en-US" sz="3600" b="1" u="sng" dirty="0">
                <a:solidFill>
                  <a:srgbClr val="002060"/>
                </a:solidFill>
              </a:rPr>
              <a:t>utterance</a:t>
            </a:r>
            <a:r>
              <a:rPr lang="en-US" sz="3600" dirty="0"/>
              <a:t>. </a:t>
            </a:r>
            <a:r>
              <a:rPr lang="en-US" sz="3600" b="1" baseline="30000" dirty="0"/>
              <a:t>5 </a:t>
            </a:r>
            <a:r>
              <a:rPr lang="en-US" sz="3600" dirty="0"/>
              <a:t>Now there were Jews living in Jerusalem, devout men from every nation under heaven. </a:t>
            </a:r>
            <a:r>
              <a:rPr lang="en-US" sz="3600" b="1" baseline="30000" dirty="0"/>
              <a:t>6 </a:t>
            </a:r>
            <a:r>
              <a:rPr lang="en-US" sz="3600" dirty="0"/>
              <a:t>And when this </a:t>
            </a:r>
            <a:r>
              <a:rPr lang="en-US" sz="3600" b="1" u="sng" dirty="0">
                <a:solidFill>
                  <a:srgbClr val="002060"/>
                </a:solidFill>
              </a:rPr>
              <a:t>sound</a:t>
            </a:r>
            <a:r>
              <a:rPr lang="en-US" sz="3600" dirty="0"/>
              <a:t> occurred, the crowd came together, and were bewildered because each one of them was </a:t>
            </a:r>
            <a:r>
              <a:rPr lang="en-US" sz="3600" b="1" u="sng" dirty="0">
                <a:solidFill>
                  <a:srgbClr val="002060"/>
                </a:solidFill>
              </a:rPr>
              <a:t>hearing</a:t>
            </a:r>
            <a:r>
              <a:rPr lang="en-US" sz="3600" dirty="0"/>
              <a:t> them </a:t>
            </a:r>
            <a:r>
              <a:rPr lang="en-US" sz="3600" b="1" u="sng" dirty="0">
                <a:solidFill>
                  <a:srgbClr val="002060"/>
                </a:solidFill>
              </a:rPr>
              <a:t>speak</a:t>
            </a:r>
            <a:r>
              <a:rPr lang="en-US" sz="3600" dirty="0"/>
              <a:t> in his own </a:t>
            </a:r>
            <a:r>
              <a:rPr lang="en-US" sz="3600" b="1" u="sng" dirty="0">
                <a:solidFill>
                  <a:srgbClr val="002060"/>
                </a:solidFill>
              </a:rPr>
              <a:t>language</a:t>
            </a:r>
            <a:r>
              <a:rPr lang="en-US" sz="3600" dirty="0"/>
              <a:t>. </a:t>
            </a:r>
            <a:r>
              <a:rPr lang="en-US" sz="3600" b="1" baseline="30000" dirty="0"/>
              <a:t>7 </a:t>
            </a:r>
            <a:r>
              <a:rPr lang="en-US" sz="3600" dirty="0"/>
              <a:t>They were amazed and astonished, saying, “Why, are not all these who are </a:t>
            </a:r>
            <a:r>
              <a:rPr lang="en-US" sz="3600" b="1" u="sng" dirty="0">
                <a:solidFill>
                  <a:srgbClr val="002060"/>
                </a:solidFill>
              </a:rPr>
              <a:t>speaking</a:t>
            </a:r>
            <a:r>
              <a:rPr lang="en-US" sz="3600" dirty="0"/>
              <a:t> Galileans? … </a:t>
            </a:r>
            <a:r>
              <a:rPr lang="en-US" sz="3600" b="1" baseline="30000" dirty="0"/>
              <a:t>11 </a:t>
            </a:r>
            <a:r>
              <a:rPr lang="en-US" sz="3600" dirty="0"/>
              <a:t>we </a:t>
            </a:r>
            <a:r>
              <a:rPr lang="en-US" sz="3600" b="1" u="sng" dirty="0">
                <a:solidFill>
                  <a:srgbClr val="002060"/>
                </a:solidFill>
              </a:rPr>
              <a:t>hear</a:t>
            </a:r>
            <a:r>
              <a:rPr lang="en-US" sz="3600" dirty="0"/>
              <a:t> them in our own </a:t>
            </a:r>
            <a:r>
              <a:rPr lang="en-US" sz="3600" b="1" u="sng" dirty="0">
                <a:solidFill>
                  <a:srgbClr val="002060"/>
                </a:solidFill>
              </a:rPr>
              <a:t>tongues</a:t>
            </a:r>
            <a:r>
              <a:rPr lang="en-US" sz="3600" dirty="0"/>
              <a:t> </a:t>
            </a:r>
            <a:r>
              <a:rPr lang="en-US" sz="3600" b="1" u="sng" dirty="0">
                <a:solidFill>
                  <a:srgbClr val="002060"/>
                </a:solidFill>
              </a:rPr>
              <a:t>speaking</a:t>
            </a:r>
            <a:r>
              <a:rPr lang="en-US" sz="3600" dirty="0"/>
              <a:t> of the mighty deeds of God.”</a:t>
            </a:r>
            <a:r>
              <a:rPr lang="en-US" sz="3600" b="1" baseline="30000" dirty="0"/>
              <a:t>12</a:t>
            </a:r>
            <a:r>
              <a:rPr lang="en-US" sz="3600" dirty="0"/>
              <a:t> And  they all continued in amazement and great perplexity, </a:t>
            </a:r>
            <a:r>
              <a:rPr lang="en-US" sz="3600" b="1" u="sng" dirty="0">
                <a:solidFill>
                  <a:srgbClr val="002060"/>
                </a:solidFill>
              </a:rPr>
              <a:t>saying</a:t>
            </a:r>
            <a:r>
              <a:rPr lang="en-US" sz="3600" dirty="0"/>
              <a:t> to one another, “What does this mean?” </a:t>
            </a:r>
            <a:r>
              <a:rPr lang="en-US" sz="3600" b="1" baseline="30000" dirty="0"/>
              <a:t>13 </a:t>
            </a:r>
            <a:r>
              <a:rPr lang="en-US" sz="3600" dirty="0"/>
              <a:t>But others were mocking and </a:t>
            </a:r>
            <a:r>
              <a:rPr lang="en-US" sz="3600" b="1" u="sng" dirty="0">
                <a:solidFill>
                  <a:srgbClr val="002060"/>
                </a:solidFill>
              </a:rPr>
              <a:t>saying</a:t>
            </a:r>
            <a:r>
              <a:rPr lang="en-US" sz="3600" dirty="0"/>
              <a:t>, “They are full of sweet wine.”</a:t>
            </a:r>
          </a:p>
          <a:p>
            <a:endParaRPr lang="en-US" sz="3400" dirty="0"/>
          </a:p>
        </p:txBody>
      </p:sp>
      <p:sp>
        <p:nvSpPr>
          <p:cNvPr id="2" name="TextBox 1">
            <a:extLst>
              <a:ext uri="{FF2B5EF4-FFF2-40B4-BE49-F238E27FC236}">
                <a16:creationId xmlns:a16="http://schemas.microsoft.com/office/drawing/2014/main" id="{71C1A880-24D4-8674-B2F0-DA47585F7399}"/>
              </a:ext>
            </a:extLst>
          </p:cNvPr>
          <p:cNvSpPr txBox="1"/>
          <p:nvPr/>
        </p:nvSpPr>
        <p:spPr>
          <a:xfrm>
            <a:off x="495300" y="2343151"/>
            <a:ext cx="11201400" cy="2209800"/>
          </a:xfrm>
          <a:prstGeom prst="rect">
            <a:avLst/>
          </a:prstGeom>
          <a:solidFill>
            <a:schemeClr val="tx2">
              <a:lumMod val="50000"/>
            </a:schemeClr>
          </a:solidFill>
          <a:ln>
            <a:solidFill>
              <a:schemeClr val="bg2"/>
            </a:solidFill>
          </a:ln>
        </p:spPr>
        <p:txBody>
          <a:bodyPr wrap="square">
            <a:noAutofit/>
          </a:bodyPr>
          <a:lstStyle/>
          <a:p>
            <a:r>
              <a:rPr lang="en-US" sz="3400" b="1" baseline="30000" dirty="0">
                <a:solidFill>
                  <a:schemeClr val="bg1"/>
                </a:solidFill>
              </a:rPr>
              <a:t>Acts </a:t>
            </a:r>
            <a:r>
              <a:rPr lang="en-US" sz="3200" b="1" baseline="30000" dirty="0">
                <a:solidFill>
                  <a:schemeClr val="bg1"/>
                </a:solidFill>
              </a:rPr>
              <a:t>2:3 </a:t>
            </a:r>
            <a:r>
              <a:rPr lang="en-US" sz="3200" b="1" u="sng" dirty="0">
                <a:solidFill>
                  <a:schemeClr val="bg1"/>
                </a:solidFill>
              </a:rPr>
              <a:t>And there appeared to them tongues as of fire distributing themselves, and they rested on each one of them</a:t>
            </a:r>
            <a:r>
              <a:rPr lang="en-US" sz="3200" dirty="0">
                <a:solidFill>
                  <a:schemeClr val="bg1"/>
                </a:solidFill>
              </a:rPr>
              <a:t>. </a:t>
            </a:r>
            <a:r>
              <a:rPr lang="en-US" sz="3200" b="1" baseline="30000" dirty="0">
                <a:solidFill>
                  <a:schemeClr val="bg1"/>
                </a:solidFill>
              </a:rPr>
              <a:t>4 </a:t>
            </a:r>
            <a:r>
              <a:rPr lang="en-US" sz="3200" dirty="0">
                <a:solidFill>
                  <a:schemeClr val="bg1"/>
                </a:solidFill>
              </a:rPr>
              <a:t>And they were all filled with the Holy Spirit and began to </a:t>
            </a:r>
            <a:r>
              <a:rPr lang="en-US" sz="3200" b="1" u="sng" dirty="0">
                <a:solidFill>
                  <a:schemeClr val="bg1"/>
                </a:solidFill>
              </a:rPr>
              <a:t>speak</a:t>
            </a:r>
            <a:r>
              <a:rPr lang="en-US" sz="3200" dirty="0">
                <a:solidFill>
                  <a:schemeClr val="bg1"/>
                </a:solidFill>
              </a:rPr>
              <a:t> with other tongues, as </a:t>
            </a:r>
            <a:r>
              <a:rPr lang="en-US" sz="3200" b="1" u="sng" dirty="0">
                <a:solidFill>
                  <a:schemeClr val="bg1"/>
                </a:solidFill>
              </a:rPr>
              <a:t>the Spirit was giving them utterance.</a:t>
            </a:r>
          </a:p>
          <a:p>
            <a:endParaRPr lang="en-US" sz="3600" dirty="0"/>
          </a:p>
        </p:txBody>
      </p:sp>
    </p:spTree>
    <p:extLst>
      <p:ext uri="{BB962C8B-B14F-4D97-AF65-F5344CB8AC3E}">
        <p14:creationId xmlns:p14="http://schemas.microsoft.com/office/powerpoint/2010/main" val="2647502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0AC18-8875-491B-B95A-905EA57B4B0B}"/>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8FEB601-9AE0-52E2-CF1F-D26072CB87F2}"/>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3" name="Rounded Rectangular Callout 17">
            <a:extLst>
              <a:ext uri="{FF2B5EF4-FFF2-40B4-BE49-F238E27FC236}">
                <a16:creationId xmlns:a16="http://schemas.microsoft.com/office/drawing/2014/main" id="{430DF989-15E4-ACE6-5462-1147376A5785}"/>
              </a:ext>
            </a:extLst>
          </p:cNvPr>
          <p:cNvSpPr/>
          <p:nvPr/>
        </p:nvSpPr>
        <p:spPr>
          <a:xfrm>
            <a:off x="228600" y="155713"/>
            <a:ext cx="118110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200" b="1" i="1" dirty="0"/>
              <a:t>What does Luke want us to get from this account?</a:t>
            </a:r>
          </a:p>
        </p:txBody>
      </p:sp>
      <p:sp>
        <p:nvSpPr>
          <p:cNvPr id="7" name="Rounded Rectangular Callout 17">
            <a:extLst>
              <a:ext uri="{FF2B5EF4-FFF2-40B4-BE49-F238E27FC236}">
                <a16:creationId xmlns:a16="http://schemas.microsoft.com/office/drawing/2014/main" id="{ABEBAC36-57C7-771D-51B3-F75753379835}"/>
              </a:ext>
            </a:extLst>
          </p:cNvPr>
          <p:cNvSpPr/>
          <p:nvPr/>
        </p:nvSpPr>
        <p:spPr>
          <a:xfrm>
            <a:off x="0" y="917713"/>
            <a:ext cx="8534401" cy="449248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4000" b="1" dirty="0"/>
              <a:t>God keeps his promises</a:t>
            </a:r>
          </a:p>
          <a:p>
            <a:pPr marL="571500" indent="-571500">
              <a:buFont typeface="Arial" panose="020B0604020202020204" pitchFamily="34" charset="0"/>
              <a:buChar char="•"/>
              <a:defRPr/>
            </a:pPr>
            <a:r>
              <a:rPr lang="en-US" sz="4000" b="1" dirty="0"/>
              <a:t>God has perfect timing </a:t>
            </a:r>
          </a:p>
          <a:p>
            <a:pPr marL="571500" indent="-571500">
              <a:buFont typeface="Arial" panose="020B0604020202020204" pitchFamily="34" charset="0"/>
              <a:buChar char="•"/>
              <a:defRPr/>
            </a:pPr>
            <a:r>
              <a:rPr lang="en-US" sz="4000" b="1" dirty="0"/>
              <a:t>Power comes from above</a:t>
            </a:r>
          </a:p>
          <a:p>
            <a:pPr marL="571500" indent="-571500">
              <a:buFont typeface="Arial" panose="020B0604020202020204" pitchFamily="34" charset="0"/>
              <a:buChar char="•"/>
              <a:defRPr/>
            </a:pPr>
            <a:r>
              <a:rPr lang="en-US" sz="4000" b="1" dirty="0"/>
              <a:t>A change in the way God operates</a:t>
            </a:r>
          </a:p>
          <a:p>
            <a:pPr marL="571500" indent="-571500">
              <a:buFont typeface="Arial" panose="020B0604020202020204" pitchFamily="34" charset="0"/>
              <a:buChar char="•"/>
              <a:defRPr/>
            </a:pPr>
            <a:r>
              <a:rPr lang="en-US" sz="4000" b="1" dirty="0"/>
              <a:t>The Spirit is given to any and all</a:t>
            </a:r>
          </a:p>
          <a:p>
            <a:pPr marL="571500" indent="-571500">
              <a:buFont typeface="Arial" panose="020B0604020202020204" pitchFamily="34" charset="0"/>
              <a:buChar char="•"/>
              <a:defRPr/>
            </a:pPr>
            <a:r>
              <a:rPr lang="en-US" sz="4000" b="1" dirty="0"/>
              <a:t>The Spirit’s empowering is for a </a:t>
            </a:r>
            <a:r>
              <a:rPr lang="en-US" sz="4000" b="1" i="1" dirty="0"/>
              <a:t>purpose </a:t>
            </a:r>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p:txBody>
      </p:sp>
      <p:sp>
        <p:nvSpPr>
          <p:cNvPr id="5" name="Rounded Rectangular Callout 17">
            <a:extLst>
              <a:ext uri="{FF2B5EF4-FFF2-40B4-BE49-F238E27FC236}">
                <a16:creationId xmlns:a16="http://schemas.microsoft.com/office/drawing/2014/main" id="{EC3EE490-86C7-C5EC-8D2E-9F0B91F64F89}"/>
              </a:ext>
            </a:extLst>
          </p:cNvPr>
          <p:cNvSpPr/>
          <p:nvPr/>
        </p:nvSpPr>
        <p:spPr>
          <a:xfrm>
            <a:off x="2609849" y="4754777"/>
            <a:ext cx="3213101"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defRPr/>
            </a:pPr>
            <a:r>
              <a:rPr lang="en-US" sz="4000" b="1" dirty="0"/>
              <a:t>… A </a:t>
            </a:r>
            <a:r>
              <a:rPr lang="en-US" sz="4000" b="1" i="1" dirty="0"/>
              <a:t>message</a:t>
            </a:r>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p:txBody>
      </p:sp>
      <p:sp>
        <p:nvSpPr>
          <p:cNvPr id="6" name="Rounded Rectangular Callout 17">
            <a:extLst>
              <a:ext uri="{FF2B5EF4-FFF2-40B4-BE49-F238E27FC236}">
                <a16:creationId xmlns:a16="http://schemas.microsoft.com/office/drawing/2014/main" id="{365FE19E-420F-C9DD-0BCC-D134C9D506EE}"/>
              </a:ext>
            </a:extLst>
          </p:cNvPr>
          <p:cNvSpPr/>
          <p:nvPr/>
        </p:nvSpPr>
        <p:spPr>
          <a:xfrm>
            <a:off x="215900" y="5516777"/>
            <a:ext cx="11823700" cy="118551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God is displaying His power – but He is also telling us what that power is FOR: it’s for the </a:t>
            </a:r>
            <a:r>
              <a:rPr lang="en-US" sz="3600" b="1" i="1" dirty="0"/>
              <a:t>gospel</a:t>
            </a:r>
          </a:p>
        </p:txBody>
      </p:sp>
    </p:spTree>
    <p:extLst>
      <p:ext uri="{BB962C8B-B14F-4D97-AF65-F5344CB8AC3E}">
        <p14:creationId xmlns:p14="http://schemas.microsoft.com/office/powerpoint/2010/main" val="123528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6"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00F3C2-605B-B4AB-5FC2-2790C7D99290}"/>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1C49CC25-E7BC-7AC9-3596-B3631EEF793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B2E64C6A-6E18-BB04-032E-21BEC8F38978}"/>
              </a:ext>
            </a:extLst>
          </p:cNvPr>
          <p:cNvSpPr txBox="1"/>
          <p:nvPr/>
        </p:nvSpPr>
        <p:spPr>
          <a:xfrm>
            <a:off x="0" y="4876800"/>
            <a:ext cx="12191999" cy="1990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1:8</a:t>
            </a:r>
            <a:r>
              <a:rPr lang="en-US" sz="3400" baseline="30000" dirty="0"/>
              <a:t> </a:t>
            </a:r>
            <a:r>
              <a:rPr lang="en-US" sz="3400" dirty="0"/>
              <a:t>but you will receive power when the Holy Spirit has come upon you; and you shall be My witnesses both in Jerusalem, and in all Judea and Samaria, and even to the remotest part of the earth.”</a:t>
            </a:r>
          </a:p>
          <a:p>
            <a:endParaRPr lang="en-US" sz="3600" dirty="0"/>
          </a:p>
        </p:txBody>
      </p:sp>
    </p:spTree>
    <p:extLst>
      <p:ext uri="{BB962C8B-B14F-4D97-AF65-F5344CB8AC3E}">
        <p14:creationId xmlns:p14="http://schemas.microsoft.com/office/powerpoint/2010/main" val="1393397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057295-9860-EF02-9FD1-81C3FFABE554}"/>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A8BFAA87-C3D6-9C41-9884-0CF4B68A348C}"/>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pic>
        <p:nvPicPr>
          <p:cNvPr id="4" name="Picture 3">
            <a:extLst>
              <a:ext uri="{FF2B5EF4-FFF2-40B4-BE49-F238E27FC236}">
                <a16:creationId xmlns:a16="http://schemas.microsoft.com/office/drawing/2014/main" id="{D1EB7427-6BCB-ECB3-E05F-84BE18B62F93}"/>
              </a:ext>
            </a:extLst>
          </p:cNvPr>
          <p:cNvPicPr>
            <a:picLocks noChangeAspect="1"/>
          </p:cNvPicPr>
          <p:nvPr/>
        </p:nvPicPr>
        <p:blipFill rotWithShape="1">
          <a:blip r:embed="rId2">
            <a:extLst>
              <a:ext uri="{28A0092B-C50C-407E-A947-70E740481C1C}">
                <a14:useLocalDpi xmlns:a14="http://schemas.microsoft.com/office/drawing/2010/main" val="0"/>
              </a:ext>
            </a:extLst>
          </a:blip>
          <a:srcRect l="-1" r="515"/>
          <a:stretch/>
        </p:blipFill>
        <p:spPr>
          <a:xfrm>
            <a:off x="8229599" y="0"/>
            <a:ext cx="3962400" cy="6858000"/>
          </a:xfrm>
          <a:prstGeom prst="rect">
            <a:avLst/>
          </a:prstGeom>
        </p:spPr>
      </p:pic>
      <p:sp>
        <p:nvSpPr>
          <p:cNvPr id="3" name="Rounded Rectangular Callout 17">
            <a:extLst>
              <a:ext uri="{FF2B5EF4-FFF2-40B4-BE49-F238E27FC236}">
                <a16:creationId xmlns:a16="http://schemas.microsoft.com/office/drawing/2014/main" id="{7808CC2E-0503-A17E-3499-F40FE21A8241}"/>
              </a:ext>
            </a:extLst>
          </p:cNvPr>
          <p:cNvSpPr/>
          <p:nvPr/>
        </p:nvSpPr>
        <p:spPr>
          <a:xfrm>
            <a:off x="228600" y="155713"/>
            <a:ext cx="118110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200" b="1" i="1" dirty="0"/>
              <a:t>What does Luke want us to get from this account?</a:t>
            </a:r>
          </a:p>
        </p:txBody>
      </p:sp>
      <p:sp>
        <p:nvSpPr>
          <p:cNvPr id="7" name="Rounded Rectangular Callout 17">
            <a:extLst>
              <a:ext uri="{FF2B5EF4-FFF2-40B4-BE49-F238E27FC236}">
                <a16:creationId xmlns:a16="http://schemas.microsoft.com/office/drawing/2014/main" id="{83FEC563-22B6-518D-39B3-6BAAD2B749D3}"/>
              </a:ext>
            </a:extLst>
          </p:cNvPr>
          <p:cNvSpPr/>
          <p:nvPr/>
        </p:nvSpPr>
        <p:spPr>
          <a:xfrm>
            <a:off x="0" y="917713"/>
            <a:ext cx="8534401" cy="449248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4000" b="1" dirty="0"/>
              <a:t>God keeps his promises</a:t>
            </a:r>
          </a:p>
          <a:p>
            <a:pPr marL="571500" indent="-571500">
              <a:buFont typeface="Arial" panose="020B0604020202020204" pitchFamily="34" charset="0"/>
              <a:buChar char="•"/>
              <a:defRPr/>
            </a:pPr>
            <a:r>
              <a:rPr lang="en-US" sz="4000" b="1" dirty="0"/>
              <a:t>God has perfect timing </a:t>
            </a:r>
          </a:p>
          <a:p>
            <a:pPr marL="571500" indent="-571500">
              <a:buFont typeface="Arial" panose="020B0604020202020204" pitchFamily="34" charset="0"/>
              <a:buChar char="•"/>
              <a:defRPr/>
            </a:pPr>
            <a:r>
              <a:rPr lang="en-US" sz="4000" b="1" dirty="0"/>
              <a:t>Power comes from above</a:t>
            </a:r>
          </a:p>
          <a:p>
            <a:pPr marL="571500" indent="-571500">
              <a:buFont typeface="Arial" panose="020B0604020202020204" pitchFamily="34" charset="0"/>
              <a:buChar char="•"/>
              <a:defRPr/>
            </a:pPr>
            <a:r>
              <a:rPr lang="en-US" sz="4000" b="1" dirty="0"/>
              <a:t>A change in the way God operates</a:t>
            </a:r>
          </a:p>
          <a:p>
            <a:pPr marL="571500" indent="-571500">
              <a:buFont typeface="Arial" panose="020B0604020202020204" pitchFamily="34" charset="0"/>
              <a:buChar char="•"/>
              <a:defRPr/>
            </a:pPr>
            <a:r>
              <a:rPr lang="en-US" sz="4000" b="1" dirty="0"/>
              <a:t>The Spirit is given to any and all</a:t>
            </a:r>
          </a:p>
          <a:p>
            <a:pPr marL="571500" indent="-571500">
              <a:buFont typeface="Arial" panose="020B0604020202020204" pitchFamily="34" charset="0"/>
              <a:buChar char="•"/>
              <a:defRPr/>
            </a:pPr>
            <a:r>
              <a:rPr lang="en-US" sz="4000" b="1" dirty="0"/>
              <a:t>The Spirit’s empowering is for a </a:t>
            </a:r>
            <a:r>
              <a:rPr lang="en-US" sz="4000" b="1" i="1" dirty="0"/>
              <a:t>purpose </a:t>
            </a:r>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p:txBody>
      </p:sp>
      <p:sp>
        <p:nvSpPr>
          <p:cNvPr id="5" name="Rounded Rectangular Callout 17">
            <a:extLst>
              <a:ext uri="{FF2B5EF4-FFF2-40B4-BE49-F238E27FC236}">
                <a16:creationId xmlns:a16="http://schemas.microsoft.com/office/drawing/2014/main" id="{54F9E388-433E-0104-29B3-452A83C8B1DD}"/>
              </a:ext>
            </a:extLst>
          </p:cNvPr>
          <p:cNvSpPr/>
          <p:nvPr/>
        </p:nvSpPr>
        <p:spPr>
          <a:xfrm>
            <a:off x="2609849" y="4754777"/>
            <a:ext cx="3213101"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defRPr/>
            </a:pPr>
            <a:r>
              <a:rPr lang="en-US" sz="4000" b="1" dirty="0"/>
              <a:t>… A </a:t>
            </a:r>
            <a:r>
              <a:rPr lang="en-US" sz="4000" b="1" i="1" dirty="0"/>
              <a:t>message</a:t>
            </a:r>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p:txBody>
      </p:sp>
      <p:sp>
        <p:nvSpPr>
          <p:cNvPr id="6" name="Rounded Rectangular Callout 17">
            <a:extLst>
              <a:ext uri="{FF2B5EF4-FFF2-40B4-BE49-F238E27FC236}">
                <a16:creationId xmlns:a16="http://schemas.microsoft.com/office/drawing/2014/main" id="{A9C1E692-A657-95F0-C438-97AB5F67D964}"/>
              </a:ext>
            </a:extLst>
          </p:cNvPr>
          <p:cNvSpPr/>
          <p:nvPr/>
        </p:nvSpPr>
        <p:spPr>
          <a:xfrm>
            <a:off x="215900" y="5516777"/>
            <a:ext cx="11823700" cy="118551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God is displaying His power – but He is also telling us what that power is FOR: it’s for the </a:t>
            </a:r>
            <a:r>
              <a:rPr lang="en-US" sz="3600" b="1" i="1" dirty="0"/>
              <a:t>gospel</a:t>
            </a:r>
          </a:p>
        </p:txBody>
      </p:sp>
      <p:sp>
        <p:nvSpPr>
          <p:cNvPr id="9" name="Rectangle 8">
            <a:extLst>
              <a:ext uri="{FF2B5EF4-FFF2-40B4-BE49-F238E27FC236}">
                <a16:creationId xmlns:a16="http://schemas.microsoft.com/office/drawing/2014/main" id="{FF7871FD-12BE-B832-F098-28B34C44393D}"/>
              </a:ext>
            </a:extLst>
          </p:cNvPr>
          <p:cNvSpPr/>
          <p:nvPr/>
        </p:nvSpPr>
        <p:spPr>
          <a:xfrm>
            <a:off x="0" y="1"/>
            <a:ext cx="12172950" cy="5410200"/>
          </a:xfrm>
          <a:prstGeom prst="rect">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dirty="0"/>
              <a:t>The Holy Spirit is not a good luck charm… If Jesus had come as a professional basketball player, and I said His Spirit was in me, you’d expect my game to improve.  But Jesus came as a servant and a witness to God’s power.  When the Spirit of God comes into us, we become extraordinary at that.  The Spirit isn’t given so we can be empowered for ease and wealth, but so that we can be more like Him and more engaged in His mission.  I once heard a man credit the Spirit for his good parking space at the mall.  In Luke, the Spirit parked Jesus on the cross.  In Acts, He parked the Apostles in prison.  </a:t>
            </a:r>
            <a:r>
              <a:rPr lang="en-US" sz="3400" b="1" dirty="0"/>
              <a:t> 									- J.D. </a:t>
            </a:r>
            <a:r>
              <a:rPr lang="en-US" sz="3400" b="1" dirty="0" err="1"/>
              <a:t>Greear</a:t>
            </a:r>
            <a:endParaRPr lang="en-US" sz="3400" b="1" dirty="0"/>
          </a:p>
        </p:txBody>
      </p:sp>
    </p:spTree>
    <p:extLst>
      <p:ext uri="{BB962C8B-B14F-4D97-AF65-F5344CB8AC3E}">
        <p14:creationId xmlns:p14="http://schemas.microsoft.com/office/powerpoint/2010/main" val="211008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5CCA2-CDA7-3988-A9FC-F2D2A30CC552}"/>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3D0CBF63-C356-FC05-B2BD-527D7FABE24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3" name="Rounded Rectangular Callout 17">
            <a:extLst>
              <a:ext uri="{FF2B5EF4-FFF2-40B4-BE49-F238E27FC236}">
                <a16:creationId xmlns:a16="http://schemas.microsoft.com/office/drawing/2014/main" id="{25B68ECD-3C10-5D9F-2B6B-E83BB961CA7F}"/>
              </a:ext>
            </a:extLst>
          </p:cNvPr>
          <p:cNvSpPr/>
          <p:nvPr/>
        </p:nvSpPr>
        <p:spPr>
          <a:xfrm>
            <a:off x="228600" y="155713"/>
            <a:ext cx="118110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200" b="1" i="1" dirty="0"/>
              <a:t>What does Luke want us to get from this account?</a:t>
            </a:r>
          </a:p>
        </p:txBody>
      </p:sp>
      <p:sp>
        <p:nvSpPr>
          <p:cNvPr id="7" name="Rounded Rectangular Callout 17">
            <a:extLst>
              <a:ext uri="{FF2B5EF4-FFF2-40B4-BE49-F238E27FC236}">
                <a16:creationId xmlns:a16="http://schemas.microsoft.com/office/drawing/2014/main" id="{CC7743AC-62FF-FD06-748A-33B6C7CB58D4}"/>
              </a:ext>
            </a:extLst>
          </p:cNvPr>
          <p:cNvSpPr/>
          <p:nvPr/>
        </p:nvSpPr>
        <p:spPr>
          <a:xfrm>
            <a:off x="0" y="917713"/>
            <a:ext cx="8534401" cy="449248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defRPr/>
            </a:pPr>
            <a:r>
              <a:rPr lang="en-US" sz="4000" b="1" dirty="0"/>
              <a:t>God keeps his promises</a:t>
            </a:r>
          </a:p>
          <a:p>
            <a:pPr marL="571500" indent="-571500">
              <a:buFont typeface="Arial" panose="020B0604020202020204" pitchFamily="34" charset="0"/>
              <a:buChar char="•"/>
              <a:defRPr/>
            </a:pPr>
            <a:r>
              <a:rPr lang="en-US" sz="4000" b="1" dirty="0"/>
              <a:t>God has perfect timing </a:t>
            </a:r>
          </a:p>
          <a:p>
            <a:pPr marL="571500" indent="-571500">
              <a:buFont typeface="Arial" panose="020B0604020202020204" pitchFamily="34" charset="0"/>
              <a:buChar char="•"/>
              <a:defRPr/>
            </a:pPr>
            <a:r>
              <a:rPr lang="en-US" sz="4000" b="1" dirty="0"/>
              <a:t>Power comes from above</a:t>
            </a:r>
          </a:p>
          <a:p>
            <a:pPr marL="571500" indent="-571500">
              <a:buFont typeface="Arial" panose="020B0604020202020204" pitchFamily="34" charset="0"/>
              <a:buChar char="•"/>
              <a:defRPr/>
            </a:pPr>
            <a:r>
              <a:rPr lang="en-US" sz="4000" b="1" dirty="0"/>
              <a:t>A change in the way God operates</a:t>
            </a:r>
          </a:p>
          <a:p>
            <a:pPr marL="571500" indent="-571500">
              <a:buFont typeface="Arial" panose="020B0604020202020204" pitchFamily="34" charset="0"/>
              <a:buChar char="•"/>
              <a:defRPr/>
            </a:pPr>
            <a:r>
              <a:rPr lang="en-US" sz="4000" b="1" dirty="0"/>
              <a:t>The Spirit is given to any and all</a:t>
            </a:r>
          </a:p>
          <a:p>
            <a:pPr marL="571500" indent="-571500">
              <a:buFont typeface="Arial" panose="020B0604020202020204" pitchFamily="34" charset="0"/>
              <a:buChar char="•"/>
              <a:defRPr/>
            </a:pPr>
            <a:r>
              <a:rPr lang="en-US" sz="4000" b="1" dirty="0"/>
              <a:t>The Spirit’s empowering is for a </a:t>
            </a:r>
            <a:r>
              <a:rPr lang="en-US" sz="4000" b="1" i="1" dirty="0"/>
              <a:t>purpose</a:t>
            </a:r>
          </a:p>
          <a:p>
            <a:pPr marL="571500" indent="-571500">
              <a:buFont typeface="Arial" panose="020B0604020202020204" pitchFamily="34" charset="0"/>
              <a:buChar char="•"/>
              <a:defRPr/>
            </a:pPr>
            <a:r>
              <a:rPr lang="en-US" sz="4000" b="1" dirty="0"/>
              <a:t>The Spirit moves toward outsiders </a:t>
            </a:r>
          </a:p>
          <a:p>
            <a:pPr>
              <a:defRPr/>
            </a:pPr>
            <a:endParaRPr lang="en-US" sz="4000" b="1" i="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p:txBody>
      </p:sp>
      <p:sp>
        <p:nvSpPr>
          <p:cNvPr id="5" name="Rounded Rectangular Callout 17">
            <a:extLst>
              <a:ext uri="{FF2B5EF4-FFF2-40B4-BE49-F238E27FC236}">
                <a16:creationId xmlns:a16="http://schemas.microsoft.com/office/drawing/2014/main" id="{A6D2BE0D-1FDE-AD37-CD35-BCF33F308849}"/>
              </a:ext>
            </a:extLst>
          </p:cNvPr>
          <p:cNvSpPr/>
          <p:nvPr/>
        </p:nvSpPr>
        <p:spPr>
          <a:xfrm>
            <a:off x="2609849" y="4754777"/>
            <a:ext cx="3213101"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defRPr/>
            </a:pPr>
            <a:r>
              <a:rPr lang="en-US" sz="4000" b="1" dirty="0"/>
              <a:t>… A </a:t>
            </a:r>
            <a:r>
              <a:rPr lang="en-US" sz="4000" b="1" i="1" dirty="0"/>
              <a:t>message</a:t>
            </a:r>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p:txBody>
      </p:sp>
      <p:sp>
        <p:nvSpPr>
          <p:cNvPr id="8" name="Rounded Rectangular Callout 17">
            <a:extLst>
              <a:ext uri="{FF2B5EF4-FFF2-40B4-BE49-F238E27FC236}">
                <a16:creationId xmlns:a16="http://schemas.microsoft.com/office/drawing/2014/main" id="{2E7DE8A5-342B-EC34-833B-AF53A1F6BF99}"/>
              </a:ext>
            </a:extLst>
          </p:cNvPr>
          <p:cNvSpPr/>
          <p:nvPr/>
        </p:nvSpPr>
        <p:spPr>
          <a:xfrm>
            <a:off x="6438900" y="1137537"/>
            <a:ext cx="5416415" cy="62052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The Spirit draws a crowd</a:t>
            </a:r>
          </a:p>
        </p:txBody>
      </p:sp>
      <p:sp>
        <p:nvSpPr>
          <p:cNvPr id="9" name="Rounded Rectangular Callout 17">
            <a:extLst>
              <a:ext uri="{FF2B5EF4-FFF2-40B4-BE49-F238E27FC236}">
                <a16:creationId xmlns:a16="http://schemas.microsoft.com/office/drawing/2014/main" id="{02CB7079-CA08-204F-2AD4-AB30BAAEA8DC}"/>
              </a:ext>
            </a:extLst>
          </p:cNvPr>
          <p:cNvSpPr/>
          <p:nvPr/>
        </p:nvSpPr>
        <p:spPr>
          <a:xfrm>
            <a:off x="7294684" y="1879607"/>
            <a:ext cx="4560631" cy="114608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He speaks to people in their own language</a:t>
            </a:r>
          </a:p>
        </p:txBody>
      </p:sp>
      <p:sp>
        <p:nvSpPr>
          <p:cNvPr id="10" name="Rounded Rectangular Callout 17">
            <a:extLst>
              <a:ext uri="{FF2B5EF4-FFF2-40B4-BE49-F238E27FC236}">
                <a16:creationId xmlns:a16="http://schemas.microsoft.com/office/drawing/2014/main" id="{EBB316F8-1A7F-7506-5D39-369134B5B46B}"/>
              </a:ext>
            </a:extLst>
          </p:cNvPr>
          <p:cNvSpPr/>
          <p:nvPr/>
        </p:nvSpPr>
        <p:spPr>
          <a:xfrm>
            <a:off x="8382000" y="3176656"/>
            <a:ext cx="3473315" cy="114608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people from all over the world</a:t>
            </a:r>
          </a:p>
        </p:txBody>
      </p:sp>
    </p:spTree>
    <p:extLst>
      <p:ext uri="{BB962C8B-B14F-4D97-AF65-F5344CB8AC3E}">
        <p14:creationId xmlns:p14="http://schemas.microsoft.com/office/powerpoint/2010/main" val="3872129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6" end="6"/>
                                            </p:txEl>
                                          </p:spTgt>
                                        </p:tgtEl>
                                        <p:attrNameLst>
                                          <p:attrName>style.visibility</p:attrName>
                                        </p:attrNameLst>
                                      </p:cBhvr>
                                      <p:to>
                                        <p:strVal val="visible"/>
                                      </p:to>
                                    </p:set>
                                    <p:animEffect transition="in" filter="wipe(left)">
                                      <p:cBhvr>
                                        <p:cTn id="7" dur="500"/>
                                        <p:tgtEl>
                                          <p:spTgt spid="7">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8"/>
          <p:cNvSpPr txBox="1">
            <a:spLocks noChangeArrowheads="1"/>
          </p:cNvSpPr>
          <p:nvPr/>
        </p:nvSpPr>
        <p:spPr bwMode="auto">
          <a:xfrm>
            <a:off x="2743200" y="2057401"/>
            <a:ext cx="1524000" cy="584775"/>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32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Rome</a:t>
            </a:r>
          </a:p>
        </p:txBody>
      </p:sp>
      <p:sp>
        <p:nvSpPr>
          <p:cNvPr id="7" name="TextBox 8"/>
          <p:cNvSpPr txBox="1">
            <a:spLocks noChangeArrowheads="1"/>
          </p:cNvSpPr>
          <p:nvPr/>
        </p:nvSpPr>
        <p:spPr bwMode="auto">
          <a:xfrm>
            <a:off x="4714111" y="4876800"/>
            <a:ext cx="1077090" cy="400110"/>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20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Cyrene</a:t>
            </a:r>
          </a:p>
        </p:txBody>
      </p:sp>
      <p:sp>
        <p:nvSpPr>
          <p:cNvPr id="8" name="TextBox 8"/>
          <p:cNvSpPr txBox="1">
            <a:spLocks noChangeArrowheads="1"/>
          </p:cNvSpPr>
          <p:nvPr/>
        </p:nvSpPr>
        <p:spPr bwMode="auto">
          <a:xfrm>
            <a:off x="4919134" y="5619690"/>
            <a:ext cx="1100667" cy="400110"/>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20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Libya</a:t>
            </a:r>
          </a:p>
        </p:txBody>
      </p:sp>
      <p:sp>
        <p:nvSpPr>
          <p:cNvPr id="9" name="TextBox 8"/>
          <p:cNvSpPr txBox="1">
            <a:spLocks noChangeArrowheads="1"/>
          </p:cNvSpPr>
          <p:nvPr/>
        </p:nvSpPr>
        <p:spPr bwMode="auto">
          <a:xfrm>
            <a:off x="6671734" y="6019801"/>
            <a:ext cx="1100667" cy="584775"/>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32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Egypt</a:t>
            </a:r>
          </a:p>
        </p:txBody>
      </p:sp>
      <p:sp>
        <p:nvSpPr>
          <p:cNvPr id="11" name="TextBox 8"/>
          <p:cNvSpPr txBox="1">
            <a:spLocks noChangeArrowheads="1"/>
          </p:cNvSpPr>
          <p:nvPr/>
        </p:nvSpPr>
        <p:spPr bwMode="auto">
          <a:xfrm>
            <a:off x="7543800" y="4876801"/>
            <a:ext cx="1905000" cy="584775"/>
          </a:xfrm>
          <a:prstGeom prst="rect">
            <a:avLst/>
          </a:prstGeom>
          <a:solidFill>
            <a:srgbClr val="C00000">
              <a:alpha val="50000"/>
            </a:srgb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3200" b="1" dirty="0">
                <a:solidFill>
                  <a:prstClr val="white"/>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Jerusalem</a:t>
            </a:r>
          </a:p>
        </p:txBody>
      </p:sp>
      <p:sp>
        <p:nvSpPr>
          <p:cNvPr id="12" name="TextBox 8"/>
          <p:cNvSpPr txBox="1">
            <a:spLocks noChangeArrowheads="1"/>
          </p:cNvSpPr>
          <p:nvPr/>
        </p:nvSpPr>
        <p:spPr bwMode="auto">
          <a:xfrm>
            <a:off x="9059521" y="4191000"/>
            <a:ext cx="1761067" cy="1077218"/>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32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Parthian Empire</a:t>
            </a:r>
          </a:p>
        </p:txBody>
      </p:sp>
      <p:sp>
        <p:nvSpPr>
          <p:cNvPr id="13" name="TextBox 8"/>
          <p:cNvSpPr txBox="1">
            <a:spLocks noChangeArrowheads="1"/>
          </p:cNvSpPr>
          <p:nvPr/>
        </p:nvSpPr>
        <p:spPr bwMode="auto">
          <a:xfrm>
            <a:off x="9467745" y="5257800"/>
            <a:ext cx="1176681" cy="400110"/>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20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Media</a:t>
            </a:r>
          </a:p>
        </p:txBody>
      </p:sp>
      <p:sp>
        <p:nvSpPr>
          <p:cNvPr id="15" name="TextBox 8"/>
          <p:cNvSpPr txBox="1">
            <a:spLocks noChangeArrowheads="1"/>
          </p:cNvSpPr>
          <p:nvPr/>
        </p:nvSpPr>
        <p:spPr bwMode="auto">
          <a:xfrm>
            <a:off x="9982200" y="5715000"/>
            <a:ext cx="609600" cy="400110"/>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20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Elam</a:t>
            </a:r>
          </a:p>
        </p:txBody>
      </p:sp>
      <p:sp>
        <p:nvSpPr>
          <p:cNvPr id="16" name="TextBox 8"/>
          <p:cNvSpPr txBox="1">
            <a:spLocks noChangeArrowheads="1"/>
          </p:cNvSpPr>
          <p:nvPr/>
        </p:nvSpPr>
        <p:spPr bwMode="auto">
          <a:xfrm>
            <a:off x="8551334" y="3503712"/>
            <a:ext cx="1430867" cy="400110"/>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20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Mesopotamia</a:t>
            </a:r>
          </a:p>
        </p:txBody>
      </p:sp>
      <p:sp>
        <p:nvSpPr>
          <p:cNvPr id="17" name="TextBox 8"/>
          <p:cNvSpPr txBox="1">
            <a:spLocks noChangeArrowheads="1"/>
          </p:cNvSpPr>
          <p:nvPr/>
        </p:nvSpPr>
        <p:spPr bwMode="auto">
          <a:xfrm>
            <a:off x="8128000" y="3195935"/>
            <a:ext cx="1320800" cy="400110"/>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20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Cappadocia</a:t>
            </a:r>
          </a:p>
        </p:txBody>
      </p:sp>
      <p:sp>
        <p:nvSpPr>
          <p:cNvPr id="18" name="TextBox 8"/>
          <p:cNvSpPr txBox="1">
            <a:spLocks noChangeArrowheads="1"/>
          </p:cNvSpPr>
          <p:nvPr/>
        </p:nvSpPr>
        <p:spPr bwMode="auto">
          <a:xfrm>
            <a:off x="8229600" y="2819400"/>
            <a:ext cx="990600" cy="400110"/>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20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Pontus</a:t>
            </a:r>
          </a:p>
        </p:txBody>
      </p:sp>
      <p:sp>
        <p:nvSpPr>
          <p:cNvPr id="19" name="TextBox 8"/>
          <p:cNvSpPr txBox="1">
            <a:spLocks noChangeArrowheads="1"/>
          </p:cNvSpPr>
          <p:nvPr/>
        </p:nvSpPr>
        <p:spPr bwMode="auto">
          <a:xfrm>
            <a:off x="6680200" y="2438401"/>
            <a:ext cx="863600" cy="584775"/>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32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Asia</a:t>
            </a:r>
          </a:p>
        </p:txBody>
      </p:sp>
      <p:sp>
        <p:nvSpPr>
          <p:cNvPr id="20" name="TextBox 8"/>
          <p:cNvSpPr txBox="1">
            <a:spLocks noChangeArrowheads="1"/>
          </p:cNvSpPr>
          <p:nvPr/>
        </p:nvSpPr>
        <p:spPr bwMode="auto">
          <a:xfrm>
            <a:off x="6366934" y="2895600"/>
            <a:ext cx="1100667" cy="400110"/>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20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Phrygia</a:t>
            </a:r>
          </a:p>
        </p:txBody>
      </p:sp>
      <p:sp>
        <p:nvSpPr>
          <p:cNvPr id="21" name="TextBox 8"/>
          <p:cNvSpPr txBox="1">
            <a:spLocks noChangeArrowheads="1"/>
          </p:cNvSpPr>
          <p:nvPr/>
        </p:nvSpPr>
        <p:spPr bwMode="auto">
          <a:xfrm>
            <a:off x="6527800" y="3200400"/>
            <a:ext cx="1320800" cy="400110"/>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20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Pamphylia</a:t>
            </a:r>
          </a:p>
        </p:txBody>
      </p:sp>
      <p:sp>
        <p:nvSpPr>
          <p:cNvPr id="22" name="TextBox 8"/>
          <p:cNvSpPr txBox="1">
            <a:spLocks noChangeArrowheads="1"/>
          </p:cNvSpPr>
          <p:nvPr/>
        </p:nvSpPr>
        <p:spPr bwMode="auto">
          <a:xfrm>
            <a:off x="5486401" y="4248090"/>
            <a:ext cx="838200" cy="400110"/>
          </a:xfrm>
          <a:prstGeom prst="rect">
            <a:avLst/>
          </a:prstGeom>
          <a:solidFill>
            <a:schemeClr val="tx2">
              <a:lumMod val="10000"/>
              <a:alpha val="50000"/>
            </a:schemeClr>
          </a:solidFill>
          <a:ln w="9525">
            <a:noFill/>
            <a:miter lim="800000"/>
            <a:headEnd/>
            <a:tailEnd/>
          </a:ln>
          <a:effectLst>
            <a:softEdge rad="127000"/>
          </a:effectLst>
        </p:spPr>
        <p:txBody>
          <a:bodyPr>
            <a:spAutoFit/>
          </a:bodyPr>
          <a:lstStyle>
            <a:lvl1pPr eaLnBrk="0" hangingPunct="0">
              <a:defRPr sz="4000">
                <a:solidFill>
                  <a:srgbClr val="ECECEC"/>
                </a:solidFill>
                <a:latin typeface="Arial" panose="020B0604020202020204" pitchFamily="34" charset="0"/>
                <a:ea typeface="ＭＳ Ｐゴシック" panose="020B0600070205080204" pitchFamily="34" charset="-128"/>
              </a:defRPr>
            </a:lvl1pPr>
            <a:lvl2pPr marL="742950" indent="-285750" eaLnBrk="0" hangingPunct="0">
              <a:defRPr sz="4000">
                <a:solidFill>
                  <a:srgbClr val="ECECEC"/>
                </a:solidFill>
                <a:latin typeface="Arial" panose="020B0604020202020204" pitchFamily="34" charset="0"/>
                <a:ea typeface="ＭＳ Ｐゴシック" panose="020B0600070205080204" pitchFamily="34" charset="-128"/>
              </a:defRPr>
            </a:lvl2pPr>
            <a:lvl3pPr marL="1143000" indent="-228600" eaLnBrk="0" hangingPunct="0">
              <a:defRPr sz="4000">
                <a:solidFill>
                  <a:srgbClr val="ECECEC"/>
                </a:solidFill>
                <a:latin typeface="Arial" panose="020B0604020202020204" pitchFamily="34" charset="0"/>
                <a:ea typeface="ＭＳ Ｐゴシック" panose="020B0600070205080204" pitchFamily="34" charset="-128"/>
              </a:defRPr>
            </a:lvl3pPr>
            <a:lvl4pPr marL="1600200" indent="-228600" eaLnBrk="0" hangingPunct="0">
              <a:defRPr sz="4000">
                <a:solidFill>
                  <a:srgbClr val="ECECEC"/>
                </a:solidFill>
                <a:latin typeface="Arial" panose="020B0604020202020204" pitchFamily="34" charset="0"/>
                <a:ea typeface="ＭＳ Ｐゴシック" panose="020B0600070205080204" pitchFamily="34" charset="-128"/>
              </a:defRPr>
            </a:lvl4pPr>
            <a:lvl5pPr marL="2057400" indent="-228600" eaLnBrk="0" hangingPunct="0">
              <a:defRPr sz="4000">
                <a:solidFill>
                  <a:srgbClr val="ECECEC"/>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4000">
                <a:solidFill>
                  <a:srgbClr val="ECECEC"/>
                </a:solidFill>
                <a:latin typeface="Arial" panose="020B0604020202020204" pitchFamily="34" charset="0"/>
                <a:ea typeface="ＭＳ Ｐゴシック" panose="020B0600070205080204" pitchFamily="34" charset="-128"/>
              </a:defRPr>
            </a:lvl9pPr>
          </a:lstStyle>
          <a:p>
            <a:pPr algn="ctr" eaLnBrk="1" hangingPunct="1">
              <a:defRPr/>
            </a:pPr>
            <a:r>
              <a:rPr lang="en-US" altLang="en-US" sz="2000" b="1" dirty="0">
                <a:solidFill>
                  <a:prstClr val="white">
                    <a:lumMod val="95000"/>
                  </a:prstClr>
                </a:solidFill>
                <a:effectLst>
                  <a:outerShdw blurRad="38100" dist="38100" dir="2700000" algn="tl">
                    <a:srgbClr val="000000">
                      <a:alpha val="43137"/>
                    </a:srgbClr>
                  </a:outerShdw>
                </a:effectLst>
                <a:latin typeface="Agency FB" panose="020B0503020202020204" pitchFamily="34" charset="0"/>
                <a:cs typeface="Times New Roman" panose="02020603050405020304" pitchFamily="18" charset="0"/>
              </a:rPr>
              <a:t>Crete</a:t>
            </a:r>
          </a:p>
        </p:txBody>
      </p:sp>
      <p:cxnSp>
        <p:nvCxnSpPr>
          <p:cNvPr id="3" name="Straight Arrow Connector 2"/>
          <p:cNvCxnSpPr>
            <a:endCxn id="0" idx="0"/>
          </p:cNvCxnSpPr>
          <p:nvPr/>
        </p:nvCxnSpPr>
        <p:spPr>
          <a:xfrm flipH="1">
            <a:off x="8496300" y="3827464"/>
            <a:ext cx="800100" cy="1049337"/>
          </a:xfrm>
          <a:prstGeom prst="straightConnector1">
            <a:avLst/>
          </a:prstGeom>
          <a:ln w="76200">
            <a:solidFill>
              <a:srgbClr val="FFFF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0" idx="2"/>
          </p:cNvCxnSpPr>
          <p:nvPr/>
        </p:nvCxnSpPr>
        <p:spPr>
          <a:xfrm>
            <a:off x="7188200" y="3600451"/>
            <a:ext cx="1100138" cy="1338263"/>
          </a:xfrm>
          <a:prstGeom prst="straightConnector1">
            <a:avLst/>
          </a:prstGeom>
          <a:ln w="76200">
            <a:solidFill>
              <a:srgbClr val="FFFF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038600" y="2514601"/>
            <a:ext cx="3860800" cy="2424113"/>
          </a:xfrm>
          <a:prstGeom prst="straightConnector1">
            <a:avLst/>
          </a:prstGeom>
          <a:ln w="76200">
            <a:solidFill>
              <a:srgbClr val="FFFF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0" idx="3"/>
          </p:cNvCxnSpPr>
          <p:nvPr/>
        </p:nvCxnSpPr>
        <p:spPr>
          <a:xfrm>
            <a:off x="6324601" y="4448176"/>
            <a:ext cx="1490663" cy="752475"/>
          </a:xfrm>
          <a:prstGeom prst="straightConnector1">
            <a:avLst/>
          </a:prstGeom>
          <a:ln w="76200">
            <a:solidFill>
              <a:srgbClr val="FFFF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5662613" y="5237164"/>
            <a:ext cx="2076450" cy="149225"/>
          </a:xfrm>
          <a:prstGeom prst="straightConnector1">
            <a:avLst/>
          </a:prstGeom>
          <a:ln w="76200">
            <a:solidFill>
              <a:srgbClr val="FFFF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5870575" y="5513388"/>
            <a:ext cx="1944688" cy="290512"/>
          </a:xfrm>
          <a:prstGeom prst="straightConnector1">
            <a:avLst/>
          </a:prstGeom>
          <a:ln w="76200">
            <a:solidFill>
              <a:srgbClr val="FFFF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7581900" y="5422900"/>
            <a:ext cx="546100" cy="763588"/>
          </a:xfrm>
          <a:prstGeom prst="straightConnector1">
            <a:avLst/>
          </a:prstGeom>
          <a:ln w="76200">
            <a:solidFill>
              <a:srgbClr val="FFFF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0" idx="1"/>
          </p:cNvCxnSpPr>
          <p:nvPr/>
        </p:nvCxnSpPr>
        <p:spPr>
          <a:xfrm flipH="1" flipV="1">
            <a:off x="9004300" y="5386389"/>
            <a:ext cx="977900" cy="528637"/>
          </a:xfrm>
          <a:prstGeom prst="straightConnector1">
            <a:avLst/>
          </a:prstGeom>
          <a:ln w="76200">
            <a:solidFill>
              <a:srgbClr val="FFFF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flipV="1">
            <a:off x="9220200" y="5276850"/>
            <a:ext cx="476250" cy="146050"/>
          </a:xfrm>
          <a:prstGeom prst="straightConnector1">
            <a:avLst/>
          </a:prstGeom>
          <a:ln w="76200">
            <a:solidFill>
              <a:srgbClr val="FFFF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8" name="Rounded Rectangular Callout 17"/>
          <p:cNvSpPr/>
          <p:nvPr/>
        </p:nvSpPr>
        <p:spPr>
          <a:xfrm>
            <a:off x="1676400" y="76201"/>
            <a:ext cx="8839200" cy="112793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The message will be spoken in many tongues, to the “remotest parts of the earth”</a:t>
            </a:r>
          </a:p>
        </p:txBody>
      </p:sp>
    </p:spTree>
    <p:extLst>
      <p:ext uri="{BB962C8B-B14F-4D97-AF65-F5344CB8AC3E}">
        <p14:creationId xmlns:p14="http://schemas.microsoft.com/office/powerpoint/2010/main" val="13648754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7"/>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6"/>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7"/>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8"/>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22"/>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wipe(up)">
                                      <p:cBhvr>
                                        <p:cTn id="42" dur="750"/>
                                        <p:tgtEl>
                                          <p:spTgt spid="3"/>
                                        </p:tgtEl>
                                      </p:cBhvr>
                                    </p:animEffect>
                                  </p:childTnLst>
                                </p:cTn>
                              </p:par>
                              <p:par>
                                <p:cTn id="43" presetID="22" presetClass="entr" presetSubtype="1" fill="hold"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up)">
                                      <p:cBhvr>
                                        <p:cTn id="45" dur="750"/>
                                        <p:tgtEl>
                                          <p:spTgt spid="24"/>
                                        </p:tgtEl>
                                      </p:cBhvr>
                                    </p:animEffect>
                                  </p:childTnLst>
                                </p:cTn>
                              </p:par>
                              <p:par>
                                <p:cTn id="46" presetID="22" presetClass="entr" presetSubtype="8" fill="hold" nodeType="with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wipe(left)">
                                      <p:cBhvr>
                                        <p:cTn id="48" dur="750"/>
                                        <p:tgtEl>
                                          <p:spTgt spid="27"/>
                                        </p:tgtEl>
                                      </p:cBhvr>
                                    </p:animEffect>
                                  </p:childTnLst>
                                </p:cTn>
                              </p:par>
                              <p:par>
                                <p:cTn id="49" presetID="22" presetClass="entr" presetSubtype="8"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wipe(left)">
                                      <p:cBhvr>
                                        <p:cTn id="51" dur="750"/>
                                        <p:tgtEl>
                                          <p:spTgt spid="31"/>
                                        </p:tgtEl>
                                      </p:cBhvr>
                                    </p:animEffect>
                                  </p:childTnLst>
                                </p:cTn>
                              </p:par>
                              <p:par>
                                <p:cTn id="52" presetID="22" presetClass="entr" presetSubtype="8" fill="hold" nodeType="with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wipe(left)">
                                      <p:cBhvr>
                                        <p:cTn id="54" dur="750"/>
                                        <p:tgtEl>
                                          <p:spTgt spid="33"/>
                                        </p:tgtEl>
                                      </p:cBhvr>
                                    </p:animEffect>
                                  </p:childTnLst>
                                </p:cTn>
                              </p:par>
                              <p:par>
                                <p:cTn id="55" presetID="22" presetClass="entr" presetSubtype="8" fill="hold" nodeType="with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wipe(left)">
                                      <p:cBhvr>
                                        <p:cTn id="57" dur="750"/>
                                        <p:tgtEl>
                                          <p:spTgt spid="35"/>
                                        </p:tgtEl>
                                      </p:cBhvr>
                                    </p:animEffect>
                                  </p:childTnLst>
                                </p:cTn>
                              </p:par>
                              <p:par>
                                <p:cTn id="58" presetID="22" presetClass="entr" presetSubtype="4" fill="hold" nodeType="with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wipe(down)">
                                      <p:cBhvr>
                                        <p:cTn id="60" dur="750"/>
                                        <p:tgtEl>
                                          <p:spTgt spid="37"/>
                                        </p:tgtEl>
                                      </p:cBhvr>
                                    </p:animEffect>
                                  </p:childTnLst>
                                </p:cTn>
                              </p:par>
                              <p:par>
                                <p:cTn id="61" presetID="22" presetClass="entr" presetSubtype="2" fill="hold" nodeType="withEffect">
                                  <p:stCondLst>
                                    <p:cond delay="0"/>
                                  </p:stCondLst>
                                  <p:childTnLst>
                                    <p:set>
                                      <p:cBhvr>
                                        <p:cTn id="62" dur="1" fill="hold">
                                          <p:stCondLst>
                                            <p:cond delay="0"/>
                                          </p:stCondLst>
                                        </p:cTn>
                                        <p:tgtEl>
                                          <p:spTgt spid="40"/>
                                        </p:tgtEl>
                                        <p:attrNameLst>
                                          <p:attrName>style.visibility</p:attrName>
                                        </p:attrNameLst>
                                      </p:cBhvr>
                                      <p:to>
                                        <p:strVal val="visible"/>
                                      </p:to>
                                    </p:set>
                                    <p:animEffect transition="in" filter="wipe(right)">
                                      <p:cBhvr>
                                        <p:cTn id="63" dur="750"/>
                                        <p:tgtEl>
                                          <p:spTgt spid="40"/>
                                        </p:tgtEl>
                                      </p:cBhvr>
                                    </p:animEffect>
                                  </p:childTnLst>
                                </p:cTn>
                              </p:par>
                              <p:par>
                                <p:cTn id="64" presetID="22" presetClass="entr" presetSubtype="2" fill="hold" nodeType="with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wipe(right)">
                                      <p:cBhvr>
                                        <p:cTn id="66" dur="750"/>
                                        <p:tgtEl>
                                          <p:spTgt spid="43"/>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A40145-7A26-6207-7C0D-64302D68D7CF}"/>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33DEAF8B-A542-BD42-7080-2CC80B3A7018}"/>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55A42D9B-5633-BCEB-BF8B-C6350CB685B0}"/>
              </a:ext>
            </a:extLst>
          </p:cNvPr>
          <p:cNvSpPr txBox="1"/>
          <p:nvPr/>
        </p:nvSpPr>
        <p:spPr>
          <a:xfrm>
            <a:off x="0" y="3200400"/>
            <a:ext cx="5308599" cy="36664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2:14 </a:t>
            </a:r>
            <a:r>
              <a:rPr lang="en-US" sz="3200" dirty="0"/>
              <a:t>But Peter, taking his stand with the eleven, raised his voice and declared to them: “Men of Judea and all you who live in Jerusalem, let this be known to you and give heed to my words. </a:t>
            </a:r>
          </a:p>
          <a:p>
            <a:endParaRPr lang="en-US" sz="3600" dirty="0"/>
          </a:p>
        </p:txBody>
      </p:sp>
      <p:sp>
        <p:nvSpPr>
          <p:cNvPr id="7" name="Rounded Rectangular Callout 17">
            <a:extLst>
              <a:ext uri="{FF2B5EF4-FFF2-40B4-BE49-F238E27FC236}">
                <a16:creationId xmlns:a16="http://schemas.microsoft.com/office/drawing/2014/main" id="{D596C299-E024-2D6B-7295-B664AAC91B7C}"/>
              </a:ext>
            </a:extLst>
          </p:cNvPr>
          <p:cNvSpPr/>
          <p:nvPr/>
        </p:nvSpPr>
        <p:spPr>
          <a:xfrm>
            <a:off x="266700" y="228600"/>
            <a:ext cx="6400799" cy="1447800"/>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defRPr/>
            </a:pPr>
            <a:r>
              <a:rPr lang="en-US" sz="4000" b="1" dirty="0"/>
              <a:t>What will be the immediate manifestation of the Spirit?</a:t>
            </a:r>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a:p>
            <a:pPr marL="571500" indent="-571500">
              <a:buFont typeface="Arial" panose="020B0604020202020204" pitchFamily="34" charset="0"/>
              <a:buChar char="•"/>
              <a:defRPr/>
            </a:pPr>
            <a:endParaRPr lang="en-US" sz="4000" b="1" dirty="0"/>
          </a:p>
        </p:txBody>
      </p:sp>
      <p:sp>
        <p:nvSpPr>
          <p:cNvPr id="4" name="Content Placeholder 3">
            <a:extLst>
              <a:ext uri="{FF2B5EF4-FFF2-40B4-BE49-F238E27FC236}">
                <a16:creationId xmlns:a16="http://schemas.microsoft.com/office/drawing/2014/main" id="{20FF6CFE-1299-598C-E3A9-EB7B6D45DFD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4568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AE059D-DE3F-02AC-07A0-60AA20760655}"/>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FA1C4CBC-B666-96D8-3F83-2AC018CB8C63}"/>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E1E4573E-28C0-295F-D748-35FBA20A89B4}"/>
              </a:ext>
            </a:extLst>
          </p:cNvPr>
          <p:cNvSpPr txBox="1"/>
          <p:nvPr/>
        </p:nvSpPr>
        <p:spPr>
          <a:xfrm>
            <a:off x="0" y="3200400"/>
            <a:ext cx="5308599" cy="36664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2:14 </a:t>
            </a:r>
            <a:r>
              <a:rPr lang="en-US" sz="3200" dirty="0"/>
              <a:t>But Peter, </a:t>
            </a:r>
            <a:r>
              <a:rPr lang="en-US" sz="3200" b="1" u="sng" dirty="0">
                <a:solidFill>
                  <a:srgbClr val="002060"/>
                </a:solidFill>
              </a:rPr>
              <a:t>taking his stand</a:t>
            </a:r>
            <a:r>
              <a:rPr lang="en-US" sz="3200" dirty="0"/>
              <a:t> with the eleven, </a:t>
            </a:r>
            <a:r>
              <a:rPr lang="en-US" sz="3200" b="1" u="sng" dirty="0">
                <a:solidFill>
                  <a:srgbClr val="002060"/>
                </a:solidFill>
              </a:rPr>
              <a:t>raised his voice</a:t>
            </a:r>
            <a:r>
              <a:rPr lang="en-US" sz="3200" dirty="0"/>
              <a:t> and </a:t>
            </a:r>
            <a:r>
              <a:rPr lang="en-US" sz="3200" b="1" u="sng" dirty="0">
                <a:solidFill>
                  <a:srgbClr val="002060"/>
                </a:solidFill>
              </a:rPr>
              <a:t>declared</a:t>
            </a:r>
            <a:r>
              <a:rPr lang="en-US" sz="3200" dirty="0"/>
              <a:t> to them: “Men of Judea and all you who live in Jerusalem, let this be known to you and </a:t>
            </a:r>
            <a:r>
              <a:rPr lang="en-US" sz="3200" b="1" u="sng" dirty="0">
                <a:solidFill>
                  <a:srgbClr val="002060"/>
                </a:solidFill>
              </a:rPr>
              <a:t>give heed to my words</a:t>
            </a:r>
            <a:r>
              <a:rPr lang="en-US" sz="3200" dirty="0"/>
              <a:t>. </a:t>
            </a:r>
          </a:p>
          <a:p>
            <a:endParaRPr lang="en-US" sz="3600" dirty="0"/>
          </a:p>
        </p:txBody>
      </p:sp>
      <p:sp>
        <p:nvSpPr>
          <p:cNvPr id="7" name="Rounded Rectangular Callout 17">
            <a:extLst>
              <a:ext uri="{FF2B5EF4-FFF2-40B4-BE49-F238E27FC236}">
                <a16:creationId xmlns:a16="http://schemas.microsoft.com/office/drawing/2014/main" id="{36195C08-8449-7F85-1CCC-213256723323}"/>
              </a:ext>
            </a:extLst>
          </p:cNvPr>
          <p:cNvSpPr/>
          <p:nvPr/>
        </p:nvSpPr>
        <p:spPr>
          <a:xfrm>
            <a:off x="266700" y="228600"/>
            <a:ext cx="6400799" cy="1447800"/>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defRPr/>
            </a:pPr>
            <a:r>
              <a:rPr lang="en-US" sz="4000" b="1" dirty="0"/>
              <a:t>What will be the immediate manifestation of the Spirit?</a:t>
            </a:r>
          </a:p>
        </p:txBody>
      </p:sp>
      <p:sp>
        <p:nvSpPr>
          <p:cNvPr id="4" name="Content Placeholder 3">
            <a:extLst>
              <a:ext uri="{FF2B5EF4-FFF2-40B4-BE49-F238E27FC236}">
                <a16:creationId xmlns:a16="http://schemas.microsoft.com/office/drawing/2014/main" id="{02D7853D-FB13-194F-F761-102D01357DC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01333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0A09F2-A446-6366-2689-F3D038E0BF60}"/>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C3A8A33-6F64-8395-C76D-0050C672D14E}"/>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835A86B1-CE24-1DB7-52F3-C2FE294B61A9}"/>
              </a:ext>
            </a:extLst>
          </p:cNvPr>
          <p:cNvSpPr txBox="1"/>
          <p:nvPr/>
        </p:nvSpPr>
        <p:spPr>
          <a:xfrm>
            <a:off x="0" y="3200400"/>
            <a:ext cx="5308599" cy="36664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2:14 </a:t>
            </a:r>
            <a:r>
              <a:rPr lang="en-US" sz="3200" dirty="0"/>
              <a:t>But Peter, </a:t>
            </a:r>
            <a:r>
              <a:rPr lang="en-US" sz="3200" b="1" u="sng" dirty="0">
                <a:solidFill>
                  <a:srgbClr val="002060"/>
                </a:solidFill>
              </a:rPr>
              <a:t>taking his stand</a:t>
            </a:r>
            <a:r>
              <a:rPr lang="en-US" sz="3200" dirty="0"/>
              <a:t> with the eleven, </a:t>
            </a:r>
            <a:r>
              <a:rPr lang="en-US" sz="3200" b="1" u="sng" dirty="0">
                <a:solidFill>
                  <a:srgbClr val="002060"/>
                </a:solidFill>
              </a:rPr>
              <a:t>raised his voice</a:t>
            </a:r>
            <a:r>
              <a:rPr lang="en-US" sz="3200" dirty="0"/>
              <a:t> and </a:t>
            </a:r>
            <a:r>
              <a:rPr lang="en-US" sz="3200" b="1" u="sng" dirty="0">
                <a:solidFill>
                  <a:srgbClr val="002060"/>
                </a:solidFill>
              </a:rPr>
              <a:t>declared</a:t>
            </a:r>
            <a:r>
              <a:rPr lang="en-US" sz="3200" dirty="0"/>
              <a:t> to them: “Men of Judea and all you who live in Jerusalem, let this be known to you and </a:t>
            </a:r>
            <a:r>
              <a:rPr lang="en-US" sz="3200" b="1" u="sng" dirty="0">
                <a:solidFill>
                  <a:srgbClr val="002060"/>
                </a:solidFill>
              </a:rPr>
              <a:t>give heed to my words</a:t>
            </a:r>
            <a:r>
              <a:rPr lang="en-US" sz="3200" dirty="0"/>
              <a:t>. </a:t>
            </a:r>
          </a:p>
          <a:p>
            <a:endParaRPr lang="en-US" sz="3600" dirty="0"/>
          </a:p>
        </p:txBody>
      </p:sp>
      <p:sp>
        <p:nvSpPr>
          <p:cNvPr id="7" name="Rounded Rectangular Callout 17">
            <a:extLst>
              <a:ext uri="{FF2B5EF4-FFF2-40B4-BE49-F238E27FC236}">
                <a16:creationId xmlns:a16="http://schemas.microsoft.com/office/drawing/2014/main" id="{4AD2EC3C-F998-A223-8688-7AA9417D210B}"/>
              </a:ext>
            </a:extLst>
          </p:cNvPr>
          <p:cNvSpPr/>
          <p:nvPr/>
        </p:nvSpPr>
        <p:spPr>
          <a:xfrm>
            <a:off x="266700" y="228600"/>
            <a:ext cx="7429500" cy="762000"/>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defRPr/>
            </a:pPr>
            <a:r>
              <a:rPr lang="en-US" sz="4000" b="1" dirty="0"/>
              <a:t>The role of “speeches” in Acts…</a:t>
            </a:r>
          </a:p>
        </p:txBody>
      </p:sp>
      <p:sp>
        <p:nvSpPr>
          <p:cNvPr id="3" name="Rectangle 2">
            <a:extLst>
              <a:ext uri="{FF2B5EF4-FFF2-40B4-BE49-F238E27FC236}">
                <a16:creationId xmlns:a16="http://schemas.microsoft.com/office/drawing/2014/main" id="{B8E3B4AB-63C8-AF6E-394C-73C56739EB91}"/>
              </a:ext>
            </a:extLst>
          </p:cNvPr>
          <p:cNvSpPr/>
          <p:nvPr/>
        </p:nvSpPr>
        <p:spPr>
          <a:xfrm>
            <a:off x="215899" y="1193800"/>
            <a:ext cx="11696700" cy="5388960"/>
          </a:xfrm>
          <a:prstGeom prst="rect">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“Rhetoric, or the art of persuasion, was considered primary to education in the first-century Greco-Roman world… Rhetoric was, to the ancients, </a:t>
            </a:r>
            <a:r>
              <a:rPr lang="en-US" sz="3200" i="1" dirty="0"/>
              <a:t>power</a:t>
            </a:r>
            <a:r>
              <a:rPr lang="en-US" sz="3200" dirty="0"/>
              <a:t>, whether for good or for ill.  In the Greco-Roman world, </a:t>
            </a:r>
            <a:r>
              <a:rPr lang="en-US" sz="3200" i="1" dirty="0"/>
              <a:t>speaking</a:t>
            </a:r>
            <a:r>
              <a:rPr lang="en-US" sz="3200" dirty="0"/>
              <a:t> was central to success. Thus, in ancient history books, speeches are not mere commentary on events nor accompaniment to events: speeches must be seen </a:t>
            </a:r>
            <a:r>
              <a:rPr lang="en-US" sz="3200" i="1" dirty="0"/>
              <a:t>as</a:t>
            </a:r>
            <a:r>
              <a:rPr lang="en-US" sz="3200" dirty="0"/>
              <a:t> events in their own right.  In other words, ancient historians tended to focus on battles and speeches as the events that shaped history.  So it is not surprising to find that Acts has 32 speeches, which make up 25% of the narrative.  </a:t>
            </a:r>
          </a:p>
          <a:p>
            <a:r>
              <a:rPr lang="en-US" sz="2400" b="1" dirty="0"/>
              <a:t>	      		                                         Ajith Fernando– </a:t>
            </a:r>
            <a:r>
              <a:rPr lang="en-US" sz="2400" b="1" i="1" dirty="0"/>
              <a:t>NIV Application Commentary</a:t>
            </a:r>
            <a:endParaRPr lang="en-US" sz="1400" b="1" i="1" dirty="0"/>
          </a:p>
        </p:txBody>
      </p:sp>
      <p:sp>
        <p:nvSpPr>
          <p:cNvPr id="8" name="Content Placeholder 7">
            <a:extLst>
              <a:ext uri="{FF2B5EF4-FFF2-40B4-BE49-F238E27FC236}">
                <a16:creationId xmlns:a16="http://schemas.microsoft.com/office/drawing/2014/main" id="{7D3B0261-51D9-0218-0F59-89201534F3A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36241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67242E-2D78-380E-8B16-2C9065799C2C}"/>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0228F8E4-A8CB-62E1-FB40-5A3B8AA3141E}"/>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4193AF43-BF2C-7150-5DF2-55677C57A8CE}"/>
              </a:ext>
            </a:extLst>
          </p:cNvPr>
          <p:cNvSpPr txBox="1"/>
          <p:nvPr/>
        </p:nvSpPr>
        <p:spPr>
          <a:xfrm>
            <a:off x="0" y="3200400"/>
            <a:ext cx="5308599" cy="36664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2:14 </a:t>
            </a:r>
            <a:r>
              <a:rPr lang="en-US" sz="3200" dirty="0"/>
              <a:t>But Peter, </a:t>
            </a:r>
            <a:r>
              <a:rPr lang="en-US" sz="3200" b="1" u="sng" dirty="0">
                <a:solidFill>
                  <a:srgbClr val="002060"/>
                </a:solidFill>
              </a:rPr>
              <a:t>taking his stand</a:t>
            </a:r>
            <a:r>
              <a:rPr lang="en-US" sz="3200" dirty="0"/>
              <a:t> with the eleven, </a:t>
            </a:r>
            <a:r>
              <a:rPr lang="en-US" sz="3200" b="1" u="sng" dirty="0">
                <a:solidFill>
                  <a:srgbClr val="002060"/>
                </a:solidFill>
              </a:rPr>
              <a:t>raised his voice</a:t>
            </a:r>
            <a:r>
              <a:rPr lang="en-US" sz="3200" dirty="0"/>
              <a:t> and </a:t>
            </a:r>
            <a:r>
              <a:rPr lang="en-US" sz="3200" b="1" u="sng" dirty="0">
                <a:solidFill>
                  <a:srgbClr val="002060"/>
                </a:solidFill>
              </a:rPr>
              <a:t>declared</a:t>
            </a:r>
            <a:r>
              <a:rPr lang="en-US" sz="3200" dirty="0"/>
              <a:t> to them: “Men of Judea and all you who live in Jerusalem, let this be known to you and </a:t>
            </a:r>
            <a:r>
              <a:rPr lang="en-US" sz="3200" b="1" u="sng" dirty="0">
                <a:solidFill>
                  <a:srgbClr val="002060"/>
                </a:solidFill>
              </a:rPr>
              <a:t>give heed to my words</a:t>
            </a:r>
            <a:r>
              <a:rPr lang="en-US" sz="3200" dirty="0"/>
              <a:t>. </a:t>
            </a:r>
          </a:p>
          <a:p>
            <a:endParaRPr lang="en-US" sz="3600" dirty="0"/>
          </a:p>
        </p:txBody>
      </p:sp>
      <p:sp>
        <p:nvSpPr>
          <p:cNvPr id="7" name="Rounded Rectangular Callout 17">
            <a:extLst>
              <a:ext uri="{FF2B5EF4-FFF2-40B4-BE49-F238E27FC236}">
                <a16:creationId xmlns:a16="http://schemas.microsoft.com/office/drawing/2014/main" id="{88AF5A68-E461-3D49-DE9F-1C189F13F20C}"/>
              </a:ext>
            </a:extLst>
          </p:cNvPr>
          <p:cNvSpPr/>
          <p:nvPr/>
        </p:nvSpPr>
        <p:spPr>
          <a:xfrm>
            <a:off x="266700" y="228600"/>
            <a:ext cx="7429500" cy="762000"/>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defRPr/>
            </a:pPr>
            <a:r>
              <a:rPr lang="en-US" sz="4000" b="1" dirty="0"/>
              <a:t>The role of “speeches” in Acts…</a:t>
            </a:r>
          </a:p>
        </p:txBody>
      </p:sp>
      <p:sp>
        <p:nvSpPr>
          <p:cNvPr id="4" name="Rounded Rectangular Callout 17">
            <a:extLst>
              <a:ext uri="{FF2B5EF4-FFF2-40B4-BE49-F238E27FC236}">
                <a16:creationId xmlns:a16="http://schemas.microsoft.com/office/drawing/2014/main" id="{824B3956-F34D-DE1C-A006-1E8D4F54D068}"/>
              </a:ext>
            </a:extLst>
          </p:cNvPr>
          <p:cNvSpPr/>
          <p:nvPr/>
        </p:nvSpPr>
        <p:spPr>
          <a:xfrm>
            <a:off x="266700" y="1143000"/>
            <a:ext cx="5638800" cy="62052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Events in and of themselves</a:t>
            </a:r>
          </a:p>
        </p:txBody>
      </p:sp>
      <p:sp>
        <p:nvSpPr>
          <p:cNvPr id="8" name="Thought Bubble: Cloud 7">
            <a:extLst>
              <a:ext uri="{FF2B5EF4-FFF2-40B4-BE49-F238E27FC236}">
                <a16:creationId xmlns:a16="http://schemas.microsoft.com/office/drawing/2014/main" id="{FF9F0E44-570B-DBE4-8168-77E6A2B01F34}"/>
              </a:ext>
            </a:extLst>
          </p:cNvPr>
          <p:cNvSpPr/>
          <p:nvPr/>
        </p:nvSpPr>
        <p:spPr>
          <a:xfrm>
            <a:off x="6929316" y="1028700"/>
            <a:ext cx="5275384" cy="1981200"/>
          </a:xfrm>
          <a:prstGeom prst="cloudCallout">
            <a:avLst>
              <a:gd name="adj1" fmla="val 46574"/>
              <a:gd name="adj2" fmla="val 56090"/>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Let’s skip the speech and get back to the story</a:t>
            </a:r>
          </a:p>
        </p:txBody>
      </p:sp>
      <p:sp>
        <p:nvSpPr>
          <p:cNvPr id="3" name="Rounded Rectangular Callout 17">
            <a:extLst>
              <a:ext uri="{FF2B5EF4-FFF2-40B4-BE49-F238E27FC236}">
                <a16:creationId xmlns:a16="http://schemas.microsoft.com/office/drawing/2014/main" id="{39D44554-FA90-99B5-E87E-0E3941FEF071}"/>
              </a:ext>
            </a:extLst>
          </p:cNvPr>
          <p:cNvSpPr/>
          <p:nvPr/>
        </p:nvSpPr>
        <p:spPr>
          <a:xfrm>
            <a:off x="266700" y="1828800"/>
            <a:ext cx="5638800" cy="62052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Landmarks in the book </a:t>
            </a:r>
          </a:p>
        </p:txBody>
      </p:sp>
      <p:sp>
        <p:nvSpPr>
          <p:cNvPr id="10" name="Rounded Rectangular Callout 17">
            <a:extLst>
              <a:ext uri="{FF2B5EF4-FFF2-40B4-BE49-F238E27FC236}">
                <a16:creationId xmlns:a16="http://schemas.microsoft.com/office/drawing/2014/main" id="{B5ECD93C-3B6B-4000-1837-6B07EDCC5C77}"/>
              </a:ext>
            </a:extLst>
          </p:cNvPr>
          <p:cNvSpPr/>
          <p:nvPr/>
        </p:nvSpPr>
        <p:spPr>
          <a:xfrm>
            <a:off x="266700" y="2514600"/>
            <a:ext cx="6667500" cy="62052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Advancing key ideas and themes</a:t>
            </a:r>
          </a:p>
        </p:txBody>
      </p:sp>
      <p:sp>
        <p:nvSpPr>
          <p:cNvPr id="11" name="Rounded Rectangular Callout 17">
            <a:extLst>
              <a:ext uri="{FF2B5EF4-FFF2-40B4-BE49-F238E27FC236}">
                <a16:creationId xmlns:a16="http://schemas.microsoft.com/office/drawing/2014/main" id="{84854591-1302-FF47-2E88-915AA6A096A1}"/>
              </a:ext>
            </a:extLst>
          </p:cNvPr>
          <p:cNvSpPr/>
          <p:nvPr/>
        </p:nvSpPr>
        <p:spPr>
          <a:xfrm>
            <a:off x="5638800" y="5442836"/>
            <a:ext cx="6134100" cy="118656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Representative of the </a:t>
            </a:r>
            <a:r>
              <a:rPr lang="en-US" sz="3600" b="1" i="1" dirty="0"/>
              <a:t>kinds</a:t>
            </a:r>
            <a:r>
              <a:rPr lang="en-US" sz="3600" b="1" dirty="0"/>
              <a:t> of things that were being said </a:t>
            </a:r>
          </a:p>
        </p:txBody>
      </p:sp>
      <p:sp>
        <p:nvSpPr>
          <p:cNvPr id="12" name="Content Placeholder 11">
            <a:extLst>
              <a:ext uri="{FF2B5EF4-FFF2-40B4-BE49-F238E27FC236}">
                <a16:creationId xmlns:a16="http://schemas.microsoft.com/office/drawing/2014/main" id="{DFFC4BBA-44D7-BB86-D7B6-DC5F6FADA27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35564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P spid="1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7CC71C-3C64-1C44-BBFA-05851377E332}"/>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2EA973A6-FECC-8F92-5A60-68F4291C6F5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0393331C-8F7A-0265-9324-E1DDD2B735DD}"/>
              </a:ext>
            </a:extLst>
          </p:cNvPr>
          <p:cNvSpPr txBox="1"/>
          <p:nvPr/>
        </p:nvSpPr>
        <p:spPr>
          <a:xfrm>
            <a:off x="0" y="2362200"/>
            <a:ext cx="5308599" cy="45046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2:14 </a:t>
            </a:r>
            <a:r>
              <a:rPr lang="en-US" sz="3200" dirty="0"/>
              <a:t>“Men of Judea and all you who live in Jerusalem, let this be known to you and give heed to my words. </a:t>
            </a:r>
            <a:r>
              <a:rPr lang="en-US" sz="3200" b="1" baseline="30000" dirty="0"/>
              <a:t>15 </a:t>
            </a:r>
            <a:r>
              <a:rPr lang="en-US" sz="3200" b="1" u="sng" dirty="0">
                <a:solidFill>
                  <a:srgbClr val="002060"/>
                </a:solidFill>
              </a:rPr>
              <a:t>For these men are not drunk, as you suppose, for it is only the  third hour of the day</a:t>
            </a:r>
            <a:r>
              <a:rPr lang="en-US" sz="3200" b="1" dirty="0">
                <a:solidFill>
                  <a:srgbClr val="002060"/>
                </a:solidFill>
              </a:rPr>
              <a:t> </a:t>
            </a:r>
            <a:r>
              <a:rPr lang="en-US" sz="3200" b="1" baseline="30000" dirty="0"/>
              <a:t>16 </a:t>
            </a:r>
            <a:r>
              <a:rPr lang="en-US" sz="3200" dirty="0"/>
              <a:t>but this is what was spoken of through the prophet Joel:</a:t>
            </a:r>
          </a:p>
          <a:p>
            <a:endParaRPr lang="en-US" sz="3600" dirty="0"/>
          </a:p>
        </p:txBody>
      </p:sp>
      <p:sp>
        <p:nvSpPr>
          <p:cNvPr id="4" name="Content Placeholder 3">
            <a:extLst>
              <a:ext uri="{FF2B5EF4-FFF2-40B4-BE49-F238E27FC236}">
                <a16:creationId xmlns:a16="http://schemas.microsoft.com/office/drawing/2014/main" id="{EAF85D1F-2A88-65D6-3C48-4FC5ABB0D40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134555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8AA2B7-422A-2E7D-04AB-03EB1067D0BE}"/>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439CC749-C37A-346B-2D8D-4D210336C0FB}"/>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528E16B5-D1C6-795C-B2B8-234F2F4E4719}"/>
              </a:ext>
            </a:extLst>
          </p:cNvPr>
          <p:cNvSpPr txBox="1"/>
          <p:nvPr/>
        </p:nvSpPr>
        <p:spPr>
          <a:xfrm>
            <a:off x="0" y="2362200"/>
            <a:ext cx="5308599" cy="45046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2:14 </a:t>
            </a:r>
            <a:r>
              <a:rPr lang="en-US" sz="3200" dirty="0"/>
              <a:t>“Men of Judea and all you who live in Jerusalem, let this be known to you and give heed to my words. </a:t>
            </a:r>
            <a:r>
              <a:rPr lang="en-US" sz="3200" b="1" baseline="30000" dirty="0"/>
              <a:t>15 </a:t>
            </a:r>
            <a:r>
              <a:rPr lang="en-US" sz="3200" dirty="0"/>
              <a:t>For these men are not drunk, as you suppose, for it is only the  third hour of the day</a:t>
            </a:r>
            <a:r>
              <a:rPr lang="en-US" sz="3200" b="1" dirty="0">
                <a:solidFill>
                  <a:srgbClr val="002060"/>
                </a:solidFill>
              </a:rPr>
              <a:t> </a:t>
            </a:r>
            <a:r>
              <a:rPr lang="en-US" sz="3200" b="1" baseline="30000" dirty="0"/>
              <a:t>16 </a:t>
            </a:r>
            <a:r>
              <a:rPr lang="en-US" sz="3200" b="1" u="sng" dirty="0">
                <a:solidFill>
                  <a:srgbClr val="002060"/>
                </a:solidFill>
              </a:rPr>
              <a:t>but this is what was spoken of through the prophet Joel:</a:t>
            </a:r>
          </a:p>
          <a:p>
            <a:endParaRPr lang="en-US" sz="3600" dirty="0"/>
          </a:p>
        </p:txBody>
      </p:sp>
      <p:sp>
        <p:nvSpPr>
          <p:cNvPr id="4" name="Content Placeholder 3">
            <a:extLst>
              <a:ext uri="{FF2B5EF4-FFF2-40B4-BE49-F238E27FC236}">
                <a16:creationId xmlns:a16="http://schemas.microsoft.com/office/drawing/2014/main" id="{E3151E8C-B3F1-E765-AF4A-353C07AD546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7489479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10720-7D7B-EFBB-F689-2E2543EDFE5E}"/>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FC457BE0-9A9F-6064-16FE-A8FB9D0F5BB8}"/>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0408BCE7-9FC4-428C-DCFE-079DD4B01DD6}"/>
              </a:ext>
            </a:extLst>
          </p:cNvPr>
          <p:cNvSpPr txBox="1"/>
          <p:nvPr/>
        </p:nvSpPr>
        <p:spPr>
          <a:xfrm>
            <a:off x="0" y="1828800"/>
            <a:ext cx="5943600" cy="5038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2:17 </a:t>
            </a:r>
            <a:r>
              <a:rPr lang="en-US" sz="3200" dirty="0"/>
              <a:t>‘</a:t>
            </a:r>
            <a:r>
              <a:rPr lang="en-US" sz="3200" cap="small" dirty="0"/>
              <a:t>And it shall be in the last days</a:t>
            </a:r>
            <a:r>
              <a:rPr lang="en-US" sz="3200" dirty="0"/>
              <a:t>,’ God says, </a:t>
            </a:r>
            <a:r>
              <a:rPr lang="en-US" sz="3200" b="1" u="sng" cap="small" dirty="0">
                <a:solidFill>
                  <a:srgbClr val="002060"/>
                </a:solidFill>
              </a:rPr>
              <a:t>That I will pour </a:t>
            </a:r>
            <a:br>
              <a:rPr lang="en-US" sz="3200" dirty="0"/>
            </a:br>
            <a:r>
              <a:rPr lang="en-US" sz="3200" b="1" u="sng" cap="small" dirty="0">
                <a:solidFill>
                  <a:srgbClr val="002060"/>
                </a:solidFill>
              </a:rPr>
              <a:t>forth of My Spirit on all mankind;</a:t>
            </a:r>
            <a:br>
              <a:rPr lang="en-US" sz="3200" b="1" dirty="0">
                <a:solidFill>
                  <a:srgbClr val="002060"/>
                </a:solidFill>
              </a:rPr>
            </a:br>
            <a:r>
              <a:rPr lang="en-US" sz="3200" cap="small" dirty="0"/>
              <a:t>And your sons and your daughters shall prophesy</a:t>
            </a:r>
            <a:r>
              <a:rPr lang="en-US" sz="3200" dirty="0"/>
              <a:t>, </a:t>
            </a:r>
            <a:r>
              <a:rPr lang="en-US" sz="3200" cap="small" dirty="0"/>
              <a:t>And your young men shall see visions</a:t>
            </a:r>
            <a:r>
              <a:rPr lang="en-US" sz="3200" dirty="0"/>
              <a:t>, </a:t>
            </a:r>
            <a:r>
              <a:rPr lang="en-US" sz="3200" cap="small" dirty="0"/>
              <a:t>And your old men shall dream dreams</a:t>
            </a:r>
            <a:r>
              <a:rPr lang="en-US" sz="3200" dirty="0"/>
              <a:t>; </a:t>
            </a:r>
            <a:r>
              <a:rPr lang="en-US" sz="3200" b="1" baseline="30000" dirty="0"/>
              <a:t>18 </a:t>
            </a:r>
            <a:r>
              <a:rPr lang="en-US" sz="3200" b="1" u="sng" cap="small" dirty="0">
                <a:solidFill>
                  <a:srgbClr val="002060"/>
                </a:solidFill>
              </a:rPr>
              <a:t>Even on My bondslaves, both men and women</a:t>
            </a:r>
            <a:r>
              <a:rPr lang="en-US" sz="3200" b="1" u="sng" dirty="0">
                <a:solidFill>
                  <a:srgbClr val="002060"/>
                </a:solidFill>
              </a:rPr>
              <a:t>, I </a:t>
            </a:r>
            <a:r>
              <a:rPr lang="en-US" sz="3200" b="1" u="sng" cap="small" dirty="0">
                <a:solidFill>
                  <a:srgbClr val="002060"/>
                </a:solidFill>
              </a:rPr>
              <a:t>will in those days pour forth of My Spirit</a:t>
            </a:r>
            <a:r>
              <a:rPr lang="en-US" sz="3200" cap="small" dirty="0"/>
              <a:t> </a:t>
            </a:r>
            <a:r>
              <a:rPr lang="en-US" sz="3200" dirty="0"/>
              <a:t>And they shall prophesy.</a:t>
            </a:r>
          </a:p>
          <a:p>
            <a:endParaRPr lang="en-US" sz="3600" dirty="0"/>
          </a:p>
        </p:txBody>
      </p:sp>
      <p:sp>
        <p:nvSpPr>
          <p:cNvPr id="3" name="Rounded Rectangular Callout 17">
            <a:extLst>
              <a:ext uri="{FF2B5EF4-FFF2-40B4-BE49-F238E27FC236}">
                <a16:creationId xmlns:a16="http://schemas.microsoft.com/office/drawing/2014/main" id="{0B14DF21-AF05-6AE9-F5AB-893E1F30510D}"/>
              </a:ext>
            </a:extLst>
          </p:cNvPr>
          <p:cNvSpPr/>
          <p:nvPr/>
        </p:nvSpPr>
        <p:spPr>
          <a:xfrm>
            <a:off x="5308600" y="1556249"/>
            <a:ext cx="2514600" cy="545101"/>
          </a:xfrm>
          <a:prstGeom prst="wedgeRoundRectCallout">
            <a:avLst>
              <a:gd name="adj1" fmla="val -22225"/>
              <a:gd name="adj2" fmla="val 4959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solidFill>
                  <a:schemeClr val="tx1"/>
                </a:solidFill>
              </a:rPr>
              <a:t>Joel 2:28, 29</a:t>
            </a:r>
            <a:endParaRPr lang="en-US" sz="3300" b="1" i="1" dirty="0">
              <a:solidFill>
                <a:schemeClr val="tx1"/>
              </a:solidFill>
            </a:endParaRPr>
          </a:p>
        </p:txBody>
      </p:sp>
      <p:sp>
        <p:nvSpPr>
          <p:cNvPr id="4" name="Rounded Rectangular Callout 17">
            <a:extLst>
              <a:ext uri="{FF2B5EF4-FFF2-40B4-BE49-F238E27FC236}">
                <a16:creationId xmlns:a16="http://schemas.microsoft.com/office/drawing/2014/main" id="{3896D49C-98C4-E1A7-1DAC-11751D36D42F}"/>
              </a:ext>
            </a:extLst>
          </p:cNvPr>
          <p:cNvSpPr/>
          <p:nvPr/>
        </p:nvSpPr>
        <p:spPr>
          <a:xfrm>
            <a:off x="304800" y="239033"/>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This was predicted and promised, and is part of God’s plan being fulfilled before your eyes</a:t>
            </a:r>
            <a:endParaRPr lang="en-US" sz="3300" b="1" i="1" dirty="0"/>
          </a:p>
        </p:txBody>
      </p:sp>
      <p:sp>
        <p:nvSpPr>
          <p:cNvPr id="8" name="Content Placeholder 7">
            <a:extLst>
              <a:ext uri="{FF2B5EF4-FFF2-40B4-BE49-F238E27FC236}">
                <a16:creationId xmlns:a16="http://schemas.microsoft.com/office/drawing/2014/main" id="{7E512101-3A3D-217C-D89F-523AE2C24C3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1707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32B6A-12AB-277F-4D59-C8A64FC13FA5}"/>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AC7F88F4-A0FA-E91C-7AC8-4CDEE9771A6E}"/>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A9994C38-90C3-9CCB-ACBE-B9EAACC1A4C8}"/>
              </a:ext>
            </a:extLst>
          </p:cNvPr>
          <p:cNvSpPr txBox="1"/>
          <p:nvPr/>
        </p:nvSpPr>
        <p:spPr>
          <a:xfrm>
            <a:off x="0" y="4648200"/>
            <a:ext cx="12191999" cy="2218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1:4</a:t>
            </a:r>
            <a:r>
              <a:rPr lang="en-US" sz="3400" baseline="30000" dirty="0"/>
              <a:t> </a:t>
            </a:r>
            <a:r>
              <a:rPr lang="en-US" sz="3400" dirty="0"/>
              <a:t>He commanded them not to leave Jerusalem, but to wait for what the Father had promised, “Which,” He said, “you heard of from Me; </a:t>
            </a:r>
            <a:r>
              <a:rPr lang="en-US" sz="3400" b="1" baseline="30000" dirty="0"/>
              <a:t>5</a:t>
            </a:r>
            <a:r>
              <a:rPr lang="en-US" sz="3400" baseline="30000" dirty="0"/>
              <a:t> </a:t>
            </a:r>
            <a:r>
              <a:rPr lang="en-US" sz="3400" dirty="0"/>
              <a:t>for John baptized with water, </a:t>
            </a:r>
            <a:r>
              <a:rPr lang="en-US" sz="3400" b="1" u="sng" dirty="0">
                <a:solidFill>
                  <a:srgbClr val="002060"/>
                </a:solidFill>
              </a:rPr>
              <a:t>but you will be baptized with the Holy Spirit not many days from now</a:t>
            </a:r>
            <a:r>
              <a:rPr lang="en-US" sz="3400" dirty="0"/>
              <a:t>.”</a:t>
            </a:r>
          </a:p>
          <a:p>
            <a:endParaRPr lang="en-US" sz="3600" dirty="0"/>
          </a:p>
        </p:txBody>
      </p:sp>
    </p:spTree>
    <p:extLst>
      <p:ext uri="{BB962C8B-B14F-4D97-AF65-F5344CB8AC3E}">
        <p14:creationId xmlns:p14="http://schemas.microsoft.com/office/powerpoint/2010/main" val="28627130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0E9720-BA2E-15EB-2AAD-AFC20C9A21EA}"/>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46C73B99-C8D9-019B-D152-98ECCD81047D}"/>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58025183-7E89-7BD4-720F-88493431C5CE}"/>
              </a:ext>
            </a:extLst>
          </p:cNvPr>
          <p:cNvSpPr txBox="1"/>
          <p:nvPr/>
        </p:nvSpPr>
        <p:spPr>
          <a:xfrm>
            <a:off x="0" y="1828800"/>
            <a:ext cx="5943600" cy="5038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2:19 </a:t>
            </a:r>
            <a:r>
              <a:rPr lang="en-US" sz="3200" dirty="0"/>
              <a:t>‘</a:t>
            </a:r>
            <a:r>
              <a:rPr lang="en-US" sz="3200" cap="small" dirty="0"/>
              <a:t>And I will grant wonders in the sky above And signs on the earth below</a:t>
            </a:r>
            <a:r>
              <a:rPr lang="en-US" sz="3200" dirty="0"/>
              <a:t>, </a:t>
            </a:r>
            <a:r>
              <a:rPr lang="en-US" sz="3200" cap="small" dirty="0"/>
              <a:t>Blood, and fire, and vapor of smoke</a:t>
            </a:r>
            <a:r>
              <a:rPr lang="en-US" sz="3200" dirty="0"/>
              <a:t>. </a:t>
            </a:r>
            <a:r>
              <a:rPr lang="en-US" sz="3200" b="1" baseline="30000" dirty="0"/>
              <a:t>20 </a:t>
            </a:r>
            <a:r>
              <a:rPr lang="en-US" sz="3200" dirty="0"/>
              <a:t>‘</a:t>
            </a:r>
            <a:r>
              <a:rPr lang="en-US" sz="3200" cap="small" dirty="0"/>
              <a:t>The sun will be turned into darkness And the moon into blood</a:t>
            </a:r>
            <a:r>
              <a:rPr lang="en-US" sz="3200" dirty="0"/>
              <a:t>, </a:t>
            </a:r>
            <a:r>
              <a:rPr lang="en-US" sz="3200" cap="small" dirty="0"/>
              <a:t>Before the great and glorious day of the Lord shall come. </a:t>
            </a:r>
            <a:r>
              <a:rPr lang="en-US" sz="3200" b="1" baseline="30000" dirty="0"/>
              <a:t>21 </a:t>
            </a:r>
            <a:r>
              <a:rPr lang="en-US" sz="3200" dirty="0"/>
              <a:t>‘</a:t>
            </a:r>
            <a:r>
              <a:rPr lang="en-US" sz="3200" cap="small" dirty="0"/>
              <a:t>And it shall be that  everyone who calls on the name of the Lord will be saved</a:t>
            </a:r>
            <a:r>
              <a:rPr lang="en-US" sz="3200" dirty="0"/>
              <a:t>.’</a:t>
            </a:r>
          </a:p>
          <a:p>
            <a:endParaRPr lang="en-US" sz="3600" dirty="0"/>
          </a:p>
        </p:txBody>
      </p:sp>
      <p:sp>
        <p:nvSpPr>
          <p:cNvPr id="3" name="Rounded Rectangular Callout 17">
            <a:extLst>
              <a:ext uri="{FF2B5EF4-FFF2-40B4-BE49-F238E27FC236}">
                <a16:creationId xmlns:a16="http://schemas.microsoft.com/office/drawing/2014/main" id="{9DE3F3C5-E26D-D71F-30A4-5CFB8B8A2526}"/>
              </a:ext>
            </a:extLst>
          </p:cNvPr>
          <p:cNvSpPr/>
          <p:nvPr/>
        </p:nvSpPr>
        <p:spPr>
          <a:xfrm>
            <a:off x="5308600" y="1556249"/>
            <a:ext cx="2514600" cy="545101"/>
          </a:xfrm>
          <a:prstGeom prst="wedgeRoundRectCallout">
            <a:avLst>
              <a:gd name="adj1" fmla="val -22225"/>
              <a:gd name="adj2" fmla="val 4959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solidFill>
                  <a:schemeClr val="tx1"/>
                </a:solidFill>
              </a:rPr>
              <a:t>Joel 2:30-32</a:t>
            </a:r>
            <a:endParaRPr lang="en-US" sz="3300" b="1" i="1" dirty="0">
              <a:solidFill>
                <a:schemeClr val="tx1"/>
              </a:solidFill>
            </a:endParaRPr>
          </a:p>
        </p:txBody>
      </p:sp>
      <p:sp>
        <p:nvSpPr>
          <p:cNvPr id="4" name="Rounded Rectangular Callout 17">
            <a:extLst>
              <a:ext uri="{FF2B5EF4-FFF2-40B4-BE49-F238E27FC236}">
                <a16:creationId xmlns:a16="http://schemas.microsoft.com/office/drawing/2014/main" id="{AC437609-F629-B0DA-2A0F-2988A91889F4}"/>
              </a:ext>
            </a:extLst>
          </p:cNvPr>
          <p:cNvSpPr/>
          <p:nvPr/>
        </p:nvSpPr>
        <p:spPr>
          <a:xfrm>
            <a:off x="304800" y="239033"/>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This was predicted and promised, and is part of God’s plan being fulfilled before your eyes</a:t>
            </a:r>
            <a:endParaRPr lang="en-US" sz="3300" b="1" i="1" dirty="0"/>
          </a:p>
        </p:txBody>
      </p:sp>
      <p:sp>
        <p:nvSpPr>
          <p:cNvPr id="8" name="Content Placeholder 7">
            <a:extLst>
              <a:ext uri="{FF2B5EF4-FFF2-40B4-BE49-F238E27FC236}">
                <a16:creationId xmlns:a16="http://schemas.microsoft.com/office/drawing/2014/main" id="{9DB09B40-26D6-3591-2380-98099AE1B52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939491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0F6A7A-BF67-DA2A-2FDF-241676DE2DD0}"/>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C4B056B-76C1-2D44-8F18-A1472F7760A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4" name="Rounded Rectangular Callout 17">
            <a:extLst>
              <a:ext uri="{FF2B5EF4-FFF2-40B4-BE49-F238E27FC236}">
                <a16:creationId xmlns:a16="http://schemas.microsoft.com/office/drawing/2014/main" id="{C7215F28-E176-895D-A9C8-5161D120BBB8}"/>
              </a:ext>
            </a:extLst>
          </p:cNvPr>
          <p:cNvSpPr/>
          <p:nvPr/>
        </p:nvSpPr>
        <p:spPr>
          <a:xfrm>
            <a:off x="304800" y="239033"/>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This was predicted and promised, and is part of God’s plan being fulfilled before your eyes</a:t>
            </a:r>
            <a:endParaRPr lang="en-US" sz="3300" b="1" i="1" dirty="0"/>
          </a:p>
        </p:txBody>
      </p:sp>
      <p:sp>
        <p:nvSpPr>
          <p:cNvPr id="8" name="Rounded Rectangular Callout 17">
            <a:extLst>
              <a:ext uri="{FF2B5EF4-FFF2-40B4-BE49-F238E27FC236}">
                <a16:creationId xmlns:a16="http://schemas.microsoft.com/office/drawing/2014/main" id="{180F7891-DA0E-6D06-A414-CC26A34F8724}"/>
              </a:ext>
            </a:extLst>
          </p:cNvPr>
          <p:cNvSpPr/>
          <p:nvPr/>
        </p:nvSpPr>
        <p:spPr>
          <a:xfrm>
            <a:off x="6442074" y="3251900"/>
            <a:ext cx="5175249" cy="104042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The </a:t>
            </a:r>
            <a:r>
              <a:rPr lang="en-US" sz="3200" b="1" i="1" dirty="0"/>
              <a:t>first</a:t>
            </a:r>
            <a:r>
              <a:rPr lang="en-US" sz="3200" b="1" dirty="0"/>
              <a:t> part about the Spirit was fulfilled </a:t>
            </a:r>
            <a:r>
              <a:rPr lang="en-US" sz="3200" b="1" i="1" dirty="0"/>
              <a:t>today</a:t>
            </a:r>
          </a:p>
        </p:txBody>
      </p:sp>
      <p:sp>
        <p:nvSpPr>
          <p:cNvPr id="9" name="Rounded Rectangular Callout 17">
            <a:extLst>
              <a:ext uri="{FF2B5EF4-FFF2-40B4-BE49-F238E27FC236}">
                <a16:creationId xmlns:a16="http://schemas.microsoft.com/office/drawing/2014/main" id="{0CA8FA03-5261-1238-71C6-855D89E620F7}"/>
              </a:ext>
            </a:extLst>
          </p:cNvPr>
          <p:cNvSpPr/>
          <p:nvPr/>
        </p:nvSpPr>
        <p:spPr>
          <a:xfrm>
            <a:off x="6484937" y="4492819"/>
            <a:ext cx="5175249" cy="104042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 which means the second part will be too </a:t>
            </a:r>
          </a:p>
        </p:txBody>
      </p:sp>
      <p:sp>
        <p:nvSpPr>
          <p:cNvPr id="10" name="Rounded Rectangular Callout 17">
            <a:extLst>
              <a:ext uri="{FF2B5EF4-FFF2-40B4-BE49-F238E27FC236}">
                <a16:creationId xmlns:a16="http://schemas.microsoft.com/office/drawing/2014/main" id="{B7BAA6A1-0ACA-CBD9-57E9-853E20CBBBDB}"/>
              </a:ext>
            </a:extLst>
          </p:cNvPr>
          <p:cNvSpPr/>
          <p:nvPr/>
        </p:nvSpPr>
        <p:spPr>
          <a:xfrm>
            <a:off x="6442075" y="2083781"/>
            <a:ext cx="5175250" cy="104042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Peter is not saying Joel has been 100% fulfilled</a:t>
            </a:r>
            <a:endParaRPr lang="en-US" sz="3200" b="1" i="1" dirty="0"/>
          </a:p>
        </p:txBody>
      </p:sp>
      <p:sp>
        <p:nvSpPr>
          <p:cNvPr id="11" name="Rounded Rectangular Callout 17">
            <a:extLst>
              <a:ext uri="{FF2B5EF4-FFF2-40B4-BE49-F238E27FC236}">
                <a16:creationId xmlns:a16="http://schemas.microsoft.com/office/drawing/2014/main" id="{7FE8BAB1-527E-7C14-8666-C3852E7565D5}"/>
              </a:ext>
            </a:extLst>
          </p:cNvPr>
          <p:cNvSpPr/>
          <p:nvPr/>
        </p:nvSpPr>
        <p:spPr>
          <a:xfrm>
            <a:off x="6484937" y="5660938"/>
            <a:ext cx="5132386" cy="1040421"/>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Therefore you should take heed and be saved</a:t>
            </a:r>
          </a:p>
        </p:txBody>
      </p:sp>
      <p:sp>
        <p:nvSpPr>
          <p:cNvPr id="12" name="TextBox 11">
            <a:extLst>
              <a:ext uri="{FF2B5EF4-FFF2-40B4-BE49-F238E27FC236}">
                <a16:creationId xmlns:a16="http://schemas.microsoft.com/office/drawing/2014/main" id="{26A453C3-E4A6-016E-4A94-088AD633D56E}"/>
              </a:ext>
            </a:extLst>
          </p:cNvPr>
          <p:cNvSpPr txBox="1"/>
          <p:nvPr/>
        </p:nvSpPr>
        <p:spPr>
          <a:xfrm>
            <a:off x="0" y="1828800"/>
            <a:ext cx="5943600" cy="5038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2:19 </a:t>
            </a:r>
            <a:r>
              <a:rPr lang="en-US" sz="3200" dirty="0"/>
              <a:t>‘</a:t>
            </a:r>
            <a:r>
              <a:rPr lang="en-US" sz="3200" cap="small" dirty="0"/>
              <a:t>And I will grant wonders in the sky above And signs on the earth below</a:t>
            </a:r>
            <a:r>
              <a:rPr lang="en-US" sz="3200" dirty="0"/>
              <a:t>, </a:t>
            </a:r>
            <a:r>
              <a:rPr lang="en-US" sz="3200" cap="small" dirty="0"/>
              <a:t>Blood, and fire, and vapor of smoke</a:t>
            </a:r>
            <a:r>
              <a:rPr lang="en-US" sz="3200" dirty="0"/>
              <a:t>. </a:t>
            </a:r>
            <a:r>
              <a:rPr lang="en-US" sz="3200" b="1" baseline="30000" dirty="0"/>
              <a:t>20 </a:t>
            </a:r>
            <a:r>
              <a:rPr lang="en-US" sz="3200" dirty="0"/>
              <a:t>‘</a:t>
            </a:r>
            <a:r>
              <a:rPr lang="en-US" sz="3200" cap="small" dirty="0"/>
              <a:t>The sun will be turned into darkness And the moon into blood</a:t>
            </a:r>
            <a:r>
              <a:rPr lang="en-US" sz="3200" dirty="0"/>
              <a:t>, </a:t>
            </a:r>
            <a:r>
              <a:rPr lang="en-US" sz="3200" cap="small" dirty="0"/>
              <a:t>Before the great and glorious day of the Lord shall come. </a:t>
            </a:r>
            <a:r>
              <a:rPr lang="en-US" sz="3200" b="1" baseline="30000" dirty="0"/>
              <a:t>21 </a:t>
            </a:r>
            <a:r>
              <a:rPr lang="en-US" sz="3200" dirty="0"/>
              <a:t>‘</a:t>
            </a:r>
            <a:r>
              <a:rPr lang="en-US" sz="3200" cap="small" dirty="0"/>
              <a:t>And it shall be that  everyone who calls on the name of the Lord will be saved</a:t>
            </a:r>
            <a:r>
              <a:rPr lang="en-US" sz="3200" dirty="0"/>
              <a:t>.’</a:t>
            </a:r>
          </a:p>
          <a:p>
            <a:endParaRPr lang="en-US" sz="3600" dirty="0"/>
          </a:p>
        </p:txBody>
      </p:sp>
      <p:sp>
        <p:nvSpPr>
          <p:cNvPr id="7" name="Rounded Rectangular Callout 17">
            <a:extLst>
              <a:ext uri="{FF2B5EF4-FFF2-40B4-BE49-F238E27FC236}">
                <a16:creationId xmlns:a16="http://schemas.microsoft.com/office/drawing/2014/main" id="{11CDF1D8-7D9E-834A-372C-C4C525B94A4B}"/>
              </a:ext>
            </a:extLst>
          </p:cNvPr>
          <p:cNvSpPr/>
          <p:nvPr/>
        </p:nvSpPr>
        <p:spPr>
          <a:xfrm>
            <a:off x="5638800" y="1363171"/>
            <a:ext cx="6477000" cy="626459"/>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Describing apocalyptic judgement?  </a:t>
            </a:r>
            <a:endParaRPr lang="en-US" sz="3200" b="1" i="1" dirty="0"/>
          </a:p>
        </p:txBody>
      </p:sp>
      <p:sp>
        <p:nvSpPr>
          <p:cNvPr id="6" name="Content Placeholder 5">
            <a:extLst>
              <a:ext uri="{FF2B5EF4-FFF2-40B4-BE49-F238E27FC236}">
                <a16:creationId xmlns:a16="http://schemas.microsoft.com/office/drawing/2014/main" id="{C8D39B26-9D96-F5D8-1773-E067D3A85EF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8210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7"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AB052-F758-4A51-BD39-E7B7F6C604D7}"/>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5C67B13F-146F-A35B-100B-86BF6DE2BAEE}"/>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AF778DE6-61B8-D1A5-6DAB-236F89B7F65B}"/>
              </a:ext>
            </a:extLst>
          </p:cNvPr>
          <p:cNvSpPr txBox="1"/>
          <p:nvPr/>
        </p:nvSpPr>
        <p:spPr>
          <a:xfrm>
            <a:off x="0" y="1828800"/>
            <a:ext cx="5943600" cy="5038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2:19 </a:t>
            </a:r>
            <a:r>
              <a:rPr lang="en-US" sz="3200" dirty="0"/>
              <a:t>‘</a:t>
            </a:r>
            <a:r>
              <a:rPr lang="en-US" sz="3200" cap="small" dirty="0"/>
              <a:t>And I will grant wonders in the sky above And signs on the earth below</a:t>
            </a:r>
            <a:r>
              <a:rPr lang="en-US" sz="3200" dirty="0"/>
              <a:t>, </a:t>
            </a:r>
            <a:r>
              <a:rPr lang="en-US" sz="3200" cap="small" dirty="0"/>
              <a:t>Blood, and fire, and vapor of smoke</a:t>
            </a:r>
            <a:r>
              <a:rPr lang="en-US" sz="3200" dirty="0"/>
              <a:t>. </a:t>
            </a:r>
            <a:r>
              <a:rPr lang="en-US" sz="3200" b="1" baseline="30000" dirty="0"/>
              <a:t>20 </a:t>
            </a:r>
            <a:r>
              <a:rPr lang="en-US" sz="3200" dirty="0"/>
              <a:t>‘</a:t>
            </a:r>
            <a:r>
              <a:rPr lang="en-US" sz="3200" cap="small" dirty="0"/>
              <a:t>The sun will be turned into darkness And the moon into blood</a:t>
            </a:r>
            <a:r>
              <a:rPr lang="en-US" sz="3200" dirty="0"/>
              <a:t>, </a:t>
            </a:r>
            <a:r>
              <a:rPr lang="en-US" sz="3200" cap="small" dirty="0"/>
              <a:t>Before the great and glorious day of the Lord shall come. </a:t>
            </a:r>
            <a:r>
              <a:rPr lang="en-US" sz="3200" b="1" baseline="30000" dirty="0"/>
              <a:t>21 </a:t>
            </a:r>
            <a:r>
              <a:rPr lang="en-US" sz="3200" dirty="0"/>
              <a:t>‘</a:t>
            </a:r>
            <a:r>
              <a:rPr lang="en-US" sz="3200" cap="small" dirty="0"/>
              <a:t>And it shall be that  </a:t>
            </a:r>
            <a:r>
              <a:rPr lang="en-US" sz="3200" b="1" u="sng" cap="small" dirty="0">
                <a:solidFill>
                  <a:srgbClr val="002060"/>
                </a:solidFill>
              </a:rPr>
              <a:t>everyone who calls on the name of the Lord will be saved</a:t>
            </a:r>
            <a:r>
              <a:rPr lang="en-US" sz="3200" b="1" u="sng" dirty="0">
                <a:solidFill>
                  <a:srgbClr val="002060"/>
                </a:solidFill>
              </a:rPr>
              <a:t>.’</a:t>
            </a:r>
          </a:p>
          <a:p>
            <a:endParaRPr lang="en-US" sz="3600" dirty="0"/>
          </a:p>
        </p:txBody>
      </p:sp>
      <p:sp>
        <p:nvSpPr>
          <p:cNvPr id="4" name="Rounded Rectangular Callout 17">
            <a:extLst>
              <a:ext uri="{FF2B5EF4-FFF2-40B4-BE49-F238E27FC236}">
                <a16:creationId xmlns:a16="http://schemas.microsoft.com/office/drawing/2014/main" id="{157208EE-A231-14DE-2C54-5E990D3F216A}"/>
              </a:ext>
            </a:extLst>
          </p:cNvPr>
          <p:cNvSpPr/>
          <p:nvPr/>
        </p:nvSpPr>
        <p:spPr>
          <a:xfrm>
            <a:off x="304800" y="239033"/>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This was predicted and promised, and is part of God’s plan being fulfilled before your eyes</a:t>
            </a:r>
            <a:endParaRPr lang="en-US" sz="3300" b="1" i="1" dirty="0"/>
          </a:p>
        </p:txBody>
      </p:sp>
      <p:sp>
        <p:nvSpPr>
          <p:cNvPr id="7" name="Rounded Rectangular Callout 17">
            <a:extLst>
              <a:ext uri="{FF2B5EF4-FFF2-40B4-BE49-F238E27FC236}">
                <a16:creationId xmlns:a16="http://schemas.microsoft.com/office/drawing/2014/main" id="{FD1FC21A-05F9-382C-9810-FA493C02DEF7}"/>
              </a:ext>
            </a:extLst>
          </p:cNvPr>
          <p:cNvSpPr/>
          <p:nvPr/>
        </p:nvSpPr>
        <p:spPr>
          <a:xfrm>
            <a:off x="5638800" y="1363171"/>
            <a:ext cx="6477000" cy="626459"/>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Describing apocalyptic judgement?  </a:t>
            </a:r>
            <a:endParaRPr lang="en-US" sz="3200" b="1" i="1" dirty="0"/>
          </a:p>
        </p:txBody>
      </p:sp>
      <p:sp>
        <p:nvSpPr>
          <p:cNvPr id="8" name="Rounded Rectangular Callout 17">
            <a:extLst>
              <a:ext uri="{FF2B5EF4-FFF2-40B4-BE49-F238E27FC236}">
                <a16:creationId xmlns:a16="http://schemas.microsoft.com/office/drawing/2014/main" id="{DD82C675-6C64-34F1-D9C6-08DA862B5824}"/>
              </a:ext>
            </a:extLst>
          </p:cNvPr>
          <p:cNvSpPr/>
          <p:nvPr/>
        </p:nvSpPr>
        <p:spPr>
          <a:xfrm>
            <a:off x="6442074" y="3251900"/>
            <a:ext cx="5175249" cy="104042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The </a:t>
            </a:r>
            <a:r>
              <a:rPr lang="en-US" sz="3200" b="1" i="1" dirty="0"/>
              <a:t>first</a:t>
            </a:r>
            <a:r>
              <a:rPr lang="en-US" sz="3200" b="1" dirty="0"/>
              <a:t> part about the Spirit was fulfilled </a:t>
            </a:r>
            <a:r>
              <a:rPr lang="en-US" sz="3200" b="1" i="1" dirty="0"/>
              <a:t>today</a:t>
            </a:r>
          </a:p>
        </p:txBody>
      </p:sp>
      <p:sp>
        <p:nvSpPr>
          <p:cNvPr id="9" name="Rounded Rectangular Callout 17">
            <a:extLst>
              <a:ext uri="{FF2B5EF4-FFF2-40B4-BE49-F238E27FC236}">
                <a16:creationId xmlns:a16="http://schemas.microsoft.com/office/drawing/2014/main" id="{5247BA71-2EE0-2B64-B8DD-15E8CE117FAA}"/>
              </a:ext>
            </a:extLst>
          </p:cNvPr>
          <p:cNvSpPr/>
          <p:nvPr/>
        </p:nvSpPr>
        <p:spPr>
          <a:xfrm>
            <a:off x="6484937" y="4492819"/>
            <a:ext cx="5175249" cy="104042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 which means the second part will be too </a:t>
            </a:r>
          </a:p>
        </p:txBody>
      </p:sp>
      <p:sp>
        <p:nvSpPr>
          <p:cNvPr id="10" name="Rounded Rectangular Callout 17">
            <a:extLst>
              <a:ext uri="{FF2B5EF4-FFF2-40B4-BE49-F238E27FC236}">
                <a16:creationId xmlns:a16="http://schemas.microsoft.com/office/drawing/2014/main" id="{DD75905C-0C72-DB58-4DF8-50795AC92AEE}"/>
              </a:ext>
            </a:extLst>
          </p:cNvPr>
          <p:cNvSpPr/>
          <p:nvPr/>
        </p:nvSpPr>
        <p:spPr>
          <a:xfrm>
            <a:off x="6442075" y="2083781"/>
            <a:ext cx="5175250" cy="104042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Peter is not saying Joel has been 100% fulfilled</a:t>
            </a:r>
            <a:endParaRPr lang="en-US" sz="3200" b="1" i="1" dirty="0"/>
          </a:p>
        </p:txBody>
      </p:sp>
      <p:sp>
        <p:nvSpPr>
          <p:cNvPr id="11" name="Rounded Rectangular Callout 17">
            <a:extLst>
              <a:ext uri="{FF2B5EF4-FFF2-40B4-BE49-F238E27FC236}">
                <a16:creationId xmlns:a16="http://schemas.microsoft.com/office/drawing/2014/main" id="{090FBE14-BBB4-A50D-C094-7085F2256E5E}"/>
              </a:ext>
            </a:extLst>
          </p:cNvPr>
          <p:cNvSpPr/>
          <p:nvPr/>
        </p:nvSpPr>
        <p:spPr>
          <a:xfrm>
            <a:off x="6484937" y="5660938"/>
            <a:ext cx="5132386" cy="1040421"/>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Therefore you should take heed and be saved</a:t>
            </a:r>
          </a:p>
        </p:txBody>
      </p:sp>
      <p:sp>
        <p:nvSpPr>
          <p:cNvPr id="12" name="Content Placeholder 11">
            <a:extLst>
              <a:ext uri="{FF2B5EF4-FFF2-40B4-BE49-F238E27FC236}">
                <a16:creationId xmlns:a16="http://schemas.microsoft.com/office/drawing/2014/main" id="{6E77E179-7A3F-4CE1-87B6-865A7CC9FED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310272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57FC4C-B051-0441-C107-6B46FC65B30B}"/>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16E0F4DB-D395-D917-3AB0-92DB04453C01}"/>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A7E436C3-AAD1-612A-8EA3-0E1371ABD3B3}"/>
              </a:ext>
            </a:extLst>
          </p:cNvPr>
          <p:cNvSpPr txBox="1"/>
          <p:nvPr/>
        </p:nvSpPr>
        <p:spPr>
          <a:xfrm>
            <a:off x="0" y="1828800"/>
            <a:ext cx="5943600" cy="5038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2:19 </a:t>
            </a:r>
            <a:r>
              <a:rPr lang="en-US" sz="3200" dirty="0"/>
              <a:t>‘</a:t>
            </a:r>
            <a:r>
              <a:rPr lang="en-US" sz="3200" cap="small" dirty="0"/>
              <a:t>And I will grant wonders in the sky above And signs on the earth below</a:t>
            </a:r>
            <a:r>
              <a:rPr lang="en-US" sz="3200" dirty="0"/>
              <a:t>, </a:t>
            </a:r>
            <a:r>
              <a:rPr lang="en-US" sz="3200" cap="small" dirty="0"/>
              <a:t>Blood, and fire, and vapor of smoke</a:t>
            </a:r>
            <a:r>
              <a:rPr lang="en-US" sz="3200" dirty="0"/>
              <a:t>. </a:t>
            </a:r>
            <a:r>
              <a:rPr lang="en-US" sz="3200" b="1" baseline="30000" dirty="0"/>
              <a:t>20 </a:t>
            </a:r>
            <a:r>
              <a:rPr lang="en-US" sz="3200" dirty="0"/>
              <a:t>‘</a:t>
            </a:r>
            <a:r>
              <a:rPr lang="en-US" sz="3200" cap="small" dirty="0"/>
              <a:t>The sun will be turned into darkness And the moon into blood</a:t>
            </a:r>
            <a:r>
              <a:rPr lang="en-US" sz="3200" dirty="0"/>
              <a:t>, </a:t>
            </a:r>
            <a:r>
              <a:rPr lang="en-US" sz="3200" cap="small" dirty="0"/>
              <a:t>Before the great and glorious day of the Lord shall come. </a:t>
            </a:r>
            <a:r>
              <a:rPr lang="en-US" sz="3200" b="1" baseline="30000" dirty="0"/>
              <a:t>21 </a:t>
            </a:r>
            <a:r>
              <a:rPr lang="en-US" sz="3200" dirty="0"/>
              <a:t>‘</a:t>
            </a:r>
            <a:r>
              <a:rPr lang="en-US" sz="3200" cap="small" dirty="0"/>
              <a:t>And it shall be that  </a:t>
            </a:r>
            <a:r>
              <a:rPr lang="en-US" sz="3200" b="1" u="sng" cap="small" dirty="0">
                <a:solidFill>
                  <a:srgbClr val="002060"/>
                </a:solidFill>
              </a:rPr>
              <a:t>everyone who calls on the name of the Lord will be saved</a:t>
            </a:r>
            <a:r>
              <a:rPr lang="en-US" sz="3200" b="1" u="sng" dirty="0">
                <a:solidFill>
                  <a:srgbClr val="002060"/>
                </a:solidFill>
              </a:rPr>
              <a:t>.’</a:t>
            </a:r>
          </a:p>
          <a:p>
            <a:endParaRPr lang="en-US" sz="3600" dirty="0"/>
          </a:p>
        </p:txBody>
      </p:sp>
      <p:sp>
        <p:nvSpPr>
          <p:cNvPr id="7" name="Rounded Rectangular Callout 17">
            <a:extLst>
              <a:ext uri="{FF2B5EF4-FFF2-40B4-BE49-F238E27FC236}">
                <a16:creationId xmlns:a16="http://schemas.microsoft.com/office/drawing/2014/main" id="{6E9C3983-8763-001D-86D7-79AA0A17C017}"/>
              </a:ext>
            </a:extLst>
          </p:cNvPr>
          <p:cNvSpPr/>
          <p:nvPr/>
        </p:nvSpPr>
        <p:spPr>
          <a:xfrm>
            <a:off x="5638800" y="1363171"/>
            <a:ext cx="6477000" cy="626459"/>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Describing apocalyptic judgement?  </a:t>
            </a:r>
            <a:endParaRPr lang="en-US" sz="3200" b="1" i="1" dirty="0"/>
          </a:p>
        </p:txBody>
      </p:sp>
      <p:sp>
        <p:nvSpPr>
          <p:cNvPr id="8" name="Rounded Rectangular Callout 17">
            <a:extLst>
              <a:ext uri="{FF2B5EF4-FFF2-40B4-BE49-F238E27FC236}">
                <a16:creationId xmlns:a16="http://schemas.microsoft.com/office/drawing/2014/main" id="{D221EA88-E52C-C315-29A8-C31C500B498B}"/>
              </a:ext>
            </a:extLst>
          </p:cNvPr>
          <p:cNvSpPr/>
          <p:nvPr/>
        </p:nvSpPr>
        <p:spPr>
          <a:xfrm>
            <a:off x="6442074" y="3251900"/>
            <a:ext cx="5175249" cy="104042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The </a:t>
            </a:r>
            <a:r>
              <a:rPr lang="en-US" sz="3200" b="1" i="1" dirty="0"/>
              <a:t>first</a:t>
            </a:r>
            <a:r>
              <a:rPr lang="en-US" sz="3200" b="1" dirty="0"/>
              <a:t> part about the Spirit was fulfilled </a:t>
            </a:r>
            <a:r>
              <a:rPr lang="en-US" sz="3200" b="1" i="1" dirty="0"/>
              <a:t>today</a:t>
            </a:r>
          </a:p>
        </p:txBody>
      </p:sp>
      <p:sp>
        <p:nvSpPr>
          <p:cNvPr id="9" name="Rounded Rectangular Callout 17">
            <a:extLst>
              <a:ext uri="{FF2B5EF4-FFF2-40B4-BE49-F238E27FC236}">
                <a16:creationId xmlns:a16="http://schemas.microsoft.com/office/drawing/2014/main" id="{3EAC02C6-13A4-DB49-3CE4-7D50F7FCF903}"/>
              </a:ext>
            </a:extLst>
          </p:cNvPr>
          <p:cNvSpPr/>
          <p:nvPr/>
        </p:nvSpPr>
        <p:spPr>
          <a:xfrm>
            <a:off x="6484937" y="4492819"/>
            <a:ext cx="5175249" cy="104042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 which means the second part will be too </a:t>
            </a:r>
          </a:p>
        </p:txBody>
      </p:sp>
      <p:sp>
        <p:nvSpPr>
          <p:cNvPr id="10" name="Rounded Rectangular Callout 17">
            <a:extLst>
              <a:ext uri="{FF2B5EF4-FFF2-40B4-BE49-F238E27FC236}">
                <a16:creationId xmlns:a16="http://schemas.microsoft.com/office/drawing/2014/main" id="{7B1DEC64-72B1-3C52-B67C-02BC41D824F1}"/>
              </a:ext>
            </a:extLst>
          </p:cNvPr>
          <p:cNvSpPr/>
          <p:nvPr/>
        </p:nvSpPr>
        <p:spPr>
          <a:xfrm>
            <a:off x="6442075" y="2083781"/>
            <a:ext cx="5175250" cy="104042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Peter is not saying Joel has been 100% fulfilled</a:t>
            </a:r>
            <a:endParaRPr lang="en-US" sz="3200" b="1" i="1" dirty="0"/>
          </a:p>
        </p:txBody>
      </p:sp>
      <p:sp>
        <p:nvSpPr>
          <p:cNvPr id="11" name="Rounded Rectangular Callout 17">
            <a:extLst>
              <a:ext uri="{FF2B5EF4-FFF2-40B4-BE49-F238E27FC236}">
                <a16:creationId xmlns:a16="http://schemas.microsoft.com/office/drawing/2014/main" id="{46B5BFFA-24AE-1A4F-63E9-B025F678DC46}"/>
              </a:ext>
            </a:extLst>
          </p:cNvPr>
          <p:cNvSpPr/>
          <p:nvPr/>
        </p:nvSpPr>
        <p:spPr>
          <a:xfrm>
            <a:off x="6484937" y="5660938"/>
            <a:ext cx="5132386" cy="1040421"/>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Therefore you should take heed and be saved</a:t>
            </a:r>
          </a:p>
        </p:txBody>
      </p:sp>
      <p:sp>
        <p:nvSpPr>
          <p:cNvPr id="3" name="Rounded Rectangular Callout 17">
            <a:extLst>
              <a:ext uri="{FF2B5EF4-FFF2-40B4-BE49-F238E27FC236}">
                <a16:creationId xmlns:a16="http://schemas.microsoft.com/office/drawing/2014/main" id="{E028B8E8-E3DC-8A5B-BACB-B7E61E796EAD}"/>
              </a:ext>
            </a:extLst>
          </p:cNvPr>
          <p:cNvSpPr/>
          <p:nvPr/>
        </p:nvSpPr>
        <p:spPr>
          <a:xfrm>
            <a:off x="241300" y="16772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There is still time to be made right with God – by calling on His name in faith</a:t>
            </a:r>
            <a:endParaRPr lang="en-US" sz="3300" b="1" i="1" dirty="0"/>
          </a:p>
        </p:txBody>
      </p:sp>
      <p:sp>
        <p:nvSpPr>
          <p:cNvPr id="12" name="Content Placeholder 11">
            <a:extLst>
              <a:ext uri="{FF2B5EF4-FFF2-40B4-BE49-F238E27FC236}">
                <a16:creationId xmlns:a16="http://schemas.microsoft.com/office/drawing/2014/main" id="{664E339A-4A5C-C01E-9094-1273DDBE861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5827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B529FD-4052-A313-63A5-4BBC4CE54607}"/>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0ED2406C-23D5-96CF-ADAB-E6A4665DF579}"/>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F593C835-5CD3-076D-7522-9CD9C1327670}"/>
              </a:ext>
            </a:extLst>
          </p:cNvPr>
          <p:cNvSpPr txBox="1"/>
          <p:nvPr/>
        </p:nvSpPr>
        <p:spPr>
          <a:xfrm>
            <a:off x="0" y="2590800"/>
            <a:ext cx="5308600" cy="4276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2:22 </a:t>
            </a:r>
            <a:r>
              <a:rPr lang="en-US" sz="3200" dirty="0"/>
              <a:t>“</a:t>
            </a:r>
            <a:r>
              <a:rPr lang="en-US" sz="3200" b="1" u="sng" dirty="0">
                <a:solidFill>
                  <a:srgbClr val="002060"/>
                </a:solidFill>
              </a:rPr>
              <a:t>Men of Israel, listen to these words</a:t>
            </a:r>
            <a:r>
              <a:rPr lang="en-US" sz="3200" dirty="0"/>
              <a:t>: Jesus the Nazarene, a man attested to you by God with miracles and  wonders and signs which God performed through Him in your midst, just as you yourselves know— </a:t>
            </a:r>
            <a:endParaRPr lang="en-US" sz="3200" b="1" u="sng" dirty="0">
              <a:solidFill>
                <a:srgbClr val="002060"/>
              </a:solidFill>
            </a:endParaRPr>
          </a:p>
          <a:p>
            <a:endParaRPr lang="en-US" sz="3600" dirty="0"/>
          </a:p>
        </p:txBody>
      </p:sp>
      <p:sp>
        <p:nvSpPr>
          <p:cNvPr id="3" name="Rounded Rectangular Callout 17">
            <a:extLst>
              <a:ext uri="{FF2B5EF4-FFF2-40B4-BE49-F238E27FC236}">
                <a16:creationId xmlns:a16="http://schemas.microsoft.com/office/drawing/2014/main" id="{2C0A5262-143F-070F-3F99-9D3DDAFDB638}"/>
              </a:ext>
            </a:extLst>
          </p:cNvPr>
          <p:cNvSpPr/>
          <p:nvPr/>
        </p:nvSpPr>
        <p:spPr>
          <a:xfrm>
            <a:off x="241300" y="16772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There is still time to be made right with God – by calling on His name in faith</a:t>
            </a:r>
            <a:endParaRPr lang="en-US" sz="3300" b="1" i="1" dirty="0"/>
          </a:p>
        </p:txBody>
      </p:sp>
      <p:sp>
        <p:nvSpPr>
          <p:cNvPr id="7" name="Content Placeholder 6">
            <a:extLst>
              <a:ext uri="{FF2B5EF4-FFF2-40B4-BE49-F238E27FC236}">
                <a16:creationId xmlns:a16="http://schemas.microsoft.com/office/drawing/2014/main" id="{2490DFA7-1D2A-5A09-C42C-6AF7CB8E735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718353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275AA5-E8E1-C73C-CFB1-E378C1FF9E7D}"/>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43769F4F-A8D1-A2BA-4D78-4FE0A1CE5504}"/>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798EEF7D-62D8-1413-5011-5D7156571F45}"/>
              </a:ext>
            </a:extLst>
          </p:cNvPr>
          <p:cNvSpPr txBox="1"/>
          <p:nvPr/>
        </p:nvSpPr>
        <p:spPr>
          <a:xfrm>
            <a:off x="0" y="2590800"/>
            <a:ext cx="5308600" cy="4276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2:22 </a:t>
            </a:r>
            <a:r>
              <a:rPr lang="en-US" sz="3200" dirty="0"/>
              <a:t>“Men of Israel, listen to these words: </a:t>
            </a:r>
            <a:r>
              <a:rPr lang="en-US" sz="3200" b="1" u="sng" dirty="0">
                <a:solidFill>
                  <a:srgbClr val="002060"/>
                </a:solidFill>
              </a:rPr>
              <a:t>Jesus the Nazarene</a:t>
            </a:r>
            <a:r>
              <a:rPr lang="en-US" sz="3200" dirty="0"/>
              <a:t>, a man attested to you by God with miracles and  wonders and signs which God performed through Him in your midst, just as you yourselves know— </a:t>
            </a:r>
            <a:endParaRPr lang="en-US" sz="3200" b="1" u="sng" dirty="0">
              <a:solidFill>
                <a:srgbClr val="002060"/>
              </a:solidFill>
            </a:endParaRPr>
          </a:p>
          <a:p>
            <a:endParaRPr lang="en-US" sz="3600" dirty="0"/>
          </a:p>
        </p:txBody>
      </p:sp>
      <p:sp>
        <p:nvSpPr>
          <p:cNvPr id="3" name="Rounded Rectangular Callout 17">
            <a:extLst>
              <a:ext uri="{FF2B5EF4-FFF2-40B4-BE49-F238E27FC236}">
                <a16:creationId xmlns:a16="http://schemas.microsoft.com/office/drawing/2014/main" id="{08DD64A2-E90D-E322-812D-D0C149A72156}"/>
              </a:ext>
            </a:extLst>
          </p:cNvPr>
          <p:cNvSpPr/>
          <p:nvPr/>
        </p:nvSpPr>
        <p:spPr>
          <a:xfrm>
            <a:off x="241300" y="16772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There is still time to be made right with God – by calling on His name in faith</a:t>
            </a:r>
            <a:endParaRPr lang="en-US" sz="3300" b="1" i="1" dirty="0"/>
          </a:p>
        </p:txBody>
      </p:sp>
      <p:sp>
        <p:nvSpPr>
          <p:cNvPr id="7" name="Content Placeholder 6">
            <a:extLst>
              <a:ext uri="{FF2B5EF4-FFF2-40B4-BE49-F238E27FC236}">
                <a16:creationId xmlns:a16="http://schemas.microsoft.com/office/drawing/2014/main" id="{F5C3EA26-D19B-41F7-28DD-B3BDA83254A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59170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4ADC7F-8072-E774-4620-6C8AF21AD00E}"/>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2E1BDD0A-E299-05F7-3B01-E0E1F84B093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EBEB13C8-428C-A73E-89C8-B41DA3F3D0E7}"/>
              </a:ext>
            </a:extLst>
          </p:cNvPr>
          <p:cNvSpPr txBox="1"/>
          <p:nvPr/>
        </p:nvSpPr>
        <p:spPr>
          <a:xfrm>
            <a:off x="0" y="2590800"/>
            <a:ext cx="5308600" cy="4276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2:22 </a:t>
            </a:r>
            <a:r>
              <a:rPr lang="en-US" sz="3200" dirty="0"/>
              <a:t>“Men of Israel, listen to these words: Jesus the Nazarene, a man attested to you by God with miracles and  wonders and signs which God performed through Him in your midst, </a:t>
            </a:r>
            <a:r>
              <a:rPr lang="en-US" sz="3200" b="1" u="sng" dirty="0">
                <a:solidFill>
                  <a:srgbClr val="002060"/>
                </a:solidFill>
              </a:rPr>
              <a:t>just as you yourselves know</a:t>
            </a:r>
            <a:r>
              <a:rPr lang="en-US" sz="3200" dirty="0"/>
              <a:t>— </a:t>
            </a:r>
            <a:endParaRPr lang="en-US" sz="3200" b="1" u="sng" dirty="0">
              <a:solidFill>
                <a:srgbClr val="002060"/>
              </a:solidFill>
            </a:endParaRPr>
          </a:p>
          <a:p>
            <a:endParaRPr lang="en-US" sz="3600" dirty="0"/>
          </a:p>
        </p:txBody>
      </p:sp>
      <p:sp>
        <p:nvSpPr>
          <p:cNvPr id="3" name="Rounded Rectangular Callout 17">
            <a:extLst>
              <a:ext uri="{FF2B5EF4-FFF2-40B4-BE49-F238E27FC236}">
                <a16:creationId xmlns:a16="http://schemas.microsoft.com/office/drawing/2014/main" id="{ECD1803D-9B37-3465-36C5-EE0AF2691B6E}"/>
              </a:ext>
            </a:extLst>
          </p:cNvPr>
          <p:cNvSpPr/>
          <p:nvPr/>
        </p:nvSpPr>
        <p:spPr>
          <a:xfrm>
            <a:off x="241300" y="16772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There is still time to be made right with God – by calling on His name in faith</a:t>
            </a:r>
            <a:endParaRPr lang="en-US" sz="3300" b="1" i="1" dirty="0"/>
          </a:p>
        </p:txBody>
      </p:sp>
      <p:sp>
        <p:nvSpPr>
          <p:cNvPr id="7" name="Content Placeholder 6">
            <a:extLst>
              <a:ext uri="{FF2B5EF4-FFF2-40B4-BE49-F238E27FC236}">
                <a16:creationId xmlns:a16="http://schemas.microsoft.com/office/drawing/2014/main" id="{E105B1D8-35A5-4A36-61B0-A4E6445E3C7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689706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082365-4729-F247-A3A4-F506BE92AE63}"/>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E016266B-2DD6-14B7-DA40-6443420591C0}"/>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75BEC7B2-A204-16D5-6B9A-F0AF61291F38}"/>
              </a:ext>
            </a:extLst>
          </p:cNvPr>
          <p:cNvSpPr txBox="1"/>
          <p:nvPr/>
        </p:nvSpPr>
        <p:spPr>
          <a:xfrm>
            <a:off x="0" y="1828800"/>
            <a:ext cx="5308600" cy="5038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2:23 </a:t>
            </a:r>
            <a:r>
              <a:rPr lang="en-US" sz="3200" dirty="0"/>
              <a:t>this Man, delivered over by the predetermined plan and foreknowledge of God,  </a:t>
            </a:r>
            <a:r>
              <a:rPr lang="en-US" sz="3200" b="1" u="sng" dirty="0">
                <a:solidFill>
                  <a:srgbClr val="002060"/>
                </a:solidFill>
              </a:rPr>
              <a:t>you nailed to a cross by the hands of godless men and put Him to death.</a:t>
            </a:r>
            <a:r>
              <a:rPr lang="en-US" sz="3200" dirty="0"/>
              <a:t> </a:t>
            </a:r>
            <a:r>
              <a:rPr lang="en-US" sz="3200" b="1" baseline="30000" dirty="0"/>
              <a:t>24 </a:t>
            </a:r>
            <a:r>
              <a:rPr lang="en-US" sz="3200" dirty="0"/>
              <a:t>But God raised Him up again, putting an end to the agony of death, since it was impossible for Him to be held in its power. </a:t>
            </a:r>
            <a:endParaRPr lang="en-US" sz="3200" b="1" u="sng" dirty="0">
              <a:solidFill>
                <a:srgbClr val="002060"/>
              </a:solidFill>
            </a:endParaRPr>
          </a:p>
          <a:p>
            <a:endParaRPr lang="en-US" sz="3600" dirty="0"/>
          </a:p>
        </p:txBody>
      </p:sp>
      <p:sp>
        <p:nvSpPr>
          <p:cNvPr id="3" name="Rounded Rectangular Callout 17">
            <a:extLst>
              <a:ext uri="{FF2B5EF4-FFF2-40B4-BE49-F238E27FC236}">
                <a16:creationId xmlns:a16="http://schemas.microsoft.com/office/drawing/2014/main" id="{40DA3E76-6107-0E5F-58A7-5C015693563F}"/>
              </a:ext>
            </a:extLst>
          </p:cNvPr>
          <p:cNvSpPr/>
          <p:nvPr/>
        </p:nvSpPr>
        <p:spPr>
          <a:xfrm>
            <a:off x="241300" y="16772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There is still time to be made right with God – by calling on His name in faith</a:t>
            </a:r>
            <a:endParaRPr lang="en-US" sz="3300" b="1" i="1" dirty="0"/>
          </a:p>
        </p:txBody>
      </p:sp>
      <p:sp>
        <p:nvSpPr>
          <p:cNvPr id="7" name="Content Placeholder 6">
            <a:extLst>
              <a:ext uri="{FF2B5EF4-FFF2-40B4-BE49-F238E27FC236}">
                <a16:creationId xmlns:a16="http://schemas.microsoft.com/office/drawing/2014/main" id="{4497E517-8F08-0BEC-4B35-82CF819A3A8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9993041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4AE1AA-C391-4E66-FA08-B9DE8343926F}"/>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80527619-88C9-73FE-4EF9-055C7DAAF8FE}"/>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7BF2D6F1-09D9-D1F8-4479-0493ADC302AD}"/>
              </a:ext>
            </a:extLst>
          </p:cNvPr>
          <p:cNvSpPr txBox="1"/>
          <p:nvPr/>
        </p:nvSpPr>
        <p:spPr>
          <a:xfrm>
            <a:off x="0" y="1828800"/>
            <a:ext cx="5308600" cy="5038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2:23 </a:t>
            </a:r>
            <a:r>
              <a:rPr lang="en-US" sz="3200" dirty="0"/>
              <a:t>this Man, </a:t>
            </a:r>
            <a:r>
              <a:rPr lang="en-US" sz="3100" b="1" u="sng" dirty="0">
                <a:solidFill>
                  <a:srgbClr val="002060"/>
                </a:solidFill>
              </a:rPr>
              <a:t>delivered over by the predetermined plan </a:t>
            </a:r>
          </a:p>
          <a:p>
            <a:r>
              <a:rPr lang="en-US" sz="3100" b="1" u="sng" dirty="0">
                <a:solidFill>
                  <a:srgbClr val="002060"/>
                </a:solidFill>
              </a:rPr>
              <a:t>and foreknowledge of God</a:t>
            </a:r>
            <a:r>
              <a:rPr lang="en-US" sz="3100" dirty="0"/>
              <a:t>,</a:t>
            </a:r>
            <a:r>
              <a:rPr lang="en-US" sz="3200" dirty="0"/>
              <a:t>  you nailed to a cross by the hands of godless men and put Him to death. </a:t>
            </a:r>
            <a:r>
              <a:rPr lang="en-US" sz="3200" b="1" baseline="30000" dirty="0"/>
              <a:t>24 </a:t>
            </a:r>
            <a:r>
              <a:rPr lang="en-US" sz="3200" dirty="0"/>
              <a:t>But God raised Him up again, putting an end to the agony of death, since it was impossible for Him to be held in its power. </a:t>
            </a:r>
            <a:endParaRPr lang="en-US" sz="3200" b="1" u="sng" dirty="0">
              <a:solidFill>
                <a:srgbClr val="002060"/>
              </a:solidFill>
            </a:endParaRPr>
          </a:p>
          <a:p>
            <a:endParaRPr lang="en-US" sz="3600" dirty="0"/>
          </a:p>
        </p:txBody>
      </p:sp>
      <p:sp>
        <p:nvSpPr>
          <p:cNvPr id="3" name="Rounded Rectangular Callout 17">
            <a:extLst>
              <a:ext uri="{FF2B5EF4-FFF2-40B4-BE49-F238E27FC236}">
                <a16:creationId xmlns:a16="http://schemas.microsoft.com/office/drawing/2014/main" id="{600CE35E-09E9-4DE0-2F37-4C2FAB62EA37}"/>
              </a:ext>
            </a:extLst>
          </p:cNvPr>
          <p:cNvSpPr/>
          <p:nvPr/>
        </p:nvSpPr>
        <p:spPr>
          <a:xfrm>
            <a:off x="241300" y="16772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There is still time to be made right with God – by calling on His name in faith</a:t>
            </a:r>
            <a:endParaRPr lang="en-US" sz="3300" b="1" i="1" dirty="0"/>
          </a:p>
        </p:txBody>
      </p:sp>
      <p:sp>
        <p:nvSpPr>
          <p:cNvPr id="7" name="Content Placeholder 6">
            <a:extLst>
              <a:ext uri="{FF2B5EF4-FFF2-40B4-BE49-F238E27FC236}">
                <a16:creationId xmlns:a16="http://schemas.microsoft.com/office/drawing/2014/main" id="{477FEB4F-41FE-43F4-0866-1180CE8A592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93901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5B9237-7BCB-CAFF-A24A-329E27C5D6C4}"/>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A796B92C-0E07-F2A2-978F-F11D30FA152F}"/>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2CD3005E-EAA4-8089-4693-699E8F49B18E}"/>
              </a:ext>
            </a:extLst>
          </p:cNvPr>
          <p:cNvSpPr txBox="1"/>
          <p:nvPr/>
        </p:nvSpPr>
        <p:spPr>
          <a:xfrm>
            <a:off x="0" y="1828800"/>
            <a:ext cx="5308600" cy="5038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2:23 </a:t>
            </a:r>
            <a:r>
              <a:rPr lang="en-US" sz="3200" dirty="0"/>
              <a:t>this Man, delivered over by the predetermined plan and foreknowledge of God,  you nailed to a cross by the hands of godless men and put Him to death. </a:t>
            </a:r>
            <a:r>
              <a:rPr lang="en-US" sz="3200" b="1" baseline="30000" dirty="0"/>
              <a:t>24 </a:t>
            </a:r>
            <a:r>
              <a:rPr lang="en-US" sz="3200" b="1" u="sng" dirty="0">
                <a:solidFill>
                  <a:srgbClr val="002060"/>
                </a:solidFill>
              </a:rPr>
              <a:t>But God raised Him up again</a:t>
            </a:r>
            <a:r>
              <a:rPr lang="en-US" sz="3200" dirty="0"/>
              <a:t>, putting an end to the agony of death, since it was impossible for Him to be held in its power. </a:t>
            </a:r>
            <a:endParaRPr lang="en-US" sz="3200" b="1" u="sng" dirty="0">
              <a:solidFill>
                <a:srgbClr val="002060"/>
              </a:solidFill>
            </a:endParaRPr>
          </a:p>
          <a:p>
            <a:endParaRPr lang="en-US" sz="3600" dirty="0"/>
          </a:p>
        </p:txBody>
      </p:sp>
      <p:sp>
        <p:nvSpPr>
          <p:cNvPr id="3" name="Rounded Rectangular Callout 17">
            <a:extLst>
              <a:ext uri="{FF2B5EF4-FFF2-40B4-BE49-F238E27FC236}">
                <a16:creationId xmlns:a16="http://schemas.microsoft.com/office/drawing/2014/main" id="{E57104D7-7FE8-A750-36E0-37AD2DE6020E}"/>
              </a:ext>
            </a:extLst>
          </p:cNvPr>
          <p:cNvSpPr/>
          <p:nvPr/>
        </p:nvSpPr>
        <p:spPr>
          <a:xfrm>
            <a:off x="241300" y="16772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There is still time to be made right with God – by calling on His name in faith</a:t>
            </a:r>
            <a:endParaRPr lang="en-US" sz="3300" b="1" i="1" dirty="0"/>
          </a:p>
        </p:txBody>
      </p:sp>
      <p:sp>
        <p:nvSpPr>
          <p:cNvPr id="7" name="Content Placeholder 6">
            <a:extLst>
              <a:ext uri="{FF2B5EF4-FFF2-40B4-BE49-F238E27FC236}">
                <a16:creationId xmlns:a16="http://schemas.microsoft.com/office/drawing/2014/main" id="{80A79C79-6BE5-8A5B-9AD0-B2C5DB3D178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43364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CCFEF8-D333-9591-6D69-06D6880ED925}"/>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589381D0-F1B3-7E84-31C0-9B08430548EC}"/>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9CD44B82-43C0-4CAD-6730-AF21655F9266}"/>
              </a:ext>
            </a:extLst>
          </p:cNvPr>
          <p:cNvSpPr txBox="1"/>
          <p:nvPr/>
        </p:nvSpPr>
        <p:spPr>
          <a:xfrm>
            <a:off x="0" y="5638800"/>
            <a:ext cx="12191999" cy="1228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2:1</a:t>
            </a:r>
            <a:r>
              <a:rPr lang="en-US" sz="3200" b="1" dirty="0"/>
              <a:t> </a:t>
            </a:r>
            <a:r>
              <a:rPr lang="en-US" sz="3200" dirty="0"/>
              <a:t>When the day of Pentecost had come, they were all together in one place.</a:t>
            </a:r>
          </a:p>
          <a:p>
            <a:endParaRPr lang="en-US" sz="3600" dirty="0"/>
          </a:p>
        </p:txBody>
      </p:sp>
    </p:spTree>
    <p:extLst>
      <p:ext uri="{BB962C8B-B14F-4D97-AF65-F5344CB8AC3E}">
        <p14:creationId xmlns:p14="http://schemas.microsoft.com/office/powerpoint/2010/main" val="33863495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80AA3-A4C8-975D-943F-AFFA80675100}"/>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873AA785-9EEE-1E44-C82D-4F39CCA69613}"/>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C1C34B00-E42B-98D0-2422-EAD1F5BE3983}"/>
              </a:ext>
            </a:extLst>
          </p:cNvPr>
          <p:cNvSpPr txBox="1"/>
          <p:nvPr/>
        </p:nvSpPr>
        <p:spPr>
          <a:xfrm>
            <a:off x="0" y="1413623"/>
            <a:ext cx="6781800" cy="5453237"/>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2:25 </a:t>
            </a:r>
            <a:r>
              <a:rPr lang="en-US" sz="3200" b="1" u="sng" dirty="0">
                <a:solidFill>
                  <a:srgbClr val="002060"/>
                </a:solidFill>
              </a:rPr>
              <a:t>For David says of Him</a:t>
            </a:r>
            <a:r>
              <a:rPr lang="en-US" sz="3200" dirty="0"/>
              <a:t>, ‘I </a:t>
            </a:r>
            <a:r>
              <a:rPr lang="en-US" sz="3200" cap="small" dirty="0"/>
              <a:t>saw the Lord always in my presence</a:t>
            </a:r>
            <a:r>
              <a:rPr lang="en-US" sz="3200" dirty="0"/>
              <a:t>; </a:t>
            </a:r>
            <a:r>
              <a:rPr lang="en-US" sz="3200" cap="small" dirty="0"/>
              <a:t>For He is at my right hand, so that I will not be shaken</a:t>
            </a:r>
            <a:r>
              <a:rPr lang="en-US" sz="3200" dirty="0"/>
              <a:t>. </a:t>
            </a:r>
            <a:r>
              <a:rPr lang="en-US" sz="3200" b="1" baseline="30000" dirty="0"/>
              <a:t>26 </a:t>
            </a:r>
            <a:r>
              <a:rPr lang="en-US" sz="3200" dirty="0"/>
              <a:t>‘</a:t>
            </a:r>
            <a:r>
              <a:rPr lang="en-US" sz="3200" cap="small" dirty="0"/>
              <a:t>Therefore my heart was glad and my tongue exulted</a:t>
            </a:r>
            <a:r>
              <a:rPr lang="en-US" sz="3200" dirty="0"/>
              <a:t>; </a:t>
            </a:r>
            <a:r>
              <a:rPr lang="en-US" sz="3200" cap="small" dirty="0"/>
              <a:t>Moreover my flesh also will live in hope</a:t>
            </a:r>
            <a:r>
              <a:rPr lang="en-US" sz="3200" dirty="0"/>
              <a:t>; </a:t>
            </a:r>
            <a:r>
              <a:rPr lang="en-US" sz="3200" b="1" baseline="30000" dirty="0"/>
              <a:t>27 </a:t>
            </a:r>
            <a:r>
              <a:rPr lang="en-US" sz="3200" cap="small" dirty="0"/>
              <a:t>Because You will not abandon my soul to</a:t>
            </a:r>
            <a:r>
              <a:rPr lang="en-US" sz="3200" dirty="0"/>
              <a:t> </a:t>
            </a:r>
            <a:r>
              <a:rPr lang="en-US" sz="3200" cap="small" dirty="0"/>
              <a:t>Hades</a:t>
            </a:r>
            <a:r>
              <a:rPr lang="en-US" sz="3200" dirty="0"/>
              <a:t>, </a:t>
            </a:r>
            <a:r>
              <a:rPr lang="en-US" sz="3200" cap="small" dirty="0"/>
              <a:t>Nor</a:t>
            </a:r>
            <a:r>
              <a:rPr lang="en-US" sz="3200" dirty="0"/>
              <a:t> </a:t>
            </a:r>
            <a:r>
              <a:rPr lang="en-US" sz="3200" cap="small" dirty="0"/>
              <a:t>allow Your</a:t>
            </a:r>
            <a:r>
              <a:rPr lang="en-US" sz="3200" dirty="0"/>
              <a:t> </a:t>
            </a:r>
            <a:r>
              <a:rPr lang="en-US" sz="3200" cap="small" dirty="0"/>
              <a:t>Holy One to undergo decay</a:t>
            </a:r>
            <a:r>
              <a:rPr lang="en-US" sz="3200" dirty="0"/>
              <a:t>. </a:t>
            </a:r>
            <a:r>
              <a:rPr lang="en-US" sz="3200" b="1" baseline="30000" dirty="0"/>
              <a:t>28 </a:t>
            </a:r>
            <a:r>
              <a:rPr lang="en-US" sz="3200" dirty="0"/>
              <a:t>‘</a:t>
            </a:r>
            <a:r>
              <a:rPr lang="en-US" sz="3200" cap="small" dirty="0"/>
              <a:t>You have made known to me the ways of life</a:t>
            </a:r>
            <a:r>
              <a:rPr lang="en-US" sz="3200" dirty="0"/>
              <a:t>; </a:t>
            </a:r>
            <a:r>
              <a:rPr lang="en-US" sz="3200" cap="small" dirty="0"/>
              <a:t>You will make me full of gladness with Your presence</a:t>
            </a:r>
            <a:r>
              <a:rPr lang="en-US" sz="3200" dirty="0"/>
              <a:t>.’</a:t>
            </a:r>
          </a:p>
          <a:p>
            <a:endParaRPr lang="en-US" sz="3600" dirty="0"/>
          </a:p>
        </p:txBody>
      </p:sp>
      <p:sp>
        <p:nvSpPr>
          <p:cNvPr id="3" name="Rounded Rectangular Callout 17">
            <a:extLst>
              <a:ext uri="{FF2B5EF4-FFF2-40B4-BE49-F238E27FC236}">
                <a16:creationId xmlns:a16="http://schemas.microsoft.com/office/drawing/2014/main" id="{81EFF872-18EB-548D-C473-ABF71F691CAB}"/>
              </a:ext>
            </a:extLst>
          </p:cNvPr>
          <p:cNvSpPr/>
          <p:nvPr/>
        </p:nvSpPr>
        <p:spPr>
          <a:xfrm>
            <a:off x="241300" y="16772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There is still time to be made right with God – by calling on His name in faith</a:t>
            </a:r>
            <a:endParaRPr lang="en-US" sz="3300" b="1" i="1" dirty="0"/>
          </a:p>
        </p:txBody>
      </p:sp>
      <p:sp>
        <p:nvSpPr>
          <p:cNvPr id="4" name="Rounded Rectangular Callout 17">
            <a:extLst>
              <a:ext uri="{FF2B5EF4-FFF2-40B4-BE49-F238E27FC236}">
                <a16:creationId xmlns:a16="http://schemas.microsoft.com/office/drawing/2014/main" id="{66F72749-9552-0321-2B21-9B0A47CCB55D}"/>
              </a:ext>
            </a:extLst>
          </p:cNvPr>
          <p:cNvSpPr/>
          <p:nvPr/>
        </p:nvSpPr>
        <p:spPr>
          <a:xfrm>
            <a:off x="6673850" y="1384383"/>
            <a:ext cx="2819400" cy="545101"/>
          </a:xfrm>
          <a:prstGeom prst="wedgeRoundRectCallout">
            <a:avLst>
              <a:gd name="adj1" fmla="val -22225"/>
              <a:gd name="adj2" fmla="val 4959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solidFill>
                  <a:schemeClr val="tx1"/>
                </a:solidFill>
              </a:rPr>
              <a:t>Psalm 16:8-11</a:t>
            </a:r>
            <a:endParaRPr lang="en-US" sz="3300" b="1" i="1" dirty="0">
              <a:solidFill>
                <a:schemeClr val="tx1"/>
              </a:solidFill>
            </a:endParaRPr>
          </a:p>
        </p:txBody>
      </p:sp>
      <p:sp>
        <p:nvSpPr>
          <p:cNvPr id="11" name="Rounded Rectangular Callout 17">
            <a:extLst>
              <a:ext uri="{FF2B5EF4-FFF2-40B4-BE49-F238E27FC236}">
                <a16:creationId xmlns:a16="http://schemas.microsoft.com/office/drawing/2014/main" id="{F0337FEC-9786-5CF8-40F0-8E8F9EB48D74}"/>
              </a:ext>
            </a:extLst>
          </p:cNvPr>
          <p:cNvSpPr/>
          <p:nvPr/>
        </p:nvSpPr>
        <p:spPr>
          <a:xfrm>
            <a:off x="6985000" y="2104177"/>
            <a:ext cx="4025900" cy="1078183"/>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David is writing in the 1</a:t>
            </a:r>
            <a:r>
              <a:rPr lang="en-US" sz="3200" b="1" baseline="30000" dirty="0"/>
              <a:t>st</a:t>
            </a:r>
            <a:r>
              <a:rPr lang="en-US" sz="3200" b="1" dirty="0"/>
              <a:t> person</a:t>
            </a:r>
            <a:endParaRPr lang="en-US" sz="3200" b="1" i="1" dirty="0"/>
          </a:p>
        </p:txBody>
      </p:sp>
      <p:sp>
        <p:nvSpPr>
          <p:cNvPr id="13" name="Rounded Rectangular Callout 17">
            <a:extLst>
              <a:ext uri="{FF2B5EF4-FFF2-40B4-BE49-F238E27FC236}">
                <a16:creationId xmlns:a16="http://schemas.microsoft.com/office/drawing/2014/main" id="{1001775F-FFD5-FA53-3774-93CA6CA17462}"/>
              </a:ext>
            </a:extLst>
          </p:cNvPr>
          <p:cNvSpPr/>
          <p:nvPr/>
        </p:nvSpPr>
        <p:spPr>
          <a:xfrm>
            <a:off x="9359900" y="382651"/>
            <a:ext cx="2590800" cy="669438"/>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“Exhibit B”</a:t>
            </a:r>
            <a:endParaRPr lang="en-US" sz="4000" b="1" i="1" dirty="0"/>
          </a:p>
        </p:txBody>
      </p:sp>
      <p:sp>
        <p:nvSpPr>
          <p:cNvPr id="8" name="Content Placeholder 7">
            <a:extLst>
              <a:ext uri="{FF2B5EF4-FFF2-40B4-BE49-F238E27FC236}">
                <a16:creationId xmlns:a16="http://schemas.microsoft.com/office/drawing/2014/main" id="{1FEBF563-0667-F0AB-5FAF-8535B96BD26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81796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1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0AAD1-0854-84E9-FEFB-62ED15BE9305}"/>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D4AC8A9B-2D93-5AE6-C39A-D8018C07D5FC}"/>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85E761B5-728A-6C9A-9A69-BFC001896D83}"/>
              </a:ext>
            </a:extLst>
          </p:cNvPr>
          <p:cNvSpPr txBox="1"/>
          <p:nvPr/>
        </p:nvSpPr>
        <p:spPr>
          <a:xfrm>
            <a:off x="0" y="1413623"/>
            <a:ext cx="6781800" cy="5453237"/>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2:25 </a:t>
            </a:r>
            <a:r>
              <a:rPr lang="en-US" sz="3200" dirty="0"/>
              <a:t>For David says of Him, ‘I </a:t>
            </a:r>
            <a:r>
              <a:rPr lang="en-US" sz="3200" cap="small" dirty="0"/>
              <a:t>saw the Lord always in my presence</a:t>
            </a:r>
            <a:r>
              <a:rPr lang="en-US" sz="3200" dirty="0"/>
              <a:t>; </a:t>
            </a:r>
            <a:r>
              <a:rPr lang="en-US" sz="3200" cap="small" dirty="0"/>
              <a:t>For He is at my right hand, so that I will not be shaken</a:t>
            </a:r>
            <a:r>
              <a:rPr lang="en-US" sz="3200" dirty="0"/>
              <a:t>. </a:t>
            </a:r>
            <a:r>
              <a:rPr lang="en-US" sz="3200" b="1" baseline="30000" dirty="0"/>
              <a:t>26 </a:t>
            </a:r>
            <a:r>
              <a:rPr lang="en-US" sz="3200" dirty="0"/>
              <a:t>‘</a:t>
            </a:r>
            <a:r>
              <a:rPr lang="en-US" sz="3200" cap="small" dirty="0"/>
              <a:t>Therefore my heart was glad and my tongue exulted</a:t>
            </a:r>
            <a:r>
              <a:rPr lang="en-US" sz="3200" dirty="0"/>
              <a:t>; </a:t>
            </a:r>
            <a:r>
              <a:rPr lang="en-US" sz="3200" cap="small" dirty="0"/>
              <a:t>Moreover </a:t>
            </a:r>
            <a:r>
              <a:rPr lang="en-US" sz="3200" b="1" u="sng" cap="small" dirty="0">
                <a:solidFill>
                  <a:srgbClr val="002060"/>
                </a:solidFill>
              </a:rPr>
              <a:t>my flesh also will live in hope</a:t>
            </a:r>
            <a:r>
              <a:rPr lang="en-US" sz="3200" dirty="0"/>
              <a:t>; </a:t>
            </a:r>
            <a:r>
              <a:rPr lang="en-US" sz="3200" b="1" baseline="30000" dirty="0"/>
              <a:t>27 </a:t>
            </a:r>
            <a:r>
              <a:rPr lang="en-US" sz="3200" cap="small" dirty="0"/>
              <a:t>Because You will not abandon my soul to</a:t>
            </a:r>
            <a:r>
              <a:rPr lang="en-US" sz="3200" dirty="0"/>
              <a:t> </a:t>
            </a:r>
            <a:r>
              <a:rPr lang="en-US" sz="3200" cap="small" dirty="0"/>
              <a:t>Hades</a:t>
            </a:r>
            <a:r>
              <a:rPr lang="en-US" sz="3200" dirty="0"/>
              <a:t>, </a:t>
            </a:r>
            <a:r>
              <a:rPr lang="en-US" sz="3200" b="1" u="sng" cap="small" dirty="0">
                <a:solidFill>
                  <a:srgbClr val="002060"/>
                </a:solidFill>
              </a:rPr>
              <a:t>Nor</a:t>
            </a:r>
            <a:r>
              <a:rPr lang="en-US" sz="3200" b="1" u="sng" dirty="0">
                <a:solidFill>
                  <a:srgbClr val="002060"/>
                </a:solidFill>
              </a:rPr>
              <a:t> </a:t>
            </a:r>
            <a:r>
              <a:rPr lang="en-US" sz="3200" b="1" u="sng" cap="small" dirty="0">
                <a:solidFill>
                  <a:srgbClr val="002060"/>
                </a:solidFill>
              </a:rPr>
              <a:t>allow Your</a:t>
            </a:r>
            <a:r>
              <a:rPr lang="en-US" sz="3200" b="1" u="sng" dirty="0">
                <a:solidFill>
                  <a:srgbClr val="002060"/>
                </a:solidFill>
              </a:rPr>
              <a:t> </a:t>
            </a:r>
            <a:r>
              <a:rPr lang="en-US" sz="3200" b="1" u="sng" cap="small" dirty="0">
                <a:solidFill>
                  <a:srgbClr val="002060"/>
                </a:solidFill>
              </a:rPr>
              <a:t>Holy One to undergo decay</a:t>
            </a:r>
            <a:r>
              <a:rPr lang="en-US" sz="3200" dirty="0"/>
              <a:t>. </a:t>
            </a:r>
            <a:r>
              <a:rPr lang="en-US" sz="3200" b="1" baseline="30000" dirty="0"/>
              <a:t>28 </a:t>
            </a:r>
            <a:r>
              <a:rPr lang="en-US" sz="3200" dirty="0"/>
              <a:t>‘</a:t>
            </a:r>
            <a:r>
              <a:rPr lang="en-US" sz="3200" cap="small" dirty="0"/>
              <a:t>You have made known to me the ways of life</a:t>
            </a:r>
            <a:r>
              <a:rPr lang="en-US" sz="3200" dirty="0"/>
              <a:t>; </a:t>
            </a:r>
            <a:r>
              <a:rPr lang="en-US" sz="3200" cap="small" dirty="0"/>
              <a:t>You will make me full of gladness with Your presence</a:t>
            </a:r>
            <a:r>
              <a:rPr lang="en-US" sz="3200" dirty="0"/>
              <a:t>.’</a:t>
            </a:r>
          </a:p>
          <a:p>
            <a:endParaRPr lang="en-US" sz="3600" dirty="0"/>
          </a:p>
        </p:txBody>
      </p:sp>
      <p:sp>
        <p:nvSpPr>
          <p:cNvPr id="3" name="Rounded Rectangular Callout 17">
            <a:extLst>
              <a:ext uri="{FF2B5EF4-FFF2-40B4-BE49-F238E27FC236}">
                <a16:creationId xmlns:a16="http://schemas.microsoft.com/office/drawing/2014/main" id="{3E265D6B-F7CA-DB88-F115-CFC5DB57475F}"/>
              </a:ext>
            </a:extLst>
          </p:cNvPr>
          <p:cNvSpPr/>
          <p:nvPr/>
        </p:nvSpPr>
        <p:spPr>
          <a:xfrm>
            <a:off x="241300" y="16772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There is still time to be made right with God – by calling on His name in faith</a:t>
            </a:r>
            <a:endParaRPr lang="en-US" sz="3300" b="1" i="1" dirty="0"/>
          </a:p>
        </p:txBody>
      </p:sp>
      <p:sp>
        <p:nvSpPr>
          <p:cNvPr id="4" name="Rounded Rectangular Callout 17">
            <a:extLst>
              <a:ext uri="{FF2B5EF4-FFF2-40B4-BE49-F238E27FC236}">
                <a16:creationId xmlns:a16="http://schemas.microsoft.com/office/drawing/2014/main" id="{5B05BB62-3F88-E3CE-FBCA-88D4C7694C6B}"/>
              </a:ext>
            </a:extLst>
          </p:cNvPr>
          <p:cNvSpPr/>
          <p:nvPr/>
        </p:nvSpPr>
        <p:spPr>
          <a:xfrm>
            <a:off x="6673850" y="1384383"/>
            <a:ext cx="2819400" cy="545101"/>
          </a:xfrm>
          <a:prstGeom prst="wedgeRoundRectCallout">
            <a:avLst>
              <a:gd name="adj1" fmla="val -22225"/>
              <a:gd name="adj2" fmla="val 4959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solidFill>
                  <a:schemeClr val="tx1"/>
                </a:solidFill>
              </a:rPr>
              <a:t>Psalm 16:8-11</a:t>
            </a:r>
            <a:endParaRPr lang="en-US" sz="3300" b="1" i="1" dirty="0">
              <a:solidFill>
                <a:schemeClr val="tx1"/>
              </a:solidFill>
            </a:endParaRPr>
          </a:p>
        </p:txBody>
      </p:sp>
      <p:sp>
        <p:nvSpPr>
          <p:cNvPr id="11" name="Rounded Rectangular Callout 17">
            <a:extLst>
              <a:ext uri="{FF2B5EF4-FFF2-40B4-BE49-F238E27FC236}">
                <a16:creationId xmlns:a16="http://schemas.microsoft.com/office/drawing/2014/main" id="{0DD7292B-2EB4-CE54-79E4-CC9ED7850EBC}"/>
              </a:ext>
            </a:extLst>
          </p:cNvPr>
          <p:cNvSpPr/>
          <p:nvPr/>
        </p:nvSpPr>
        <p:spPr>
          <a:xfrm>
            <a:off x="6985000" y="2104177"/>
            <a:ext cx="4025900" cy="1078183"/>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David is writing in the 1</a:t>
            </a:r>
            <a:r>
              <a:rPr lang="en-US" sz="3200" b="1" baseline="30000" dirty="0"/>
              <a:t>st</a:t>
            </a:r>
            <a:r>
              <a:rPr lang="en-US" sz="3200" b="1" dirty="0"/>
              <a:t> person</a:t>
            </a:r>
            <a:endParaRPr lang="en-US" sz="3200" b="1" i="1" dirty="0"/>
          </a:p>
        </p:txBody>
      </p:sp>
      <p:sp>
        <p:nvSpPr>
          <p:cNvPr id="12" name="Rounded Rectangular Callout 17">
            <a:extLst>
              <a:ext uri="{FF2B5EF4-FFF2-40B4-BE49-F238E27FC236}">
                <a16:creationId xmlns:a16="http://schemas.microsoft.com/office/drawing/2014/main" id="{D0A190DA-7946-1B6A-6403-5216CBB6E6CF}"/>
              </a:ext>
            </a:extLst>
          </p:cNvPr>
          <p:cNvSpPr/>
          <p:nvPr/>
        </p:nvSpPr>
        <p:spPr>
          <a:xfrm>
            <a:off x="10020300" y="3276635"/>
            <a:ext cx="1981200" cy="545184"/>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And yet…</a:t>
            </a:r>
            <a:endParaRPr lang="en-US" sz="3200" b="1" i="1" dirty="0"/>
          </a:p>
        </p:txBody>
      </p:sp>
      <p:sp>
        <p:nvSpPr>
          <p:cNvPr id="13" name="Rounded Rectangular Callout 17">
            <a:extLst>
              <a:ext uri="{FF2B5EF4-FFF2-40B4-BE49-F238E27FC236}">
                <a16:creationId xmlns:a16="http://schemas.microsoft.com/office/drawing/2014/main" id="{4CAF4591-123F-B9B4-05CF-BB5EFAFD2D45}"/>
              </a:ext>
            </a:extLst>
          </p:cNvPr>
          <p:cNvSpPr/>
          <p:nvPr/>
        </p:nvSpPr>
        <p:spPr>
          <a:xfrm>
            <a:off x="9359900" y="382651"/>
            <a:ext cx="2590800" cy="669438"/>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“Exhibit B”</a:t>
            </a:r>
            <a:endParaRPr lang="en-US" sz="4000" b="1" i="1" dirty="0"/>
          </a:p>
        </p:txBody>
      </p:sp>
      <p:sp>
        <p:nvSpPr>
          <p:cNvPr id="8" name="Content Placeholder 7">
            <a:extLst>
              <a:ext uri="{FF2B5EF4-FFF2-40B4-BE49-F238E27FC236}">
                <a16:creationId xmlns:a16="http://schemas.microsoft.com/office/drawing/2014/main" id="{1F40AE78-18EE-D023-9276-F6909D9347C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8674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DC1C33-1838-BF9F-A4F2-0180C81FC162}"/>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880CD700-0224-0F5A-B71A-BD418DFD6E6B}"/>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9DB23ABD-0213-2A85-DF2A-72E4EAE54F42}"/>
              </a:ext>
            </a:extLst>
          </p:cNvPr>
          <p:cNvSpPr txBox="1"/>
          <p:nvPr/>
        </p:nvSpPr>
        <p:spPr>
          <a:xfrm>
            <a:off x="0" y="1413623"/>
            <a:ext cx="6781800" cy="5453237"/>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2:29 </a:t>
            </a:r>
            <a:r>
              <a:rPr lang="en-US" sz="3200" dirty="0"/>
              <a:t>“Brethren, I may confidently say to you regarding the patriarch David that he both died and was buried, and  </a:t>
            </a:r>
            <a:r>
              <a:rPr lang="en-US" sz="3200" b="1" u="sng" dirty="0">
                <a:solidFill>
                  <a:srgbClr val="002060"/>
                </a:solidFill>
              </a:rPr>
              <a:t>his tomb is with us to this day</a:t>
            </a:r>
            <a:r>
              <a:rPr lang="en-US" sz="3200" dirty="0"/>
              <a:t>.</a:t>
            </a:r>
            <a:endParaRPr lang="en-US" sz="3600" dirty="0"/>
          </a:p>
        </p:txBody>
      </p:sp>
      <p:sp>
        <p:nvSpPr>
          <p:cNvPr id="3" name="Rounded Rectangular Callout 17">
            <a:extLst>
              <a:ext uri="{FF2B5EF4-FFF2-40B4-BE49-F238E27FC236}">
                <a16:creationId xmlns:a16="http://schemas.microsoft.com/office/drawing/2014/main" id="{0ACBF577-C245-ED87-D06F-81BC1CE5B7CA}"/>
              </a:ext>
            </a:extLst>
          </p:cNvPr>
          <p:cNvSpPr/>
          <p:nvPr/>
        </p:nvSpPr>
        <p:spPr>
          <a:xfrm>
            <a:off x="241300" y="16772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There is still time to be made right with God – by calling on His name in faith</a:t>
            </a:r>
            <a:endParaRPr lang="en-US" sz="3300" b="1" i="1" dirty="0"/>
          </a:p>
        </p:txBody>
      </p:sp>
      <p:sp>
        <p:nvSpPr>
          <p:cNvPr id="11" name="Rounded Rectangular Callout 17">
            <a:extLst>
              <a:ext uri="{FF2B5EF4-FFF2-40B4-BE49-F238E27FC236}">
                <a16:creationId xmlns:a16="http://schemas.microsoft.com/office/drawing/2014/main" id="{41678B67-0D9E-ED13-93EF-ECDD7909F713}"/>
              </a:ext>
            </a:extLst>
          </p:cNvPr>
          <p:cNvSpPr/>
          <p:nvPr/>
        </p:nvSpPr>
        <p:spPr>
          <a:xfrm>
            <a:off x="6985000" y="3993095"/>
            <a:ext cx="4846516" cy="1078182"/>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David must be writing about someone else…</a:t>
            </a:r>
            <a:endParaRPr lang="en-US" sz="3600" b="1" i="1" dirty="0"/>
          </a:p>
        </p:txBody>
      </p:sp>
      <p:sp>
        <p:nvSpPr>
          <p:cNvPr id="12" name="Rounded Rectangular Callout 17">
            <a:extLst>
              <a:ext uri="{FF2B5EF4-FFF2-40B4-BE49-F238E27FC236}">
                <a16:creationId xmlns:a16="http://schemas.microsoft.com/office/drawing/2014/main" id="{AC8D05FB-A123-9C34-A017-307BC10CA9F7}"/>
              </a:ext>
            </a:extLst>
          </p:cNvPr>
          <p:cNvSpPr/>
          <p:nvPr/>
        </p:nvSpPr>
        <p:spPr>
          <a:xfrm>
            <a:off x="7037264" y="5279008"/>
            <a:ext cx="4846516" cy="1078181"/>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“Holy One” was a term for Messiah</a:t>
            </a:r>
            <a:endParaRPr lang="en-US" sz="3200" b="1" i="1" dirty="0"/>
          </a:p>
        </p:txBody>
      </p:sp>
      <p:sp>
        <p:nvSpPr>
          <p:cNvPr id="13" name="Rounded Rectangular Callout 17">
            <a:extLst>
              <a:ext uri="{FF2B5EF4-FFF2-40B4-BE49-F238E27FC236}">
                <a16:creationId xmlns:a16="http://schemas.microsoft.com/office/drawing/2014/main" id="{19BD0DB2-C24D-E888-1F6E-E7295A03E149}"/>
              </a:ext>
            </a:extLst>
          </p:cNvPr>
          <p:cNvSpPr/>
          <p:nvPr/>
        </p:nvSpPr>
        <p:spPr>
          <a:xfrm>
            <a:off x="6985000" y="2104177"/>
            <a:ext cx="4025900" cy="1078183"/>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David is writing in the 1</a:t>
            </a:r>
            <a:r>
              <a:rPr lang="en-US" sz="3200" b="1" baseline="30000" dirty="0"/>
              <a:t>st</a:t>
            </a:r>
            <a:r>
              <a:rPr lang="en-US" sz="3200" b="1" dirty="0"/>
              <a:t> person</a:t>
            </a:r>
            <a:endParaRPr lang="en-US" sz="3200" b="1" i="1" dirty="0"/>
          </a:p>
        </p:txBody>
      </p:sp>
      <p:sp>
        <p:nvSpPr>
          <p:cNvPr id="14" name="Rounded Rectangular Callout 17">
            <a:extLst>
              <a:ext uri="{FF2B5EF4-FFF2-40B4-BE49-F238E27FC236}">
                <a16:creationId xmlns:a16="http://schemas.microsoft.com/office/drawing/2014/main" id="{A351BB13-21C5-C61B-1B28-4C23D8C2AE8F}"/>
              </a:ext>
            </a:extLst>
          </p:cNvPr>
          <p:cNvSpPr/>
          <p:nvPr/>
        </p:nvSpPr>
        <p:spPr>
          <a:xfrm>
            <a:off x="10020300" y="3276635"/>
            <a:ext cx="1981200" cy="545184"/>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And yet…</a:t>
            </a:r>
            <a:endParaRPr lang="en-US" sz="3200" b="1" i="1" dirty="0"/>
          </a:p>
        </p:txBody>
      </p:sp>
      <p:sp>
        <p:nvSpPr>
          <p:cNvPr id="15" name="Rounded Rectangular Callout 17">
            <a:extLst>
              <a:ext uri="{FF2B5EF4-FFF2-40B4-BE49-F238E27FC236}">
                <a16:creationId xmlns:a16="http://schemas.microsoft.com/office/drawing/2014/main" id="{AD3A8160-FAE1-EBBD-2864-90E22318C409}"/>
              </a:ext>
            </a:extLst>
          </p:cNvPr>
          <p:cNvSpPr/>
          <p:nvPr/>
        </p:nvSpPr>
        <p:spPr>
          <a:xfrm>
            <a:off x="9359900" y="382651"/>
            <a:ext cx="2590800" cy="669438"/>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“Exhibit B”</a:t>
            </a:r>
            <a:endParaRPr lang="en-US" sz="4000" b="1" i="1" dirty="0"/>
          </a:p>
        </p:txBody>
      </p:sp>
      <p:sp>
        <p:nvSpPr>
          <p:cNvPr id="7" name="Content Placeholder 6">
            <a:extLst>
              <a:ext uri="{FF2B5EF4-FFF2-40B4-BE49-F238E27FC236}">
                <a16:creationId xmlns:a16="http://schemas.microsoft.com/office/drawing/2014/main" id="{23716660-0427-0C33-F6DC-289F966BCE8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07558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186081-E6A4-295C-637E-C290CE95B0B1}"/>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17758AE1-1727-903C-893D-54244A3CB48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7FCDD99C-0A09-BCAB-39ED-4330F9734BD1}"/>
              </a:ext>
            </a:extLst>
          </p:cNvPr>
          <p:cNvSpPr txBox="1"/>
          <p:nvPr/>
        </p:nvSpPr>
        <p:spPr>
          <a:xfrm>
            <a:off x="0" y="1413623"/>
            <a:ext cx="6781800" cy="5453237"/>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2:29 </a:t>
            </a:r>
            <a:r>
              <a:rPr lang="en-US" sz="3200" dirty="0"/>
              <a:t>“Brethren, I may confidently say to you regarding the patriarch David that he both died and was buried, and  his tomb is with us to this day.</a:t>
            </a:r>
            <a:r>
              <a:rPr lang="en-US" sz="3200" b="1" baseline="30000" dirty="0"/>
              <a:t>30 </a:t>
            </a:r>
            <a:r>
              <a:rPr lang="en-US" sz="3200" b="1" u="sng" dirty="0">
                <a:solidFill>
                  <a:srgbClr val="002060"/>
                </a:solidFill>
              </a:rPr>
              <a:t>And so, because he was a prophet and knew that </a:t>
            </a:r>
            <a:r>
              <a:rPr lang="en-US" sz="3200" b="1" u="sng" cap="small" dirty="0">
                <a:solidFill>
                  <a:srgbClr val="002060"/>
                </a:solidFill>
              </a:rPr>
              <a:t>God had sworn to him with an oath to seat </a:t>
            </a:r>
            <a:r>
              <a:rPr lang="en-US" sz="3200" b="1" u="sng" dirty="0">
                <a:solidFill>
                  <a:srgbClr val="002060"/>
                </a:solidFill>
              </a:rPr>
              <a:t>one </a:t>
            </a:r>
            <a:r>
              <a:rPr lang="en-US" sz="3200" b="1" u="sng" cap="small" dirty="0">
                <a:solidFill>
                  <a:srgbClr val="002060"/>
                </a:solidFill>
              </a:rPr>
              <a:t>of his descendants on his throne</a:t>
            </a:r>
            <a:r>
              <a:rPr lang="en-US" sz="3200" dirty="0"/>
              <a:t>, </a:t>
            </a:r>
            <a:r>
              <a:rPr lang="en-US" sz="3200" b="1" baseline="30000" dirty="0"/>
              <a:t>31 </a:t>
            </a:r>
            <a:r>
              <a:rPr lang="en-US" sz="3200" dirty="0"/>
              <a:t>he looked ahead and spoke of the resurrection of the Christ, that </a:t>
            </a:r>
            <a:r>
              <a:rPr lang="en-US" sz="3200" cap="small" dirty="0"/>
              <a:t>He was neither abandoned to Hades, nor did</a:t>
            </a:r>
            <a:r>
              <a:rPr lang="en-US" sz="3200" dirty="0"/>
              <a:t> His flesh </a:t>
            </a:r>
            <a:r>
              <a:rPr lang="en-US" sz="3200" cap="small" dirty="0"/>
              <a:t>suffer decay</a:t>
            </a:r>
            <a:r>
              <a:rPr lang="en-US" sz="3200" dirty="0"/>
              <a:t>.</a:t>
            </a:r>
          </a:p>
          <a:p>
            <a:endParaRPr lang="en-US" sz="3600" dirty="0"/>
          </a:p>
        </p:txBody>
      </p:sp>
      <p:sp>
        <p:nvSpPr>
          <p:cNvPr id="3" name="Rounded Rectangular Callout 17">
            <a:extLst>
              <a:ext uri="{FF2B5EF4-FFF2-40B4-BE49-F238E27FC236}">
                <a16:creationId xmlns:a16="http://schemas.microsoft.com/office/drawing/2014/main" id="{28F92CEA-5593-2D21-BCA1-F15093478A5D}"/>
              </a:ext>
            </a:extLst>
          </p:cNvPr>
          <p:cNvSpPr/>
          <p:nvPr/>
        </p:nvSpPr>
        <p:spPr>
          <a:xfrm>
            <a:off x="241300" y="16772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t>Point: There is still time to be made right with God – by calling on His name in faith</a:t>
            </a:r>
            <a:endParaRPr lang="en-US" sz="3300" b="1" i="1" dirty="0"/>
          </a:p>
        </p:txBody>
      </p:sp>
      <p:sp>
        <p:nvSpPr>
          <p:cNvPr id="4" name="Rounded Rectangular Callout 17">
            <a:extLst>
              <a:ext uri="{FF2B5EF4-FFF2-40B4-BE49-F238E27FC236}">
                <a16:creationId xmlns:a16="http://schemas.microsoft.com/office/drawing/2014/main" id="{051B0E20-DC11-D9E2-A1FB-F3EEAEADC7C0}"/>
              </a:ext>
            </a:extLst>
          </p:cNvPr>
          <p:cNvSpPr/>
          <p:nvPr/>
        </p:nvSpPr>
        <p:spPr>
          <a:xfrm>
            <a:off x="6985000" y="3993095"/>
            <a:ext cx="4846516" cy="1078182"/>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David must be writing about someone else…</a:t>
            </a:r>
            <a:endParaRPr lang="en-US" sz="3600" b="1" i="1" dirty="0"/>
          </a:p>
        </p:txBody>
      </p:sp>
      <p:sp>
        <p:nvSpPr>
          <p:cNvPr id="7" name="Rounded Rectangular Callout 17">
            <a:extLst>
              <a:ext uri="{FF2B5EF4-FFF2-40B4-BE49-F238E27FC236}">
                <a16:creationId xmlns:a16="http://schemas.microsoft.com/office/drawing/2014/main" id="{685BEE28-F7BF-5429-2BB1-79A8BB22D52D}"/>
              </a:ext>
            </a:extLst>
          </p:cNvPr>
          <p:cNvSpPr/>
          <p:nvPr/>
        </p:nvSpPr>
        <p:spPr>
          <a:xfrm>
            <a:off x="7037264" y="5279008"/>
            <a:ext cx="4846516" cy="1078181"/>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“Holy One” was a term for Messiah</a:t>
            </a:r>
            <a:endParaRPr lang="en-US" sz="3200" b="1" i="1" dirty="0"/>
          </a:p>
        </p:txBody>
      </p:sp>
      <p:sp>
        <p:nvSpPr>
          <p:cNvPr id="8" name="Rounded Rectangular Callout 17">
            <a:extLst>
              <a:ext uri="{FF2B5EF4-FFF2-40B4-BE49-F238E27FC236}">
                <a16:creationId xmlns:a16="http://schemas.microsoft.com/office/drawing/2014/main" id="{2D8774AD-D0A1-FC47-BA05-F311EC33733C}"/>
              </a:ext>
            </a:extLst>
          </p:cNvPr>
          <p:cNvSpPr/>
          <p:nvPr/>
        </p:nvSpPr>
        <p:spPr>
          <a:xfrm>
            <a:off x="6985000" y="2104177"/>
            <a:ext cx="4025900" cy="1078183"/>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David is writing in the 1</a:t>
            </a:r>
            <a:r>
              <a:rPr lang="en-US" sz="3200" b="1" baseline="30000" dirty="0"/>
              <a:t>st</a:t>
            </a:r>
            <a:r>
              <a:rPr lang="en-US" sz="3200" b="1" dirty="0"/>
              <a:t> person</a:t>
            </a:r>
            <a:endParaRPr lang="en-US" sz="3200" b="1" i="1" dirty="0"/>
          </a:p>
        </p:txBody>
      </p:sp>
      <p:sp>
        <p:nvSpPr>
          <p:cNvPr id="9" name="Rounded Rectangular Callout 17">
            <a:extLst>
              <a:ext uri="{FF2B5EF4-FFF2-40B4-BE49-F238E27FC236}">
                <a16:creationId xmlns:a16="http://schemas.microsoft.com/office/drawing/2014/main" id="{ADC21F7F-E7D1-96E1-3D82-EAE5D47BEA35}"/>
              </a:ext>
            </a:extLst>
          </p:cNvPr>
          <p:cNvSpPr/>
          <p:nvPr/>
        </p:nvSpPr>
        <p:spPr>
          <a:xfrm>
            <a:off x="10020300" y="3276635"/>
            <a:ext cx="1981200" cy="545184"/>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And yet…</a:t>
            </a:r>
            <a:endParaRPr lang="en-US" sz="3200" b="1" i="1" dirty="0"/>
          </a:p>
        </p:txBody>
      </p:sp>
      <p:sp>
        <p:nvSpPr>
          <p:cNvPr id="11" name="Rounded Rectangular Callout 17">
            <a:extLst>
              <a:ext uri="{FF2B5EF4-FFF2-40B4-BE49-F238E27FC236}">
                <a16:creationId xmlns:a16="http://schemas.microsoft.com/office/drawing/2014/main" id="{5D2FE8EA-6505-E15E-4141-B7CD40FAA877}"/>
              </a:ext>
            </a:extLst>
          </p:cNvPr>
          <p:cNvSpPr/>
          <p:nvPr/>
        </p:nvSpPr>
        <p:spPr>
          <a:xfrm>
            <a:off x="6172200" y="6300674"/>
            <a:ext cx="2661139" cy="545101"/>
          </a:xfrm>
          <a:prstGeom prst="wedgeRoundRectCallout">
            <a:avLst>
              <a:gd name="adj1" fmla="val -22225"/>
              <a:gd name="adj2" fmla="val 4959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solidFill>
                  <a:schemeClr val="tx1"/>
                </a:solidFill>
              </a:rPr>
              <a:t>Psalm 132:11</a:t>
            </a:r>
            <a:endParaRPr lang="en-US" sz="3300" b="1" i="1" dirty="0">
              <a:solidFill>
                <a:schemeClr val="tx1"/>
              </a:solidFill>
            </a:endParaRPr>
          </a:p>
        </p:txBody>
      </p:sp>
      <p:sp>
        <p:nvSpPr>
          <p:cNvPr id="12" name="Rounded Rectangular Callout 17">
            <a:extLst>
              <a:ext uri="{FF2B5EF4-FFF2-40B4-BE49-F238E27FC236}">
                <a16:creationId xmlns:a16="http://schemas.microsoft.com/office/drawing/2014/main" id="{8D26F12A-B29F-D648-A787-FE27B2E978BE}"/>
              </a:ext>
            </a:extLst>
          </p:cNvPr>
          <p:cNvSpPr/>
          <p:nvPr/>
        </p:nvSpPr>
        <p:spPr>
          <a:xfrm>
            <a:off x="9359900" y="382651"/>
            <a:ext cx="2590800" cy="669438"/>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“Exhibit B”</a:t>
            </a:r>
            <a:endParaRPr lang="en-US" sz="4000" b="1" i="1" dirty="0"/>
          </a:p>
        </p:txBody>
      </p:sp>
      <p:sp>
        <p:nvSpPr>
          <p:cNvPr id="13" name="Content Placeholder 12">
            <a:extLst>
              <a:ext uri="{FF2B5EF4-FFF2-40B4-BE49-F238E27FC236}">
                <a16:creationId xmlns:a16="http://schemas.microsoft.com/office/drawing/2014/main" id="{CBECD6AC-53E7-F8B3-607D-08E12903181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742305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5B85B-672E-56EE-0926-CE74B4A1FB93}"/>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D1C0525D-1A90-ED38-955E-B2C83365A909}"/>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9D32E5E3-675C-4ABD-6FC4-663C828863D2}"/>
              </a:ext>
            </a:extLst>
          </p:cNvPr>
          <p:cNvSpPr txBox="1"/>
          <p:nvPr/>
        </p:nvSpPr>
        <p:spPr>
          <a:xfrm>
            <a:off x="0" y="1413623"/>
            <a:ext cx="6781800" cy="5453237"/>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2:29 </a:t>
            </a:r>
            <a:r>
              <a:rPr lang="en-US" sz="3200" dirty="0"/>
              <a:t>“Brethren, I may confidently say to you regarding the patriarch David that he both died and was buried, and  his tomb is with us to this day.</a:t>
            </a:r>
            <a:r>
              <a:rPr lang="en-US" sz="3200" b="1" baseline="30000" dirty="0"/>
              <a:t>30 </a:t>
            </a:r>
            <a:r>
              <a:rPr lang="en-US" sz="3200" b="1" u="sng" dirty="0">
                <a:solidFill>
                  <a:srgbClr val="002060"/>
                </a:solidFill>
              </a:rPr>
              <a:t>And so, because he was a prophet and knew that </a:t>
            </a:r>
            <a:r>
              <a:rPr lang="en-US" sz="3200" b="1" u="sng" cap="small" dirty="0">
                <a:solidFill>
                  <a:srgbClr val="002060"/>
                </a:solidFill>
              </a:rPr>
              <a:t>God had sworn to him with an oath to seat </a:t>
            </a:r>
            <a:r>
              <a:rPr lang="en-US" sz="3200" b="1" u="sng" dirty="0">
                <a:solidFill>
                  <a:srgbClr val="002060"/>
                </a:solidFill>
              </a:rPr>
              <a:t>one </a:t>
            </a:r>
            <a:r>
              <a:rPr lang="en-US" sz="3200" b="1" u="sng" cap="small" dirty="0">
                <a:solidFill>
                  <a:srgbClr val="002060"/>
                </a:solidFill>
              </a:rPr>
              <a:t>of his descendants on his throne</a:t>
            </a:r>
            <a:r>
              <a:rPr lang="en-US" sz="3200" dirty="0"/>
              <a:t>, </a:t>
            </a:r>
            <a:r>
              <a:rPr lang="en-US" sz="3200" b="1" baseline="30000" dirty="0"/>
              <a:t>31 </a:t>
            </a:r>
            <a:r>
              <a:rPr lang="en-US" sz="3200" dirty="0"/>
              <a:t>he looked ahead and spoke of the resurrection of the Christ, that </a:t>
            </a:r>
            <a:r>
              <a:rPr lang="en-US" sz="3200" cap="small" dirty="0"/>
              <a:t>He was neither abandoned to Hades, nor did</a:t>
            </a:r>
            <a:r>
              <a:rPr lang="en-US" sz="3200" dirty="0"/>
              <a:t> His flesh </a:t>
            </a:r>
            <a:r>
              <a:rPr lang="en-US" sz="3200" cap="small" dirty="0"/>
              <a:t>suffer decay</a:t>
            </a:r>
            <a:r>
              <a:rPr lang="en-US" sz="3200" dirty="0"/>
              <a:t>.</a:t>
            </a:r>
          </a:p>
          <a:p>
            <a:endParaRPr lang="en-US" sz="3600" dirty="0"/>
          </a:p>
        </p:txBody>
      </p:sp>
      <p:sp>
        <p:nvSpPr>
          <p:cNvPr id="4" name="Rounded Rectangular Callout 17">
            <a:extLst>
              <a:ext uri="{FF2B5EF4-FFF2-40B4-BE49-F238E27FC236}">
                <a16:creationId xmlns:a16="http://schemas.microsoft.com/office/drawing/2014/main" id="{8E4C99A1-BF39-58FE-F43E-6AEA7973B546}"/>
              </a:ext>
            </a:extLst>
          </p:cNvPr>
          <p:cNvSpPr/>
          <p:nvPr/>
        </p:nvSpPr>
        <p:spPr>
          <a:xfrm>
            <a:off x="6985000" y="3993095"/>
            <a:ext cx="4846516" cy="1078182"/>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David must be writing about someone else…</a:t>
            </a:r>
            <a:endParaRPr lang="en-US" sz="3600" b="1" i="1" dirty="0"/>
          </a:p>
        </p:txBody>
      </p:sp>
      <p:sp>
        <p:nvSpPr>
          <p:cNvPr id="7" name="Rounded Rectangular Callout 17">
            <a:extLst>
              <a:ext uri="{FF2B5EF4-FFF2-40B4-BE49-F238E27FC236}">
                <a16:creationId xmlns:a16="http://schemas.microsoft.com/office/drawing/2014/main" id="{A5A6CBB2-F9F1-94E3-FCA2-D8141BC01A88}"/>
              </a:ext>
            </a:extLst>
          </p:cNvPr>
          <p:cNvSpPr/>
          <p:nvPr/>
        </p:nvSpPr>
        <p:spPr>
          <a:xfrm>
            <a:off x="7037264" y="5279008"/>
            <a:ext cx="4846516" cy="1078181"/>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“Holy One” was a term for Messiah</a:t>
            </a:r>
            <a:endParaRPr lang="en-US" sz="3200" b="1" i="1" dirty="0"/>
          </a:p>
        </p:txBody>
      </p:sp>
      <p:sp>
        <p:nvSpPr>
          <p:cNvPr id="8" name="Rounded Rectangular Callout 17">
            <a:extLst>
              <a:ext uri="{FF2B5EF4-FFF2-40B4-BE49-F238E27FC236}">
                <a16:creationId xmlns:a16="http://schemas.microsoft.com/office/drawing/2014/main" id="{21A2384D-DEEF-EC79-1027-D230CD6517BA}"/>
              </a:ext>
            </a:extLst>
          </p:cNvPr>
          <p:cNvSpPr/>
          <p:nvPr/>
        </p:nvSpPr>
        <p:spPr>
          <a:xfrm>
            <a:off x="6985000" y="2104177"/>
            <a:ext cx="4025900" cy="1078183"/>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David is writing in the 1</a:t>
            </a:r>
            <a:r>
              <a:rPr lang="en-US" sz="3200" b="1" baseline="30000" dirty="0"/>
              <a:t>st</a:t>
            </a:r>
            <a:r>
              <a:rPr lang="en-US" sz="3200" b="1" dirty="0"/>
              <a:t> person</a:t>
            </a:r>
            <a:endParaRPr lang="en-US" sz="3200" b="1" i="1" dirty="0"/>
          </a:p>
        </p:txBody>
      </p:sp>
      <p:sp>
        <p:nvSpPr>
          <p:cNvPr id="9" name="Rounded Rectangular Callout 17">
            <a:extLst>
              <a:ext uri="{FF2B5EF4-FFF2-40B4-BE49-F238E27FC236}">
                <a16:creationId xmlns:a16="http://schemas.microsoft.com/office/drawing/2014/main" id="{CF567DA4-22A2-9E0C-E9B3-7246FD8FE673}"/>
              </a:ext>
            </a:extLst>
          </p:cNvPr>
          <p:cNvSpPr/>
          <p:nvPr/>
        </p:nvSpPr>
        <p:spPr>
          <a:xfrm>
            <a:off x="10020300" y="3276635"/>
            <a:ext cx="1981200" cy="545184"/>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And yet…</a:t>
            </a:r>
            <a:endParaRPr lang="en-US" sz="3200" b="1" i="1" dirty="0"/>
          </a:p>
        </p:txBody>
      </p:sp>
      <p:sp>
        <p:nvSpPr>
          <p:cNvPr id="11" name="Rounded Rectangular Callout 17">
            <a:extLst>
              <a:ext uri="{FF2B5EF4-FFF2-40B4-BE49-F238E27FC236}">
                <a16:creationId xmlns:a16="http://schemas.microsoft.com/office/drawing/2014/main" id="{46B64F9A-7745-58F3-418B-10ACAA231865}"/>
              </a:ext>
            </a:extLst>
          </p:cNvPr>
          <p:cNvSpPr/>
          <p:nvPr/>
        </p:nvSpPr>
        <p:spPr>
          <a:xfrm>
            <a:off x="6172200" y="6300674"/>
            <a:ext cx="2661139" cy="545101"/>
          </a:xfrm>
          <a:prstGeom prst="wedgeRoundRectCallout">
            <a:avLst>
              <a:gd name="adj1" fmla="val -22225"/>
              <a:gd name="adj2" fmla="val 4959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solidFill>
                  <a:schemeClr val="tx1"/>
                </a:solidFill>
              </a:rPr>
              <a:t>Psalm 132:11</a:t>
            </a:r>
            <a:endParaRPr lang="en-US" sz="3300" b="1" i="1" dirty="0">
              <a:solidFill>
                <a:schemeClr val="tx1"/>
              </a:solidFill>
            </a:endParaRPr>
          </a:p>
        </p:txBody>
      </p:sp>
      <p:sp>
        <p:nvSpPr>
          <p:cNvPr id="10" name="Rounded Rectangular Callout 17">
            <a:extLst>
              <a:ext uri="{FF2B5EF4-FFF2-40B4-BE49-F238E27FC236}">
                <a16:creationId xmlns:a16="http://schemas.microsoft.com/office/drawing/2014/main" id="{8373DBC0-E981-FFBF-999E-21A8EDB59513}"/>
              </a:ext>
            </a:extLst>
          </p:cNvPr>
          <p:cNvSpPr/>
          <p:nvPr/>
        </p:nvSpPr>
        <p:spPr>
          <a:xfrm>
            <a:off x="468922" y="18304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400" b="1" dirty="0"/>
              <a:t>Point: David spoke of a promised descendent – a savior king who would rule forever</a:t>
            </a:r>
            <a:endParaRPr lang="en-US" sz="3400" b="1" i="1" dirty="0"/>
          </a:p>
        </p:txBody>
      </p:sp>
      <p:sp>
        <p:nvSpPr>
          <p:cNvPr id="12" name="Content Placeholder 11">
            <a:extLst>
              <a:ext uri="{FF2B5EF4-FFF2-40B4-BE49-F238E27FC236}">
                <a16:creationId xmlns:a16="http://schemas.microsoft.com/office/drawing/2014/main" id="{5747C9DE-620C-292F-565A-1DD22BBFFA5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8511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F1D2D8-FD36-D984-9761-84B2DDF0683C}"/>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C841038F-3E31-ADED-16E2-3634F268495E}"/>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F8CA5442-1EFE-0BEA-7F9F-80ADBE06F1CF}"/>
              </a:ext>
            </a:extLst>
          </p:cNvPr>
          <p:cNvSpPr txBox="1"/>
          <p:nvPr/>
        </p:nvSpPr>
        <p:spPr>
          <a:xfrm>
            <a:off x="0" y="1413623"/>
            <a:ext cx="6781800" cy="5453237"/>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2:29 </a:t>
            </a:r>
            <a:r>
              <a:rPr lang="en-US" sz="3200" dirty="0"/>
              <a:t>“Brethren, I may confidently say to you regarding the patriarch David that he both died and was buried, and  his tomb is with us to this day.</a:t>
            </a:r>
            <a:r>
              <a:rPr lang="en-US" sz="3200" b="1" baseline="30000" dirty="0"/>
              <a:t>30 </a:t>
            </a:r>
            <a:r>
              <a:rPr lang="en-US" sz="3200" dirty="0"/>
              <a:t>And so, because he was a prophet and knew that </a:t>
            </a:r>
            <a:r>
              <a:rPr lang="en-US" sz="3200" cap="small" dirty="0"/>
              <a:t>God had sworn to him with an oath to seat </a:t>
            </a:r>
            <a:r>
              <a:rPr lang="en-US" sz="3200" dirty="0"/>
              <a:t>one </a:t>
            </a:r>
            <a:r>
              <a:rPr lang="en-US" sz="3200" cap="small" dirty="0"/>
              <a:t>of his descendants on his throne</a:t>
            </a:r>
            <a:r>
              <a:rPr lang="en-US" sz="3200" dirty="0"/>
              <a:t>, </a:t>
            </a:r>
            <a:r>
              <a:rPr lang="en-US" sz="3200" b="1" baseline="30000" dirty="0"/>
              <a:t>31 </a:t>
            </a:r>
            <a:r>
              <a:rPr lang="en-US" sz="3200" b="1" u="sng" dirty="0">
                <a:solidFill>
                  <a:srgbClr val="002060"/>
                </a:solidFill>
              </a:rPr>
              <a:t>he looked ahead and spoke of the resurrection of the Christ, that </a:t>
            </a:r>
            <a:r>
              <a:rPr lang="en-US" sz="3200" b="1" u="sng" cap="small" dirty="0">
                <a:solidFill>
                  <a:srgbClr val="002060"/>
                </a:solidFill>
              </a:rPr>
              <a:t>He was neither abandoned to Hades, nor did</a:t>
            </a:r>
            <a:r>
              <a:rPr lang="en-US" sz="3200" b="1" u="sng" dirty="0">
                <a:solidFill>
                  <a:srgbClr val="002060"/>
                </a:solidFill>
              </a:rPr>
              <a:t> His flesh </a:t>
            </a:r>
            <a:r>
              <a:rPr lang="en-US" sz="3200" b="1" u="sng" cap="small" dirty="0">
                <a:solidFill>
                  <a:srgbClr val="002060"/>
                </a:solidFill>
              </a:rPr>
              <a:t>suffer decay</a:t>
            </a:r>
            <a:r>
              <a:rPr lang="en-US" sz="3200" dirty="0"/>
              <a:t>.</a:t>
            </a:r>
          </a:p>
          <a:p>
            <a:endParaRPr lang="en-US" sz="3600" dirty="0"/>
          </a:p>
        </p:txBody>
      </p:sp>
      <p:sp>
        <p:nvSpPr>
          <p:cNvPr id="4" name="Rounded Rectangular Callout 17">
            <a:extLst>
              <a:ext uri="{FF2B5EF4-FFF2-40B4-BE49-F238E27FC236}">
                <a16:creationId xmlns:a16="http://schemas.microsoft.com/office/drawing/2014/main" id="{E88BDF07-B782-9161-45D5-F06B4DB13E10}"/>
              </a:ext>
            </a:extLst>
          </p:cNvPr>
          <p:cNvSpPr/>
          <p:nvPr/>
        </p:nvSpPr>
        <p:spPr>
          <a:xfrm>
            <a:off x="6985000" y="3993095"/>
            <a:ext cx="4846516" cy="1078182"/>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David must be writing about someone else…</a:t>
            </a:r>
            <a:endParaRPr lang="en-US" sz="3600" b="1" i="1" dirty="0"/>
          </a:p>
        </p:txBody>
      </p:sp>
      <p:sp>
        <p:nvSpPr>
          <p:cNvPr id="7" name="Rounded Rectangular Callout 17">
            <a:extLst>
              <a:ext uri="{FF2B5EF4-FFF2-40B4-BE49-F238E27FC236}">
                <a16:creationId xmlns:a16="http://schemas.microsoft.com/office/drawing/2014/main" id="{C6AF1363-F937-E10A-8ACB-706692EA329A}"/>
              </a:ext>
            </a:extLst>
          </p:cNvPr>
          <p:cNvSpPr/>
          <p:nvPr/>
        </p:nvSpPr>
        <p:spPr>
          <a:xfrm>
            <a:off x="7037264" y="5279008"/>
            <a:ext cx="4846516" cy="1078181"/>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“Holy One” was a term for Messiah</a:t>
            </a:r>
            <a:endParaRPr lang="en-US" sz="3200" b="1" i="1" dirty="0"/>
          </a:p>
        </p:txBody>
      </p:sp>
      <p:sp>
        <p:nvSpPr>
          <p:cNvPr id="8" name="Rounded Rectangular Callout 17">
            <a:extLst>
              <a:ext uri="{FF2B5EF4-FFF2-40B4-BE49-F238E27FC236}">
                <a16:creationId xmlns:a16="http://schemas.microsoft.com/office/drawing/2014/main" id="{D09FC7C9-4903-40E3-9D56-954594AA0D94}"/>
              </a:ext>
            </a:extLst>
          </p:cNvPr>
          <p:cNvSpPr/>
          <p:nvPr/>
        </p:nvSpPr>
        <p:spPr>
          <a:xfrm>
            <a:off x="6985000" y="2104177"/>
            <a:ext cx="4025900" cy="1078183"/>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David is writing in the 1</a:t>
            </a:r>
            <a:r>
              <a:rPr lang="en-US" sz="3200" b="1" baseline="30000" dirty="0"/>
              <a:t>st</a:t>
            </a:r>
            <a:r>
              <a:rPr lang="en-US" sz="3200" b="1" dirty="0"/>
              <a:t> person</a:t>
            </a:r>
            <a:endParaRPr lang="en-US" sz="3200" b="1" i="1" dirty="0"/>
          </a:p>
        </p:txBody>
      </p:sp>
      <p:sp>
        <p:nvSpPr>
          <p:cNvPr id="9" name="Rounded Rectangular Callout 17">
            <a:extLst>
              <a:ext uri="{FF2B5EF4-FFF2-40B4-BE49-F238E27FC236}">
                <a16:creationId xmlns:a16="http://schemas.microsoft.com/office/drawing/2014/main" id="{9784A44E-3226-9BD3-3BBD-EC16850B2ABF}"/>
              </a:ext>
            </a:extLst>
          </p:cNvPr>
          <p:cNvSpPr/>
          <p:nvPr/>
        </p:nvSpPr>
        <p:spPr>
          <a:xfrm>
            <a:off x="10020300" y="3276635"/>
            <a:ext cx="1981200" cy="545184"/>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And yet…</a:t>
            </a:r>
            <a:endParaRPr lang="en-US" sz="3200" b="1" i="1" dirty="0"/>
          </a:p>
        </p:txBody>
      </p:sp>
      <p:sp>
        <p:nvSpPr>
          <p:cNvPr id="10" name="Rounded Rectangular Callout 17">
            <a:extLst>
              <a:ext uri="{FF2B5EF4-FFF2-40B4-BE49-F238E27FC236}">
                <a16:creationId xmlns:a16="http://schemas.microsoft.com/office/drawing/2014/main" id="{92DD18B2-F703-8233-6D99-EB9A79534870}"/>
              </a:ext>
            </a:extLst>
          </p:cNvPr>
          <p:cNvSpPr/>
          <p:nvPr/>
        </p:nvSpPr>
        <p:spPr>
          <a:xfrm>
            <a:off x="6172200" y="6300674"/>
            <a:ext cx="2661139" cy="545101"/>
          </a:xfrm>
          <a:prstGeom prst="wedgeRoundRectCallout">
            <a:avLst>
              <a:gd name="adj1" fmla="val -22225"/>
              <a:gd name="adj2" fmla="val 4959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solidFill>
                  <a:schemeClr val="tx1"/>
                </a:solidFill>
              </a:rPr>
              <a:t>Psalm 132:11</a:t>
            </a:r>
            <a:endParaRPr lang="en-US" sz="3300" b="1" i="1" dirty="0">
              <a:solidFill>
                <a:schemeClr val="tx1"/>
              </a:solidFill>
            </a:endParaRPr>
          </a:p>
        </p:txBody>
      </p:sp>
      <p:sp>
        <p:nvSpPr>
          <p:cNvPr id="11" name="Rounded Rectangular Callout 17">
            <a:extLst>
              <a:ext uri="{FF2B5EF4-FFF2-40B4-BE49-F238E27FC236}">
                <a16:creationId xmlns:a16="http://schemas.microsoft.com/office/drawing/2014/main" id="{14EA9AC9-2B91-6101-1C02-0A02BA6E5276}"/>
              </a:ext>
            </a:extLst>
          </p:cNvPr>
          <p:cNvSpPr/>
          <p:nvPr/>
        </p:nvSpPr>
        <p:spPr>
          <a:xfrm>
            <a:off x="468922" y="18304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400" b="1" dirty="0"/>
              <a:t>Point: David spoke of a promised descendent – a savior king who would rule forever</a:t>
            </a:r>
            <a:endParaRPr lang="en-US" sz="3400" b="1" i="1" dirty="0"/>
          </a:p>
        </p:txBody>
      </p:sp>
      <p:sp>
        <p:nvSpPr>
          <p:cNvPr id="12" name="Content Placeholder 11">
            <a:extLst>
              <a:ext uri="{FF2B5EF4-FFF2-40B4-BE49-F238E27FC236}">
                <a16:creationId xmlns:a16="http://schemas.microsoft.com/office/drawing/2014/main" id="{1150E40B-F3BB-348D-9578-97C92A7C34B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148496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EF9C44-90A8-17E7-BF4C-B2FEF3DF73D9}"/>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E8072C2E-3C40-BD3E-E9D3-CA87C234ABA3}"/>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F4B0EAF1-61BD-25B2-2567-0E209559195A}"/>
              </a:ext>
            </a:extLst>
          </p:cNvPr>
          <p:cNvSpPr txBox="1"/>
          <p:nvPr/>
        </p:nvSpPr>
        <p:spPr>
          <a:xfrm>
            <a:off x="0" y="2743200"/>
            <a:ext cx="5867400" cy="41236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2:32 </a:t>
            </a:r>
            <a:r>
              <a:rPr lang="en-US" sz="3200" b="1" u="sng" dirty="0">
                <a:solidFill>
                  <a:srgbClr val="002060"/>
                </a:solidFill>
              </a:rPr>
              <a:t>This Jesus</a:t>
            </a:r>
            <a:r>
              <a:rPr lang="en-US" sz="3200" b="1" dirty="0">
                <a:solidFill>
                  <a:srgbClr val="002060"/>
                </a:solidFill>
              </a:rPr>
              <a:t> </a:t>
            </a:r>
            <a:r>
              <a:rPr lang="en-US" sz="3200" dirty="0"/>
              <a:t>God raised up again, to which we are all  witnesses.  </a:t>
            </a:r>
            <a:r>
              <a:rPr lang="en-US" sz="3200" b="1" baseline="30000" dirty="0"/>
              <a:t>33 </a:t>
            </a:r>
            <a:r>
              <a:rPr lang="en-US" sz="3200" dirty="0"/>
              <a:t>Therefore having been exalted to the right hand of God, and having received from the Father the promise of the Holy Spirit, He has poured forth this which you both see and hear. </a:t>
            </a:r>
            <a:endParaRPr lang="en-US" sz="3600" dirty="0"/>
          </a:p>
        </p:txBody>
      </p:sp>
      <p:sp>
        <p:nvSpPr>
          <p:cNvPr id="11" name="Rounded Rectangular Callout 17">
            <a:extLst>
              <a:ext uri="{FF2B5EF4-FFF2-40B4-BE49-F238E27FC236}">
                <a16:creationId xmlns:a16="http://schemas.microsoft.com/office/drawing/2014/main" id="{FAE285F2-A034-A20A-BEB0-C433FE2812E5}"/>
              </a:ext>
            </a:extLst>
          </p:cNvPr>
          <p:cNvSpPr/>
          <p:nvPr/>
        </p:nvSpPr>
        <p:spPr>
          <a:xfrm>
            <a:off x="468922" y="183040"/>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400" b="1" dirty="0"/>
              <a:t>Point: David spoke of a promised descendent – a savior king who would rule forever</a:t>
            </a:r>
            <a:endParaRPr lang="en-US" sz="3400" b="1" i="1" dirty="0"/>
          </a:p>
        </p:txBody>
      </p:sp>
      <p:sp>
        <p:nvSpPr>
          <p:cNvPr id="4" name="Content Placeholder 3">
            <a:extLst>
              <a:ext uri="{FF2B5EF4-FFF2-40B4-BE49-F238E27FC236}">
                <a16:creationId xmlns:a16="http://schemas.microsoft.com/office/drawing/2014/main" id="{AF985AEE-1A7F-6C44-2AB8-D2ED7A64410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220711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4C47F4-DD76-A71B-2432-445C80973C58}"/>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AAD05F33-E38B-3948-62EC-B5811A2A5CE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D55DAF5B-56BD-7164-1F6E-67F6BBC8C3E3}"/>
              </a:ext>
            </a:extLst>
          </p:cNvPr>
          <p:cNvSpPr txBox="1"/>
          <p:nvPr/>
        </p:nvSpPr>
        <p:spPr>
          <a:xfrm>
            <a:off x="0" y="2743200"/>
            <a:ext cx="5867400" cy="41236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2:32 </a:t>
            </a:r>
            <a:r>
              <a:rPr lang="en-US" sz="3200" b="1" u="sng" dirty="0">
                <a:solidFill>
                  <a:srgbClr val="002060"/>
                </a:solidFill>
              </a:rPr>
              <a:t>This Jesus</a:t>
            </a:r>
            <a:r>
              <a:rPr lang="en-US" sz="3200" b="1" dirty="0">
                <a:solidFill>
                  <a:srgbClr val="002060"/>
                </a:solidFill>
              </a:rPr>
              <a:t> </a:t>
            </a:r>
            <a:r>
              <a:rPr lang="en-US" sz="3200" dirty="0"/>
              <a:t>God raised up again, to which we are all  witnesses.  </a:t>
            </a:r>
            <a:r>
              <a:rPr lang="en-US" sz="3200" b="1" baseline="30000" dirty="0"/>
              <a:t>33 </a:t>
            </a:r>
            <a:r>
              <a:rPr lang="en-US" sz="3200" dirty="0"/>
              <a:t>Therefore having been exalted to the right hand of God, and having received from the Father the promise of the Holy Spirit, He has poured forth this which you both see and hear. </a:t>
            </a:r>
            <a:endParaRPr lang="en-US" sz="3600" dirty="0"/>
          </a:p>
        </p:txBody>
      </p:sp>
      <p:sp>
        <p:nvSpPr>
          <p:cNvPr id="3" name="Rounded Rectangular Callout 17">
            <a:extLst>
              <a:ext uri="{FF2B5EF4-FFF2-40B4-BE49-F238E27FC236}">
                <a16:creationId xmlns:a16="http://schemas.microsoft.com/office/drawing/2014/main" id="{1BF34A61-EBFC-ABA7-E81E-895B8E00A997}"/>
              </a:ext>
            </a:extLst>
          </p:cNvPr>
          <p:cNvSpPr/>
          <p:nvPr/>
        </p:nvSpPr>
        <p:spPr>
          <a:xfrm>
            <a:off x="304800" y="222908"/>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100" b="1" dirty="0"/>
              <a:t>Point: Jesus is the fulfillment of these promises: He ascended to heaven rather than “undergoing decay”</a:t>
            </a:r>
            <a:endParaRPr lang="en-US" sz="3100" b="1" i="1" dirty="0"/>
          </a:p>
        </p:txBody>
      </p:sp>
      <p:sp>
        <p:nvSpPr>
          <p:cNvPr id="7" name="Content Placeholder 6">
            <a:extLst>
              <a:ext uri="{FF2B5EF4-FFF2-40B4-BE49-F238E27FC236}">
                <a16:creationId xmlns:a16="http://schemas.microsoft.com/office/drawing/2014/main" id="{507F7645-CA86-B283-E410-A06EAE1C5C6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5320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D3F007-0D53-5F07-EE3C-529198150095}"/>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712FC8DA-C567-298A-7732-DCF0FFB2C37D}"/>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0C5B4CAE-05C0-824B-9C97-4374964C02D2}"/>
              </a:ext>
            </a:extLst>
          </p:cNvPr>
          <p:cNvSpPr txBox="1"/>
          <p:nvPr/>
        </p:nvSpPr>
        <p:spPr>
          <a:xfrm>
            <a:off x="0" y="2743200"/>
            <a:ext cx="5867400" cy="41236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2:32 </a:t>
            </a:r>
            <a:r>
              <a:rPr lang="en-US" sz="3200" dirty="0"/>
              <a:t>This Jesus God raised up again, </a:t>
            </a:r>
            <a:r>
              <a:rPr lang="en-US" sz="3200" b="1" u="sng" dirty="0">
                <a:solidFill>
                  <a:srgbClr val="002060"/>
                </a:solidFill>
              </a:rPr>
              <a:t>to which we are all  witnesses</a:t>
            </a:r>
            <a:r>
              <a:rPr lang="en-US" sz="3200" dirty="0"/>
              <a:t>.  </a:t>
            </a:r>
            <a:r>
              <a:rPr lang="en-US" sz="3200" b="1" baseline="30000" dirty="0"/>
              <a:t>33 </a:t>
            </a:r>
            <a:r>
              <a:rPr lang="en-US" sz="3200" dirty="0"/>
              <a:t>Therefore having been exalted to the right hand of God, and having received from the Father the promise of the Holy Spirit, He has poured forth this </a:t>
            </a:r>
            <a:r>
              <a:rPr lang="en-US" sz="3100" b="1" u="sng" dirty="0">
                <a:solidFill>
                  <a:srgbClr val="002060"/>
                </a:solidFill>
              </a:rPr>
              <a:t>which you both see and hear</a:t>
            </a:r>
            <a:r>
              <a:rPr lang="en-US" sz="3100" dirty="0"/>
              <a:t>. </a:t>
            </a:r>
          </a:p>
        </p:txBody>
      </p:sp>
      <p:sp>
        <p:nvSpPr>
          <p:cNvPr id="3" name="Rounded Rectangular Callout 17">
            <a:extLst>
              <a:ext uri="{FF2B5EF4-FFF2-40B4-BE49-F238E27FC236}">
                <a16:creationId xmlns:a16="http://schemas.microsoft.com/office/drawing/2014/main" id="{77722505-B679-3719-F7B1-D04A6771BF14}"/>
              </a:ext>
            </a:extLst>
          </p:cNvPr>
          <p:cNvSpPr/>
          <p:nvPr/>
        </p:nvSpPr>
        <p:spPr>
          <a:xfrm>
            <a:off x="304800" y="222908"/>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100" b="1" dirty="0"/>
              <a:t>Point: Jesus is the fulfillment of these promises: He ascended to heaven rather than “undergoing decay”</a:t>
            </a:r>
            <a:endParaRPr lang="en-US" sz="3100" b="1" i="1" dirty="0"/>
          </a:p>
        </p:txBody>
      </p:sp>
      <p:sp>
        <p:nvSpPr>
          <p:cNvPr id="4" name="Rounded Rectangular Callout 17">
            <a:extLst>
              <a:ext uri="{FF2B5EF4-FFF2-40B4-BE49-F238E27FC236}">
                <a16:creationId xmlns:a16="http://schemas.microsoft.com/office/drawing/2014/main" id="{C3B7EF22-0B1C-8C9F-9B3D-10E95A4B7759}"/>
              </a:ext>
            </a:extLst>
          </p:cNvPr>
          <p:cNvSpPr/>
          <p:nvPr/>
        </p:nvSpPr>
        <p:spPr>
          <a:xfrm>
            <a:off x="4267200" y="1406123"/>
            <a:ext cx="7486650" cy="616022"/>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And the evidence is right before your eyes</a:t>
            </a:r>
            <a:endParaRPr lang="en-US" sz="3200" b="1" i="1" dirty="0"/>
          </a:p>
        </p:txBody>
      </p:sp>
      <p:sp>
        <p:nvSpPr>
          <p:cNvPr id="8" name="Content Placeholder 7">
            <a:extLst>
              <a:ext uri="{FF2B5EF4-FFF2-40B4-BE49-F238E27FC236}">
                <a16:creationId xmlns:a16="http://schemas.microsoft.com/office/drawing/2014/main" id="{1CF4D216-0801-A564-90C6-E795FD1619C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1804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CB792-3D90-1315-80F0-5AC58EFACB2E}"/>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BC43A0E6-EFAC-5547-3CDC-8755F2A045B4}"/>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A7AFEB5A-225E-B0DB-1E3B-6708B4102D54}"/>
              </a:ext>
            </a:extLst>
          </p:cNvPr>
          <p:cNvSpPr txBox="1"/>
          <p:nvPr/>
        </p:nvSpPr>
        <p:spPr>
          <a:xfrm>
            <a:off x="0" y="2209800"/>
            <a:ext cx="6400800" cy="4657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2:34 </a:t>
            </a:r>
            <a:r>
              <a:rPr lang="en-US" sz="3100" b="1" u="sng" dirty="0">
                <a:solidFill>
                  <a:srgbClr val="002060"/>
                </a:solidFill>
              </a:rPr>
              <a:t>For it was not David who ascended into heaven</a:t>
            </a:r>
            <a:r>
              <a:rPr lang="en-US" sz="3200" dirty="0"/>
              <a:t>, but he himself says: ‘</a:t>
            </a:r>
            <a:r>
              <a:rPr lang="en-US" sz="3200" cap="small" dirty="0"/>
              <a:t>The Lord said to my Lord</a:t>
            </a:r>
            <a:r>
              <a:rPr lang="en-US" sz="3200" dirty="0"/>
              <a:t>, “</a:t>
            </a:r>
            <a:r>
              <a:rPr lang="en-US" sz="3200" cap="small" dirty="0"/>
              <a:t>Sit at My right hand</a:t>
            </a:r>
            <a:r>
              <a:rPr lang="en-US" sz="3200" dirty="0"/>
              <a:t>, </a:t>
            </a:r>
            <a:r>
              <a:rPr lang="en-US" sz="3200" b="1" baseline="30000" dirty="0"/>
              <a:t>35 </a:t>
            </a:r>
            <a:r>
              <a:rPr lang="en-US" sz="3200" cap="small" dirty="0"/>
              <a:t>Until I make Your enemies a footstool for Your feet</a:t>
            </a:r>
            <a:r>
              <a:rPr lang="en-US" sz="3200" dirty="0"/>
              <a:t>.”’</a:t>
            </a:r>
            <a:endParaRPr lang="en-US" sz="3100" dirty="0"/>
          </a:p>
        </p:txBody>
      </p:sp>
      <p:sp>
        <p:nvSpPr>
          <p:cNvPr id="3" name="Rounded Rectangular Callout 17">
            <a:extLst>
              <a:ext uri="{FF2B5EF4-FFF2-40B4-BE49-F238E27FC236}">
                <a16:creationId xmlns:a16="http://schemas.microsoft.com/office/drawing/2014/main" id="{654CA45F-F05E-D813-3FA7-C86C47311D84}"/>
              </a:ext>
            </a:extLst>
          </p:cNvPr>
          <p:cNvSpPr/>
          <p:nvPr/>
        </p:nvSpPr>
        <p:spPr>
          <a:xfrm>
            <a:off x="304800" y="222908"/>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100" b="1" dirty="0"/>
              <a:t>Point: Jesus is the fulfillment of these promises: He ascended to heaven rather than “undergoing decay”</a:t>
            </a:r>
            <a:endParaRPr lang="en-US" sz="3100" b="1" i="1" dirty="0"/>
          </a:p>
        </p:txBody>
      </p:sp>
      <p:sp>
        <p:nvSpPr>
          <p:cNvPr id="7" name="Content Placeholder 6">
            <a:extLst>
              <a:ext uri="{FF2B5EF4-FFF2-40B4-BE49-F238E27FC236}">
                <a16:creationId xmlns:a16="http://schemas.microsoft.com/office/drawing/2014/main" id="{47304B3E-E4A1-F452-5174-380DFE9F45C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26334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5636DC-84F4-0781-E89E-35A0ECDF83DF}"/>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D5575517-3149-633B-C433-830604E95D0E}"/>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25433703-1196-40F0-B3E6-A929D189CB22}"/>
              </a:ext>
            </a:extLst>
          </p:cNvPr>
          <p:cNvSpPr txBox="1"/>
          <p:nvPr/>
        </p:nvSpPr>
        <p:spPr>
          <a:xfrm>
            <a:off x="0" y="2743200"/>
            <a:ext cx="8229599" cy="4123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2:2 </a:t>
            </a:r>
            <a:r>
              <a:rPr lang="en-US" sz="3200" dirty="0"/>
              <a:t>And </a:t>
            </a:r>
            <a:r>
              <a:rPr lang="en-US" sz="3200" b="1" u="sng" dirty="0">
                <a:solidFill>
                  <a:srgbClr val="002060"/>
                </a:solidFill>
              </a:rPr>
              <a:t>suddenly</a:t>
            </a:r>
            <a:r>
              <a:rPr lang="en-US" sz="3200" dirty="0"/>
              <a:t> there came from heaven a noise like a</a:t>
            </a:r>
            <a:r>
              <a:rPr lang="en-US" sz="3200" b="1" dirty="0">
                <a:solidFill>
                  <a:srgbClr val="002060"/>
                </a:solidFill>
              </a:rPr>
              <a:t> </a:t>
            </a:r>
            <a:r>
              <a:rPr lang="en-US" sz="3200" dirty="0"/>
              <a:t>violent rushing wind, and it filled the whole house where they were sitting. </a:t>
            </a:r>
            <a:r>
              <a:rPr lang="en-US" sz="3200" b="1" baseline="30000" dirty="0"/>
              <a:t>3 </a:t>
            </a:r>
            <a:r>
              <a:rPr lang="en-US" sz="3200" dirty="0"/>
              <a:t>And there appeared to them tongues as of fire distributing themselves, and they rested on each one of them. </a:t>
            </a:r>
            <a:r>
              <a:rPr lang="en-US" sz="3200" b="1" baseline="30000" dirty="0"/>
              <a:t>4 </a:t>
            </a:r>
            <a:r>
              <a:rPr lang="en-US" sz="3200" dirty="0"/>
              <a:t>And they were all filled with the Holy Spirit and began to speak with other  tongues, as the Spirit was giving them utterance.</a:t>
            </a:r>
          </a:p>
          <a:p>
            <a:endParaRPr lang="en-US" sz="3600" dirty="0"/>
          </a:p>
        </p:txBody>
      </p:sp>
    </p:spTree>
    <p:extLst>
      <p:ext uri="{BB962C8B-B14F-4D97-AF65-F5344CB8AC3E}">
        <p14:creationId xmlns:p14="http://schemas.microsoft.com/office/powerpoint/2010/main" val="15171932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C127F1-25BF-E06E-6FAA-DF64EEDB999D}"/>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0E00A342-CF94-3539-4B14-DAC3A26B0EFD}"/>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0A3641D3-D321-DD48-AE5F-EAF14F0213ED}"/>
              </a:ext>
            </a:extLst>
          </p:cNvPr>
          <p:cNvSpPr txBox="1"/>
          <p:nvPr/>
        </p:nvSpPr>
        <p:spPr>
          <a:xfrm>
            <a:off x="0" y="2209800"/>
            <a:ext cx="6400800" cy="4657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2:34 </a:t>
            </a:r>
            <a:r>
              <a:rPr lang="en-US" sz="3100" b="1" u="sng" dirty="0">
                <a:solidFill>
                  <a:srgbClr val="002060"/>
                </a:solidFill>
              </a:rPr>
              <a:t>For it was not David who ascended into heaven</a:t>
            </a:r>
            <a:r>
              <a:rPr lang="en-US" sz="3200" dirty="0"/>
              <a:t>, but he himself says: ‘</a:t>
            </a:r>
            <a:r>
              <a:rPr lang="en-US" sz="3200" cap="small" dirty="0"/>
              <a:t>The Lord said to my Lord</a:t>
            </a:r>
            <a:r>
              <a:rPr lang="en-US" sz="3200" dirty="0"/>
              <a:t>, “</a:t>
            </a:r>
            <a:r>
              <a:rPr lang="en-US" sz="3200" cap="small" dirty="0"/>
              <a:t>Sit at My right hand</a:t>
            </a:r>
            <a:r>
              <a:rPr lang="en-US" sz="3200" dirty="0"/>
              <a:t>, </a:t>
            </a:r>
            <a:r>
              <a:rPr lang="en-US" sz="3200" b="1" baseline="30000" dirty="0"/>
              <a:t>35 </a:t>
            </a:r>
            <a:r>
              <a:rPr lang="en-US" sz="3200" cap="small" dirty="0"/>
              <a:t>Until I make Your enemies a footstool for Your feet</a:t>
            </a:r>
            <a:r>
              <a:rPr lang="en-US" sz="3200" dirty="0"/>
              <a:t>.”’</a:t>
            </a:r>
            <a:endParaRPr lang="en-US" sz="3100" dirty="0"/>
          </a:p>
        </p:txBody>
      </p:sp>
      <p:sp>
        <p:nvSpPr>
          <p:cNvPr id="3" name="Rounded Rectangular Callout 17">
            <a:extLst>
              <a:ext uri="{FF2B5EF4-FFF2-40B4-BE49-F238E27FC236}">
                <a16:creationId xmlns:a16="http://schemas.microsoft.com/office/drawing/2014/main" id="{5699D319-9F73-1C80-4499-08F509C389CA}"/>
              </a:ext>
            </a:extLst>
          </p:cNvPr>
          <p:cNvSpPr/>
          <p:nvPr/>
        </p:nvSpPr>
        <p:spPr>
          <a:xfrm>
            <a:off x="304800" y="222908"/>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100" b="1" dirty="0"/>
              <a:t>Point: Jesus is the fulfillment of these promises: He ascended to heaven rather than “undergoing decay”</a:t>
            </a:r>
            <a:endParaRPr lang="en-US" sz="3100" b="1" i="1" dirty="0"/>
          </a:p>
        </p:txBody>
      </p:sp>
      <p:sp>
        <p:nvSpPr>
          <p:cNvPr id="7" name="Rounded Rectangular Callout 17">
            <a:extLst>
              <a:ext uri="{FF2B5EF4-FFF2-40B4-BE49-F238E27FC236}">
                <a16:creationId xmlns:a16="http://schemas.microsoft.com/office/drawing/2014/main" id="{A2BC3ADD-4AD2-2D2A-C774-6DC209F4B17A}"/>
              </a:ext>
            </a:extLst>
          </p:cNvPr>
          <p:cNvSpPr/>
          <p:nvPr/>
        </p:nvSpPr>
        <p:spPr>
          <a:xfrm>
            <a:off x="9359900" y="382651"/>
            <a:ext cx="2590800" cy="669438"/>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“Exhibit C”</a:t>
            </a:r>
            <a:endParaRPr lang="en-US" sz="4000" b="1" i="1" dirty="0"/>
          </a:p>
        </p:txBody>
      </p:sp>
      <p:sp>
        <p:nvSpPr>
          <p:cNvPr id="4" name="Rounded Rectangular Callout 17">
            <a:extLst>
              <a:ext uri="{FF2B5EF4-FFF2-40B4-BE49-F238E27FC236}">
                <a16:creationId xmlns:a16="http://schemas.microsoft.com/office/drawing/2014/main" id="{B7AFF0C7-B28F-02D7-8C4D-1D2BD52724B7}"/>
              </a:ext>
            </a:extLst>
          </p:cNvPr>
          <p:cNvSpPr/>
          <p:nvPr/>
        </p:nvSpPr>
        <p:spPr>
          <a:xfrm>
            <a:off x="5867400" y="4265779"/>
            <a:ext cx="2514600" cy="545101"/>
          </a:xfrm>
          <a:prstGeom prst="wedgeRoundRectCallout">
            <a:avLst>
              <a:gd name="adj1" fmla="val -22225"/>
              <a:gd name="adj2" fmla="val 4959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solidFill>
                  <a:schemeClr val="tx1"/>
                </a:solidFill>
              </a:rPr>
              <a:t>Psalm 110:1</a:t>
            </a:r>
            <a:endParaRPr lang="en-US" sz="3300" b="1" i="1" dirty="0">
              <a:solidFill>
                <a:schemeClr val="tx1"/>
              </a:solidFill>
            </a:endParaRPr>
          </a:p>
        </p:txBody>
      </p:sp>
      <p:sp>
        <p:nvSpPr>
          <p:cNvPr id="9" name="Content Placeholder 8">
            <a:extLst>
              <a:ext uri="{FF2B5EF4-FFF2-40B4-BE49-F238E27FC236}">
                <a16:creationId xmlns:a16="http://schemas.microsoft.com/office/drawing/2014/main" id="{87AA7032-7263-2C49-A53C-0756AA60B23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10217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ADC38-5CCE-5974-D1E8-1EEAE2E633D9}"/>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72FF8D68-D3B9-84C6-C8C7-0BE80D90D79B}"/>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D9B2AA98-B446-4F91-AB55-79C5CBDC24C7}"/>
              </a:ext>
            </a:extLst>
          </p:cNvPr>
          <p:cNvSpPr txBox="1"/>
          <p:nvPr/>
        </p:nvSpPr>
        <p:spPr>
          <a:xfrm>
            <a:off x="0" y="2209800"/>
            <a:ext cx="6400800" cy="4657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2:34</a:t>
            </a:r>
            <a:r>
              <a:rPr lang="en-US" sz="3200" baseline="30000" dirty="0"/>
              <a:t> </a:t>
            </a:r>
            <a:r>
              <a:rPr lang="en-US" sz="3200" dirty="0"/>
              <a:t>For it was not David who ascended into heaven, but he himself says: ‘</a:t>
            </a:r>
            <a:r>
              <a:rPr lang="en-US" sz="3100" b="1" u="sng" cap="small" dirty="0">
                <a:solidFill>
                  <a:srgbClr val="002060"/>
                </a:solidFill>
              </a:rPr>
              <a:t>The Lord said to my Lord</a:t>
            </a:r>
            <a:r>
              <a:rPr lang="en-US" sz="3200" dirty="0"/>
              <a:t>, “</a:t>
            </a:r>
            <a:r>
              <a:rPr lang="en-US" sz="3200" cap="small" dirty="0"/>
              <a:t>Sit at My right hand</a:t>
            </a:r>
            <a:r>
              <a:rPr lang="en-US" sz="3200" dirty="0"/>
              <a:t>, </a:t>
            </a:r>
            <a:r>
              <a:rPr lang="en-US" sz="3200" b="1" baseline="30000" dirty="0"/>
              <a:t>35 </a:t>
            </a:r>
            <a:r>
              <a:rPr lang="en-US" sz="3200" cap="small" dirty="0"/>
              <a:t>Until I make Your enemies a footstool for Your feet</a:t>
            </a:r>
            <a:r>
              <a:rPr lang="en-US" sz="3200" dirty="0"/>
              <a:t>.”’</a:t>
            </a:r>
            <a:endParaRPr lang="en-US" sz="3100" dirty="0"/>
          </a:p>
        </p:txBody>
      </p:sp>
      <p:sp>
        <p:nvSpPr>
          <p:cNvPr id="3" name="Rounded Rectangular Callout 17">
            <a:extLst>
              <a:ext uri="{FF2B5EF4-FFF2-40B4-BE49-F238E27FC236}">
                <a16:creationId xmlns:a16="http://schemas.microsoft.com/office/drawing/2014/main" id="{7C598F4B-CF22-8819-7AE6-9BE1802EBFA0}"/>
              </a:ext>
            </a:extLst>
          </p:cNvPr>
          <p:cNvSpPr/>
          <p:nvPr/>
        </p:nvSpPr>
        <p:spPr>
          <a:xfrm>
            <a:off x="304800" y="222908"/>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100" b="1" dirty="0"/>
              <a:t>Point: Jesus is the fulfillment of these promises: He ascended to heaven rather than “undergoing decay”</a:t>
            </a:r>
            <a:endParaRPr lang="en-US" sz="3100" b="1" i="1" dirty="0"/>
          </a:p>
        </p:txBody>
      </p:sp>
      <p:sp>
        <p:nvSpPr>
          <p:cNvPr id="7" name="Rounded Rectangular Callout 17">
            <a:extLst>
              <a:ext uri="{FF2B5EF4-FFF2-40B4-BE49-F238E27FC236}">
                <a16:creationId xmlns:a16="http://schemas.microsoft.com/office/drawing/2014/main" id="{75BF4321-6D44-1879-FB7D-9A8128C6A6CF}"/>
              </a:ext>
            </a:extLst>
          </p:cNvPr>
          <p:cNvSpPr/>
          <p:nvPr/>
        </p:nvSpPr>
        <p:spPr>
          <a:xfrm>
            <a:off x="9359900" y="382651"/>
            <a:ext cx="2590800" cy="669438"/>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“Exhibit C”</a:t>
            </a:r>
            <a:endParaRPr lang="en-US" sz="4000" b="1" i="1" dirty="0"/>
          </a:p>
        </p:txBody>
      </p:sp>
      <p:sp>
        <p:nvSpPr>
          <p:cNvPr id="4" name="Rounded Rectangular Callout 17">
            <a:extLst>
              <a:ext uri="{FF2B5EF4-FFF2-40B4-BE49-F238E27FC236}">
                <a16:creationId xmlns:a16="http://schemas.microsoft.com/office/drawing/2014/main" id="{6148FE03-7E04-EB2A-A9C1-373D54DD0D9A}"/>
              </a:ext>
            </a:extLst>
          </p:cNvPr>
          <p:cNvSpPr/>
          <p:nvPr/>
        </p:nvSpPr>
        <p:spPr>
          <a:xfrm>
            <a:off x="5867400" y="4265779"/>
            <a:ext cx="2514600" cy="545101"/>
          </a:xfrm>
          <a:prstGeom prst="wedgeRoundRectCallout">
            <a:avLst>
              <a:gd name="adj1" fmla="val -22225"/>
              <a:gd name="adj2" fmla="val 4959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300" b="1" dirty="0">
                <a:solidFill>
                  <a:schemeClr val="tx1"/>
                </a:solidFill>
              </a:rPr>
              <a:t>Psalm 110:1</a:t>
            </a:r>
            <a:endParaRPr lang="en-US" sz="3300" b="1" i="1" dirty="0">
              <a:solidFill>
                <a:schemeClr val="tx1"/>
              </a:solidFill>
            </a:endParaRPr>
          </a:p>
        </p:txBody>
      </p:sp>
      <p:sp>
        <p:nvSpPr>
          <p:cNvPr id="9" name="Content Placeholder 8">
            <a:extLst>
              <a:ext uri="{FF2B5EF4-FFF2-40B4-BE49-F238E27FC236}">
                <a16:creationId xmlns:a16="http://schemas.microsoft.com/office/drawing/2014/main" id="{613ADFC5-F1D5-C8EF-9102-01EA5E3B464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065655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3520A-1C42-3347-3B9B-C470C40CF6FA}"/>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314B3DF5-6FA0-BCB0-4481-B8A57B34D268}"/>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00AD482E-3C0B-A59C-318A-AEBBF8ABC567}"/>
              </a:ext>
            </a:extLst>
          </p:cNvPr>
          <p:cNvSpPr txBox="1"/>
          <p:nvPr/>
        </p:nvSpPr>
        <p:spPr>
          <a:xfrm>
            <a:off x="0" y="2209800"/>
            <a:ext cx="6400800" cy="4657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2:34</a:t>
            </a:r>
            <a:r>
              <a:rPr lang="en-US" sz="3200" baseline="30000" dirty="0"/>
              <a:t> </a:t>
            </a:r>
            <a:r>
              <a:rPr lang="en-US" sz="3200" dirty="0"/>
              <a:t>For it was not David who ascended into heaven, but he himself says: ‘</a:t>
            </a:r>
            <a:r>
              <a:rPr lang="en-US" sz="3100" cap="small" dirty="0"/>
              <a:t>The Lord said to my Lord</a:t>
            </a:r>
            <a:r>
              <a:rPr lang="en-US" sz="3200" dirty="0"/>
              <a:t>, “</a:t>
            </a:r>
            <a:r>
              <a:rPr lang="en-US" sz="3200" cap="small" dirty="0"/>
              <a:t>Sit at My right hand</a:t>
            </a:r>
            <a:r>
              <a:rPr lang="en-US" sz="3200" dirty="0"/>
              <a:t>, </a:t>
            </a:r>
            <a:r>
              <a:rPr lang="en-US" sz="3200" b="1" baseline="30000" dirty="0"/>
              <a:t>35 </a:t>
            </a:r>
            <a:r>
              <a:rPr lang="en-US" sz="3200" cap="small" dirty="0"/>
              <a:t>Until I make Your enemies a footstool for Your feet</a:t>
            </a:r>
            <a:r>
              <a:rPr lang="en-US" sz="3200" dirty="0"/>
              <a:t>.”’</a:t>
            </a:r>
          </a:p>
          <a:p>
            <a:r>
              <a:rPr lang="en-US" sz="3200" b="1" baseline="30000" dirty="0"/>
              <a:t>36 </a:t>
            </a:r>
            <a:r>
              <a:rPr lang="en-US" sz="3200" dirty="0"/>
              <a:t>Therefore let all the house of Israel know for certain that God has made Him both Lord and Christ—</a:t>
            </a:r>
            <a:r>
              <a:rPr lang="en-US" sz="3200" b="1" u="sng" dirty="0">
                <a:solidFill>
                  <a:srgbClr val="002060"/>
                </a:solidFill>
              </a:rPr>
              <a:t>this Jesus whom you crucified</a:t>
            </a:r>
            <a:r>
              <a:rPr lang="en-US" sz="3200" dirty="0"/>
              <a:t>.”</a:t>
            </a:r>
          </a:p>
          <a:p>
            <a:endParaRPr lang="en-US" sz="3100" dirty="0"/>
          </a:p>
        </p:txBody>
      </p:sp>
      <p:sp>
        <p:nvSpPr>
          <p:cNvPr id="3" name="Rounded Rectangular Callout 17">
            <a:extLst>
              <a:ext uri="{FF2B5EF4-FFF2-40B4-BE49-F238E27FC236}">
                <a16:creationId xmlns:a16="http://schemas.microsoft.com/office/drawing/2014/main" id="{37F88121-4CDB-B53C-08C2-0F41749E615E}"/>
              </a:ext>
            </a:extLst>
          </p:cNvPr>
          <p:cNvSpPr/>
          <p:nvPr/>
        </p:nvSpPr>
        <p:spPr>
          <a:xfrm>
            <a:off x="304800" y="222908"/>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100" b="1" dirty="0"/>
              <a:t>Point: Jesus is the fulfillment of these promises: He ascended to heaven rather than “undergoing decay”</a:t>
            </a:r>
            <a:endParaRPr lang="en-US" sz="3100" b="1" i="1" dirty="0"/>
          </a:p>
        </p:txBody>
      </p:sp>
      <p:sp>
        <p:nvSpPr>
          <p:cNvPr id="7" name="Rounded Rectangular Callout 17">
            <a:extLst>
              <a:ext uri="{FF2B5EF4-FFF2-40B4-BE49-F238E27FC236}">
                <a16:creationId xmlns:a16="http://schemas.microsoft.com/office/drawing/2014/main" id="{ED54B12B-F43A-3058-E6A3-ED175E7FA669}"/>
              </a:ext>
            </a:extLst>
          </p:cNvPr>
          <p:cNvSpPr/>
          <p:nvPr/>
        </p:nvSpPr>
        <p:spPr>
          <a:xfrm>
            <a:off x="9359900" y="382651"/>
            <a:ext cx="2590800" cy="669438"/>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“Exhibit C”</a:t>
            </a:r>
            <a:endParaRPr lang="en-US" sz="4000" b="1" i="1" dirty="0"/>
          </a:p>
        </p:txBody>
      </p:sp>
      <p:sp>
        <p:nvSpPr>
          <p:cNvPr id="8" name="Rounded Rectangular Callout 17">
            <a:extLst>
              <a:ext uri="{FF2B5EF4-FFF2-40B4-BE49-F238E27FC236}">
                <a16:creationId xmlns:a16="http://schemas.microsoft.com/office/drawing/2014/main" id="{88EBE355-E79B-C7E8-44AF-0D8F3880B370}"/>
              </a:ext>
            </a:extLst>
          </p:cNvPr>
          <p:cNvSpPr/>
          <p:nvPr/>
        </p:nvSpPr>
        <p:spPr>
          <a:xfrm>
            <a:off x="6553200" y="2269141"/>
            <a:ext cx="5334000" cy="626459"/>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Peter is connecting the dots…</a:t>
            </a:r>
            <a:endParaRPr lang="en-US" sz="3200" b="1" i="1" dirty="0"/>
          </a:p>
        </p:txBody>
      </p:sp>
      <p:sp>
        <p:nvSpPr>
          <p:cNvPr id="9" name="Rounded Rectangular Callout 17">
            <a:extLst>
              <a:ext uri="{FF2B5EF4-FFF2-40B4-BE49-F238E27FC236}">
                <a16:creationId xmlns:a16="http://schemas.microsoft.com/office/drawing/2014/main" id="{2CFCAF7A-229F-D187-732C-54A1024E6654}"/>
              </a:ext>
            </a:extLst>
          </p:cNvPr>
          <p:cNvSpPr/>
          <p:nvPr/>
        </p:nvSpPr>
        <p:spPr>
          <a:xfrm>
            <a:off x="6553201" y="5715000"/>
            <a:ext cx="5278315" cy="68580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It all points to ONE MAN…</a:t>
            </a:r>
            <a:endParaRPr lang="en-US" sz="3600" b="1" i="1" dirty="0"/>
          </a:p>
        </p:txBody>
      </p:sp>
      <p:sp>
        <p:nvSpPr>
          <p:cNvPr id="10" name="Rounded Rectangular Callout 17">
            <a:extLst>
              <a:ext uri="{FF2B5EF4-FFF2-40B4-BE49-F238E27FC236}">
                <a16:creationId xmlns:a16="http://schemas.microsoft.com/office/drawing/2014/main" id="{A8FF9969-B98B-78BD-B453-907D4C1BCE1E}"/>
              </a:ext>
            </a:extLst>
          </p:cNvPr>
          <p:cNvSpPr/>
          <p:nvPr/>
        </p:nvSpPr>
        <p:spPr>
          <a:xfrm>
            <a:off x="6553200" y="3200400"/>
            <a:ext cx="5334000" cy="220980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Think about what you </a:t>
            </a:r>
            <a:r>
              <a:rPr lang="en-US" sz="3200" b="1" i="1" dirty="0"/>
              <a:t>know</a:t>
            </a:r>
            <a:r>
              <a:rPr lang="en-US" sz="3200" b="1" dirty="0"/>
              <a:t> in the scriptures, what you </a:t>
            </a:r>
            <a:r>
              <a:rPr lang="en-US" sz="3200" b="1" i="1" dirty="0"/>
              <a:t>saw</a:t>
            </a:r>
            <a:r>
              <a:rPr lang="en-US" sz="3200" b="1" dirty="0"/>
              <a:t> in Jesus, and what you </a:t>
            </a:r>
            <a:r>
              <a:rPr lang="en-US" sz="3200" b="1" i="1" dirty="0"/>
              <a:t>are seeing </a:t>
            </a:r>
            <a:r>
              <a:rPr lang="en-US" sz="3200" b="1" dirty="0"/>
              <a:t>today… </a:t>
            </a:r>
            <a:endParaRPr lang="en-US" sz="3200" b="1" i="1" dirty="0"/>
          </a:p>
        </p:txBody>
      </p:sp>
      <p:sp>
        <p:nvSpPr>
          <p:cNvPr id="11" name="Content Placeholder 10">
            <a:extLst>
              <a:ext uri="{FF2B5EF4-FFF2-40B4-BE49-F238E27FC236}">
                <a16:creationId xmlns:a16="http://schemas.microsoft.com/office/drawing/2014/main" id="{0587B58B-3B84-1857-2865-F4CA756956B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52633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B2CF2-3DCE-F22D-3DAF-9EACA936D5EB}"/>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CF1A9E59-B5A3-C119-0396-AB8B978B6726}"/>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6F5B6990-39EE-77E0-66E5-FF718A61C519}"/>
              </a:ext>
            </a:extLst>
          </p:cNvPr>
          <p:cNvSpPr txBox="1"/>
          <p:nvPr/>
        </p:nvSpPr>
        <p:spPr>
          <a:xfrm>
            <a:off x="0" y="2209800"/>
            <a:ext cx="6400800" cy="4657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2:34</a:t>
            </a:r>
            <a:r>
              <a:rPr lang="en-US" sz="3200" baseline="30000" dirty="0"/>
              <a:t> </a:t>
            </a:r>
            <a:r>
              <a:rPr lang="en-US" sz="3200" dirty="0"/>
              <a:t>For it was not David who ascended into heaven, but he himself says: ‘</a:t>
            </a:r>
            <a:r>
              <a:rPr lang="en-US" sz="3100" cap="small" dirty="0"/>
              <a:t>The Lord said to my Lord</a:t>
            </a:r>
            <a:r>
              <a:rPr lang="en-US" sz="3200" dirty="0"/>
              <a:t>, “</a:t>
            </a:r>
            <a:r>
              <a:rPr lang="en-US" sz="3200" cap="small" dirty="0"/>
              <a:t>Sit at My right hand</a:t>
            </a:r>
            <a:r>
              <a:rPr lang="en-US" sz="3200" dirty="0"/>
              <a:t>, </a:t>
            </a:r>
            <a:r>
              <a:rPr lang="en-US" sz="3200" b="1" baseline="30000" dirty="0"/>
              <a:t>35 </a:t>
            </a:r>
            <a:r>
              <a:rPr lang="en-US" sz="3200" cap="small" dirty="0"/>
              <a:t>Until I make Your enemies a footstool for Your feet</a:t>
            </a:r>
            <a:r>
              <a:rPr lang="en-US" sz="3200" dirty="0"/>
              <a:t>.”’</a:t>
            </a:r>
          </a:p>
          <a:p>
            <a:r>
              <a:rPr lang="en-US" sz="3200" b="1" baseline="30000" dirty="0"/>
              <a:t>36 </a:t>
            </a:r>
            <a:r>
              <a:rPr lang="en-US" sz="3200" dirty="0"/>
              <a:t>Therefore let all the house of Israel know for certain that God has made Him both Lord and Christ—</a:t>
            </a:r>
            <a:r>
              <a:rPr lang="en-US" sz="3200" b="1" u="sng" dirty="0">
                <a:solidFill>
                  <a:srgbClr val="002060"/>
                </a:solidFill>
              </a:rPr>
              <a:t>this Jesus whom you crucified</a:t>
            </a:r>
            <a:r>
              <a:rPr lang="en-US" sz="3200" dirty="0"/>
              <a:t>.”</a:t>
            </a:r>
          </a:p>
          <a:p>
            <a:endParaRPr lang="en-US" sz="3100" dirty="0"/>
          </a:p>
        </p:txBody>
      </p:sp>
      <p:sp>
        <p:nvSpPr>
          <p:cNvPr id="8" name="Rounded Rectangular Callout 17">
            <a:extLst>
              <a:ext uri="{FF2B5EF4-FFF2-40B4-BE49-F238E27FC236}">
                <a16:creationId xmlns:a16="http://schemas.microsoft.com/office/drawing/2014/main" id="{68CA5CAC-82EE-FF5E-3D63-6AAD2B14F737}"/>
              </a:ext>
            </a:extLst>
          </p:cNvPr>
          <p:cNvSpPr/>
          <p:nvPr/>
        </p:nvSpPr>
        <p:spPr>
          <a:xfrm>
            <a:off x="6553200" y="2269141"/>
            <a:ext cx="5334000" cy="626459"/>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Peter is connecting the dots…</a:t>
            </a:r>
            <a:endParaRPr lang="en-US" sz="3200" b="1" i="1" dirty="0"/>
          </a:p>
        </p:txBody>
      </p:sp>
      <p:sp>
        <p:nvSpPr>
          <p:cNvPr id="9" name="Rounded Rectangular Callout 17">
            <a:extLst>
              <a:ext uri="{FF2B5EF4-FFF2-40B4-BE49-F238E27FC236}">
                <a16:creationId xmlns:a16="http://schemas.microsoft.com/office/drawing/2014/main" id="{66AAF24E-C7F5-B66E-A688-FA9E9D4D9DA3}"/>
              </a:ext>
            </a:extLst>
          </p:cNvPr>
          <p:cNvSpPr/>
          <p:nvPr/>
        </p:nvSpPr>
        <p:spPr>
          <a:xfrm>
            <a:off x="6553201" y="5715000"/>
            <a:ext cx="5278315" cy="68580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It all points to ONE MAN…</a:t>
            </a:r>
            <a:endParaRPr lang="en-US" sz="3600" b="1" i="1" dirty="0"/>
          </a:p>
        </p:txBody>
      </p:sp>
      <p:sp>
        <p:nvSpPr>
          <p:cNvPr id="10" name="Rounded Rectangular Callout 17">
            <a:extLst>
              <a:ext uri="{FF2B5EF4-FFF2-40B4-BE49-F238E27FC236}">
                <a16:creationId xmlns:a16="http://schemas.microsoft.com/office/drawing/2014/main" id="{BE8DF299-EB85-C7A8-6DB8-D3E8A343FF12}"/>
              </a:ext>
            </a:extLst>
          </p:cNvPr>
          <p:cNvSpPr/>
          <p:nvPr/>
        </p:nvSpPr>
        <p:spPr>
          <a:xfrm>
            <a:off x="6553200" y="3200400"/>
            <a:ext cx="5334000" cy="220980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Think about what you </a:t>
            </a:r>
            <a:r>
              <a:rPr lang="en-US" sz="3200" b="1" i="1" dirty="0"/>
              <a:t>know</a:t>
            </a:r>
            <a:r>
              <a:rPr lang="en-US" sz="3200" b="1" dirty="0"/>
              <a:t> in the scriptures, what you </a:t>
            </a:r>
            <a:r>
              <a:rPr lang="en-US" sz="3200" b="1" i="1" dirty="0"/>
              <a:t>saw</a:t>
            </a:r>
            <a:r>
              <a:rPr lang="en-US" sz="3200" b="1" dirty="0"/>
              <a:t> in Jesus, and what you </a:t>
            </a:r>
            <a:r>
              <a:rPr lang="en-US" sz="3200" b="1" i="1" dirty="0"/>
              <a:t>are seeing </a:t>
            </a:r>
            <a:r>
              <a:rPr lang="en-US" sz="3200" b="1" dirty="0"/>
              <a:t>today… </a:t>
            </a:r>
            <a:endParaRPr lang="en-US" sz="3200" b="1" i="1" dirty="0"/>
          </a:p>
        </p:txBody>
      </p:sp>
      <p:sp>
        <p:nvSpPr>
          <p:cNvPr id="4" name="Rounded Rectangular Callout 17">
            <a:extLst>
              <a:ext uri="{FF2B5EF4-FFF2-40B4-BE49-F238E27FC236}">
                <a16:creationId xmlns:a16="http://schemas.microsoft.com/office/drawing/2014/main" id="{72B614BD-0E33-B3D0-0D34-48C0A02E9252}"/>
              </a:ext>
            </a:extLst>
          </p:cNvPr>
          <p:cNvSpPr/>
          <p:nvPr/>
        </p:nvSpPr>
        <p:spPr>
          <a:xfrm>
            <a:off x="228600" y="211525"/>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Punchline: God kept His promise and sent the Messiah, and you crucified Him!</a:t>
            </a:r>
            <a:endParaRPr lang="en-US" sz="3200" b="1" i="1" dirty="0"/>
          </a:p>
        </p:txBody>
      </p:sp>
      <p:sp>
        <p:nvSpPr>
          <p:cNvPr id="7" name="Content Placeholder 6">
            <a:extLst>
              <a:ext uri="{FF2B5EF4-FFF2-40B4-BE49-F238E27FC236}">
                <a16:creationId xmlns:a16="http://schemas.microsoft.com/office/drawing/2014/main" id="{8077C799-CD33-98DC-E44F-3CF0849CAF6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9254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74B2B-C451-797B-17F2-BAD291BE10A2}"/>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2B228AAF-9A09-74D8-3F52-B6D56910633E}"/>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181B3160-BFF3-1CB0-592E-BABEADD1E45A}"/>
              </a:ext>
            </a:extLst>
          </p:cNvPr>
          <p:cNvSpPr txBox="1"/>
          <p:nvPr/>
        </p:nvSpPr>
        <p:spPr>
          <a:xfrm>
            <a:off x="0" y="2209800"/>
            <a:ext cx="6400800" cy="4657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2:34</a:t>
            </a:r>
            <a:r>
              <a:rPr lang="en-US" sz="3200" baseline="30000" dirty="0"/>
              <a:t> </a:t>
            </a:r>
            <a:r>
              <a:rPr lang="en-US" sz="3200" dirty="0"/>
              <a:t>For it was not David who ascended into heaven, but he himself says: ‘</a:t>
            </a:r>
            <a:r>
              <a:rPr lang="en-US" sz="3100" cap="small" dirty="0"/>
              <a:t>The Lord said to my Lord</a:t>
            </a:r>
            <a:r>
              <a:rPr lang="en-US" sz="3200" dirty="0"/>
              <a:t>, “</a:t>
            </a:r>
            <a:r>
              <a:rPr lang="en-US" sz="3200" cap="small" dirty="0"/>
              <a:t>Sit at My right hand</a:t>
            </a:r>
            <a:r>
              <a:rPr lang="en-US" sz="3200" dirty="0"/>
              <a:t>, </a:t>
            </a:r>
            <a:r>
              <a:rPr lang="en-US" sz="3200" b="1" baseline="30000" dirty="0"/>
              <a:t>35 </a:t>
            </a:r>
            <a:r>
              <a:rPr lang="en-US" sz="3200" cap="small" dirty="0"/>
              <a:t>Until I make Your enemies a footstool for Your feet</a:t>
            </a:r>
            <a:r>
              <a:rPr lang="en-US" sz="3200" dirty="0"/>
              <a:t>.”’</a:t>
            </a:r>
          </a:p>
          <a:p>
            <a:r>
              <a:rPr lang="en-US" sz="3200" b="1" baseline="30000" dirty="0"/>
              <a:t>36 </a:t>
            </a:r>
            <a:r>
              <a:rPr lang="en-US" sz="3200" dirty="0"/>
              <a:t>Therefore let all the house of Israel know for certain that God has made Him both Lord and Christ—</a:t>
            </a:r>
            <a:r>
              <a:rPr lang="en-US" sz="3200" b="1" u="sng" dirty="0">
                <a:solidFill>
                  <a:srgbClr val="002060"/>
                </a:solidFill>
              </a:rPr>
              <a:t>this Jesus whom you crucified</a:t>
            </a:r>
            <a:r>
              <a:rPr lang="en-US" sz="3200" dirty="0"/>
              <a:t>.”</a:t>
            </a:r>
          </a:p>
          <a:p>
            <a:endParaRPr lang="en-US" sz="3100" dirty="0"/>
          </a:p>
        </p:txBody>
      </p:sp>
      <p:sp>
        <p:nvSpPr>
          <p:cNvPr id="4" name="Rounded Rectangular Callout 17">
            <a:extLst>
              <a:ext uri="{FF2B5EF4-FFF2-40B4-BE49-F238E27FC236}">
                <a16:creationId xmlns:a16="http://schemas.microsoft.com/office/drawing/2014/main" id="{8FBC0FF2-9378-1291-D34F-841350DBC213}"/>
              </a:ext>
            </a:extLst>
          </p:cNvPr>
          <p:cNvSpPr/>
          <p:nvPr/>
        </p:nvSpPr>
        <p:spPr>
          <a:xfrm>
            <a:off x="228600" y="211525"/>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Punchline: God kept His promise and sent the Messiah, and you crucified Him!</a:t>
            </a:r>
            <a:endParaRPr lang="en-US" sz="3200" b="1" i="1" dirty="0"/>
          </a:p>
        </p:txBody>
      </p:sp>
      <p:sp>
        <p:nvSpPr>
          <p:cNvPr id="8" name="Content Placeholder 7">
            <a:extLst>
              <a:ext uri="{FF2B5EF4-FFF2-40B4-BE49-F238E27FC236}">
                <a16:creationId xmlns:a16="http://schemas.microsoft.com/office/drawing/2014/main" id="{09E5F5A5-11EB-596D-3A36-8B2051DB1A9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906312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2A2DC1-7FCA-0FB5-6F38-79B24880A32F}"/>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830F122F-4ACA-6A4F-68B6-D736863F4280}"/>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FAB7F40B-950D-CA67-FA65-6102DEA3D713}"/>
              </a:ext>
            </a:extLst>
          </p:cNvPr>
          <p:cNvSpPr txBox="1"/>
          <p:nvPr/>
        </p:nvSpPr>
        <p:spPr>
          <a:xfrm>
            <a:off x="0" y="1905000"/>
            <a:ext cx="5867400" cy="496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2:37 </a:t>
            </a:r>
            <a:r>
              <a:rPr lang="en-US" sz="3200" dirty="0"/>
              <a:t>Now when they heard this, they were pierced to the heart, and said to Peter and the rest of the apostles, “Brethren, what shall we do?” </a:t>
            </a:r>
            <a:r>
              <a:rPr lang="en-US" sz="3200" b="1" baseline="30000" dirty="0"/>
              <a:t>38 </a:t>
            </a:r>
            <a:r>
              <a:rPr lang="en-US" sz="3200" dirty="0"/>
              <a:t>Peter said to them, </a:t>
            </a:r>
            <a:r>
              <a:rPr lang="en-US" sz="3200" b="1" u="sng" dirty="0">
                <a:solidFill>
                  <a:srgbClr val="002060"/>
                </a:solidFill>
              </a:rPr>
              <a:t>“Repent, and each of you be baptized in the name of Jesus Christ for the forgiveness of your sins</a:t>
            </a:r>
            <a:r>
              <a:rPr lang="en-US" sz="3200" dirty="0"/>
              <a:t>; and you will receive the gift of the Holy Spirit.</a:t>
            </a:r>
          </a:p>
          <a:p>
            <a:endParaRPr lang="en-US" sz="3100" dirty="0"/>
          </a:p>
        </p:txBody>
      </p:sp>
      <p:sp>
        <p:nvSpPr>
          <p:cNvPr id="4" name="Rounded Rectangular Callout 17">
            <a:extLst>
              <a:ext uri="{FF2B5EF4-FFF2-40B4-BE49-F238E27FC236}">
                <a16:creationId xmlns:a16="http://schemas.microsoft.com/office/drawing/2014/main" id="{DD941C17-E229-338A-B4E7-42F9D8C25D94}"/>
              </a:ext>
            </a:extLst>
          </p:cNvPr>
          <p:cNvSpPr/>
          <p:nvPr/>
        </p:nvSpPr>
        <p:spPr>
          <a:xfrm>
            <a:off x="228600" y="211525"/>
            <a:ext cx="8991600" cy="1078183"/>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Punchline: God kept His promise and sent the Messiah, and you crucified Him!</a:t>
            </a:r>
            <a:endParaRPr lang="en-US" sz="3200" b="1" i="1" dirty="0"/>
          </a:p>
        </p:txBody>
      </p:sp>
      <p:sp>
        <p:nvSpPr>
          <p:cNvPr id="7" name="Rounded Rectangular Callout 17">
            <a:extLst>
              <a:ext uri="{FF2B5EF4-FFF2-40B4-BE49-F238E27FC236}">
                <a16:creationId xmlns:a16="http://schemas.microsoft.com/office/drawing/2014/main" id="{A42CDD01-51C2-9F5A-9B22-78D160D08E1C}"/>
              </a:ext>
            </a:extLst>
          </p:cNvPr>
          <p:cNvSpPr/>
          <p:nvPr/>
        </p:nvSpPr>
        <p:spPr>
          <a:xfrm>
            <a:off x="5988050" y="1569108"/>
            <a:ext cx="6096000" cy="259080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Good news: Jesus voluntarily went to the cross to stand in our place – to pay for human sin past present and future</a:t>
            </a:r>
            <a:endParaRPr lang="en-US" sz="3600" b="1" i="1" dirty="0"/>
          </a:p>
        </p:txBody>
      </p:sp>
      <p:sp>
        <p:nvSpPr>
          <p:cNvPr id="8" name="Content Placeholder 7">
            <a:extLst>
              <a:ext uri="{FF2B5EF4-FFF2-40B4-BE49-F238E27FC236}">
                <a16:creationId xmlns:a16="http://schemas.microsoft.com/office/drawing/2014/main" id="{BD4EB811-DD9E-7328-AC4C-9A92236865F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2700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E6022B-AE47-39CF-174B-BBC367BC8E8E}"/>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7F1CA832-B9A2-DB26-0FB7-B26304321EDB}"/>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14F848DD-41C8-B479-76B4-AF60C5F43BB4}"/>
              </a:ext>
            </a:extLst>
          </p:cNvPr>
          <p:cNvSpPr txBox="1"/>
          <p:nvPr/>
        </p:nvSpPr>
        <p:spPr>
          <a:xfrm>
            <a:off x="0" y="1905000"/>
            <a:ext cx="5867400" cy="496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2:37 </a:t>
            </a:r>
            <a:r>
              <a:rPr lang="en-US" sz="3200" dirty="0"/>
              <a:t>Now when they heard this, they were pierced to the heart, and said to Peter and the rest of the apostles, “Brethren, what shall we do?” </a:t>
            </a:r>
            <a:r>
              <a:rPr lang="en-US" sz="3200" b="1" baseline="30000" dirty="0"/>
              <a:t>38 </a:t>
            </a:r>
            <a:r>
              <a:rPr lang="en-US" sz="3200" dirty="0"/>
              <a:t>Peter said to them, </a:t>
            </a:r>
            <a:r>
              <a:rPr lang="en-US" sz="3200" b="1" u="sng" dirty="0">
                <a:solidFill>
                  <a:srgbClr val="002060"/>
                </a:solidFill>
              </a:rPr>
              <a:t>“Repent, and each of you be baptized in the name of Jesus Christ for the forgiveness of your sins</a:t>
            </a:r>
            <a:r>
              <a:rPr lang="en-US" sz="3200" dirty="0"/>
              <a:t>; and you will receive the gift of the Holy Spirit.</a:t>
            </a:r>
          </a:p>
          <a:p>
            <a:endParaRPr lang="en-US" sz="3100" dirty="0"/>
          </a:p>
        </p:txBody>
      </p:sp>
      <p:sp>
        <p:nvSpPr>
          <p:cNvPr id="7" name="Rounded Rectangular Callout 17">
            <a:extLst>
              <a:ext uri="{FF2B5EF4-FFF2-40B4-BE49-F238E27FC236}">
                <a16:creationId xmlns:a16="http://schemas.microsoft.com/office/drawing/2014/main" id="{635472D3-7FEA-E76F-C22D-6D981C695496}"/>
              </a:ext>
            </a:extLst>
          </p:cNvPr>
          <p:cNvSpPr/>
          <p:nvPr/>
        </p:nvSpPr>
        <p:spPr>
          <a:xfrm>
            <a:off x="5988050" y="1569108"/>
            <a:ext cx="6096000" cy="259080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Good news: Jesus voluntarily went to the cross to stand in our place – to pay for human sin past present and future</a:t>
            </a:r>
            <a:endParaRPr lang="en-US" sz="3600" b="1" i="1" dirty="0"/>
          </a:p>
        </p:txBody>
      </p:sp>
      <p:sp>
        <p:nvSpPr>
          <p:cNvPr id="3" name="Rounded Rectangular Callout 17">
            <a:extLst>
              <a:ext uri="{FF2B5EF4-FFF2-40B4-BE49-F238E27FC236}">
                <a16:creationId xmlns:a16="http://schemas.microsoft.com/office/drawing/2014/main" id="{7362F0E2-3443-0651-B532-EA4290EFE2D1}"/>
              </a:ext>
            </a:extLst>
          </p:cNvPr>
          <p:cNvSpPr/>
          <p:nvPr/>
        </p:nvSpPr>
        <p:spPr>
          <a:xfrm>
            <a:off x="433267" y="444500"/>
            <a:ext cx="8686799" cy="821978"/>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Application: “repent for forgiveness of sins”</a:t>
            </a:r>
          </a:p>
        </p:txBody>
      </p:sp>
      <p:sp>
        <p:nvSpPr>
          <p:cNvPr id="8" name="Content Placeholder 7">
            <a:extLst>
              <a:ext uri="{FF2B5EF4-FFF2-40B4-BE49-F238E27FC236}">
                <a16:creationId xmlns:a16="http://schemas.microsoft.com/office/drawing/2014/main" id="{0CA3B16A-83A1-F2BA-E44A-C1AC5505523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32163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7E769-B6C3-9269-B4A6-381D602D2387}"/>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20AB0B46-D07B-7E96-D16A-60D37795147B}"/>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40D79BEE-CB1F-AE5D-6796-504EE09C4DCD}"/>
              </a:ext>
            </a:extLst>
          </p:cNvPr>
          <p:cNvSpPr txBox="1"/>
          <p:nvPr/>
        </p:nvSpPr>
        <p:spPr>
          <a:xfrm>
            <a:off x="0" y="1905000"/>
            <a:ext cx="5867400" cy="496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2:37 </a:t>
            </a:r>
            <a:r>
              <a:rPr lang="en-US" sz="3200" dirty="0"/>
              <a:t>Now when they heard this, they were pierced to the heart, and said to Peter and the rest of the apostles, “Brethren, what shall we do?” </a:t>
            </a:r>
            <a:r>
              <a:rPr lang="en-US" sz="3200" b="1" baseline="30000" dirty="0"/>
              <a:t>38 </a:t>
            </a:r>
            <a:r>
              <a:rPr lang="en-US" sz="3200" dirty="0"/>
              <a:t>Peter said to them, “Repent, and each of you be baptized in the name of Jesus Christ for the forgiveness of your sins; </a:t>
            </a:r>
            <a:r>
              <a:rPr lang="en-US" sz="3200" b="1" u="sng" dirty="0">
                <a:solidFill>
                  <a:srgbClr val="002060"/>
                </a:solidFill>
              </a:rPr>
              <a:t>and you will receive the gift of the Holy Spirit</a:t>
            </a:r>
            <a:r>
              <a:rPr lang="en-US" sz="3200" dirty="0"/>
              <a:t>.</a:t>
            </a:r>
          </a:p>
          <a:p>
            <a:endParaRPr lang="en-US" sz="3100" dirty="0"/>
          </a:p>
        </p:txBody>
      </p:sp>
      <p:sp>
        <p:nvSpPr>
          <p:cNvPr id="7" name="Rounded Rectangular Callout 17">
            <a:extLst>
              <a:ext uri="{FF2B5EF4-FFF2-40B4-BE49-F238E27FC236}">
                <a16:creationId xmlns:a16="http://schemas.microsoft.com/office/drawing/2014/main" id="{8A0D8806-BA66-F2E2-9966-902E1DD77BAB}"/>
              </a:ext>
            </a:extLst>
          </p:cNvPr>
          <p:cNvSpPr/>
          <p:nvPr/>
        </p:nvSpPr>
        <p:spPr>
          <a:xfrm>
            <a:off x="5988050" y="1569108"/>
            <a:ext cx="6096000" cy="2590800"/>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Good news: Jesus voluntarily went to the cross to stand in our place – to pay for human sin past present and future</a:t>
            </a:r>
            <a:endParaRPr lang="en-US" sz="3600" b="1" i="1" dirty="0"/>
          </a:p>
        </p:txBody>
      </p:sp>
      <p:sp>
        <p:nvSpPr>
          <p:cNvPr id="3" name="Rounded Rectangular Callout 17">
            <a:extLst>
              <a:ext uri="{FF2B5EF4-FFF2-40B4-BE49-F238E27FC236}">
                <a16:creationId xmlns:a16="http://schemas.microsoft.com/office/drawing/2014/main" id="{950FF34D-D009-E116-BE2D-8E8528B7364D}"/>
              </a:ext>
            </a:extLst>
          </p:cNvPr>
          <p:cNvSpPr/>
          <p:nvPr/>
        </p:nvSpPr>
        <p:spPr>
          <a:xfrm>
            <a:off x="433267" y="444500"/>
            <a:ext cx="8686799" cy="821978"/>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Application: “repent for forgiveness of sins”</a:t>
            </a:r>
          </a:p>
        </p:txBody>
      </p:sp>
      <p:sp>
        <p:nvSpPr>
          <p:cNvPr id="8" name="Content Placeholder 7">
            <a:extLst>
              <a:ext uri="{FF2B5EF4-FFF2-40B4-BE49-F238E27FC236}">
                <a16:creationId xmlns:a16="http://schemas.microsoft.com/office/drawing/2014/main" id="{5B26B368-03EB-F4C4-5C84-7D585D58781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831880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E2D764-C812-20A3-2F7D-3296E4427176}"/>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E6E0AD89-FD48-82A5-7C2E-A41D2D9139D3}"/>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1B241636-FAC5-68B1-6496-E9790F5244F8}"/>
              </a:ext>
            </a:extLst>
          </p:cNvPr>
          <p:cNvSpPr txBox="1"/>
          <p:nvPr/>
        </p:nvSpPr>
        <p:spPr>
          <a:xfrm>
            <a:off x="0" y="1371600"/>
            <a:ext cx="6324600" cy="54952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2:39 </a:t>
            </a:r>
            <a:r>
              <a:rPr lang="en-US" sz="3200" b="1" u="sng" dirty="0">
                <a:solidFill>
                  <a:srgbClr val="002060"/>
                </a:solidFill>
              </a:rPr>
              <a:t>For the promise is for you</a:t>
            </a:r>
            <a:r>
              <a:rPr lang="en-US" sz="3200" dirty="0"/>
              <a:t> and your children </a:t>
            </a:r>
            <a:r>
              <a:rPr lang="en-US" sz="3200" b="1" u="sng" dirty="0">
                <a:solidFill>
                  <a:srgbClr val="002060"/>
                </a:solidFill>
              </a:rPr>
              <a:t>and for all </a:t>
            </a:r>
            <a:r>
              <a:rPr lang="en-US" sz="3200" dirty="0"/>
              <a:t>who are far off, as many as the Lord our God will call to Himself.” </a:t>
            </a:r>
            <a:r>
              <a:rPr lang="en-US" sz="3200" b="1" baseline="30000" dirty="0"/>
              <a:t>40 </a:t>
            </a:r>
            <a:r>
              <a:rPr lang="en-US" sz="3200" dirty="0"/>
              <a:t>And with many other words he solemnly testified and kept on exhorting them, saying, “Be saved from this perverse generation!” </a:t>
            </a:r>
            <a:r>
              <a:rPr lang="en-US" sz="3200" b="1" baseline="30000" dirty="0"/>
              <a:t>41 </a:t>
            </a:r>
            <a:r>
              <a:rPr lang="en-US" sz="3200" dirty="0"/>
              <a:t>So then, those who had received his word were baptized; and that day there were added about three thousand souls.  </a:t>
            </a:r>
          </a:p>
          <a:p>
            <a:endParaRPr lang="en-US" sz="3100" dirty="0"/>
          </a:p>
        </p:txBody>
      </p:sp>
      <p:sp>
        <p:nvSpPr>
          <p:cNvPr id="3" name="Rounded Rectangular Callout 17">
            <a:extLst>
              <a:ext uri="{FF2B5EF4-FFF2-40B4-BE49-F238E27FC236}">
                <a16:creationId xmlns:a16="http://schemas.microsoft.com/office/drawing/2014/main" id="{DD1CDE3A-5077-78C1-3D43-25EC50E7F8D5}"/>
              </a:ext>
            </a:extLst>
          </p:cNvPr>
          <p:cNvSpPr/>
          <p:nvPr/>
        </p:nvSpPr>
        <p:spPr>
          <a:xfrm>
            <a:off x="433267" y="444500"/>
            <a:ext cx="8686799" cy="821978"/>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Application: “repent for forgiveness of sins”</a:t>
            </a:r>
          </a:p>
        </p:txBody>
      </p:sp>
      <p:sp>
        <p:nvSpPr>
          <p:cNvPr id="7" name="Content Placeholder 6">
            <a:extLst>
              <a:ext uri="{FF2B5EF4-FFF2-40B4-BE49-F238E27FC236}">
                <a16:creationId xmlns:a16="http://schemas.microsoft.com/office/drawing/2014/main" id="{2FAACE1E-6950-2B1E-69C8-3793E84E1A0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60278063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3E4A16-BD40-37BE-4072-8F51F448E6BA}"/>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3739D452-0496-60D7-2D1F-2F488A78EE5C}"/>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9BB67E2E-B390-F073-03D2-D6463ACF3584}"/>
              </a:ext>
            </a:extLst>
          </p:cNvPr>
          <p:cNvSpPr txBox="1"/>
          <p:nvPr/>
        </p:nvSpPr>
        <p:spPr>
          <a:xfrm>
            <a:off x="0" y="1371600"/>
            <a:ext cx="6324600" cy="54952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2:39 </a:t>
            </a:r>
            <a:r>
              <a:rPr lang="en-US" sz="3200" b="1" u="sng" dirty="0">
                <a:solidFill>
                  <a:srgbClr val="002060"/>
                </a:solidFill>
              </a:rPr>
              <a:t>For the promise is for you</a:t>
            </a:r>
            <a:r>
              <a:rPr lang="en-US" sz="3200" dirty="0"/>
              <a:t> and your children </a:t>
            </a:r>
            <a:r>
              <a:rPr lang="en-US" sz="3200" b="1" u="sng" dirty="0">
                <a:solidFill>
                  <a:srgbClr val="002060"/>
                </a:solidFill>
              </a:rPr>
              <a:t>and for all </a:t>
            </a:r>
            <a:r>
              <a:rPr lang="en-US" sz="3200" dirty="0"/>
              <a:t>who are far off, as many as the Lord our God will call to Himself.” </a:t>
            </a:r>
            <a:r>
              <a:rPr lang="en-US" sz="3200" b="1" baseline="30000" dirty="0"/>
              <a:t>40 </a:t>
            </a:r>
            <a:r>
              <a:rPr lang="en-US" sz="3200" dirty="0"/>
              <a:t>And with many other words he solemnly testified and kept on exhorting them, saying, “Be saved from this perverse generation!” </a:t>
            </a:r>
            <a:r>
              <a:rPr lang="en-US" sz="3200" b="1" baseline="30000" dirty="0"/>
              <a:t>41 </a:t>
            </a:r>
            <a:r>
              <a:rPr lang="en-US" sz="3200" dirty="0"/>
              <a:t>So then, those who had received his word were baptized; </a:t>
            </a:r>
            <a:r>
              <a:rPr lang="en-US" sz="3200" b="1" u="sng" dirty="0">
                <a:solidFill>
                  <a:srgbClr val="002060"/>
                </a:solidFill>
              </a:rPr>
              <a:t>and that day there were added about three thousand souls.  </a:t>
            </a:r>
          </a:p>
          <a:p>
            <a:endParaRPr lang="en-US" sz="3100" dirty="0"/>
          </a:p>
        </p:txBody>
      </p:sp>
      <p:sp>
        <p:nvSpPr>
          <p:cNvPr id="3" name="Rounded Rectangular Callout 17">
            <a:extLst>
              <a:ext uri="{FF2B5EF4-FFF2-40B4-BE49-F238E27FC236}">
                <a16:creationId xmlns:a16="http://schemas.microsoft.com/office/drawing/2014/main" id="{885FD0B6-F920-F447-E37A-D3882F5C80CC}"/>
              </a:ext>
            </a:extLst>
          </p:cNvPr>
          <p:cNvSpPr/>
          <p:nvPr/>
        </p:nvSpPr>
        <p:spPr>
          <a:xfrm>
            <a:off x="433267" y="444500"/>
            <a:ext cx="8686799" cy="821978"/>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Application: “repent for forgiveness of sins”</a:t>
            </a:r>
          </a:p>
        </p:txBody>
      </p:sp>
      <p:sp>
        <p:nvSpPr>
          <p:cNvPr id="4" name="Rounded Rectangular Callout 17">
            <a:extLst>
              <a:ext uri="{FF2B5EF4-FFF2-40B4-BE49-F238E27FC236}">
                <a16:creationId xmlns:a16="http://schemas.microsoft.com/office/drawing/2014/main" id="{AF7646F5-3487-89E0-742C-AB9279453350}"/>
              </a:ext>
            </a:extLst>
          </p:cNvPr>
          <p:cNvSpPr/>
          <p:nvPr/>
        </p:nvSpPr>
        <p:spPr>
          <a:xfrm>
            <a:off x="6400800" y="2209800"/>
            <a:ext cx="5753100" cy="3470622"/>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Quite a speech: “You put the exclamation point on human sin… but because of Jesus even you can receive the HS today, and so can anyone else!”</a:t>
            </a:r>
            <a:endParaRPr lang="en-US" sz="3600" b="1" i="1" dirty="0"/>
          </a:p>
        </p:txBody>
      </p:sp>
      <p:sp>
        <p:nvSpPr>
          <p:cNvPr id="8" name="Content Placeholder 7">
            <a:extLst>
              <a:ext uri="{FF2B5EF4-FFF2-40B4-BE49-F238E27FC236}">
                <a16:creationId xmlns:a16="http://schemas.microsoft.com/office/drawing/2014/main" id="{4476E004-E435-D593-5B60-F7D6DCB2160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20935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D29B9F-1A81-8D8A-79EA-627889C44484}"/>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856EF467-B2AB-BE00-50CF-FBFFC3E2D76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295055A1-5630-65F9-6C90-EE1C9F6798D0}"/>
              </a:ext>
            </a:extLst>
          </p:cNvPr>
          <p:cNvSpPr txBox="1"/>
          <p:nvPr/>
        </p:nvSpPr>
        <p:spPr>
          <a:xfrm>
            <a:off x="0" y="2743200"/>
            <a:ext cx="8229599" cy="4123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2:2 </a:t>
            </a:r>
            <a:r>
              <a:rPr lang="en-US" sz="3200" dirty="0"/>
              <a:t>And suddenly there came from heaven a noise </a:t>
            </a:r>
            <a:r>
              <a:rPr lang="en-US" sz="3200" b="1" u="sng" dirty="0">
                <a:solidFill>
                  <a:srgbClr val="002060"/>
                </a:solidFill>
              </a:rPr>
              <a:t>like a</a:t>
            </a:r>
            <a:r>
              <a:rPr lang="en-US" sz="3200" b="1" dirty="0">
                <a:solidFill>
                  <a:srgbClr val="002060"/>
                </a:solidFill>
              </a:rPr>
              <a:t> </a:t>
            </a:r>
            <a:r>
              <a:rPr lang="en-US" sz="3200" dirty="0"/>
              <a:t>violent rushing wind, and it filled the whole house where they were sitting. </a:t>
            </a:r>
            <a:r>
              <a:rPr lang="en-US" sz="3200" b="1" baseline="30000" dirty="0"/>
              <a:t>3 </a:t>
            </a:r>
            <a:r>
              <a:rPr lang="en-US" sz="3200" dirty="0"/>
              <a:t>And there appeared to them tongues </a:t>
            </a:r>
            <a:r>
              <a:rPr lang="en-US" sz="3200" b="1" u="sng" dirty="0">
                <a:solidFill>
                  <a:srgbClr val="002060"/>
                </a:solidFill>
              </a:rPr>
              <a:t>as of</a:t>
            </a:r>
            <a:r>
              <a:rPr lang="en-US" sz="3200" dirty="0"/>
              <a:t> fire distributing themselves, and they rested on each one of them. </a:t>
            </a:r>
            <a:r>
              <a:rPr lang="en-US" sz="3200" b="1" baseline="30000" dirty="0"/>
              <a:t>4 </a:t>
            </a:r>
            <a:r>
              <a:rPr lang="en-US" sz="3200" dirty="0"/>
              <a:t>And they were all filled with the Holy Spirit and began to speak with other  tongues, as the Spirit was giving them utterance.</a:t>
            </a:r>
          </a:p>
          <a:p>
            <a:endParaRPr lang="en-US" sz="3600" dirty="0"/>
          </a:p>
        </p:txBody>
      </p:sp>
      <p:sp>
        <p:nvSpPr>
          <p:cNvPr id="3" name="Rounded Rectangular Callout 17">
            <a:extLst>
              <a:ext uri="{FF2B5EF4-FFF2-40B4-BE49-F238E27FC236}">
                <a16:creationId xmlns:a16="http://schemas.microsoft.com/office/drawing/2014/main" id="{464DA3B7-23FB-C31D-00B0-65B7CD5DB250}"/>
              </a:ext>
            </a:extLst>
          </p:cNvPr>
          <p:cNvSpPr/>
          <p:nvPr/>
        </p:nvSpPr>
        <p:spPr>
          <a:xfrm>
            <a:off x="228600" y="155713"/>
            <a:ext cx="98298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Luke is trying to describe something </a:t>
            </a:r>
            <a:r>
              <a:rPr lang="en-US" sz="3600" b="1" i="1" dirty="0"/>
              <a:t>indescribable</a:t>
            </a:r>
          </a:p>
        </p:txBody>
      </p:sp>
      <p:sp>
        <p:nvSpPr>
          <p:cNvPr id="5" name="Rounded Rectangular Callout 17">
            <a:extLst>
              <a:ext uri="{FF2B5EF4-FFF2-40B4-BE49-F238E27FC236}">
                <a16:creationId xmlns:a16="http://schemas.microsoft.com/office/drawing/2014/main" id="{7005970A-603E-C01C-A20A-856731C1DD0D}"/>
              </a:ext>
            </a:extLst>
          </p:cNvPr>
          <p:cNvSpPr/>
          <p:nvPr/>
        </p:nvSpPr>
        <p:spPr>
          <a:xfrm>
            <a:off x="1828800" y="1080052"/>
            <a:ext cx="5257800" cy="60628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Yet concrete and tangible</a:t>
            </a:r>
            <a:endParaRPr lang="en-US" sz="3600" b="1" i="1" dirty="0"/>
          </a:p>
        </p:txBody>
      </p:sp>
      <p:sp>
        <p:nvSpPr>
          <p:cNvPr id="7" name="Rounded Rectangular Callout 17">
            <a:extLst>
              <a:ext uri="{FF2B5EF4-FFF2-40B4-BE49-F238E27FC236}">
                <a16:creationId xmlns:a16="http://schemas.microsoft.com/office/drawing/2014/main" id="{C2B89C0C-500A-3F97-EE4D-B39F756797F0}"/>
              </a:ext>
            </a:extLst>
          </p:cNvPr>
          <p:cNvSpPr/>
          <p:nvPr/>
        </p:nvSpPr>
        <p:spPr>
          <a:xfrm>
            <a:off x="0" y="1933160"/>
            <a:ext cx="8229598" cy="609600"/>
          </a:xfrm>
          <a:prstGeom prst="wedgeRoundRectCallout">
            <a:avLst>
              <a:gd name="adj1" fmla="val -21927"/>
              <a:gd name="adj2" fmla="val 49596"/>
              <a:gd name="adj3" fmla="val 16667"/>
            </a:avLst>
          </a:prstGeom>
          <a:solidFill>
            <a:schemeClr val="tx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600" b="1" dirty="0"/>
              <a:t>    Auditory</a:t>
            </a:r>
          </a:p>
        </p:txBody>
      </p:sp>
    </p:spTree>
    <p:extLst>
      <p:ext uri="{BB962C8B-B14F-4D97-AF65-F5344CB8AC3E}">
        <p14:creationId xmlns:p14="http://schemas.microsoft.com/office/powerpoint/2010/main" val="285810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17"/>
          <p:cNvSpPr/>
          <p:nvPr/>
        </p:nvSpPr>
        <p:spPr>
          <a:xfrm>
            <a:off x="-152400" y="5943600"/>
            <a:ext cx="12649200" cy="914401"/>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800" b="1" i="1" dirty="0"/>
              <a:t>How do we see the Holy Spirit at work in Peter’s speech?</a:t>
            </a:r>
          </a:p>
        </p:txBody>
      </p:sp>
      <p:sp>
        <p:nvSpPr>
          <p:cNvPr id="6" name="Rounded Rectangular Callout 17"/>
          <p:cNvSpPr/>
          <p:nvPr/>
        </p:nvSpPr>
        <p:spPr>
          <a:xfrm>
            <a:off x="1828800" y="2667000"/>
            <a:ext cx="8534399" cy="2971800"/>
          </a:xfrm>
          <a:prstGeom prst="wedgeRoundRectCallout">
            <a:avLst>
              <a:gd name="adj1" fmla="val -22225"/>
              <a:gd name="adj2" fmla="val 49596"/>
              <a:gd name="adj3" fmla="val 16667"/>
            </a:avLst>
          </a:prstGeom>
          <a:solidFill>
            <a:schemeClr val="bg1">
              <a:alpha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en-US" sz="3600" b="1" dirty="0">
                <a:solidFill>
                  <a:schemeClr val="tx1"/>
                </a:solidFill>
              </a:rPr>
              <a:t>Peter just:</a:t>
            </a:r>
          </a:p>
          <a:p>
            <a:pPr marL="571500" indent="-571500">
              <a:buFont typeface="Arial" panose="020B0604020202020204" pitchFamily="34" charset="0"/>
              <a:buChar char="•"/>
            </a:pPr>
            <a:r>
              <a:rPr lang="en-US" sz="3600" b="1" dirty="0">
                <a:solidFill>
                  <a:schemeClr val="tx1"/>
                </a:solidFill>
              </a:rPr>
              <a:t>Presented His case from the scriptures</a:t>
            </a:r>
          </a:p>
          <a:p>
            <a:pPr marL="571500" indent="-571500">
              <a:buFont typeface="Arial" panose="020B0604020202020204" pitchFamily="34" charset="0"/>
              <a:buChar char="•"/>
            </a:pPr>
            <a:r>
              <a:rPr lang="en-US" sz="3600" b="1" dirty="0">
                <a:solidFill>
                  <a:schemeClr val="tx1"/>
                </a:solidFill>
              </a:rPr>
              <a:t>He gave his testimony </a:t>
            </a:r>
          </a:p>
          <a:p>
            <a:pPr marL="571500" indent="-571500">
              <a:buFont typeface="Arial" panose="020B0604020202020204" pitchFamily="34" charset="0"/>
              <a:buChar char="•"/>
            </a:pPr>
            <a:r>
              <a:rPr lang="en-US" sz="3600" b="1" dirty="0">
                <a:solidFill>
                  <a:schemeClr val="tx1"/>
                </a:solidFill>
              </a:rPr>
              <a:t>Pointed to evidence in plain sight</a:t>
            </a:r>
          </a:p>
          <a:p>
            <a:pPr marL="571500" indent="-571500">
              <a:buFont typeface="Arial" panose="020B0604020202020204" pitchFamily="34" charset="0"/>
              <a:buChar char="•"/>
            </a:pPr>
            <a:r>
              <a:rPr lang="en-US" sz="3600" b="1" dirty="0">
                <a:solidFill>
                  <a:schemeClr val="tx1"/>
                </a:solidFill>
              </a:rPr>
              <a:t>Proclaimed the Gospel</a:t>
            </a:r>
          </a:p>
          <a:p>
            <a:pPr algn="ctr"/>
            <a:r>
              <a:rPr lang="en-US" sz="3600" b="1" dirty="0">
                <a:solidFill>
                  <a:schemeClr val="tx1"/>
                </a:solidFill>
              </a:rPr>
              <a:t> </a:t>
            </a:r>
          </a:p>
        </p:txBody>
      </p:sp>
      <p:sp>
        <p:nvSpPr>
          <p:cNvPr id="3" name="Rounded Rectangular Callout 17">
            <a:extLst>
              <a:ext uri="{FF2B5EF4-FFF2-40B4-BE49-F238E27FC236}">
                <a16:creationId xmlns:a16="http://schemas.microsoft.com/office/drawing/2014/main" id="{8BB9C38E-B4A8-E9AF-0AEF-E84AD801F646}"/>
              </a:ext>
            </a:extLst>
          </p:cNvPr>
          <p:cNvSpPr/>
          <p:nvPr/>
        </p:nvSpPr>
        <p:spPr>
          <a:xfrm>
            <a:off x="1841500" y="685800"/>
            <a:ext cx="8534400" cy="1676400"/>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en-US" sz="3600" b="1" dirty="0"/>
              <a:t>The Holy Spirit:</a:t>
            </a:r>
          </a:p>
          <a:p>
            <a:pPr algn="ctr"/>
            <a:r>
              <a:rPr lang="en-US" sz="4800" b="1" i="1" dirty="0"/>
              <a:t>Empowered</a:t>
            </a:r>
            <a:r>
              <a:rPr lang="en-US" sz="4800" b="1" dirty="0"/>
              <a:t> His speech </a:t>
            </a:r>
            <a:endParaRPr lang="en-US" sz="4800" b="1" i="1" dirty="0"/>
          </a:p>
        </p:txBody>
      </p:sp>
      <p:sp>
        <p:nvSpPr>
          <p:cNvPr id="7" name="Content Placeholder 6">
            <a:extLst>
              <a:ext uri="{FF2B5EF4-FFF2-40B4-BE49-F238E27FC236}">
                <a16:creationId xmlns:a16="http://schemas.microsoft.com/office/drawing/2014/main" id="{6D360E72-82E8-05CB-4F52-D37E766A711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1230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C6E05-CEE7-FA6A-3734-584B688E21ED}"/>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4BBD750B-9BA7-294E-8D4C-75FCCB523432}"/>
              </a:ext>
            </a:extLst>
          </p:cNvPr>
          <p:cNvSpPr/>
          <p:nvPr/>
        </p:nvSpPr>
        <p:spPr>
          <a:xfrm>
            <a:off x="-152400" y="5943600"/>
            <a:ext cx="12649200" cy="914401"/>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800" b="1" i="1" dirty="0"/>
              <a:t>How do we see the Holy Spirit at work in Peter’s speech?</a:t>
            </a:r>
          </a:p>
        </p:txBody>
      </p:sp>
      <p:sp>
        <p:nvSpPr>
          <p:cNvPr id="6" name="Rounded Rectangular Callout 17">
            <a:extLst>
              <a:ext uri="{FF2B5EF4-FFF2-40B4-BE49-F238E27FC236}">
                <a16:creationId xmlns:a16="http://schemas.microsoft.com/office/drawing/2014/main" id="{7D294D72-ADA9-B0B2-2159-0AD131CA05EC}"/>
              </a:ext>
            </a:extLst>
          </p:cNvPr>
          <p:cNvSpPr/>
          <p:nvPr/>
        </p:nvSpPr>
        <p:spPr>
          <a:xfrm>
            <a:off x="1828800" y="2667000"/>
            <a:ext cx="8534399" cy="2971800"/>
          </a:xfrm>
          <a:prstGeom prst="wedgeRoundRectCallout">
            <a:avLst>
              <a:gd name="adj1" fmla="val -22225"/>
              <a:gd name="adj2" fmla="val 49596"/>
              <a:gd name="adj3" fmla="val 16667"/>
            </a:avLst>
          </a:prstGeom>
          <a:solidFill>
            <a:schemeClr val="bg1">
              <a:alpha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en-US" sz="3600" b="1" dirty="0">
                <a:solidFill>
                  <a:schemeClr val="tx1"/>
                </a:solidFill>
              </a:rPr>
              <a:t>Peter just:</a:t>
            </a:r>
          </a:p>
          <a:p>
            <a:pPr marL="571500" indent="-571500">
              <a:buFont typeface="Arial" panose="020B0604020202020204" pitchFamily="34" charset="0"/>
              <a:buChar char="•"/>
            </a:pPr>
            <a:r>
              <a:rPr lang="en-US" sz="3600" b="1" dirty="0">
                <a:solidFill>
                  <a:schemeClr val="tx1"/>
                </a:solidFill>
              </a:rPr>
              <a:t>Presented His case from the scriptures</a:t>
            </a:r>
          </a:p>
          <a:p>
            <a:pPr marL="571500" indent="-571500">
              <a:buFont typeface="Arial" panose="020B0604020202020204" pitchFamily="34" charset="0"/>
              <a:buChar char="•"/>
            </a:pPr>
            <a:r>
              <a:rPr lang="en-US" sz="3600" b="1" dirty="0">
                <a:solidFill>
                  <a:schemeClr val="tx1"/>
                </a:solidFill>
              </a:rPr>
              <a:t>He gave his testimony</a:t>
            </a:r>
          </a:p>
          <a:p>
            <a:pPr marL="571500" indent="-571500">
              <a:buFont typeface="Arial" panose="020B0604020202020204" pitchFamily="34" charset="0"/>
              <a:buChar char="•"/>
            </a:pPr>
            <a:r>
              <a:rPr lang="en-US" sz="3600" b="1" dirty="0">
                <a:solidFill>
                  <a:schemeClr val="tx1"/>
                </a:solidFill>
              </a:rPr>
              <a:t>Pointed to evidence in plain sight</a:t>
            </a:r>
          </a:p>
          <a:p>
            <a:pPr marL="571500" indent="-571500">
              <a:buFont typeface="Arial" panose="020B0604020202020204" pitchFamily="34" charset="0"/>
              <a:buChar char="•"/>
            </a:pPr>
            <a:r>
              <a:rPr lang="en-US" sz="3600" b="1" dirty="0">
                <a:solidFill>
                  <a:schemeClr val="tx1"/>
                </a:solidFill>
              </a:rPr>
              <a:t>Proclaimed the Gospel</a:t>
            </a:r>
          </a:p>
          <a:p>
            <a:pPr algn="ctr"/>
            <a:r>
              <a:rPr lang="en-US" sz="3600" b="1" dirty="0">
                <a:solidFill>
                  <a:schemeClr val="tx1"/>
                </a:solidFill>
              </a:rPr>
              <a:t> </a:t>
            </a:r>
          </a:p>
        </p:txBody>
      </p:sp>
      <p:sp>
        <p:nvSpPr>
          <p:cNvPr id="2" name="Rounded Rectangular Callout 17">
            <a:extLst>
              <a:ext uri="{FF2B5EF4-FFF2-40B4-BE49-F238E27FC236}">
                <a16:creationId xmlns:a16="http://schemas.microsoft.com/office/drawing/2014/main" id="{F1CDBF7B-4175-26CF-AF81-CC1043A11EFF}"/>
              </a:ext>
            </a:extLst>
          </p:cNvPr>
          <p:cNvSpPr/>
          <p:nvPr/>
        </p:nvSpPr>
        <p:spPr>
          <a:xfrm>
            <a:off x="1828799" y="685800"/>
            <a:ext cx="8534400" cy="1676400"/>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en-US" sz="3600" b="1" dirty="0"/>
              <a:t>The Holy Spirit:</a:t>
            </a:r>
          </a:p>
          <a:p>
            <a:pPr algn="ctr"/>
            <a:r>
              <a:rPr lang="en-US" sz="4800" b="1" i="1" dirty="0"/>
              <a:t>Illuminated </a:t>
            </a:r>
            <a:r>
              <a:rPr lang="en-US" sz="4800" b="1" dirty="0"/>
              <a:t>the Scriptures</a:t>
            </a:r>
          </a:p>
        </p:txBody>
      </p:sp>
      <p:sp>
        <p:nvSpPr>
          <p:cNvPr id="7" name="Content Placeholder 6">
            <a:extLst>
              <a:ext uri="{FF2B5EF4-FFF2-40B4-BE49-F238E27FC236}">
                <a16:creationId xmlns:a16="http://schemas.microsoft.com/office/drawing/2014/main" id="{ECC05477-00D0-7B02-9E1B-ADB6CCFB50B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63330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69C012-92F2-33CA-78C1-66702FC5F89D}"/>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8785DDC7-E0CB-0835-18D8-6EE5FE963168}"/>
              </a:ext>
            </a:extLst>
          </p:cNvPr>
          <p:cNvSpPr/>
          <p:nvPr/>
        </p:nvSpPr>
        <p:spPr>
          <a:xfrm>
            <a:off x="-152400" y="5943600"/>
            <a:ext cx="12649200" cy="914401"/>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800" b="1" i="1" dirty="0"/>
              <a:t>How do we see the Holy Spirit at work in Peter’s speech?</a:t>
            </a:r>
          </a:p>
        </p:txBody>
      </p:sp>
      <p:sp>
        <p:nvSpPr>
          <p:cNvPr id="6" name="Rounded Rectangular Callout 17">
            <a:extLst>
              <a:ext uri="{FF2B5EF4-FFF2-40B4-BE49-F238E27FC236}">
                <a16:creationId xmlns:a16="http://schemas.microsoft.com/office/drawing/2014/main" id="{9E84CB30-EE5B-EF59-94F1-A8FAEE44705A}"/>
              </a:ext>
            </a:extLst>
          </p:cNvPr>
          <p:cNvSpPr/>
          <p:nvPr/>
        </p:nvSpPr>
        <p:spPr>
          <a:xfrm>
            <a:off x="1828800" y="2667000"/>
            <a:ext cx="8534399" cy="2971800"/>
          </a:xfrm>
          <a:prstGeom prst="wedgeRoundRectCallout">
            <a:avLst>
              <a:gd name="adj1" fmla="val -22225"/>
              <a:gd name="adj2" fmla="val 49596"/>
              <a:gd name="adj3" fmla="val 16667"/>
            </a:avLst>
          </a:prstGeom>
          <a:solidFill>
            <a:schemeClr val="bg1">
              <a:alpha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en-US" sz="3600" b="1" dirty="0">
                <a:solidFill>
                  <a:schemeClr val="tx1"/>
                </a:solidFill>
              </a:rPr>
              <a:t>Peter just:</a:t>
            </a:r>
          </a:p>
          <a:p>
            <a:pPr marL="571500" indent="-571500">
              <a:buFont typeface="Arial" panose="020B0604020202020204" pitchFamily="34" charset="0"/>
              <a:buChar char="•"/>
            </a:pPr>
            <a:r>
              <a:rPr lang="en-US" sz="3600" b="1" dirty="0">
                <a:solidFill>
                  <a:schemeClr val="tx1"/>
                </a:solidFill>
              </a:rPr>
              <a:t>Presented His case from the scriptures</a:t>
            </a:r>
          </a:p>
          <a:p>
            <a:pPr marL="571500" indent="-571500">
              <a:buFont typeface="Arial" panose="020B0604020202020204" pitchFamily="34" charset="0"/>
              <a:buChar char="•"/>
            </a:pPr>
            <a:r>
              <a:rPr lang="en-US" sz="3600" b="1" dirty="0">
                <a:solidFill>
                  <a:schemeClr val="tx1"/>
                </a:solidFill>
              </a:rPr>
              <a:t>He gave his testimony </a:t>
            </a:r>
          </a:p>
          <a:p>
            <a:pPr marL="571500" indent="-571500">
              <a:buFont typeface="Arial" panose="020B0604020202020204" pitchFamily="34" charset="0"/>
              <a:buChar char="•"/>
            </a:pPr>
            <a:r>
              <a:rPr lang="en-US" sz="3600" b="1" dirty="0">
                <a:solidFill>
                  <a:schemeClr val="tx1"/>
                </a:solidFill>
              </a:rPr>
              <a:t>Pointed to evidence in plain sight</a:t>
            </a:r>
          </a:p>
          <a:p>
            <a:pPr marL="571500" indent="-571500">
              <a:buFont typeface="Arial" panose="020B0604020202020204" pitchFamily="34" charset="0"/>
              <a:buChar char="•"/>
            </a:pPr>
            <a:r>
              <a:rPr lang="en-US" sz="3600" b="1" dirty="0">
                <a:solidFill>
                  <a:schemeClr val="tx1"/>
                </a:solidFill>
              </a:rPr>
              <a:t>Proclaimed the Gospel</a:t>
            </a:r>
          </a:p>
          <a:p>
            <a:pPr algn="ctr"/>
            <a:r>
              <a:rPr lang="en-US" sz="3600" b="1" dirty="0">
                <a:solidFill>
                  <a:schemeClr val="tx1"/>
                </a:solidFill>
              </a:rPr>
              <a:t> </a:t>
            </a:r>
          </a:p>
        </p:txBody>
      </p:sp>
      <p:sp>
        <p:nvSpPr>
          <p:cNvPr id="3" name="Rounded Rectangular Callout 17">
            <a:extLst>
              <a:ext uri="{FF2B5EF4-FFF2-40B4-BE49-F238E27FC236}">
                <a16:creationId xmlns:a16="http://schemas.microsoft.com/office/drawing/2014/main" id="{764FE7F4-D3BC-F208-ADAA-10AD26EC46AF}"/>
              </a:ext>
            </a:extLst>
          </p:cNvPr>
          <p:cNvSpPr/>
          <p:nvPr/>
        </p:nvSpPr>
        <p:spPr>
          <a:xfrm>
            <a:off x="1828799" y="685800"/>
            <a:ext cx="8534400" cy="1676400"/>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en-US" sz="3600" b="1" dirty="0"/>
              <a:t>The Holy Spirit:</a:t>
            </a:r>
          </a:p>
          <a:p>
            <a:pPr algn="ctr"/>
            <a:r>
              <a:rPr lang="en-US" sz="4400" b="1" i="1" dirty="0"/>
              <a:t>Convicted </a:t>
            </a:r>
            <a:r>
              <a:rPr lang="en-US" sz="4400" b="1" dirty="0"/>
              <a:t>the hearts of the hearers</a:t>
            </a:r>
          </a:p>
        </p:txBody>
      </p:sp>
      <p:sp>
        <p:nvSpPr>
          <p:cNvPr id="7" name="Content Placeholder 6">
            <a:extLst>
              <a:ext uri="{FF2B5EF4-FFF2-40B4-BE49-F238E27FC236}">
                <a16:creationId xmlns:a16="http://schemas.microsoft.com/office/drawing/2014/main" id="{8EE0742D-8995-D5EE-A435-92F8C778E9D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153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A15270-5EF2-14DD-7239-632E0EF972D8}"/>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A2DF4284-422A-0FDC-E910-360A0B771F72}"/>
              </a:ext>
            </a:extLst>
          </p:cNvPr>
          <p:cNvSpPr/>
          <p:nvPr/>
        </p:nvSpPr>
        <p:spPr>
          <a:xfrm>
            <a:off x="-152400" y="5943600"/>
            <a:ext cx="12649200" cy="914401"/>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800" b="1" i="1" dirty="0"/>
              <a:t>How do we see the Holy Spirit at work in Peter’s speech?</a:t>
            </a:r>
          </a:p>
        </p:txBody>
      </p:sp>
      <p:sp>
        <p:nvSpPr>
          <p:cNvPr id="3" name="Rounded Rectangular Callout 17">
            <a:extLst>
              <a:ext uri="{FF2B5EF4-FFF2-40B4-BE49-F238E27FC236}">
                <a16:creationId xmlns:a16="http://schemas.microsoft.com/office/drawing/2014/main" id="{AE48983A-4160-B19E-6B41-31D5753EE59A}"/>
              </a:ext>
            </a:extLst>
          </p:cNvPr>
          <p:cNvSpPr/>
          <p:nvPr/>
        </p:nvSpPr>
        <p:spPr>
          <a:xfrm>
            <a:off x="1828799" y="685800"/>
            <a:ext cx="8534400" cy="1676400"/>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en-US" sz="3600" b="1" dirty="0"/>
              <a:t>The Holy Spirit:</a:t>
            </a:r>
          </a:p>
          <a:p>
            <a:pPr algn="ctr"/>
            <a:r>
              <a:rPr lang="en-US" sz="4400" b="1" i="1" dirty="0"/>
              <a:t>Convicted </a:t>
            </a:r>
            <a:r>
              <a:rPr lang="en-US" sz="4400" b="1" dirty="0"/>
              <a:t>the hearts of the hearers</a:t>
            </a:r>
          </a:p>
        </p:txBody>
      </p:sp>
      <p:sp>
        <p:nvSpPr>
          <p:cNvPr id="7" name="TextBox 6">
            <a:extLst>
              <a:ext uri="{FF2B5EF4-FFF2-40B4-BE49-F238E27FC236}">
                <a16:creationId xmlns:a16="http://schemas.microsoft.com/office/drawing/2014/main" id="{37EE991B-C139-5BE9-870B-CF01F5C3F81B}"/>
              </a:ext>
            </a:extLst>
          </p:cNvPr>
          <p:cNvSpPr txBox="1"/>
          <p:nvPr/>
        </p:nvSpPr>
        <p:spPr>
          <a:xfrm>
            <a:off x="-12700" y="2667000"/>
            <a:ext cx="12192000" cy="1066800"/>
          </a:xfrm>
          <a:prstGeom prst="rect">
            <a:avLst/>
          </a:prstGeom>
          <a:solidFill>
            <a:schemeClr val="accent6">
              <a:lumMod val="40000"/>
              <a:lumOff val="60000"/>
            </a:schemeClr>
          </a:solidFill>
          <a:ln>
            <a:solidFill>
              <a:schemeClr val="bg2"/>
            </a:solidFill>
          </a:ln>
        </p:spPr>
        <p:txBody>
          <a:bodyPr wrap="square">
            <a:noAutofit/>
          </a:bodyPr>
          <a:lstStyle/>
          <a:p>
            <a:r>
              <a:rPr lang="en-US" sz="3200" b="1" baseline="30000" dirty="0"/>
              <a:t>Acts 2:37 </a:t>
            </a:r>
            <a:r>
              <a:rPr lang="en-US" sz="3200" dirty="0"/>
              <a:t>Now when they heard this, they were </a:t>
            </a:r>
            <a:r>
              <a:rPr lang="en-US" sz="3200" b="1" u="sng" dirty="0">
                <a:solidFill>
                  <a:srgbClr val="002060"/>
                </a:solidFill>
              </a:rPr>
              <a:t>pierced to the heart</a:t>
            </a:r>
            <a:r>
              <a:rPr lang="en-US" sz="3200" dirty="0"/>
              <a:t>, and said to Peter and the rest of the apostles, “Brethren, what shall we do?”</a:t>
            </a:r>
          </a:p>
          <a:p>
            <a:r>
              <a:rPr lang="en-US" dirty="0"/>
              <a:t> </a:t>
            </a:r>
          </a:p>
          <a:p>
            <a:endParaRPr lang="en-US" sz="3400" b="1" u="sng" dirty="0">
              <a:solidFill>
                <a:srgbClr val="002060"/>
              </a:solidFill>
            </a:endParaRPr>
          </a:p>
        </p:txBody>
      </p:sp>
      <p:sp>
        <p:nvSpPr>
          <p:cNvPr id="2" name="TextBox 1">
            <a:extLst>
              <a:ext uri="{FF2B5EF4-FFF2-40B4-BE49-F238E27FC236}">
                <a16:creationId xmlns:a16="http://schemas.microsoft.com/office/drawing/2014/main" id="{A70674E9-7ABB-CD2A-8B6B-34CB76590A06}"/>
              </a:ext>
            </a:extLst>
          </p:cNvPr>
          <p:cNvSpPr txBox="1"/>
          <p:nvPr/>
        </p:nvSpPr>
        <p:spPr>
          <a:xfrm>
            <a:off x="76200" y="4191000"/>
            <a:ext cx="12103100" cy="1143000"/>
          </a:xfrm>
          <a:prstGeom prst="rect">
            <a:avLst/>
          </a:prstGeom>
          <a:solidFill>
            <a:schemeClr val="accent1">
              <a:lumMod val="50000"/>
            </a:schemeClr>
          </a:solidFill>
          <a:ln>
            <a:solidFill>
              <a:schemeClr val="bg2"/>
            </a:solidFill>
          </a:ln>
        </p:spPr>
        <p:txBody>
          <a:bodyPr wrap="square">
            <a:noAutofit/>
          </a:bodyPr>
          <a:lstStyle/>
          <a:p>
            <a:r>
              <a:rPr lang="en-US" sz="3200" b="1" baseline="30000" dirty="0">
                <a:solidFill>
                  <a:schemeClr val="bg1"/>
                </a:solidFill>
              </a:rPr>
              <a:t>John 16:8 </a:t>
            </a:r>
            <a:r>
              <a:rPr lang="en-US" sz="3200" dirty="0">
                <a:solidFill>
                  <a:schemeClr val="bg1"/>
                </a:solidFill>
              </a:rPr>
              <a:t>And He, when He comes, </a:t>
            </a:r>
            <a:r>
              <a:rPr lang="en-US" sz="3200" b="1" u="sng" dirty="0">
                <a:solidFill>
                  <a:schemeClr val="bg1"/>
                </a:solidFill>
              </a:rPr>
              <a:t>will convict the world</a:t>
            </a:r>
            <a:r>
              <a:rPr lang="en-US" sz="3200" dirty="0">
                <a:solidFill>
                  <a:schemeClr val="bg1"/>
                </a:solidFill>
              </a:rPr>
              <a:t> concerning sin and righteousness and judgment;</a:t>
            </a:r>
          </a:p>
        </p:txBody>
      </p:sp>
      <p:sp>
        <p:nvSpPr>
          <p:cNvPr id="8" name="Content Placeholder 7">
            <a:extLst>
              <a:ext uri="{FF2B5EF4-FFF2-40B4-BE49-F238E27FC236}">
                <a16:creationId xmlns:a16="http://schemas.microsoft.com/office/drawing/2014/main" id="{7B87FCC7-02F4-24E0-00C8-C9A534F8FD3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57110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1C2338-B071-E197-B871-BC18E740C4BB}"/>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65F6DEDA-EDCE-1A6E-6357-A716BABEB0D4}"/>
              </a:ext>
            </a:extLst>
          </p:cNvPr>
          <p:cNvSpPr/>
          <p:nvPr/>
        </p:nvSpPr>
        <p:spPr>
          <a:xfrm>
            <a:off x="-152400" y="5943600"/>
            <a:ext cx="12649200" cy="914401"/>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800" b="1" i="1" dirty="0"/>
              <a:t>How do we see the Holy Spirit at work in Peter’s speech?</a:t>
            </a:r>
          </a:p>
        </p:txBody>
      </p:sp>
      <p:sp>
        <p:nvSpPr>
          <p:cNvPr id="3" name="Rounded Rectangular Callout 17">
            <a:extLst>
              <a:ext uri="{FF2B5EF4-FFF2-40B4-BE49-F238E27FC236}">
                <a16:creationId xmlns:a16="http://schemas.microsoft.com/office/drawing/2014/main" id="{8E7B62A7-F82A-271E-5F21-3C08B97C38D6}"/>
              </a:ext>
            </a:extLst>
          </p:cNvPr>
          <p:cNvSpPr/>
          <p:nvPr/>
        </p:nvSpPr>
        <p:spPr>
          <a:xfrm>
            <a:off x="1828799" y="685800"/>
            <a:ext cx="8534400" cy="1676400"/>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en-US" sz="3600" b="1" dirty="0"/>
              <a:t>The Holy Spirit:</a:t>
            </a:r>
          </a:p>
          <a:p>
            <a:pPr algn="ctr"/>
            <a:r>
              <a:rPr lang="en-US" sz="4400" b="1" i="1" dirty="0"/>
              <a:t>Convicted </a:t>
            </a:r>
            <a:r>
              <a:rPr lang="en-US" sz="4400" b="1" dirty="0"/>
              <a:t>the hearts of the hearers</a:t>
            </a:r>
          </a:p>
        </p:txBody>
      </p:sp>
      <p:sp>
        <p:nvSpPr>
          <p:cNvPr id="7" name="TextBox 6">
            <a:extLst>
              <a:ext uri="{FF2B5EF4-FFF2-40B4-BE49-F238E27FC236}">
                <a16:creationId xmlns:a16="http://schemas.microsoft.com/office/drawing/2014/main" id="{DFD75EFE-3935-39D1-927F-5AB1B58CC446}"/>
              </a:ext>
            </a:extLst>
          </p:cNvPr>
          <p:cNvSpPr txBox="1"/>
          <p:nvPr/>
        </p:nvSpPr>
        <p:spPr>
          <a:xfrm>
            <a:off x="-12700" y="2667000"/>
            <a:ext cx="12192000" cy="1066800"/>
          </a:xfrm>
          <a:prstGeom prst="rect">
            <a:avLst/>
          </a:prstGeom>
          <a:solidFill>
            <a:schemeClr val="accent6">
              <a:lumMod val="40000"/>
              <a:lumOff val="60000"/>
            </a:schemeClr>
          </a:solidFill>
          <a:ln>
            <a:solidFill>
              <a:schemeClr val="bg2"/>
            </a:solidFill>
          </a:ln>
        </p:spPr>
        <p:txBody>
          <a:bodyPr wrap="square">
            <a:noAutofit/>
          </a:bodyPr>
          <a:lstStyle/>
          <a:p>
            <a:r>
              <a:rPr lang="en-US" sz="3200" b="1" baseline="30000" dirty="0"/>
              <a:t>Acts 2:37 </a:t>
            </a:r>
            <a:r>
              <a:rPr lang="en-US" sz="3200" dirty="0"/>
              <a:t>Now when they heard this, they were pierced to the heart, and said to Peter and the rest of the apostles, “</a:t>
            </a:r>
            <a:r>
              <a:rPr lang="en-US" sz="3200" b="1" u="sng" dirty="0">
                <a:solidFill>
                  <a:srgbClr val="002060"/>
                </a:solidFill>
              </a:rPr>
              <a:t>Brethren, what shall we do?</a:t>
            </a:r>
            <a:r>
              <a:rPr lang="en-US" sz="3200" dirty="0"/>
              <a:t>”</a:t>
            </a:r>
          </a:p>
          <a:p>
            <a:r>
              <a:rPr lang="en-US" dirty="0"/>
              <a:t> </a:t>
            </a:r>
          </a:p>
          <a:p>
            <a:endParaRPr lang="en-US" sz="3400" b="1" u="sng" dirty="0">
              <a:solidFill>
                <a:srgbClr val="002060"/>
              </a:solidFill>
            </a:endParaRPr>
          </a:p>
        </p:txBody>
      </p:sp>
      <p:sp>
        <p:nvSpPr>
          <p:cNvPr id="2" name="TextBox 1">
            <a:extLst>
              <a:ext uri="{FF2B5EF4-FFF2-40B4-BE49-F238E27FC236}">
                <a16:creationId xmlns:a16="http://schemas.microsoft.com/office/drawing/2014/main" id="{800AB007-E03D-9DF1-AC67-3C4C3990A26F}"/>
              </a:ext>
            </a:extLst>
          </p:cNvPr>
          <p:cNvSpPr txBox="1"/>
          <p:nvPr/>
        </p:nvSpPr>
        <p:spPr>
          <a:xfrm>
            <a:off x="76200" y="4191000"/>
            <a:ext cx="12103100" cy="1143000"/>
          </a:xfrm>
          <a:prstGeom prst="rect">
            <a:avLst/>
          </a:prstGeom>
          <a:solidFill>
            <a:schemeClr val="accent1">
              <a:lumMod val="50000"/>
            </a:schemeClr>
          </a:solidFill>
          <a:ln>
            <a:solidFill>
              <a:schemeClr val="bg2"/>
            </a:solidFill>
          </a:ln>
        </p:spPr>
        <p:txBody>
          <a:bodyPr wrap="square">
            <a:noAutofit/>
          </a:bodyPr>
          <a:lstStyle/>
          <a:p>
            <a:r>
              <a:rPr lang="en-US" sz="3200" b="1" baseline="30000" dirty="0">
                <a:solidFill>
                  <a:schemeClr val="bg1"/>
                </a:solidFill>
              </a:rPr>
              <a:t>John 16:8 </a:t>
            </a:r>
            <a:r>
              <a:rPr lang="en-US" sz="3200" dirty="0">
                <a:solidFill>
                  <a:schemeClr val="bg1"/>
                </a:solidFill>
              </a:rPr>
              <a:t>And He, when He comes, </a:t>
            </a:r>
            <a:r>
              <a:rPr lang="en-US" sz="3200" b="1" u="sng" dirty="0">
                <a:solidFill>
                  <a:schemeClr val="bg1"/>
                </a:solidFill>
              </a:rPr>
              <a:t>will convict the world</a:t>
            </a:r>
            <a:r>
              <a:rPr lang="en-US" sz="3200" dirty="0">
                <a:solidFill>
                  <a:schemeClr val="bg1"/>
                </a:solidFill>
              </a:rPr>
              <a:t> concerning sin and righteousness and judgment;</a:t>
            </a:r>
          </a:p>
        </p:txBody>
      </p:sp>
      <p:sp>
        <p:nvSpPr>
          <p:cNvPr id="8" name="Content Placeholder 7">
            <a:extLst>
              <a:ext uri="{FF2B5EF4-FFF2-40B4-BE49-F238E27FC236}">
                <a16:creationId xmlns:a16="http://schemas.microsoft.com/office/drawing/2014/main" id="{34747D80-D081-CBC6-D056-F8F677E6A19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329987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4C5BE7-E86F-B259-5E43-6FEFC765FA70}"/>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6987DD58-B2DB-8917-CD59-6986290C0390}"/>
              </a:ext>
            </a:extLst>
          </p:cNvPr>
          <p:cNvSpPr/>
          <p:nvPr/>
        </p:nvSpPr>
        <p:spPr>
          <a:xfrm>
            <a:off x="-152400" y="5943600"/>
            <a:ext cx="12649200" cy="914401"/>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800" b="1" i="1" dirty="0"/>
              <a:t>How do we see the Holy Spirit at work in Peter’s speech?</a:t>
            </a:r>
          </a:p>
        </p:txBody>
      </p:sp>
      <p:sp>
        <p:nvSpPr>
          <p:cNvPr id="3" name="Rounded Rectangular Callout 17">
            <a:extLst>
              <a:ext uri="{FF2B5EF4-FFF2-40B4-BE49-F238E27FC236}">
                <a16:creationId xmlns:a16="http://schemas.microsoft.com/office/drawing/2014/main" id="{65E91EE1-3343-9FC7-A293-D28B038958A8}"/>
              </a:ext>
            </a:extLst>
          </p:cNvPr>
          <p:cNvSpPr/>
          <p:nvPr/>
        </p:nvSpPr>
        <p:spPr>
          <a:xfrm>
            <a:off x="1828799" y="685800"/>
            <a:ext cx="8534400" cy="1676400"/>
          </a:xfrm>
          <a:prstGeom prst="wedgeRoundRectCallout">
            <a:avLst>
              <a:gd name="adj1" fmla="val -22225"/>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en-US" sz="3600" b="1" dirty="0"/>
              <a:t>The Holy Spirit:</a:t>
            </a:r>
          </a:p>
          <a:p>
            <a:pPr algn="ctr"/>
            <a:r>
              <a:rPr lang="en-US" sz="4400" b="1" i="1" dirty="0"/>
              <a:t>Convicted </a:t>
            </a:r>
            <a:r>
              <a:rPr lang="en-US" sz="4400" b="1" dirty="0"/>
              <a:t>the hearts of the hearers</a:t>
            </a:r>
          </a:p>
        </p:txBody>
      </p:sp>
      <p:sp>
        <p:nvSpPr>
          <p:cNvPr id="7" name="TextBox 6">
            <a:extLst>
              <a:ext uri="{FF2B5EF4-FFF2-40B4-BE49-F238E27FC236}">
                <a16:creationId xmlns:a16="http://schemas.microsoft.com/office/drawing/2014/main" id="{69B39FB2-3DE3-35AB-2C3E-3D6B6C5EB567}"/>
              </a:ext>
            </a:extLst>
          </p:cNvPr>
          <p:cNvSpPr txBox="1"/>
          <p:nvPr/>
        </p:nvSpPr>
        <p:spPr>
          <a:xfrm>
            <a:off x="-12700" y="2667000"/>
            <a:ext cx="12192000" cy="1066800"/>
          </a:xfrm>
          <a:prstGeom prst="rect">
            <a:avLst/>
          </a:prstGeom>
          <a:solidFill>
            <a:schemeClr val="accent6">
              <a:lumMod val="40000"/>
              <a:lumOff val="60000"/>
            </a:schemeClr>
          </a:solidFill>
          <a:ln>
            <a:solidFill>
              <a:schemeClr val="bg2"/>
            </a:solidFill>
          </a:ln>
        </p:spPr>
        <p:txBody>
          <a:bodyPr wrap="square">
            <a:noAutofit/>
          </a:bodyPr>
          <a:lstStyle/>
          <a:p>
            <a:r>
              <a:rPr lang="en-US" sz="3200" b="1" baseline="30000" dirty="0"/>
              <a:t>Acts 2:37 </a:t>
            </a:r>
            <a:r>
              <a:rPr lang="en-US" sz="3200" dirty="0"/>
              <a:t>Now when they heard this, they were pierced to the heart, and said to Peter and the rest of the apostles, “</a:t>
            </a:r>
            <a:r>
              <a:rPr lang="en-US" sz="3200" b="1" u="sng" dirty="0">
                <a:solidFill>
                  <a:srgbClr val="002060"/>
                </a:solidFill>
              </a:rPr>
              <a:t>Brethren, what shall we do?</a:t>
            </a:r>
            <a:r>
              <a:rPr lang="en-US" sz="3200" dirty="0"/>
              <a:t>”</a:t>
            </a:r>
          </a:p>
          <a:p>
            <a:r>
              <a:rPr lang="en-US" dirty="0"/>
              <a:t> </a:t>
            </a:r>
          </a:p>
          <a:p>
            <a:endParaRPr lang="en-US" sz="3400" b="1" u="sng" dirty="0">
              <a:solidFill>
                <a:srgbClr val="002060"/>
              </a:solidFill>
            </a:endParaRPr>
          </a:p>
        </p:txBody>
      </p:sp>
      <p:sp>
        <p:nvSpPr>
          <p:cNvPr id="6" name="Rounded Rectangular Callout 17">
            <a:extLst>
              <a:ext uri="{FF2B5EF4-FFF2-40B4-BE49-F238E27FC236}">
                <a16:creationId xmlns:a16="http://schemas.microsoft.com/office/drawing/2014/main" id="{CAC95781-7EB7-A5D2-42ED-C0D463401331}"/>
              </a:ext>
            </a:extLst>
          </p:cNvPr>
          <p:cNvSpPr/>
          <p:nvPr/>
        </p:nvSpPr>
        <p:spPr>
          <a:xfrm>
            <a:off x="971550" y="4321519"/>
            <a:ext cx="10401300" cy="914401"/>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Conviction is always followed with invitation </a:t>
            </a:r>
            <a:endParaRPr lang="en-US" sz="3600" b="1" i="1" dirty="0"/>
          </a:p>
        </p:txBody>
      </p:sp>
      <p:sp>
        <p:nvSpPr>
          <p:cNvPr id="8" name="Content Placeholder 7">
            <a:extLst>
              <a:ext uri="{FF2B5EF4-FFF2-40B4-BE49-F238E27FC236}">
                <a16:creationId xmlns:a16="http://schemas.microsoft.com/office/drawing/2014/main" id="{E50D2031-ED68-3516-7A8B-B1B4E838428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89868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BB1D1E-6579-00A4-95BE-9F8AFC28D43C}"/>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C43A6489-5DA0-1108-D231-6D19F24C2A15}"/>
              </a:ext>
            </a:extLst>
          </p:cNvPr>
          <p:cNvSpPr/>
          <p:nvPr/>
        </p:nvSpPr>
        <p:spPr>
          <a:xfrm>
            <a:off x="-152400" y="5943600"/>
            <a:ext cx="12649200" cy="914401"/>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i="1" dirty="0"/>
              <a:t>So what made Peter’s Speech so great?</a:t>
            </a:r>
          </a:p>
        </p:txBody>
      </p:sp>
      <p:sp>
        <p:nvSpPr>
          <p:cNvPr id="6" name="Rounded Rectangular Callout 17">
            <a:extLst>
              <a:ext uri="{FF2B5EF4-FFF2-40B4-BE49-F238E27FC236}">
                <a16:creationId xmlns:a16="http://schemas.microsoft.com/office/drawing/2014/main" id="{F2EC3027-30A6-C537-E839-986E05424A15}"/>
              </a:ext>
            </a:extLst>
          </p:cNvPr>
          <p:cNvSpPr/>
          <p:nvPr/>
        </p:nvSpPr>
        <p:spPr>
          <a:xfrm>
            <a:off x="2971800" y="4876800"/>
            <a:ext cx="6953250" cy="914401"/>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800" b="1" dirty="0"/>
              <a:t>God decided to use it!</a:t>
            </a:r>
            <a:endParaRPr lang="en-US" sz="4800" b="1" i="1" dirty="0"/>
          </a:p>
        </p:txBody>
      </p:sp>
      <p:sp>
        <p:nvSpPr>
          <p:cNvPr id="2" name="Rounded Rectangular Callout 17">
            <a:extLst>
              <a:ext uri="{FF2B5EF4-FFF2-40B4-BE49-F238E27FC236}">
                <a16:creationId xmlns:a16="http://schemas.microsoft.com/office/drawing/2014/main" id="{1228A22E-3F83-FA63-347F-6101546A9B7F}"/>
              </a:ext>
            </a:extLst>
          </p:cNvPr>
          <p:cNvSpPr/>
          <p:nvPr/>
        </p:nvSpPr>
        <p:spPr>
          <a:xfrm>
            <a:off x="1048639" y="646245"/>
            <a:ext cx="10018186" cy="739066"/>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God wants to use our speech in just the same way</a:t>
            </a:r>
            <a:endParaRPr lang="en-US" sz="3600" b="1" i="1" dirty="0"/>
          </a:p>
        </p:txBody>
      </p:sp>
      <p:sp>
        <p:nvSpPr>
          <p:cNvPr id="8" name="Rounded Rectangular Callout 17">
            <a:extLst>
              <a:ext uri="{FF2B5EF4-FFF2-40B4-BE49-F238E27FC236}">
                <a16:creationId xmlns:a16="http://schemas.microsoft.com/office/drawing/2014/main" id="{6FABD25D-0F08-790C-B237-8648C72392E5}"/>
              </a:ext>
            </a:extLst>
          </p:cNvPr>
          <p:cNvSpPr/>
          <p:nvPr/>
        </p:nvSpPr>
        <p:spPr>
          <a:xfrm>
            <a:off x="1887007" y="1636844"/>
            <a:ext cx="8417985" cy="739066"/>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If we are willing to open our mouths</a:t>
            </a:r>
            <a:endParaRPr lang="en-US" sz="3600" b="1" i="1" dirty="0"/>
          </a:p>
        </p:txBody>
      </p:sp>
      <p:sp>
        <p:nvSpPr>
          <p:cNvPr id="9" name="Rounded Rectangular Callout 17">
            <a:extLst>
              <a:ext uri="{FF2B5EF4-FFF2-40B4-BE49-F238E27FC236}">
                <a16:creationId xmlns:a16="http://schemas.microsoft.com/office/drawing/2014/main" id="{CB9A0428-20E7-8001-6047-FCE4025DE619}"/>
              </a:ext>
            </a:extLst>
          </p:cNvPr>
          <p:cNvSpPr/>
          <p:nvPr/>
        </p:nvSpPr>
        <p:spPr>
          <a:xfrm>
            <a:off x="990515" y="2601036"/>
            <a:ext cx="10210968" cy="1881055"/>
          </a:xfrm>
          <a:prstGeom prst="wedgeRoundRectCallout">
            <a:avLst>
              <a:gd name="adj1" fmla="val -22225"/>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We should look for opportunities to speak truth in one another’s lives, and we should pray for and expect the same empowering today!</a:t>
            </a:r>
            <a:endParaRPr lang="en-US" sz="3600" b="1" i="1" dirty="0"/>
          </a:p>
        </p:txBody>
      </p:sp>
      <p:sp>
        <p:nvSpPr>
          <p:cNvPr id="7" name="Content Placeholder 6">
            <a:extLst>
              <a:ext uri="{FF2B5EF4-FFF2-40B4-BE49-F238E27FC236}">
                <a16:creationId xmlns:a16="http://schemas.microsoft.com/office/drawing/2014/main" id="{C6D72F8C-6C4B-7D80-FBF9-4654F11CB19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13307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2" grpId="0" animBg="1"/>
      <p:bldP spid="8" grpId="0" animBg="1"/>
      <p:bldP spid="9"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2E012-A3BC-D730-E036-637D013DB394}"/>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57AB5EFC-22D2-5C39-938C-72D15B604817}"/>
              </a:ext>
            </a:extLst>
          </p:cNvPr>
          <p:cNvSpPr txBox="1"/>
          <p:nvPr/>
        </p:nvSpPr>
        <p:spPr>
          <a:xfrm>
            <a:off x="8077200" y="5486400"/>
            <a:ext cx="38862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Next Time…</a:t>
            </a:r>
            <a:endParaRPr lang="en-US" sz="4400" b="1" i="1" dirty="0"/>
          </a:p>
        </p:txBody>
      </p:sp>
      <p:sp>
        <p:nvSpPr>
          <p:cNvPr id="8" name="TextBox 7">
            <a:extLst>
              <a:ext uri="{FF2B5EF4-FFF2-40B4-BE49-F238E27FC236}">
                <a16:creationId xmlns:a16="http://schemas.microsoft.com/office/drawing/2014/main" id="{800B29D0-B77A-EFB8-8E5B-DF4B93FF619F}"/>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Content Placeholder 2">
            <a:extLst>
              <a:ext uri="{FF2B5EF4-FFF2-40B4-BE49-F238E27FC236}">
                <a16:creationId xmlns:a16="http://schemas.microsoft.com/office/drawing/2014/main" id="{4522C235-5F78-4512-60CF-CB02260BC0C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8154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C0172-F825-64E3-5EAB-F7A063A28181}"/>
            </a:ext>
          </a:extLst>
        </p:cNvPr>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C3A37720-27BD-256F-BA12-321113A0A9E2}"/>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172021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92A9A3-170E-11BA-D26E-041F30081BE6}"/>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728D8595-CB9E-54F9-BA1E-ACA2317E074F}"/>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027226AC-815A-319D-52E8-8179150DD98C}"/>
              </a:ext>
            </a:extLst>
          </p:cNvPr>
          <p:cNvSpPr txBox="1"/>
          <p:nvPr/>
        </p:nvSpPr>
        <p:spPr>
          <a:xfrm>
            <a:off x="0" y="2743200"/>
            <a:ext cx="8229599" cy="4123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2:2 </a:t>
            </a:r>
            <a:r>
              <a:rPr lang="en-US" sz="3200" dirty="0"/>
              <a:t>And suddenly there came from heaven a noise </a:t>
            </a:r>
            <a:r>
              <a:rPr lang="en-US" sz="3200" b="1" u="sng" dirty="0">
                <a:solidFill>
                  <a:srgbClr val="002060"/>
                </a:solidFill>
              </a:rPr>
              <a:t>like a</a:t>
            </a:r>
            <a:r>
              <a:rPr lang="en-US" sz="3200" b="1" dirty="0">
                <a:solidFill>
                  <a:srgbClr val="002060"/>
                </a:solidFill>
              </a:rPr>
              <a:t> </a:t>
            </a:r>
            <a:r>
              <a:rPr lang="en-US" sz="3200" dirty="0"/>
              <a:t>violent rushing wind, and it filled the whole house where they were sitting. </a:t>
            </a:r>
            <a:r>
              <a:rPr lang="en-US" sz="3200" b="1" baseline="30000" dirty="0"/>
              <a:t>3 </a:t>
            </a:r>
            <a:r>
              <a:rPr lang="en-US" sz="3200" dirty="0"/>
              <a:t>And there appeared to them tongues </a:t>
            </a:r>
            <a:r>
              <a:rPr lang="en-US" sz="3200" b="1" u="sng" dirty="0">
                <a:solidFill>
                  <a:srgbClr val="002060"/>
                </a:solidFill>
              </a:rPr>
              <a:t>as of</a:t>
            </a:r>
            <a:r>
              <a:rPr lang="en-US" sz="3200" dirty="0"/>
              <a:t> fire distributing themselves, and they rested on each one of them. </a:t>
            </a:r>
            <a:r>
              <a:rPr lang="en-US" sz="3200" b="1" baseline="30000" dirty="0"/>
              <a:t>4 </a:t>
            </a:r>
            <a:r>
              <a:rPr lang="en-US" sz="3200" dirty="0"/>
              <a:t>And they were all filled with the Holy Spirit and began to speak with other  tongues, as the Spirit was giving them utterance.</a:t>
            </a:r>
          </a:p>
          <a:p>
            <a:endParaRPr lang="en-US" sz="3600" dirty="0"/>
          </a:p>
        </p:txBody>
      </p:sp>
      <p:sp>
        <p:nvSpPr>
          <p:cNvPr id="3" name="Rounded Rectangular Callout 17">
            <a:extLst>
              <a:ext uri="{FF2B5EF4-FFF2-40B4-BE49-F238E27FC236}">
                <a16:creationId xmlns:a16="http://schemas.microsoft.com/office/drawing/2014/main" id="{E605DF58-E6E7-CAB7-1B6A-9E20C260FCE1}"/>
              </a:ext>
            </a:extLst>
          </p:cNvPr>
          <p:cNvSpPr/>
          <p:nvPr/>
        </p:nvSpPr>
        <p:spPr>
          <a:xfrm>
            <a:off x="228600" y="155713"/>
            <a:ext cx="98298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Luke is trying to describe something </a:t>
            </a:r>
            <a:r>
              <a:rPr lang="en-US" sz="3600" b="1" i="1" dirty="0"/>
              <a:t>indescribable</a:t>
            </a:r>
          </a:p>
        </p:txBody>
      </p:sp>
      <p:sp>
        <p:nvSpPr>
          <p:cNvPr id="5" name="Rounded Rectangular Callout 17">
            <a:extLst>
              <a:ext uri="{FF2B5EF4-FFF2-40B4-BE49-F238E27FC236}">
                <a16:creationId xmlns:a16="http://schemas.microsoft.com/office/drawing/2014/main" id="{852CB0E5-BFA2-45BA-D14D-851416B1C3F7}"/>
              </a:ext>
            </a:extLst>
          </p:cNvPr>
          <p:cNvSpPr/>
          <p:nvPr/>
        </p:nvSpPr>
        <p:spPr>
          <a:xfrm>
            <a:off x="1828800" y="1080052"/>
            <a:ext cx="5257800" cy="60628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Yet concrete and tangible</a:t>
            </a:r>
            <a:endParaRPr lang="en-US" sz="3600" b="1" i="1" dirty="0"/>
          </a:p>
        </p:txBody>
      </p:sp>
      <p:sp>
        <p:nvSpPr>
          <p:cNvPr id="7" name="Rounded Rectangular Callout 17">
            <a:extLst>
              <a:ext uri="{FF2B5EF4-FFF2-40B4-BE49-F238E27FC236}">
                <a16:creationId xmlns:a16="http://schemas.microsoft.com/office/drawing/2014/main" id="{9DD49B8F-92FD-4E1C-4F97-39BF23EF3A57}"/>
              </a:ext>
            </a:extLst>
          </p:cNvPr>
          <p:cNvSpPr/>
          <p:nvPr/>
        </p:nvSpPr>
        <p:spPr>
          <a:xfrm>
            <a:off x="0" y="1933160"/>
            <a:ext cx="8229598" cy="609600"/>
          </a:xfrm>
          <a:prstGeom prst="wedgeRoundRectCallout">
            <a:avLst>
              <a:gd name="adj1" fmla="val -21927"/>
              <a:gd name="adj2" fmla="val 49596"/>
              <a:gd name="adj3" fmla="val 16667"/>
            </a:avLst>
          </a:prstGeom>
          <a:solidFill>
            <a:schemeClr val="tx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600" b="1" dirty="0"/>
              <a:t>    Auditory – Visual</a:t>
            </a:r>
          </a:p>
        </p:txBody>
      </p:sp>
    </p:spTree>
    <p:extLst>
      <p:ext uri="{BB962C8B-B14F-4D97-AF65-F5344CB8AC3E}">
        <p14:creationId xmlns:p14="http://schemas.microsoft.com/office/powerpoint/2010/main" val="2666727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76600A-C7D7-8FE5-51E7-DABDB1410361}"/>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2AF9AA7C-A2FB-C2E1-365F-9D3264FDFE22}"/>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5B9CDCCC-3B1A-E927-BA15-AB43118C72F8}"/>
              </a:ext>
            </a:extLst>
          </p:cNvPr>
          <p:cNvSpPr txBox="1"/>
          <p:nvPr/>
        </p:nvSpPr>
        <p:spPr>
          <a:xfrm>
            <a:off x="0" y="2743200"/>
            <a:ext cx="8229599" cy="4123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a:t>
            </a:r>
            <a:r>
              <a:rPr lang="en-US" sz="3200" b="1" baseline="30000" dirty="0"/>
              <a:t>2:2 </a:t>
            </a:r>
            <a:r>
              <a:rPr lang="en-US" sz="3200" dirty="0"/>
              <a:t>And suddenly there came from heaven a noise </a:t>
            </a:r>
            <a:r>
              <a:rPr lang="en-US" sz="3200" b="1" u="sng" dirty="0">
                <a:solidFill>
                  <a:srgbClr val="002060"/>
                </a:solidFill>
              </a:rPr>
              <a:t>like a</a:t>
            </a:r>
            <a:r>
              <a:rPr lang="en-US" sz="3200" b="1" dirty="0">
                <a:solidFill>
                  <a:srgbClr val="002060"/>
                </a:solidFill>
              </a:rPr>
              <a:t> </a:t>
            </a:r>
            <a:r>
              <a:rPr lang="en-US" sz="3200" dirty="0"/>
              <a:t>violent rushing wind, and it filled the whole house where they were sitting. </a:t>
            </a:r>
            <a:r>
              <a:rPr lang="en-US" sz="3200" b="1" baseline="30000" dirty="0"/>
              <a:t>3 </a:t>
            </a:r>
            <a:r>
              <a:rPr lang="en-US" sz="3200" dirty="0"/>
              <a:t>And there appeared to them tongues </a:t>
            </a:r>
            <a:r>
              <a:rPr lang="en-US" sz="3200" b="1" u="sng" dirty="0">
                <a:solidFill>
                  <a:srgbClr val="002060"/>
                </a:solidFill>
              </a:rPr>
              <a:t>as of</a:t>
            </a:r>
            <a:r>
              <a:rPr lang="en-US" sz="3200" dirty="0"/>
              <a:t> fire distributing themselves, and they rested on each one of them. </a:t>
            </a:r>
            <a:r>
              <a:rPr lang="en-US" sz="3200" b="1" baseline="30000" dirty="0"/>
              <a:t>4 </a:t>
            </a:r>
            <a:r>
              <a:rPr lang="en-US" sz="3200" dirty="0"/>
              <a:t>And they were all filled with the Holy Spirit and began to speak with other  tongues, as the Spirit was giving them utterance.</a:t>
            </a:r>
          </a:p>
          <a:p>
            <a:endParaRPr lang="en-US" sz="3600" dirty="0"/>
          </a:p>
        </p:txBody>
      </p:sp>
      <p:sp>
        <p:nvSpPr>
          <p:cNvPr id="3" name="Rounded Rectangular Callout 17">
            <a:extLst>
              <a:ext uri="{FF2B5EF4-FFF2-40B4-BE49-F238E27FC236}">
                <a16:creationId xmlns:a16="http://schemas.microsoft.com/office/drawing/2014/main" id="{9455DB9D-B37C-00E2-C7F4-B64EA61C73D6}"/>
              </a:ext>
            </a:extLst>
          </p:cNvPr>
          <p:cNvSpPr/>
          <p:nvPr/>
        </p:nvSpPr>
        <p:spPr>
          <a:xfrm>
            <a:off x="228600" y="155713"/>
            <a:ext cx="98298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Luke is trying to describe something </a:t>
            </a:r>
            <a:r>
              <a:rPr lang="en-US" sz="3600" b="1" i="1" dirty="0"/>
              <a:t>indescribable</a:t>
            </a:r>
          </a:p>
        </p:txBody>
      </p:sp>
      <p:sp>
        <p:nvSpPr>
          <p:cNvPr id="5" name="Rounded Rectangular Callout 17">
            <a:extLst>
              <a:ext uri="{FF2B5EF4-FFF2-40B4-BE49-F238E27FC236}">
                <a16:creationId xmlns:a16="http://schemas.microsoft.com/office/drawing/2014/main" id="{B7C23B11-2CDF-A0F7-78BF-8C6BE55FEFB7}"/>
              </a:ext>
            </a:extLst>
          </p:cNvPr>
          <p:cNvSpPr/>
          <p:nvPr/>
        </p:nvSpPr>
        <p:spPr>
          <a:xfrm>
            <a:off x="1828800" y="1080052"/>
            <a:ext cx="5257800" cy="60628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Yet concrete and tangible</a:t>
            </a:r>
            <a:endParaRPr lang="en-US" sz="3600" b="1" i="1" dirty="0"/>
          </a:p>
        </p:txBody>
      </p:sp>
      <p:sp>
        <p:nvSpPr>
          <p:cNvPr id="7" name="Rounded Rectangular Callout 17">
            <a:extLst>
              <a:ext uri="{FF2B5EF4-FFF2-40B4-BE49-F238E27FC236}">
                <a16:creationId xmlns:a16="http://schemas.microsoft.com/office/drawing/2014/main" id="{7B6832DE-51FF-37DA-8DC0-4919397290F2}"/>
              </a:ext>
            </a:extLst>
          </p:cNvPr>
          <p:cNvSpPr/>
          <p:nvPr/>
        </p:nvSpPr>
        <p:spPr>
          <a:xfrm>
            <a:off x="0" y="1933160"/>
            <a:ext cx="8229598" cy="609600"/>
          </a:xfrm>
          <a:prstGeom prst="wedgeRoundRectCallout">
            <a:avLst>
              <a:gd name="adj1" fmla="val -21927"/>
              <a:gd name="adj2" fmla="val 49596"/>
              <a:gd name="adj3" fmla="val 16667"/>
            </a:avLst>
          </a:prstGeom>
          <a:solidFill>
            <a:schemeClr val="tx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600" b="1" dirty="0"/>
              <a:t>    Auditory – Visual – Felt</a:t>
            </a:r>
          </a:p>
        </p:txBody>
      </p:sp>
    </p:spTree>
    <p:extLst>
      <p:ext uri="{BB962C8B-B14F-4D97-AF65-F5344CB8AC3E}">
        <p14:creationId xmlns:p14="http://schemas.microsoft.com/office/powerpoint/2010/main" val="49504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23388</TotalTime>
  <Words>6360</Words>
  <Application>Microsoft Office PowerPoint</Application>
  <PresentationFormat>Widescreen</PresentationFormat>
  <Paragraphs>367</Paragraphs>
  <Slides>78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78</vt:i4>
      </vt:variant>
    </vt:vector>
  </HeadingPairs>
  <TitlesOfParts>
    <vt:vector size="83" baseType="lpstr">
      <vt:lpstr>Agency FB</vt:lpstr>
      <vt:lpstr>Andalus</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Xenos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foustb</dc:creator>
  <cp:lastModifiedBy>Haley</cp:lastModifiedBy>
  <cp:revision>2440</cp:revision>
  <dcterms:created xsi:type="dcterms:W3CDTF">2015-11-05T16:00:32Z</dcterms:created>
  <dcterms:modified xsi:type="dcterms:W3CDTF">2025-02-14T06:49:24Z</dcterms:modified>
</cp:coreProperties>
</file>