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 id="2147483815" r:id="rId2"/>
  </p:sldMasterIdLst>
  <p:sldIdLst>
    <p:sldId id="256" r:id="rId3"/>
    <p:sldId id="300" r:id="rId4"/>
    <p:sldId id="290" r:id="rId5"/>
    <p:sldId id="291" r:id="rId6"/>
    <p:sldId id="259" r:id="rId7"/>
    <p:sldId id="288" r:id="rId8"/>
    <p:sldId id="289" r:id="rId9"/>
    <p:sldId id="292" r:id="rId10"/>
    <p:sldId id="293" r:id="rId11"/>
    <p:sldId id="294" r:id="rId12"/>
    <p:sldId id="258" r:id="rId13"/>
    <p:sldId id="277" r:id="rId14"/>
    <p:sldId id="262" r:id="rId15"/>
    <p:sldId id="295" r:id="rId16"/>
    <p:sldId id="297" r:id="rId17"/>
    <p:sldId id="299" r:id="rId18"/>
    <p:sldId id="278" r:id="rId19"/>
    <p:sldId id="303" r:id="rId20"/>
    <p:sldId id="279" r:id="rId21"/>
    <p:sldId id="298" r:id="rId22"/>
    <p:sldId id="267" r:id="rId23"/>
    <p:sldId id="304" r:id="rId24"/>
    <p:sldId id="271" r:id="rId25"/>
    <p:sldId id="275" r:id="rId26"/>
    <p:sldId id="272" r:id="rId27"/>
    <p:sldId id="273" r:id="rId28"/>
    <p:sldId id="276" r:id="rId29"/>
    <p:sldId id="284" r:id="rId30"/>
    <p:sldId id="285" r:id="rId31"/>
    <p:sldId id="305" r:id="rId32"/>
    <p:sldId id="287" r:id="rId33"/>
    <p:sldId id="302"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71BA54-4FC8-47F5-BEFF-FCEBA7C19A42}" v="245" dt="2023-01-29T14:54:19.4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936"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2100" cap="all" baseline="0">
                <a:solidFill>
                  <a:srgbClr val="72DB2B"/>
                </a:solidFill>
                <a:latin typeface="Lao UI" panose="020B0502040204020203" pitchFamily="34" charset="0"/>
                <a:cs typeface="Lao UI" panose="020B0502040204020203" pitchFamily="34" charset="0"/>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902724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7709180-B588-430E-86E4-A8EF4E55B76D}" type="datetimeFigureOut">
              <a:rPr lang="en-US" smtClean="0"/>
              <a:pPr>
                <a:defRPr/>
              </a:pPr>
              <a:t>2/3/2023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2F56BE8A-F3E3-4789-A8E0-2C68B814DCB4}" type="slidenum">
              <a:rPr lang="en-US" altLang="en-US" smtClean="0"/>
              <a:pPr/>
              <a:t>‹#›</a:t>
            </a:fld>
            <a:endParaRPr lang="en-US" altLang="en-US"/>
          </a:p>
        </p:txBody>
      </p:sp>
    </p:spTree>
    <p:extLst>
      <p:ext uri="{BB962C8B-B14F-4D97-AF65-F5344CB8AC3E}">
        <p14:creationId xmlns:p14="http://schemas.microsoft.com/office/powerpoint/2010/main" val="3852402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7709180-B588-430E-86E4-A8EF4E55B76D}" type="datetimeFigureOut">
              <a:rPr lang="en-US" smtClean="0"/>
              <a:pPr>
                <a:defRPr/>
              </a:pPr>
              <a:t>2/3/2023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2F56BE8A-F3E3-4789-A8E0-2C68B814DCB4}" type="slidenum">
              <a:rPr lang="en-US" altLang="en-US" smtClean="0"/>
              <a:pPr/>
              <a:t>‹#›</a:t>
            </a:fld>
            <a:endParaRPr lang="en-US" altLang="en-US"/>
          </a:p>
        </p:txBody>
      </p:sp>
    </p:spTree>
    <p:extLst>
      <p:ext uri="{BB962C8B-B14F-4D97-AF65-F5344CB8AC3E}">
        <p14:creationId xmlns:p14="http://schemas.microsoft.com/office/powerpoint/2010/main" val="2050651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7709180-B588-430E-86E4-A8EF4E55B76D}" type="datetimeFigureOut">
              <a:rPr lang="en-US" smtClean="0"/>
              <a:pPr>
                <a:defRPr/>
              </a:pPr>
              <a:t>2/3/2023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2F56BE8A-F3E3-4789-A8E0-2C68B814DCB4}" type="slidenum">
              <a:rPr lang="en-US" altLang="en-US" smtClean="0"/>
              <a:pPr/>
              <a:t>‹#›</a:t>
            </a:fld>
            <a:endParaRPr lang="en-US" alt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773519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7709180-B588-430E-86E4-A8EF4E55B76D}" type="datetimeFigureOut">
              <a:rPr lang="en-US" smtClean="0"/>
              <a:pPr>
                <a:defRPr/>
              </a:pPr>
              <a:t>2/3/2023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2F56BE8A-F3E3-4789-A8E0-2C68B814DCB4}" type="slidenum">
              <a:rPr lang="en-US" altLang="en-US" smtClean="0"/>
              <a:pPr/>
              <a:t>‹#›</a:t>
            </a:fld>
            <a:endParaRPr lang="en-US" altLang="en-US"/>
          </a:p>
        </p:txBody>
      </p:sp>
    </p:spTree>
    <p:extLst>
      <p:ext uri="{BB962C8B-B14F-4D97-AF65-F5344CB8AC3E}">
        <p14:creationId xmlns:p14="http://schemas.microsoft.com/office/powerpoint/2010/main" val="478050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F7709180-B588-430E-86E4-A8EF4E55B76D}" type="datetimeFigureOut">
              <a:rPr lang="en-US" smtClean="0"/>
              <a:pPr>
                <a:defRPr/>
              </a:pPr>
              <a:t>2/3/2023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2F56BE8A-F3E3-4789-A8E0-2C68B814DCB4}" type="slidenum">
              <a:rPr lang="en-US" altLang="en-US" smtClean="0"/>
              <a:pPr/>
              <a:t>‹#›</a:t>
            </a:fld>
            <a:endParaRPr lang="en-US" altLang="en-US"/>
          </a:p>
        </p:txBody>
      </p:sp>
    </p:spTree>
    <p:extLst>
      <p:ext uri="{BB962C8B-B14F-4D97-AF65-F5344CB8AC3E}">
        <p14:creationId xmlns:p14="http://schemas.microsoft.com/office/powerpoint/2010/main" val="432913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F7709180-B588-430E-86E4-A8EF4E55B76D}" type="datetimeFigureOut">
              <a:rPr lang="en-US" smtClean="0"/>
              <a:pPr>
                <a:defRPr/>
              </a:pPr>
              <a:t>2/3/2023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2F56BE8A-F3E3-4789-A8E0-2C68B814DCB4}" type="slidenum">
              <a:rPr lang="en-US" altLang="en-US" smtClean="0"/>
              <a:pPr/>
              <a:t>‹#›</a:t>
            </a:fld>
            <a:endParaRPr lang="en-US" altLang="en-US"/>
          </a:p>
        </p:txBody>
      </p:sp>
    </p:spTree>
    <p:extLst>
      <p:ext uri="{BB962C8B-B14F-4D97-AF65-F5344CB8AC3E}">
        <p14:creationId xmlns:p14="http://schemas.microsoft.com/office/powerpoint/2010/main" val="1496000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4920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1500" cap="all" baseline="0">
                <a:solidFill>
                  <a:srgbClr val="03272D"/>
                </a:solidFill>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4"/>
            <a:ext cx="2743200" cy="365125"/>
          </a:xfrm>
        </p:spPr>
        <p:txBody>
          <a:bodyPr/>
          <a:lstStyle/>
          <a:p>
            <a:fld id="{1D8BD707-D9CF-40AE-B4C6-C98DA3205C09}" type="datetimeFigureOut">
              <a:rPr lang="en-US" smtClean="0"/>
              <a:pPr/>
              <a:t>2/3/2023</a:t>
            </a:fld>
            <a:endParaRPr lang="en-US"/>
          </a:p>
        </p:txBody>
      </p:sp>
      <p:sp>
        <p:nvSpPr>
          <p:cNvPr id="5" name="Footer Placeholder 4"/>
          <p:cNvSpPr>
            <a:spLocks noGrp="1"/>
          </p:cNvSpPr>
          <p:nvPr>
            <p:ph type="ftr" sz="quarter" idx="11"/>
          </p:nvPr>
        </p:nvSpPr>
        <p:spPr>
          <a:xfrm>
            <a:off x="1876425" y="5410204"/>
            <a:ext cx="5124887" cy="365125"/>
          </a:xfrm>
        </p:spPr>
        <p:txBody>
          <a:bodyPr/>
          <a:lstStyle/>
          <a:p>
            <a:endParaRPr lang="en-US"/>
          </a:p>
        </p:txBody>
      </p:sp>
      <p:sp>
        <p:nvSpPr>
          <p:cNvPr id="6" name="Slide Number Placeholder 5"/>
          <p:cNvSpPr>
            <a:spLocks noGrp="1"/>
          </p:cNvSpPr>
          <p:nvPr>
            <p:ph type="sldNum" sz="quarter" idx="12"/>
          </p:nvPr>
        </p:nvSpPr>
        <p:spPr>
          <a:xfrm>
            <a:off x="9896913" y="5410202"/>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53649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89783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03272D"/>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0012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3" y="618518"/>
            <a:ext cx="11798135" cy="1478570"/>
          </a:xfrm>
        </p:spPr>
        <p:txBody>
          <a:bodyPr>
            <a:normAutofit/>
          </a:bodyPr>
          <a:lstStyle>
            <a:lvl1pPr>
              <a:defRPr sz="405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3" y="2249488"/>
            <a:ext cx="11798135" cy="4466009"/>
          </a:xfrm>
        </p:spPr>
        <p:txBody>
          <a:bodyPr/>
          <a:lstStyle>
            <a:lvl1pPr>
              <a:defRPr sz="3300">
                <a:latin typeface="Lao UI" panose="020B0502040204020203" pitchFamily="34" charset="0"/>
                <a:cs typeface="Lao UI" panose="020B0502040204020203" pitchFamily="34" charset="0"/>
              </a:defRPr>
            </a:lvl1pPr>
            <a:lvl2pPr>
              <a:defRPr sz="2700">
                <a:latin typeface="Lao UI" panose="020B0502040204020203" pitchFamily="34" charset="0"/>
                <a:cs typeface="Lao UI" panose="020B0502040204020203" pitchFamily="34" charset="0"/>
              </a:defRPr>
            </a:lvl2pPr>
            <a:lvl3pPr>
              <a:defRPr sz="2400">
                <a:latin typeface="Lao UI" panose="020B0502040204020203" pitchFamily="34" charset="0"/>
                <a:cs typeface="Lao UI" panose="020B0502040204020203" pitchFamily="34" charset="0"/>
              </a:defRPr>
            </a:lvl3pPr>
            <a:lvl4pPr>
              <a:defRPr sz="2100">
                <a:latin typeface="Lao UI" panose="020B0502040204020203" pitchFamily="34" charset="0"/>
                <a:cs typeface="Lao UI" panose="020B0502040204020203" pitchFamily="34" charset="0"/>
              </a:defRPr>
            </a:lvl4pPr>
            <a:lvl5pPr>
              <a:defRPr sz="18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95845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509062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020750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827322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54171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737745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191623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99902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034098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8962573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11033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72DB2B"/>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AD046AD5-F6EE-440D-8051-A326BD0D9289}" type="datetimeFigureOut">
              <a:rPr lang="en-US" smtClean="0"/>
              <a:pPr>
                <a:defRPr/>
              </a:pPr>
              <a:t>2/3/2023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26E9236B-F795-419E-9256-7E79C1EF6090}" type="slidenum">
              <a:rPr lang="en-US" altLang="en-US" smtClean="0"/>
              <a:pPr/>
              <a:t>‹#›</a:t>
            </a:fld>
            <a:endParaRPr lang="en-US" altLang="en-US"/>
          </a:p>
        </p:txBody>
      </p:sp>
    </p:spTree>
    <p:extLst>
      <p:ext uri="{BB962C8B-B14F-4D97-AF65-F5344CB8AC3E}">
        <p14:creationId xmlns:p14="http://schemas.microsoft.com/office/powerpoint/2010/main" val="4018993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768964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66229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EF45C628-407E-4A0C-971A-57095B0E56B1}" type="datetimeFigureOut">
              <a:rPr lang="en-US" smtClean="0"/>
              <a:pPr>
                <a:defRPr/>
              </a:pPr>
              <a:t>2/3/2023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5CFCF02-30F5-435D-A580-84F85F9E5205}" type="slidenum">
              <a:rPr lang="en-US" altLang="en-US" smtClean="0"/>
              <a:pPr/>
              <a:t>‹#›</a:t>
            </a:fld>
            <a:endParaRPr lang="en-US" altLang="en-US"/>
          </a:p>
        </p:txBody>
      </p:sp>
    </p:spTree>
    <p:extLst>
      <p:ext uri="{BB962C8B-B14F-4D97-AF65-F5344CB8AC3E}">
        <p14:creationId xmlns:p14="http://schemas.microsoft.com/office/powerpoint/2010/main" val="234811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E5EAD546-0453-49E0-9AF0-029D2889C1BF}" type="datetimeFigureOut">
              <a:rPr lang="en-US" smtClean="0"/>
              <a:pPr>
                <a:defRPr/>
              </a:pPr>
              <a:t>2/3/2023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E2E658CC-5B16-498B-A37E-44E025DFD8C0}" type="slidenum">
              <a:rPr lang="en-US" altLang="en-US" smtClean="0"/>
              <a:pPr/>
              <a:t>‹#›</a:t>
            </a:fld>
            <a:endParaRPr lang="en-US" altLang="en-US"/>
          </a:p>
        </p:txBody>
      </p:sp>
    </p:spTree>
    <p:extLst>
      <p:ext uri="{BB962C8B-B14F-4D97-AF65-F5344CB8AC3E}">
        <p14:creationId xmlns:p14="http://schemas.microsoft.com/office/powerpoint/2010/main" val="3301513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34D2B0FF-42B3-495D-913D-AA36F4AE67E9}" type="datetimeFigureOut">
              <a:rPr lang="en-US" smtClean="0"/>
              <a:pPr>
                <a:defRPr/>
              </a:pPr>
              <a:t>2/3/2023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BB263B28-914E-44E5-BA04-C720FE21F600}" type="slidenum">
              <a:rPr lang="en-US" altLang="en-US" smtClean="0"/>
              <a:pPr/>
              <a:t>‹#›</a:t>
            </a:fld>
            <a:endParaRPr lang="en-US" altLang="en-US"/>
          </a:p>
        </p:txBody>
      </p:sp>
    </p:spTree>
    <p:extLst>
      <p:ext uri="{BB962C8B-B14F-4D97-AF65-F5344CB8AC3E}">
        <p14:creationId xmlns:p14="http://schemas.microsoft.com/office/powerpoint/2010/main" val="4008081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180FD0B-42A6-4CB9-BAF8-871AE4A44CB1}" type="datetimeFigureOut">
              <a:rPr lang="en-US" smtClean="0"/>
              <a:pPr>
                <a:defRPr/>
              </a:pPr>
              <a:t>2/3/2023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5614E5B5-3D4B-4E92-8BAA-D6252300A8B5}" type="slidenum">
              <a:rPr lang="en-US" altLang="en-US" smtClean="0"/>
              <a:pPr/>
              <a:t>‹#›</a:t>
            </a:fld>
            <a:endParaRPr lang="en-US" altLang="en-US"/>
          </a:p>
        </p:txBody>
      </p:sp>
    </p:spTree>
    <p:extLst>
      <p:ext uri="{BB962C8B-B14F-4D97-AF65-F5344CB8AC3E}">
        <p14:creationId xmlns:p14="http://schemas.microsoft.com/office/powerpoint/2010/main" val="2110819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8B34E2C-E289-418D-BDED-76FE6A978697}" type="datetimeFigureOut">
              <a:rPr lang="en-US" smtClean="0"/>
              <a:pPr>
                <a:defRPr/>
              </a:pPr>
              <a:t>2/3/2023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6D38EB34-F767-4EE6-8952-DD7F6133782E}" type="slidenum">
              <a:rPr lang="en-US" altLang="en-US" smtClean="0"/>
              <a:pPr/>
              <a:t>‹#›</a:t>
            </a:fld>
            <a:endParaRPr lang="en-US" altLang="en-US"/>
          </a:p>
        </p:txBody>
      </p:sp>
    </p:spTree>
    <p:extLst>
      <p:ext uri="{BB962C8B-B14F-4D97-AF65-F5344CB8AC3E}">
        <p14:creationId xmlns:p14="http://schemas.microsoft.com/office/powerpoint/2010/main" val="769397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D52E95F7-EDDD-4F31-9D0F-D004CA8726DD}" type="datetimeFigureOut">
              <a:rPr lang="en-US" smtClean="0"/>
              <a:pPr>
                <a:defRPr/>
              </a:pPr>
              <a:t>2/3/2023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72DE6409-12BD-4D6D-80C9-D4023D5E4DE4}" type="slidenum">
              <a:rPr lang="en-US" altLang="en-US" smtClean="0"/>
              <a:pPr/>
              <a:t>‹#›</a:t>
            </a:fld>
            <a:endParaRPr lang="en-US" altLang="en-US"/>
          </a:p>
        </p:txBody>
      </p:sp>
    </p:spTree>
    <p:extLst>
      <p:ext uri="{BB962C8B-B14F-4D97-AF65-F5344CB8AC3E}">
        <p14:creationId xmlns:p14="http://schemas.microsoft.com/office/powerpoint/2010/main" val="668731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chemeClr val="tx1">
                    <a:tint val="75000"/>
                  </a:schemeClr>
                </a:solidFill>
              </a:defRPr>
            </a:lvl1pPr>
          </a:lstStyle>
          <a:p>
            <a:pPr>
              <a:defRPr/>
            </a:pPr>
            <a:fld id="{F7709180-B588-430E-86E4-A8EF4E55B76D}" type="datetimeFigureOut">
              <a:rPr lang="en-US" smtClean="0"/>
              <a:pPr>
                <a:defRPr/>
              </a:pPr>
              <a:t>2/3/2023</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2F56BE8A-F3E3-4789-A8E0-2C68B814DCB4}" type="slidenum">
              <a:rPr lang="en-US" altLang="en-US" smtClean="0"/>
              <a:pPr/>
              <a:t>‹#›</a:t>
            </a:fld>
            <a:endParaRPr lang="en-US" altLang="en-US"/>
          </a:p>
        </p:txBody>
      </p:sp>
    </p:spTree>
    <p:extLst>
      <p:ext uri="{BB962C8B-B14F-4D97-AF65-F5344CB8AC3E}">
        <p14:creationId xmlns:p14="http://schemas.microsoft.com/office/powerpoint/2010/main" val="3657622307"/>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Lst>
  <p:txStyles>
    <p:titleStyle>
      <a:lvl1pPr algn="l" defTabSz="685835"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rgbClr val="03272D"/>
                </a:solidFill>
              </a:defRPr>
            </a:lvl1pPr>
          </a:lstStyle>
          <a:p>
            <a:fld id="{1D8BD707-D9CF-40AE-B4C6-C98DA3205C09}" type="datetimeFigureOut">
              <a:rPr lang="en-US" smtClean="0"/>
              <a:pPr/>
              <a:t>2/3/2023</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904693052"/>
      </p:ext>
    </p:extLst>
  </p:cSld>
  <p:clrMap bg1="dk1" tx1="lt1" bg2="dk2" tx2="lt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Lst>
  <p:txStyles>
    <p:titleStyle>
      <a:lvl1pPr algn="l" defTabSz="685835" rtl="0" eaLnBrk="1" latinLnBrk="0" hangingPunct="1">
        <a:lnSpc>
          <a:spcPct val="90000"/>
        </a:lnSpc>
        <a:spcBef>
          <a:spcPct val="0"/>
        </a:spcBef>
        <a:buNone/>
        <a:defRPr sz="2700" kern="1200" cap="all" baseline="0">
          <a:solidFill>
            <a:srgbClr val="03272D"/>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rgbClr val="03272D"/>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rgbClr val="03272D"/>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rgbClr val="03272D"/>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FFA0AA-3401-19D7-5902-287CC3E4EA9F}"/>
              </a:ext>
            </a:extLst>
          </p:cNvPr>
          <p:cNvSpPr>
            <a:spLocks noGrp="1"/>
          </p:cNvSpPr>
          <p:nvPr>
            <p:ph type="ctrTitle"/>
          </p:nvPr>
        </p:nvSpPr>
        <p:spPr/>
        <p:txBody>
          <a:bodyPr>
            <a:normAutofit/>
          </a:bodyPr>
          <a:lstStyle/>
          <a:p>
            <a:pPr>
              <a:defRPr/>
            </a:pPr>
            <a:r>
              <a:rPr lang="en-US" sz="4800" dirty="0"/>
              <a:t>1 Corinthians Ch.2	</a:t>
            </a:r>
          </a:p>
        </p:txBody>
      </p:sp>
      <p:sp>
        <p:nvSpPr>
          <p:cNvPr id="9219" name="Subtitle 2">
            <a:extLst>
              <a:ext uri="{FF2B5EF4-FFF2-40B4-BE49-F238E27FC236}">
                <a16:creationId xmlns:a16="http://schemas.microsoft.com/office/drawing/2014/main" xmlns="" id="{5105B831-9EB2-9023-D9AE-DB19B1250F85}"/>
              </a:ext>
            </a:extLst>
          </p:cNvPr>
          <p:cNvSpPr>
            <a:spLocks noGrp="1"/>
          </p:cNvSpPr>
          <p:nvPr>
            <p:ph type="subTitle" idx="1"/>
          </p:nvPr>
        </p:nvSpPr>
        <p:spPr/>
        <p:txBody>
          <a:bodyPr>
            <a:normAutofit/>
          </a:bodyPr>
          <a:lstStyle/>
          <a:p>
            <a:pPr eaLnBrk="1" hangingPunct="1">
              <a:defRPr/>
            </a:pPr>
            <a:r>
              <a:rPr lang="en-US" sz="4000"/>
              <a:t>Understanding the mind of God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xmlns="" id="{B824C04A-B39C-0703-A37A-13171F8EC2CF}"/>
              </a:ext>
            </a:extLst>
          </p:cNvPr>
          <p:cNvSpPr>
            <a:spLocks noGrp="1"/>
          </p:cNvSpPr>
          <p:nvPr>
            <p:ph type="title"/>
          </p:nvPr>
        </p:nvSpPr>
        <p:spPr/>
        <p:txBody>
          <a:bodyPr/>
          <a:lstStyle/>
          <a:p>
            <a:pPr eaLnBrk="1" hangingPunct="1"/>
            <a:r>
              <a:rPr lang="en-US" altLang="en-US"/>
              <a:t>1 Corinthians Chapter 1</a:t>
            </a:r>
          </a:p>
        </p:txBody>
      </p:sp>
      <p:sp>
        <p:nvSpPr>
          <p:cNvPr id="44035" name="Content Placeholder 2">
            <a:extLst>
              <a:ext uri="{FF2B5EF4-FFF2-40B4-BE49-F238E27FC236}">
                <a16:creationId xmlns:a16="http://schemas.microsoft.com/office/drawing/2014/main" xmlns="" id="{0E3A7A9C-5FD9-1034-24B5-82D935EA2620}"/>
              </a:ext>
            </a:extLst>
          </p:cNvPr>
          <p:cNvSpPr>
            <a:spLocks noGrp="1"/>
          </p:cNvSpPr>
          <p:nvPr>
            <p:ph idx="1"/>
          </p:nvPr>
        </p:nvSpPr>
        <p:spPr/>
        <p:txBody>
          <a:bodyPr/>
          <a:lstStyle/>
          <a:p>
            <a:pPr eaLnBrk="1" hangingPunct="1">
              <a:buFont typeface="Wingdings" panose="05000000000000000000" pitchFamily="2" charset="2"/>
              <a:buNone/>
            </a:pPr>
            <a:r>
              <a:rPr lang="en-US" altLang="en-US" sz="4000" b="1"/>
              <a:t>22</a:t>
            </a:r>
            <a:r>
              <a:rPr lang="en-US" altLang="en-US" sz="4000"/>
              <a:t> For indeed Jews ask for signs and Greeks search for wisdom; </a:t>
            </a:r>
            <a:r>
              <a:rPr lang="en-US" altLang="en-US" sz="4000" b="1"/>
              <a:t>23 </a:t>
            </a:r>
            <a:r>
              <a:rPr lang="en-US" altLang="en-US" sz="4000"/>
              <a:t>but we preach Christ crucified, to Jews a stumbling block and to Gentiles foolishness, </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3">
            <a:extLst>
              <a:ext uri="{FF2B5EF4-FFF2-40B4-BE49-F238E27FC236}">
                <a16:creationId xmlns:a16="http://schemas.microsoft.com/office/drawing/2014/main" xmlns="" id="{04BA8DB3-BA5B-0FC2-6578-C4F47C3449D3}"/>
              </a:ext>
            </a:extLst>
          </p:cNvPr>
          <p:cNvSpPr>
            <a:spLocks noGrp="1"/>
          </p:cNvSpPr>
          <p:nvPr>
            <p:ph type="title"/>
          </p:nvPr>
        </p:nvSpPr>
        <p:spPr/>
        <p:txBody>
          <a:bodyPr/>
          <a:lstStyle/>
          <a:p>
            <a:pPr eaLnBrk="1" hangingPunct="1"/>
            <a:r>
              <a:rPr lang="en-US" altLang="en-US"/>
              <a:t>1 Corinthians Chapter 2</a:t>
            </a:r>
          </a:p>
        </p:txBody>
      </p:sp>
      <p:sp>
        <p:nvSpPr>
          <p:cNvPr id="12290" name="Content Placeholder 2">
            <a:extLst>
              <a:ext uri="{FF2B5EF4-FFF2-40B4-BE49-F238E27FC236}">
                <a16:creationId xmlns:a16="http://schemas.microsoft.com/office/drawing/2014/main" xmlns="" id="{8915AE40-C232-A719-3CC1-34B4E5B53CAC}"/>
              </a:ext>
            </a:extLst>
          </p:cNvPr>
          <p:cNvSpPr>
            <a:spLocks noGrp="1"/>
          </p:cNvSpPr>
          <p:nvPr>
            <p:ph idx="1"/>
          </p:nvPr>
        </p:nvSpPr>
        <p:spPr/>
        <p:txBody>
          <a:bodyPr>
            <a:normAutofit lnSpcReduction="10000"/>
          </a:bodyPr>
          <a:lstStyle/>
          <a:p>
            <a:pPr eaLnBrk="1" hangingPunct="1">
              <a:buFont typeface="Wingdings" panose="05000000000000000000" pitchFamily="2" charset="2"/>
              <a:buNone/>
            </a:pPr>
            <a:r>
              <a:rPr lang="en-US" altLang="en-US" sz="4000" b="1"/>
              <a:t>1</a:t>
            </a:r>
            <a:r>
              <a:rPr lang="en-US" altLang="en-US" sz="4000"/>
              <a:t> And when I came to you, brethren, I did not come with </a:t>
            </a:r>
            <a:r>
              <a:rPr lang="en-US" altLang="en-US" sz="4000" u="sng"/>
              <a:t>superiority of speech or of wisdom</a:t>
            </a:r>
            <a:r>
              <a:rPr lang="en-US" altLang="en-US" sz="4000"/>
              <a:t>, proclaiming to you the testimony of God. </a:t>
            </a:r>
          </a:p>
          <a:p>
            <a:pPr eaLnBrk="1" hangingPunct="1"/>
            <a:r>
              <a:rPr lang="en-US" altLang="en-US" sz="4000"/>
              <a:t>The Greeks LOVED a good speech</a:t>
            </a:r>
          </a:p>
          <a:p>
            <a:pPr eaLnBrk="1" hangingPunct="1"/>
            <a:r>
              <a:rPr lang="en-US" altLang="en-US" sz="4000"/>
              <a:t>Rhetoric, Philosophy, Debate, being able to craftily argue a position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0">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3">
            <a:extLst>
              <a:ext uri="{FF2B5EF4-FFF2-40B4-BE49-F238E27FC236}">
                <a16:creationId xmlns:a16="http://schemas.microsoft.com/office/drawing/2014/main" xmlns="" id="{EDE44005-0FC9-6D96-DAB2-F5D9EEED0B9C}"/>
              </a:ext>
            </a:extLst>
          </p:cNvPr>
          <p:cNvSpPr>
            <a:spLocks noGrp="1"/>
          </p:cNvSpPr>
          <p:nvPr>
            <p:ph type="title"/>
          </p:nvPr>
        </p:nvSpPr>
        <p:spPr/>
        <p:txBody>
          <a:bodyPr/>
          <a:lstStyle/>
          <a:p>
            <a:pPr eaLnBrk="1" hangingPunct="1"/>
            <a:r>
              <a:rPr lang="en-US" altLang="en-US"/>
              <a:t>1 Corinthians Chapter 2</a:t>
            </a:r>
          </a:p>
        </p:txBody>
      </p:sp>
      <p:sp>
        <p:nvSpPr>
          <p:cNvPr id="13314" name="Content Placeholder 2">
            <a:extLst>
              <a:ext uri="{FF2B5EF4-FFF2-40B4-BE49-F238E27FC236}">
                <a16:creationId xmlns:a16="http://schemas.microsoft.com/office/drawing/2014/main" xmlns="" id="{4F5F378A-86B5-83DF-A1EA-C010F2082FE3}"/>
              </a:ext>
            </a:extLst>
          </p:cNvPr>
          <p:cNvSpPr>
            <a:spLocks noGrp="1"/>
          </p:cNvSpPr>
          <p:nvPr>
            <p:ph idx="1"/>
          </p:nvPr>
        </p:nvSpPr>
        <p:spPr/>
        <p:txBody>
          <a:bodyPr>
            <a:normAutofit/>
          </a:bodyPr>
          <a:lstStyle/>
          <a:p>
            <a:pPr eaLnBrk="1" hangingPunct="1">
              <a:buFont typeface="Wingdings" panose="05000000000000000000" pitchFamily="2" charset="2"/>
              <a:buNone/>
            </a:pPr>
            <a:r>
              <a:rPr lang="en-US" altLang="en-US" sz="4000" b="1" dirty="0"/>
              <a:t>2</a:t>
            </a:r>
            <a:r>
              <a:rPr lang="en-US" altLang="en-US" sz="4000" dirty="0"/>
              <a:t> For I determined to know nothing among you except Jesus Christ, and Him crucified. </a:t>
            </a:r>
          </a:p>
          <a:p>
            <a:pPr eaLnBrk="1" hangingPunct="1"/>
            <a:r>
              <a:rPr lang="en-US" altLang="en-US" sz="4000" dirty="0"/>
              <a:t>There are no tricks here, no cleverness</a:t>
            </a:r>
          </a:p>
          <a:p>
            <a:pPr eaLnBrk="1" hangingPunct="1"/>
            <a:r>
              <a:rPr lang="en-US" altLang="en-US" sz="4000" dirty="0"/>
              <a:t>Just Jesus on the cross</a:t>
            </a:r>
          </a:p>
          <a:p>
            <a:pPr eaLnBrk="1" hangingPunct="1"/>
            <a:r>
              <a:rPr lang="en-US" altLang="en-US" sz="4000" dirty="0"/>
              <a:t>And the power of the Holy Spirit</a:t>
            </a:r>
          </a:p>
          <a:p>
            <a:pPr eaLnBrk="1" hangingPunct="1">
              <a:buFont typeface="Wingdings" panose="05000000000000000000" pitchFamily="2" charset="2"/>
              <a:buNone/>
            </a:pPr>
            <a:endParaRPr lang="en-US" altLang="en-US" sz="4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4">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le 3">
            <a:extLst>
              <a:ext uri="{FF2B5EF4-FFF2-40B4-BE49-F238E27FC236}">
                <a16:creationId xmlns:a16="http://schemas.microsoft.com/office/drawing/2014/main" xmlns="" id="{C2C19511-AF2C-F85E-B643-3DCD56EEB334}"/>
              </a:ext>
            </a:extLst>
          </p:cNvPr>
          <p:cNvSpPr>
            <a:spLocks noGrp="1"/>
          </p:cNvSpPr>
          <p:nvPr>
            <p:ph type="title"/>
          </p:nvPr>
        </p:nvSpPr>
        <p:spPr/>
        <p:txBody>
          <a:bodyPr/>
          <a:lstStyle/>
          <a:p>
            <a:pPr eaLnBrk="1" hangingPunct="1"/>
            <a:r>
              <a:rPr lang="en-US" altLang="en-US"/>
              <a:t>1 Corinthians Chapter 2</a:t>
            </a:r>
          </a:p>
        </p:txBody>
      </p:sp>
      <p:sp>
        <p:nvSpPr>
          <p:cNvPr id="14338" name="Content Placeholder 2">
            <a:extLst>
              <a:ext uri="{FF2B5EF4-FFF2-40B4-BE49-F238E27FC236}">
                <a16:creationId xmlns:a16="http://schemas.microsoft.com/office/drawing/2014/main" xmlns="" id="{91B0490B-8955-8833-659B-01485A379872}"/>
              </a:ext>
            </a:extLst>
          </p:cNvPr>
          <p:cNvSpPr>
            <a:spLocks noGrp="1"/>
          </p:cNvSpPr>
          <p:nvPr>
            <p:ph idx="1"/>
          </p:nvPr>
        </p:nvSpPr>
        <p:spPr>
          <a:xfrm>
            <a:off x="203862" y="1981200"/>
            <a:ext cx="11798135" cy="4466009"/>
          </a:xfrm>
        </p:spPr>
        <p:txBody>
          <a:bodyPr>
            <a:normAutofit/>
          </a:bodyPr>
          <a:lstStyle/>
          <a:p>
            <a:pPr eaLnBrk="1" hangingPunct="1">
              <a:buFont typeface="Wingdings" panose="05000000000000000000" pitchFamily="2" charset="2"/>
              <a:buNone/>
            </a:pPr>
            <a:r>
              <a:rPr lang="en-US" altLang="en-US" sz="4000" b="1" dirty="0"/>
              <a:t>3 </a:t>
            </a:r>
            <a:r>
              <a:rPr lang="en-US" altLang="en-US" sz="4000" dirty="0"/>
              <a:t>I was with you in weakness and in fear and in much trembling, </a:t>
            </a:r>
            <a:r>
              <a:rPr lang="en-US" altLang="en-US" sz="4000" b="1" dirty="0"/>
              <a:t>4 </a:t>
            </a:r>
            <a:r>
              <a:rPr lang="en-US" altLang="en-US" sz="4000" dirty="0"/>
              <a:t>and my message and </a:t>
            </a:r>
            <a:r>
              <a:rPr lang="en-US" altLang="en-US" sz="4000" u="sng" dirty="0"/>
              <a:t>my preaching were not in persuasive words of wisdom, but in demonstration of the Spirit and of power</a:t>
            </a:r>
            <a:r>
              <a:rPr lang="en-US" altLang="en-US" sz="4000" dirty="0"/>
              <a:t>, </a:t>
            </a:r>
            <a:r>
              <a:rPr lang="en-US" altLang="en-US" sz="4000" b="1" dirty="0"/>
              <a:t>5</a:t>
            </a:r>
            <a:r>
              <a:rPr lang="en-US" altLang="en-US" sz="4000" dirty="0"/>
              <a:t> so that your faith would not rest on the wisdom of men, but on the power of God.</a:t>
            </a:r>
          </a:p>
        </p:txBody>
      </p:sp>
      <p:sp>
        <p:nvSpPr>
          <p:cNvPr id="2" name="Rectangle 1">
            <a:extLst>
              <a:ext uri="{FF2B5EF4-FFF2-40B4-BE49-F238E27FC236}">
                <a16:creationId xmlns:a16="http://schemas.microsoft.com/office/drawing/2014/main" xmlns="" id="{71F1AEB8-AF2D-BCFA-5826-D9F4A26D969A}"/>
              </a:ext>
            </a:extLst>
          </p:cNvPr>
          <p:cNvSpPr/>
          <p:nvPr/>
        </p:nvSpPr>
        <p:spPr>
          <a:xfrm>
            <a:off x="304800" y="838200"/>
            <a:ext cx="7239000" cy="3970318"/>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pPr>
              <a:defRPr/>
            </a:pPr>
            <a:r>
              <a:rPr lang="en-US" sz="3600" b="1" dirty="0"/>
              <a:t>Acts 18:9</a:t>
            </a:r>
            <a:r>
              <a:rPr lang="en-US" sz="3600" dirty="0"/>
              <a:t> And the Lord said to Paul in the night by a vision, “Do not be afraid </a:t>
            </a:r>
            <a:r>
              <a:rPr lang="en-US" sz="3600" i="1" dirty="0"/>
              <a:t>any longer</a:t>
            </a:r>
            <a:r>
              <a:rPr lang="en-US" sz="3600" dirty="0"/>
              <a:t>, but go on speaking and do not be silent; </a:t>
            </a:r>
            <a:r>
              <a:rPr lang="en-US" sz="3600" b="1" dirty="0"/>
              <a:t>10</a:t>
            </a:r>
            <a:r>
              <a:rPr lang="en-US" sz="3600" dirty="0"/>
              <a:t>  for I am with you, and no man will attack you in order to harm you, for I have many people in this city.”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D6B9A1-3081-505C-95B4-3C5A4C6813DC}"/>
              </a:ext>
            </a:extLst>
          </p:cNvPr>
          <p:cNvSpPr>
            <a:spLocks noGrp="1"/>
          </p:cNvSpPr>
          <p:nvPr>
            <p:ph type="title"/>
          </p:nvPr>
        </p:nvSpPr>
        <p:spPr/>
        <p:txBody>
          <a:bodyPr/>
          <a:lstStyle/>
          <a:p>
            <a:r>
              <a:rPr lang="en-US" dirty="0"/>
              <a:t>Sharing our backwards faith</a:t>
            </a:r>
          </a:p>
        </p:txBody>
      </p:sp>
      <p:sp>
        <p:nvSpPr>
          <p:cNvPr id="3" name="Content Placeholder 2">
            <a:extLst>
              <a:ext uri="{FF2B5EF4-FFF2-40B4-BE49-F238E27FC236}">
                <a16:creationId xmlns:a16="http://schemas.microsoft.com/office/drawing/2014/main" xmlns="" id="{174F6AFA-7E71-0DEB-C592-28EBFFC22F72}"/>
              </a:ext>
            </a:extLst>
          </p:cNvPr>
          <p:cNvSpPr>
            <a:spLocks noGrp="1"/>
          </p:cNvSpPr>
          <p:nvPr>
            <p:ph idx="1"/>
          </p:nvPr>
        </p:nvSpPr>
        <p:spPr>
          <a:xfrm>
            <a:off x="196932" y="1981200"/>
            <a:ext cx="11798135" cy="4466009"/>
          </a:xfrm>
        </p:spPr>
        <p:txBody>
          <a:bodyPr/>
          <a:lstStyle/>
          <a:p>
            <a:pPr marL="0" indent="0">
              <a:buNone/>
            </a:pPr>
            <a:r>
              <a:rPr lang="en-US" dirty="0"/>
              <a:t>The flow of Paul’s argument</a:t>
            </a:r>
          </a:p>
          <a:p>
            <a:r>
              <a:rPr lang="en-US" dirty="0"/>
              <a:t>God’s message is amazing</a:t>
            </a:r>
          </a:p>
          <a:p>
            <a:r>
              <a:rPr lang="en-US" dirty="0"/>
              <a:t>It’s counter intuitive</a:t>
            </a:r>
          </a:p>
          <a:p>
            <a:r>
              <a:rPr lang="en-US" dirty="0"/>
              <a:t>It seems like nonsense</a:t>
            </a:r>
          </a:p>
          <a:p>
            <a:r>
              <a:rPr lang="en-US" dirty="0"/>
              <a:t>It can get you rejected, beaten, or killed</a:t>
            </a:r>
          </a:p>
          <a:p>
            <a:r>
              <a:rPr lang="en-US" dirty="0"/>
              <a:t>At the very least people will think you are dumb</a:t>
            </a:r>
          </a:p>
          <a:p>
            <a:endParaRPr lang="en-US" dirty="0"/>
          </a:p>
        </p:txBody>
      </p:sp>
    </p:spTree>
    <p:extLst>
      <p:ext uri="{BB962C8B-B14F-4D97-AF65-F5344CB8AC3E}">
        <p14:creationId xmlns:p14="http://schemas.microsoft.com/office/powerpoint/2010/main" val="1786416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D6B9A1-3081-505C-95B4-3C5A4C6813DC}"/>
              </a:ext>
            </a:extLst>
          </p:cNvPr>
          <p:cNvSpPr>
            <a:spLocks noGrp="1"/>
          </p:cNvSpPr>
          <p:nvPr>
            <p:ph type="title"/>
          </p:nvPr>
        </p:nvSpPr>
        <p:spPr/>
        <p:txBody>
          <a:bodyPr/>
          <a:lstStyle/>
          <a:p>
            <a:r>
              <a:rPr lang="en-US" dirty="0"/>
              <a:t>Sharing our backwards faith</a:t>
            </a:r>
          </a:p>
        </p:txBody>
      </p:sp>
      <p:sp>
        <p:nvSpPr>
          <p:cNvPr id="3" name="Content Placeholder 2">
            <a:extLst>
              <a:ext uri="{FF2B5EF4-FFF2-40B4-BE49-F238E27FC236}">
                <a16:creationId xmlns:a16="http://schemas.microsoft.com/office/drawing/2014/main" xmlns="" id="{174F6AFA-7E71-0DEB-C592-28EBFFC22F72}"/>
              </a:ext>
            </a:extLst>
          </p:cNvPr>
          <p:cNvSpPr>
            <a:spLocks noGrp="1"/>
          </p:cNvSpPr>
          <p:nvPr>
            <p:ph idx="1"/>
          </p:nvPr>
        </p:nvSpPr>
        <p:spPr>
          <a:xfrm>
            <a:off x="225633" y="2067541"/>
            <a:ext cx="11798135" cy="4466009"/>
          </a:xfrm>
        </p:spPr>
        <p:txBody>
          <a:bodyPr/>
          <a:lstStyle/>
          <a:p>
            <a:pPr marL="0" indent="0">
              <a:buNone/>
            </a:pPr>
            <a:r>
              <a:rPr lang="en-US" dirty="0"/>
              <a:t>No one shares Jesus without fear</a:t>
            </a:r>
          </a:p>
          <a:p>
            <a:r>
              <a:rPr lang="en-US" dirty="0"/>
              <a:t>I don’t know what to say</a:t>
            </a:r>
          </a:p>
          <a:p>
            <a:r>
              <a:rPr lang="en-US" dirty="0"/>
              <a:t>I’m not good on my feet</a:t>
            </a:r>
          </a:p>
          <a:p>
            <a:r>
              <a:rPr lang="en-US" dirty="0"/>
              <a:t>I don’t want to do a bad job</a:t>
            </a:r>
          </a:p>
          <a:p>
            <a:r>
              <a:rPr lang="en-US" dirty="0"/>
              <a:t>I don’t want to be rejected</a:t>
            </a:r>
          </a:p>
          <a:p>
            <a:r>
              <a:rPr lang="en-US" dirty="0"/>
              <a:t>I don’t want to be associated with mainstream Christianity</a:t>
            </a:r>
          </a:p>
          <a:p>
            <a:endParaRPr lang="en-US" dirty="0"/>
          </a:p>
        </p:txBody>
      </p:sp>
    </p:spTree>
    <p:extLst>
      <p:ext uri="{BB962C8B-B14F-4D97-AF65-F5344CB8AC3E}">
        <p14:creationId xmlns:p14="http://schemas.microsoft.com/office/powerpoint/2010/main" val="696128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D6B9A1-3081-505C-95B4-3C5A4C6813DC}"/>
              </a:ext>
            </a:extLst>
          </p:cNvPr>
          <p:cNvSpPr>
            <a:spLocks noGrp="1"/>
          </p:cNvSpPr>
          <p:nvPr>
            <p:ph type="title"/>
          </p:nvPr>
        </p:nvSpPr>
        <p:spPr/>
        <p:txBody>
          <a:bodyPr/>
          <a:lstStyle/>
          <a:p>
            <a:r>
              <a:rPr lang="en-US" dirty="0"/>
              <a:t>Sharing our backwards faith</a:t>
            </a:r>
          </a:p>
        </p:txBody>
      </p:sp>
      <p:sp>
        <p:nvSpPr>
          <p:cNvPr id="3" name="Content Placeholder 2">
            <a:extLst>
              <a:ext uri="{FF2B5EF4-FFF2-40B4-BE49-F238E27FC236}">
                <a16:creationId xmlns:a16="http://schemas.microsoft.com/office/drawing/2014/main" xmlns="" id="{174F6AFA-7E71-0DEB-C592-28EBFFC22F72}"/>
              </a:ext>
            </a:extLst>
          </p:cNvPr>
          <p:cNvSpPr>
            <a:spLocks noGrp="1"/>
          </p:cNvSpPr>
          <p:nvPr>
            <p:ph idx="1"/>
          </p:nvPr>
        </p:nvSpPr>
        <p:spPr>
          <a:xfrm>
            <a:off x="225633" y="2067541"/>
            <a:ext cx="11798135" cy="4466009"/>
          </a:xfrm>
        </p:spPr>
        <p:txBody>
          <a:bodyPr/>
          <a:lstStyle/>
          <a:p>
            <a:pPr marL="0" indent="0">
              <a:buNone/>
            </a:pPr>
            <a:r>
              <a:rPr lang="en-US" dirty="0"/>
              <a:t>No one shares Jesus without fear</a:t>
            </a:r>
          </a:p>
          <a:p>
            <a:r>
              <a:rPr lang="en-US" dirty="0"/>
              <a:t>I don’t know what to say</a:t>
            </a:r>
          </a:p>
          <a:p>
            <a:r>
              <a:rPr lang="en-US" dirty="0"/>
              <a:t>I’m not good on my feet</a:t>
            </a:r>
          </a:p>
          <a:p>
            <a:r>
              <a:rPr lang="en-US" dirty="0"/>
              <a:t>I don’t want to do a bad job</a:t>
            </a:r>
          </a:p>
          <a:p>
            <a:r>
              <a:rPr lang="en-US" dirty="0"/>
              <a:t>I don’t want to be rejected</a:t>
            </a:r>
          </a:p>
          <a:p>
            <a:r>
              <a:rPr lang="en-US" dirty="0"/>
              <a:t>I don’t want to be associated with mainstream Christianity</a:t>
            </a:r>
          </a:p>
          <a:p>
            <a:endParaRPr lang="en-US" dirty="0"/>
          </a:p>
        </p:txBody>
      </p:sp>
      <p:sp>
        <p:nvSpPr>
          <p:cNvPr id="5" name="TextBox 4">
            <a:extLst>
              <a:ext uri="{FF2B5EF4-FFF2-40B4-BE49-F238E27FC236}">
                <a16:creationId xmlns:a16="http://schemas.microsoft.com/office/drawing/2014/main" xmlns="" id="{70F341B4-7BF7-AF15-BBA7-F1A84F79D834}"/>
              </a:ext>
            </a:extLst>
          </p:cNvPr>
          <p:cNvSpPr txBox="1"/>
          <p:nvPr/>
        </p:nvSpPr>
        <p:spPr>
          <a:xfrm>
            <a:off x="168232" y="990600"/>
            <a:ext cx="10439400" cy="415498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sz="2800" dirty="0"/>
              <a:t>For many of us, when it comes to personal evangelism, comfort has usurped our calling. We speak the gospel when it seems appropriate. We open our mouths when we perceive an opportunity—that is, a willing audience. We’ll bring up the topic of faith so long as it won’t threaten our image, our credibility, or our relationships. If we made an honest assessment we’d have to admit we’re often ashamed of our Lord. And such shame silences our witness.</a:t>
            </a:r>
          </a:p>
          <a:p>
            <a:endParaRPr lang="en-US" sz="2800" dirty="0"/>
          </a:p>
          <a:p>
            <a:r>
              <a:rPr lang="en-US" dirty="0"/>
              <a:t>Clark, Elliot. Evangelism as Exiles: Life on Mission As Strangers In Our Own Land (pp. 26-27). The Gospel Coalition. Kindle Edition. </a:t>
            </a:r>
          </a:p>
        </p:txBody>
      </p:sp>
    </p:spTree>
    <p:extLst>
      <p:ext uri="{BB962C8B-B14F-4D97-AF65-F5344CB8AC3E}">
        <p14:creationId xmlns:p14="http://schemas.microsoft.com/office/powerpoint/2010/main" val="1964052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3">
            <a:extLst>
              <a:ext uri="{FF2B5EF4-FFF2-40B4-BE49-F238E27FC236}">
                <a16:creationId xmlns:a16="http://schemas.microsoft.com/office/drawing/2014/main" xmlns="" id="{C0E2876D-4370-C771-EDE9-4AE8692DA45F}"/>
              </a:ext>
            </a:extLst>
          </p:cNvPr>
          <p:cNvSpPr>
            <a:spLocks noGrp="1"/>
          </p:cNvSpPr>
          <p:nvPr>
            <p:ph type="title"/>
          </p:nvPr>
        </p:nvSpPr>
        <p:spPr/>
        <p:txBody>
          <a:bodyPr/>
          <a:lstStyle/>
          <a:p>
            <a:pPr eaLnBrk="1" hangingPunct="1"/>
            <a:r>
              <a:rPr lang="en-US" altLang="en-US"/>
              <a:t>1 Corinthians Chapter 2</a:t>
            </a:r>
          </a:p>
        </p:txBody>
      </p:sp>
      <p:sp>
        <p:nvSpPr>
          <p:cNvPr id="19458" name="Content Placeholder 2">
            <a:extLst>
              <a:ext uri="{FF2B5EF4-FFF2-40B4-BE49-F238E27FC236}">
                <a16:creationId xmlns:a16="http://schemas.microsoft.com/office/drawing/2014/main" xmlns="" id="{0A10F1EE-A4AF-2FF1-F86F-9943ED0C4890}"/>
              </a:ext>
            </a:extLst>
          </p:cNvPr>
          <p:cNvSpPr>
            <a:spLocks noGrp="1"/>
          </p:cNvSpPr>
          <p:nvPr>
            <p:ph idx="1"/>
          </p:nvPr>
        </p:nvSpPr>
        <p:spPr>
          <a:xfrm>
            <a:off x="225633" y="2097088"/>
            <a:ext cx="11798135" cy="4466009"/>
          </a:xfrm>
        </p:spPr>
        <p:txBody>
          <a:bodyPr>
            <a:normAutofit/>
          </a:bodyPr>
          <a:lstStyle/>
          <a:p>
            <a:pPr eaLnBrk="1" hangingPunct="1">
              <a:buFont typeface="Wingdings" panose="05000000000000000000" pitchFamily="2" charset="2"/>
              <a:buNone/>
            </a:pPr>
            <a:r>
              <a:rPr lang="en-US" altLang="en-US" sz="4000" b="1" dirty="0"/>
              <a:t>4 </a:t>
            </a:r>
            <a:r>
              <a:rPr lang="en-US" altLang="en-US" sz="4000" dirty="0"/>
              <a:t>and my message and </a:t>
            </a:r>
            <a:r>
              <a:rPr lang="en-US" altLang="en-US" sz="4000" u="sng" dirty="0"/>
              <a:t>my preaching were not in persuasive words of wisdom, but in demonstration of the Spirit and of power</a:t>
            </a:r>
            <a:r>
              <a:rPr lang="en-US" altLang="en-US" sz="4000" dirty="0"/>
              <a:t>, </a:t>
            </a:r>
          </a:p>
        </p:txBody>
      </p:sp>
      <p:sp>
        <p:nvSpPr>
          <p:cNvPr id="2" name="TextBox 1">
            <a:extLst>
              <a:ext uri="{FF2B5EF4-FFF2-40B4-BE49-F238E27FC236}">
                <a16:creationId xmlns:a16="http://schemas.microsoft.com/office/drawing/2014/main" xmlns="" id="{86F94635-AEFD-4C2E-720E-973D9D9038C4}"/>
              </a:ext>
            </a:extLst>
          </p:cNvPr>
          <p:cNvSpPr txBox="1"/>
          <p:nvPr/>
        </p:nvSpPr>
        <p:spPr>
          <a:xfrm>
            <a:off x="1905000" y="4330092"/>
            <a:ext cx="9220200" cy="2308324"/>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defRPr/>
            </a:pPr>
            <a:r>
              <a:rPr lang="en-US" sz="3600" dirty="0"/>
              <a:t>The key to understanding the mind of God is NOT human rhetoric, or oratory ability, it is the power of God’s Spirit moving to communicate God’s truth</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3">
            <a:extLst>
              <a:ext uri="{FF2B5EF4-FFF2-40B4-BE49-F238E27FC236}">
                <a16:creationId xmlns:a16="http://schemas.microsoft.com/office/drawing/2014/main" xmlns="" id="{C0E2876D-4370-C771-EDE9-4AE8692DA45F}"/>
              </a:ext>
            </a:extLst>
          </p:cNvPr>
          <p:cNvSpPr>
            <a:spLocks noGrp="1"/>
          </p:cNvSpPr>
          <p:nvPr>
            <p:ph type="title"/>
          </p:nvPr>
        </p:nvSpPr>
        <p:spPr/>
        <p:txBody>
          <a:bodyPr/>
          <a:lstStyle/>
          <a:p>
            <a:pPr eaLnBrk="1" hangingPunct="1"/>
            <a:r>
              <a:rPr lang="en-US" altLang="en-US"/>
              <a:t>1 Corinthians Chapter 2</a:t>
            </a:r>
          </a:p>
        </p:txBody>
      </p:sp>
      <p:sp>
        <p:nvSpPr>
          <p:cNvPr id="19458" name="Content Placeholder 2">
            <a:extLst>
              <a:ext uri="{FF2B5EF4-FFF2-40B4-BE49-F238E27FC236}">
                <a16:creationId xmlns:a16="http://schemas.microsoft.com/office/drawing/2014/main" xmlns="" id="{0A10F1EE-A4AF-2FF1-F86F-9943ED0C4890}"/>
              </a:ext>
            </a:extLst>
          </p:cNvPr>
          <p:cNvSpPr>
            <a:spLocks noGrp="1"/>
          </p:cNvSpPr>
          <p:nvPr>
            <p:ph idx="1"/>
          </p:nvPr>
        </p:nvSpPr>
        <p:spPr>
          <a:xfrm>
            <a:off x="225633" y="2097088"/>
            <a:ext cx="11798135" cy="4466009"/>
          </a:xfrm>
        </p:spPr>
        <p:txBody>
          <a:bodyPr>
            <a:normAutofit/>
          </a:bodyPr>
          <a:lstStyle/>
          <a:p>
            <a:pPr eaLnBrk="1" hangingPunct="1">
              <a:buFont typeface="Wingdings" panose="05000000000000000000" pitchFamily="2" charset="2"/>
              <a:buNone/>
            </a:pPr>
            <a:r>
              <a:rPr lang="en-US" altLang="en-US" sz="4000" b="1" dirty="0"/>
              <a:t>4 </a:t>
            </a:r>
            <a:r>
              <a:rPr lang="en-US" altLang="en-US" sz="4000" dirty="0"/>
              <a:t>and my message and </a:t>
            </a:r>
            <a:r>
              <a:rPr lang="en-US" altLang="en-US" sz="4000" u="sng" dirty="0"/>
              <a:t>my preaching were not in persuasive words of wisdom, but in demonstration of the Spirit and of power</a:t>
            </a:r>
            <a:r>
              <a:rPr lang="en-US" altLang="en-US" sz="4000" dirty="0"/>
              <a:t>, </a:t>
            </a:r>
          </a:p>
        </p:txBody>
      </p:sp>
      <p:sp>
        <p:nvSpPr>
          <p:cNvPr id="3" name="Rectangle 2">
            <a:extLst>
              <a:ext uri="{FF2B5EF4-FFF2-40B4-BE49-F238E27FC236}">
                <a16:creationId xmlns:a16="http://schemas.microsoft.com/office/drawing/2014/main" xmlns="" id="{0ADF0E68-1BFA-90D4-54BA-D5214EF80016}"/>
              </a:ext>
            </a:extLst>
          </p:cNvPr>
          <p:cNvSpPr/>
          <p:nvPr/>
        </p:nvSpPr>
        <p:spPr>
          <a:xfrm>
            <a:off x="1752600" y="768490"/>
            <a:ext cx="8534400" cy="5632311"/>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b="1" u="sng" dirty="0"/>
              <a:t>Jesus concerning the H.S.</a:t>
            </a:r>
          </a:p>
          <a:p>
            <a:pPr>
              <a:defRPr/>
            </a:pPr>
            <a:endParaRPr lang="en-US" sz="4000" b="1" dirty="0"/>
          </a:p>
          <a:p>
            <a:pPr>
              <a:defRPr/>
            </a:pPr>
            <a:r>
              <a:rPr lang="en-US" sz="4000" b="1" dirty="0" err="1"/>
              <a:t>Jn</a:t>
            </a:r>
            <a:r>
              <a:rPr lang="en-US" sz="4000" b="1" dirty="0"/>
              <a:t> 16:8</a:t>
            </a:r>
            <a:r>
              <a:rPr lang="en-US" sz="4000" dirty="0"/>
              <a:t> “And He, when He comes, will convict the world concerning sin and righteousness and judgment;  </a:t>
            </a:r>
            <a:r>
              <a:rPr lang="en-US" sz="4000" b="1" dirty="0"/>
              <a:t>9</a:t>
            </a:r>
            <a:r>
              <a:rPr lang="en-US" sz="4000" dirty="0"/>
              <a:t> concerning sin, because they do not believe in Me; </a:t>
            </a:r>
            <a:r>
              <a:rPr lang="en-US" sz="4000" b="1" dirty="0"/>
              <a:t>10 </a:t>
            </a:r>
            <a:r>
              <a:rPr lang="en-US" sz="4000" dirty="0"/>
              <a:t> and concerning righteousness, because I go to the Father and you no longer see Me</a:t>
            </a:r>
          </a:p>
        </p:txBody>
      </p:sp>
    </p:spTree>
    <p:extLst>
      <p:ext uri="{BB962C8B-B14F-4D97-AF65-F5344CB8AC3E}">
        <p14:creationId xmlns:p14="http://schemas.microsoft.com/office/powerpoint/2010/main" val="3316863"/>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xmlns="" id="{E6E1107C-F833-3BEA-1DA9-FEDC881B9D97}"/>
              </a:ext>
            </a:extLst>
          </p:cNvPr>
          <p:cNvSpPr>
            <a:spLocks noGrp="1"/>
          </p:cNvSpPr>
          <p:nvPr>
            <p:ph type="title"/>
          </p:nvPr>
        </p:nvSpPr>
        <p:spPr/>
        <p:txBody>
          <a:bodyPr/>
          <a:lstStyle/>
          <a:p>
            <a:pPr eaLnBrk="1" hangingPunct="1"/>
            <a:r>
              <a:rPr lang="en-US" altLang="en-US"/>
              <a:t>Sharing  the Gospel	</a:t>
            </a:r>
          </a:p>
        </p:txBody>
      </p:sp>
      <p:sp>
        <p:nvSpPr>
          <p:cNvPr id="22531" name="Content Placeholder 2">
            <a:extLst>
              <a:ext uri="{FF2B5EF4-FFF2-40B4-BE49-F238E27FC236}">
                <a16:creationId xmlns:a16="http://schemas.microsoft.com/office/drawing/2014/main" xmlns="" id="{1979A157-4ED9-42B6-C546-17CF3B580286}"/>
              </a:ext>
            </a:extLst>
          </p:cNvPr>
          <p:cNvSpPr>
            <a:spLocks noGrp="1"/>
          </p:cNvSpPr>
          <p:nvPr>
            <p:ph idx="1"/>
          </p:nvPr>
        </p:nvSpPr>
        <p:spPr>
          <a:xfrm>
            <a:off x="196932" y="1981200"/>
            <a:ext cx="11798135" cy="4466009"/>
          </a:xfrm>
        </p:spPr>
        <p:txBody>
          <a:bodyPr>
            <a:normAutofit lnSpcReduction="10000"/>
          </a:bodyPr>
          <a:lstStyle/>
          <a:p>
            <a:pPr eaLnBrk="1" hangingPunct="1"/>
            <a:r>
              <a:rPr lang="en-US" altLang="en-US" sz="4000" dirty="0"/>
              <a:t>One of the best things we can do is talk about how God has moved and worked in our lives.</a:t>
            </a:r>
          </a:p>
          <a:p>
            <a:pPr eaLnBrk="1" hangingPunct="1"/>
            <a:r>
              <a:rPr lang="en-US" altLang="en-US" sz="4000" dirty="0"/>
              <a:t>How does your personal relationship with God work?</a:t>
            </a:r>
          </a:p>
          <a:p>
            <a:pPr eaLnBrk="1" hangingPunct="1"/>
            <a:r>
              <a:rPr lang="en-US" altLang="en-US" sz="4000" dirty="0"/>
              <a:t>Pray for people </a:t>
            </a:r>
          </a:p>
          <a:p>
            <a:pPr eaLnBrk="1" hangingPunct="1"/>
            <a:r>
              <a:rPr lang="en-US" altLang="en-US" sz="4000" dirty="0"/>
              <a:t>A demonstration of God’s power</a:t>
            </a:r>
            <a:endParaRPr lang="en-US" altLang="en-US" sz="37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DCE298-7945-F49D-E1B1-8844EA4E4906}"/>
              </a:ext>
            </a:extLst>
          </p:cNvPr>
          <p:cNvSpPr>
            <a:spLocks noGrp="1"/>
          </p:cNvSpPr>
          <p:nvPr>
            <p:ph type="title"/>
          </p:nvPr>
        </p:nvSpPr>
        <p:spPr/>
        <p:txBody>
          <a:bodyPr/>
          <a:lstStyle/>
          <a:p>
            <a:r>
              <a:rPr lang="en-US" dirty="0"/>
              <a:t>Context of Chapter 2</a:t>
            </a:r>
          </a:p>
        </p:txBody>
      </p:sp>
      <p:sp>
        <p:nvSpPr>
          <p:cNvPr id="3" name="Content Placeholder 2">
            <a:extLst>
              <a:ext uri="{FF2B5EF4-FFF2-40B4-BE49-F238E27FC236}">
                <a16:creationId xmlns:a16="http://schemas.microsoft.com/office/drawing/2014/main" xmlns="" id="{3B7E5AA2-C2D3-8658-6D4D-60EEE31A8998}"/>
              </a:ext>
            </a:extLst>
          </p:cNvPr>
          <p:cNvSpPr>
            <a:spLocks noGrp="1"/>
          </p:cNvSpPr>
          <p:nvPr>
            <p:ph idx="1"/>
          </p:nvPr>
        </p:nvSpPr>
        <p:spPr/>
        <p:txBody>
          <a:bodyPr/>
          <a:lstStyle/>
          <a:p>
            <a:r>
              <a:rPr lang="en-US" dirty="0"/>
              <a:t>The importance of unity</a:t>
            </a:r>
          </a:p>
          <a:p>
            <a:r>
              <a:rPr lang="en-US" dirty="0"/>
              <a:t>The way our relationships with each other impact our ability to reflect God’s love</a:t>
            </a:r>
          </a:p>
          <a:p>
            <a:r>
              <a:rPr lang="en-US" dirty="0"/>
              <a:t>The backwards wisdom of God</a:t>
            </a:r>
          </a:p>
        </p:txBody>
      </p:sp>
    </p:spTree>
    <p:extLst>
      <p:ext uri="{BB962C8B-B14F-4D97-AF65-F5344CB8AC3E}">
        <p14:creationId xmlns:p14="http://schemas.microsoft.com/office/powerpoint/2010/main" val="3910782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C1A68E-2406-DAB0-BE96-ABA12C412684}"/>
              </a:ext>
            </a:extLst>
          </p:cNvPr>
          <p:cNvSpPr>
            <a:spLocks noGrp="1"/>
          </p:cNvSpPr>
          <p:nvPr>
            <p:ph type="title"/>
          </p:nvPr>
        </p:nvSpPr>
        <p:spPr/>
        <p:txBody>
          <a:bodyPr/>
          <a:lstStyle/>
          <a:p>
            <a:r>
              <a:rPr lang="en-US" dirty="0"/>
              <a:t>Types of evidence</a:t>
            </a:r>
          </a:p>
        </p:txBody>
      </p:sp>
      <p:sp>
        <p:nvSpPr>
          <p:cNvPr id="3" name="Content Placeholder 2">
            <a:extLst>
              <a:ext uri="{FF2B5EF4-FFF2-40B4-BE49-F238E27FC236}">
                <a16:creationId xmlns:a16="http://schemas.microsoft.com/office/drawing/2014/main" xmlns="" id="{21960DED-4B99-9410-A0A9-170766668E08}"/>
              </a:ext>
            </a:extLst>
          </p:cNvPr>
          <p:cNvSpPr>
            <a:spLocks noGrp="1"/>
          </p:cNvSpPr>
          <p:nvPr>
            <p:ph idx="1"/>
          </p:nvPr>
        </p:nvSpPr>
        <p:spPr/>
        <p:txBody>
          <a:bodyPr>
            <a:normAutofit/>
          </a:bodyPr>
          <a:lstStyle/>
          <a:p>
            <a:r>
              <a:rPr lang="en-US" sz="4400" dirty="0"/>
              <a:t>Factual/Philosophical</a:t>
            </a:r>
          </a:p>
          <a:p>
            <a:r>
              <a:rPr lang="en-US" sz="4400" dirty="0"/>
              <a:t>Experiential</a:t>
            </a:r>
          </a:p>
          <a:p>
            <a:pPr lvl="1"/>
            <a:r>
              <a:rPr lang="en-US" sz="3600" dirty="0"/>
              <a:t>God stirring something within you</a:t>
            </a:r>
          </a:p>
          <a:p>
            <a:pPr lvl="1"/>
            <a:r>
              <a:rPr lang="en-US" sz="3600" dirty="0"/>
              <a:t>God speaking to you</a:t>
            </a:r>
          </a:p>
          <a:p>
            <a:pPr lvl="1"/>
            <a:r>
              <a:rPr lang="en-US" sz="3600" dirty="0"/>
              <a:t>Seeing Christian community in action</a:t>
            </a:r>
          </a:p>
        </p:txBody>
      </p:sp>
    </p:spTree>
    <p:extLst>
      <p:ext uri="{BB962C8B-B14F-4D97-AF65-F5344CB8AC3E}">
        <p14:creationId xmlns:p14="http://schemas.microsoft.com/office/powerpoint/2010/main" val="1178119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3">
            <a:extLst>
              <a:ext uri="{FF2B5EF4-FFF2-40B4-BE49-F238E27FC236}">
                <a16:creationId xmlns:a16="http://schemas.microsoft.com/office/drawing/2014/main" xmlns="" id="{5385D57F-4289-6329-762A-6FD1E8D7CE5D}"/>
              </a:ext>
            </a:extLst>
          </p:cNvPr>
          <p:cNvSpPr>
            <a:spLocks noGrp="1"/>
          </p:cNvSpPr>
          <p:nvPr>
            <p:ph type="title"/>
          </p:nvPr>
        </p:nvSpPr>
        <p:spPr/>
        <p:txBody>
          <a:bodyPr/>
          <a:lstStyle/>
          <a:p>
            <a:pPr eaLnBrk="1" hangingPunct="1"/>
            <a:r>
              <a:rPr lang="en-US" altLang="en-US"/>
              <a:t>1 Corinthians Chapter 2</a:t>
            </a:r>
          </a:p>
        </p:txBody>
      </p:sp>
      <p:sp>
        <p:nvSpPr>
          <p:cNvPr id="3" name="Content Placeholder 2">
            <a:extLst>
              <a:ext uri="{FF2B5EF4-FFF2-40B4-BE49-F238E27FC236}">
                <a16:creationId xmlns:a16="http://schemas.microsoft.com/office/drawing/2014/main" xmlns="" id="{C1526EEF-6943-CA89-DA8E-4D08CE96C972}"/>
              </a:ext>
            </a:extLst>
          </p:cNvPr>
          <p:cNvSpPr>
            <a:spLocks noGrp="1"/>
          </p:cNvSpPr>
          <p:nvPr>
            <p:ph idx="1"/>
          </p:nvPr>
        </p:nvSpPr>
        <p:spPr/>
        <p:txBody>
          <a:bodyPr>
            <a:noAutofit/>
          </a:bodyPr>
          <a:lstStyle/>
          <a:p>
            <a:pPr marL="320040" indent="-320040">
              <a:buNone/>
              <a:defRPr/>
            </a:pPr>
            <a:r>
              <a:rPr lang="en-US" sz="4000" b="1" dirty="0"/>
              <a:t>9 </a:t>
            </a:r>
            <a:r>
              <a:rPr lang="en-US" sz="4000" dirty="0"/>
              <a:t>but just as it is written, </a:t>
            </a:r>
          </a:p>
          <a:p>
            <a:pPr marL="320040" indent="-320040">
              <a:buNone/>
              <a:defRPr/>
            </a:pPr>
            <a:r>
              <a:rPr lang="en-US" sz="4000" dirty="0"/>
              <a:t>“</a:t>
            </a:r>
            <a:r>
              <a:rPr lang="en-US" sz="4000" cap="small" dirty="0"/>
              <a:t>Things which</a:t>
            </a:r>
            <a:r>
              <a:rPr lang="en-US" sz="4000" dirty="0"/>
              <a:t> </a:t>
            </a:r>
            <a:r>
              <a:rPr lang="en-US" sz="4000" cap="small" dirty="0"/>
              <a:t>eye has not seen and ear has not heard</a:t>
            </a:r>
            <a:r>
              <a:rPr lang="en-US" sz="4000" dirty="0"/>
              <a:t>, </a:t>
            </a:r>
          </a:p>
          <a:p>
            <a:pPr marL="320040" indent="-320040">
              <a:buNone/>
              <a:defRPr/>
            </a:pPr>
            <a:r>
              <a:rPr lang="en-US" sz="4000" cap="small" dirty="0"/>
              <a:t>And </a:t>
            </a:r>
            <a:r>
              <a:rPr lang="en-US" sz="4000" i="1" dirty="0"/>
              <a:t>which </a:t>
            </a:r>
            <a:r>
              <a:rPr lang="en-US" sz="4000" cap="small" dirty="0"/>
              <a:t>have not entered the heart of man</a:t>
            </a:r>
            <a:r>
              <a:rPr lang="en-US" sz="4000" dirty="0"/>
              <a:t>, </a:t>
            </a:r>
          </a:p>
          <a:p>
            <a:pPr marL="320040" indent="-320040">
              <a:buNone/>
              <a:defRPr/>
            </a:pPr>
            <a:r>
              <a:rPr lang="en-US" sz="4000" cap="small" dirty="0"/>
              <a:t>All that God has prepared for those who love Him</a:t>
            </a:r>
            <a:r>
              <a:rPr lang="en-US" sz="4000" dirty="0"/>
              <a:t>.” </a:t>
            </a:r>
          </a:p>
          <a:p>
            <a:pPr marL="320040" indent="-320040">
              <a:buNone/>
              <a:defRPr/>
            </a:pPr>
            <a:r>
              <a:rPr lang="en-US" sz="4000" b="1" dirty="0"/>
              <a:t>	</a:t>
            </a:r>
            <a:endParaRPr lang="en-US" sz="4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EF98C4-CED4-D9E4-A20F-2F32958B1D52}"/>
              </a:ext>
            </a:extLst>
          </p:cNvPr>
          <p:cNvSpPr>
            <a:spLocks noGrp="1"/>
          </p:cNvSpPr>
          <p:nvPr>
            <p:ph type="title"/>
          </p:nvPr>
        </p:nvSpPr>
        <p:spPr/>
        <p:txBody>
          <a:bodyPr/>
          <a:lstStyle/>
          <a:p>
            <a:r>
              <a:rPr lang="en-US" dirty="0"/>
              <a:t>Experiential evidence</a:t>
            </a:r>
          </a:p>
        </p:txBody>
      </p:sp>
      <p:sp>
        <p:nvSpPr>
          <p:cNvPr id="3" name="Content Placeholder 2">
            <a:extLst>
              <a:ext uri="{FF2B5EF4-FFF2-40B4-BE49-F238E27FC236}">
                <a16:creationId xmlns:a16="http://schemas.microsoft.com/office/drawing/2014/main" xmlns="" id="{482D4051-BA9F-85A9-25B5-0E393BF68D22}"/>
              </a:ext>
            </a:extLst>
          </p:cNvPr>
          <p:cNvSpPr>
            <a:spLocks noGrp="1"/>
          </p:cNvSpPr>
          <p:nvPr>
            <p:ph idx="1"/>
          </p:nvPr>
        </p:nvSpPr>
        <p:spPr/>
        <p:txBody>
          <a:bodyPr/>
          <a:lstStyle/>
          <a:p>
            <a:r>
              <a:rPr lang="en-US" dirty="0"/>
              <a:t>Often comes as a result of faith</a:t>
            </a:r>
          </a:p>
          <a:p>
            <a:r>
              <a:rPr lang="en-US" dirty="0"/>
              <a:t>Is easy to dismiss</a:t>
            </a:r>
          </a:p>
          <a:p>
            <a:r>
              <a:rPr lang="en-US" dirty="0"/>
              <a:t>Tends to fade in power over time</a:t>
            </a:r>
          </a:p>
          <a:p>
            <a:r>
              <a:rPr lang="en-US" dirty="0"/>
              <a:t>Can be renewed by continuing to put yourself out there and allowing yourself to be used by God</a:t>
            </a:r>
          </a:p>
        </p:txBody>
      </p:sp>
    </p:spTree>
    <p:extLst>
      <p:ext uri="{BB962C8B-B14F-4D97-AF65-F5344CB8AC3E}">
        <p14:creationId xmlns:p14="http://schemas.microsoft.com/office/powerpoint/2010/main" val="331297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tle 3">
            <a:extLst>
              <a:ext uri="{FF2B5EF4-FFF2-40B4-BE49-F238E27FC236}">
                <a16:creationId xmlns:a16="http://schemas.microsoft.com/office/drawing/2014/main" xmlns="" id="{408F8765-5BEA-900F-041C-38756BD73A53}"/>
              </a:ext>
            </a:extLst>
          </p:cNvPr>
          <p:cNvSpPr>
            <a:spLocks noGrp="1"/>
          </p:cNvSpPr>
          <p:nvPr>
            <p:ph type="title"/>
          </p:nvPr>
        </p:nvSpPr>
        <p:spPr/>
        <p:txBody>
          <a:bodyPr/>
          <a:lstStyle/>
          <a:p>
            <a:pPr eaLnBrk="1" hangingPunct="1"/>
            <a:r>
              <a:rPr lang="en-US" altLang="en-US"/>
              <a:t>1 Corinthians Chapter 2</a:t>
            </a:r>
          </a:p>
        </p:txBody>
      </p:sp>
      <p:sp>
        <p:nvSpPr>
          <p:cNvPr id="28674" name="Content Placeholder 2">
            <a:extLst>
              <a:ext uri="{FF2B5EF4-FFF2-40B4-BE49-F238E27FC236}">
                <a16:creationId xmlns:a16="http://schemas.microsoft.com/office/drawing/2014/main" xmlns="" id="{A7A467D6-36B7-145E-CD58-0FB4683EB5E6}"/>
              </a:ext>
            </a:extLst>
          </p:cNvPr>
          <p:cNvSpPr>
            <a:spLocks noGrp="1"/>
          </p:cNvSpPr>
          <p:nvPr>
            <p:ph idx="1"/>
          </p:nvPr>
        </p:nvSpPr>
        <p:spPr/>
        <p:txBody>
          <a:bodyPr>
            <a:normAutofit fontScale="85000" lnSpcReduction="10000"/>
          </a:bodyPr>
          <a:lstStyle/>
          <a:p>
            <a:pPr eaLnBrk="1" hangingPunct="1">
              <a:buFont typeface="Wingdings" panose="05000000000000000000" pitchFamily="2" charset="2"/>
              <a:buNone/>
            </a:pPr>
            <a:r>
              <a:rPr lang="en-US" altLang="en-US" sz="4000" b="1"/>
              <a:t>10</a:t>
            </a:r>
            <a:r>
              <a:rPr lang="en-US" altLang="en-US" sz="4000"/>
              <a:t> For to us God revealed </a:t>
            </a:r>
            <a:r>
              <a:rPr lang="en-US" altLang="en-US" sz="4000" i="1"/>
              <a:t>them </a:t>
            </a:r>
            <a:r>
              <a:rPr lang="en-US" altLang="en-US" sz="4000"/>
              <a:t>through the Spirit; for the Spirit searches all things, even the depths of God.</a:t>
            </a:r>
            <a:r>
              <a:rPr lang="en-US" altLang="en-US" sz="4000" b="1"/>
              <a:t>11 </a:t>
            </a:r>
            <a:r>
              <a:rPr lang="en-US" altLang="en-US" sz="4000"/>
              <a:t>For who among men knows the </a:t>
            </a:r>
            <a:r>
              <a:rPr lang="en-US" altLang="en-US" sz="4000" i="1"/>
              <a:t>thoughts </a:t>
            </a:r>
            <a:r>
              <a:rPr lang="en-US" altLang="en-US" sz="4000"/>
              <a:t>of a man except the spirit of the man which is in him? Even so the </a:t>
            </a:r>
            <a:r>
              <a:rPr lang="en-US" altLang="en-US" sz="4000" i="1"/>
              <a:t>thoughts </a:t>
            </a:r>
            <a:r>
              <a:rPr lang="en-US" altLang="en-US" sz="4000"/>
              <a:t>of God no one knows except the Spirit of God. </a:t>
            </a:r>
          </a:p>
          <a:p>
            <a:pPr eaLnBrk="1" hangingPunct="1">
              <a:buFont typeface="Wingdings" panose="05000000000000000000" pitchFamily="2" charset="2"/>
              <a:buNone/>
            </a:pPr>
            <a:r>
              <a:rPr lang="en-US" altLang="en-US" sz="4000"/>
              <a:t> </a:t>
            </a:r>
          </a:p>
          <a:p>
            <a:pPr eaLnBrk="1" hangingPunct="1">
              <a:buFont typeface="Wingdings" panose="05000000000000000000" pitchFamily="2" charset="2"/>
              <a:buNone/>
            </a:pPr>
            <a:r>
              <a:rPr lang="en-US" altLang="en-US" sz="4000" b="1"/>
              <a:t>	</a:t>
            </a:r>
            <a:endParaRPr lang="en-US" altLang="en-US" sz="4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xmlns="" id="{DFE4D9A4-58A1-FF22-5238-30591E51F58F}"/>
              </a:ext>
            </a:extLst>
          </p:cNvPr>
          <p:cNvSpPr>
            <a:spLocks noGrp="1"/>
          </p:cNvSpPr>
          <p:nvPr>
            <p:ph type="title"/>
          </p:nvPr>
        </p:nvSpPr>
        <p:spPr/>
        <p:txBody>
          <a:bodyPr/>
          <a:lstStyle/>
          <a:p>
            <a:pPr eaLnBrk="1" hangingPunct="1"/>
            <a:r>
              <a:rPr lang="en-US" altLang="en-US"/>
              <a:t>Effective communication</a:t>
            </a:r>
          </a:p>
        </p:txBody>
      </p:sp>
      <p:sp>
        <p:nvSpPr>
          <p:cNvPr id="29699" name="Content Placeholder 2">
            <a:extLst>
              <a:ext uri="{FF2B5EF4-FFF2-40B4-BE49-F238E27FC236}">
                <a16:creationId xmlns:a16="http://schemas.microsoft.com/office/drawing/2014/main" xmlns="" id="{C7332E0F-8B11-8239-D6C1-1BF5DEFA09CB}"/>
              </a:ext>
            </a:extLst>
          </p:cNvPr>
          <p:cNvSpPr>
            <a:spLocks noGrp="1"/>
          </p:cNvSpPr>
          <p:nvPr>
            <p:ph idx="1"/>
          </p:nvPr>
        </p:nvSpPr>
        <p:spPr/>
        <p:txBody>
          <a:bodyPr>
            <a:normAutofit/>
          </a:bodyPr>
          <a:lstStyle/>
          <a:p>
            <a:pPr eaLnBrk="1" hangingPunct="1"/>
            <a:r>
              <a:rPr lang="en-US" altLang="en-US" sz="4000"/>
              <a:t>Words alone are an insufficient means of communication</a:t>
            </a:r>
          </a:p>
          <a:p>
            <a:pPr lvl="1" eaLnBrk="1" hangingPunct="1"/>
            <a:r>
              <a:rPr lang="en-US" altLang="en-US" sz="3600"/>
              <a:t>It’s too easy for miscommunication to occur</a:t>
            </a:r>
          </a:p>
          <a:p>
            <a:pPr lvl="1" eaLnBrk="1" hangingPunct="1"/>
            <a:r>
              <a:rPr lang="en-US" altLang="en-US" sz="3600"/>
              <a:t>I love you?</a:t>
            </a:r>
          </a:p>
          <a:p>
            <a:pPr lvl="1" eaLnBrk="1" hangingPunct="1"/>
            <a:r>
              <a:rPr lang="en-US" altLang="en-US" sz="3600"/>
              <a:t>What if we could communicate another way?</a:t>
            </a:r>
          </a:p>
          <a:p>
            <a:pPr lvl="1" eaLnBrk="1" hangingPunct="1"/>
            <a:r>
              <a:rPr lang="en-US" altLang="en-US" sz="3600"/>
              <a:t>GOD can!</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3">
            <a:extLst>
              <a:ext uri="{FF2B5EF4-FFF2-40B4-BE49-F238E27FC236}">
                <a16:creationId xmlns:a16="http://schemas.microsoft.com/office/drawing/2014/main" xmlns="" id="{CD3AFA9D-B1E8-49C2-8267-5B4C2BD805B0}"/>
              </a:ext>
            </a:extLst>
          </p:cNvPr>
          <p:cNvSpPr>
            <a:spLocks noGrp="1"/>
          </p:cNvSpPr>
          <p:nvPr>
            <p:ph type="title"/>
          </p:nvPr>
        </p:nvSpPr>
        <p:spPr/>
        <p:txBody>
          <a:bodyPr/>
          <a:lstStyle/>
          <a:p>
            <a:pPr eaLnBrk="1" hangingPunct="1"/>
            <a:r>
              <a:rPr lang="en-US" altLang="en-US"/>
              <a:t>1 Corinthians Chapter 2</a:t>
            </a:r>
          </a:p>
        </p:txBody>
      </p:sp>
      <p:sp>
        <p:nvSpPr>
          <p:cNvPr id="30722" name="Content Placeholder 2">
            <a:extLst>
              <a:ext uri="{FF2B5EF4-FFF2-40B4-BE49-F238E27FC236}">
                <a16:creationId xmlns:a16="http://schemas.microsoft.com/office/drawing/2014/main" xmlns="" id="{131AF87C-7FA0-0DB9-6986-938A46461C07}"/>
              </a:ext>
            </a:extLst>
          </p:cNvPr>
          <p:cNvSpPr>
            <a:spLocks noGrp="1"/>
          </p:cNvSpPr>
          <p:nvPr>
            <p:ph idx="1"/>
          </p:nvPr>
        </p:nvSpPr>
        <p:spPr/>
        <p:txBody>
          <a:bodyPr/>
          <a:lstStyle/>
          <a:p>
            <a:pPr eaLnBrk="1" hangingPunct="1">
              <a:buFont typeface="Wingdings" panose="05000000000000000000" pitchFamily="2" charset="2"/>
              <a:buNone/>
            </a:pPr>
            <a:r>
              <a:rPr lang="en-US" altLang="en-US" sz="4000" b="1"/>
              <a:t>12</a:t>
            </a:r>
            <a:r>
              <a:rPr lang="en-US" altLang="en-US" sz="4000"/>
              <a:t> Now we have received, not the spirit of the world, but </a:t>
            </a:r>
            <a:r>
              <a:rPr lang="en-US" altLang="en-US" sz="4000" u="sng"/>
              <a:t>the Spirit who is from God, so that we may know the things freely given to us by God</a:t>
            </a:r>
            <a:r>
              <a:rPr lang="en-US" altLang="en-US" sz="4000"/>
              <a:t>, </a:t>
            </a:r>
            <a:r>
              <a:rPr lang="en-US" altLang="en-US" sz="4000" b="1"/>
              <a:t>13</a:t>
            </a:r>
            <a:r>
              <a:rPr lang="en-US" altLang="en-US" sz="4000"/>
              <a:t> which things we also speak, not in words taught by human wisdom, </a:t>
            </a:r>
            <a:r>
              <a:rPr lang="en-US" altLang="en-US" sz="4000" b="1"/>
              <a:t>	</a:t>
            </a:r>
            <a:endParaRPr lang="en-US" altLang="en-US" sz="400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itle 3">
            <a:extLst>
              <a:ext uri="{FF2B5EF4-FFF2-40B4-BE49-F238E27FC236}">
                <a16:creationId xmlns:a16="http://schemas.microsoft.com/office/drawing/2014/main" xmlns="" id="{735DC8B0-BEAF-B99A-0452-8124320D3110}"/>
              </a:ext>
            </a:extLst>
          </p:cNvPr>
          <p:cNvSpPr>
            <a:spLocks noGrp="1"/>
          </p:cNvSpPr>
          <p:nvPr>
            <p:ph type="title"/>
          </p:nvPr>
        </p:nvSpPr>
        <p:spPr/>
        <p:txBody>
          <a:bodyPr/>
          <a:lstStyle/>
          <a:p>
            <a:pPr eaLnBrk="1" hangingPunct="1"/>
            <a:r>
              <a:rPr lang="en-US" altLang="en-US"/>
              <a:t>1 Corinthians Chapter 2</a:t>
            </a:r>
          </a:p>
        </p:txBody>
      </p:sp>
      <p:sp>
        <p:nvSpPr>
          <p:cNvPr id="31746" name="Content Placeholder 2">
            <a:extLst>
              <a:ext uri="{FF2B5EF4-FFF2-40B4-BE49-F238E27FC236}">
                <a16:creationId xmlns:a16="http://schemas.microsoft.com/office/drawing/2014/main" xmlns="" id="{633C7874-D9C3-5E62-73A6-D9558D4D0593}"/>
              </a:ext>
            </a:extLst>
          </p:cNvPr>
          <p:cNvSpPr>
            <a:spLocks noGrp="1"/>
          </p:cNvSpPr>
          <p:nvPr>
            <p:ph idx="1"/>
          </p:nvPr>
        </p:nvSpPr>
        <p:spPr/>
        <p:txBody>
          <a:bodyPr>
            <a:normAutofit fontScale="92500" lnSpcReduction="20000"/>
          </a:bodyPr>
          <a:lstStyle/>
          <a:p>
            <a:pPr eaLnBrk="1" hangingPunct="1">
              <a:buFont typeface="Wingdings" panose="05000000000000000000" pitchFamily="2" charset="2"/>
              <a:buNone/>
            </a:pPr>
            <a:r>
              <a:rPr lang="en-US" altLang="en-US" sz="4000" dirty="0"/>
              <a:t>but in those taught by the Spirit, </a:t>
            </a:r>
            <a:r>
              <a:rPr lang="en-US" altLang="en-US" sz="4000" u="sng" dirty="0"/>
              <a:t>combining spiritual </a:t>
            </a:r>
            <a:r>
              <a:rPr lang="en-US" altLang="en-US" sz="4000" i="1" u="sng" dirty="0"/>
              <a:t>thoughts </a:t>
            </a:r>
            <a:r>
              <a:rPr lang="en-US" altLang="en-US" sz="4000" u="sng" dirty="0"/>
              <a:t>with spiritual </a:t>
            </a:r>
            <a:r>
              <a:rPr lang="en-US" altLang="en-US" sz="4000" i="1" u="sng" dirty="0"/>
              <a:t>words. </a:t>
            </a:r>
          </a:p>
          <a:p>
            <a:pPr eaLnBrk="1" hangingPunct="1"/>
            <a:r>
              <a:rPr lang="en-US" altLang="en-US" sz="4000" dirty="0"/>
              <a:t>God gives His Spirit to those who will receive it!</a:t>
            </a:r>
          </a:p>
          <a:p>
            <a:pPr eaLnBrk="1" hangingPunct="1"/>
            <a:r>
              <a:rPr lang="en-US" altLang="en-US" sz="4000" dirty="0"/>
              <a:t>Which combined with the words of scripture sync up for amazing communication!</a:t>
            </a:r>
          </a:p>
          <a:p>
            <a:pPr eaLnBrk="1" hangingPunct="1"/>
            <a:r>
              <a:rPr lang="en-US" altLang="en-US" sz="4000" dirty="0"/>
              <a:t>Factual/Philosophical evidence works together with experiential evidence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174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itle 3">
            <a:extLst>
              <a:ext uri="{FF2B5EF4-FFF2-40B4-BE49-F238E27FC236}">
                <a16:creationId xmlns:a16="http://schemas.microsoft.com/office/drawing/2014/main" xmlns="" id="{3011A9D0-4FD4-EF63-C79A-A3CDFCB06315}"/>
              </a:ext>
            </a:extLst>
          </p:cNvPr>
          <p:cNvSpPr>
            <a:spLocks noGrp="1"/>
          </p:cNvSpPr>
          <p:nvPr>
            <p:ph type="title"/>
          </p:nvPr>
        </p:nvSpPr>
        <p:spPr/>
        <p:txBody>
          <a:bodyPr/>
          <a:lstStyle/>
          <a:p>
            <a:pPr eaLnBrk="1" hangingPunct="1"/>
            <a:r>
              <a:rPr lang="en-US" altLang="en-US"/>
              <a:t>1 Corinthians Chapter 2</a:t>
            </a:r>
          </a:p>
        </p:txBody>
      </p:sp>
      <p:sp>
        <p:nvSpPr>
          <p:cNvPr id="32770" name="Content Placeholder 2">
            <a:extLst>
              <a:ext uri="{FF2B5EF4-FFF2-40B4-BE49-F238E27FC236}">
                <a16:creationId xmlns:a16="http://schemas.microsoft.com/office/drawing/2014/main" xmlns="" id="{2F2A70C6-EA9D-5A59-4D86-4E5D45996F31}"/>
              </a:ext>
            </a:extLst>
          </p:cNvPr>
          <p:cNvSpPr>
            <a:spLocks noGrp="1"/>
          </p:cNvSpPr>
          <p:nvPr>
            <p:ph idx="1"/>
          </p:nvPr>
        </p:nvSpPr>
        <p:spPr/>
        <p:txBody>
          <a:bodyPr>
            <a:normAutofit lnSpcReduction="10000"/>
          </a:bodyPr>
          <a:lstStyle/>
          <a:p>
            <a:pPr eaLnBrk="1" hangingPunct="1">
              <a:buFont typeface="Wingdings" panose="05000000000000000000" pitchFamily="2" charset="2"/>
              <a:buNone/>
            </a:pPr>
            <a:r>
              <a:rPr lang="en-US" altLang="en-US" sz="4000" b="1"/>
              <a:t>14 </a:t>
            </a:r>
            <a:r>
              <a:rPr lang="en-US" altLang="en-US" sz="4000"/>
              <a:t>But a natural man does not accept the things of the Spirit of God, for they are foolishness to him; and he cannot understand them, because they are spiritually appraised.</a:t>
            </a:r>
          </a:p>
          <a:p>
            <a:pPr eaLnBrk="1" hangingPunct="1"/>
            <a:r>
              <a:rPr lang="en-US" altLang="en-US" sz="4000"/>
              <a:t>With out the Spirit, the Bible and other spiritual things seem like nonsense!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itle 3">
            <a:extLst>
              <a:ext uri="{FF2B5EF4-FFF2-40B4-BE49-F238E27FC236}">
                <a16:creationId xmlns:a16="http://schemas.microsoft.com/office/drawing/2014/main" xmlns="" id="{C89C5816-DA80-3DA1-D134-4301D432304B}"/>
              </a:ext>
            </a:extLst>
          </p:cNvPr>
          <p:cNvSpPr>
            <a:spLocks noGrp="1"/>
          </p:cNvSpPr>
          <p:nvPr>
            <p:ph type="title"/>
          </p:nvPr>
        </p:nvSpPr>
        <p:spPr/>
        <p:txBody>
          <a:bodyPr/>
          <a:lstStyle/>
          <a:p>
            <a:pPr eaLnBrk="1" hangingPunct="1"/>
            <a:r>
              <a:rPr lang="en-US" altLang="en-US"/>
              <a:t>1 Corinthians Chapter 2</a:t>
            </a:r>
          </a:p>
        </p:txBody>
      </p:sp>
      <p:sp>
        <p:nvSpPr>
          <p:cNvPr id="34818" name="Content Placeholder 2">
            <a:extLst>
              <a:ext uri="{FF2B5EF4-FFF2-40B4-BE49-F238E27FC236}">
                <a16:creationId xmlns:a16="http://schemas.microsoft.com/office/drawing/2014/main" xmlns="" id="{63B306AE-BA9F-E5B8-7C6D-8ACAB4551E23}"/>
              </a:ext>
            </a:extLst>
          </p:cNvPr>
          <p:cNvSpPr>
            <a:spLocks noGrp="1"/>
          </p:cNvSpPr>
          <p:nvPr>
            <p:ph idx="1"/>
          </p:nvPr>
        </p:nvSpPr>
        <p:spPr/>
        <p:txBody>
          <a:bodyPr>
            <a:normAutofit lnSpcReduction="10000"/>
          </a:bodyPr>
          <a:lstStyle/>
          <a:p>
            <a:pPr eaLnBrk="1" hangingPunct="1">
              <a:buFont typeface="Wingdings" panose="05000000000000000000" pitchFamily="2" charset="2"/>
              <a:buNone/>
            </a:pPr>
            <a:r>
              <a:rPr lang="en-US" altLang="en-US" sz="4000" b="1"/>
              <a:t>14 </a:t>
            </a:r>
            <a:r>
              <a:rPr lang="en-US" altLang="en-US" sz="4000"/>
              <a:t>But a natural man does not accept the things of the Spirit of God, for they are foolishness to him; and he cannot understand them, because they are spiritually appraised.</a:t>
            </a:r>
          </a:p>
          <a:p>
            <a:pPr eaLnBrk="1" hangingPunct="1"/>
            <a:r>
              <a:rPr lang="en-US" altLang="en-US" sz="4000"/>
              <a:t>With out the Spirit, the Bible and other spiritual things seem like nonsense!</a:t>
            </a:r>
          </a:p>
        </p:txBody>
      </p:sp>
      <p:sp>
        <p:nvSpPr>
          <p:cNvPr id="4" name="TextBox 3">
            <a:extLst>
              <a:ext uri="{FF2B5EF4-FFF2-40B4-BE49-F238E27FC236}">
                <a16:creationId xmlns:a16="http://schemas.microsoft.com/office/drawing/2014/main" xmlns="" id="{7AADB480-EC22-1D2F-5FB6-872315F21B26}"/>
              </a:ext>
            </a:extLst>
          </p:cNvPr>
          <p:cNvSpPr txBox="1"/>
          <p:nvPr/>
        </p:nvSpPr>
        <p:spPr>
          <a:xfrm>
            <a:off x="1981200" y="1981201"/>
            <a:ext cx="4876800" cy="2554545"/>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defRPr/>
            </a:pPr>
            <a:r>
              <a:rPr lang="en-US" sz="4000" dirty="0"/>
              <a:t>Don’t be surprised, or angry if non-Christians don’t understand spiritual things.</a:t>
            </a:r>
          </a:p>
        </p:txBody>
      </p:sp>
      <p:sp>
        <p:nvSpPr>
          <p:cNvPr id="5" name="Rectangle 4">
            <a:extLst>
              <a:ext uri="{FF2B5EF4-FFF2-40B4-BE49-F238E27FC236}">
                <a16:creationId xmlns:a16="http://schemas.microsoft.com/office/drawing/2014/main" xmlns="" id="{BF21CEE3-EDDA-25E8-E4A3-F5BFA7111638}"/>
              </a:ext>
            </a:extLst>
          </p:cNvPr>
          <p:cNvSpPr/>
          <p:nvPr/>
        </p:nvSpPr>
        <p:spPr>
          <a:xfrm>
            <a:off x="1828800" y="990601"/>
            <a:ext cx="8229600" cy="5632311"/>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b="1" dirty="0"/>
              <a:t>Eph 1:17</a:t>
            </a:r>
            <a:r>
              <a:rPr lang="en-US" sz="4000" dirty="0"/>
              <a:t>  </a:t>
            </a:r>
            <a:r>
              <a:rPr lang="en-US" sz="4000" i="1" dirty="0"/>
              <a:t>I pray</a:t>
            </a:r>
            <a:r>
              <a:rPr lang="en-US" sz="4000" dirty="0"/>
              <a:t> that the God of our Lord Jesus Christ, the Father of glory, may give to you a spirit of wisdom and of revelation in the knowledge of Him. </a:t>
            </a:r>
            <a:r>
              <a:rPr lang="en-US" sz="4000" b="1" dirty="0"/>
              <a:t>18</a:t>
            </a:r>
            <a:r>
              <a:rPr lang="en-US" sz="4000" dirty="0"/>
              <a:t> </a:t>
            </a:r>
            <a:r>
              <a:rPr lang="en-US" sz="4000" i="1" dirty="0"/>
              <a:t>I pray that </a:t>
            </a:r>
            <a:r>
              <a:rPr lang="en-US" sz="4000" dirty="0"/>
              <a:t>the eyes of your heart may be enlightened, so that you will know what is the hope of His calling, what are the riches of the glory of His inheritance in the saints,</a:t>
            </a: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xmlns="" id="{74E04C03-4061-36DC-A441-D27323F18CC4}"/>
              </a:ext>
            </a:extLst>
          </p:cNvPr>
          <p:cNvSpPr>
            <a:spLocks noGrp="1"/>
          </p:cNvSpPr>
          <p:nvPr>
            <p:ph type="title"/>
          </p:nvPr>
        </p:nvSpPr>
        <p:spPr/>
        <p:txBody>
          <a:bodyPr/>
          <a:lstStyle/>
          <a:p>
            <a:r>
              <a:rPr lang="en-US" altLang="en-US"/>
              <a:t>Understanding the mind of God	</a:t>
            </a:r>
          </a:p>
        </p:txBody>
      </p:sp>
      <p:sp>
        <p:nvSpPr>
          <p:cNvPr id="36867" name="Content Placeholder 2">
            <a:extLst>
              <a:ext uri="{FF2B5EF4-FFF2-40B4-BE49-F238E27FC236}">
                <a16:creationId xmlns:a16="http://schemas.microsoft.com/office/drawing/2014/main" xmlns="" id="{E95396E6-E59E-0A89-BEF9-FF9F11798AD7}"/>
              </a:ext>
            </a:extLst>
          </p:cNvPr>
          <p:cNvSpPr>
            <a:spLocks noGrp="1"/>
          </p:cNvSpPr>
          <p:nvPr>
            <p:ph idx="1"/>
          </p:nvPr>
        </p:nvSpPr>
        <p:spPr/>
        <p:txBody>
          <a:bodyPr/>
          <a:lstStyle/>
          <a:p>
            <a:r>
              <a:rPr lang="en-US" altLang="en-US" sz="4000" dirty="0"/>
              <a:t>Get your questions answered</a:t>
            </a:r>
          </a:p>
          <a:p>
            <a:r>
              <a:rPr lang="en-US" altLang="en-US" sz="4000" dirty="0"/>
              <a:t>Ask God to reveal Himself to you</a:t>
            </a:r>
          </a:p>
          <a:p>
            <a:r>
              <a:rPr lang="en-US" altLang="en-US" sz="4000" dirty="0"/>
              <a:t>Receive the gift of His Spirit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xmlns="" id="{FBA60094-8781-E1C8-DB17-115F9F58D400}"/>
              </a:ext>
            </a:extLst>
          </p:cNvPr>
          <p:cNvSpPr>
            <a:spLocks noGrp="1"/>
          </p:cNvSpPr>
          <p:nvPr>
            <p:ph type="title"/>
          </p:nvPr>
        </p:nvSpPr>
        <p:spPr/>
        <p:txBody>
          <a:bodyPr/>
          <a:lstStyle/>
          <a:p>
            <a:pPr eaLnBrk="1" hangingPunct="1"/>
            <a:r>
              <a:rPr lang="en-US" altLang="en-US"/>
              <a:t>1 Corinthians Chapter 1</a:t>
            </a:r>
          </a:p>
        </p:txBody>
      </p:sp>
      <p:sp>
        <p:nvSpPr>
          <p:cNvPr id="20483" name="Content Placeholder 2">
            <a:extLst>
              <a:ext uri="{FF2B5EF4-FFF2-40B4-BE49-F238E27FC236}">
                <a16:creationId xmlns:a16="http://schemas.microsoft.com/office/drawing/2014/main" xmlns="" id="{5D7AD25A-2AA8-90E8-F80C-BD0746448D9A}"/>
              </a:ext>
            </a:extLst>
          </p:cNvPr>
          <p:cNvSpPr>
            <a:spLocks noGrp="1"/>
          </p:cNvSpPr>
          <p:nvPr>
            <p:ph idx="1"/>
          </p:nvPr>
        </p:nvSpPr>
        <p:spPr/>
        <p:txBody>
          <a:bodyPr/>
          <a:lstStyle/>
          <a:p>
            <a:pPr eaLnBrk="1" hangingPunct="1">
              <a:buFont typeface="Wingdings" panose="05000000000000000000" pitchFamily="2" charset="2"/>
              <a:buNone/>
            </a:pPr>
            <a:r>
              <a:rPr lang="en-US" altLang="en-US" sz="4000" b="1"/>
              <a:t>18</a:t>
            </a:r>
            <a:r>
              <a:rPr lang="en-US" altLang="en-US" sz="4000"/>
              <a:t> For the word of the cross is foolishness to those who are perishing, but to us who are being saved it is the power of God. </a:t>
            </a:r>
          </a:p>
          <a:p>
            <a:pPr eaLnBrk="1" hangingPunct="1">
              <a:buFont typeface="Wingdings" panose="05000000000000000000" pitchFamily="2" charset="2"/>
              <a:buNone/>
            </a:pPr>
            <a:endParaRPr lang="en-US" altLang="en-US" sz="4000"/>
          </a:p>
          <a:p>
            <a:pPr eaLnBrk="1" hangingPunct="1">
              <a:buFont typeface="Wingdings" panose="05000000000000000000" pitchFamily="2" charset="2"/>
              <a:buNone/>
            </a:pPr>
            <a:endParaRPr lang="en-US" altLang="en-US" sz="4000"/>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xmlns="" id="{74E04C03-4061-36DC-A441-D27323F18CC4}"/>
              </a:ext>
            </a:extLst>
          </p:cNvPr>
          <p:cNvSpPr>
            <a:spLocks noGrp="1"/>
          </p:cNvSpPr>
          <p:nvPr>
            <p:ph type="title"/>
          </p:nvPr>
        </p:nvSpPr>
        <p:spPr/>
        <p:txBody>
          <a:bodyPr/>
          <a:lstStyle/>
          <a:p>
            <a:r>
              <a:rPr lang="en-US" altLang="en-US"/>
              <a:t>Understanding the mind of God	</a:t>
            </a:r>
          </a:p>
        </p:txBody>
      </p:sp>
      <p:sp>
        <p:nvSpPr>
          <p:cNvPr id="36867" name="Content Placeholder 2">
            <a:extLst>
              <a:ext uri="{FF2B5EF4-FFF2-40B4-BE49-F238E27FC236}">
                <a16:creationId xmlns:a16="http://schemas.microsoft.com/office/drawing/2014/main" xmlns="" id="{E95396E6-E59E-0A89-BEF9-FF9F11798AD7}"/>
              </a:ext>
            </a:extLst>
          </p:cNvPr>
          <p:cNvSpPr>
            <a:spLocks noGrp="1"/>
          </p:cNvSpPr>
          <p:nvPr>
            <p:ph idx="1"/>
          </p:nvPr>
        </p:nvSpPr>
        <p:spPr/>
        <p:txBody>
          <a:bodyPr/>
          <a:lstStyle/>
          <a:p>
            <a:r>
              <a:rPr lang="en-US" altLang="en-US" sz="4000" dirty="0"/>
              <a:t>Get your questions answered</a:t>
            </a:r>
          </a:p>
          <a:p>
            <a:r>
              <a:rPr lang="en-US" altLang="en-US" sz="4000" dirty="0"/>
              <a:t>Ask God to reveal Himself to you</a:t>
            </a:r>
          </a:p>
          <a:p>
            <a:r>
              <a:rPr lang="en-US" altLang="en-US" sz="4000" dirty="0"/>
              <a:t>Receive the gift of His Spirit</a:t>
            </a:r>
          </a:p>
        </p:txBody>
      </p:sp>
      <p:sp>
        <p:nvSpPr>
          <p:cNvPr id="2" name="Rectangle 1">
            <a:extLst>
              <a:ext uri="{FF2B5EF4-FFF2-40B4-BE49-F238E27FC236}">
                <a16:creationId xmlns:a16="http://schemas.microsoft.com/office/drawing/2014/main" xmlns="" id="{AE4162B2-E980-B5BD-572D-8F9E95A63E4B}"/>
              </a:ext>
            </a:extLst>
          </p:cNvPr>
          <p:cNvSpPr/>
          <p:nvPr/>
        </p:nvSpPr>
        <p:spPr>
          <a:xfrm>
            <a:off x="225633" y="1828800"/>
            <a:ext cx="10722122" cy="3416320"/>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defRPr/>
            </a:pPr>
            <a:r>
              <a:rPr lang="en-US" sz="3600" b="1" dirty="0"/>
              <a:t>Eph 1:13</a:t>
            </a:r>
            <a:r>
              <a:rPr lang="en-US" sz="3600" dirty="0"/>
              <a:t>  In Him, you also, after </a:t>
            </a:r>
            <a:r>
              <a:rPr lang="en-US" sz="3600" b="1" u="sng" dirty="0"/>
              <a:t>listening </a:t>
            </a:r>
            <a:r>
              <a:rPr lang="en-US" sz="3600" dirty="0"/>
              <a:t>to the message of truth, the gospel of your salvation—having also </a:t>
            </a:r>
            <a:r>
              <a:rPr lang="en-US" sz="3600" b="1" u="sng" dirty="0"/>
              <a:t>believed</a:t>
            </a:r>
            <a:r>
              <a:rPr lang="en-US" sz="3600" dirty="0"/>
              <a:t>, you were sealed in Him with the </a:t>
            </a:r>
            <a:r>
              <a:rPr lang="en-US" sz="3600" b="1" u="sng" dirty="0"/>
              <a:t>Holy Spirit </a:t>
            </a:r>
            <a:r>
              <a:rPr lang="en-US" sz="3600" dirty="0"/>
              <a:t>of promise, </a:t>
            </a:r>
            <a:r>
              <a:rPr lang="en-US" sz="3600" b="1" dirty="0"/>
              <a:t>14</a:t>
            </a:r>
            <a:r>
              <a:rPr lang="en-US" sz="3600" dirty="0"/>
              <a:t> who is given as a pledge of our inheritance, with a view to the redemption of </a:t>
            </a:r>
            <a:r>
              <a:rPr lang="en-US" sz="3600" i="1" dirty="0"/>
              <a:t>God’s own </a:t>
            </a:r>
            <a:r>
              <a:rPr lang="en-US" sz="3600" dirty="0"/>
              <a:t>possession, to the praise of His glory.</a:t>
            </a:r>
          </a:p>
        </p:txBody>
      </p:sp>
    </p:spTree>
    <p:extLst>
      <p:ext uri="{BB962C8B-B14F-4D97-AF65-F5344CB8AC3E}">
        <p14:creationId xmlns:p14="http://schemas.microsoft.com/office/powerpoint/2010/main" val="39936867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xmlns="" id="{2C6A091B-9FDB-EACC-36BD-551964CB0CA2}"/>
              </a:ext>
            </a:extLst>
          </p:cNvPr>
          <p:cNvSpPr>
            <a:spLocks noGrp="1"/>
          </p:cNvSpPr>
          <p:nvPr>
            <p:ph type="title"/>
          </p:nvPr>
        </p:nvSpPr>
        <p:spPr/>
        <p:txBody>
          <a:bodyPr/>
          <a:lstStyle/>
          <a:p>
            <a:r>
              <a:rPr lang="en-US" altLang="en-US"/>
              <a:t>Understanding the mind of God	</a:t>
            </a:r>
          </a:p>
        </p:txBody>
      </p:sp>
      <p:sp>
        <p:nvSpPr>
          <p:cNvPr id="38915" name="Content Placeholder 2">
            <a:extLst>
              <a:ext uri="{FF2B5EF4-FFF2-40B4-BE49-F238E27FC236}">
                <a16:creationId xmlns:a16="http://schemas.microsoft.com/office/drawing/2014/main" xmlns="" id="{EB0EF9D4-D216-706B-8CFA-ACECCBA38871}"/>
              </a:ext>
            </a:extLst>
          </p:cNvPr>
          <p:cNvSpPr>
            <a:spLocks noGrp="1"/>
          </p:cNvSpPr>
          <p:nvPr>
            <p:ph idx="1"/>
          </p:nvPr>
        </p:nvSpPr>
        <p:spPr/>
        <p:txBody>
          <a:bodyPr>
            <a:normAutofit/>
          </a:bodyPr>
          <a:lstStyle/>
          <a:p>
            <a:r>
              <a:rPr lang="en-US" altLang="en-US" sz="4000" dirty="0"/>
              <a:t>Get deep in the word</a:t>
            </a:r>
          </a:p>
          <a:p>
            <a:r>
              <a:rPr lang="en-US" altLang="en-US" sz="4000" dirty="0"/>
              <a:t>Be sensitive to the Spirit’s leading</a:t>
            </a:r>
          </a:p>
          <a:p>
            <a:r>
              <a:rPr lang="en-US" altLang="en-US" sz="4000" dirty="0"/>
              <a:t>Trust that God’s Spirit will work through you when you share with others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xmlns="" id="{2C6A091B-9FDB-EACC-36BD-551964CB0CA2}"/>
              </a:ext>
            </a:extLst>
          </p:cNvPr>
          <p:cNvSpPr>
            <a:spLocks noGrp="1"/>
          </p:cNvSpPr>
          <p:nvPr>
            <p:ph type="title"/>
          </p:nvPr>
        </p:nvSpPr>
        <p:spPr/>
        <p:txBody>
          <a:bodyPr/>
          <a:lstStyle/>
          <a:p>
            <a:r>
              <a:rPr lang="en-US" altLang="en-US" dirty="0"/>
              <a:t>Understanding the mind of God	</a:t>
            </a:r>
          </a:p>
        </p:txBody>
      </p:sp>
      <p:sp>
        <p:nvSpPr>
          <p:cNvPr id="38915" name="Content Placeholder 2">
            <a:extLst>
              <a:ext uri="{FF2B5EF4-FFF2-40B4-BE49-F238E27FC236}">
                <a16:creationId xmlns:a16="http://schemas.microsoft.com/office/drawing/2014/main" xmlns="" id="{EB0EF9D4-D216-706B-8CFA-ACECCBA38871}"/>
              </a:ext>
            </a:extLst>
          </p:cNvPr>
          <p:cNvSpPr>
            <a:spLocks noGrp="1"/>
          </p:cNvSpPr>
          <p:nvPr>
            <p:ph idx="1"/>
          </p:nvPr>
        </p:nvSpPr>
        <p:spPr/>
        <p:txBody>
          <a:bodyPr>
            <a:normAutofit/>
          </a:bodyPr>
          <a:lstStyle/>
          <a:p>
            <a:r>
              <a:rPr lang="en-US" altLang="en-US" sz="4000" dirty="0"/>
              <a:t>Get deep in the word</a:t>
            </a:r>
          </a:p>
          <a:p>
            <a:r>
              <a:rPr lang="en-US" altLang="en-US" sz="4000" dirty="0"/>
              <a:t>Be sensitive to the Spirit’s leading</a:t>
            </a:r>
          </a:p>
          <a:p>
            <a:r>
              <a:rPr lang="en-US" altLang="en-US" sz="4000" dirty="0"/>
              <a:t>Trust that God’s Spirit will work through you when you share with others</a:t>
            </a:r>
          </a:p>
        </p:txBody>
      </p:sp>
      <p:sp>
        <p:nvSpPr>
          <p:cNvPr id="3" name="TextBox 2">
            <a:extLst>
              <a:ext uri="{FF2B5EF4-FFF2-40B4-BE49-F238E27FC236}">
                <a16:creationId xmlns:a16="http://schemas.microsoft.com/office/drawing/2014/main" xmlns="" id="{BBADDEED-7D06-3CB1-006B-DBB2E5EBEFEF}"/>
              </a:ext>
            </a:extLst>
          </p:cNvPr>
          <p:cNvSpPr txBox="1"/>
          <p:nvPr/>
        </p:nvSpPr>
        <p:spPr>
          <a:xfrm>
            <a:off x="1600200" y="1850123"/>
            <a:ext cx="8839200" cy="34163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sz="5400" b="1" dirty="0"/>
              <a:t>Acts 18:9</a:t>
            </a:r>
            <a:r>
              <a:rPr lang="en-US" sz="5400" dirty="0"/>
              <a:t> “Do not be afraid </a:t>
            </a:r>
            <a:r>
              <a:rPr lang="en-US" sz="5400" i="1" dirty="0"/>
              <a:t>any longer</a:t>
            </a:r>
            <a:r>
              <a:rPr lang="en-US" sz="5400" dirty="0"/>
              <a:t>, but go on speaking and do not be silent; </a:t>
            </a:r>
            <a:r>
              <a:rPr lang="en-US" sz="5400" b="1" dirty="0"/>
              <a:t>10</a:t>
            </a:r>
            <a:r>
              <a:rPr lang="en-US" sz="5400" dirty="0"/>
              <a:t>  for I am with you, </a:t>
            </a:r>
          </a:p>
        </p:txBody>
      </p:sp>
    </p:spTree>
    <p:extLst>
      <p:ext uri="{BB962C8B-B14F-4D97-AF65-F5344CB8AC3E}">
        <p14:creationId xmlns:p14="http://schemas.microsoft.com/office/powerpoint/2010/main" val="1310585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xmlns="" id="{2BBDC17B-1756-FB4B-3FA4-9D70CC152D5E}"/>
              </a:ext>
            </a:extLst>
          </p:cNvPr>
          <p:cNvSpPr>
            <a:spLocks noGrp="1"/>
          </p:cNvSpPr>
          <p:nvPr>
            <p:ph type="title"/>
          </p:nvPr>
        </p:nvSpPr>
        <p:spPr/>
        <p:txBody>
          <a:bodyPr/>
          <a:lstStyle/>
          <a:p>
            <a:pPr eaLnBrk="1" hangingPunct="1"/>
            <a:r>
              <a:rPr lang="en-US" altLang="en-US"/>
              <a:t>1 Corinthians Chapter 1</a:t>
            </a:r>
          </a:p>
        </p:txBody>
      </p:sp>
      <p:sp>
        <p:nvSpPr>
          <p:cNvPr id="3" name="Content Placeholder 2">
            <a:extLst>
              <a:ext uri="{FF2B5EF4-FFF2-40B4-BE49-F238E27FC236}">
                <a16:creationId xmlns:a16="http://schemas.microsoft.com/office/drawing/2014/main" xmlns="" id="{B066BA8A-5512-1B2A-67ED-AB1CD69ECDF8}"/>
              </a:ext>
            </a:extLst>
          </p:cNvPr>
          <p:cNvSpPr>
            <a:spLocks noGrp="1"/>
          </p:cNvSpPr>
          <p:nvPr>
            <p:ph idx="1"/>
          </p:nvPr>
        </p:nvSpPr>
        <p:spPr/>
        <p:txBody>
          <a:bodyPr>
            <a:noAutofit/>
          </a:bodyPr>
          <a:lstStyle/>
          <a:p>
            <a:pPr marL="320040" indent="-320040">
              <a:buNone/>
              <a:defRPr/>
            </a:pPr>
            <a:r>
              <a:rPr lang="en-US" sz="4000" b="1" dirty="0"/>
              <a:t>19</a:t>
            </a:r>
            <a:r>
              <a:rPr lang="en-US" sz="4000" dirty="0"/>
              <a:t> For it is written, “I </a:t>
            </a:r>
            <a:r>
              <a:rPr lang="en-US" sz="4000" cap="small" dirty="0"/>
              <a:t>will destroy the wisdom of the wise</a:t>
            </a:r>
            <a:r>
              <a:rPr lang="en-US" sz="4000" dirty="0"/>
              <a:t>, </a:t>
            </a:r>
            <a:r>
              <a:rPr lang="en-US" sz="4000" cap="small" dirty="0"/>
              <a:t>And the cleverness of the clever</a:t>
            </a:r>
            <a:r>
              <a:rPr lang="en-US" sz="4000" dirty="0"/>
              <a:t> I </a:t>
            </a:r>
            <a:r>
              <a:rPr lang="en-US" sz="4000" cap="small" dirty="0"/>
              <a:t>will set</a:t>
            </a:r>
            <a:r>
              <a:rPr lang="en-US" sz="4000" dirty="0"/>
              <a:t> </a:t>
            </a:r>
            <a:r>
              <a:rPr lang="en-US" sz="4000" cap="small" dirty="0"/>
              <a:t>aside</a:t>
            </a:r>
            <a:r>
              <a:rPr lang="en-US" sz="4000" dirty="0"/>
              <a:t>.” </a:t>
            </a:r>
            <a:r>
              <a:rPr lang="en-US" sz="4000" b="1" dirty="0"/>
              <a:t>20 </a:t>
            </a:r>
            <a:r>
              <a:rPr lang="en-US" sz="4000" dirty="0"/>
              <a:t>Where is the wise man? Where is the scribe? Where is the debater of this age?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xmlns="" id="{6B11702C-1131-F9FF-EDFD-891DD4DC4C27}"/>
              </a:ext>
            </a:extLst>
          </p:cNvPr>
          <p:cNvSpPr>
            <a:spLocks noGrp="1"/>
          </p:cNvSpPr>
          <p:nvPr>
            <p:ph type="title"/>
          </p:nvPr>
        </p:nvSpPr>
        <p:spPr/>
        <p:txBody>
          <a:bodyPr/>
          <a:lstStyle/>
          <a:p>
            <a:pPr eaLnBrk="1" hangingPunct="1"/>
            <a:r>
              <a:rPr lang="en-US" altLang="en-US"/>
              <a:t>1 Corinthians Chapter 1</a:t>
            </a:r>
          </a:p>
        </p:txBody>
      </p:sp>
      <p:sp>
        <p:nvSpPr>
          <p:cNvPr id="35843" name="Content Placeholder 2">
            <a:extLst>
              <a:ext uri="{FF2B5EF4-FFF2-40B4-BE49-F238E27FC236}">
                <a16:creationId xmlns:a16="http://schemas.microsoft.com/office/drawing/2014/main" xmlns="" id="{BE370F28-1478-9687-BD39-3D1D3D633610}"/>
              </a:ext>
            </a:extLst>
          </p:cNvPr>
          <p:cNvSpPr>
            <a:spLocks noGrp="1"/>
          </p:cNvSpPr>
          <p:nvPr>
            <p:ph idx="1"/>
          </p:nvPr>
        </p:nvSpPr>
        <p:spPr/>
        <p:txBody>
          <a:bodyPr>
            <a:normAutofit/>
          </a:bodyPr>
          <a:lstStyle/>
          <a:p>
            <a:pPr eaLnBrk="1" hangingPunct="1">
              <a:buFont typeface="Wingdings" panose="05000000000000000000" pitchFamily="2" charset="2"/>
              <a:buNone/>
            </a:pPr>
            <a:r>
              <a:rPr lang="en-US" altLang="en-US" sz="4000"/>
              <a:t>Has not God made foolish the wisdom of the world? </a:t>
            </a:r>
            <a:r>
              <a:rPr lang="en-US" altLang="en-US" sz="4000" b="1"/>
              <a:t>21</a:t>
            </a:r>
            <a:r>
              <a:rPr lang="en-US" altLang="en-US" sz="4000"/>
              <a:t>For since in the wisdom of God the world through its wisdom did not </a:t>
            </a:r>
            <a:r>
              <a:rPr lang="en-US" altLang="en-US" sz="4000" i="1"/>
              <a:t>come to </a:t>
            </a:r>
            <a:r>
              <a:rPr lang="en-US" altLang="en-US" sz="4000"/>
              <a:t>know God, God was well-pleased through the foolishness of the message preached to save those who believe. </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26EFBA24-9816-DF87-3C13-8B6A905F95ED}"/>
              </a:ext>
            </a:extLst>
          </p:cNvPr>
          <p:cNvSpPr>
            <a:spLocks noGrp="1"/>
          </p:cNvSpPr>
          <p:nvPr>
            <p:ph type="title"/>
          </p:nvPr>
        </p:nvSpPr>
        <p:spPr/>
        <p:txBody>
          <a:bodyPr/>
          <a:lstStyle/>
          <a:p>
            <a:pPr eaLnBrk="1" hangingPunct="1"/>
            <a:r>
              <a:rPr lang="en-US" altLang="en-US"/>
              <a:t>God’s ways</a:t>
            </a:r>
          </a:p>
        </p:txBody>
      </p:sp>
      <p:sp>
        <p:nvSpPr>
          <p:cNvPr id="16387" name="Content Placeholder 2">
            <a:extLst>
              <a:ext uri="{FF2B5EF4-FFF2-40B4-BE49-F238E27FC236}">
                <a16:creationId xmlns:a16="http://schemas.microsoft.com/office/drawing/2014/main" xmlns="" id="{3D819DF3-1A59-5F23-77ED-4ADE1AF498F9}"/>
              </a:ext>
            </a:extLst>
          </p:cNvPr>
          <p:cNvSpPr>
            <a:spLocks noGrp="1"/>
          </p:cNvSpPr>
          <p:nvPr>
            <p:ph idx="1"/>
          </p:nvPr>
        </p:nvSpPr>
        <p:spPr/>
        <p:txBody>
          <a:bodyPr/>
          <a:lstStyle/>
          <a:p>
            <a:pPr eaLnBrk="1" hangingPunct="1"/>
            <a:r>
              <a:rPr lang="en-US" altLang="en-US" sz="4400" dirty="0"/>
              <a:t>Humans</a:t>
            </a:r>
          </a:p>
          <a:p>
            <a:pPr lvl="1" eaLnBrk="1" hangingPunct="1"/>
            <a:r>
              <a:rPr lang="en-US" altLang="en-US" sz="4000" dirty="0"/>
              <a:t>Rejected God</a:t>
            </a:r>
          </a:p>
          <a:p>
            <a:pPr lvl="1" eaLnBrk="1" hangingPunct="1"/>
            <a:r>
              <a:rPr lang="en-US" altLang="en-US" sz="4000" dirty="0"/>
              <a:t>Tried to take His place as ruler</a:t>
            </a:r>
          </a:p>
          <a:p>
            <a:pPr lvl="1" eaLnBrk="1" hangingPunct="1"/>
            <a:r>
              <a:rPr lang="en-US" altLang="en-US" sz="4000" dirty="0"/>
              <a:t>Raped, murdered, and forsook His creation</a:t>
            </a:r>
          </a:p>
          <a:p>
            <a:pPr lvl="1" eaLnBrk="1" hangingPunct="1"/>
            <a:endParaRPr lang="en-US" altLang="en-US" sz="4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xmlns="" id="{CBF95084-7122-BE6E-02B4-6BACAFEF8809}"/>
              </a:ext>
            </a:extLst>
          </p:cNvPr>
          <p:cNvSpPr>
            <a:spLocks noGrp="1"/>
          </p:cNvSpPr>
          <p:nvPr>
            <p:ph type="title"/>
          </p:nvPr>
        </p:nvSpPr>
        <p:spPr/>
        <p:txBody>
          <a:bodyPr/>
          <a:lstStyle/>
          <a:p>
            <a:pPr eaLnBrk="1" hangingPunct="1"/>
            <a:r>
              <a:rPr lang="en-US" altLang="en-US" dirty="0"/>
              <a:t>God’s ways</a:t>
            </a:r>
          </a:p>
        </p:txBody>
      </p:sp>
      <p:sp>
        <p:nvSpPr>
          <p:cNvPr id="17411" name="Content Placeholder 2">
            <a:extLst>
              <a:ext uri="{FF2B5EF4-FFF2-40B4-BE49-F238E27FC236}">
                <a16:creationId xmlns:a16="http://schemas.microsoft.com/office/drawing/2014/main" xmlns="" id="{0AAD3D3D-2C22-DEA2-51B6-054B43E94C9D}"/>
              </a:ext>
            </a:extLst>
          </p:cNvPr>
          <p:cNvSpPr>
            <a:spLocks noGrp="1"/>
          </p:cNvSpPr>
          <p:nvPr>
            <p:ph idx="1"/>
          </p:nvPr>
        </p:nvSpPr>
        <p:spPr>
          <a:xfrm>
            <a:off x="225633" y="1905000"/>
            <a:ext cx="11798135" cy="4466009"/>
          </a:xfrm>
        </p:spPr>
        <p:txBody>
          <a:bodyPr>
            <a:normAutofit fontScale="92500" lnSpcReduction="20000"/>
          </a:bodyPr>
          <a:lstStyle/>
          <a:p>
            <a:pPr marL="342918" lvl="1" indent="0" eaLnBrk="1" hangingPunct="1">
              <a:buNone/>
            </a:pPr>
            <a:r>
              <a:rPr lang="en-US" altLang="en-US" sz="4400" dirty="0"/>
              <a:t>So, He came to earth and we…</a:t>
            </a:r>
          </a:p>
          <a:p>
            <a:pPr lvl="2" eaLnBrk="1" hangingPunct="1"/>
            <a:r>
              <a:rPr lang="en-US" altLang="en-US" sz="4000" dirty="0"/>
              <a:t>Mocked Him</a:t>
            </a:r>
          </a:p>
          <a:p>
            <a:pPr lvl="2" eaLnBrk="1" hangingPunct="1"/>
            <a:r>
              <a:rPr lang="en-US" altLang="en-US" sz="4000" dirty="0"/>
              <a:t>Beat Him</a:t>
            </a:r>
          </a:p>
          <a:p>
            <a:pPr lvl="2" eaLnBrk="1" hangingPunct="1"/>
            <a:r>
              <a:rPr lang="en-US" altLang="en-US" sz="4000" dirty="0"/>
              <a:t>Humiliated Him</a:t>
            </a:r>
          </a:p>
          <a:p>
            <a:pPr lvl="2" eaLnBrk="1" hangingPunct="1"/>
            <a:r>
              <a:rPr lang="en-US" altLang="en-US" sz="4000" dirty="0"/>
              <a:t>Crucified Him</a:t>
            </a:r>
          </a:p>
          <a:p>
            <a:pPr marL="342918" lvl="1" indent="0" eaLnBrk="1" hangingPunct="1">
              <a:buNone/>
            </a:pPr>
            <a:r>
              <a:rPr lang="en-US" altLang="en-US" sz="4300" dirty="0"/>
              <a:t>Then God poured our wrath on Jesus so that we can be saved?</a:t>
            </a:r>
            <a:endParaRPr lang="en-US" altLang="en-US" sz="6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xmlns="" id="{1C129C01-1EC2-9610-89E4-DA0658F47DD9}"/>
              </a:ext>
            </a:extLst>
          </p:cNvPr>
          <p:cNvSpPr>
            <a:spLocks noGrp="1"/>
          </p:cNvSpPr>
          <p:nvPr>
            <p:ph type="title"/>
          </p:nvPr>
        </p:nvSpPr>
        <p:spPr/>
        <p:txBody>
          <a:bodyPr/>
          <a:lstStyle/>
          <a:p>
            <a:pPr eaLnBrk="1" hangingPunct="1"/>
            <a:r>
              <a:rPr lang="en-US" altLang="en-US"/>
              <a:t>1 Corinthians Chapter 1</a:t>
            </a:r>
          </a:p>
        </p:txBody>
      </p:sp>
      <p:sp>
        <p:nvSpPr>
          <p:cNvPr id="41987" name="Content Placeholder 2">
            <a:extLst>
              <a:ext uri="{FF2B5EF4-FFF2-40B4-BE49-F238E27FC236}">
                <a16:creationId xmlns:a16="http://schemas.microsoft.com/office/drawing/2014/main" xmlns="" id="{29185560-54A9-E41E-4E8F-54EE23C00E94}"/>
              </a:ext>
            </a:extLst>
          </p:cNvPr>
          <p:cNvSpPr>
            <a:spLocks noGrp="1"/>
          </p:cNvSpPr>
          <p:nvPr>
            <p:ph idx="1"/>
          </p:nvPr>
        </p:nvSpPr>
        <p:spPr/>
        <p:txBody>
          <a:bodyPr>
            <a:normAutofit/>
          </a:bodyPr>
          <a:lstStyle/>
          <a:p>
            <a:pPr eaLnBrk="1" hangingPunct="1">
              <a:buFont typeface="Wingdings" panose="05000000000000000000" pitchFamily="2" charset="2"/>
              <a:buNone/>
            </a:pPr>
            <a:r>
              <a:rPr lang="en-US" altLang="en-US" sz="4000"/>
              <a:t>Has not God made foolish the wisdom of the world? </a:t>
            </a:r>
            <a:r>
              <a:rPr lang="en-US" altLang="en-US" sz="4000" b="1"/>
              <a:t>21</a:t>
            </a:r>
            <a:r>
              <a:rPr lang="en-US" altLang="en-US" sz="4000"/>
              <a:t>For since in the wisdom of God the world through its wisdom did not </a:t>
            </a:r>
            <a:r>
              <a:rPr lang="en-US" altLang="en-US" sz="4000" i="1"/>
              <a:t>come to </a:t>
            </a:r>
            <a:r>
              <a:rPr lang="en-US" altLang="en-US" sz="4000"/>
              <a:t>know God, God was well-pleased through the foolishness of the message preached </a:t>
            </a:r>
            <a:r>
              <a:rPr lang="en-US" altLang="en-US" sz="4000" u="sng"/>
              <a:t>to save those who believe</a:t>
            </a:r>
            <a:r>
              <a:rPr lang="en-US" altLang="en-US" sz="4000"/>
              <a:t>. </a:t>
            </a:r>
          </a:p>
        </p:txBody>
      </p:sp>
      <p:sp>
        <p:nvSpPr>
          <p:cNvPr id="5" name="Rectangle 4">
            <a:extLst>
              <a:ext uri="{FF2B5EF4-FFF2-40B4-BE49-F238E27FC236}">
                <a16:creationId xmlns:a16="http://schemas.microsoft.com/office/drawing/2014/main" xmlns="" id="{0382BF4B-EBC4-2C02-DBDC-9D8148C55FE3}"/>
              </a:ext>
            </a:extLst>
          </p:cNvPr>
          <p:cNvSpPr/>
          <p:nvPr/>
        </p:nvSpPr>
        <p:spPr>
          <a:xfrm>
            <a:off x="191421" y="838200"/>
            <a:ext cx="11490368" cy="563231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defRPr/>
            </a:pPr>
            <a:r>
              <a:rPr lang="en-US" sz="3600" dirty="0"/>
              <a:t>C. S. Lewis wrote:</a:t>
            </a:r>
          </a:p>
          <a:p>
            <a:pPr>
              <a:defRPr/>
            </a:pPr>
            <a:r>
              <a:rPr lang="en-US" sz="3600" dirty="0"/>
              <a:t>It is hardly complimentary to God that we should choose him as an alternative to hell. Yet even this he accepts. The creature’s illusion of self-sufficiency must, for the creature’s sake, be shattered. And by trouble, or fear of trouble on earth, by crude fear of the eternal flames, God shatters it, unmindful of his glory’s diminution. I call this “divine humility”, because it’s a poor thing to strike our </a:t>
            </a:r>
            <a:r>
              <a:rPr lang="en-US" sz="3600" dirty="0" err="1"/>
              <a:t>colours</a:t>
            </a:r>
            <a:r>
              <a:rPr lang="en-US" sz="3600" dirty="0"/>
              <a:t> to God when the ship is going down under us, a poor thing to come to him as a last resort</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xmlns="" id="{6E8A6447-30FA-7210-B1B0-8156193A1102}"/>
              </a:ext>
            </a:extLst>
          </p:cNvPr>
          <p:cNvSpPr>
            <a:spLocks noGrp="1"/>
          </p:cNvSpPr>
          <p:nvPr>
            <p:ph type="title"/>
          </p:nvPr>
        </p:nvSpPr>
        <p:spPr/>
        <p:txBody>
          <a:bodyPr/>
          <a:lstStyle/>
          <a:p>
            <a:pPr eaLnBrk="1" hangingPunct="1"/>
            <a:r>
              <a:rPr lang="en-US" altLang="en-US" dirty="0"/>
              <a:t>1 Corinthians Chapter 1</a:t>
            </a:r>
          </a:p>
        </p:txBody>
      </p:sp>
      <p:sp>
        <p:nvSpPr>
          <p:cNvPr id="43011" name="Content Placeholder 2">
            <a:extLst>
              <a:ext uri="{FF2B5EF4-FFF2-40B4-BE49-F238E27FC236}">
                <a16:creationId xmlns:a16="http://schemas.microsoft.com/office/drawing/2014/main" xmlns="" id="{F61441A9-1EE7-B062-B595-2150FF7BDD4F}"/>
              </a:ext>
            </a:extLst>
          </p:cNvPr>
          <p:cNvSpPr>
            <a:spLocks noGrp="1"/>
          </p:cNvSpPr>
          <p:nvPr>
            <p:ph idx="1"/>
          </p:nvPr>
        </p:nvSpPr>
        <p:spPr/>
        <p:txBody>
          <a:bodyPr>
            <a:normAutofit/>
          </a:bodyPr>
          <a:lstStyle/>
          <a:p>
            <a:pPr eaLnBrk="1" hangingPunct="1">
              <a:buFont typeface="Wingdings" panose="05000000000000000000" pitchFamily="2" charset="2"/>
              <a:buNone/>
            </a:pPr>
            <a:r>
              <a:rPr lang="en-US" altLang="en-US" sz="4000"/>
              <a:t>Has not God made foolish the wisdom of the world? </a:t>
            </a:r>
            <a:r>
              <a:rPr lang="en-US" altLang="en-US" sz="4000" b="1"/>
              <a:t>21</a:t>
            </a:r>
            <a:r>
              <a:rPr lang="en-US" altLang="en-US" sz="4000"/>
              <a:t>For since in the wisdom of God the world through its wisdom did not </a:t>
            </a:r>
            <a:r>
              <a:rPr lang="en-US" altLang="en-US" sz="4000" i="1"/>
              <a:t>come to </a:t>
            </a:r>
            <a:r>
              <a:rPr lang="en-US" altLang="en-US" sz="4000"/>
              <a:t>know God, God was well-pleased through the foolishness of the message preached </a:t>
            </a:r>
            <a:r>
              <a:rPr lang="en-US" altLang="en-US" sz="4000" u="sng"/>
              <a:t>to save those who believe</a:t>
            </a:r>
            <a:r>
              <a:rPr lang="en-US" altLang="en-US" sz="4000"/>
              <a:t>. </a:t>
            </a:r>
          </a:p>
        </p:txBody>
      </p:sp>
      <p:sp>
        <p:nvSpPr>
          <p:cNvPr id="5" name="Rectangle 4">
            <a:extLst>
              <a:ext uri="{FF2B5EF4-FFF2-40B4-BE49-F238E27FC236}">
                <a16:creationId xmlns:a16="http://schemas.microsoft.com/office/drawing/2014/main" xmlns="" id="{A80A1C39-4E9F-DD77-4648-4BB0ACEE4212}"/>
              </a:ext>
            </a:extLst>
          </p:cNvPr>
          <p:cNvSpPr/>
          <p:nvPr/>
        </p:nvSpPr>
        <p:spPr>
          <a:xfrm>
            <a:off x="149571" y="1828800"/>
            <a:ext cx="11855536" cy="397031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defRPr/>
            </a:pPr>
            <a:r>
              <a:rPr lang="en-US" sz="3600" dirty="0"/>
              <a:t>, to offer up our own when it is no longer worth keeping. If God were proud, he would hardly have us on such terms. But he is not proud. He stoops to conquer. He would have us even though we have shown that we prefer everything else to him, and come to him because there is nothing better now to be had.﻿﻿</a:t>
            </a:r>
          </a:p>
          <a:p>
            <a:pPr>
              <a:defRPr/>
            </a:pPr>
            <a:endParaRPr lang="en-US" sz="3600" dirty="0"/>
          </a:p>
          <a:p>
            <a:pPr>
              <a:defRPr/>
            </a:pPr>
            <a:r>
              <a:rPr lang="en-US" sz="3600" dirty="0"/>
              <a:t>The Problem of Pain</a:t>
            </a:r>
          </a:p>
        </p:txBody>
      </p:sp>
    </p:spTree>
  </p:cSld>
  <p:clrMapOvr>
    <a:masterClrMapping/>
  </p:clrMapOvr>
  <p:transition>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0530C1E6-F8D8-4B61-A478-76B233D9ABC6}"/>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586AD5A8-CAD1-4A83-A9F4-732EBC0F50B9}"/>
    </a:ext>
  </a:extLst>
</a:theme>
</file>

<file path=docProps/app.xml><?xml version="1.0" encoding="utf-8"?>
<Properties xmlns="http://schemas.openxmlformats.org/officeDocument/2006/extended-properties" xmlns:vt="http://schemas.openxmlformats.org/officeDocument/2006/docPropsVTypes">
  <Template>new dwell</Template>
  <TotalTime>1968</TotalTime>
  <Words>1558</Words>
  <Application>Microsoft Office PowerPoint</Application>
  <PresentationFormat>Widescreen</PresentationFormat>
  <Paragraphs>144</Paragraphs>
  <Slides>32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32</vt:i4>
      </vt:variant>
    </vt:vector>
  </HeadingPairs>
  <TitlesOfParts>
    <vt:vector size="39" baseType="lpstr">
      <vt:lpstr>Arial</vt:lpstr>
      <vt:lpstr>Lao UI</vt:lpstr>
      <vt:lpstr>Trebuchet MS</vt:lpstr>
      <vt:lpstr>Tw Cen MT</vt:lpstr>
      <vt:lpstr>Wingdings</vt:lpstr>
      <vt:lpstr>Dwell-Theme</vt:lpstr>
      <vt:lpstr>Dwell-Light-Theme</vt:lpstr>
      <vt:lpstr>1 Corinthians Ch.2 </vt:lpstr>
      <vt:lpstr>Context of Chapter 2</vt:lpstr>
      <vt:lpstr>1 Corinthians Chapter 1</vt:lpstr>
      <vt:lpstr>1 Corinthians Chapter 1</vt:lpstr>
      <vt:lpstr>1 Corinthians Chapter 1</vt:lpstr>
      <vt:lpstr>God’s ways</vt:lpstr>
      <vt:lpstr>God’s ways</vt:lpstr>
      <vt:lpstr>1 Corinthians Chapter 1</vt:lpstr>
      <vt:lpstr>1 Corinthians Chapter 1</vt:lpstr>
      <vt:lpstr>1 Corinthians Chapter 1</vt:lpstr>
      <vt:lpstr>1 Corinthians Chapter 2</vt:lpstr>
      <vt:lpstr>1 Corinthians Chapter 2</vt:lpstr>
      <vt:lpstr>1 Corinthians Chapter 2</vt:lpstr>
      <vt:lpstr>Sharing our backwards faith</vt:lpstr>
      <vt:lpstr>Sharing our backwards faith</vt:lpstr>
      <vt:lpstr>Sharing our backwards faith</vt:lpstr>
      <vt:lpstr>1 Corinthians Chapter 2</vt:lpstr>
      <vt:lpstr>1 Corinthians Chapter 2</vt:lpstr>
      <vt:lpstr>Sharing  the Gospel </vt:lpstr>
      <vt:lpstr>Types of evidence</vt:lpstr>
      <vt:lpstr>1 Corinthians Chapter 2</vt:lpstr>
      <vt:lpstr>Experiential evidence</vt:lpstr>
      <vt:lpstr>1 Corinthians Chapter 2</vt:lpstr>
      <vt:lpstr>Effective communication</vt:lpstr>
      <vt:lpstr>1 Corinthians Chapter 2</vt:lpstr>
      <vt:lpstr>1 Corinthians Chapter 2</vt:lpstr>
      <vt:lpstr>1 Corinthians Chapter 2</vt:lpstr>
      <vt:lpstr>1 Corinthians Chapter 2</vt:lpstr>
      <vt:lpstr>Understanding the mind of God </vt:lpstr>
      <vt:lpstr>Understanding the mind of God </vt:lpstr>
      <vt:lpstr>Understanding the mind of God </vt:lpstr>
      <vt:lpstr>Understanding the mind of God </vt:lpstr>
    </vt:vector>
  </TitlesOfParts>
  <Company>Xenos Christian Fellowship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Corinthians Ch.2</dc:title>
  <dc:creator>Ryan Lowery</dc:creator>
  <cp:lastModifiedBy>DoddH</cp:lastModifiedBy>
  <cp:revision>59</cp:revision>
  <dcterms:created xsi:type="dcterms:W3CDTF">2010-02-18T15:08:34Z</dcterms:created>
  <dcterms:modified xsi:type="dcterms:W3CDTF">2023-02-03T17:03:01Z</dcterms:modified>
</cp:coreProperties>
</file>