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8" r:id="rId1"/>
    <p:sldMasterId id="2147484235" r:id="rId2"/>
  </p:sldMasterIdLst>
  <p:sldIdLst>
    <p:sldId id="260" r:id="rId3"/>
    <p:sldId id="270" r:id="rId4"/>
    <p:sldId id="394" r:id="rId5"/>
    <p:sldId id="395" r:id="rId6"/>
    <p:sldId id="437" r:id="rId7"/>
    <p:sldId id="438" r:id="rId8"/>
    <p:sldId id="440" r:id="rId9"/>
    <p:sldId id="441" r:id="rId10"/>
    <p:sldId id="481" r:id="rId11"/>
    <p:sldId id="442" r:id="rId12"/>
    <p:sldId id="444" r:id="rId13"/>
    <p:sldId id="445" r:id="rId14"/>
    <p:sldId id="446" r:id="rId15"/>
    <p:sldId id="447" r:id="rId16"/>
    <p:sldId id="448" r:id="rId17"/>
    <p:sldId id="449" r:id="rId18"/>
    <p:sldId id="450" r:id="rId19"/>
    <p:sldId id="451" r:id="rId20"/>
    <p:sldId id="486" r:id="rId21"/>
    <p:sldId id="452" r:id="rId22"/>
    <p:sldId id="453" r:id="rId23"/>
    <p:sldId id="454" r:id="rId24"/>
    <p:sldId id="455" r:id="rId25"/>
    <p:sldId id="456" r:id="rId26"/>
    <p:sldId id="464" r:id="rId27"/>
    <p:sldId id="458" r:id="rId28"/>
    <p:sldId id="459" r:id="rId29"/>
    <p:sldId id="457" r:id="rId30"/>
    <p:sldId id="460" r:id="rId31"/>
    <p:sldId id="461" r:id="rId32"/>
    <p:sldId id="465" r:id="rId33"/>
    <p:sldId id="482" r:id="rId34"/>
    <p:sldId id="466" r:id="rId35"/>
    <p:sldId id="439" r:id="rId36"/>
    <p:sldId id="467" r:id="rId37"/>
    <p:sldId id="468" r:id="rId38"/>
    <p:sldId id="469" r:id="rId39"/>
    <p:sldId id="470" r:id="rId40"/>
    <p:sldId id="471" r:id="rId41"/>
    <p:sldId id="472" r:id="rId42"/>
    <p:sldId id="473" r:id="rId43"/>
    <p:sldId id="474" r:id="rId44"/>
    <p:sldId id="475" r:id="rId45"/>
    <p:sldId id="476" r:id="rId46"/>
    <p:sldId id="477" r:id="rId47"/>
    <p:sldId id="478" r:id="rId48"/>
    <p:sldId id="483" r:id="rId49"/>
    <p:sldId id="484" r:id="rId50"/>
    <p:sldId id="479" r:id="rId51"/>
    <p:sldId id="480"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CBC92"/>
    <a:srgbClr val="A530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6DA338-EE1A-4DE6-9F2B-762551C0C3C2}" v="29" dt="2024-05-25T13:29:07.480"/>
    <p1510:client id="{AE028D62-F362-4CA7-B4C1-B27D7C48E5B0}" v="15" dt="2024-05-26T10:25:02.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593532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A92FBAE-3543-4472-B7B0-35EF3E67A081}" type="datetimeFigureOut">
              <a:rPr lang="en-US" smtClean="0"/>
              <a:pPr>
                <a:defRPr/>
              </a:pPr>
              <a:t>5/30/2024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1436702E-371E-4C9A-9295-F2F5B3B47C0B}" type="slidenum">
              <a:rPr lang="en-US" altLang="en-US" smtClean="0"/>
              <a:pPr/>
              <a:t>‹#›</a:t>
            </a:fld>
            <a:endParaRPr lang="en-US" altLang="en-US"/>
          </a:p>
        </p:txBody>
      </p:sp>
    </p:spTree>
    <p:extLst>
      <p:ext uri="{BB962C8B-B14F-4D97-AF65-F5344CB8AC3E}">
        <p14:creationId xmlns:p14="http://schemas.microsoft.com/office/powerpoint/2010/main" val="3172012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A92FBAE-3543-4472-B7B0-35EF3E67A081}" type="datetimeFigureOut">
              <a:rPr lang="en-US" smtClean="0"/>
              <a:pPr>
                <a:defRPr/>
              </a:pPr>
              <a:t>5/30/2024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1436702E-371E-4C9A-9295-F2F5B3B47C0B}" type="slidenum">
              <a:rPr lang="en-US" altLang="en-US" smtClean="0"/>
              <a:pPr/>
              <a:t>‹#›</a:t>
            </a:fld>
            <a:endParaRPr lang="en-US" altLang="en-US"/>
          </a:p>
        </p:txBody>
      </p:sp>
    </p:spTree>
    <p:extLst>
      <p:ext uri="{BB962C8B-B14F-4D97-AF65-F5344CB8AC3E}">
        <p14:creationId xmlns:p14="http://schemas.microsoft.com/office/powerpoint/2010/main" val="2105874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A92FBAE-3543-4472-B7B0-35EF3E67A081}" type="datetimeFigureOut">
              <a:rPr lang="en-US" smtClean="0"/>
              <a:pPr>
                <a:defRPr/>
              </a:pPr>
              <a:t>5/30/2024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1436702E-371E-4C9A-9295-F2F5B3B47C0B}" type="slidenum">
              <a:rPr lang="en-US" altLang="en-US" smtClean="0"/>
              <a:pPr/>
              <a:t>‹#›</a:t>
            </a:fld>
            <a:endParaRPr lang="en-US"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54525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598645A4-F9E4-4830-AAD1-BE5703E07B8B}" type="datetimeFigureOut">
              <a:rPr lang="en-US" smtClean="0"/>
              <a:pPr>
                <a:defRPr/>
              </a:pPr>
              <a:t>5/30/2024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A798C492-2B7A-4FE2-A783-8E5B75B74612}" type="slidenum">
              <a:rPr lang="en-US" altLang="en-US" smtClean="0"/>
              <a:pPr/>
              <a:t>‹#›</a:t>
            </a:fld>
            <a:endParaRPr lang="en-US" altLang="en-US"/>
          </a:p>
        </p:txBody>
      </p:sp>
    </p:spTree>
    <p:extLst>
      <p:ext uri="{BB962C8B-B14F-4D97-AF65-F5344CB8AC3E}">
        <p14:creationId xmlns:p14="http://schemas.microsoft.com/office/powerpoint/2010/main" val="906810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EA92FBAE-3543-4472-B7B0-35EF3E67A081}" type="datetimeFigureOut">
              <a:rPr lang="en-US" smtClean="0"/>
              <a:pPr>
                <a:defRPr/>
              </a:pPr>
              <a:t>5/30/2024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1436702E-371E-4C9A-9295-F2F5B3B47C0B}" type="slidenum">
              <a:rPr lang="en-US" altLang="en-US" smtClean="0"/>
              <a:pPr/>
              <a:t>‹#›</a:t>
            </a:fld>
            <a:endParaRPr lang="en-US" altLang="en-US"/>
          </a:p>
        </p:txBody>
      </p:sp>
    </p:spTree>
    <p:extLst>
      <p:ext uri="{BB962C8B-B14F-4D97-AF65-F5344CB8AC3E}">
        <p14:creationId xmlns:p14="http://schemas.microsoft.com/office/powerpoint/2010/main" val="57742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EA92FBAE-3543-4472-B7B0-35EF3E67A081}" type="datetimeFigureOut">
              <a:rPr lang="en-US" smtClean="0"/>
              <a:pPr>
                <a:defRPr/>
              </a:pPr>
              <a:t>5/30/2024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1436702E-371E-4C9A-9295-F2F5B3B47C0B}" type="slidenum">
              <a:rPr lang="en-US" altLang="en-US" smtClean="0"/>
              <a:pPr/>
              <a:t>‹#›</a:t>
            </a:fld>
            <a:endParaRPr lang="en-US" altLang="en-US"/>
          </a:p>
        </p:txBody>
      </p:sp>
    </p:spTree>
    <p:extLst>
      <p:ext uri="{BB962C8B-B14F-4D97-AF65-F5344CB8AC3E}">
        <p14:creationId xmlns:p14="http://schemas.microsoft.com/office/powerpoint/2010/main" val="3679730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9094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5/30/2024</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450378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7072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9226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1" y="618518"/>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1" y="2249486"/>
            <a:ext cx="11798135" cy="4466009"/>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03944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02056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6467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200419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060622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554881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233618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087661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35161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734670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56475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D8CDA53-6422-4469-8149-E58EAE15A6ED}" type="datetimeFigureOut">
              <a:rPr lang="en-US" smtClean="0"/>
              <a:pPr>
                <a:defRPr/>
              </a:pPr>
              <a:t>5/30/2024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32968AD-F84C-48F3-B9A5-9651ADA5C71B}" type="slidenum">
              <a:rPr lang="en-US" altLang="en-US" smtClean="0"/>
              <a:pPr/>
              <a:t>‹#›</a:t>
            </a:fld>
            <a:endParaRPr lang="en-US" altLang="en-US"/>
          </a:p>
        </p:txBody>
      </p:sp>
    </p:spTree>
    <p:extLst>
      <p:ext uri="{BB962C8B-B14F-4D97-AF65-F5344CB8AC3E}">
        <p14:creationId xmlns:p14="http://schemas.microsoft.com/office/powerpoint/2010/main" val="39722508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5/30/2024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492922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5/30/2024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4495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427B2985-6589-4735-963C-C7E2B96F8E53}" type="datetimeFigureOut">
              <a:rPr lang="en-US" smtClean="0"/>
              <a:pPr>
                <a:defRPr/>
              </a:pPr>
              <a:t>5/30/2024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ABF45CA-A904-4036-9BD4-D78FE5BE1DFD}" type="slidenum">
              <a:rPr lang="en-US" altLang="en-US" smtClean="0"/>
              <a:pPr/>
              <a:t>‹#›</a:t>
            </a:fld>
            <a:endParaRPr lang="en-US" altLang="en-US"/>
          </a:p>
        </p:txBody>
      </p:sp>
    </p:spTree>
    <p:extLst>
      <p:ext uri="{BB962C8B-B14F-4D97-AF65-F5344CB8AC3E}">
        <p14:creationId xmlns:p14="http://schemas.microsoft.com/office/powerpoint/2010/main" val="941944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A2B450D-8E4A-486D-9463-991EB3447C36}" type="datetimeFigureOut">
              <a:rPr lang="en-US" smtClean="0"/>
              <a:pPr>
                <a:defRPr/>
              </a:pPr>
              <a:t>5/30/2024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473E7FE7-DB36-4A97-844B-F19E0C862C21}" type="slidenum">
              <a:rPr lang="en-US" altLang="en-US" smtClean="0"/>
              <a:pPr/>
              <a:t>‹#›</a:t>
            </a:fld>
            <a:endParaRPr lang="en-US" altLang="en-US"/>
          </a:p>
        </p:txBody>
      </p:sp>
    </p:spTree>
    <p:extLst>
      <p:ext uri="{BB962C8B-B14F-4D97-AF65-F5344CB8AC3E}">
        <p14:creationId xmlns:p14="http://schemas.microsoft.com/office/powerpoint/2010/main" val="72460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D767E8A3-E5FC-4104-9C94-1046EED4792C}" type="datetimeFigureOut">
              <a:rPr lang="en-US" smtClean="0"/>
              <a:pPr>
                <a:defRPr/>
              </a:pPr>
              <a:t>5/30/2024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9B216FEE-CB46-4717-BBB1-2EE9654C9EBA}" type="slidenum">
              <a:rPr lang="en-US" altLang="en-US" smtClean="0"/>
              <a:pPr/>
              <a:t>‹#›</a:t>
            </a:fld>
            <a:endParaRPr lang="en-US" altLang="en-US"/>
          </a:p>
        </p:txBody>
      </p:sp>
    </p:spTree>
    <p:extLst>
      <p:ext uri="{BB962C8B-B14F-4D97-AF65-F5344CB8AC3E}">
        <p14:creationId xmlns:p14="http://schemas.microsoft.com/office/powerpoint/2010/main" val="1530097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115E825-B843-4F4D-B9B0-A573D581BB90}" type="datetimeFigureOut">
              <a:rPr lang="en-US" smtClean="0"/>
              <a:pPr>
                <a:defRPr/>
              </a:pPr>
              <a:t>5/30/2024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82F8F117-A43C-4B00-A4E4-771C956070F7}" type="slidenum">
              <a:rPr lang="en-US" altLang="en-US" smtClean="0"/>
              <a:pPr/>
              <a:t>‹#›</a:t>
            </a:fld>
            <a:endParaRPr lang="en-US" altLang="en-US"/>
          </a:p>
        </p:txBody>
      </p:sp>
    </p:spTree>
    <p:extLst>
      <p:ext uri="{BB962C8B-B14F-4D97-AF65-F5344CB8AC3E}">
        <p14:creationId xmlns:p14="http://schemas.microsoft.com/office/powerpoint/2010/main" val="3041830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001FD4B-DFCF-4523-8712-3A4C2F47915D}" type="datetimeFigureOut">
              <a:rPr lang="en-US" smtClean="0"/>
              <a:pPr>
                <a:defRPr/>
              </a:pPr>
              <a:t>5/30/2024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F358B6D4-C5D4-47F0-BB97-EF9E66B630FE}" type="slidenum">
              <a:rPr lang="en-US" altLang="en-US" smtClean="0"/>
              <a:pPr/>
              <a:t>‹#›</a:t>
            </a:fld>
            <a:endParaRPr lang="en-US" altLang="en-US"/>
          </a:p>
        </p:txBody>
      </p:sp>
    </p:spTree>
    <p:extLst>
      <p:ext uri="{BB962C8B-B14F-4D97-AF65-F5344CB8AC3E}">
        <p14:creationId xmlns:p14="http://schemas.microsoft.com/office/powerpoint/2010/main" val="4185591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E2C6992-D5F0-4473-8C58-388EEB60EBB3}" type="datetimeFigureOut">
              <a:rPr lang="en-US" smtClean="0"/>
              <a:pPr>
                <a:defRPr/>
              </a:pPr>
              <a:t>5/30/2024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5AACF4A-AB2B-4AEF-830C-60EB1F0CBF37}" type="slidenum">
              <a:rPr lang="en-US" altLang="en-US" smtClean="0"/>
              <a:pPr/>
              <a:t>‹#›</a:t>
            </a:fld>
            <a:endParaRPr lang="en-US" altLang="en-US"/>
          </a:p>
        </p:txBody>
      </p:sp>
    </p:spTree>
    <p:extLst>
      <p:ext uri="{BB962C8B-B14F-4D97-AF65-F5344CB8AC3E}">
        <p14:creationId xmlns:p14="http://schemas.microsoft.com/office/powerpoint/2010/main" val="3282095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EA92FBAE-3543-4472-B7B0-35EF3E67A081}" type="datetimeFigureOut">
              <a:rPr lang="en-US" smtClean="0"/>
              <a:pPr>
                <a:defRPr/>
              </a:pPr>
              <a:t>5/30/2024</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436702E-371E-4C9A-9295-F2F5B3B47C0B}" type="slidenum">
              <a:rPr lang="en-US" altLang="en-US" smtClean="0"/>
              <a:pPr/>
              <a:t>‹#›</a:t>
            </a:fld>
            <a:endParaRPr lang="en-US" altLang="en-US"/>
          </a:p>
        </p:txBody>
      </p:sp>
    </p:spTree>
    <p:extLst>
      <p:ext uri="{BB962C8B-B14F-4D97-AF65-F5344CB8AC3E}">
        <p14:creationId xmlns:p14="http://schemas.microsoft.com/office/powerpoint/2010/main" val="3726452031"/>
      </p:ext>
    </p:extLst>
  </p:cSld>
  <p:clrMap bg1="dk1" tx1="lt1" bg2="dk2" tx2="lt2" accent1="accent1" accent2="accent2" accent3="accent3" accent4="accent4" accent5="accent5" accent6="accent6" hlink="hlink" folHlink="folHlink"/>
  <p:sldLayoutIdLst>
    <p:sldLayoutId id="2147484219" r:id="rId1"/>
    <p:sldLayoutId id="2147484220" r:id="rId2"/>
    <p:sldLayoutId id="2147484221" r:id="rId3"/>
    <p:sldLayoutId id="2147484222" r:id="rId4"/>
    <p:sldLayoutId id="2147484223" r:id="rId5"/>
    <p:sldLayoutId id="2147484224" r:id="rId6"/>
    <p:sldLayoutId id="2147484225" r:id="rId7"/>
    <p:sldLayoutId id="2147484226" r:id="rId8"/>
    <p:sldLayoutId id="2147484227" r:id="rId9"/>
    <p:sldLayoutId id="2147484228" r:id="rId10"/>
    <p:sldLayoutId id="2147484229" r:id="rId11"/>
    <p:sldLayoutId id="2147484230" r:id="rId12"/>
    <p:sldLayoutId id="2147484231" r:id="rId13"/>
    <p:sldLayoutId id="2147484232" r:id="rId14"/>
    <p:sldLayoutId id="2147484233" r:id="rId15"/>
    <p:sldLayoutId id="2147484234"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5/30/2024</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968056729"/>
      </p:ext>
    </p:extLst>
  </p:cSld>
  <p:clrMap bg1="dk1" tx1="lt1" bg2="dk2" tx2="lt2" accent1="accent1" accent2="accent2" accent3="accent3" accent4="accent4" accent5="accent5" accent6="accent6" hlink="hlink" folHlink="folHlink"/>
  <p:sldLayoutIdLst>
    <p:sldLayoutId id="2147484236" r:id="rId1"/>
    <p:sldLayoutId id="2147484237" r:id="rId2"/>
    <p:sldLayoutId id="2147484238" r:id="rId3"/>
    <p:sldLayoutId id="2147484239" r:id="rId4"/>
    <p:sldLayoutId id="2147484240" r:id="rId5"/>
    <p:sldLayoutId id="2147484241" r:id="rId6"/>
    <p:sldLayoutId id="2147484242" r:id="rId7"/>
    <p:sldLayoutId id="2147484243" r:id="rId8"/>
    <p:sldLayoutId id="2147484244" r:id="rId9"/>
    <p:sldLayoutId id="2147484245" r:id="rId10"/>
    <p:sldLayoutId id="2147484246" r:id="rId11"/>
    <p:sldLayoutId id="2147484247" r:id="rId12"/>
    <p:sldLayoutId id="2147484248" r:id="rId13"/>
    <p:sldLayoutId id="2147484249" r:id="rId14"/>
    <p:sldLayoutId id="2147484250"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a:extLst>
              <a:ext uri="{FF2B5EF4-FFF2-40B4-BE49-F238E27FC236}">
                <a16:creationId xmlns:a16="http://schemas.microsoft.com/office/drawing/2014/main" id="{47108AED-9BF4-CEEE-FC00-4CD8BD86070A}"/>
              </a:ext>
            </a:extLst>
          </p:cNvPr>
          <p:cNvSpPr>
            <a:spLocks noGrp="1"/>
          </p:cNvSpPr>
          <p:nvPr>
            <p:ph type="ctrTitle"/>
          </p:nvPr>
        </p:nvSpPr>
        <p:spPr>
          <a:xfrm>
            <a:off x="1424940" y="1325880"/>
            <a:ext cx="10096500" cy="2262188"/>
          </a:xfrm>
        </p:spPr>
        <p:txBody>
          <a:bodyPr/>
          <a:lstStyle/>
          <a:p>
            <a:pPr eaLnBrk="1" hangingPunct="1"/>
            <a:r>
              <a:rPr lang="en-US" altLang="en-US" sz="6600" dirty="0"/>
              <a:t>The Book of Ephesians</a:t>
            </a:r>
          </a:p>
        </p:txBody>
      </p:sp>
      <p:sp>
        <p:nvSpPr>
          <p:cNvPr id="5" name="Subtitle 4">
            <a:extLst>
              <a:ext uri="{FF2B5EF4-FFF2-40B4-BE49-F238E27FC236}">
                <a16:creationId xmlns:a16="http://schemas.microsoft.com/office/drawing/2014/main" id="{BBF147F4-AABB-BEE7-1F30-009D282BD856}"/>
              </a:ext>
            </a:extLst>
          </p:cNvPr>
          <p:cNvSpPr>
            <a:spLocks noGrp="1"/>
          </p:cNvSpPr>
          <p:nvPr>
            <p:ph type="subTitle" idx="1"/>
          </p:nvPr>
        </p:nvSpPr>
        <p:spPr>
          <a:xfrm>
            <a:off x="1607820" y="3588068"/>
            <a:ext cx="9415780" cy="1127125"/>
          </a:xfrm>
        </p:spPr>
        <p:txBody>
          <a:bodyPr rtlCol="0">
            <a:normAutofit/>
          </a:bodyPr>
          <a:lstStyle/>
          <a:p>
            <a:pPr eaLnBrk="1" fontAlgn="auto" hangingPunct="1">
              <a:spcAft>
                <a:spcPts val="0"/>
              </a:spcAft>
              <a:defRPr/>
            </a:pPr>
            <a:r>
              <a:rPr lang="en-US" sz="2800" dirty="0"/>
              <a:t>Chapter 4 Walking Worthy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407C9AB-22FC-C240-0C33-8DC99FEC03D7}"/>
              </a:ext>
            </a:extLst>
          </p:cNvPr>
          <p:cNvSpPr>
            <a:spLocks noGrp="1"/>
          </p:cNvSpPr>
          <p:nvPr>
            <p:ph type="title"/>
          </p:nvPr>
        </p:nvSpPr>
        <p:spPr/>
        <p:txBody>
          <a:bodyPr/>
          <a:lstStyle/>
          <a:p>
            <a:pPr eaLnBrk="1" hangingPunct="1"/>
            <a:r>
              <a:rPr lang="en-US" altLang="en-US" b="1"/>
              <a:t>Saving Private Ryan</a:t>
            </a:r>
            <a:endParaRPr lang="en-US" altLang="en-US"/>
          </a:p>
        </p:txBody>
      </p:sp>
      <p:sp>
        <p:nvSpPr>
          <p:cNvPr id="3" name="Content Placeholder 2">
            <a:extLst>
              <a:ext uri="{FF2B5EF4-FFF2-40B4-BE49-F238E27FC236}">
                <a16:creationId xmlns:a16="http://schemas.microsoft.com/office/drawing/2014/main" id="{198A3846-B402-979C-8AEB-0D34392057AF}"/>
              </a:ext>
            </a:extLst>
          </p:cNvPr>
          <p:cNvSpPr>
            <a:spLocks noGrp="1"/>
          </p:cNvSpPr>
          <p:nvPr>
            <p:ph idx="1"/>
          </p:nvPr>
        </p:nvSpPr>
        <p:spPr/>
        <p:txBody>
          <a:bodyPr/>
          <a:lstStyle/>
          <a:p>
            <a:pPr eaLnBrk="1" hangingPunct="1">
              <a:defRPr/>
            </a:pPr>
            <a:r>
              <a:rPr lang="en-US" sz="4400" dirty="0"/>
              <a:t>They have sacrificed everything to keep Ryan alive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6AF05F8-80B4-0364-6084-0292E410BBE4}"/>
              </a:ext>
            </a:extLst>
          </p:cNvPr>
          <p:cNvSpPr>
            <a:spLocks noGrp="1"/>
          </p:cNvSpPr>
          <p:nvPr>
            <p:ph type="title"/>
          </p:nvPr>
        </p:nvSpPr>
        <p:spPr/>
        <p:txBody>
          <a:bodyPr/>
          <a:lstStyle/>
          <a:p>
            <a:pPr eaLnBrk="1" hangingPunct="1"/>
            <a:r>
              <a:rPr lang="en-US" altLang="en-US" b="1"/>
              <a:t>Saving Private Ryan</a:t>
            </a:r>
            <a:endParaRPr lang="en-US" altLang="en-US"/>
          </a:p>
        </p:txBody>
      </p:sp>
      <p:sp>
        <p:nvSpPr>
          <p:cNvPr id="3" name="Content Placeholder 2">
            <a:extLst>
              <a:ext uri="{FF2B5EF4-FFF2-40B4-BE49-F238E27FC236}">
                <a16:creationId xmlns:a16="http://schemas.microsoft.com/office/drawing/2014/main" id="{77242169-99EF-4F5C-ACA1-3E2152A2D490}"/>
              </a:ext>
            </a:extLst>
          </p:cNvPr>
          <p:cNvSpPr>
            <a:spLocks noGrp="1"/>
          </p:cNvSpPr>
          <p:nvPr>
            <p:ph idx="1"/>
          </p:nvPr>
        </p:nvSpPr>
        <p:spPr>
          <a:xfrm>
            <a:off x="225631" y="2249486"/>
            <a:ext cx="6723809" cy="4466009"/>
          </a:xfrm>
        </p:spPr>
        <p:txBody>
          <a:bodyPr/>
          <a:lstStyle/>
          <a:p>
            <a:pPr eaLnBrk="1" hangingPunct="1">
              <a:defRPr/>
            </a:pPr>
            <a:r>
              <a:rPr lang="en-US" sz="4400" dirty="0"/>
              <a:t>An obligation that can never be repaid</a:t>
            </a:r>
          </a:p>
          <a:p>
            <a:pPr eaLnBrk="1" hangingPunct="1">
              <a:defRPr/>
            </a:pPr>
            <a:r>
              <a:rPr lang="en-US" sz="4400" dirty="0"/>
              <a:t>A burden of guilt</a:t>
            </a:r>
          </a:p>
          <a:p>
            <a:pPr eaLnBrk="1" hangingPunct="1">
              <a:defRPr/>
            </a:pPr>
            <a:r>
              <a:rPr lang="en-US" sz="4400" dirty="0"/>
              <a:t>A standard that can never be met</a:t>
            </a:r>
          </a:p>
        </p:txBody>
      </p:sp>
      <p:sp>
        <p:nvSpPr>
          <p:cNvPr id="6" name="Freeform 5">
            <a:extLst>
              <a:ext uri="{FF2B5EF4-FFF2-40B4-BE49-F238E27FC236}">
                <a16:creationId xmlns:a16="http://schemas.microsoft.com/office/drawing/2014/main" id="{1E774945-2632-073F-87F7-8188233F7FBA}"/>
              </a:ext>
            </a:extLst>
          </p:cNvPr>
          <p:cNvSpPr/>
          <p:nvPr/>
        </p:nvSpPr>
        <p:spPr>
          <a:xfrm>
            <a:off x="638686" y="977885"/>
            <a:ext cx="1931987" cy="738188"/>
          </a:xfrm>
          <a:custGeom>
            <a:avLst/>
            <a:gdLst>
              <a:gd name="connsiteX0" fmla="*/ 201133 w 1931610"/>
              <a:gd name="connsiteY0" fmla="*/ 324465 h 739456"/>
              <a:gd name="connsiteX1" fmla="*/ 132307 w 1931610"/>
              <a:gd name="connsiteY1" fmla="*/ 344130 h 739456"/>
              <a:gd name="connsiteX2" fmla="*/ 43816 w 1931610"/>
              <a:gd name="connsiteY2" fmla="*/ 403123 h 739456"/>
              <a:gd name="connsiteX3" fmla="*/ 4487 w 1931610"/>
              <a:gd name="connsiteY3" fmla="*/ 442452 h 739456"/>
              <a:gd name="connsiteX4" fmla="*/ 63481 w 1931610"/>
              <a:gd name="connsiteY4" fmla="*/ 403123 h 739456"/>
              <a:gd name="connsiteX5" fmla="*/ 151971 w 1931610"/>
              <a:gd name="connsiteY5" fmla="*/ 304800 h 739456"/>
              <a:gd name="connsiteX6" fmla="*/ 319120 w 1931610"/>
              <a:gd name="connsiteY6" fmla="*/ 147484 h 739456"/>
              <a:gd name="connsiteX7" fmla="*/ 230629 w 1931610"/>
              <a:gd name="connsiteY7" fmla="*/ 334297 h 739456"/>
              <a:gd name="connsiteX8" fmla="*/ 279791 w 1931610"/>
              <a:gd name="connsiteY8" fmla="*/ 373626 h 739456"/>
              <a:gd name="connsiteX9" fmla="*/ 368281 w 1931610"/>
              <a:gd name="connsiteY9" fmla="*/ 314633 h 739456"/>
              <a:gd name="connsiteX10" fmla="*/ 466604 w 1931610"/>
              <a:gd name="connsiteY10" fmla="*/ 265471 h 739456"/>
              <a:gd name="connsiteX11" fmla="*/ 456771 w 1931610"/>
              <a:gd name="connsiteY11" fmla="*/ 314633 h 739456"/>
              <a:gd name="connsiteX12" fmla="*/ 397778 w 1931610"/>
              <a:gd name="connsiteY12" fmla="*/ 393291 h 739456"/>
              <a:gd name="connsiteX13" fmla="*/ 220797 w 1931610"/>
              <a:gd name="connsiteY13" fmla="*/ 599768 h 739456"/>
              <a:gd name="connsiteX14" fmla="*/ 171636 w 1931610"/>
              <a:gd name="connsiteY14" fmla="*/ 658762 h 739456"/>
              <a:gd name="connsiteX15" fmla="*/ 250294 w 1931610"/>
              <a:gd name="connsiteY15" fmla="*/ 629265 h 739456"/>
              <a:gd name="connsiteX16" fmla="*/ 614087 w 1931610"/>
              <a:gd name="connsiteY16" fmla="*/ 294968 h 739456"/>
              <a:gd name="connsiteX17" fmla="*/ 692745 w 1931610"/>
              <a:gd name="connsiteY17" fmla="*/ 206478 h 739456"/>
              <a:gd name="connsiteX18" fmla="*/ 722242 w 1931610"/>
              <a:gd name="connsiteY18" fmla="*/ 157317 h 739456"/>
              <a:gd name="connsiteX19" fmla="*/ 623920 w 1931610"/>
              <a:gd name="connsiteY19" fmla="*/ 334297 h 739456"/>
              <a:gd name="connsiteX20" fmla="*/ 555094 w 1931610"/>
              <a:gd name="connsiteY20" fmla="*/ 422788 h 739456"/>
              <a:gd name="connsiteX21" fmla="*/ 515765 w 1931610"/>
              <a:gd name="connsiteY21" fmla="*/ 491613 h 739456"/>
              <a:gd name="connsiteX22" fmla="*/ 496100 w 1931610"/>
              <a:gd name="connsiteY22" fmla="*/ 540775 h 739456"/>
              <a:gd name="connsiteX23" fmla="*/ 643584 w 1931610"/>
              <a:gd name="connsiteY23" fmla="*/ 432620 h 739456"/>
              <a:gd name="connsiteX24" fmla="*/ 751739 w 1931610"/>
              <a:gd name="connsiteY24" fmla="*/ 353962 h 739456"/>
              <a:gd name="connsiteX25" fmla="*/ 682913 w 1931610"/>
              <a:gd name="connsiteY25" fmla="*/ 540775 h 739456"/>
              <a:gd name="connsiteX26" fmla="*/ 663249 w 1931610"/>
              <a:gd name="connsiteY26" fmla="*/ 580104 h 739456"/>
              <a:gd name="connsiteX27" fmla="*/ 712410 w 1931610"/>
              <a:gd name="connsiteY27" fmla="*/ 550607 h 739456"/>
              <a:gd name="connsiteX28" fmla="*/ 830397 w 1931610"/>
              <a:gd name="connsiteY28" fmla="*/ 462117 h 739456"/>
              <a:gd name="connsiteX29" fmla="*/ 1174526 w 1931610"/>
              <a:gd name="connsiteY29" fmla="*/ 137652 h 739456"/>
              <a:gd name="connsiteX30" fmla="*/ 1312178 w 1931610"/>
              <a:gd name="connsiteY30" fmla="*/ 29497 h 739456"/>
              <a:gd name="connsiteX31" fmla="*/ 1184358 w 1931610"/>
              <a:gd name="connsiteY31" fmla="*/ 206478 h 739456"/>
              <a:gd name="connsiteX32" fmla="*/ 1066371 w 1931610"/>
              <a:gd name="connsiteY32" fmla="*/ 353962 h 739456"/>
              <a:gd name="connsiteX33" fmla="*/ 968049 w 1931610"/>
              <a:gd name="connsiteY33" fmla="*/ 491613 h 739456"/>
              <a:gd name="connsiteX34" fmla="*/ 928720 w 1931610"/>
              <a:gd name="connsiteY34" fmla="*/ 560439 h 739456"/>
              <a:gd name="connsiteX35" fmla="*/ 918887 w 1931610"/>
              <a:gd name="connsiteY35" fmla="*/ 589936 h 739456"/>
              <a:gd name="connsiteX36" fmla="*/ 977881 w 1931610"/>
              <a:gd name="connsiteY36" fmla="*/ 570271 h 739456"/>
              <a:gd name="connsiteX37" fmla="*/ 1184358 w 1931610"/>
              <a:gd name="connsiteY37" fmla="*/ 353962 h 739456"/>
              <a:gd name="connsiteX38" fmla="*/ 1272849 w 1931610"/>
              <a:gd name="connsiteY38" fmla="*/ 255639 h 739456"/>
              <a:gd name="connsiteX39" fmla="*/ 1086036 w 1931610"/>
              <a:gd name="connsiteY39" fmla="*/ 570271 h 739456"/>
              <a:gd name="connsiteX40" fmla="*/ 1017210 w 1931610"/>
              <a:gd name="connsiteY40" fmla="*/ 678426 h 739456"/>
              <a:gd name="connsiteX41" fmla="*/ 997545 w 1931610"/>
              <a:gd name="connsiteY41" fmla="*/ 737420 h 739456"/>
              <a:gd name="connsiteX42" fmla="*/ 1272849 w 1931610"/>
              <a:gd name="connsiteY42" fmla="*/ 452284 h 739456"/>
              <a:gd name="connsiteX43" fmla="*/ 1341675 w 1931610"/>
              <a:gd name="connsiteY43" fmla="*/ 403123 h 739456"/>
              <a:gd name="connsiteX44" fmla="*/ 1331842 w 1931610"/>
              <a:gd name="connsiteY44" fmla="*/ 521110 h 739456"/>
              <a:gd name="connsiteX45" fmla="*/ 1371171 w 1931610"/>
              <a:gd name="connsiteY45" fmla="*/ 511278 h 739456"/>
              <a:gd name="connsiteX46" fmla="*/ 1666139 w 1931610"/>
              <a:gd name="connsiteY46" fmla="*/ 245807 h 739456"/>
              <a:gd name="connsiteX47" fmla="*/ 1813623 w 1931610"/>
              <a:gd name="connsiteY47" fmla="*/ 108155 h 739456"/>
              <a:gd name="connsiteX48" fmla="*/ 1931610 w 1931610"/>
              <a:gd name="connsiteY48" fmla="*/ 0 h 739456"/>
              <a:gd name="connsiteX49" fmla="*/ 1715300 w 1931610"/>
              <a:gd name="connsiteY49" fmla="*/ 294968 h 739456"/>
              <a:gd name="connsiteX50" fmla="*/ 1646475 w 1931610"/>
              <a:gd name="connsiteY50" fmla="*/ 383459 h 739456"/>
              <a:gd name="connsiteX51" fmla="*/ 1636642 w 1931610"/>
              <a:gd name="connsiteY51" fmla="*/ 403123 h 739456"/>
              <a:gd name="connsiteX52" fmla="*/ 1646475 w 1931610"/>
              <a:gd name="connsiteY52" fmla="*/ 442452 h 739456"/>
              <a:gd name="connsiteX53" fmla="*/ 1607145 w 1931610"/>
              <a:gd name="connsiteY53" fmla="*/ 530942 h 739456"/>
              <a:gd name="connsiteX54" fmla="*/ 1695636 w 1931610"/>
              <a:gd name="connsiteY54" fmla="*/ 540775 h 739456"/>
              <a:gd name="connsiteX55" fmla="*/ 1695636 w 1931610"/>
              <a:gd name="connsiteY55" fmla="*/ 619433 h 739456"/>
              <a:gd name="connsiteX56" fmla="*/ 1725133 w 1931610"/>
              <a:gd name="connsiteY56" fmla="*/ 609600 h 739456"/>
              <a:gd name="connsiteX57" fmla="*/ 1734965 w 1931610"/>
              <a:gd name="connsiteY57" fmla="*/ 639097 h 73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931610" h="739456">
                <a:moveTo>
                  <a:pt x="201133" y="324465"/>
                </a:moveTo>
                <a:cubicBezTo>
                  <a:pt x="178191" y="331020"/>
                  <a:pt x="154731" y="335976"/>
                  <a:pt x="132307" y="344130"/>
                </a:cubicBezTo>
                <a:cubicBezTo>
                  <a:pt x="96454" y="357167"/>
                  <a:pt x="72571" y="377563"/>
                  <a:pt x="43816" y="403123"/>
                </a:cubicBezTo>
                <a:cubicBezTo>
                  <a:pt x="29959" y="415440"/>
                  <a:pt x="-14053" y="442452"/>
                  <a:pt x="4487" y="442452"/>
                </a:cubicBezTo>
                <a:cubicBezTo>
                  <a:pt x="28121" y="442452"/>
                  <a:pt x="46203" y="419249"/>
                  <a:pt x="63481" y="403123"/>
                </a:cubicBezTo>
                <a:cubicBezTo>
                  <a:pt x="95716" y="373037"/>
                  <a:pt x="121463" y="336635"/>
                  <a:pt x="151971" y="304800"/>
                </a:cubicBezTo>
                <a:cubicBezTo>
                  <a:pt x="281129" y="170027"/>
                  <a:pt x="238700" y="201098"/>
                  <a:pt x="319120" y="147484"/>
                </a:cubicBezTo>
                <a:cubicBezTo>
                  <a:pt x="304284" y="251326"/>
                  <a:pt x="318710" y="221047"/>
                  <a:pt x="230629" y="334297"/>
                </a:cubicBezTo>
                <a:cubicBezTo>
                  <a:pt x="154451" y="432241"/>
                  <a:pt x="105869" y="464728"/>
                  <a:pt x="279791" y="373626"/>
                </a:cubicBezTo>
                <a:cubicBezTo>
                  <a:pt x="311194" y="357177"/>
                  <a:pt x="338219" y="333422"/>
                  <a:pt x="368281" y="314633"/>
                </a:cubicBezTo>
                <a:cubicBezTo>
                  <a:pt x="431810" y="274927"/>
                  <a:pt x="417647" y="281791"/>
                  <a:pt x="466604" y="265471"/>
                </a:cubicBezTo>
                <a:cubicBezTo>
                  <a:pt x="463326" y="281858"/>
                  <a:pt x="464694" y="299919"/>
                  <a:pt x="456771" y="314633"/>
                </a:cubicBezTo>
                <a:cubicBezTo>
                  <a:pt x="441233" y="343490"/>
                  <a:pt x="418674" y="368042"/>
                  <a:pt x="397778" y="393291"/>
                </a:cubicBezTo>
                <a:cubicBezTo>
                  <a:pt x="339983" y="463126"/>
                  <a:pt x="279580" y="530762"/>
                  <a:pt x="220797" y="599768"/>
                </a:cubicBezTo>
                <a:cubicBezTo>
                  <a:pt x="204198" y="619254"/>
                  <a:pt x="147668" y="667750"/>
                  <a:pt x="171636" y="658762"/>
                </a:cubicBezTo>
                <a:cubicBezTo>
                  <a:pt x="197855" y="648930"/>
                  <a:pt x="226060" y="643295"/>
                  <a:pt x="250294" y="629265"/>
                </a:cubicBezTo>
                <a:cubicBezTo>
                  <a:pt x="375743" y="556637"/>
                  <a:pt x="543645" y="374215"/>
                  <a:pt x="614087" y="294968"/>
                </a:cubicBezTo>
                <a:cubicBezTo>
                  <a:pt x="640306" y="265471"/>
                  <a:pt x="668362" y="237510"/>
                  <a:pt x="692745" y="206478"/>
                </a:cubicBezTo>
                <a:cubicBezTo>
                  <a:pt x="704552" y="191451"/>
                  <a:pt x="728285" y="139187"/>
                  <a:pt x="722242" y="157317"/>
                </a:cubicBezTo>
                <a:cubicBezTo>
                  <a:pt x="710070" y="193833"/>
                  <a:pt x="640300" y="310357"/>
                  <a:pt x="623920" y="334297"/>
                </a:cubicBezTo>
                <a:cubicBezTo>
                  <a:pt x="602819" y="365138"/>
                  <a:pt x="576264" y="391995"/>
                  <a:pt x="555094" y="422788"/>
                </a:cubicBezTo>
                <a:cubicBezTo>
                  <a:pt x="540124" y="444562"/>
                  <a:pt x="527582" y="467979"/>
                  <a:pt x="515765" y="491613"/>
                </a:cubicBezTo>
                <a:cubicBezTo>
                  <a:pt x="507872" y="507399"/>
                  <a:pt x="478450" y="540775"/>
                  <a:pt x="496100" y="540775"/>
                </a:cubicBezTo>
                <a:cubicBezTo>
                  <a:pt x="526219" y="540775"/>
                  <a:pt x="623758" y="448040"/>
                  <a:pt x="643584" y="432620"/>
                </a:cubicBezTo>
                <a:cubicBezTo>
                  <a:pt x="678772" y="405252"/>
                  <a:pt x="751739" y="353962"/>
                  <a:pt x="751739" y="353962"/>
                </a:cubicBezTo>
                <a:cubicBezTo>
                  <a:pt x="799090" y="448662"/>
                  <a:pt x="770941" y="364715"/>
                  <a:pt x="682913" y="540775"/>
                </a:cubicBezTo>
                <a:cubicBezTo>
                  <a:pt x="676358" y="553885"/>
                  <a:pt x="649344" y="575469"/>
                  <a:pt x="663249" y="580104"/>
                </a:cubicBezTo>
                <a:cubicBezTo>
                  <a:pt x="681379" y="586147"/>
                  <a:pt x="696797" y="561628"/>
                  <a:pt x="712410" y="550607"/>
                </a:cubicBezTo>
                <a:cubicBezTo>
                  <a:pt x="752573" y="522257"/>
                  <a:pt x="793740" y="494875"/>
                  <a:pt x="830397" y="462117"/>
                </a:cubicBezTo>
                <a:cubicBezTo>
                  <a:pt x="947955" y="357065"/>
                  <a:pt x="1050557" y="235056"/>
                  <a:pt x="1174526" y="137652"/>
                </a:cubicBezTo>
                <a:lnTo>
                  <a:pt x="1312178" y="29497"/>
                </a:lnTo>
                <a:cubicBezTo>
                  <a:pt x="1259298" y="152883"/>
                  <a:pt x="1307650" y="60769"/>
                  <a:pt x="1184358" y="206478"/>
                </a:cubicBezTo>
                <a:cubicBezTo>
                  <a:pt x="1143691" y="254539"/>
                  <a:pt x="1104421" y="303805"/>
                  <a:pt x="1066371" y="353962"/>
                </a:cubicBezTo>
                <a:cubicBezTo>
                  <a:pt x="1032292" y="398885"/>
                  <a:pt x="999327" y="444696"/>
                  <a:pt x="968049" y="491613"/>
                </a:cubicBezTo>
                <a:cubicBezTo>
                  <a:pt x="953392" y="513599"/>
                  <a:pt x="940537" y="536805"/>
                  <a:pt x="928720" y="560439"/>
                </a:cubicBezTo>
                <a:cubicBezTo>
                  <a:pt x="924085" y="569709"/>
                  <a:pt x="908724" y="587903"/>
                  <a:pt x="918887" y="589936"/>
                </a:cubicBezTo>
                <a:cubicBezTo>
                  <a:pt x="939213" y="594001"/>
                  <a:pt x="958216" y="576826"/>
                  <a:pt x="977881" y="570271"/>
                </a:cubicBezTo>
                <a:cubicBezTo>
                  <a:pt x="1046707" y="498168"/>
                  <a:pt x="1116435" y="426916"/>
                  <a:pt x="1184358" y="353962"/>
                </a:cubicBezTo>
                <a:cubicBezTo>
                  <a:pt x="1337454" y="189526"/>
                  <a:pt x="1182846" y="345642"/>
                  <a:pt x="1272849" y="255639"/>
                </a:cubicBezTo>
                <a:cubicBezTo>
                  <a:pt x="1204877" y="414240"/>
                  <a:pt x="1257411" y="302032"/>
                  <a:pt x="1086036" y="570271"/>
                </a:cubicBezTo>
                <a:cubicBezTo>
                  <a:pt x="1063029" y="606281"/>
                  <a:pt x="1030723" y="637887"/>
                  <a:pt x="1017210" y="678426"/>
                </a:cubicBezTo>
                <a:cubicBezTo>
                  <a:pt x="1010655" y="698091"/>
                  <a:pt x="981359" y="750369"/>
                  <a:pt x="997545" y="737420"/>
                </a:cubicBezTo>
                <a:cubicBezTo>
                  <a:pt x="1170772" y="598838"/>
                  <a:pt x="1166592" y="569166"/>
                  <a:pt x="1272849" y="452284"/>
                </a:cubicBezTo>
                <a:cubicBezTo>
                  <a:pt x="1313421" y="407655"/>
                  <a:pt x="1297991" y="417684"/>
                  <a:pt x="1341675" y="403123"/>
                </a:cubicBezTo>
                <a:cubicBezTo>
                  <a:pt x="1338397" y="442452"/>
                  <a:pt x="1321458" y="483035"/>
                  <a:pt x="1331842" y="521110"/>
                </a:cubicBezTo>
                <a:cubicBezTo>
                  <a:pt x="1335397" y="534147"/>
                  <a:pt x="1360740" y="519868"/>
                  <a:pt x="1371171" y="511278"/>
                </a:cubicBezTo>
                <a:cubicBezTo>
                  <a:pt x="1473282" y="427187"/>
                  <a:pt x="1568358" y="334896"/>
                  <a:pt x="1666139" y="245807"/>
                </a:cubicBezTo>
                <a:cubicBezTo>
                  <a:pt x="1715848" y="200517"/>
                  <a:pt x="1760541" y="149441"/>
                  <a:pt x="1813623" y="108155"/>
                </a:cubicBezTo>
                <a:cubicBezTo>
                  <a:pt x="1915048" y="29269"/>
                  <a:pt x="1879692" y="69225"/>
                  <a:pt x="1931610" y="0"/>
                </a:cubicBezTo>
                <a:cubicBezTo>
                  <a:pt x="1895098" y="146056"/>
                  <a:pt x="1931200" y="25093"/>
                  <a:pt x="1715300" y="294968"/>
                </a:cubicBezTo>
                <a:cubicBezTo>
                  <a:pt x="1691956" y="324148"/>
                  <a:pt x="1663188" y="350036"/>
                  <a:pt x="1646475" y="383459"/>
                </a:cubicBezTo>
                <a:lnTo>
                  <a:pt x="1636642" y="403123"/>
                </a:lnTo>
                <a:cubicBezTo>
                  <a:pt x="1639920" y="416233"/>
                  <a:pt x="1646475" y="428939"/>
                  <a:pt x="1646475" y="442452"/>
                </a:cubicBezTo>
                <a:cubicBezTo>
                  <a:pt x="1646475" y="490286"/>
                  <a:pt x="1633875" y="495302"/>
                  <a:pt x="1607145" y="530942"/>
                </a:cubicBezTo>
                <a:cubicBezTo>
                  <a:pt x="1636642" y="534220"/>
                  <a:pt x="1682363" y="514230"/>
                  <a:pt x="1695636" y="540775"/>
                </a:cubicBezTo>
                <a:cubicBezTo>
                  <a:pt x="1751720" y="652943"/>
                  <a:pt x="1606509" y="678852"/>
                  <a:pt x="1695636" y="619433"/>
                </a:cubicBezTo>
                <a:cubicBezTo>
                  <a:pt x="1704260" y="613684"/>
                  <a:pt x="1715301" y="612878"/>
                  <a:pt x="1725133" y="609600"/>
                </a:cubicBezTo>
                <a:lnTo>
                  <a:pt x="1734965" y="639097"/>
                </a:ln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a:extLst>
              <a:ext uri="{FF2B5EF4-FFF2-40B4-BE49-F238E27FC236}">
                <a16:creationId xmlns:a16="http://schemas.microsoft.com/office/drawing/2014/main" id="{05E8BE43-51FF-A421-142C-0C8AE9A46018}"/>
              </a:ext>
            </a:extLst>
          </p:cNvPr>
          <p:cNvSpPr txBox="1">
            <a:spLocks noChangeArrowheads="1"/>
          </p:cNvSpPr>
          <p:nvPr/>
        </p:nvSpPr>
        <p:spPr bwMode="auto">
          <a:xfrm rot="21215432">
            <a:off x="203053" y="157350"/>
            <a:ext cx="26098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r>
              <a:rPr lang="en-US" altLang="en-US" sz="4400" b="1" dirty="0">
                <a:solidFill>
                  <a:schemeClr val="tx1"/>
                </a:solidFill>
              </a:rPr>
              <a:t>Cursing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548B563A-4930-7276-8E0F-5F0CD52380BB}"/>
              </a:ext>
            </a:extLst>
          </p:cNvPr>
          <p:cNvSpPr>
            <a:spLocks noGrp="1"/>
          </p:cNvSpPr>
          <p:nvPr>
            <p:ph type="title"/>
          </p:nvPr>
        </p:nvSpPr>
        <p:spPr/>
        <p:txBody>
          <a:bodyPr/>
          <a:lstStyle/>
          <a:p>
            <a:pPr eaLnBrk="1" hangingPunct="1"/>
            <a:r>
              <a:rPr lang="en-US" altLang="en-US" b="1"/>
              <a:t>Saving Private Ryan</a:t>
            </a:r>
            <a:endParaRPr lang="en-US" altLang="en-US"/>
          </a:p>
        </p:txBody>
      </p:sp>
      <p:sp>
        <p:nvSpPr>
          <p:cNvPr id="3" name="Content Placeholder 2">
            <a:extLst>
              <a:ext uri="{FF2B5EF4-FFF2-40B4-BE49-F238E27FC236}">
                <a16:creationId xmlns:a16="http://schemas.microsoft.com/office/drawing/2014/main" id="{10D043BF-E314-4CD6-8DEE-3DB1D0FDEBBF}"/>
              </a:ext>
            </a:extLst>
          </p:cNvPr>
          <p:cNvSpPr>
            <a:spLocks noGrp="1"/>
          </p:cNvSpPr>
          <p:nvPr>
            <p:ph idx="1"/>
          </p:nvPr>
        </p:nvSpPr>
        <p:spPr/>
        <p:txBody>
          <a:bodyPr/>
          <a:lstStyle/>
          <a:p>
            <a:pPr eaLnBrk="1" hangingPunct="1">
              <a:defRPr/>
            </a:pPr>
            <a:r>
              <a:rPr lang="en-US" sz="4400" dirty="0"/>
              <a:t>An obligation that can never be repaid</a:t>
            </a:r>
          </a:p>
          <a:p>
            <a:pPr eaLnBrk="1" hangingPunct="1">
              <a:defRPr/>
            </a:pPr>
            <a:r>
              <a:rPr lang="en-US" sz="4400" dirty="0"/>
              <a:t>A burden of guilt</a:t>
            </a:r>
          </a:p>
          <a:p>
            <a:pPr eaLnBrk="1" hangingPunct="1">
              <a:defRPr/>
            </a:pPr>
            <a:r>
              <a:rPr lang="en-US" sz="4400" dirty="0"/>
              <a:t>A standard that can never be met</a:t>
            </a:r>
          </a:p>
        </p:txBody>
      </p:sp>
      <p:sp>
        <p:nvSpPr>
          <p:cNvPr id="6" name="Freeform 5">
            <a:extLst>
              <a:ext uri="{FF2B5EF4-FFF2-40B4-BE49-F238E27FC236}">
                <a16:creationId xmlns:a16="http://schemas.microsoft.com/office/drawing/2014/main" id="{386DD959-9B95-E86B-4449-E38FB3605617}"/>
              </a:ext>
            </a:extLst>
          </p:cNvPr>
          <p:cNvSpPr/>
          <p:nvPr/>
        </p:nvSpPr>
        <p:spPr>
          <a:xfrm>
            <a:off x="3554414" y="285750"/>
            <a:ext cx="1931987" cy="738188"/>
          </a:xfrm>
          <a:custGeom>
            <a:avLst/>
            <a:gdLst>
              <a:gd name="connsiteX0" fmla="*/ 201133 w 1931610"/>
              <a:gd name="connsiteY0" fmla="*/ 324465 h 739456"/>
              <a:gd name="connsiteX1" fmla="*/ 132307 w 1931610"/>
              <a:gd name="connsiteY1" fmla="*/ 344130 h 739456"/>
              <a:gd name="connsiteX2" fmla="*/ 43816 w 1931610"/>
              <a:gd name="connsiteY2" fmla="*/ 403123 h 739456"/>
              <a:gd name="connsiteX3" fmla="*/ 4487 w 1931610"/>
              <a:gd name="connsiteY3" fmla="*/ 442452 h 739456"/>
              <a:gd name="connsiteX4" fmla="*/ 63481 w 1931610"/>
              <a:gd name="connsiteY4" fmla="*/ 403123 h 739456"/>
              <a:gd name="connsiteX5" fmla="*/ 151971 w 1931610"/>
              <a:gd name="connsiteY5" fmla="*/ 304800 h 739456"/>
              <a:gd name="connsiteX6" fmla="*/ 319120 w 1931610"/>
              <a:gd name="connsiteY6" fmla="*/ 147484 h 739456"/>
              <a:gd name="connsiteX7" fmla="*/ 230629 w 1931610"/>
              <a:gd name="connsiteY7" fmla="*/ 334297 h 739456"/>
              <a:gd name="connsiteX8" fmla="*/ 279791 w 1931610"/>
              <a:gd name="connsiteY8" fmla="*/ 373626 h 739456"/>
              <a:gd name="connsiteX9" fmla="*/ 368281 w 1931610"/>
              <a:gd name="connsiteY9" fmla="*/ 314633 h 739456"/>
              <a:gd name="connsiteX10" fmla="*/ 466604 w 1931610"/>
              <a:gd name="connsiteY10" fmla="*/ 265471 h 739456"/>
              <a:gd name="connsiteX11" fmla="*/ 456771 w 1931610"/>
              <a:gd name="connsiteY11" fmla="*/ 314633 h 739456"/>
              <a:gd name="connsiteX12" fmla="*/ 397778 w 1931610"/>
              <a:gd name="connsiteY12" fmla="*/ 393291 h 739456"/>
              <a:gd name="connsiteX13" fmla="*/ 220797 w 1931610"/>
              <a:gd name="connsiteY13" fmla="*/ 599768 h 739456"/>
              <a:gd name="connsiteX14" fmla="*/ 171636 w 1931610"/>
              <a:gd name="connsiteY14" fmla="*/ 658762 h 739456"/>
              <a:gd name="connsiteX15" fmla="*/ 250294 w 1931610"/>
              <a:gd name="connsiteY15" fmla="*/ 629265 h 739456"/>
              <a:gd name="connsiteX16" fmla="*/ 614087 w 1931610"/>
              <a:gd name="connsiteY16" fmla="*/ 294968 h 739456"/>
              <a:gd name="connsiteX17" fmla="*/ 692745 w 1931610"/>
              <a:gd name="connsiteY17" fmla="*/ 206478 h 739456"/>
              <a:gd name="connsiteX18" fmla="*/ 722242 w 1931610"/>
              <a:gd name="connsiteY18" fmla="*/ 157317 h 739456"/>
              <a:gd name="connsiteX19" fmla="*/ 623920 w 1931610"/>
              <a:gd name="connsiteY19" fmla="*/ 334297 h 739456"/>
              <a:gd name="connsiteX20" fmla="*/ 555094 w 1931610"/>
              <a:gd name="connsiteY20" fmla="*/ 422788 h 739456"/>
              <a:gd name="connsiteX21" fmla="*/ 515765 w 1931610"/>
              <a:gd name="connsiteY21" fmla="*/ 491613 h 739456"/>
              <a:gd name="connsiteX22" fmla="*/ 496100 w 1931610"/>
              <a:gd name="connsiteY22" fmla="*/ 540775 h 739456"/>
              <a:gd name="connsiteX23" fmla="*/ 643584 w 1931610"/>
              <a:gd name="connsiteY23" fmla="*/ 432620 h 739456"/>
              <a:gd name="connsiteX24" fmla="*/ 751739 w 1931610"/>
              <a:gd name="connsiteY24" fmla="*/ 353962 h 739456"/>
              <a:gd name="connsiteX25" fmla="*/ 682913 w 1931610"/>
              <a:gd name="connsiteY25" fmla="*/ 540775 h 739456"/>
              <a:gd name="connsiteX26" fmla="*/ 663249 w 1931610"/>
              <a:gd name="connsiteY26" fmla="*/ 580104 h 739456"/>
              <a:gd name="connsiteX27" fmla="*/ 712410 w 1931610"/>
              <a:gd name="connsiteY27" fmla="*/ 550607 h 739456"/>
              <a:gd name="connsiteX28" fmla="*/ 830397 w 1931610"/>
              <a:gd name="connsiteY28" fmla="*/ 462117 h 739456"/>
              <a:gd name="connsiteX29" fmla="*/ 1174526 w 1931610"/>
              <a:gd name="connsiteY29" fmla="*/ 137652 h 739456"/>
              <a:gd name="connsiteX30" fmla="*/ 1312178 w 1931610"/>
              <a:gd name="connsiteY30" fmla="*/ 29497 h 739456"/>
              <a:gd name="connsiteX31" fmla="*/ 1184358 w 1931610"/>
              <a:gd name="connsiteY31" fmla="*/ 206478 h 739456"/>
              <a:gd name="connsiteX32" fmla="*/ 1066371 w 1931610"/>
              <a:gd name="connsiteY32" fmla="*/ 353962 h 739456"/>
              <a:gd name="connsiteX33" fmla="*/ 968049 w 1931610"/>
              <a:gd name="connsiteY33" fmla="*/ 491613 h 739456"/>
              <a:gd name="connsiteX34" fmla="*/ 928720 w 1931610"/>
              <a:gd name="connsiteY34" fmla="*/ 560439 h 739456"/>
              <a:gd name="connsiteX35" fmla="*/ 918887 w 1931610"/>
              <a:gd name="connsiteY35" fmla="*/ 589936 h 739456"/>
              <a:gd name="connsiteX36" fmla="*/ 977881 w 1931610"/>
              <a:gd name="connsiteY36" fmla="*/ 570271 h 739456"/>
              <a:gd name="connsiteX37" fmla="*/ 1184358 w 1931610"/>
              <a:gd name="connsiteY37" fmla="*/ 353962 h 739456"/>
              <a:gd name="connsiteX38" fmla="*/ 1272849 w 1931610"/>
              <a:gd name="connsiteY38" fmla="*/ 255639 h 739456"/>
              <a:gd name="connsiteX39" fmla="*/ 1086036 w 1931610"/>
              <a:gd name="connsiteY39" fmla="*/ 570271 h 739456"/>
              <a:gd name="connsiteX40" fmla="*/ 1017210 w 1931610"/>
              <a:gd name="connsiteY40" fmla="*/ 678426 h 739456"/>
              <a:gd name="connsiteX41" fmla="*/ 997545 w 1931610"/>
              <a:gd name="connsiteY41" fmla="*/ 737420 h 739456"/>
              <a:gd name="connsiteX42" fmla="*/ 1272849 w 1931610"/>
              <a:gd name="connsiteY42" fmla="*/ 452284 h 739456"/>
              <a:gd name="connsiteX43" fmla="*/ 1341675 w 1931610"/>
              <a:gd name="connsiteY43" fmla="*/ 403123 h 739456"/>
              <a:gd name="connsiteX44" fmla="*/ 1331842 w 1931610"/>
              <a:gd name="connsiteY44" fmla="*/ 521110 h 739456"/>
              <a:gd name="connsiteX45" fmla="*/ 1371171 w 1931610"/>
              <a:gd name="connsiteY45" fmla="*/ 511278 h 739456"/>
              <a:gd name="connsiteX46" fmla="*/ 1666139 w 1931610"/>
              <a:gd name="connsiteY46" fmla="*/ 245807 h 739456"/>
              <a:gd name="connsiteX47" fmla="*/ 1813623 w 1931610"/>
              <a:gd name="connsiteY47" fmla="*/ 108155 h 739456"/>
              <a:gd name="connsiteX48" fmla="*/ 1931610 w 1931610"/>
              <a:gd name="connsiteY48" fmla="*/ 0 h 739456"/>
              <a:gd name="connsiteX49" fmla="*/ 1715300 w 1931610"/>
              <a:gd name="connsiteY49" fmla="*/ 294968 h 739456"/>
              <a:gd name="connsiteX50" fmla="*/ 1646475 w 1931610"/>
              <a:gd name="connsiteY50" fmla="*/ 383459 h 739456"/>
              <a:gd name="connsiteX51" fmla="*/ 1636642 w 1931610"/>
              <a:gd name="connsiteY51" fmla="*/ 403123 h 739456"/>
              <a:gd name="connsiteX52" fmla="*/ 1646475 w 1931610"/>
              <a:gd name="connsiteY52" fmla="*/ 442452 h 739456"/>
              <a:gd name="connsiteX53" fmla="*/ 1607145 w 1931610"/>
              <a:gd name="connsiteY53" fmla="*/ 530942 h 739456"/>
              <a:gd name="connsiteX54" fmla="*/ 1695636 w 1931610"/>
              <a:gd name="connsiteY54" fmla="*/ 540775 h 739456"/>
              <a:gd name="connsiteX55" fmla="*/ 1695636 w 1931610"/>
              <a:gd name="connsiteY55" fmla="*/ 619433 h 739456"/>
              <a:gd name="connsiteX56" fmla="*/ 1725133 w 1931610"/>
              <a:gd name="connsiteY56" fmla="*/ 609600 h 739456"/>
              <a:gd name="connsiteX57" fmla="*/ 1734965 w 1931610"/>
              <a:gd name="connsiteY57" fmla="*/ 639097 h 73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931610" h="739456">
                <a:moveTo>
                  <a:pt x="201133" y="324465"/>
                </a:moveTo>
                <a:cubicBezTo>
                  <a:pt x="178191" y="331020"/>
                  <a:pt x="154731" y="335976"/>
                  <a:pt x="132307" y="344130"/>
                </a:cubicBezTo>
                <a:cubicBezTo>
                  <a:pt x="96454" y="357167"/>
                  <a:pt x="72571" y="377563"/>
                  <a:pt x="43816" y="403123"/>
                </a:cubicBezTo>
                <a:cubicBezTo>
                  <a:pt x="29959" y="415440"/>
                  <a:pt x="-14053" y="442452"/>
                  <a:pt x="4487" y="442452"/>
                </a:cubicBezTo>
                <a:cubicBezTo>
                  <a:pt x="28121" y="442452"/>
                  <a:pt x="46203" y="419249"/>
                  <a:pt x="63481" y="403123"/>
                </a:cubicBezTo>
                <a:cubicBezTo>
                  <a:pt x="95716" y="373037"/>
                  <a:pt x="121463" y="336635"/>
                  <a:pt x="151971" y="304800"/>
                </a:cubicBezTo>
                <a:cubicBezTo>
                  <a:pt x="281129" y="170027"/>
                  <a:pt x="238700" y="201098"/>
                  <a:pt x="319120" y="147484"/>
                </a:cubicBezTo>
                <a:cubicBezTo>
                  <a:pt x="304284" y="251326"/>
                  <a:pt x="318710" y="221047"/>
                  <a:pt x="230629" y="334297"/>
                </a:cubicBezTo>
                <a:cubicBezTo>
                  <a:pt x="154451" y="432241"/>
                  <a:pt x="105869" y="464728"/>
                  <a:pt x="279791" y="373626"/>
                </a:cubicBezTo>
                <a:cubicBezTo>
                  <a:pt x="311194" y="357177"/>
                  <a:pt x="338219" y="333422"/>
                  <a:pt x="368281" y="314633"/>
                </a:cubicBezTo>
                <a:cubicBezTo>
                  <a:pt x="431810" y="274927"/>
                  <a:pt x="417647" y="281791"/>
                  <a:pt x="466604" y="265471"/>
                </a:cubicBezTo>
                <a:cubicBezTo>
                  <a:pt x="463326" y="281858"/>
                  <a:pt x="464694" y="299919"/>
                  <a:pt x="456771" y="314633"/>
                </a:cubicBezTo>
                <a:cubicBezTo>
                  <a:pt x="441233" y="343490"/>
                  <a:pt x="418674" y="368042"/>
                  <a:pt x="397778" y="393291"/>
                </a:cubicBezTo>
                <a:cubicBezTo>
                  <a:pt x="339983" y="463126"/>
                  <a:pt x="279580" y="530762"/>
                  <a:pt x="220797" y="599768"/>
                </a:cubicBezTo>
                <a:cubicBezTo>
                  <a:pt x="204198" y="619254"/>
                  <a:pt x="147668" y="667750"/>
                  <a:pt x="171636" y="658762"/>
                </a:cubicBezTo>
                <a:cubicBezTo>
                  <a:pt x="197855" y="648930"/>
                  <a:pt x="226060" y="643295"/>
                  <a:pt x="250294" y="629265"/>
                </a:cubicBezTo>
                <a:cubicBezTo>
                  <a:pt x="375743" y="556637"/>
                  <a:pt x="543645" y="374215"/>
                  <a:pt x="614087" y="294968"/>
                </a:cubicBezTo>
                <a:cubicBezTo>
                  <a:pt x="640306" y="265471"/>
                  <a:pt x="668362" y="237510"/>
                  <a:pt x="692745" y="206478"/>
                </a:cubicBezTo>
                <a:cubicBezTo>
                  <a:pt x="704552" y="191451"/>
                  <a:pt x="728285" y="139187"/>
                  <a:pt x="722242" y="157317"/>
                </a:cubicBezTo>
                <a:cubicBezTo>
                  <a:pt x="710070" y="193833"/>
                  <a:pt x="640300" y="310357"/>
                  <a:pt x="623920" y="334297"/>
                </a:cubicBezTo>
                <a:cubicBezTo>
                  <a:pt x="602819" y="365138"/>
                  <a:pt x="576264" y="391995"/>
                  <a:pt x="555094" y="422788"/>
                </a:cubicBezTo>
                <a:cubicBezTo>
                  <a:pt x="540124" y="444562"/>
                  <a:pt x="527582" y="467979"/>
                  <a:pt x="515765" y="491613"/>
                </a:cubicBezTo>
                <a:cubicBezTo>
                  <a:pt x="507872" y="507399"/>
                  <a:pt x="478450" y="540775"/>
                  <a:pt x="496100" y="540775"/>
                </a:cubicBezTo>
                <a:cubicBezTo>
                  <a:pt x="526219" y="540775"/>
                  <a:pt x="623758" y="448040"/>
                  <a:pt x="643584" y="432620"/>
                </a:cubicBezTo>
                <a:cubicBezTo>
                  <a:pt x="678772" y="405252"/>
                  <a:pt x="751739" y="353962"/>
                  <a:pt x="751739" y="353962"/>
                </a:cubicBezTo>
                <a:cubicBezTo>
                  <a:pt x="799090" y="448662"/>
                  <a:pt x="770941" y="364715"/>
                  <a:pt x="682913" y="540775"/>
                </a:cubicBezTo>
                <a:cubicBezTo>
                  <a:pt x="676358" y="553885"/>
                  <a:pt x="649344" y="575469"/>
                  <a:pt x="663249" y="580104"/>
                </a:cubicBezTo>
                <a:cubicBezTo>
                  <a:pt x="681379" y="586147"/>
                  <a:pt x="696797" y="561628"/>
                  <a:pt x="712410" y="550607"/>
                </a:cubicBezTo>
                <a:cubicBezTo>
                  <a:pt x="752573" y="522257"/>
                  <a:pt x="793740" y="494875"/>
                  <a:pt x="830397" y="462117"/>
                </a:cubicBezTo>
                <a:cubicBezTo>
                  <a:pt x="947955" y="357065"/>
                  <a:pt x="1050557" y="235056"/>
                  <a:pt x="1174526" y="137652"/>
                </a:cubicBezTo>
                <a:lnTo>
                  <a:pt x="1312178" y="29497"/>
                </a:lnTo>
                <a:cubicBezTo>
                  <a:pt x="1259298" y="152883"/>
                  <a:pt x="1307650" y="60769"/>
                  <a:pt x="1184358" y="206478"/>
                </a:cubicBezTo>
                <a:cubicBezTo>
                  <a:pt x="1143691" y="254539"/>
                  <a:pt x="1104421" y="303805"/>
                  <a:pt x="1066371" y="353962"/>
                </a:cubicBezTo>
                <a:cubicBezTo>
                  <a:pt x="1032292" y="398885"/>
                  <a:pt x="999327" y="444696"/>
                  <a:pt x="968049" y="491613"/>
                </a:cubicBezTo>
                <a:cubicBezTo>
                  <a:pt x="953392" y="513599"/>
                  <a:pt x="940537" y="536805"/>
                  <a:pt x="928720" y="560439"/>
                </a:cubicBezTo>
                <a:cubicBezTo>
                  <a:pt x="924085" y="569709"/>
                  <a:pt x="908724" y="587903"/>
                  <a:pt x="918887" y="589936"/>
                </a:cubicBezTo>
                <a:cubicBezTo>
                  <a:pt x="939213" y="594001"/>
                  <a:pt x="958216" y="576826"/>
                  <a:pt x="977881" y="570271"/>
                </a:cubicBezTo>
                <a:cubicBezTo>
                  <a:pt x="1046707" y="498168"/>
                  <a:pt x="1116435" y="426916"/>
                  <a:pt x="1184358" y="353962"/>
                </a:cubicBezTo>
                <a:cubicBezTo>
                  <a:pt x="1337454" y="189526"/>
                  <a:pt x="1182846" y="345642"/>
                  <a:pt x="1272849" y="255639"/>
                </a:cubicBezTo>
                <a:cubicBezTo>
                  <a:pt x="1204877" y="414240"/>
                  <a:pt x="1257411" y="302032"/>
                  <a:pt x="1086036" y="570271"/>
                </a:cubicBezTo>
                <a:cubicBezTo>
                  <a:pt x="1063029" y="606281"/>
                  <a:pt x="1030723" y="637887"/>
                  <a:pt x="1017210" y="678426"/>
                </a:cubicBezTo>
                <a:cubicBezTo>
                  <a:pt x="1010655" y="698091"/>
                  <a:pt x="981359" y="750369"/>
                  <a:pt x="997545" y="737420"/>
                </a:cubicBezTo>
                <a:cubicBezTo>
                  <a:pt x="1170772" y="598838"/>
                  <a:pt x="1166592" y="569166"/>
                  <a:pt x="1272849" y="452284"/>
                </a:cubicBezTo>
                <a:cubicBezTo>
                  <a:pt x="1313421" y="407655"/>
                  <a:pt x="1297991" y="417684"/>
                  <a:pt x="1341675" y="403123"/>
                </a:cubicBezTo>
                <a:cubicBezTo>
                  <a:pt x="1338397" y="442452"/>
                  <a:pt x="1321458" y="483035"/>
                  <a:pt x="1331842" y="521110"/>
                </a:cubicBezTo>
                <a:cubicBezTo>
                  <a:pt x="1335397" y="534147"/>
                  <a:pt x="1360740" y="519868"/>
                  <a:pt x="1371171" y="511278"/>
                </a:cubicBezTo>
                <a:cubicBezTo>
                  <a:pt x="1473282" y="427187"/>
                  <a:pt x="1568358" y="334896"/>
                  <a:pt x="1666139" y="245807"/>
                </a:cubicBezTo>
                <a:cubicBezTo>
                  <a:pt x="1715848" y="200517"/>
                  <a:pt x="1760541" y="149441"/>
                  <a:pt x="1813623" y="108155"/>
                </a:cubicBezTo>
                <a:cubicBezTo>
                  <a:pt x="1915048" y="29269"/>
                  <a:pt x="1879692" y="69225"/>
                  <a:pt x="1931610" y="0"/>
                </a:cubicBezTo>
                <a:cubicBezTo>
                  <a:pt x="1895098" y="146056"/>
                  <a:pt x="1931200" y="25093"/>
                  <a:pt x="1715300" y="294968"/>
                </a:cubicBezTo>
                <a:cubicBezTo>
                  <a:pt x="1691956" y="324148"/>
                  <a:pt x="1663188" y="350036"/>
                  <a:pt x="1646475" y="383459"/>
                </a:cubicBezTo>
                <a:lnTo>
                  <a:pt x="1636642" y="403123"/>
                </a:lnTo>
                <a:cubicBezTo>
                  <a:pt x="1639920" y="416233"/>
                  <a:pt x="1646475" y="428939"/>
                  <a:pt x="1646475" y="442452"/>
                </a:cubicBezTo>
                <a:cubicBezTo>
                  <a:pt x="1646475" y="490286"/>
                  <a:pt x="1633875" y="495302"/>
                  <a:pt x="1607145" y="530942"/>
                </a:cubicBezTo>
                <a:cubicBezTo>
                  <a:pt x="1636642" y="534220"/>
                  <a:pt x="1682363" y="514230"/>
                  <a:pt x="1695636" y="540775"/>
                </a:cubicBezTo>
                <a:cubicBezTo>
                  <a:pt x="1751720" y="652943"/>
                  <a:pt x="1606509" y="678852"/>
                  <a:pt x="1695636" y="619433"/>
                </a:cubicBezTo>
                <a:cubicBezTo>
                  <a:pt x="1704260" y="613684"/>
                  <a:pt x="1715301" y="612878"/>
                  <a:pt x="1725133" y="609600"/>
                </a:cubicBezTo>
                <a:lnTo>
                  <a:pt x="1734965" y="639097"/>
                </a:ln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25" name="TextBox 6">
            <a:extLst>
              <a:ext uri="{FF2B5EF4-FFF2-40B4-BE49-F238E27FC236}">
                <a16:creationId xmlns:a16="http://schemas.microsoft.com/office/drawing/2014/main" id="{75CE7E13-A098-582A-8AF3-9AB64E6DE2F5}"/>
              </a:ext>
            </a:extLst>
          </p:cNvPr>
          <p:cNvSpPr txBox="1">
            <a:spLocks noChangeArrowheads="1"/>
          </p:cNvSpPr>
          <p:nvPr/>
        </p:nvSpPr>
        <p:spPr bwMode="auto">
          <a:xfrm rot="19660309">
            <a:off x="1906588" y="155575"/>
            <a:ext cx="26098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r>
              <a:rPr lang="en-US" altLang="en-US" sz="4400" b="1">
                <a:solidFill>
                  <a:schemeClr val="tx1"/>
                </a:solidFill>
              </a:rPr>
              <a:t>Cursing</a:t>
            </a:r>
          </a:p>
        </p:txBody>
      </p:sp>
      <p:sp>
        <p:nvSpPr>
          <p:cNvPr id="4" name="Oval Callout 3">
            <a:extLst>
              <a:ext uri="{FF2B5EF4-FFF2-40B4-BE49-F238E27FC236}">
                <a16:creationId xmlns:a16="http://schemas.microsoft.com/office/drawing/2014/main" id="{3F7CE156-3505-956F-A8F7-3DBE2C3AABC5}"/>
              </a:ext>
            </a:extLst>
          </p:cNvPr>
          <p:cNvSpPr/>
          <p:nvPr/>
        </p:nvSpPr>
        <p:spPr>
          <a:xfrm>
            <a:off x="5484157" y="20544"/>
            <a:ext cx="3777830" cy="1543665"/>
          </a:xfrm>
          <a:prstGeom prst="wedgeEllipseCallout">
            <a:avLst>
              <a:gd name="adj1" fmla="val -72365"/>
              <a:gd name="adj2" fmla="val 68869"/>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dirty="0">
                <a:ln>
                  <a:solidFill>
                    <a:schemeClr val="tx1"/>
                  </a:solidFill>
                </a:ln>
                <a:solidFill>
                  <a:srgbClr val="000000"/>
                </a:solidFill>
              </a:rPr>
              <a:t>EARN THIS!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F33C3BA6-5186-0093-F4CE-A58E16360F9F}"/>
              </a:ext>
            </a:extLst>
          </p:cNvPr>
          <p:cNvSpPr>
            <a:spLocks noGrp="1"/>
          </p:cNvSpPr>
          <p:nvPr>
            <p:ph type="title"/>
          </p:nvPr>
        </p:nvSpPr>
        <p:spPr/>
        <p:txBody>
          <a:bodyPr>
            <a:normAutofit/>
          </a:bodyPr>
          <a:lstStyle/>
          <a:p>
            <a:pPr eaLnBrk="1" hangingPunct="1"/>
            <a:r>
              <a:rPr lang="en-US" altLang="en-US" sz="4000"/>
              <a:t>Jesus’ last words from the cross</a:t>
            </a:r>
          </a:p>
        </p:txBody>
      </p:sp>
      <p:sp>
        <p:nvSpPr>
          <p:cNvPr id="3" name="Content Placeholder 2">
            <a:extLst>
              <a:ext uri="{FF2B5EF4-FFF2-40B4-BE49-F238E27FC236}">
                <a16:creationId xmlns:a16="http://schemas.microsoft.com/office/drawing/2014/main" id="{F8A4C404-82BD-456A-403B-1D27B267273A}"/>
              </a:ext>
            </a:extLst>
          </p:cNvPr>
          <p:cNvSpPr>
            <a:spLocks noGrp="1"/>
          </p:cNvSpPr>
          <p:nvPr>
            <p:ph idx="1"/>
          </p:nvPr>
        </p:nvSpPr>
        <p:spPr/>
        <p:txBody>
          <a:bodyPr/>
          <a:lstStyle/>
          <a:p>
            <a:pPr marL="0" indent="0" eaLnBrk="1" hangingPunct="1">
              <a:buNone/>
              <a:defRPr/>
            </a:pPr>
            <a:r>
              <a:rPr lang="en-US" sz="4400" b="1" dirty="0"/>
              <a:t>John 19:30 (NASB95) — 30</a:t>
            </a:r>
            <a:r>
              <a:rPr lang="en-US" sz="4400" dirty="0"/>
              <a:t> Therefore when Jesus had received the sour wine, He said, </a:t>
            </a:r>
            <a:r>
              <a:rPr lang="en-US" sz="7200" b="1" u="sng" dirty="0"/>
              <a:t>“It is finished!” </a:t>
            </a:r>
            <a:r>
              <a:rPr lang="en-US" sz="4400" dirty="0"/>
              <a:t>And He bowed His head and gave up His spirit. </a:t>
            </a:r>
          </a:p>
          <a:p>
            <a:pPr marL="0" indent="0" eaLnBrk="1" hangingPunct="1">
              <a:buNone/>
              <a:defRPr/>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AD411B33-2158-81CD-9CC6-2235596DBACB}"/>
              </a:ext>
            </a:extLst>
          </p:cNvPr>
          <p:cNvSpPr>
            <a:spLocks noGrp="1"/>
          </p:cNvSpPr>
          <p:nvPr>
            <p:ph type="title"/>
          </p:nvPr>
        </p:nvSpPr>
        <p:spPr/>
        <p:txBody>
          <a:bodyPr/>
          <a:lstStyle/>
          <a:p>
            <a:pPr eaLnBrk="1" hangingPunct="1"/>
            <a:r>
              <a:rPr lang="en-US" altLang="en-US" sz="4000" b="1"/>
              <a:t>Ephesians 2:8–9 (NASB95) —</a:t>
            </a:r>
            <a:endParaRPr lang="en-US" altLang="en-US" sz="4000"/>
          </a:p>
        </p:txBody>
      </p:sp>
      <p:sp>
        <p:nvSpPr>
          <p:cNvPr id="3" name="Content Placeholder 2">
            <a:extLst>
              <a:ext uri="{FF2B5EF4-FFF2-40B4-BE49-F238E27FC236}">
                <a16:creationId xmlns:a16="http://schemas.microsoft.com/office/drawing/2014/main" id="{212B95BC-73BE-4813-5975-503B3758F9D8}"/>
              </a:ext>
            </a:extLst>
          </p:cNvPr>
          <p:cNvSpPr>
            <a:spLocks noGrp="1"/>
          </p:cNvSpPr>
          <p:nvPr>
            <p:ph idx="1"/>
          </p:nvPr>
        </p:nvSpPr>
        <p:spPr/>
        <p:txBody>
          <a:bodyPr/>
          <a:lstStyle/>
          <a:p>
            <a:pPr marL="0" indent="0">
              <a:buNone/>
              <a:defRPr/>
            </a:pPr>
            <a:r>
              <a:rPr lang="en-US" sz="4400" b="1" dirty="0"/>
              <a:t>8</a:t>
            </a:r>
            <a:r>
              <a:rPr lang="en-US" sz="4400" dirty="0"/>
              <a:t> For by grace you have been saved through faith; and that not of yourselves, </a:t>
            </a:r>
            <a:r>
              <a:rPr lang="en-US" sz="4400" b="1" u="sng" dirty="0"/>
              <a:t>it is the gift of God; 9 not as a result of works</a:t>
            </a:r>
            <a:r>
              <a:rPr lang="en-US" sz="4400" dirty="0"/>
              <a:t>, so that no one may boast. </a:t>
            </a:r>
          </a:p>
          <a:p>
            <a:pPr marL="0" indent="0" eaLnBrk="1" hangingPunct="1">
              <a:buNone/>
              <a:defRPr/>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9984376C-CA7F-28E7-8AB4-A130ED253515}"/>
              </a:ext>
            </a:extLst>
          </p:cNvPr>
          <p:cNvSpPr>
            <a:spLocks noGrp="1"/>
          </p:cNvSpPr>
          <p:nvPr>
            <p:ph type="title"/>
          </p:nvPr>
        </p:nvSpPr>
        <p:spPr/>
        <p:txBody>
          <a:bodyPr/>
          <a:lstStyle/>
          <a:p>
            <a:pPr eaLnBrk="1" hangingPunct="1"/>
            <a:r>
              <a:rPr lang="en-US" altLang="en-US" sz="4000" b="1"/>
              <a:t>Galatians 3:13–14 (NASB95) —</a:t>
            </a:r>
            <a:endParaRPr lang="en-US" altLang="en-US" sz="4000"/>
          </a:p>
        </p:txBody>
      </p:sp>
      <p:sp>
        <p:nvSpPr>
          <p:cNvPr id="3" name="Content Placeholder 2">
            <a:extLst>
              <a:ext uri="{FF2B5EF4-FFF2-40B4-BE49-F238E27FC236}">
                <a16:creationId xmlns:a16="http://schemas.microsoft.com/office/drawing/2014/main" id="{3E01D4DB-8852-B28C-FA25-B5E581212D5B}"/>
              </a:ext>
            </a:extLst>
          </p:cNvPr>
          <p:cNvSpPr>
            <a:spLocks noGrp="1"/>
          </p:cNvSpPr>
          <p:nvPr>
            <p:ph idx="1"/>
          </p:nvPr>
        </p:nvSpPr>
        <p:spPr/>
        <p:txBody>
          <a:bodyPr>
            <a:normAutofit fontScale="85000" lnSpcReduction="10000"/>
          </a:bodyPr>
          <a:lstStyle/>
          <a:p>
            <a:pPr marL="0" indent="0">
              <a:buNone/>
              <a:defRPr/>
            </a:pPr>
            <a:r>
              <a:rPr lang="en-US" sz="4400" b="1" dirty="0"/>
              <a:t>13</a:t>
            </a:r>
            <a:r>
              <a:rPr lang="en-US" sz="4400" dirty="0"/>
              <a:t> Christ redeemed us from the </a:t>
            </a:r>
            <a:r>
              <a:rPr lang="en-US" sz="5200" b="1" u="sng" dirty="0"/>
              <a:t>curse of the Law,</a:t>
            </a:r>
            <a:r>
              <a:rPr lang="en-US" sz="4400" dirty="0"/>
              <a:t> having become a curse for us—for it is written, “</a:t>
            </a:r>
            <a:r>
              <a:rPr lang="en-US" sz="4400" cap="small" dirty="0"/>
              <a:t>Cursed is everyone who hangs on</a:t>
            </a:r>
            <a:r>
              <a:rPr lang="en-US" sz="4400" dirty="0"/>
              <a:t> </a:t>
            </a:r>
            <a:r>
              <a:rPr lang="en-US" sz="4400" cap="small" dirty="0"/>
              <a:t>a</a:t>
            </a:r>
            <a:r>
              <a:rPr lang="en-US" sz="4400" dirty="0"/>
              <a:t> </a:t>
            </a:r>
            <a:r>
              <a:rPr lang="en-US" sz="4400" cap="small" dirty="0"/>
              <a:t>tree</a:t>
            </a:r>
            <a:r>
              <a:rPr lang="en-US" sz="4400" dirty="0"/>
              <a:t>”— </a:t>
            </a:r>
            <a:r>
              <a:rPr lang="en-US" sz="4400" b="1" dirty="0"/>
              <a:t>14</a:t>
            </a:r>
            <a:r>
              <a:rPr lang="en-US" sz="4400" dirty="0"/>
              <a:t> in order that in Christ Jesus the blessing of Abraham might come to the Gentiles, so that we would receive the promise of the Spirit </a:t>
            </a:r>
            <a:r>
              <a:rPr lang="en-US" sz="5800" b="1" u="sng" dirty="0"/>
              <a:t>through faith</a:t>
            </a:r>
            <a:r>
              <a:rPr lang="en-US" sz="44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925E64A9-4C2E-33A7-CD47-2116DB146296}"/>
              </a:ext>
            </a:extLst>
          </p:cNvPr>
          <p:cNvSpPr>
            <a:spLocks noGrp="1"/>
          </p:cNvSpPr>
          <p:nvPr>
            <p:ph type="title"/>
          </p:nvPr>
        </p:nvSpPr>
        <p:spPr/>
        <p:txBody>
          <a:bodyPr/>
          <a:lstStyle/>
          <a:p>
            <a:pPr eaLnBrk="1" hangingPunct="1"/>
            <a:r>
              <a:rPr lang="en-US" altLang="en-US" b="1"/>
              <a:t>Saving Private Ryan</a:t>
            </a:r>
            <a:endParaRPr lang="en-US" altLang="en-US"/>
          </a:p>
        </p:txBody>
      </p:sp>
      <p:sp>
        <p:nvSpPr>
          <p:cNvPr id="3" name="Content Placeholder 2">
            <a:extLst>
              <a:ext uri="{FF2B5EF4-FFF2-40B4-BE49-F238E27FC236}">
                <a16:creationId xmlns:a16="http://schemas.microsoft.com/office/drawing/2014/main" id="{4D1668D7-0F18-4A37-60B3-EAE966442646}"/>
              </a:ext>
            </a:extLst>
          </p:cNvPr>
          <p:cNvSpPr>
            <a:spLocks noGrp="1"/>
          </p:cNvSpPr>
          <p:nvPr>
            <p:ph idx="1"/>
          </p:nvPr>
        </p:nvSpPr>
        <p:spPr/>
        <p:txBody>
          <a:bodyPr/>
          <a:lstStyle/>
          <a:p>
            <a:pPr eaLnBrk="1" hangingPunct="1">
              <a:defRPr/>
            </a:pPr>
            <a:r>
              <a:rPr lang="en-US" sz="4400" dirty="0"/>
              <a:t>An obligation that can never be repaid</a:t>
            </a:r>
          </a:p>
          <a:p>
            <a:pPr eaLnBrk="1" hangingPunct="1">
              <a:defRPr/>
            </a:pPr>
            <a:r>
              <a:rPr lang="en-US" sz="4400" dirty="0"/>
              <a:t>A burden of guilt</a:t>
            </a:r>
          </a:p>
          <a:p>
            <a:pPr eaLnBrk="1" hangingPunct="1">
              <a:defRPr/>
            </a:pPr>
            <a:r>
              <a:rPr lang="en-US" sz="4400" dirty="0"/>
              <a:t>A standard that can never be met</a:t>
            </a:r>
          </a:p>
        </p:txBody>
      </p:sp>
      <p:sp>
        <p:nvSpPr>
          <p:cNvPr id="6" name="Freeform 5">
            <a:extLst>
              <a:ext uri="{FF2B5EF4-FFF2-40B4-BE49-F238E27FC236}">
                <a16:creationId xmlns:a16="http://schemas.microsoft.com/office/drawing/2014/main" id="{0B50E5A6-1929-4BB4-6268-A7A8B1AA504C}"/>
              </a:ext>
            </a:extLst>
          </p:cNvPr>
          <p:cNvSpPr/>
          <p:nvPr/>
        </p:nvSpPr>
        <p:spPr>
          <a:xfrm>
            <a:off x="3554414" y="285750"/>
            <a:ext cx="1931987" cy="738188"/>
          </a:xfrm>
          <a:custGeom>
            <a:avLst/>
            <a:gdLst>
              <a:gd name="connsiteX0" fmla="*/ 201133 w 1931610"/>
              <a:gd name="connsiteY0" fmla="*/ 324465 h 739456"/>
              <a:gd name="connsiteX1" fmla="*/ 132307 w 1931610"/>
              <a:gd name="connsiteY1" fmla="*/ 344130 h 739456"/>
              <a:gd name="connsiteX2" fmla="*/ 43816 w 1931610"/>
              <a:gd name="connsiteY2" fmla="*/ 403123 h 739456"/>
              <a:gd name="connsiteX3" fmla="*/ 4487 w 1931610"/>
              <a:gd name="connsiteY3" fmla="*/ 442452 h 739456"/>
              <a:gd name="connsiteX4" fmla="*/ 63481 w 1931610"/>
              <a:gd name="connsiteY4" fmla="*/ 403123 h 739456"/>
              <a:gd name="connsiteX5" fmla="*/ 151971 w 1931610"/>
              <a:gd name="connsiteY5" fmla="*/ 304800 h 739456"/>
              <a:gd name="connsiteX6" fmla="*/ 319120 w 1931610"/>
              <a:gd name="connsiteY6" fmla="*/ 147484 h 739456"/>
              <a:gd name="connsiteX7" fmla="*/ 230629 w 1931610"/>
              <a:gd name="connsiteY7" fmla="*/ 334297 h 739456"/>
              <a:gd name="connsiteX8" fmla="*/ 279791 w 1931610"/>
              <a:gd name="connsiteY8" fmla="*/ 373626 h 739456"/>
              <a:gd name="connsiteX9" fmla="*/ 368281 w 1931610"/>
              <a:gd name="connsiteY9" fmla="*/ 314633 h 739456"/>
              <a:gd name="connsiteX10" fmla="*/ 466604 w 1931610"/>
              <a:gd name="connsiteY10" fmla="*/ 265471 h 739456"/>
              <a:gd name="connsiteX11" fmla="*/ 456771 w 1931610"/>
              <a:gd name="connsiteY11" fmla="*/ 314633 h 739456"/>
              <a:gd name="connsiteX12" fmla="*/ 397778 w 1931610"/>
              <a:gd name="connsiteY12" fmla="*/ 393291 h 739456"/>
              <a:gd name="connsiteX13" fmla="*/ 220797 w 1931610"/>
              <a:gd name="connsiteY13" fmla="*/ 599768 h 739456"/>
              <a:gd name="connsiteX14" fmla="*/ 171636 w 1931610"/>
              <a:gd name="connsiteY14" fmla="*/ 658762 h 739456"/>
              <a:gd name="connsiteX15" fmla="*/ 250294 w 1931610"/>
              <a:gd name="connsiteY15" fmla="*/ 629265 h 739456"/>
              <a:gd name="connsiteX16" fmla="*/ 614087 w 1931610"/>
              <a:gd name="connsiteY16" fmla="*/ 294968 h 739456"/>
              <a:gd name="connsiteX17" fmla="*/ 692745 w 1931610"/>
              <a:gd name="connsiteY17" fmla="*/ 206478 h 739456"/>
              <a:gd name="connsiteX18" fmla="*/ 722242 w 1931610"/>
              <a:gd name="connsiteY18" fmla="*/ 157317 h 739456"/>
              <a:gd name="connsiteX19" fmla="*/ 623920 w 1931610"/>
              <a:gd name="connsiteY19" fmla="*/ 334297 h 739456"/>
              <a:gd name="connsiteX20" fmla="*/ 555094 w 1931610"/>
              <a:gd name="connsiteY20" fmla="*/ 422788 h 739456"/>
              <a:gd name="connsiteX21" fmla="*/ 515765 w 1931610"/>
              <a:gd name="connsiteY21" fmla="*/ 491613 h 739456"/>
              <a:gd name="connsiteX22" fmla="*/ 496100 w 1931610"/>
              <a:gd name="connsiteY22" fmla="*/ 540775 h 739456"/>
              <a:gd name="connsiteX23" fmla="*/ 643584 w 1931610"/>
              <a:gd name="connsiteY23" fmla="*/ 432620 h 739456"/>
              <a:gd name="connsiteX24" fmla="*/ 751739 w 1931610"/>
              <a:gd name="connsiteY24" fmla="*/ 353962 h 739456"/>
              <a:gd name="connsiteX25" fmla="*/ 682913 w 1931610"/>
              <a:gd name="connsiteY25" fmla="*/ 540775 h 739456"/>
              <a:gd name="connsiteX26" fmla="*/ 663249 w 1931610"/>
              <a:gd name="connsiteY26" fmla="*/ 580104 h 739456"/>
              <a:gd name="connsiteX27" fmla="*/ 712410 w 1931610"/>
              <a:gd name="connsiteY27" fmla="*/ 550607 h 739456"/>
              <a:gd name="connsiteX28" fmla="*/ 830397 w 1931610"/>
              <a:gd name="connsiteY28" fmla="*/ 462117 h 739456"/>
              <a:gd name="connsiteX29" fmla="*/ 1174526 w 1931610"/>
              <a:gd name="connsiteY29" fmla="*/ 137652 h 739456"/>
              <a:gd name="connsiteX30" fmla="*/ 1312178 w 1931610"/>
              <a:gd name="connsiteY30" fmla="*/ 29497 h 739456"/>
              <a:gd name="connsiteX31" fmla="*/ 1184358 w 1931610"/>
              <a:gd name="connsiteY31" fmla="*/ 206478 h 739456"/>
              <a:gd name="connsiteX32" fmla="*/ 1066371 w 1931610"/>
              <a:gd name="connsiteY32" fmla="*/ 353962 h 739456"/>
              <a:gd name="connsiteX33" fmla="*/ 968049 w 1931610"/>
              <a:gd name="connsiteY33" fmla="*/ 491613 h 739456"/>
              <a:gd name="connsiteX34" fmla="*/ 928720 w 1931610"/>
              <a:gd name="connsiteY34" fmla="*/ 560439 h 739456"/>
              <a:gd name="connsiteX35" fmla="*/ 918887 w 1931610"/>
              <a:gd name="connsiteY35" fmla="*/ 589936 h 739456"/>
              <a:gd name="connsiteX36" fmla="*/ 977881 w 1931610"/>
              <a:gd name="connsiteY36" fmla="*/ 570271 h 739456"/>
              <a:gd name="connsiteX37" fmla="*/ 1184358 w 1931610"/>
              <a:gd name="connsiteY37" fmla="*/ 353962 h 739456"/>
              <a:gd name="connsiteX38" fmla="*/ 1272849 w 1931610"/>
              <a:gd name="connsiteY38" fmla="*/ 255639 h 739456"/>
              <a:gd name="connsiteX39" fmla="*/ 1086036 w 1931610"/>
              <a:gd name="connsiteY39" fmla="*/ 570271 h 739456"/>
              <a:gd name="connsiteX40" fmla="*/ 1017210 w 1931610"/>
              <a:gd name="connsiteY40" fmla="*/ 678426 h 739456"/>
              <a:gd name="connsiteX41" fmla="*/ 997545 w 1931610"/>
              <a:gd name="connsiteY41" fmla="*/ 737420 h 739456"/>
              <a:gd name="connsiteX42" fmla="*/ 1272849 w 1931610"/>
              <a:gd name="connsiteY42" fmla="*/ 452284 h 739456"/>
              <a:gd name="connsiteX43" fmla="*/ 1341675 w 1931610"/>
              <a:gd name="connsiteY43" fmla="*/ 403123 h 739456"/>
              <a:gd name="connsiteX44" fmla="*/ 1331842 w 1931610"/>
              <a:gd name="connsiteY44" fmla="*/ 521110 h 739456"/>
              <a:gd name="connsiteX45" fmla="*/ 1371171 w 1931610"/>
              <a:gd name="connsiteY45" fmla="*/ 511278 h 739456"/>
              <a:gd name="connsiteX46" fmla="*/ 1666139 w 1931610"/>
              <a:gd name="connsiteY46" fmla="*/ 245807 h 739456"/>
              <a:gd name="connsiteX47" fmla="*/ 1813623 w 1931610"/>
              <a:gd name="connsiteY47" fmla="*/ 108155 h 739456"/>
              <a:gd name="connsiteX48" fmla="*/ 1931610 w 1931610"/>
              <a:gd name="connsiteY48" fmla="*/ 0 h 739456"/>
              <a:gd name="connsiteX49" fmla="*/ 1715300 w 1931610"/>
              <a:gd name="connsiteY49" fmla="*/ 294968 h 739456"/>
              <a:gd name="connsiteX50" fmla="*/ 1646475 w 1931610"/>
              <a:gd name="connsiteY50" fmla="*/ 383459 h 739456"/>
              <a:gd name="connsiteX51" fmla="*/ 1636642 w 1931610"/>
              <a:gd name="connsiteY51" fmla="*/ 403123 h 739456"/>
              <a:gd name="connsiteX52" fmla="*/ 1646475 w 1931610"/>
              <a:gd name="connsiteY52" fmla="*/ 442452 h 739456"/>
              <a:gd name="connsiteX53" fmla="*/ 1607145 w 1931610"/>
              <a:gd name="connsiteY53" fmla="*/ 530942 h 739456"/>
              <a:gd name="connsiteX54" fmla="*/ 1695636 w 1931610"/>
              <a:gd name="connsiteY54" fmla="*/ 540775 h 739456"/>
              <a:gd name="connsiteX55" fmla="*/ 1695636 w 1931610"/>
              <a:gd name="connsiteY55" fmla="*/ 619433 h 739456"/>
              <a:gd name="connsiteX56" fmla="*/ 1725133 w 1931610"/>
              <a:gd name="connsiteY56" fmla="*/ 609600 h 739456"/>
              <a:gd name="connsiteX57" fmla="*/ 1734965 w 1931610"/>
              <a:gd name="connsiteY57" fmla="*/ 639097 h 739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931610" h="739456">
                <a:moveTo>
                  <a:pt x="201133" y="324465"/>
                </a:moveTo>
                <a:cubicBezTo>
                  <a:pt x="178191" y="331020"/>
                  <a:pt x="154731" y="335976"/>
                  <a:pt x="132307" y="344130"/>
                </a:cubicBezTo>
                <a:cubicBezTo>
                  <a:pt x="96454" y="357167"/>
                  <a:pt x="72571" y="377563"/>
                  <a:pt x="43816" y="403123"/>
                </a:cubicBezTo>
                <a:cubicBezTo>
                  <a:pt x="29959" y="415440"/>
                  <a:pt x="-14053" y="442452"/>
                  <a:pt x="4487" y="442452"/>
                </a:cubicBezTo>
                <a:cubicBezTo>
                  <a:pt x="28121" y="442452"/>
                  <a:pt x="46203" y="419249"/>
                  <a:pt x="63481" y="403123"/>
                </a:cubicBezTo>
                <a:cubicBezTo>
                  <a:pt x="95716" y="373037"/>
                  <a:pt x="121463" y="336635"/>
                  <a:pt x="151971" y="304800"/>
                </a:cubicBezTo>
                <a:cubicBezTo>
                  <a:pt x="281129" y="170027"/>
                  <a:pt x="238700" y="201098"/>
                  <a:pt x="319120" y="147484"/>
                </a:cubicBezTo>
                <a:cubicBezTo>
                  <a:pt x="304284" y="251326"/>
                  <a:pt x="318710" y="221047"/>
                  <a:pt x="230629" y="334297"/>
                </a:cubicBezTo>
                <a:cubicBezTo>
                  <a:pt x="154451" y="432241"/>
                  <a:pt x="105869" y="464728"/>
                  <a:pt x="279791" y="373626"/>
                </a:cubicBezTo>
                <a:cubicBezTo>
                  <a:pt x="311194" y="357177"/>
                  <a:pt x="338219" y="333422"/>
                  <a:pt x="368281" y="314633"/>
                </a:cubicBezTo>
                <a:cubicBezTo>
                  <a:pt x="431810" y="274927"/>
                  <a:pt x="417647" y="281791"/>
                  <a:pt x="466604" y="265471"/>
                </a:cubicBezTo>
                <a:cubicBezTo>
                  <a:pt x="463326" y="281858"/>
                  <a:pt x="464694" y="299919"/>
                  <a:pt x="456771" y="314633"/>
                </a:cubicBezTo>
                <a:cubicBezTo>
                  <a:pt x="441233" y="343490"/>
                  <a:pt x="418674" y="368042"/>
                  <a:pt x="397778" y="393291"/>
                </a:cubicBezTo>
                <a:cubicBezTo>
                  <a:pt x="339983" y="463126"/>
                  <a:pt x="279580" y="530762"/>
                  <a:pt x="220797" y="599768"/>
                </a:cubicBezTo>
                <a:cubicBezTo>
                  <a:pt x="204198" y="619254"/>
                  <a:pt x="147668" y="667750"/>
                  <a:pt x="171636" y="658762"/>
                </a:cubicBezTo>
                <a:cubicBezTo>
                  <a:pt x="197855" y="648930"/>
                  <a:pt x="226060" y="643295"/>
                  <a:pt x="250294" y="629265"/>
                </a:cubicBezTo>
                <a:cubicBezTo>
                  <a:pt x="375743" y="556637"/>
                  <a:pt x="543645" y="374215"/>
                  <a:pt x="614087" y="294968"/>
                </a:cubicBezTo>
                <a:cubicBezTo>
                  <a:pt x="640306" y="265471"/>
                  <a:pt x="668362" y="237510"/>
                  <a:pt x="692745" y="206478"/>
                </a:cubicBezTo>
                <a:cubicBezTo>
                  <a:pt x="704552" y="191451"/>
                  <a:pt x="728285" y="139187"/>
                  <a:pt x="722242" y="157317"/>
                </a:cubicBezTo>
                <a:cubicBezTo>
                  <a:pt x="710070" y="193833"/>
                  <a:pt x="640300" y="310357"/>
                  <a:pt x="623920" y="334297"/>
                </a:cubicBezTo>
                <a:cubicBezTo>
                  <a:pt x="602819" y="365138"/>
                  <a:pt x="576264" y="391995"/>
                  <a:pt x="555094" y="422788"/>
                </a:cubicBezTo>
                <a:cubicBezTo>
                  <a:pt x="540124" y="444562"/>
                  <a:pt x="527582" y="467979"/>
                  <a:pt x="515765" y="491613"/>
                </a:cubicBezTo>
                <a:cubicBezTo>
                  <a:pt x="507872" y="507399"/>
                  <a:pt x="478450" y="540775"/>
                  <a:pt x="496100" y="540775"/>
                </a:cubicBezTo>
                <a:cubicBezTo>
                  <a:pt x="526219" y="540775"/>
                  <a:pt x="623758" y="448040"/>
                  <a:pt x="643584" y="432620"/>
                </a:cubicBezTo>
                <a:cubicBezTo>
                  <a:pt x="678772" y="405252"/>
                  <a:pt x="751739" y="353962"/>
                  <a:pt x="751739" y="353962"/>
                </a:cubicBezTo>
                <a:cubicBezTo>
                  <a:pt x="799090" y="448662"/>
                  <a:pt x="770941" y="364715"/>
                  <a:pt x="682913" y="540775"/>
                </a:cubicBezTo>
                <a:cubicBezTo>
                  <a:pt x="676358" y="553885"/>
                  <a:pt x="649344" y="575469"/>
                  <a:pt x="663249" y="580104"/>
                </a:cubicBezTo>
                <a:cubicBezTo>
                  <a:pt x="681379" y="586147"/>
                  <a:pt x="696797" y="561628"/>
                  <a:pt x="712410" y="550607"/>
                </a:cubicBezTo>
                <a:cubicBezTo>
                  <a:pt x="752573" y="522257"/>
                  <a:pt x="793740" y="494875"/>
                  <a:pt x="830397" y="462117"/>
                </a:cubicBezTo>
                <a:cubicBezTo>
                  <a:pt x="947955" y="357065"/>
                  <a:pt x="1050557" y="235056"/>
                  <a:pt x="1174526" y="137652"/>
                </a:cubicBezTo>
                <a:lnTo>
                  <a:pt x="1312178" y="29497"/>
                </a:lnTo>
                <a:cubicBezTo>
                  <a:pt x="1259298" y="152883"/>
                  <a:pt x="1307650" y="60769"/>
                  <a:pt x="1184358" y="206478"/>
                </a:cubicBezTo>
                <a:cubicBezTo>
                  <a:pt x="1143691" y="254539"/>
                  <a:pt x="1104421" y="303805"/>
                  <a:pt x="1066371" y="353962"/>
                </a:cubicBezTo>
                <a:cubicBezTo>
                  <a:pt x="1032292" y="398885"/>
                  <a:pt x="999327" y="444696"/>
                  <a:pt x="968049" y="491613"/>
                </a:cubicBezTo>
                <a:cubicBezTo>
                  <a:pt x="953392" y="513599"/>
                  <a:pt x="940537" y="536805"/>
                  <a:pt x="928720" y="560439"/>
                </a:cubicBezTo>
                <a:cubicBezTo>
                  <a:pt x="924085" y="569709"/>
                  <a:pt x="908724" y="587903"/>
                  <a:pt x="918887" y="589936"/>
                </a:cubicBezTo>
                <a:cubicBezTo>
                  <a:pt x="939213" y="594001"/>
                  <a:pt x="958216" y="576826"/>
                  <a:pt x="977881" y="570271"/>
                </a:cubicBezTo>
                <a:cubicBezTo>
                  <a:pt x="1046707" y="498168"/>
                  <a:pt x="1116435" y="426916"/>
                  <a:pt x="1184358" y="353962"/>
                </a:cubicBezTo>
                <a:cubicBezTo>
                  <a:pt x="1337454" y="189526"/>
                  <a:pt x="1182846" y="345642"/>
                  <a:pt x="1272849" y="255639"/>
                </a:cubicBezTo>
                <a:cubicBezTo>
                  <a:pt x="1204877" y="414240"/>
                  <a:pt x="1257411" y="302032"/>
                  <a:pt x="1086036" y="570271"/>
                </a:cubicBezTo>
                <a:cubicBezTo>
                  <a:pt x="1063029" y="606281"/>
                  <a:pt x="1030723" y="637887"/>
                  <a:pt x="1017210" y="678426"/>
                </a:cubicBezTo>
                <a:cubicBezTo>
                  <a:pt x="1010655" y="698091"/>
                  <a:pt x="981359" y="750369"/>
                  <a:pt x="997545" y="737420"/>
                </a:cubicBezTo>
                <a:cubicBezTo>
                  <a:pt x="1170772" y="598838"/>
                  <a:pt x="1166592" y="569166"/>
                  <a:pt x="1272849" y="452284"/>
                </a:cubicBezTo>
                <a:cubicBezTo>
                  <a:pt x="1313421" y="407655"/>
                  <a:pt x="1297991" y="417684"/>
                  <a:pt x="1341675" y="403123"/>
                </a:cubicBezTo>
                <a:cubicBezTo>
                  <a:pt x="1338397" y="442452"/>
                  <a:pt x="1321458" y="483035"/>
                  <a:pt x="1331842" y="521110"/>
                </a:cubicBezTo>
                <a:cubicBezTo>
                  <a:pt x="1335397" y="534147"/>
                  <a:pt x="1360740" y="519868"/>
                  <a:pt x="1371171" y="511278"/>
                </a:cubicBezTo>
                <a:cubicBezTo>
                  <a:pt x="1473282" y="427187"/>
                  <a:pt x="1568358" y="334896"/>
                  <a:pt x="1666139" y="245807"/>
                </a:cubicBezTo>
                <a:cubicBezTo>
                  <a:pt x="1715848" y="200517"/>
                  <a:pt x="1760541" y="149441"/>
                  <a:pt x="1813623" y="108155"/>
                </a:cubicBezTo>
                <a:cubicBezTo>
                  <a:pt x="1915048" y="29269"/>
                  <a:pt x="1879692" y="69225"/>
                  <a:pt x="1931610" y="0"/>
                </a:cubicBezTo>
                <a:cubicBezTo>
                  <a:pt x="1895098" y="146056"/>
                  <a:pt x="1931200" y="25093"/>
                  <a:pt x="1715300" y="294968"/>
                </a:cubicBezTo>
                <a:cubicBezTo>
                  <a:pt x="1691956" y="324148"/>
                  <a:pt x="1663188" y="350036"/>
                  <a:pt x="1646475" y="383459"/>
                </a:cubicBezTo>
                <a:lnTo>
                  <a:pt x="1636642" y="403123"/>
                </a:lnTo>
                <a:cubicBezTo>
                  <a:pt x="1639920" y="416233"/>
                  <a:pt x="1646475" y="428939"/>
                  <a:pt x="1646475" y="442452"/>
                </a:cubicBezTo>
                <a:cubicBezTo>
                  <a:pt x="1646475" y="490286"/>
                  <a:pt x="1633875" y="495302"/>
                  <a:pt x="1607145" y="530942"/>
                </a:cubicBezTo>
                <a:cubicBezTo>
                  <a:pt x="1636642" y="534220"/>
                  <a:pt x="1682363" y="514230"/>
                  <a:pt x="1695636" y="540775"/>
                </a:cubicBezTo>
                <a:cubicBezTo>
                  <a:pt x="1751720" y="652943"/>
                  <a:pt x="1606509" y="678852"/>
                  <a:pt x="1695636" y="619433"/>
                </a:cubicBezTo>
                <a:cubicBezTo>
                  <a:pt x="1704260" y="613684"/>
                  <a:pt x="1715301" y="612878"/>
                  <a:pt x="1725133" y="609600"/>
                </a:cubicBezTo>
                <a:lnTo>
                  <a:pt x="1734965" y="639097"/>
                </a:ln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21" name="TextBox 6">
            <a:extLst>
              <a:ext uri="{FF2B5EF4-FFF2-40B4-BE49-F238E27FC236}">
                <a16:creationId xmlns:a16="http://schemas.microsoft.com/office/drawing/2014/main" id="{012A5C15-0449-7E36-3063-268DB01913CE}"/>
              </a:ext>
            </a:extLst>
          </p:cNvPr>
          <p:cNvSpPr txBox="1">
            <a:spLocks noChangeArrowheads="1"/>
          </p:cNvSpPr>
          <p:nvPr/>
        </p:nvSpPr>
        <p:spPr bwMode="auto">
          <a:xfrm rot="19660309">
            <a:off x="1906588" y="155575"/>
            <a:ext cx="26098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Tx/>
              <a:buNone/>
            </a:pPr>
            <a:r>
              <a:rPr lang="en-US" altLang="en-US" sz="4400" b="1">
                <a:solidFill>
                  <a:schemeClr val="tx1"/>
                </a:solidFill>
              </a:rPr>
              <a:t>Cursing</a:t>
            </a:r>
          </a:p>
        </p:txBody>
      </p:sp>
      <p:sp>
        <p:nvSpPr>
          <p:cNvPr id="4" name="Oval Callout 3">
            <a:extLst>
              <a:ext uri="{FF2B5EF4-FFF2-40B4-BE49-F238E27FC236}">
                <a16:creationId xmlns:a16="http://schemas.microsoft.com/office/drawing/2014/main" id="{24CEDC0C-6577-4003-24BD-CF6BED7B8D2A}"/>
              </a:ext>
            </a:extLst>
          </p:cNvPr>
          <p:cNvSpPr/>
          <p:nvPr/>
        </p:nvSpPr>
        <p:spPr>
          <a:xfrm>
            <a:off x="5484157" y="20544"/>
            <a:ext cx="3777830" cy="1543665"/>
          </a:xfrm>
          <a:prstGeom prst="wedgeEllipseCallout">
            <a:avLst>
              <a:gd name="adj1" fmla="val -72365"/>
              <a:gd name="adj2" fmla="val 68869"/>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dirty="0">
                <a:ln>
                  <a:solidFill>
                    <a:schemeClr val="tx1"/>
                  </a:solidFill>
                </a:ln>
                <a:solidFill>
                  <a:srgbClr val="000000"/>
                </a:solidFill>
              </a:rPr>
              <a:t>EARN THIS!</a:t>
            </a:r>
          </a:p>
        </p:txBody>
      </p:sp>
      <p:sp>
        <p:nvSpPr>
          <p:cNvPr id="5" name="TextBox 4">
            <a:extLst>
              <a:ext uri="{FF2B5EF4-FFF2-40B4-BE49-F238E27FC236}">
                <a16:creationId xmlns:a16="http://schemas.microsoft.com/office/drawing/2014/main" id="{3015A9F0-111C-5805-F1FC-3883F7870588}"/>
              </a:ext>
            </a:extLst>
          </p:cNvPr>
          <p:cNvSpPr txBox="1"/>
          <p:nvPr/>
        </p:nvSpPr>
        <p:spPr>
          <a:xfrm>
            <a:off x="6361114" y="2389189"/>
            <a:ext cx="4010025" cy="23082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800" dirty="0"/>
              <a:t>Yet many believe this is who Christ is!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249E2069-C945-631C-6F36-48AE813C6E54}"/>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12F005B0-8BF1-120F-A5A2-2E7FC36F5695}"/>
              </a:ext>
            </a:extLst>
          </p:cNvPr>
          <p:cNvSpPr>
            <a:spLocks noGrp="1"/>
          </p:cNvSpPr>
          <p:nvPr>
            <p:ph idx="1"/>
          </p:nvPr>
        </p:nvSpPr>
        <p:spPr/>
        <p:txBody>
          <a:bodyPr/>
          <a:lstStyle/>
          <a:p>
            <a:pPr marL="0" indent="0" eaLnBrk="1" hangingPunct="1">
              <a:buNone/>
              <a:defRPr/>
            </a:pPr>
            <a:r>
              <a:rPr lang="en-US" sz="4800" b="1" dirty="0"/>
              <a:t>1</a:t>
            </a:r>
            <a:r>
              <a:rPr lang="en-US" sz="4800" dirty="0"/>
              <a:t> </a:t>
            </a:r>
            <a:r>
              <a:rPr lang="en-US" sz="4800" u="sng" dirty="0"/>
              <a:t>Therefore</a:t>
            </a:r>
            <a:r>
              <a:rPr lang="en-US" sz="4800" dirty="0"/>
              <a:t> I, the prisoner of the Lord, implore you to </a:t>
            </a:r>
            <a:r>
              <a:rPr lang="en-US" sz="4800" u="sng" dirty="0"/>
              <a:t>walk in a manner worthy of the calling with which you have been called</a:t>
            </a:r>
            <a:r>
              <a:rPr lang="en-US" sz="4800" dirty="0"/>
              <a:t>, </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9FAF8AA2-9F7C-9ED3-54D6-1819A3C2A0CD}"/>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FCF46FE7-F484-7F23-CFAD-3B43BDB71353}"/>
              </a:ext>
            </a:extLst>
          </p:cNvPr>
          <p:cNvSpPr>
            <a:spLocks noGrp="1"/>
          </p:cNvSpPr>
          <p:nvPr>
            <p:ph idx="1"/>
          </p:nvPr>
        </p:nvSpPr>
        <p:spPr/>
        <p:txBody>
          <a:bodyPr/>
          <a:lstStyle/>
          <a:p>
            <a:pPr marL="0" indent="0" eaLnBrk="1" hangingPunct="1">
              <a:buNone/>
              <a:defRPr/>
            </a:pPr>
            <a:r>
              <a:rPr lang="en-US" sz="4800" b="1" dirty="0"/>
              <a:t>1</a:t>
            </a:r>
            <a:r>
              <a:rPr lang="en-US" sz="4800" dirty="0"/>
              <a:t> </a:t>
            </a:r>
            <a:r>
              <a:rPr lang="en-US" sz="8000" b="1" u="sng" dirty="0"/>
              <a:t>Therefore</a:t>
            </a:r>
            <a:r>
              <a:rPr lang="en-US" sz="4800" dirty="0"/>
              <a:t> I, the prisoner of the Lord, implore you to </a:t>
            </a:r>
            <a:r>
              <a:rPr lang="en-US" sz="4800" u="sng" dirty="0"/>
              <a:t>walk in a manner worthy of the calling with which you have been called</a:t>
            </a:r>
            <a:r>
              <a:rPr lang="en-US" sz="4800" dirty="0"/>
              <a:t>, </a:t>
            </a:r>
            <a:endParaRPr lang="en-US" sz="4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EF1F7BBE-E527-41F3-8BA1-5381967012D3}"/>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38A6ADDE-79EF-CB81-4458-89BD5E5D4EBF}"/>
              </a:ext>
            </a:extLst>
          </p:cNvPr>
          <p:cNvSpPr>
            <a:spLocks noGrp="1"/>
          </p:cNvSpPr>
          <p:nvPr>
            <p:ph idx="1"/>
          </p:nvPr>
        </p:nvSpPr>
        <p:spPr/>
        <p:txBody>
          <a:bodyPr/>
          <a:lstStyle/>
          <a:p>
            <a:pPr marL="0" indent="0" eaLnBrk="1" hangingPunct="1">
              <a:buNone/>
              <a:defRPr/>
            </a:pPr>
            <a:r>
              <a:rPr lang="en-US" sz="4800" b="1" dirty="0"/>
              <a:t>1</a:t>
            </a:r>
            <a:r>
              <a:rPr lang="en-US" sz="4800" dirty="0"/>
              <a:t> </a:t>
            </a:r>
            <a:r>
              <a:rPr lang="en-US" sz="8000" b="1" u="sng" dirty="0"/>
              <a:t>Therefore</a:t>
            </a:r>
            <a:r>
              <a:rPr lang="en-US" sz="4800" dirty="0"/>
              <a:t> I, the prisoner of the Lord, implore you to </a:t>
            </a:r>
            <a:r>
              <a:rPr lang="en-US" sz="4800" u="sng" dirty="0"/>
              <a:t>walk in a manner worthy of the calling with which you have been called</a:t>
            </a:r>
            <a:r>
              <a:rPr lang="en-US" sz="4800" dirty="0"/>
              <a:t>, </a:t>
            </a:r>
            <a:endParaRPr lang="en-US" sz="4400" dirty="0"/>
          </a:p>
        </p:txBody>
      </p:sp>
      <p:sp>
        <p:nvSpPr>
          <p:cNvPr id="2" name="TextBox 1">
            <a:extLst>
              <a:ext uri="{FF2B5EF4-FFF2-40B4-BE49-F238E27FC236}">
                <a16:creationId xmlns:a16="http://schemas.microsoft.com/office/drawing/2014/main" id="{CD26210A-8F87-BB22-45CB-ECB4C18CE7C2}"/>
              </a:ext>
            </a:extLst>
          </p:cNvPr>
          <p:cNvSpPr txBox="1"/>
          <p:nvPr/>
        </p:nvSpPr>
        <p:spPr>
          <a:xfrm>
            <a:off x="2217738" y="2389188"/>
            <a:ext cx="8153400" cy="3416300"/>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defRPr/>
            </a:pPr>
            <a:r>
              <a:rPr lang="en-US" sz="5400" dirty="0"/>
              <a:t>BECAUSE OF HOW MUCH GOD LOVES YOU AND HAS ALREADY DONE FOR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7B031E8-FF8F-2CBE-9F29-7FE31C03364D}"/>
              </a:ext>
            </a:extLst>
          </p:cNvPr>
          <p:cNvSpPr>
            <a:spLocks noGrp="1"/>
          </p:cNvSpPr>
          <p:nvPr>
            <p:ph type="title"/>
          </p:nvPr>
        </p:nvSpPr>
        <p:spPr/>
        <p:txBody>
          <a:bodyPr>
            <a:normAutofit fontScale="90000"/>
          </a:bodyPr>
          <a:lstStyle/>
          <a:p>
            <a:pPr eaLnBrk="1" hangingPunct="1"/>
            <a:r>
              <a:rPr lang="en-US" altLang="en-US" dirty="0"/>
              <a:t>Ephesians 1-3</a:t>
            </a:r>
            <a:br>
              <a:rPr lang="en-US" altLang="en-US" dirty="0"/>
            </a:br>
            <a:endParaRPr lang="en-US" altLang="en-US" dirty="0"/>
          </a:p>
        </p:txBody>
      </p:sp>
      <p:sp>
        <p:nvSpPr>
          <p:cNvPr id="3" name="Content Placeholder 2">
            <a:extLst>
              <a:ext uri="{FF2B5EF4-FFF2-40B4-BE49-F238E27FC236}">
                <a16:creationId xmlns:a16="http://schemas.microsoft.com/office/drawing/2014/main" id="{748A749F-22A9-6FAC-3381-3D2E10659BE7}"/>
              </a:ext>
            </a:extLst>
          </p:cNvPr>
          <p:cNvSpPr>
            <a:spLocks noGrp="1"/>
          </p:cNvSpPr>
          <p:nvPr>
            <p:ph idx="1"/>
          </p:nvPr>
        </p:nvSpPr>
        <p:spPr>
          <a:xfrm>
            <a:off x="196932" y="1639886"/>
            <a:ext cx="11798135" cy="4466009"/>
          </a:xfrm>
        </p:spPr>
        <p:txBody>
          <a:bodyPr>
            <a:normAutofit lnSpcReduction="10000"/>
          </a:bodyPr>
          <a:lstStyle/>
          <a:p>
            <a:pPr eaLnBrk="1" hangingPunct="1">
              <a:defRPr/>
            </a:pPr>
            <a:r>
              <a:rPr lang="en-US" dirty="0"/>
              <a:t>All the things God has done</a:t>
            </a:r>
          </a:p>
          <a:p>
            <a:pPr lvl="1" eaLnBrk="1" hangingPunct="1">
              <a:defRPr/>
            </a:pPr>
            <a:r>
              <a:rPr lang="en-US" dirty="0"/>
              <a:t>Loved us</a:t>
            </a:r>
          </a:p>
          <a:p>
            <a:pPr lvl="1" eaLnBrk="1" hangingPunct="1">
              <a:defRPr/>
            </a:pPr>
            <a:r>
              <a:rPr lang="en-US" dirty="0"/>
              <a:t>Died for us</a:t>
            </a:r>
          </a:p>
          <a:p>
            <a:pPr lvl="1" eaLnBrk="1" hangingPunct="1">
              <a:defRPr/>
            </a:pPr>
            <a:r>
              <a:rPr lang="en-US" dirty="0"/>
              <a:t>Forgiven us</a:t>
            </a:r>
          </a:p>
          <a:p>
            <a:pPr lvl="1" eaLnBrk="1" hangingPunct="1">
              <a:defRPr/>
            </a:pPr>
            <a:r>
              <a:rPr lang="en-US" dirty="0"/>
              <a:t>Adopted us</a:t>
            </a:r>
          </a:p>
          <a:p>
            <a:pPr lvl="1" eaLnBrk="1" hangingPunct="1">
              <a:defRPr/>
            </a:pPr>
            <a:r>
              <a:rPr lang="en-US" dirty="0"/>
              <a:t>Given us purpose</a:t>
            </a:r>
          </a:p>
          <a:p>
            <a:pPr marL="457200" lvl="1" indent="0" eaLnBrk="1" hangingPunct="1">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018E2D2D-822A-5B9B-559D-B1114EFF19A5}"/>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28CAFF51-EC38-5607-3FB5-8D1E40C8F995}"/>
              </a:ext>
            </a:extLst>
          </p:cNvPr>
          <p:cNvSpPr>
            <a:spLocks noGrp="1"/>
          </p:cNvSpPr>
          <p:nvPr>
            <p:ph idx="1"/>
          </p:nvPr>
        </p:nvSpPr>
        <p:spPr/>
        <p:txBody>
          <a:bodyPr/>
          <a:lstStyle/>
          <a:p>
            <a:pPr marL="0" indent="0" eaLnBrk="1" hangingPunct="1">
              <a:buNone/>
              <a:defRPr/>
            </a:pPr>
            <a:r>
              <a:rPr lang="en-US" sz="4800" b="1" dirty="0"/>
              <a:t>1</a:t>
            </a:r>
            <a:r>
              <a:rPr lang="en-US" sz="4800" dirty="0"/>
              <a:t> </a:t>
            </a:r>
            <a:r>
              <a:rPr lang="en-US" sz="8000" b="1" u="sng" dirty="0"/>
              <a:t>Therefore</a:t>
            </a:r>
            <a:r>
              <a:rPr lang="en-US" sz="4800" dirty="0"/>
              <a:t> I, the prisoner of the Lord, implore you to </a:t>
            </a:r>
            <a:r>
              <a:rPr lang="en-US" sz="4800" b="1" u="sng" dirty="0"/>
              <a:t>walk</a:t>
            </a:r>
            <a:r>
              <a:rPr lang="en-US" sz="4800" u="sng" dirty="0"/>
              <a:t> in a manner worthy of the calling with which you have been called</a:t>
            </a:r>
            <a:r>
              <a:rPr lang="en-US" sz="4800" dirty="0"/>
              <a:t>, </a:t>
            </a:r>
            <a:endParaRPr lang="en-US" sz="4400" dirty="0"/>
          </a:p>
        </p:txBody>
      </p:sp>
      <p:sp>
        <p:nvSpPr>
          <p:cNvPr id="2" name="TextBox 1">
            <a:extLst>
              <a:ext uri="{FF2B5EF4-FFF2-40B4-BE49-F238E27FC236}">
                <a16:creationId xmlns:a16="http://schemas.microsoft.com/office/drawing/2014/main" id="{0D428542-9DB7-EC80-6588-C771C0062183}"/>
              </a:ext>
            </a:extLst>
          </p:cNvPr>
          <p:cNvSpPr txBox="1"/>
          <p:nvPr/>
        </p:nvSpPr>
        <p:spPr>
          <a:xfrm>
            <a:off x="1793876" y="225425"/>
            <a:ext cx="8043863" cy="2586038"/>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defRPr/>
            </a:pPr>
            <a:r>
              <a:rPr lang="en-US" sz="5400" dirty="0"/>
              <a:t>Walk</a:t>
            </a:r>
          </a:p>
          <a:p>
            <a:pPr>
              <a:defRPr/>
            </a:pPr>
            <a:r>
              <a:rPr lang="en-US" sz="5400" dirty="0"/>
              <a:t>	-Live your active life 	of faith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7F2B000B-F7EE-B65C-95FB-184469BC2238}"/>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A45B0150-0EA4-476B-B069-4F241AE780B0}"/>
              </a:ext>
            </a:extLst>
          </p:cNvPr>
          <p:cNvSpPr>
            <a:spLocks noGrp="1"/>
          </p:cNvSpPr>
          <p:nvPr>
            <p:ph idx="1"/>
          </p:nvPr>
        </p:nvSpPr>
        <p:spPr/>
        <p:txBody>
          <a:bodyPr/>
          <a:lstStyle/>
          <a:p>
            <a:pPr marL="0" indent="0" eaLnBrk="1" hangingPunct="1">
              <a:buNone/>
              <a:defRPr/>
            </a:pPr>
            <a:r>
              <a:rPr lang="en-US" sz="4800" b="1" dirty="0"/>
              <a:t>1</a:t>
            </a:r>
            <a:r>
              <a:rPr lang="en-US" sz="4800" dirty="0"/>
              <a:t> </a:t>
            </a:r>
            <a:r>
              <a:rPr lang="en-US" sz="8000" b="1" u="sng" dirty="0"/>
              <a:t>Therefore</a:t>
            </a:r>
            <a:r>
              <a:rPr lang="en-US" sz="4800" dirty="0"/>
              <a:t> I, the prisoner of the Lord, implore you to </a:t>
            </a:r>
            <a:r>
              <a:rPr lang="en-US" sz="4800" u="sng" dirty="0"/>
              <a:t>walk </a:t>
            </a:r>
            <a:r>
              <a:rPr lang="en-US" sz="4800" b="1" u="sng" dirty="0"/>
              <a:t>in a manner worthy</a:t>
            </a:r>
            <a:r>
              <a:rPr lang="en-US" sz="4800" u="sng" dirty="0"/>
              <a:t> of the calling with which you have been called</a:t>
            </a:r>
            <a:r>
              <a:rPr lang="en-US" sz="4800" dirty="0"/>
              <a:t>, </a:t>
            </a:r>
            <a:endParaRPr lang="en-US" sz="4400" dirty="0"/>
          </a:p>
        </p:txBody>
      </p:sp>
      <p:sp>
        <p:nvSpPr>
          <p:cNvPr id="2" name="TextBox 1">
            <a:extLst>
              <a:ext uri="{FF2B5EF4-FFF2-40B4-BE49-F238E27FC236}">
                <a16:creationId xmlns:a16="http://schemas.microsoft.com/office/drawing/2014/main" id="{80243F47-C0FE-7BC2-3F68-E39165F20AF3}"/>
              </a:ext>
            </a:extLst>
          </p:cNvPr>
          <p:cNvSpPr txBox="1"/>
          <p:nvPr/>
        </p:nvSpPr>
        <p:spPr>
          <a:xfrm>
            <a:off x="1892301" y="147638"/>
            <a:ext cx="8043863" cy="2584450"/>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defRPr/>
            </a:pPr>
            <a:r>
              <a:rPr lang="en-US" sz="5400" dirty="0"/>
              <a:t>In a manner worthy</a:t>
            </a:r>
          </a:p>
          <a:p>
            <a:pPr>
              <a:defRPr/>
            </a:pPr>
            <a:r>
              <a:rPr lang="en-US" sz="5400" dirty="0"/>
              <a:t>	-</a:t>
            </a:r>
            <a:r>
              <a:rPr lang="el-GR" sz="5400" b="1" dirty="0"/>
              <a:t>ἀξιόω</a:t>
            </a:r>
            <a:r>
              <a:rPr lang="en-US" sz="5400" b="1" dirty="0"/>
              <a:t> (</a:t>
            </a:r>
            <a:r>
              <a:rPr lang="en-US" sz="5400" b="1" dirty="0" err="1"/>
              <a:t>axioō</a:t>
            </a:r>
            <a:r>
              <a:rPr lang="en-US" sz="5400" b="1" dirty="0"/>
              <a:t>)</a:t>
            </a:r>
          </a:p>
          <a:p>
            <a:pPr>
              <a:defRPr/>
            </a:pPr>
            <a:r>
              <a:rPr lang="en-US" sz="5400" b="1" dirty="0"/>
              <a:t>	-with equal weight</a:t>
            </a:r>
            <a:endParaRPr lang="en-US" sz="5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D3FC0930-358A-FA4D-C94F-44C6DE295497}"/>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F97538DE-BE21-FB36-3C21-B2F74E7767AA}"/>
              </a:ext>
            </a:extLst>
          </p:cNvPr>
          <p:cNvSpPr>
            <a:spLocks noGrp="1"/>
          </p:cNvSpPr>
          <p:nvPr>
            <p:ph idx="1"/>
          </p:nvPr>
        </p:nvSpPr>
        <p:spPr/>
        <p:txBody>
          <a:bodyPr/>
          <a:lstStyle/>
          <a:p>
            <a:pPr marL="0" indent="0" eaLnBrk="1" hangingPunct="1">
              <a:buNone/>
              <a:defRPr/>
            </a:pPr>
            <a:r>
              <a:rPr lang="en-US" sz="4800" b="1" dirty="0"/>
              <a:t>1</a:t>
            </a:r>
            <a:r>
              <a:rPr lang="en-US" sz="4800" dirty="0"/>
              <a:t> </a:t>
            </a:r>
            <a:r>
              <a:rPr lang="en-US" sz="8000" b="1" u="sng" dirty="0"/>
              <a:t>Therefore</a:t>
            </a:r>
            <a:r>
              <a:rPr lang="en-US" sz="4800" dirty="0"/>
              <a:t> I, the prisoner of the Lord, implore you to </a:t>
            </a:r>
            <a:r>
              <a:rPr lang="en-US" sz="4800" u="sng" dirty="0"/>
              <a:t>walk in a manner worthy </a:t>
            </a:r>
            <a:r>
              <a:rPr lang="en-US" sz="4800" b="1" u="sng" dirty="0"/>
              <a:t>of the calling </a:t>
            </a:r>
            <a:r>
              <a:rPr lang="en-US" sz="4800" u="sng" dirty="0"/>
              <a:t>with which you have been called</a:t>
            </a:r>
            <a:r>
              <a:rPr lang="en-US" sz="4800" dirty="0"/>
              <a:t>, </a:t>
            </a:r>
            <a:endParaRPr lang="en-US" sz="4400" dirty="0"/>
          </a:p>
        </p:txBody>
      </p:sp>
      <p:sp>
        <p:nvSpPr>
          <p:cNvPr id="2" name="TextBox 1">
            <a:extLst>
              <a:ext uri="{FF2B5EF4-FFF2-40B4-BE49-F238E27FC236}">
                <a16:creationId xmlns:a16="http://schemas.microsoft.com/office/drawing/2014/main" id="{EEA37AEB-CB8A-FB0F-E086-4A6A67592BD8}"/>
              </a:ext>
            </a:extLst>
          </p:cNvPr>
          <p:cNvSpPr txBox="1"/>
          <p:nvPr/>
        </p:nvSpPr>
        <p:spPr>
          <a:xfrm>
            <a:off x="1892301" y="147638"/>
            <a:ext cx="8043863" cy="3416300"/>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defRPr/>
            </a:pPr>
            <a:r>
              <a:rPr lang="en-US" sz="5400" dirty="0"/>
              <a:t>To your calling</a:t>
            </a:r>
          </a:p>
          <a:p>
            <a:pPr>
              <a:defRPr/>
            </a:pPr>
            <a:r>
              <a:rPr lang="en-US" sz="5400" dirty="0"/>
              <a:t>	-To the gifts love and purpose God has freely given you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BD3D4982-61F7-E34A-3AC0-702DB329E9D3}"/>
              </a:ext>
            </a:extLst>
          </p:cNvPr>
          <p:cNvSpPr>
            <a:spLocks noGrp="1"/>
          </p:cNvSpPr>
          <p:nvPr>
            <p:ph type="title"/>
          </p:nvPr>
        </p:nvSpPr>
        <p:spPr/>
        <p:txBody>
          <a:bodyPr>
            <a:normAutofit/>
          </a:bodyPr>
          <a:lstStyle/>
          <a:p>
            <a:pPr eaLnBrk="1" hangingPunct="1"/>
            <a:r>
              <a:rPr lang="en-US" altLang="en-US" b="1"/>
              <a:t>The Biblical Perspective</a:t>
            </a:r>
            <a:endParaRPr lang="en-US" altLang="en-US"/>
          </a:p>
        </p:txBody>
      </p:sp>
      <p:sp>
        <p:nvSpPr>
          <p:cNvPr id="3" name="Content Placeholder 2">
            <a:extLst>
              <a:ext uri="{FF2B5EF4-FFF2-40B4-BE49-F238E27FC236}">
                <a16:creationId xmlns:a16="http://schemas.microsoft.com/office/drawing/2014/main" id="{0657E2A5-F65F-3381-5326-967054214D9F}"/>
              </a:ext>
            </a:extLst>
          </p:cNvPr>
          <p:cNvSpPr>
            <a:spLocks noGrp="1"/>
          </p:cNvSpPr>
          <p:nvPr>
            <p:ph idx="1"/>
          </p:nvPr>
        </p:nvSpPr>
        <p:spPr/>
        <p:txBody>
          <a:bodyPr>
            <a:normAutofit fontScale="92500" lnSpcReduction="10000"/>
          </a:bodyPr>
          <a:lstStyle/>
          <a:p>
            <a:pPr eaLnBrk="1" hangingPunct="1">
              <a:defRPr/>
            </a:pPr>
            <a:r>
              <a:rPr lang="en-US" dirty="0"/>
              <a:t>Your value is not derived from what you do, it is derived from what God has done</a:t>
            </a:r>
          </a:p>
          <a:p>
            <a:pPr eaLnBrk="1" hangingPunct="1">
              <a:defRPr/>
            </a:pPr>
            <a:r>
              <a:rPr lang="en-US" dirty="0"/>
              <a:t>Your life is not one of indebted servitude (like Private Ryan)</a:t>
            </a:r>
          </a:p>
          <a:p>
            <a:pPr eaLnBrk="1" hangingPunct="1">
              <a:defRPr/>
            </a:pPr>
            <a:r>
              <a:rPr lang="en-US" dirty="0"/>
              <a:t>Let your life be guided by the greatness of what God has done!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0D99032D-D9AE-0AD6-5141-8BB306930C4D}"/>
              </a:ext>
            </a:extLst>
          </p:cNvPr>
          <p:cNvSpPr>
            <a:spLocks noGrp="1"/>
          </p:cNvSpPr>
          <p:nvPr>
            <p:ph type="title"/>
          </p:nvPr>
        </p:nvSpPr>
        <p:spPr/>
        <p:txBody>
          <a:bodyPr>
            <a:normAutofit/>
          </a:bodyPr>
          <a:lstStyle/>
          <a:p>
            <a:r>
              <a:rPr lang="en-US" altLang="en-US"/>
              <a:t>The First Time This Hit Home</a:t>
            </a:r>
          </a:p>
        </p:txBody>
      </p:sp>
      <p:sp>
        <p:nvSpPr>
          <p:cNvPr id="4" name="Content Placeholder 3">
            <a:extLst>
              <a:ext uri="{FF2B5EF4-FFF2-40B4-BE49-F238E27FC236}">
                <a16:creationId xmlns:a16="http://schemas.microsoft.com/office/drawing/2014/main" id="{E90F1FBB-A51B-E7F1-57C7-9EB9980B9DA6}"/>
              </a:ext>
            </a:extLst>
          </p:cNvPr>
          <p:cNvSpPr>
            <a:spLocks noGrp="1"/>
          </p:cNvSpPr>
          <p:nvPr>
            <p:ph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9C86FC13-72C9-13B3-A889-C307989D0136}"/>
              </a:ext>
            </a:extLst>
          </p:cNvPr>
          <p:cNvSpPr>
            <a:spLocks noGrp="1"/>
          </p:cNvSpPr>
          <p:nvPr>
            <p:ph type="title"/>
          </p:nvPr>
        </p:nvSpPr>
        <p:spPr/>
        <p:txBody>
          <a:bodyPr>
            <a:normAutofit/>
          </a:bodyPr>
          <a:lstStyle/>
          <a:p>
            <a:r>
              <a:rPr lang="en-US" altLang="en-US"/>
              <a:t>The First Time This Hit Home</a:t>
            </a:r>
          </a:p>
        </p:txBody>
      </p:sp>
      <p:sp>
        <p:nvSpPr>
          <p:cNvPr id="3" name="Content Placeholder 2">
            <a:extLst>
              <a:ext uri="{FF2B5EF4-FFF2-40B4-BE49-F238E27FC236}">
                <a16:creationId xmlns:a16="http://schemas.microsoft.com/office/drawing/2014/main" id="{1B44609C-5989-F0F8-309D-EAD5104A1176}"/>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8B676273-9B17-1F78-9DE4-381EC932EBCB}"/>
              </a:ext>
            </a:extLst>
          </p:cNvPr>
          <p:cNvSpPr txBox="1"/>
          <p:nvPr/>
        </p:nvSpPr>
        <p:spPr>
          <a:xfrm>
            <a:off x="5903914" y="325438"/>
            <a:ext cx="4764087" cy="5632311"/>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Jean Val Jean</a:t>
            </a:r>
          </a:p>
          <a:p>
            <a:pPr marL="457200" indent="-457200">
              <a:buFont typeface="Arial" panose="020B0604020202020204" pitchFamily="34" charset="0"/>
              <a:buChar char="•"/>
              <a:defRPr/>
            </a:pPr>
            <a:r>
              <a:rPr lang="en-US" sz="4000" dirty="0"/>
              <a:t>Born Poor</a:t>
            </a:r>
          </a:p>
          <a:p>
            <a:pPr marL="457200" indent="-457200">
              <a:buFont typeface="Arial" panose="020B0604020202020204" pitchFamily="34" charset="0"/>
              <a:buChar char="•"/>
              <a:defRPr/>
            </a:pPr>
            <a:r>
              <a:rPr lang="en-US" sz="4000" dirty="0"/>
              <a:t>20 Years for stealing bread</a:t>
            </a:r>
          </a:p>
          <a:p>
            <a:pPr marL="457200" indent="-457200">
              <a:buFont typeface="Arial" panose="020B0604020202020204" pitchFamily="34" charset="0"/>
              <a:buChar char="•"/>
              <a:defRPr/>
            </a:pPr>
            <a:r>
              <a:rPr lang="en-US" sz="4000" dirty="0"/>
              <a:t>Paroled </a:t>
            </a:r>
          </a:p>
          <a:p>
            <a:pPr marL="457200" indent="-457200">
              <a:buFont typeface="Arial" panose="020B0604020202020204" pitchFamily="34" charset="0"/>
              <a:buChar char="•"/>
              <a:defRPr/>
            </a:pPr>
            <a:r>
              <a:rPr lang="en-US" sz="4000" dirty="0"/>
              <a:t>Can’t get work</a:t>
            </a:r>
          </a:p>
          <a:p>
            <a:pPr marL="457200" indent="-457200">
              <a:buFont typeface="Arial" panose="020B0604020202020204" pitchFamily="34" charset="0"/>
              <a:buChar char="•"/>
              <a:defRPr/>
            </a:pPr>
            <a:r>
              <a:rPr lang="en-US" sz="4000" dirty="0"/>
              <a:t>Goes to a church</a:t>
            </a:r>
          </a:p>
          <a:p>
            <a:pPr marL="457200" indent="-457200">
              <a:buFont typeface="Arial" panose="020B0604020202020204" pitchFamily="34" charset="0"/>
              <a:buChar char="•"/>
              <a:defRPr/>
            </a:pPr>
            <a:r>
              <a:rPr lang="en-US" sz="4000" dirty="0"/>
              <a:t>Steals all the silver</a:t>
            </a:r>
          </a:p>
          <a:p>
            <a:pPr marL="457200" indent="-457200">
              <a:buFont typeface="Arial" panose="020B0604020202020204" pitchFamily="34" charset="0"/>
              <a:buChar char="•"/>
              <a:defRPr/>
            </a:pPr>
            <a:r>
              <a:rPr lang="en-US" sz="4000" dirty="0"/>
              <a:t>Gets caught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314A62BF-CA53-8521-4E69-8E2E174062FC}"/>
              </a:ext>
            </a:extLst>
          </p:cNvPr>
          <p:cNvSpPr>
            <a:spLocks noGrp="1"/>
          </p:cNvSpPr>
          <p:nvPr>
            <p:ph type="title"/>
          </p:nvPr>
        </p:nvSpPr>
        <p:spPr/>
        <p:txBody>
          <a:bodyPr>
            <a:normAutofit/>
          </a:bodyPr>
          <a:lstStyle/>
          <a:p>
            <a:r>
              <a:rPr lang="en-US" altLang="en-US"/>
              <a:t>The First Time This Hit Home</a:t>
            </a:r>
          </a:p>
        </p:txBody>
      </p:sp>
      <p:sp>
        <p:nvSpPr>
          <p:cNvPr id="3" name="Content Placeholder 2">
            <a:extLst>
              <a:ext uri="{FF2B5EF4-FFF2-40B4-BE49-F238E27FC236}">
                <a16:creationId xmlns:a16="http://schemas.microsoft.com/office/drawing/2014/main" id="{B6BA2952-2D23-8B41-86C0-F0CF94A52816}"/>
              </a:ext>
            </a:extLst>
          </p:cNvPr>
          <p:cNvSpPr>
            <a:spLocks noGrp="1"/>
          </p:cNvSpPr>
          <p:nvPr>
            <p:ph idx="1"/>
          </p:nvPr>
        </p:nvSpPr>
        <p:spPr/>
        <p:txBody>
          <a:bodyPr/>
          <a:lstStyle/>
          <a:p>
            <a:endParaRPr lang="en-US"/>
          </a:p>
        </p:txBody>
      </p:sp>
      <p:sp>
        <p:nvSpPr>
          <p:cNvPr id="7" name="TextBox 6">
            <a:extLst>
              <a:ext uri="{FF2B5EF4-FFF2-40B4-BE49-F238E27FC236}">
                <a16:creationId xmlns:a16="http://schemas.microsoft.com/office/drawing/2014/main" id="{7B8B8407-AFA1-A9C4-0BD7-DE524AC16408}"/>
              </a:ext>
            </a:extLst>
          </p:cNvPr>
          <p:cNvSpPr txBox="1"/>
          <p:nvPr/>
        </p:nvSpPr>
        <p:spPr>
          <a:xfrm>
            <a:off x="5746750" y="1187450"/>
            <a:ext cx="4762500" cy="501675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000" dirty="0"/>
              <a:t>The Bishop of </a:t>
            </a:r>
            <a:r>
              <a:rPr lang="en-US" sz="4000" dirty="0" err="1"/>
              <a:t>Digne</a:t>
            </a:r>
            <a:endParaRPr lang="en-US" sz="4000" dirty="0"/>
          </a:p>
          <a:p>
            <a:pPr marL="457200" indent="-457200">
              <a:buFont typeface="Arial" panose="020B0604020202020204" pitchFamily="34" charset="0"/>
              <a:buChar char="•"/>
              <a:defRPr/>
            </a:pPr>
            <a:r>
              <a:rPr lang="en-US" sz="4000" dirty="0"/>
              <a:t>Claims he gave the silver to Val Jean as a gift</a:t>
            </a:r>
          </a:p>
          <a:p>
            <a:pPr marL="457200" indent="-457200">
              <a:buFont typeface="Arial" panose="020B0604020202020204" pitchFamily="34" charset="0"/>
              <a:buChar char="•"/>
              <a:defRPr/>
            </a:pPr>
            <a:r>
              <a:rPr lang="en-US" sz="4000" dirty="0"/>
              <a:t>The authorities release him</a:t>
            </a:r>
          </a:p>
          <a:p>
            <a:pPr marL="457200" indent="-457200">
              <a:buFont typeface="Arial" panose="020B0604020202020204" pitchFamily="34" charset="0"/>
              <a:buChar char="•"/>
              <a:defRPr/>
            </a:pPr>
            <a:r>
              <a:rPr lang="en-US" sz="4000" dirty="0"/>
              <a:t>Gives Val Jean more silver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61012C9F-CD92-3E9E-2103-D21BA9C099A9}"/>
              </a:ext>
            </a:extLst>
          </p:cNvPr>
          <p:cNvSpPr>
            <a:spLocks noGrp="1"/>
          </p:cNvSpPr>
          <p:nvPr>
            <p:ph type="title"/>
          </p:nvPr>
        </p:nvSpPr>
        <p:spPr/>
        <p:txBody>
          <a:bodyPr>
            <a:normAutofit/>
          </a:bodyPr>
          <a:lstStyle/>
          <a:p>
            <a:r>
              <a:rPr lang="en-US" altLang="en-US"/>
              <a:t>The First Time This Hit Home</a:t>
            </a:r>
          </a:p>
        </p:txBody>
      </p:sp>
      <p:sp>
        <p:nvSpPr>
          <p:cNvPr id="3" name="Content Placeholder 2">
            <a:extLst>
              <a:ext uri="{FF2B5EF4-FFF2-40B4-BE49-F238E27FC236}">
                <a16:creationId xmlns:a16="http://schemas.microsoft.com/office/drawing/2014/main" id="{FDA8E60F-FEAA-9F20-C00C-C248E1127AFF}"/>
              </a:ext>
            </a:extLst>
          </p:cNvPr>
          <p:cNvSpPr>
            <a:spLocks noGrp="1"/>
          </p:cNvSpPr>
          <p:nvPr>
            <p:ph idx="1"/>
          </p:nvPr>
        </p:nvSpPr>
        <p:spPr/>
        <p:txBody>
          <a:bodyPr/>
          <a:lstStyle/>
          <a:p>
            <a:endParaRPr lang="en-US"/>
          </a:p>
        </p:txBody>
      </p:sp>
      <p:sp>
        <p:nvSpPr>
          <p:cNvPr id="7" name="TextBox 6">
            <a:extLst>
              <a:ext uri="{FF2B5EF4-FFF2-40B4-BE49-F238E27FC236}">
                <a16:creationId xmlns:a16="http://schemas.microsoft.com/office/drawing/2014/main" id="{547B34EA-9557-C4D8-477F-4A73565DAE5C}"/>
              </a:ext>
            </a:extLst>
          </p:cNvPr>
          <p:cNvSpPr txBox="1"/>
          <p:nvPr/>
        </p:nvSpPr>
        <p:spPr>
          <a:xfrm>
            <a:off x="2468564" y="922339"/>
            <a:ext cx="6931025" cy="55086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200" dirty="0"/>
              <a:t>May God's blessing go with you.</a:t>
            </a:r>
            <a:br>
              <a:rPr lang="en-US" sz="3200" dirty="0"/>
            </a:br>
            <a:r>
              <a:rPr lang="en-US" sz="3200" dirty="0"/>
              <a:t>But remember this, my brother</a:t>
            </a:r>
            <a:br>
              <a:rPr lang="en-US" sz="3200" dirty="0"/>
            </a:br>
            <a:r>
              <a:rPr lang="en-US" sz="3200" dirty="0"/>
              <a:t>See in this some higher plan</a:t>
            </a:r>
            <a:br>
              <a:rPr lang="en-US" sz="3200" dirty="0"/>
            </a:br>
            <a:r>
              <a:rPr lang="en-US" sz="3200" dirty="0"/>
              <a:t>You must use this precious silver</a:t>
            </a:r>
            <a:br>
              <a:rPr lang="en-US" sz="3200" dirty="0"/>
            </a:br>
            <a:r>
              <a:rPr lang="en-US" sz="3200" dirty="0"/>
              <a:t>To become an honest man</a:t>
            </a:r>
            <a:br>
              <a:rPr lang="en-US" sz="3200" dirty="0"/>
            </a:br>
            <a:r>
              <a:rPr lang="en-US" sz="3200" dirty="0"/>
              <a:t>By the witness of the martyrs</a:t>
            </a:r>
            <a:br>
              <a:rPr lang="en-US" sz="3200" dirty="0"/>
            </a:br>
            <a:r>
              <a:rPr lang="en-US" sz="3200" dirty="0"/>
              <a:t>By the Passion and the Blood</a:t>
            </a:r>
            <a:br>
              <a:rPr lang="en-US" sz="3200" dirty="0"/>
            </a:br>
            <a:r>
              <a:rPr lang="en-US" sz="3200" dirty="0"/>
              <a:t>God has raised you out of darkness I have bought your soul for God!</a:t>
            </a:r>
            <a:br>
              <a:rPr lang="en-US" sz="3200" dirty="0"/>
            </a:br>
            <a:endParaRPr lang="en-US" sz="3200" dirty="0">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6E670E15-F03A-CD90-3328-4B621581A025}"/>
              </a:ext>
            </a:extLst>
          </p:cNvPr>
          <p:cNvSpPr>
            <a:spLocks noGrp="1"/>
          </p:cNvSpPr>
          <p:nvPr>
            <p:ph type="title"/>
          </p:nvPr>
        </p:nvSpPr>
        <p:spPr/>
        <p:txBody>
          <a:bodyPr>
            <a:normAutofit/>
          </a:bodyPr>
          <a:lstStyle/>
          <a:p>
            <a:r>
              <a:rPr lang="en-US" altLang="en-US"/>
              <a:t>The First Time This Hit Home</a:t>
            </a:r>
          </a:p>
        </p:txBody>
      </p:sp>
      <p:sp>
        <p:nvSpPr>
          <p:cNvPr id="3" name="Content Placeholder 2">
            <a:extLst>
              <a:ext uri="{FF2B5EF4-FFF2-40B4-BE49-F238E27FC236}">
                <a16:creationId xmlns:a16="http://schemas.microsoft.com/office/drawing/2014/main" id="{6078F154-85EC-AF39-29C4-608141A3B320}"/>
              </a:ext>
            </a:extLst>
          </p:cNvPr>
          <p:cNvSpPr>
            <a:spLocks noGrp="1"/>
          </p:cNvSpPr>
          <p:nvPr>
            <p:ph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C805AAE5-010D-40E6-53B0-D7FDEED0D1F6}"/>
              </a:ext>
            </a:extLst>
          </p:cNvPr>
          <p:cNvSpPr>
            <a:spLocks noGrp="1"/>
          </p:cNvSpPr>
          <p:nvPr>
            <p:ph type="title"/>
          </p:nvPr>
        </p:nvSpPr>
        <p:spPr/>
        <p:txBody>
          <a:bodyPr>
            <a:normAutofit/>
          </a:bodyPr>
          <a:lstStyle/>
          <a:p>
            <a:r>
              <a:rPr lang="en-US" altLang="en-US"/>
              <a:t>The First Time This Hit Home</a:t>
            </a:r>
          </a:p>
        </p:txBody>
      </p:sp>
      <p:sp>
        <p:nvSpPr>
          <p:cNvPr id="3" name="Content Placeholder 2">
            <a:extLst>
              <a:ext uri="{FF2B5EF4-FFF2-40B4-BE49-F238E27FC236}">
                <a16:creationId xmlns:a16="http://schemas.microsoft.com/office/drawing/2014/main" id="{DC8FD7DB-8DF6-7A03-335A-6ED808AF855D}"/>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48CB661B-B803-39FC-9502-81D3D4302A3B}"/>
              </a:ext>
            </a:extLst>
          </p:cNvPr>
          <p:cNvSpPr/>
          <p:nvPr/>
        </p:nvSpPr>
        <p:spPr>
          <a:xfrm>
            <a:off x="1739900" y="150813"/>
            <a:ext cx="8631238" cy="4294317"/>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4000" dirty="0"/>
              <a:t>He gave me his trust</a:t>
            </a:r>
            <a:br>
              <a:rPr lang="en-US" sz="4000" dirty="0"/>
            </a:br>
            <a:r>
              <a:rPr lang="en-US" sz="4000" dirty="0"/>
              <a:t>He called me brother</a:t>
            </a:r>
            <a:br>
              <a:rPr lang="en-US" sz="4000" dirty="0"/>
            </a:br>
            <a:r>
              <a:rPr lang="en-US" sz="4000" dirty="0"/>
              <a:t>My life he claims for God above</a:t>
            </a:r>
            <a:br>
              <a:rPr lang="en-US" sz="4000" dirty="0"/>
            </a:br>
            <a:r>
              <a:rPr lang="en-US" sz="4000" dirty="0"/>
              <a:t>Can such things be?</a:t>
            </a:r>
            <a:br>
              <a:rPr lang="en-US" sz="4000" dirty="0"/>
            </a:br>
            <a:r>
              <a:rPr lang="en-US" sz="4000" dirty="0"/>
              <a:t>For I had come to hate the world</a:t>
            </a:r>
            <a:br>
              <a:rPr lang="en-US" sz="4000" dirty="0"/>
            </a:br>
            <a:r>
              <a:rPr lang="en-US" sz="4000" dirty="0"/>
              <a:t>This world that always hated 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1A6A7811-67D8-6C97-497F-58A9974596B2}"/>
              </a:ext>
            </a:extLst>
          </p:cNvPr>
          <p:cNvSpPr>
            <a:spLocks noGrp="1"/>
          </p:cNvSpPr>
          <p:nvPr>
            <p:ph type="title"/>
          </p:nvPr>
        </p:nvSpPr>
        <p:spPr/>
        <p:txBody>
          <a:bodyPr>
            <a:normAutofit fontScale="90000"/>
          </a:bodyPr>
          <a:lstStyle/>
          <a:p>
            <a:pPr eaLnBrk="1" hangingPunct="1"/>
            <a:r>
              <a:rPr lang="en-US" altLang="en-US"/>
              <a:t>The Big Picture</a:t>
            </a:r>
            <a:br>
              <a:rPr lang="en-US" altLang="en-US"/>
            </a:br>
            <a:endParaRPr lang="en-US" altLang="en-US"/>
          </a:p>
        </p:txBody>
      </p:sp>
      <p:sp>
        <p:nvSpPr>
          <p:cNvPr id="2" name="Content Placeholder 1">
            <a:extLst>
              <a:ext uri="{FF2B5EF4-FFF2-40B4-BE49-F238E27FC236}">
                <a16:creationId xmlns:a16="http://schemas.microsoft.com/office/drawing/2014/main" id="{B1662713-C736-6610-607C-1E8B0424A70F}"/>
              </a:ext>
            </a:extLst>
          </p:cNvPr>
          <p:cNvSpPr>
            <a:spLocks noGrp="1"/>
          </p:cNvSpPr>
          <p:nvPr>
            <p:ph idx="1"/>
          </p:nvPr>
        </p:nvSpPr>
        <p:spPr>
          <a:xfrm>
            <a:off x="225631" y="1600200"/>
            <a:ext cx="11798135" cy="5115295"/>
          </a:xfrm>
        </p:spPr>
        <p:txBody>
          <a:bodyPr/>
          <a:lstStyle/>
          <a:p>
            <a:pPr marL="0" indent="0">
              <a:buNone/>
            </a:pPr>
            <a:r>
              <a:rPr lang="en-US" altLang="en-US" sz="4400" b="1" dirty="0">
                <a:solidFill>
                  <a:schemeClr val="tx1"/>
                </a:solidFill>
                <a:latin typeface="Calibri" panose="020F0502020204030204" pitchFamily="34" charset="0"/>
              </a:rPr>
              <a:t>Ephesians 1:3 (NASB95) — 3</a:t>
            </a:r>
            <a:r>
              <a:rPr lang="en-US" altLang="en-US" sz="4400" dirty="0">
                <a:solidFill>
                  <a:schemeClr val="tx1"/>
                </a:solidFill>
                <a:latin typeface="Calibri" panose="020F0502020204030204" pitchFamily="34" charset="0"/>
              </a:rPr>
              <a:t> Blessed be the God and Father of our Lord Jesus Christ, who has blessed us with every spiritual blessing in the heavenly places in Christ, </a:t>
            </a:r>
          </a:p>
          <a:p>
            <a:pPr marL="0" indent="0">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CC2E6266-0188-7BCE-9B12-5A0237CC324C}"/>
              </a:ext>
            </a:extLst>
          </p:cNvPr>
          <p:cNvSpPr>
            <a:spLocks noGrp="1"/>
          </p:cNvSpPr>
          <p:nvPr>
            <p:ph type="title"/>
          </p:nvPr>
        </p:nvSpPr>
        <p:spPr/>
        <p:txBody>
          <a:bodyPr>
            <a:normAutofit/>
          </a:bodyPr>
          <a:lstStyle/>
          <a:p>
            <a:r>
              <a:rPr lang="en-US" altLang="en-US"/>
              <a:t>The First Time This Hit Home</a:t>
            </a:r>
          </a:p>
        </p:txBody>
      </p:sp>
      <p:sp>
        <p:nvSpPr>
          <p:cNvPr id="3" name="Content Placeholder 2">
            <a:extLst>
              <a:ext uri="{FF2B5EF4-FFF2-40B4-BE49-F238E27FC236}">
                <a16:creationId xmlns:a16="http://schemas.microsoft.com/office/drawing/2014/main" id="{0A52C819-9825-734F-AFA3-A3CEF15B4568}"/>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8AEC848E-2AC5-EC81-5E4F-8B61A755300E}"/>
              </a:ext>
            </a:extLst>
          </p:cNvPr>
          <p:cNvSpPr/>
          <p:nvPr/>
        </p:nvSpPr>
        <p:spPr>
          <a:xfrm>
            <a:off x="1626870" y="220012"/>
            <a:ext cx="8631238" cy="641797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4000" dirty="0"/>
              <a:t>Take an eye for an eye!</a:t>
            </a:r>
            <a:br>
              <a:rPr lang="en-US" sz="4000" dirty="0"/>
            </a:br>
            <a:r>
              <a:rPr lang="en-US" sz="4000" dirty="0"/>
              <a:t>Turn your heart into stone!</a:t>
            </a:r>
            <a:br>
              <a:rPr lang="en-US" sz="4000" dirty="0"/>
            </a:br>
            <a:r>
              <a:rPr lang="en-US" sz="4000" dirty="0"/>
              <a:t>This is all I have lived for!</a:t>
            </a:r>
            <a:br>
              <a:rPr lang="en-US" sz="4000" dirty="0"/>
            </a:br>
            <a:r>
              <a:rPr lang="en-US" sz="4000" dirty="0"/>
              <a:t>This is all I have known!</a:t>
            </a:r>
            <a:br>
              <a:rPr lang="en-US" sz="4000" dirty="0"/>
            </a:br>
            <a:br>
              <a:rPr lang="en-US" sz="4000" dirty="0"/>
            </a:br>
            <a:r>
              <a:rPr lang="en-US" sz="4000" dirty="0"/>
              <a:t>One word from him and I'd be back</a:t>
            </a:r>
            <a:br>
              <a:rPr lang="en-US" sz="4000" dirty="0"/>
            </a:br>
            <a:r>
              <a:rPr lang="en-US" sz="4000" dirty="0"/>
              <a:t>Beneath the lash, upon the rack</a:t>
            </a:r>
            <a:br>
              <a:rPr lang="en-US" sz="4000" dirty="0"/>
            </a:br>
            <a:r>
              <a:rPr lang="en-US" sz="4000" dirty="0"/>
              <a:t>Instead he offers me my freedom</a:t>
            </a:r>
            <a:br>
              <a:rPr lang="en-US" sz="4000" dirty="0"/>
            </a:br>
            <a:endParaRPr lang="en-US" sz="4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802FF6B4-8637-14FD-82E5-F40B8C7F6F48}"/>
              </a:ext>
            </a:extLst>
          </p:cNvPr>
          <p:cNvSpPr>
            <a:spLocks noGrp="1"/>
          </p:cNvSpPr>
          <p:nvPr>
            <p:ph type="title"/>
          </p:nvPr>
        </p:nvSpPr>
        <p:spPr/>
        <p:txBody>
          <a:bodyPr>
            <a:normAutofit/>
          </a:bodyPr>
          <a:lstStyle/>
          <a:p>
            <a:r>
              <a:rPr lang="en-US" altLang="en-US"/>
              <a:t>The First Time This Hit Home</a:t>
            </a:r>
          </a:p>
        </p:txBody>
      </p:sp>
      <p:sp>
        <p:nvSpPr>
          <p:cNvPr id="3" name="Content Placeholder 2">
            <a:extLst>
              <a:ext uri="{FF2B5EF4-FFF2-40B4-BE49-F238E27FC236}">
                <a16:creationId xmlns:a16="http://schemas.microsoft.com/office/drawing/2014/main" id="{B7AFE491-1B7E-C966-9A8F-94BFCB9C7AAA}"/>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F25FF027-1119-A142-033A-EF8CDCBED5C3}"/>
              </a:ext>
            </a:extLst>
          </p:cNvPr>
          <p:cNvSpPr/>
          <p:nvPr/>
        </p:nvSpPr>
        <p:spPr>
          <a:xfrm>
            <a:off x="1809750" y="474663"/>
            <a:ext cx="8631238" cy="2170659"/>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4000" dirty="0"/>
              <a:t>The Love of God persuaded Him to live/walk in a manner worthy of what he had been given</a:t>
            </a:r>
          </a:p>
        </p:txBody>
      </p:sp>
      <p:sp>
        <p:nvSpPr>
          <p:cNvPr id="5" name="Rectangle 4">
            <a:extLst>
              <a:ext uri="{FF2B5EF4-FFF2-40B4-BE49-F238E27FC236}">
                <a16:creationId xmlns:a16="http://schemas.microsoft.com/office/drawing/2014/main" id="{12BEFEC3-83E6-5719-81F7-0996797269D6}"/>
              </a:ext>
            </a:extLst>
          </p:cNvPr>
          <p:cNvSpPr/>
          <p:nvPr/>
        </p:nvSpPr>
        <p:spPr>
          <a:xfrm>
            <a:off x="6534150" y="3454400"/>
            <a:ext cx="4019550" cy="287854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4000" dirty="0"/>
              <a:t>Not of the debt of the silver, but  inspiration from the love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DAE7D4D7-B05F-0105-7546-95ED6282E911}"/>
              </a:ext>
            </a:extLst>
          </p:cNvPr>
          <p:cNvSpPr>
            <a:spLocks noGrp="1"/>
          </p:cNvSpPr>
          <p:nvPr>
            <p:ph type="title"/>
          </p:nvPr>
        </p:nvSpPr>
        <p:spPr/>
        <p:txBody>
          <a:bodyPr>
            <a:normAutofit/>
          </a:bodyPr>
          <a:lstStyle/>
          <a:p>
            <a:pPr eaLnBrk="1" hangingPunct="1"/>
            <a:r>
              <a:rPr lang="en-US" altLang="en-US" b="1" dirty="0"/>
              <a:t>Ephesians 4:1–16 (NASB95) </a:t>
            </a:r>
            <a:endParaRPr lang="en-US" altLang="en-US" dirty="0"/>
          </a:p>
        </p:txBody>
      </p:sp>
      <p:sp>
        <p:nvSpPr>
          <p:cNvPr id="3" name="Content Placeholder 2">
            <a:extLst>
              <a:ext uri="{FF2B5EF4-FFF2-40B4-BE49-F238E27FC236}">
                <a16:creationId xmlns:a16="http://schemas.microsoft.com/office/drawing/2014/main" id="{A1C50DBA-BCA0-2BA7-3D98-9C3DDA256FC9}"/>
              </a:ext>
            </a:extLst>
          </p:cNvPr>
          <p:cNvSpPr>
            <a:spLocks noGrp="1"/>
          </p:cNvSpPr>
          <p:nvPr>
            <p:ph idx="1"/>
          </p:nvPr>
        </p:nvSpPr>
        <p:spPr/>
        <p:txBody>
          <a:bodyPr/>
          <a:lstStyle/>
          <a:p>
            <a:pPr marL="0" indent="0" eaLnBrk="1" hangingPunct="1">
              <a:buNone/>
              <a:defRPr/>
            </a:pPr>
            <a:r>
              <a:rPr lang="en-US" sz="4800" b="1" dirty="0"/>
              <a:t>1</a:t>
            </a:r>
            <a:r>
              <a:rPr lang="en-US" sz="4800" dirty="0"/>
              <a:t> </a:t>
            </a:r>
            <a:r>
              <a:rPr lang="en-US" sz="4800" u="sng" dirty="0"/>
              <a:t>Therefore</a:t>
            </a:r>
            <a:r>
              <a:rPr lang="en-US" sz="4800" dirty="0"/>
              <a:t> I, the prisoner of the Lord, implore you to </a:t>
            </a:r>
            <a:r>
              <a:rPr lang="en-US" sz="4800" u="sng" dirty="0"/>
              <a:t>walk in a manner worthy of the calling with which you have been called</a:t>
            </a:r>
            <a:r>
              <a:rPr lang="en-US" sz="4800" dirty="0"/>
              <a:t>, </a:t>
            </a:r>
            <a:endParaRPr lang="en-US" sz="4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8E2E1774-B0EB-20F3-59BF-416E66A955A4}"/>
              </a:ext>
            </a:extLst>
          </p:cNvPr>
          <p:cNvSpPr>
            <a:spLocks noGrp="1"/>
          </p:cNvSpPr>
          <p:nvPr>
            <p:ph type="title"/>
          </p:nvPr>
        </p:nvSpPr>
        <p:spPr/>
        <p:txBody>
          <a:bodyPr>
            <a:normAutofit/>
          </a:bodyPr>
          <a:lstStyle/>
          <a:p>
            <a:pPr eaLnBrk="1" hangingPunct="1"/>
            <a:r>
              <a:rPr lang="en-US" altLang="en-US" b="1" dirty="0"/>
              <a:t>Ephesians 4:1–16 (NASB95) </a:t>
            </a:r>
            <a:endParaRPr lang="en-US" altLang="en-US" dirty="0"/>
          </a:p>
        </p:txBody>
      </p:sp>
      <p:sp>
        <p:nvSpPr>
          <p:cNvPr id="3" name="Content Placeholder 2">
            <a:extLst>
              <a:ext uri="{FF2B5EF4-FFF2-40B4-BE49-F238E27FC236}">
                <a16:creationId xmlns:a16="http://schemas.microsoft.com/office/drawing/2014/main" id="{4767ED11-7D5D-0C44-9BAB-9913594AD898}"/>
              </a:ext>
            </a:extLst>
          </p:cNvPr>
          <p:cNvSpPr>
            <a:spLocks noGrp="1"/>
          </p:cNvSpPr>
          <p:nvPr>
            <p:ph idx="1"/>
          </p:nvPr>
        </p:nvSpPr>
        <p:spPr/>
        <p:txBody>
          <a:bodyPr/>
          <a:lstStyle/>
          <a:p>
            <a:pPr marL="0" indent="0" eaLnBrk="1" hangingPunct="1">
              <a:buNone/>
              <a:defRPr/>
            </a:pPr>
            <a:r>
              <a:rPr lang="en-US" sz="4800" b="1" dirty="0"/>
              <a:t>1</a:t>
            </a:r>
            <a:r>
              <a:rPr lang="en-US" sz="4800" dirty="0"/>
              <a:t> </a:t>
            </a:r>
            <a:r>
              <a:rPr lang="en-US" sz="4800" u="sng" dirty="0"/>
              <a:t>Therefore</a:t>
            </a:r>
            <a:r>
              <a:rPr lang="en-US" sz="4800" dirty="0"/>
              <a:t> I, the prisoner of the Lord, implore you to </a:t>
            </a:r>
            <a:r>
              <a:rPr lang="en-US" sz="4800" u="sng" dirty="0"/>
              <a:t>walk in a manner worthy of the calling with which you have been called</a:t>
            </a:r>
            <a:r>
              <a:rPr lang="en-US" sz="4800" dirty="0"/>
              <a:t>, </a:t>
            </a:r>
            <a:endParaRPr lang="en-US" sz="4400" dirty="0"/>
          </a:p>
        </p:txBody>
      </p:sp>
      <p:sp>
        <p:nvSpPr>
          <p:cNvPr id="2" name="TextBox 1">
            <a:extLst>
              <a:ext uri="{FF2B5EF4-FFF2-40B4-BE49-F238E27FC236}">
                <a16:creationId xmlns:a16="http://schemas.microsoft.com/office/drawing/2014/main" id="{82EB7F31-7EBE-C2D4-8539-175D3E98BD92}"/>
              </a:ext>
            </a:extLst>
          </p:cNvPr>
          <p:cNvSpPr txBox="1"/>
          <p:nvPr/>
        </p:nvSpPr>
        <p:spPr>
          <a:xfrm>
            <a:off x="1981200" y="609601"/>
            <a:ext cx="7791450" cy="5402263"/>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defRPr/>
            </a:pPr>
            <a:r>
              <a:rPr lang="en-US" sz="11500" dirty="0"/>
              <a:t>What does that look like?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E98FB6BC-D860-CB70-8309-E275FCDD99A9}"/>
              </a:ext>
            </a:extLst>
          </p:cNvPr>
          <p:cNvSpPr>
            <a:spLocks noGrp="1"/>
          </p:cNvSpPr>
          <p:nvPr>
            <p:ph type="title"/>
          </p:nvPr>
        </p:nvSpPr>
        <p:spPr/>
        <p:txBody>
          <a:bodyPr>
            <a:normAutofit/>
          </a:bodyPr>
          <a:lstStyle/>
          <a:p>
            <a:pPr eaLnBrk="1" hangingPunct="1"/>
            <a:r>
              <a:rPr lang="en-US" altLang="en-US" b="1" dirty="0"/>
              <a:t>Ephesians 4:1–16 (NASB95) </a:t>
            </a:r>
            <a:endParaRPr lang="en-US" altLang="en-US" dirty="0"/>
          </a:p>
        </p:txBody>
      </p:sp>
      <p:sp>
        <p:nvSpPr>
          <p:cNvPr id="3" name="Content Placeholder 2">
            <a:extLst>
              <a:ext uri="{FF2B5EF4-FFF2-40B4-BE49-F238E27FC236}">
                <a16:creationId xmlns:a16="http://schemas.microsoft.com/office/drawing/2014/main" id="{AEA7DAEF-CA36-4E49-4728-294C6D676580}"/>
              </a:ext>
            </a:extLst>
          </p:cNvPr>
          <p:cNvSpPr>
            <a:spLocks noGrp="1"/>
          </p:cNvSpPr>
          <p:nvPr>
            <p:ph idx="1"/>
          </p:nvPr>
        </p:nvSpPr>
        <p:spPr/>
        <p:txBody>
          <a:bodyPr>
            <a:normAutofit/>
          </a:bodyPr>
          <a:lstStyle/>
          <a:p>
            <a:pPr marL="0" indent="0" eaLnBrk="1" hangingPunct="1">
              <a:buNone/>
              <a:defRPr/>
            </a:pPr>
            <a:r>
              <a:rPr lang="en-US" sz="4800" b="1" dirty="0"/>
              <a:t>2</a:t>
            </a:r>
            <a:r>
              <a:rPr lang="en-US" sz="4800" dirty="0"/>
              <a:t> with all humility and gentleness, with patience, showing tolerance for one another in love, </a:t>
            </a:r>
            <a:r>
              <a:rPr lang="en-US" sz="4800" b="1" dirty="0"/>
              <a:t>3</a:t>
            </a:r>
            <a:r>
              <a:rPr lang="en-US" sz="4800" dirty="0"/>
              <a:t> being diligent to preserve the unity of the Spirit in the bond of peace. </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3566C05E-EA0F-4019-D766-8F9B9C1F07B5}"/>
              </a:ext>
            </a:extLst>
          </p:cNvPr>
          <p:cNvSpPr>
            <a:spLocks noGrp="1"/>
          </p:cNvSpPr>
          <p:nvPr>
            <p:ph type="title"/>
          </p:nvPr>
        </p:nvSpPr>
        <p:spPr/>
        <p:txBody>
          <a:bodyPr>
            <a:normAutofit/>
          </a:bodyPr>
          <a:lstStyle/>
          <a:p>
            <a:pPr eaLnBrk="1" hangingPunct="1"/>
            <a:r>
              <a:rPr lang="en-US" altLang="en-US" b="1" dirty="0"/>
              <a:t>Ephesians 4:1–16 (NASB95) </a:t>
            </a:r>
            <a:endParaRPr lang="en-US" altLang="en-US" dirty="0"/>
          </a:p>
        </p:txBody>
      </p:sp>
      <p:sp>
        <p:nvSpPr>
          <p:cNvPr id="3" name="Content Placeholder 2">
            <a:extLst>
              <a:ext uri="{FF2B5EF4-FFF2-40B4-BE49-F238E27FC236}">
                <a16:creationId xmlns:a16="http://schemas.microsoft.com/office/drawing/2014/main" id="{C87B16BB-5292-5930-CC0A-C506208A3574}"/>
              </a:ext>
            </a:extLst>
          </p:cNvPr>
          <p:cNvSpPr>
            <a:spLocks noGrp="1"/>
          </p:cNvSpPr>
          <p:nvPr>
            <p:ph idx="1"/>
          </p:nvPr>
        </p:nvSpPr>
        <p:spPr/>
        <p:txBody>
          <a:bodyPr/>
          <a:lstStyle/>
          <a:p>
            <a:pPr marL="0" indent="0" eaLnBrk="1" hangingPunct="1">
              <a:buNone/>
              <a:defRPr/>
            </a:pPr>
            <a:r>
              <a:rPr lang="en-US" sz="4800" b="1" dirty="0"/>
              <a:t>4</a:t>
            </a:r>
            <a:r>
              <a:rPr lang="en-US" sz="4800" dirty="0"/>
              <a:t> There is one body and one Spirit, just as also you were called in one hope of your calling; </a:t>
            </a:r>
            <a:r>
              <a:rPr lang="en-US" sz="4800" b="1" dirty="0"/>
              <a:t>5</a:t>
            </a:r>
            <a:r>
              <a:rPr lang="en-US" sz="4800" dirty="0"/>
              <a:t> one Lord, one faith, one baptism, </a:t>
            </a:r>
            <a:endParaRPr lang="en-US" sz="4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2D40FC54-81CF-8C78-3AAF-4FC985E476E1}"/>
              </a:ext>
            </a:extLst>
          </p:cNvPr>
          <p:cNvSpPr>
            <a:spLocks noGrp="1"/>
          </p:cNvSpPr>
          <p:nvPr>
            <p:ph type="title"/>
          </p:nvPr>
        </p:nvSpPr>
        <p:spPr/>
        <p:txBody>
          <a:bodyPr>
            <a:normAutofit/>
          </a:bodyPr>
          <a:lstStyle/>
          <a:p>
            <a:pPr eaLnBrk="1" hangingPunct="1"/>
            <a:r>
              <a:rPr lang="en-US" altLang="en-US" b="1" dirty="0"/>
              <a:t>Ephesians 4:1–16 (NASB95) </a:t>
            </a:r>
            <a:endParaRPr lang="en-US" altLang="en-US" dirty="0"/>
          </a:p>
        </p:txBody>
      </p:sp>
      <p:sp>
        <p:nvSpPr>
          <p:cNvPr id="3" name="Content Placeholder 2">
            <a:extLst>
              <a:ext uri="{FF2B5EF4-FFF2-40B4-BE49-F238E27FC236}">
                <a16:creationId xmlns:a16="http://schemas.microsoft.com/office/drawing/2014/main" id="{1A9AE213-3C15-8D8D-80A4-83389A81C82A}"/>
              </a:ext>
            </a:extLst>
          </p:cNvPr>
          <p:cNvSpPr>
            <a:spLocks noGrp="1"/>
          </p:cNvSpPr>
          <p:nvPr>
            <p:ph idx="1"/>
          </p:nvPr>
        </p:nvSpPr>
        <p:spPr/>
        <p:txBody>
          <a:bodyPr/>
          <a:lstStyle/>
          <a:p>
            <a:pPr marL="0" indent="0" eaLnBrk="1" hangingPunct="1">
              <a:buNone/>
              <a:defRPr/>
            </a:pPr>
            <a:r>
              <a:rPr lang="en-US" sz="4800" b="1" dirty="0"/>
              <a:t>6</a:t>
            </a:r>
            <a:r>
              <a:rPr lang="en-US" sz="4800" dirty="0"/>
              <a:t> one God and Father of all who is over all and through all and in all. </a:t>
            </a:r>
            <a:endParaRPr lang="en-US" sz="4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652B6577-DB0C-7BC8-DEC5-6C8B7845D2A4}"/>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E4750D26-765A-14B8-4895-8CF97A10F048}"/>
              </a:ext>
            </a:extLst>
          </p:cNvPr>
          <p:cNvSpPr>
            <a:spLocks noGrp="1"/>
          </p:cNvSpPr>
          <p:nvPr>
            <p:ph idx="1"/>
          </p:nvPr>
        </p:nvSpPr>
        <p:spPr/>
        <p:txBody>
          <a:bodyPr>
            <a:normAutofit fontScale="92500" lnSpcReduction="10000"/>
          </a:bodyPr>
          <a:lstStyle/>
          <a:p>
            <a:pPr eaLnBrk="1" hangingPunct="1">
              <a:defRPr/>
            </a:pPr>
            <a:r>
              <a:rPr lang="en-US" sz="4800" b="1" dirty="0"/>
              <a:t>Humility</a:t>
            </a:r>
          </a:p>
          <a:p>
            <a:pPr eaLnBrk="1" hangingPunct="1">
              <a:defRPr/>
            </a:pPr>
            <a:r>
              <a:rPr lang="en-US" sz="4800" b="1" dirty="0"/>
              <a:t>Gentleness</a:t>
            </a:r>
          </a:p>
          <a:p>
            <a:pPr eaLnBrk="1" hangingPunct="1">
              <a:defRPr/>
            </a:pPr>
            <a:r>
              <a:rPr lang="en-US" sz="4800" b="1" dirty="0"/>
              <a:t>Patience</a:t>
            </a:r>
          </a:p>
          <a:p>
            <a:pPr eaLnBrk="1" hangingPunct="1">
              <a:defRPr/>
            </a:pPr>
            <a:r>
              <a:rPr lang="en-US" sz="4800" b="1" dirty="0"/>
              <a:t>Tolerance in love</a:t>
            </a:r>
          </a:p>
          <a:p>
            <a:pPr eaLnBrk="1" hangingPunct="1">
              <a:defRPr/>
            </a:pPr>
            <a:r>
              <a:rPr lang="en-US" sz="4800" b="1" dirty="0"/>
              <a:t>Preserving unity and peace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ECE6721C-1990-39D4-4B66-F3F3EB6C1609}"/>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C71C8756-D8BE-53EA-4663-95BFAD65FC8F}"/>
              </a:ext>
            </a:extLst>
          </p:cNvPr>
          <p:cNvSpPr>
            <a:spLocks noGrp="1"/>
          </p:cNvSpPr>
          <p:nvPr>
            <p:ph idx="1"/>
          </p:nvPr>
        </p:nvSpPr>
        <p:spPr/>
        <p:txBody>
          <a:bodyPr/>
          <a:lstStyle/>
          <a:p>
            <a:pPr eaLnBrk="1" hangingPunct="1">
              <a:defRPr/>
            </a:pPr>
            <a:r>
              <a:rPr lang="en-US" sz="4800" b="1" dirty="0"/>
              <a:t>Treating one another with the love and compassion God has given us</a:t>
            </a:r>
            <a:endParaRPr lang="en-US" sz="4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0E3552AB-E260-B4B9-9B1C-BEE5E0AE9EF1}"/>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6937F6D8-CE05-7799-4474-D70DA2B5E82B}"/>
              </a:ext>
            </a:extLst>
          </p:cNvPr>
          <p:cNvSpPr>
            <a:spLocks noGrp="1"/>
          </p:cNvSpPr>
          <p:nvPr>
            <p:ph idx="1"/>
          </p:nvPr>
        </p:nvSpPr>
        <p:spPr/>
        <p:txBody>
          <a:bodyPr/>
          <a:lstStyle/>
          <a:p>
            <a:pPr eaLnBrk="1" hangingPunct="1">
              <a:defRPr/>
            </a:pPr>
            <a:r>
              <a:rPr lang="en-US" sz="4800" b="1" dirty="0"/>
              <a:t>You can’t change without knowing God’s love</a:t>
            </a:r>
            <a:endParaRPr lang="en-US" sz="4400" dirty="0"/>
          </a:p>
        </p:txBody>
      </p:sp>
      <p:sp>
        <p:nvSpPr>
          <p:cNvPr id="2" name="Rectangle 1">
            <a:extLst>
              <a:ext uri="{FF2B5EF4-FFF2-40B4-BE49-F238E27FC236}">
                <a16:creationId xmlns:a16="http://schemas.microsoft.com/office/drawing/2014/main" id="{396E9397-D458-55CE-9356-F73BE5A8A3A0}"/>
              </a:ext>
            </a:extLst>
          </p:cNvPr>
          <p:cNvSpPr/>
          <p:nvPr/>
        </p:nvSpPr>
        <p:spPr>
          <a:xfrm>
            <a:off x="1191207" y="2097088"/>
            <a:ext cx="8401050" cy="363220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4000" b="1" dirty="0">
                <a:latin typeface="Calibri" panose="020F0502020204030204" pitchFamily="34" charset="0"/>
              </a:rPr>
              <a:t>Romans 2:4 (NASB95) — 4</a:t>
            </a:r>
            <a:r>
              <a:rPr lang="en-US" sz="4000" dirty="0">
                <a:latin typeface="Calibri" panose="020F0502020204030204" pitchFamily="34" charset="0"/>
              </a:rPr>
              <a:t> Or do you think lightly of the riches of His kindness and tolerance and patience, not knowing that the kindness of God leads you to repentance?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72874D4-4015-4570-98DF-B5CB7967604F}"/>
              </a:ext>
            </a:extLst>
          </p:cNvPr>
          <p:cNvSpPr>
            <a:spLocks noGrp="1"/>
          </p:cNvSpPr>
          <p:nvPr>
            <p:ph type="title"/>
          </p:nvPr>
        </p:nvSpPr>
        <p:spPr/>
        <p:txBody>
          <a:bodyPr>
            <a:normAutofit fontScale="90000"/>
          </a:bodyPr>
          <a:lstStyle/>
          <a:p>
            <a:pPr eaLnBrk="1" hangingPunct="1"/>
            <a:r>
              <a:rPr lang="en-US" altLang="en-US"/>
              <a:t>Our Part</a:t>
            </a:r>
            <a:br>
              <a:rPr lang="en-US" altLang="en-US"/>
            </a:br>
            <a:endParaRPr lang="en-US" altLang="en-US"/>
          </a:p>
        </p:txBody>
      </p:sp>
      <p:sp>
        <p:nvSpPr>
          <p:cNvPr id="3" name="Content Placeholder 2">
            <a:extLst>
              <a:ext uri="{FF2B5EF4-FFF2-40B4-BE49-F238E27FC236}">
                <a16:creationId xmlns:a16="http://schemas.microsoft.com/office/drawing/2014/main" id="{71041586-1766-CEE0-9260-E0B2AA28FD0F}"/>
              </a:ext>
            </a:extLst>
          </p:cNvPr>
          <p:cNvSpPr>
            <a:spLocks noGrp="1"/>
          </p:cNvSpPr>
          <p:nvPr>
            <p:ph idx="1"/>
          </p:nvPr>
        </p:nvSpPr>
        <p:spPr>
          <a:xfrm>
            <a:off x="225631" y="1638300"/>
            <a:ext cx="11798135" cy="5077195"/>
          </a:xfrm>
        </p:spPr>
        <p:txBody>
          <a:bodyPr/>
          <a:lstStyle/>
          <a:p>
            <a:pPr eaLnBrk="1" hangingPunct="1">
              <a:defRPr/>
            </a:pPr>
            <a:r>
              <a:rPr lang="en-US" sz="4800" dirty="0"/>
              <a:t>The ONLY thing we are called to do thus far is…</a:t>
            </a:r>
          </a:p>
          <a:p>
            <a:pPr lvl="1" eaLnBrk="1" hangingPunct="1">
              <a:defRPr/>
            </a:pPr>
            <a:r>
              <a:rPr lang="en-US" sz="4000" dirty="0"/>
              <a:t>Remember how far from God we were.(Eph. 3:11)</a:t>
            </a:r>
          </a:p>
          <a:p>
            <a:pPr marL="457200" lvl="1" indent="0" eaLnBrk="1" hangingPunct="1">
              <a:buNone/>
              <a:defRPr/>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B0C33555-77F5-D909-7CBE-39FD673F6EA2}"/>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7BE4508C-F08E-FE8B-BCDB-D05706EF3843}"/>
              </a:ext>
            </a:extLst>
          </p:cNvPr>
          <p:cNvSpPr>
            <a:spLocks noGrp="1"/>
          </p:cNvSpPr>
          <p:nvPr>
            <p:ph idx="1"/>
          </p:nvPr>
        </p:nvSpPr>
        <p:spPr/>
        <p:txBody>
          <a:bodyPr/>
          <a:lstStyle/>
          <a:p>
            <a:pPr eaLnBrk="1" hangingPunct="1">
              <a:defRPr/>
            </a:pPr>
            <a:r>
              <a:rPr lang="en-US" sz="4800" b="1" dirty="0"/>
              <a:t>Receive God’s life changing gift</a:t>
            </a:r>
            <a:endParaRPr lang="en-US" sz="4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21594FC9-4AFF-C8BC-C441-F5CADA45104F}"/>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1EAE6D8F-A764-0D71-E638-35684A2CCD73}"/>
              </a:ext>
            </a:extLst>
          </p:cNvPr>
          <p:cNvSpPr>
            <a:spLocks noGrp="1"/>
          </p:cNvSpPr>
          <p:nvPr>
            <p:ph idx="1"/>
          </p:nvPr>
        </p:nvSpPr>
        <p:spPr/>
        <p:txBody>
          <a:bodyPr/>
          <a:lstStyle/>
          <a:p>
            <a:pPr eaLnBrk="1" hangingPunct="1">
              <a:defRPr/>
            </a:pPr>
            <a:r>
              <a:rPr lang="en-US" sz="4800" b="1" dirty="0"/>
              <a:t>Receive God’s life changing gift</a:t>
            </a:r>
            <a:endParaRPr lang="en-US" sz="4400" dirty="0"/>
          </a:p>
        </p:txBody>
      </p:sp>
      <p:sp>
        <p:nvSpPr>
          <p:cNvPr id="2" name="Rectangle 1">
            <a:extLst>
              <a:ext uri="{FF2B5EF4-FFF2-40B4-BE49-F238E27FC236}">
                <a16:creationId xmlns:a16="http://schemas.microsoft.com/office/drawing/2014/main" id="{C5F231B7-0841-8CE0-5A3E-897E9721ED2C}"/>
              </a:ext>
            </a:extLst>
          </p:cNvPr>
          <p:cNvSpPr/>
          <p:nvPr/>
        </p:nvSpPr>
        <p:spPr>
          <a:xfrm>
            <a:off x="1893888" y="811213"/>
            <a:ext cx="8477250" cy="547211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3600" b="1" dirty="0">
                <a:latin typeface="Calibri" panose="020F0502020204030204" pitchFamily="34" charset="0"/>
              </a:rPr>
              <a:t>2 Corinthians 5:20–21 (NASB95) — 20</a:t>
            </a:r>
            <a:r>
              <a:rPr lang="en-US" sz="3600" dirty="0">
                <a:latin typeface="Calibri" panose="020F0502020204030204" pitchFamily="34" charset="0"/>
              </a:rPr>
              <a:t> Therefore, we are ambassadors for Christ, as though God were making an appeal through us; we beg you on behalf of Christ</a:t>
            </a:r>
            <a:r>
              <a:rPr lang="en-US" sz="4400" b="1" u="sng" dirty="0">
                <a:latin typeface="Calibri" panose="020F0502020204030204" pitchFamily="34" charset="0"/>
              </a:rPr>
              <a:t>, be reconciled to God</a:t>
            </a:r>
            <a:r>
              <a:rPr lang="en-US" sz="3600" dirty="0">
                <a:latin typeface="Calibri" panose="020F0502020204030204" pitchFamily="34" charset="0"/>
              </a:rPr>
              <a:t>. </a:t>
            </a:r>
            <a:r>
              <a:rPr lang="en-US" sz="3600" b="1" dirty="0">
                <a:latin typeface="Calibri" panose="020F0502020204030204" pitchFamily="34" charset="0"/>
              </a:rPr>
              <a:t>21</a:t>
            </a:r>
            <a:r>
              <a:rPr lang="en-US" sz="3600" dirty="0">
                <a:latin typeface="Calibri" panose="020F0502020204030204" pitchFamily="34" charset="0"/>
              </a:rPr>
              <a:t> He made Him who knew no sin to be sin on our behalf, so that we might become the righteousness of God in Him.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3306D727-01BF-438E-0ACF-3FEF95BED479}"/>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20202C4D-B3F6-573B-42AC-4CA6C11E9C13}"/>
              </a:ext>
            </a:extLst>
          </p:cNvPr>
          <p:cNvSpPr>
            <a:spLocks noGrp="1"/>
          </p:cNvSpPr>
          <p:nvPr>
            <p:ph idx="1"/>
          </p:nvPr>
        </p:nvSpPr>
        <p:spPr/>
        <p:txBody>
          <a:bodyPr/>
          <a:lstStyle/>
          <a:p>
            <a:pPr eaLnBrk="1" hangingPunct="1">
              <a:defRPr/>
            </a:pPr>
            <a:r>
              <a:rPr lang="en-US" sz="4800" b="1" dirty="0"/>
              <a:t>Don’t let the value of God’s gift diminish</a:t>
            </a:r>
            <a:endParaRPr lang="en-US" sz="4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B8066E26-6BC9-BE17-8AB2-8B8C4EE3DCD8}"/>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C07C1F9E-9A2B-05DD-A6F3-4FF5EF3452EC}"/>
              </a:ext>
            </a:extLst>
          </p:cNvPr>
          <p:cNvSpPr>
            <a:spLocks noGrp="1"/>
          </p:cNvSpPr>
          <p:nvPr>
            <p:ph idx="1"/>
          </p:nvPr>
        </p:nvSpPr>
        <p:spPr/>
        <p:txBody>
          <a:bodyPr/>
          <a:lstStyle/>
          <a:p>
            <a:pPr eaLnBrk="1" hangingPunct="1">
              <a:defRPr/>
            </a:pPr>
            <a:r>
              <a:rPr lang="en-US" sz="4800" b="1" dirty="0"/>
              <a:t>Don’t let the value of God’s gift diminish</a:t>
            </a:r>
            <a:endParaRPr lang="en-US" sz="4400" dirty="0"/>
          </a:p>
        </p:txBody>
      </p:sp>
      <p:sp>
        <p:nvSpPr>
          <p:cNvPr id="2" name="Rectangle 1">
            <a:extLst>
              <a:ext uri="{FF2B5EF4-FFF2-40B4-BE49-F238E27FC236}">
                <a16:creationId xmlns:a16="http://schemas.microsoft.com/office/drawing/2014/main" id="{96809AD3-67DD-C042-21EF-212D53AC8187}"/>
              </a:ext>
            </a:extLst>
          </p:cNvPr>
          <p:cNvSpPr/>
          <p:nvPr/>
        </p:nvSpPr>
        <p:spPr>
          <a:xfrm>
            <a:off x="1524000" y="165470"/>
            <a:ext cx="9144000" cy="655002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4000" b="1" dirty="0">
                <a:latin typeface="Calibri" panose="020F0502020204030204" pitchFamily="34" charset="0"/>
              </a:rPr>
              <a:t>To the Church at Ephesus</a:t>
            </a:r>
          </a:p>
          <a:p>
            <a:pPr>
              <a:lnSpc>
                <a:spcPct val="115000"/>
              </a:lnSpc>
              <a:spcBef>
                <a:spcPts val="0"/>
              </a:spcBef>
              <a:spcAft>
                <a:spcPts val="1000"/>
              </a:spcAft>
              <a:defRPr/>
            </a:pPr>
            <a:r>
              <a:rPr lang="en-US" sz="4000" b="1" dirty="0">
                <a:latin typeface="Calibri" panose="020F0502020204030204" pitchFamily="34" charset="0"/>
              </a:rPr>
              <a:t>Revelation 2:2–5 (NASB95) — 2</a:t>
            </a:r>
            <a:r>
              <a:rPr lang="en-US" sz="4000" dirty="0">
                <a:latin typeface="Calibri" panose="020F0502020204030204" pitchFamily="34" charset="0"/>
              </a:rPr>
              <a:t> ‘I know your deeds and your toil and perseverance, and that you cannot tolerate evil men, and you put to the test those who call themselves apostles, and they are not, and you found them to be false; </a:t>
            </a:r>
            <a:r>
              <a:rPr lang="en-US" sz="4000" b="1" dirty="0">
                <a:latin typeface="Calibri" panose="020F0502020204030204" pitchFamily="34" charset="0"/>
              </a:rPr>
              <a:t>3</a:t>
            </a:r>
            <a:r>
              <a:rPr lang="en-US" sz="4000" dirty="0">
                <a:latin typeface="Calibri" panose="020F0502020204030204" pitchFamily="34" charset="0"/>
              </a:rPr>
              <a:t> and you have perseverance and have endured for My name’s sake, and have not grown weary.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1278B5C0-32F0-4694-CF01-B826D996EC27}"/>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90A220D3-04DF-3E27-41A9-75A882F19428}"/>
              </a:ext>
            </a:extLst>
          </p:cNvPr>
          <p:cNvSpPr>
            <a:spLocks noGrp="1"/>
          </p:cNvSpPr>
          <p:nvPr>
            <p:ph idx="1"/>
          </p:nvPr>
        </p:nvSpPr>
        <p:spPr/>
        <p:txBody>
          <a:bodyPr/>
          <a:lstStyle/>
          <a:p>
            <a:pPr eaLnBrk="1" hangingPunct="1">
              <a:defRPr/>
            </a:pPr>
            <a:r>
              <a:rPr lang="en-US" sz="4800" b="1" dirty="0"/>
              <a:t>Don’t let the value of God’s gift diminish</a:t>
            </a:r>
            <a:endParaRPr lang="en-US" sz="4400" dirty="0"/>
          </a:p>
        </p:txBody>
      </p:sp>
      <p:sp>
        <p:nvSpPr>
          <p:cNvPr id="2" name="Rectangle 1">
            <a:extLst>
              <a:ext uri="{FF2B5EF4-FFF2-40B4-BE49-F238E27FC236}">
                <a16:creationId xmlns:a16="http://schemas.microsoft.com/office/drawing/2014/main" id="{DC726770-4C81-2D69-CADB-362D9EB10625}"/>
              </a:ext>
            </a:extLst>
          </p:cNvPr>
          <p:cNvSpPr/>
          <p:nvPr/>
        </p:nvSpPr>
        <p:spPr>
          <a:xfrm>
            <a:off x="1524000" y="1"/>
            <a:ext cx="9144000" cy="588327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4000" b="1" dirty="0">
                <a:latin typeface="Calibri" panose="020F0502020204030204" pitchFamily="34" charset="0"/>
              </a:rPr>
              <a:t>To the Church at Ephesus</a:t>
            </a:r>
          </a:p>
          <a:p>
            <a:pPr>
              <a:lnSpc>
                <a:spcPct val="115000"/>
              </a:lnSpc>
              <a:spcBef>
                <a:spcPts val="0"/>
              </a:spcBef>
              <a:spcAft>
                <a:spcPts val="1000"/>
              </a:spcAft>
              <a:defRPr/>
            </a:pPr>
            <a:r>
              <a:rPr lang="en-US" sz="4000" b="1" dirty="0">
                <a:latin typeface="Calibri" panose="020F0502020204030204" pitchFamily="34" charset="0"/>
              </a:rPr>
              <a:t>4</a:t>
            </a:r>
            <a:r>
              <a:rPr lang="en-US" sz="4000" dirty="0">
                <a:latin typeface="Calibri" panose="020F0502020204030204" pitchFamily="34" charset="0"/>
              </a:rPr>
              <a:t> ‘But I have this against you, that you have left your first love. </a:t>
            </a:r>
            <a:r>
              <a:rPr lang="en-US" sz="4000" b="1" dirty="0">
                <a:latin typeface="Calibri" panose="020F0502020204030204" pitchFamily="34" charset="0"/>
              </a:rPr>
              <a:t>5</a:t>
            </a:r>
            <a:r>
              <a:rPr lang="en-US" sz="4000" dirty="0">
                <a:latin typeface="Calibri" panose="020F0502020204030204" pitchFamily="34" charset="0"/>
              </a:rPr>
              <a:t> ‘Therefore remember from where you have fallen, and repent and do the deeds you did at first; or else I am coming to you and will remove your lampstand out of its place—unless you repent.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1FA1AE3E-AF38-802A-3BF2-125269813544}"/>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F5DB127C-907B-A3FD-25B4-DCB6844BF51F}"/>
              </a:ext>
            </a:extLst>
          </p:cNvPr>
          <p:cNvSpPr>
            <a:spLocks noGrp="1"/>
          </p:cNvSpPr>
          <p:nvPr>
            <p:ph idx="1"/>
          </p:nvPr>
        </p:nvSpPr>
        <p:spPr/>
        <p:txBody>
          <a:bodyPr>
            <a:normAutofit lnSpcReduction="10000"/>
          </a:bodyPr>
          <a:lstStyle/>
          <a:p>
            <a:pPr eaLnBrk="1" hangingPunct="1">
              <a:defRPr/>
            </a:pPr>
            <a:r>
              <a:rPr lang="en-US" sz="4800" b="1" dirty="0"/>
              <a:t>Don’t let the value of God’s gift diminish</a:t>
            </a:r>
          </a:p>
          <a:p>
            <a:pPr eaLnBrk="1" hangingPunct="1">
              <a:defRPr/>
            </a:pPr>
            <a:r>
              <a:rPr lang="en-US" sz="4800" b="1" dirty="0"/>
              <a:t>You get back your light, by remembering God’s love</a:t>
            </a:r>
          </a:p>
          <a:p>
            <a:pPr eaLnBrk="1" hangingPunct="1">
              <a:defRPr/>
            </a:pPr>
            <a:r>
              <a:rPr lang="en-US" sz="4800" b="1" dirty="0"/>
              <a:t>When you first came to Christ…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DA748AB5-F55A-6C9D-FAA4-B16799318EE7}"/>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C2F4575B-7F39-A2C8-D3FD-0588FCD22895}"/>
              </a:ext>
            </a:extLst>
          </p:cNvPr>
          <p:cNvSpPr>
            <a:spLocks noGrp="1"/>
          </p:cNvSpPr>
          <p:nvPr>
            <p:ph idx="1"/>
          </p:nvPr>
        </p:nvSpPr>
        <p:spPr/>
        <p:txBody>
          <a:bodyPr/>
          <a:lstStyle/>
          <a:p>
            <a:pPr eaLnBrk="1" hangingPunct="1">
              <a:defRPr/>
            </a:pPr>
            <a:r>
              <a:rPr lang="en-US" sz="4800" b="1" dirty="0"/>
              <a:t>Don’t let your passion slip</a:t>
            </a:r>
          </a:p>
          <a:p>
            <a:pPr eaLnBrk="1" hangingPunct="1">
              <a:defRPr/>
            </a:pPr>
            <a:endParaRPr lang="en-US" sz="4800" b="1" dirty="0"/>
          </a:p>
          <a:p>
            <a:pPr eaLnBrk="1" hangingPunct="1">
              <a:defRPr/>
            </a:pPr>
            <a:r>
              <a:rPr lang="en-US" sz="4800" b="1" dirty="0"/>
              <a:t>Walk in a manner worthy</a:t>
            </a:r>
            <a:r>
              <a:rPr lang="en-US" sz="4400" b="1" dirty="0"/>
              <a:t> of His calling</a:t>
            </a:r>
            <a:endParaRPr lang="en-US" sz="48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A2A4C8A9-609B-78E5-5675-703E6503DF2D}"/>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5A698E40-7028-887A-940D-242BB8BE5CD9}"/>
              </a:ext>
            </a:extLst>
          </p:cNvPr>
          <p:cNvSpPr>
            <a:spLocks noGrp="1"/>
          </p:cNvSpPr>
          <p:nvPr>
            <p:ph idx="1"/>
          </p:nvPr>
        </p:nvSpPr>
        <p:spPr/>
        <p:txBody>
          <a:bodyPr/>
          <a:lstStyle/>
          <a:p>
            <a:pPr eaLnBrk="1" hangingPunct="1">
              <a:defRPr/>
            </a:pPr>
            <a:r>
              <a:rPr lang="en-US" sz="4800" b="1" dirty="0"/>
              <a:t>Don’t let your passion slip</a:t>
            </a:r>
          </a:p>
          <a:p>
            <a:pPr eaLnBrk="1" hangingPunct="1">
              <a:defRPr/>
            </a:pPr>
            <a:endParaRPr lang="en-US" sz="4800" b="1" dirty="0"/>
          </a:p>
          <a:p>
            <a:pPr eaLnBrk="1" hangingPunct="1">
              <a:defRPr/>
            </a:pPr>
            <a:r>
              <a:rPr lang="en-US" sz="4800" b="1" dirty="0"/>
              <a:t>Walk in a manner worthy</a:t>
            </a:r>
            <a:r>
              <a:rPr lang="en-US" sz="4400" b="1" dirty="0"/>
              <a:t> of His calling</a:t>
            </a:r>
            <a:endParaRPr lang="en-US" sz="4800" b="1" dirty="0"/>
          </a:p>
        </p:txBody>
      </p:sp>
      <p:sp>
        <p:nvSpPr>
          <p:cNvPr id="2" name="Rectangle 1">
            <a:extLst>
              <a:ext uri="{FF2B5EF4-FFF2-40B4-BE49-F238E27FC236}">
                <a16:creationId xmlns:a16="http://schemas.microsoft.com/office/drawing/2014/main" id="{0F3DD712-55C6-F7DE-79C4-239FE7132466}"/>
              </a:ext>
            </a:extLst>
          </p:cNvPr>
          <p:cNvSpPr/>
          <p:nvPr/>
        </p:nvSpPr>
        <p:spPr>
          <a:xfrm>
            <a:off x="168234" y="790575"/>
            <a:ext cx="11855532" cy="5509200"/>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defRPr/>
            </a:pPr>
            <a:r>
              <a:rPr lang="en-US" sz="4400" dirty="0"/>
              <a:t>“Grace, once bestowed, is not withdrawn: for God knew all the human exigencies beforehand; His action was independent of them, not dependent upon them." "To believe, and to consent to be loved while unworthy, is the great secret." "To refuse to make 'resolutions' and 'vows'; for that is to trust in the flesh." "To expect to be blessed, though realizing more and more lack of worth."</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F1077DC2-F7EC-63C9-2E49-19241568541F}"/>
              </a:ext>
            </a:extLst>
          </p:cNvPr>
          <p:cNvSpPr>
            <a:spLocks noGrp="1"/>
          </p:cNvSpPr>
          <p:nvPr>
            <p:ph type="title"/>
          </p:nvPr>
        </p:nvSpPr>
        <p:spPr/>
        <p:txBody>
          <a:bodyPr/>
          <a:lstStyle/>
          <a:p>
            <a:pPr eaLnBrk="1" hangingPunct="1"/>
            <a:r>
              <a:rPr lang="en-US" altLang="en-US" b="1"/>
              <a:t>Walking Worthy</a:t>
            </a:r>
            <a:endParaRPr lang="en-US" altLang="en-US"/>
          </a:p>
        </p:txBody>
      </p:sp>
      <p:sp>
        <p:nvSpPr>
          <p:cNvPr id="3" name="Content Placeholder 2">
            <a:extLst>
              <a:ext uri="{FF2B5EF4-FFF2-40B4-BE49-F238E27FC236}">
                <a16:creationId xmlns:a16="http://schemas.microsoft.com/office/drawing/2014/main" id="{7054A5F2-F49A-26D2-CF2A-C30F214AABFF}"/>
              </a:ext>
            </a:extLst>
          </p:cNvPr>
          <p:cNvSpPr>
            <a:spLocks noGrp="1"/>
          </p:cNvSpPr>
          <p:nvPr>
            <p:ph idx="1"/>
          </p:nvPr>
        </p:nvSpPr>
        <p:spPr/>
        <p:txBody>
          <a:bodyPr/>
          <a:lstStyle/>
          <a:p>
            <a:pPr eaLnBrk="1" hangingPunct="1">
              <a:defRPr/>
            </a:pPr>
            <a:r>
              <a:rPr lang="en-US" sz="4800" b="1" dirty="0"/>
              <a:t>Don’t let your passion slip</a:t>
            </a:r>
          </a:p>
          <a:p>
            <a:pPr eaLnBrk="1" hangingPunct="1">
              <a:defRPr/>
            </a:pPr>
            <a:endParaRPr lang="en-US" sz="4800" b="1" dirty="0"/>
          </a:p>
          <a:p>
            <a:pPr eaLnBrk="1" hangingPunct="1">
              <a:defRPr/>
            </a:pPr>
            <a:r>
              <a:rPr lang="en-US" sz="4800" b="1" dirty="0"/>
              <a:t>Walk in a manner worthy</a:t>
            </a:r>
            <a:r>
              <a:rPr lang="en-US" sz="4400" b="1" dirty="0"/>
              <a:t> of His calling</a:t>
            </a:r>
            <a:endParaRPr lang="en-US" sz="4800" b="1" dirty="0"/>
          </a:p>
        </p:txBody>
      </p:sp>
      <p:sp>
        <p:nvSpPr>
          <p:cNvPr id="2" name="Rectangle 1">
            <a:extLst>
              <a:ext uri="{FF2B5EF4-FFF2-40B4-BE49-F238E27FC236}">
                <a16:creationId xmlns:a16="http://schemas.microsoft.com/office/drawing/2014/main" id="{6AB8BA10-4A40-A0D9-DF85-EBD42EBC8A99}"/>
              </a:ext>
            </a:extLst>
          </p:cNvPr>
          <p:cNvSpPr/>
          <p:nvPr/>
        </p:nvSpPr>
        <p:spPr>
          <a:xfrm>
            <a:off x="112815" y="335845"/>
            <a:ext cx="11966369" cy="6186309"/>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defRPr/>
            </a:pPr>
            <a:r>
              <a:rPr lang="en-US" sz="4400" dirty="0"/>
              <a:t>"To rely on God's chastening (child training) hand as a mark of His kindness." "To ‘hope to be better’ (hence acceptable) is to fail to see yourself in Christ only." "To be disappointed with yourself is to have believed in yourself." "To be discouraged is unbelief—as to God's purpose and plan of blessing for you." "To be proud, is to be blind! For we have no standing before God, in ourselves…Green Letters (Miles </a:t>
            </a:r>
            <a:r>
              <a:rPr lang="en-US" sz="4400" dirty="0" err="1"/>
              <a:t>Standford</a:t>
            </a:r>
            <a:r>
              <a:rPr lang="en-US" sz="4400" dirty="0"/>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6CB88653-014E-CE2B-6BC4-418646D5BEAD}"/>
              </a:ext>
            </a:extLst>
          </p:cNvPr>
          <p:cNvSpPr>
            <a:spLocks noGrp="1"/>
          </p:cNvSpPr>
          <p:nvPr>
            <p:ph type="title"/>
          </p:nvPr>
        </p:nvSpPr>
        <p:spPr/>
        <p:txBody>
          <a:bodyPr/>
          <a:lstStyle/>
          <a:p>
            <a:pPr eaLnBrk="1" hangingPunct="1"/>
            <a:r>
              <a:rPr lang="en-US" altLang="en-US" b="1" dirty="0"/>
              <a:t>Moving forward</a:t>
            </a:r>
            <a:endParaRPr lang="en-US" altLang="en-US" dirty="0"/>
          </a:p>
        </p:txBody>
      </p:sp>
      <p:sp>
        <p:nvSpPr>
          <p:cNvPr id="3" name="Content Placeholder 2">
            <a:extLst>
              <a:ext uri="{FF2B5EF4-FFF2-40B4-BE49-F238E27FC236}">
                <a16:creationId xmlns:a16="http://schemas.microsoft.com/office/drawing/2014/main" id="{24BB4641-3446-411D-E5BB-797FE9781449}"/>
              </a:ext>
            </a:extLst>
          </p:cNvPr>
          <p:cNvSpPr>
            <a:spLocks noGrp="1"/>
          </p:cNvSpPr>
          <p:nvPr>
            <p:ph idx="1"/>
          </p:nvPr>
        </p:nvSpPr>
        <p:spPr/>
        <p:txBody>
          <a:bodyPr/>
          <a:lstStyle/>
          <a:p>
            <a:pPr eaLnBrk="1" hangingPunct="1">
              <a:defRPr/>
            </a:pPr>
            <a:r>
              <a:rPr lang="en-US" sz="4800" b="1" dirty="0"/>
              <a:t>Getting more and more practical on what this looks like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7B04A914-495F-B2E3-262A-22EC9ED01361}"/>
              </a:ext>
            </a:extLst>
          </p:cNvPr>
          <p:cNvSpPr>
            <a:spLocks noGrp="1"/>
          </p:cNvSpPr>
          <p:nvPr>
            <p:ph type="title"/>
          </p:nvPr>
        </p:nvSpPr>
        <p:spPr/>
        <p:txBody>
          <a:bodyPr>
            <a:normAutofit fontScale="90000"/>
          </a:bodyPr>
          <a:lstStyle/>
          <a:p>
            <a:pPr eaLnBrk="1" hangingPunct="1"/>
            <a:r>
              <a:rPr lang="en-US" altLang="en-US"/>
              <a:t>Our Part</a:t>
            </a:r>
            <a:br>
              <a:rPr lang="en-US" altLang="en-US"/>
            </a:br>
            <a:endParaRPr lang="en-US" altLang="en-US"/>
          </a:p>
        </p:txBody>
      </p:sp>
      <p:sp>
        <p:nvSpPr>
          <p:cNvPr id="3" name="Content Placeholder 2">
            <a:extLst>
              <a:ext uri="{FF2B5EF4-FFF2-40B4-BE49-F238E27FC236}">
                <a16:creationId xmlns:a16="http://schemas.microsoft.com/office/drawing/2014/main" id="{F4569FF3-E8B2-42A0-AB9F-9943A1EC359B}"/>
              </a:ext>
            </a:extLst>
          </p:cNvPr>
          <p:cNvSpPr>
            <a:spLocks noGrp="1"/>
          </p:cNvSpPr>
          <p:nvPr>
            <p:ph idx="1"/>
          </p:nvPr>
        </p:nvSpPr>
        <p:spPr>
          <a:xfrm>
            <a:off x="225631" y="1607820"/>
            <a:ext cx="11798135" cy="5107675"/>
          </a:xfrm>
        </p:spPr>
        <p:txBody>
          <a:bodyPr/>
          <a:lstStyle/>
          <a:p>
            <a:pPr eaLnBrk="1" hangingPunct="1">
              <a:defRPr/>
            </a:pPr>
            <a:r>
              <a:rPr lang="en-US" sz="4800" dirty="0"/>
              <a:t>The ONLY thing we are called to do thus far is…</a:t>
            </a:r>
          </a:p>
          <a:p>
            <a:pPr lvl="1" eaLnBrk="1" hangingPunct="1">
              <a:defRPr/>
            </a:pPr>
            <a:r>
              <a:rPr lang="en-US" sz="4000" dirty="0"/>
              <a:t>Not be disheartened by bad circumstances</a:t>
            </a:r>
            <a:endParaRPr lang="en-US" sz="4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A77FBD09-AFB7-06CD-DE97-62AB1E2E5ECE}"/>
              </a:ext>
            </a:extLst>
          </p:cNvPr>
          <p:cNvSpPr>
            <a:spLocks noGrp="1"/>
          </p:cNvSpPr>
          <p:nvPr>
            <p:ph type="title"/>
          </p:nvPr>
        </p:nvSpPr>
        <p:spPr/>
        <p:txBody>
          <a:bodyPr/>
          <a:lstStyle/>
          <a:p>
            <a:pPr eaLnBrk="1" hangingPunct="1"/>
            <a:r>
              <a:rPr lang="en-US" altLang="en-US" b="1"/>
              <a:t>Questions</a:t>
            </a:r>
            <a:endParaRPr lang="en-US" altLang="en-US"/>
          </a:p>
        </p:txBody>
      </p:sp>
      <p:sp>
        <p:nvSpPr>
          <p:cNvPr id="3" name="Content Placeholder 2">
            <a:extLst>
              <a:ext uri="{FF2B5EF4-FFF2-40B4-BE49-F238E27FC236}">
                <a16:creationId xmlns:a16="http://schemas.microsoft.com/office/drawing/2014/main" id="{B1603F75-8FDF-F212-E50A-8DE272504A7F}"/>
              </a:ext>
            </a:extLst>
          </p:cNvPr>
          <p:cNvSpPr>
            <a:spLocks noGrp="1"/>
          </p:cNvSpPr>
          <p:nvPr>
            <p:ph idx="1"/>
          </p:nvPr>
        </p:nvSpPr>
        <p:spPr/>
        <p:txBody>
          <a:bodyPr>
            <a:normAutofit fontScale="92500" lnSpcReduction="20000"/>
          </a:bodyPr>
          <a:lstStyle/>
          <a:p>
            <a:pPr eaLnBrk="1" hangingPunct="1">
              <a:defRPr/>
            </a:pPr>
            <a:r>
              <a:rPr lang="en-US" sz="4800" b="1" dirty="0"/>
              <a:t>Do you think this free gift is too good to be true?  What is holding you back?</a:t>
            </a:r>
          </a:p>
          <a:p>
            <a:pPr eaLnBrk="1" hangingPunct="1">
              <a:defRPr/>
            </a:pPr>
            <a:r>
              <a:rPr lang="en-US" sz="4800" b="1" dirty="0"/>
              <a:t>In what ways are you still trying to “Earn this”?</a:t>
            </a:r>
          </a:p>
          <a:p>
            <a:pPr eaLnBrk="1" hangingPunct="1">
              <a:defRPr/>
            </a:pPr>
            <a:r>
              <a:rPr lang="en-US" sz="4800" b="1" dirty="0"/>
              <a:t>What lies are blocking you from still being inspired by God’s love for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0E57FE43-BF10-03A9-1B0A-4D6D834076B0}"/>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10DA77B5-3E6C-6203-064F-48BF9DE72CEB}"/>
              </a:ext>
            </a:extLst>
          </p:cNvPr>
          <p:cNvSpPr>
            <a:spLocks noGrp="1"/>
          </p:cNvSpPr>
          <p:nvPr>
            <p:ph idx="1"/>
          </p:nvPr>
        </p:nvSpPr>
        <p:spPr/>
        <p:txBody>
          <a:bodyPr/>
          <a:lstStyle/>
          <a:p>
            <a:pPr marL="0" indent="0" eaLnBrk="1" hangingPunct="1">
              <a:buNone/>
              <a:defRPr/>
            </a:pPr>
            <a:r>
              <a:rPr lang="en-US" sz="4800" b="1" dirty="0"/>
              <a:t>1</a:t>
            </a:r>
            <a:r>
              <a:rPr lang="en-US" sz="4800" dirty="0"/>
              <a:t> Therefore I, the prisoner of the Lord, implore you to walk in a manner worthy of the calling with which you have been called, </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799F2CB8-29C1-6311-5C14-F0F6FB1A971C}"/>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088BEB5E-C6BB-5BBC-A99E-5C2FF03821C6}"/>
              </a:ext>
            </a:extLst>
          </p:cNvPr>
          <p:cNvSpPr>
            <a:spLocks noGrp="1"/>
          </p:cNvSpPr>
          <p:nvPr>
            <p:ph idx="1"/>
          </p:nvPr>
        </p:nvSpPr>
        <p:spPr/>
        <p:txBody>
          <a:bodyPr/>
          <a:lstStyle/>
          <a:p>
            <a:pPr marL="0" indent="0" eaLnBrk="1" hangingPunct="1">
              <a:buNone/>
              <a:defRPr/>
            </a:pPr>
            <a:r>
              <a:rPr lang="en-US" sz="4800" b="1" dirty="0"/>
              <a:t>1</a:t>
            </a:r>
            <a:r>
              <a:rPr lang="en-US" sz="4800" dirty="0"/>
              <a:t> Therefore I, the prisoner of the Lord, implore you to walk in a manner worthy of the calling with which you have been called, </a:t>
            </a:r>
            <a:endParaRPr lang="en-US" sz="4400" dirty="0"/>
          </a:p>
        </p:txBody>
      </p:sp>
      <p:sp>
        <p:nvSpPr>
          <p:cNvPr id="2" name="TextBox 1">
            <a:extLst>
              <a:ext uri="{FF2B5EF4-FFF2-40B4-BE49-F238E27FC236}">
                <a16:creationId xmlns:a16="http://schemas.microsoft.com/office/drawing/2014/main" id="{6BE5C522-1C5F-6EDF-39D8-7E82657DF619}"/>
              </a:ext>
            </a:extLst>
          </p:cNvPr>
          <p:cNvSpPr txBox="1"/>
          <p:nvPr/>
        </p:nvSpPr>
        <p:spPr>
          <a:xfrm>
            <a:off x="2241551" y="560389"/>
            <a:ext cx="2900363" cy="538638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defRPr/>
            </a:pPr>
            <a:r>
              <a:rPr lang="en-US" sz="34400" dirty="0">
                <a:latin typeface="Lao UI" panose="020B0502040204020203" pitchFamily="34" charset="0"/>
                <a:cs typeface="Lao UI" panose="020B0502040204020203" pitchFamily="34"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38098991-C2AF-19C1-0A13-2BFC8386D6BD}"/>
              </a:ext>
            </a:extLst>
          </p:cNvPr>
          <p:cNvSpPr>
            <a:spLocks noGrp="1"/>
          </p:cNvSpPr>
          <p:nvPr>
            <p:ph type="title"/>
          </p:nvPr>
        </p:nvSpPr>
        <p:spPr/>
        <p:txBody>
          <a:bodyPr>
            <a:normAutofit/>
          </a:bodyPr>
          <a:lstStyle/>
          <a:p>
            <a:pPr eaLnBrk="1" hangingPunct="1"/>
            <a:r>
              <a:rPr lang="en-US" altLang="en-US" b="1"/>
              <a:t>Ephesians 4:1–16 (NASB95) —</a:t>
            </a:r>
            <a:endParaRPr lang="en-US" altLang="en-US"/>
          </a:p>
        </p:txBody>
      </p:sp>
      <p:sp>
        <p:nvSpPr>
          <p:cNvPr id="3" name="Content Placeholder 2">
            <a:extLst>
              <a:ext uri="{FF2B5EF4-FFF2-40B4-BE49-F238E27FC236}">
                <a16:creationId xmlns:a16="http://schemas.microsoft.com/office/drawing/2014/main" id="{4C186F83-34C6-F5F6-9209-59333ACEC80B}"/>
              </a:ext>
            </a:extLst>
          </p:cNvPr>
          <p:cNvSpPr>
            <a:spLocks noGrp="1"/>
          </p:cNvSpPr>
          <p:nvPr>
            <p:ph idx="1"/>
          </p:nvPr>
        </p:nvSpPr>
        <p:spPr/>
        <p:txBody>
          <a:bodyPr/>
          <a:lstStyle/>
          <a:p>
            <a:pPr marL="0" indent="0" eaLnBrk="1" hangingPunct="1">
              <a:buNone/>
              <a:defRPr/>
            </a:pPr>
            <a:r>
              <a:rPr lang="en-US" sz="4800" b="1" dirty="0"/>
              <a:t>1</a:t>
            </a:r>
            <a:r>
              <a:rPr lang="en-US" sz="4800" dirty="0"/>
              <a:t> Therefore I, the prisoner of the Lord, implore you to walk in a manner worthy of the calling with which you have been called, </a:t>
            </a:r>
            <a:endParaRPr lang="en-US" sz="4400" dirty="0"/>
          </a:p>
        </p:txBody>
      </p:sp>
      <p:sp>
        <p:nvSpPr>
          <p:cNvPr id="2" name="TextBox 1">
            <a:extLst>
              <a:ext uri="{FF2B5EF4-FFF2-40B4-BE49-F238E27FC236}">
                <a16:creationId xmlns:a16="http://schemas.microsoft.com/office/drawing/2014/main" id="{1E67CF8C-E540-3398-5EAE-007BCBB33972}"/>
              </a:ext>
            </a:extLst>
          </p:cNvPr>
          <p:cNvSpPr txBox="1"/>
          <p:nvPr/>
        </p:nvSpPr>
        <p:spPr>
          <a:xfrm>
            <a:off x="2241551" y="560389"/>
            <a:ext cx="2900363" cy="5386090"/>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lgn="ctr">
              <a:defRPr/>
            </a:pPr>
            <a:r>
              <a:rPr lang="en-US" sz="34400" dirty="0">
                <a:latin typeface="Lao UI" panose="020B0502040204020203" pitchFamily="34" charset="0"/>
                <a:cs typeface="Lao UI" panose="020B0502040204020203" pitchFamily="34" charset="0"/>
              </a:rPr>
              <a:t>?</a:t>
            </a:r>
          </a:p>
        </p:txBody>
      </p:sp>
      <p:sp>
        <p:nvSpPr>
          <p:cNvPr id="4" name="TextBox 3">
            <a:extLst>
              <a:ext uri="{FF2B5EF4-FFF2-40B4-BE49-F238E27FC236}">
                <a16:creationId xmlns:a16="http://schemas.microsoft.com/office/drawing/2014/main" id="{B81EC5DC-2763-6F63-BCE0-4E62454E5D9E}"/>
              </a:ext>
            </a:extLst>
          </p:cNvPr>
          <p:cNvSpPr txBox="1"/>
          <p:nvPr/>
        </p:nvSpPr>
        <p:spPr>
          <a:xfrm>
            <a:off x="5073650" y="684213"/>
            <a:ext cx="5365750" cy="452431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marL="285750" indent="-285750">
              <a:buFont typeface="Arial" panose="020B0604020202020204" pitchFamily="34" charset="0"/>
              <a:buChar char="•"/>
              <a:defRPr/>
            </a:pPr>
            <a:r>
              <a:rPr lang="en-US" sz="4800" dirty="0"/>
              <a:t>God loves you so much</a:t>
            </a:r>
          </a:p>
          <a:p>
            <a:pPr marL="285750" indent="-285750">
              <a:buFont typeface="Arial" panose="020B0604020202020204" pitchFamily="34" charset="0"/>
              <a:buChar char="•"/>
              <a:defRPr/>
            </a:pPr>
            <a:r>
              <a:rPr lang="en-US" sz="4800" dirty="0"/>
              <a:t>Has died for you</a:t>
            </a:r>
          </a:p>
          <a:p>
            <a:pPr marL="285750" indent="-285750">
              <a:buFont typeface="Arial" panose="020B0604020202020204" pitchFamily="34" charset="0"/>
              <a:buChar char="•"/>
              <a:defRPr/>
            </a:pPr>
            <a:r>
              <a:rPr lang="en-US" sz="4800" dirty="0"/>
              <a:t>Now you must be worthy of what He has done!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332423C3-41B4-6015-9DBB-7E75C82AD19E}"/>
              </a:ext>
            </a:extLst>
          </p:cNvPr>
          <p:cNvSpPr>
            <a:spLocks noGrp="1"/>
          </p:cNvSpPr>
          <p:nvPr>
            <p:ph type="title"/>
          </p:nvPr>
        </p:nvSpPr>
        <p:spPr/>
        <p:txBody>
          <a:bodyPr/>
          <a:lstStyle/>
          <a:p>
            <a:pPr eaLnBrk="1" hangingPunct="1"/>
            <a:r>
              <a:rPr lang="en-US" altLang="en-US" b="1"/>
              <a:t>Which is it?</a:t>
            </a:r>
            <a:endParaRPr lang="en-US" altLang="en-US"/>
          </a:p>
        </p:txBody>
      </p:sp>
      <p:sp>
        <p:nvSpPr>
          <p:cNvPr id="3" name="Content Placeholder 2">
            <a:extLst>
              <a:ext uri="{FF2B5EF4-FFF2-40B4-BE49-F238E27FC236}">
                <a16:creationId xmlns:a16="http://schemas.microsoft.com/office/drawing/2014/main" id="{F2627595-15D2-CF80-C8D3-42A25B29F0FC}"/>
              </a:ext>
            </a:extLst>
          </p:cNvPr>
          <p:cNvSpPr>
            <a:spLocks noGrp="1"/>
          </p:cNvSpPr>
          <p:nvPr>
            <p:ph idx="1"/>
          </p:nvPr>
        </p:nvSpPr>
        <p:spPr/>
        <p:txBody>
          <a:bodyPr/>
          <a:lstStyle/>
          <a:p>
            <a:pPr eaLnBrk="1" hangingPunct="1">
              <a:defRPr/>
            </a:pPr>
            <a:r>
              <a:rPr lang="en-US" sz="4400" dirty="0"/>
              <a:t>Unconditional love?</a:t>
            </a:r>
          </a:p>
          <a:p>
            <a:pPr eaLnBrk="1" hangingPunct="1">
              <a:defRPr/>
            </a:pPr>
            <a:r>
              <a:rPr lang="en-US" sz="4400" dirty="0"/>
              <a:t>Or something we should strive to be worthy of</a:t>
            </a:r>
          </a:p>
          <a:p>
            <a:pPr eaLnBrk="1" hangingPunct="1">
              <a:defRPr/>
            </a:pPr>
            <a:r>
              <a:rPr lang="en-US" sz="4400" dirty="0"/>
              <a:t>Many think the latter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0530C1E6-F8D8-4B61-A478-76B233D9ABC6}"/>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586AD5A8-CAD1-4A83-A9F4-732EBC0F50B9}"/>
    </a:ext>
  </a:extLst>
</a:theme>
</file>

<file path=docProps/app.xml><?xml version="1.0" encoding="utf-8"?>
<Properties xmlns="http://schemas.openxmlformats.org/officeDocument/2006/extended-properties" xmlns:vt="http://schemas.openxmlformats.org/officeDocument/2006/docPropsVTypes">
  <Template>new dwell</Template>
  <TotalTime>5428</TotalTime>
  <Words>1907</Words>
  <Application>Microsoft Office PowerPoint</Application>
  <PresentationFormat>Widescreen</PresentationFormat>
  <Paragraphs>168</Paragraphs>
  <Slides>50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50</vt:i4>
      </vt:variant>
    </vt:vector>
  </HeadingPairs>
  <TitlesOfParts>
    <vt:vector size="56" baseType="lpstr">
      <vt:lpstr>Arial</vt:lpstr>
      <vt:lpstr>Calibri</vt:lpstr>
      <vt:lpstr>Lao UI</vt:lpstr>
      <vt:lpstr>Tw Cen MT</vt:lpstr>
      <vt:lpstr>Dwell-Theme</vt:lpstr>
      <vt:lpstr>Dwell-Light-Theme</vt:lpstr>
      <vt:lpstr>The Book of Ephesians</vt:lpstr>
      <vt:lpstr>Ephesians 1-3 </vt:lpstr>
      <vt:lpstr>The Big Picture </vt:lpstr>
      <vt:lpstr>Our Part </vt:lpstr>
      <vt:lpstr>Our Part </vt:lpstr>
      <vt:lpstr>Ephesians 4:1–16 (NASB95) —</vt:lpstr>
      <vt:lpstr>Ephesians 4:1–16 (NASB95) —</vt:lpstr>
      <vt:lpstr>Ephesians 4:1–16 (NASB95) —</vt:lpstr>
      <vt:lpstr>Which is it?</vt:lpstr>
      <vt:lpstr>Saving Private Ryan</vt:lpstr>
      <vt:lpstr>Saving Private Ryan</vt:lpstr>
      <vt:lpstr>Saving Private Ryan</vt:lpstr>
      <vt:lpstr>Jesus’ last words from the cross</vt:lpstr>
      <vt:lpstr>Ephesians 2:8–9 (NASB95) —</vt:lpstr>
      <vt:lpstr>Galatians 3:13–14 (NASB95) —</vt:lpstr>
      <vt:lpstr>Saving Private Ryan</vt:lpstr>
      <vt:lpstr>Ephesians 4:1–16 (NASB95) —</vt:lpstr>
      <vt:lpstr>Ephesians 4:1–16 (NASB95) —</vt:lpstr>
      <vt:lpstr>Ephesians 4:1–16 (NASB95) —</vt:lpstr>
      <vt:lpstr>Ephesians 4:1–16 (NASB95) —</vt:lpstr>
      <vt:lpstr>Ephesians 4:1–16 (NASB95) —</vt:lpstr>
      <vt:lpstr>Ephesians 4:1–16 (NASB95) —</vt:lpstr>
      <vt:lpstr>The Biblical Perspective</vt:lpstr>
      <vt:lpstr>The First Time This Hit Home</vt:lpstr>
      <vt:lpstr>The First Time This Hit Home</vt:lpstr>
      <vt:lpstr>The First Time This Hit Home</vt:lpstr>
      <vt:lpstr>The First Time This Hit Home</vt:lpstr>
      <vt:lpstr>The First Time This Hit Home</vt:lpstr>
      <vt:lpstr>The First Time This Hit Home</vt:lpstr>
      <vt:lpstr>The First Time This Hit Home</vt:lpstr>
      <vt:lpstr>The First Time This Hit Home</vt:lpstr>
      <vt:lpstr>Ephesians 4:1–16 (NASB95) </vt:lpstr>
      <vt:lpstr>Ephesians 4:1–16 (NASB95) </vt:lpstr>
      <vt:lpstr>Ephesians 4:1–16 (NASB95) </vt:lpstr>
      <vt:lpstr>Ephesians 4:1–16 (NASB95) </vt:lpstr>
      <vt:lpstr>Ephesians 4:1–16 (NASB95) </vt:lpstr>
      <vt:lpstr>Walking Worthy</vt:lpstr>
      <vt:lpstr>Walking Worthy</vt:lpstr>
      <vt:lpstr>Walking Worthy</vt:lpstr>
      <vt:lpstr>Walking Worthy</vt:lpstr>
      <vt:lpstr>Walking Worthy</vt:lpstr>
      <vt:lpstr>Walking Worthy</vt:lpstr>
      <vt:lpstr>Walking Worthy</vt:lpstr>
      <vt:lpstr>Walking Worthy</vt:lpstr>
      <vt:lpstr>Walking Worthy</vt:lpstr>
      <vt:lpstr>Walking Worthy</vt:lpstr>
      <vt:lpstr>Walking Worthy</vt:lpstr>
      <vt:lpstr>Walking Worthy</vt:lpstr>
      <vt:lpstr>Moving forward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Lowery</dc:creator>
  <cp:lastModifiedBy>Haley</cp:lastModifiedBy>
  <cp:revision>119</cp:revision>
  <dcterms:created xsi:type="dcterms:W3CDTF">2015-02-12T13:45:35Z</dcterms:created>
  <dcterms:modified xsi:type="dcterms:W3CDTF">2024-05-30T21:46:44Z</dcterms:modified>
</cp:coreProperties>
</file>