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59" r:id="rId8"/>
    <p:sldId id="260" r:id="rId9"/>
    <p:sldId id="261" r:id="rId10"/>
    <p:sldId id="264" r:id="rId11"/>
    <p:sldId id="265" r:id="rId12"/>
    <p:sldId id="263" r:id="rId13"/>
    <p:sldId id="266" r:id="rId14"/>
    <p:sldId id="267" r:id="rId15"/>
    <p:sldId id="268" r:id="rId16"/>
    <p:sldId id="269" r:id="rId17"/>
    <p:sldId id="271" r:id="rId18"/>
    <p:sldId id="272" r:id="rId19"/>
    <p:sldId id="284" r:id="rId20"/>
    <p:sldId id="285" r:id="rId21"/>
    <p:sldId id="286" r:id="rId22"/>
    <p:sldId id="275" r:id="rId23"/>
    <p:sldId id="274" r:id="rId24"/>
    <p:sldId id="277" r:id="rId25"/>
    <p:sldId id="276" r:id="rId26"/>
    <p:sldId id="291" r:id="rId27"/>
    <p:sldId id="287" r:id="rId28"/>
    <p:sldId id="278" r:id="rId29"/>
    <p:sldId id="290" r:id="rId30"/>
    <p:sldId id="279" r:id="rId31"/>
    <p:sldId id="289" r:id="rId32"/>
    <p:sldId id="280" r:id="rId33"/>
    <p:sldId id="281"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13DC0170-B2A3-4629-8E16-AD06F875F2E4}"/>
    <pc:docChg chg="custSel addSld delSld modSld sldOrd">
      <pc:chgData name="McCormacP" userId="0fb0a698-7f38-4e68-86ef-52b3682d14e1" providerId="ADAL" clId="{13DC0170-B2A3-4629-8E16-AD06F875F2E4}" dt="2023-12-06T13:34:58.772" v="1292"/>
      <pc:docMkLst>
        <pc:docMk/>
      </pc:docMkLst>
      <pc:sldChg chg="modSp">
        <pc:chgData name="McCormacP" userId="0fb0a698-7f38-4e68-86ef-52b3682d14e1" providerId="ADAL" clId="{13DC0170-B2A3-4629-8E16-AD06F875F2E4}" dt="2023-12-03T22:05:08.912" v="17" actId="20577"/>
        <pc:sldMkLst>
          <pc:docMk/>
          <pc:sldMk cId="169025651" sldId="256"/>
        </pc:sldMkLst>
        <pc:spChg chg="mod">
          <ac:chgData name="McCormacP" userId="0fb0a698-7f38-4e68-86ef-52b3682d14e1" providerId="ADAL" clId="{13DC0170-B2A3-4629-8E16-AD06F875F2E4}" dt="2023-12-03T22:05:01.669" v="0" actId="20577"/>
          <ac:spMkLst>
            <pc:docMk/>
            <pc:sldMk cId="169025651" sldId="256"/>
            <ac:spMk id="2" creationId="{00000000-0000-0000-0000-000000000000}"/>
          </ac:spMkLst>
        </pc:spChg>
        <pc:spChg chg="mod">
          <ac:chgData name="McCormacP" userId="0fb0a698-7f38-4e68-86ef-52b3682d14e1" providerId="ADAL" clId="{13DC0170-B2A3-4629-8E16-AD06F875F2E4}" dt="2023-12-03T22:05:08.912" v="17" actId="20577"/>
          <ac:spMkLst>
            <pc:docMk/>
            <pc:sldMk cId="169025651" sldId="256"/>
            <ac:spMk id="3" creationId="{00000000-0000-0000-0000-000000000000}"/>
          </ac:spMkLst>
        </pc:spChg>
      </pc:sldChg>
      <pc:sldChg chg="modSp">
        <pc:chgData name="McCormacP" userId="0fb0a698-7f38-4e68-86ef-52b3682d14e1" providerId="ADAL" clId="{13DC0170-B2A3-4629-8E16-AD06F875F2E4}" dt="2023-12-06T00:59:10.942" v="95" actId="20577"/>
        <pc:sldMkLst>
          <pc:docMk/>
          <pc:sldMk cId="1518519597" sldId="257"/>
        </pc:sldMkLst>
        <pc:spChg chg="mod">
          <ac:chgData name="McCormacP" userId="0fb0a698-7f38-4e68-86ef-52b3682d14e1" providerId="ADAL" clId="{13DC0170-B2A3-4629-8E16-AD06F875F2E4}" dt="2023-12-06T00:59:10.942" v="95" actId="20577"/>
          <ac:spMkLst>
            <pc:docMk/>
            <pc:sldMk cId="1518519597" sldId="257"/>
            <ac:spMk id="3" creationId="{00000000-0000-0000-0000-000000000000}"/>
          </ac:spMkLst>
        </pc:spChg>
      </pc:sldChg>
      <pc:sldChg chg="modSp modAnim">
        <pc:chgData name="McCormacP" userId="0fb0a698-7f38-4e68-86ef-52b3682d14e1" providerId="ADAL" clId="{13DC0170-B2A3-4629-8E16-AD06F875F2E4}" dt="2023-12-06T01:22:39.941" v="580" actId="6549"/>
        <pc:sldMkLst>
          <pc:docMk/>
          <pc:sldMk cId="2982797913" sldId="258"/>
        </pc:sldMkLst>
        <pc:spChg chg="mod">
          <ac:chgData name="McCormacP" userId="0fb0a698-7f38-4e68-86ef-52b3682d14e1" providerId="ADAL" clId="{13DC0170-B2A3-4629-8E16-AD06F875F2E4}" dt="2023-12-06T01:22:39.941" v="580" actId="6549"/>
          <ac:spMkLst>
            <pc:docMk/>
            <pc:sldMk cId="2982797913" sldId="258"/>
            <ac:spMk id="3" creationId="{00000000-0000-0000-0000-000000000000}"/>
          </ac:spMkLst>
        </pc:spChg>
      </pc:sldChg>
      <pc:sldChg chg="modSp modAnim">
        <pc:chgData name="McCormacP" userId="0fb0a698-7f38-4e68-86ef-52b3682d14e1" providerId="ADAL" clId="{13DC0170-B2A3-4629-8E16-AD06F875F2E4}" dt="2023-12-06T01:23:14.794" v="599" actId="20577"/>
        <pc:sldMkLst>
          <pc:docMk/>
          <pc:sldMk cId="1581485469" sldId="261"/>
        </pc:sldMkLst>
        <pc:spChg chg="mod">
          <ac:chgData name="McCormacP" userId="0fb0a698-7f38-4e68-86ef-52b3682d14e1" providerId="ADAL" clId="{13DC0170-B2A3-4629-8E16-AD06F875F2E4}" dt="2023-12-06T01:23:14.794" v="599" actId="20577"/>
          <ac:spMkLst>
            <pc:docMk/>
            <pc:sldMk cId="1581485469" sldId="261"/>
            <ac:spMk id="3" creationId="{00000000-0000-0000-0000-000000000000}"/>
          </ac:spMkLst>
        </pc:spChg>
      </pc:sldChg>
      <pc:sldChg chg="del">
        <pc:chgData name="McCormacP" userId="0fb0a698-7f38-4e68-86ef-52b3682d14e1" providerId="ADAL" clId="{13DC0170-B2A3-4629-8E16-AD06F875F2E4}" dt="2023-12-06T01:05:27.983" v="253" actId="2696"/>
        <pc:sldMkLst>
          <pc:docMk/>
          <pc:sldMk cId="709682803" sldId="262"/>
        </pc:sldMkLst>
      </pc:sldChg>
      <pc:sldChg chg="modSp">
        <pc:chgData name="McCormacP" userId="0fb0a698-7f38-4e68-86ef-52b3682d14e1" providerId="ADAL" clId="{13DC0170-B2A3-4629-8E16-AD06F875F2E4}" dt="2023-12-06T13:31:30.872" v="1263" actId="6549"/>
        <pc:sldMkLst>
          <pc:docMk/>
          <pc:sldMk cId="433680308" sldId="264"/>
        </pc:sldMkLst>
        <pc:spChg chg="mod">
          <ac:chgData name="McCormacP" userId="0fb0a698-7f38-4e68-86ef-52b3682d14e1" providerId="ADAL" clId="{13DC0170-B2A3-4629-8E16-AD06F875F2E4}" dt="2023-12-06T13:31:30.872" v="1263" actId="6549"/>
          <ac:spMkLst>
            <pc:docMk/>
            <pc:sldMk cId="433680308" sldId="264"/>
            <ac:spMk id="3" creationId="{00000000-0000-0000-0000-000000000000}"/>
          </ac:spMkLst>
        </pc:spChg>
      </pc:sldChg>
      <pc:sldChg chg="modSp modAnim">
        <pc:chgData name="McCormacP" userId="0fb0a698-7f38-4e68-86ef-52b3682d14e1" providerId="ADAL" clId="{13DC0170-B2A3-4629-8E16-AD06F875F2E4}" dt="2023-12-06T13:33:19.679" v="1290" actId="27636"/>
        <pc:sldMkLst>
          <pc:docMk/>
          <pc:sldMk cId="1473534451" sldId="266"/>
        </pc:sldMkLst>
        <pc:spChg chg="mod">
          <ac:chgData name="McCormacP" userId="0fb0a698-7f38-4e68-86ef-52b3682d14e1" providerId="ADAL" clId="{13DC0170-B2A3-4629-8E16-AD06F875F2E4}" dt="2023-12-06T13:33:19.679" v="1290" actId="27636"/>
          <ac:spMkLst>
            <pc:docMk/>
            <pc:sldMk cId="1473534451" sldId="266"/>
            <ac:spMk id="3" creationId="{00000000-0000-0000-0000-000000000000}"/>
          </ac:spMkLst>
        </pc:spChg>
      </pc:sldChg>
      <pc:sldChg chg="modSp del">
        <pc:chgData name="McCormacP" userId="0fb0a698-7f38-4e68-86ef-52b3682d14e1" providerId="ADAL" clId="{13DC0170-B2A3-4629-8E16-AD06F875F2E4}" dt="2023-12-06T01:13:58.731" v="414" actId="2696"/>
        <pc:sldMkLst>
          <pc:docMk/>
          <pc:sldMk cId="1793258183" sldId="273"/>
        </pc:sldMkLst>
        <pc:spChg chg="mod">
          <ac:chgData name="McCormacP" userId="0fb0a698-7f38-4e68-86ef-52b3682d14e1" providerId="ADAL" clId="{13DC0170-B2A3-4629-8E16-AD06F875F2E4}" dt="2023-12-06T01:13:24.784" v="412" actId="6549"/>
          <ac:spMkLst>
            <pc:docMk/>
            <pc:sldMk cId="1793258183" sldId="273"/>
            <ac:spMk id="3" creationId="{00000000-0000-0000-0000-000000000000}"/>
          </ac:spMkLst>
        </pc:spChg>
      </pc:sldChg>
      <pc:sldChg chg="modSp modAnim">
        <pc:chgData name="McCormacP" userId="0fb0a698-7f38-4e68-86ef-52b3682d14e1" providerId="ADAL" clId="{13DC0170-B2A3-4629-8E16-AD06F875F2E4}" dt="2023-12-06T01:17:41.182" v="494" actId="5793"/>
        <pc:sldMkLst>
          <pc:docMk/>
          <pc:sldMk cId="554853384" sldId="274"/>
        </pc:sldMkLst>
        <pc:spChg chg="mod">
          <ac:chgData name="McCormacP" userId="0fb0a698-7f38-4e68-86ef-52b3682d14e1" providerId="ADAL" clId="{13DC0170-B2A3-4629-8E16-AD06F875F2E4}" dt="2023-12-06T01:17:41.182" v="494" actId="5793"/>
          <ac:spMkLst>
            <pc:docMk/>
            <pc:sldMk cId="554853384" sldId="274"/>
            <ac:spMk id="3" creationId="{00000000-0000-0000-0000-000000000000}"/>
          </ac:spMkLst>
        </pc:spChg>
      </pc:sldChg>
      <pc:sldChg chg="modSp">
        <pc:chgData name="McCormacP" userId="0fb0a698-7f38-4e68-86ef-52b3682d14e1" providerId="ADAL" clId="{13DC0170-B2A3-4629-8E16-AD06F875F2E4}" dt="2023-12-06T01:21:52.146" v="528" actId="20577"/>
        <pc:sldMkLst>
          <pc:docMk/>
          <pc:sldMk cId="2029875797" sldId="275"/>
        </pc:sldMkLst>
        <pc:spChg chg="mod">
          <ac:chgData name="McCormacP" userId="0fb0a698-7f38-4e68-86ef-52b3682d14e1" providerId="ADAL" clId="{13DC0170-B2A3-4629-8E16-AD06F875F2E4}" dt="2023-12-06T01:21:52.146" v="528" actId="20577"/>
          <ac:spMkLst>
            <pc:docMk/>
            <pc:sldMk cId="2029875797" sldId="275"/>
            <ac:spMk id="3" creationId="{00000000-0000-0000-0000-000000000000}"/>
          </ac:spMkLst>
        </pc:spChg>
      </pc:sldChg>
      <pc:sldChg chg="modSp">
        <pc:chgData name="McCormacP" userId="0fb0a698-7f38-4e68-86ef-52b3682d14e1" providerId="ADAL" clId="{13DC0170-B2A3-4629-8E16-AD06F875F2E4}" dt="2023-12-06T01:31:24.541" v="829" actId="20577"/>
        <pc:sldMkLst>
          <pc:docMk/>
          <pc:sldMk cId="678392973" sldId="276"/>
        </pc:sldMkLst>
        <pc:spChg chg="mod">
          <ac:chgData name="McCormacP" userId="0fb0a698-7f38-4e68-86ef-52b3682d14e1" providerId="ADAL" clId="{13DC0170-B2A3-4629-8E16-AD06F875F2E4}" dt="2023-12-06T01:31:24.541" v="829" actId="20577"/>
          <ac:spMkLst>
            <pc:docMk/>
            <pc:sldMk cId="678392973" sldId="276"/>
            <ac:spMk id="3" creationId="{00000000-0000-0000-0000-000000000000}"/>
          </ac:spMkLst>
        </pc:spChg>
      </pc:sldChg>
      <pc:sldChg chg="modSp">
        <pc:chgData name="McCormacP" userId="0fb0a698-7f38-4e68-86ef-52b3682d14e1" providerId="ADAL" clId="{13DC0170-B2A3-4629-8E16-AD06F875F2E4}" dt="2023-12-06T01:28:44.295" v="779" actId="27636"/>
        <pc:sldMkLst>
          <pc:docMk/>
          <pc:sldMk cId="3608795492" sldId="279"/>
        </pc:sldMkLst>
        <pc:spChg chg="mod">
          <ac:chgData name="McCormacP" userId="0fb0a698-7f38-4e68-86ef-52b3682d14e1" providerId="ADAL" clId="{13DC0170-B2A3-4629-8E16-AD06F875F2E4}" dt="2023-12-06T01:28:44.295" v="779" actId="27636"/>
          <ac:spMkLst>
            <pc:docMk/>
            <pc:sldMk cId="3608795492" sldId="279"/>
            <ac:spMk id="3" creationId="{00000000-0000-0000-0000-000000000000}"/>
          </ac:spMkLst>
        </pc:spChg>
      </pc:sldChg>
      <pc:sldChg chg="modSp modAnim">
        <pc:chgData name="McCormacP" userId="0fb0a698-7f38-4e68-86ef-52b3682d14e1" providerId="ADAL" clId="{13DC0170-B2A3-4629-8E16-AD06F875F2E4}" dt="2023-12-06T01:27:08.145" v="773" actId="6549"/>
        <pc:sldMkLst>
          <pc:docMk/>
          <pc:sldMk cId="524299129" sldId="280"/>
        </pc:sldMkLst>
        <pc:spChg chg="mod">
          <ac:chgData name="McCormacP" userId="0fb0a698-7f38-4e68-86ef-52b3682d14e1" providerId="ADAL" clId="{13DC0170-B2A3-4629-8E16-AD06F875F2E4}" dt="2023-12-06T01:27:08.145" v="773" actId="6549"/>
          <ac:spMkLst>
            <pc:docMk/>
            <pc:sldMk cId="524299129" sldId="280"/>
            <ac:spMk id="3" creationId="{00000000-0000-0000-0000-000000000000}"/>
          </ac:spMkLst>
        </pc:spChg>
      </pc:sldChg>
      <pc:sldChg chg="modSp del modAnim">
        <pc:chgData name="McCormacP" userId="0fb0a698-7f38-4e68-86ef-52b3682d14e1" providerId="ADAL" clId="{13DC0170-B2A3-4629-8E16-AD06F875F2E4}" dt="2023-12-06T01:15:59.473" v="437" actId="2696"/>
        <pc:sldMkLst>
          <pc:docMk/>
          <pc:sldMk cId="2357964878" sldId="282"/>
        </pc:sldMkLst>
        <pc:spChg chg="mod">
          <ac:chgData name="McCormacP" userId="0fb0a698-7f38-4e68-86ef-52b3682d14e1" providerId="ADAL" clId="{13DC0170-B2A3-4629-8E16-AD06F875F2E4}" dt="2023-12-06T01:15:55.111" v="436" actId="6549"/>
          <ac:spMkLst>
            <pc:docMk/>
            <pc:sldMk cId="2357964878" sldId="282"/>
            <ac:spMk id="3" creationId="{00000000-0000-0000-0000-000000000000}"/>
          </ac:spMkLst>
        </pc:spChg>
      </pc:sldChg>
      <pc:sldChg chg="del">
        <pc:chgData name="McCormacP" userId="0fb0a698-7f38-4e68-86ef-52b3682d14e1" providerId="ADAL" clId="{13DC0170-B2A3-4629-8E16-AD06F875F2E4}" dt="2023-12-06T01:13:36.935" v="413" actId="2696"/>
        <pc:sldMkLst>
          <pc:docMk/>
          <pc:sldMk cId="948603012" sldId="283"/>
        </pc:sldMkLst>
      </pc:sldChg>
      <pc:sldChg chg="modAnim">
        <pc:chgData name="McCormacP" userId="0fb0a698-7f38-4e68-86ef-52b3682d14e1" providerId="ADAL" clId="{13DC0170-B2A3-4629-8E16-AD06F875F2E4}" dt="2023-12-06T13:34:58.772" v="1292"/>
        <pc:sldMkLst>
          <pc:docMk/>
          <pc:sldMk cId="3855177949" sldId="284"/>
        </pc:sldMkLst>
      </pc:sldChg>
      <pc:sldChg chg="modSp modAnim">
        <pc:chgData name="McCormacP" userId="0fb0a698-7f38-4e68-86ef-52b3682d14e1" providerId="ADAL" clId="{13DC0170-B2A3-4629-8E16-AD06F875F2E4}" dt="2023-12-06T01:21:24.767" v="521" actId="20577"/>
        <pc:sldMkLst>
          <pc:docMk/>
          <pc:sldMk cId="3985145929" sldId="286"/>
        </pc:sldMkLst>
        <pc:spChg chg="mod">
          <ac:chgData name="McCormacP" userId="0fb0a698-7f38-4e68-86ef-52b3682d14e1" providerId="ADAL" clId="{13DC0170-B2A3-4629-8E16-AD06F875F2E4}" dt="2023-12-06T01:21:24.767" v="521" actId="20577"/>
          <ac:spMkLst>
            <pc:docMk/>
            <pc:sldMk cId="3985145929" sldId="286"/>
            <ac:spMk id="3" creationId="{00000000-0000-0000-0000-000000000000}"/>
          </ac:spMkLst>
        </pc:spChg>
      </pc:sldChg>
      <pc:sldChg chg="ord">
        <pc:chgData name="McCormacP" userId="0fb0a698-7f38-4e68-86ef-52b3682d14e1" providerId="ADAL" clId="{13DC0170-B2A3-4629-8E16-AD06F875F2E4}" dt="2023-12-06T01:24:22.395" v="604"/>
        <pc:sldMkLst>
          <pc:docMk/>
          <pc:sldMk cId="2195198637" sldId="287"/>
        </pc:sldMkLst>
      </pc:sldChg>
      <pc:sldChg chg="modSp add ord">
        <pc:chgData name="McCormacP" userId="0fb0a698-7f38-4e68-86ef-52b3682d14e1" providerId="ADAL" clId="{13DC0170-B2A3-4629-8E16-AD06F875F2E4}" dt="2023-12-06T01:28:31.350" v="777"/>
        <pc:sldMkLst>
          <pc:docMk/>
          <pc:sldMk cId="3349690720" sldId="290"/>
        </pc:sldMkLst>
        <pc:spChg chg="mod">
          <ac:chgData name="McCormacP" userId="0fb0a698-7f38-4e68-86ef-52b3682d14e1" providerId="ADAL" clId="{13DC0170-B2A3-4629-8E16-AD06F875F2E4}" dt="2023-12-06T01:27:56.133" v="776" actId="27636"/>
          <ac:spMkLst>
            <pc:docMk/>
            <pc:sldMk cId="3349690720" sldId="290"/>
            <ac:spMk id="3" creationId="{00000000-0000-0000-0000-000000000000}"/>
          </ac:spMkLst>
        </pc:spChg>
      </pc:sldChg>
      <pc:sldChg chg="modSp add del modAnim">
        <pc:chgData name="McCormacP" userId="0fb0a698-7f38-4e68-86ef-52b3682d14e1" providerId="ADAL" clId="{13DC0170-B2A3-4629-8E16-AD06F875F2E4}" dt="2023-12-06T01:30:10.695" v="782" actId="2696"/>
        <pc:sldMkLst>
          <pc:docMk/>
          <pc:sldMk cId="2351231722" sldId="291"/>
        </pc:sldMkLst>
        <pc:spChg chg="mod">
          <ac:chgData name="McCormacP" userId="0fb0a698-7f38-4e68-86ef-52b3682d14e1" providerId="ADAL" clId="{13DC0170-B2A3-4629-8E16-AD06F875F2E4}" dt="2023-12-06T01:29:39.965" v="781" actId="6549"/>
          <ac:spMkLst>
            <pc:docMk/>
            <pc:sldMk cId="2351231722" sldId="291"/>
            <ac:spMk id="3" creationId="{00000000-0000-0000-0000-000000000000}"/>
          </ac:spMkLst>
        </pc:spChg>
      </pc:sldChg>
      <pc:sldChg chg="modSp add modAnim">
        <pc:chgData name="McCormacP" userId="0fb0a698-7f38-4e68-86ef-52b3682d14e1" providerId="ADAL" clId="{13DC0170-B2A3-4629-8E16-AD06F875F2E4}" dt="2023-12-06T01:34:03.440" v="1221"/>
        <pc:sldMkLst>
          <pc:docMk/>
          <pc:sldMk cId="3839215549" sldId="291"/>
        </pc:sldMkLst>
        <pc:spChg chg="mod">
          <ac:chgData name="McCormacP" userId="0fb0a698-7f38-4e68-86ef-52b3682d14e1" providerId="ADAL" clId="{13DC0170-B2A3-4629-8E16-AD06F875F2E4}" dt="2023-12-06T01:33:28.010" v="1217" actId="20577"/>
          <ac:spMkLst>
            <pc:docMk/>
            <pc:sldMk cId="3839215549" sldId="29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659E82-2BC0-4FA4-AFF3-5319A72A7FC2}"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919283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9E82-2BC0-4FA4-AFF3-5319A72A7FC2}"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92035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9E82-2BC0-4FA4-AFF3-5319A72A7FC2}"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9430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9E82-2BC0-4FA4-AFF3-5319A72A7FC2}"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00937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659E82-2BC0-4FA4-AFF3-5319A72A7FC2}"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2002774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659E82-2BC0-4FA4-AFF3-5319A72A7FC2}"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08931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659E82-2BC0-4FA4-AFF3-5319A72A7FC2}"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142577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659E82-2BC0-4FA4-AFF3-5319A72A7FC2}"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75254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59E82-2BC0-4FA4-AFF3-5319A72A7FC2}" type="datetimeFigureOut">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1559260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659E82-2BC0-4FA4-AFF3-5319A72A7FC2}"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337738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659E82-2BC0-4FA4-AFF3-5319A72A7FC2}"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EBAC9-9D14-44B0-964D-B355DF57DC4C}" type="slidenum">
              <a:rPr lang="en-US" smtClean="0"/>
              <a:t>‹#›</a:t>
            </a:fld>
            <a:endParaRPr lang="en-US"/>
          </a:p>
        </p:txBody>
      </p:sp>
    </p:spTree>
    <p:extLst>
      <p:ext uri="{BB962C8B-B14F-4D97-AF65-F5344CB8AC3E}">
        <p14:creationId xmlns:p14="http://schemas.microsoft.com/office/powerpoint/2010/main" val="3970327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59E82-2BC0-4FA4-AFF3-5319A72A7FC2}" type="datetimeFigureOut">
              <a:rPr lang="en-US" smtClean="0"/>
              <a:t>12/21/2023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EBAC9-9D14-44B0-964D-B355DF57DC4C}" type="slidenum">
              <a:rPr lang="en-US" smtClean="0"/>
              <a:t>‹#›</a:t>
            </a:fld>
            <a:endParaRPr lang="en-US"/>
          </a:p>
        </p:txBody>
      </p:sp>
    </p:spTree>
    <p:extLst>
      <p:ext uri="{BB962C8B-B14F-4D97-AF65-F5344CB8AC3E}">
        <p14:creationId xmlns:p14="http://schemas.microsoft.com/office/powerpoint/2010/main" val="286705598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Praying Scripture for your Children </a:t>
            </a:r>
          </a:p>
        </p:txBody>
      </p:sp>
      <p:sp>
        <p:nvSpPr>
          <p:cNvPr id="3" name="Subtitle 2"/>
          <p:cNvSpPr>
            <a:spLocks noGrp="1"/>
          </p:cNvSpPr>
          <p:nvPr>
            <p:ph type="subTitle" idx="1"/>
          </p:nvPr>
        </p:nvSpPr>
        <p:spPr/>
        <p:txBody>
          <a:bodyPr/>
          <a:lstStyle/>
          <a:p>
            <a:r>
              <a:rPr lang="en-US" dirty="0"/>
              <a:t>December  Parenting Meeting</a:t>
            </a:r>
          </a:p>
        </p:txBody>
      </p:sp>
    </p:spTree>
    <p:extLst>
      <p:ext uri="{BB962C8B-B14F-4D97-AF65-F5344CB8AC3E}">
        <p14:creationId xmlns:p14="http://schemas.microsoft.com/office/powerpoint/2010/main" val="169025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lnSpcReduction="10000"/>
          </a:bodyPr>
          <a:lstStyle/>
          <a:p>
            <a:pPr marL="0" indent="0">
              <a:buNone/>
            </a:pPr>
            <a:r>
              <a:rPr lang="en-US" dirty="0"/>
              <a:t>Praying for our children:</a:t>
            </a:r>
          </a:p>
          <a:p>
            <a:pPr marL="0" indent="0">
              <a:buNone/>
            </a:pPr>
            <a:r>
              <a:rPr lang="en-US" dirty="0"/>
              <a:t>We can talk to and ask God for anything</a:t>
            </a:r>
          </a:p>
          <a:p>
            <a:r>
              <a:rPr lang="en-US" dirty="0"/>
              <a:t>Long term:  Spouse, health, protection, friendships, get potty trained….</a:t>
            </a:r>
          </a:p>
          <a:p>
            <a:r>
              <a:rPr lang="en-US" dirty="0"/>
              <a:t>Short term: “Help me Jesus.” “What am I going to do now?” </a:t>
            </a:r>
          </a:p>
          <a:p>
            <a:pPr marL="0" indent="0">
              <a:buNone/>
            </a:pPr>
            <a:r>
              <a:rPr lang="en-US" dirty="0"/>
              <a:t>Pray Scripture for our children </a:t>
            </a:r>
          </a:p>
          <a:p>
            <a:r>
              <a:rPr lang="en-US" dirty="0"/>
              <a:t>God knows what is best </a:t>
            </a:r>
          </a:p>
          <a:p>
            <a:r>
              <a:rPr lang="en-US" dirty="0"/>
              <a:t>Matters of the heart that only God can address</a:t>
            </a:r>
          </a:p>
          <a:p>
            <a:r>
              <a:rPr lang="en-US" dirty="0"/>
              <a:t>If larger issues sorted out, smaller issues resolved</a:t>
            </a:r>
          </a:p>
        </p:txBody>
      </p:sp>
    </p:spTree>
    <p:extLst>
      <p:ext uri="{BB962C8B-B14F-4D97-AF65-F5344CB8AC3E}">
        <p14:creationId xmlns:p14="http://schemas.microsoft.com/office/powerpoint/2010/main" val="147353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When we pray Scripture we are aligning our prayers in accordance with God’s priorities</a:t>
            </a:r>
          </a:p>
          <a:p>
            <a:r>
              <a:rPr lang="en-US" dirty="0"/>
              <a:t>Eph. 1:15-19</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6299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Eph. 1:15-19:  </a:t>
            </a:r>
            <a:r>
              <a:rPr lang="en-US" b="1" dirty="0"/>
              <a:t>15 </a:t>
            </a:r>
            <a:r>
              <a:rPr lang="en-US" dirty="0"/>
              <a:t>For this reason, ever since I heard about your faith in the Lord Jesus and your love for all God’s people </a:t>
            </a:r>
            <a:r>
              <a:rPr lang="en-US" b="1" dirty="0"/>
              <a:t>16 </a:t>
            </a:r>
            <a:r>
              <a:rPr lang="en-US" dirty="0"/>
              <a:t>I have not stopped giving thanks for you remembering you in my prayers </a:t>
            </a:r>
            <a:r>
              <a:rPr lang="en-US" b="1" dirty="0"/>
              <a:t>17 </a:t>
            </a:r>
            <a:r>
              <a:rPr lang="en-US" dirty="0"/>
              <a:t>I keep asking that the God of our Lord Jesus Christ, the glorious Father may give you the Spirit of wisdom and revelation, so that you may know him better. </a:t>
            </a:r>
            <a:r>
              <a:rPr lang="en-US" b="1" dirty="0"/>
              <a:t>18 </a:t>
            </a:r>
            <a:r>
              <a:rPr lang="en-US" dirty="0"/>
              <a:t>I pray that the eyes of your heart may be enlightened in order that you may know the hope to which he has called you, the riches of his glorious inheritance in his holy people </a:t>
            </a:r>
            <a:r>
              <a:rPr lang="en-US" b="1" dirty="0"/>
              <a:t>19 </a:t>
            </a:r>
            <a:r>
              <a:rPr lang="en-US" dirty="0"/>
              <a:t>and his incomparably great power for us who believe. </a:t>
            </a:r>
          </a:p>
          <a:p>
            <a:pPr marL="0" indent="0">
              <a:buNone/>
            </a:pPr>
            <a:endParaRPr lang="en-US" dirty="0"/>
          </a:p>
        </p:txBody>
      </p:sp>
    </p:spTree>
    <p:extLst>
      <p:ext uri="{BB962C8B-B14F-4D97-AF65-F5344CB8AC3E}">
        <p14:creationId xmlns:p14="http://schemas.microsoft.com/office/powerpoint/2010/main" val="2271361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Paul is praying for what he thinks is the most important thing God could give them.</a:t>
            </a:r>
          </a:p>
          <a:p>
            <a:pPr marL="0" indent="0">
              <a:buNone/>
            </a:pPr>
            <a:endParaRPr lang="en-US" dirty="0"/>
          </a:p>
        </p:txBody>
      </p:sp>
    </p:spTree>
    <p:extLst>
      <p:ext uri="{BB962C8B-B14F-4D97-AF65-F5344CB8AC3E}">
        <p14:creationId xmlns:p14="http://schemas.microsoft.com/office/powerpoint/2010/main" val="840012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“What is (</a:t>
            </a:r>
            <a:r>
              <a:rPr lang="en-US" i="1" dirty="0"/>
              <a:t>the most important thing</a:t>
            </a:r>
            <a:r>
              <a:rPr lang="en-US" dirty="0"/>
              <a:t>) It is – </a:t>
            </a:r>
            <a:r>
              <a:rPr lang="en-US" i="1" dirty="0"/>
              <a:t>to know him better. </a:t>
            </a:r>
            <a:r>
              <a:rPr lang="en-US" dirty="0"/>
              <a:t>Paul explains this with color and detail. It means having the “eyes of their hearts…enlightened” (Eph. 1:18). Biblically, the heart is the control center of the entire self.  It is the repository of one’s core commitments, deepest loves, and most foundational hopes that control our feelings, thinking, and behavior.  To have the “eyes of the heart enlightened” with a particular truth mean to have it penetrate and grip us so deeply that it changes the whole person.  In other words, we may know that God is holy, but when our hearts’ eyes are enlightened to that truth, then we not only understand it cognitively, but emotionally we fine find God’s holiness wondrous and beautiful, and volitionally we avoid attitudes and behavior that would displease or dishonor him…</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222444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Paul sees this fuller knowledge of God as a more critical thing to receive than a change in circumstances. Without this powerful sense of God’s reality, good circumstances can lead to overconfidence and spiritual indifference….Then again, without this enlightened heart, bad circumstances can lead to discouragement and despair, because the love of God would be an abstraction rather than the infinitely consoling presence it should be.”  Timothy Keller, </a:t>
            </a:r>
            <a:r>
              <a:rPr lang="en-US" i="1" dirty="0"/>
              <a:t>Prayer (</a:t>
            </a:r>
            <a:r>
              <a:rPr lang="en-US" dirty="0"/>
              <a:t>New York, New York, 2014) pgs. 20 &amp;21.    </a:t>
            </a:r>
          </a:p>
        </p:txBody>
      </p:sp>
    </p:spTree>
    <p:extLst>
      <p:ext uri="{BB962C8B-B14F-4D97-AF65-F5344CB8AC3E}">
        <p14:creationId xmlns:p14="http://schemas.microsoft.com/office/powerpoint/2010/main" val="79380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Praying Eph. 1:15-19 for our children:</a:t>
            </a:r>
          </a:p>
          <a:p>
            <a:pPr marL="0" indent="0">
              <a:buNone/>
            </a:pPr>
            <a:r>
              <a:rPr lang="en-US" dirty="0"/>
              <a:t>What if they know him better?</a:t>
            </a:r>
          </a:p>
          <a:p>
            <a:r>
              <a:rPr lang="en-US" dirty="0"/>
              <a:t>Not mean all things will go perfectly but one more avenue to strengthen, protect and love your child </a:t>
            </a:r>
          </a:p>
          <a:p>
            <a:r>
              <a:rPr lang="en-US" dirty="0"/>
              <a:t>Don’t know the future, but if they know God better, provides framework to deal with life’s issues </a:t>
            </a:r>
          </a:p>
          <a:p>
            <a:endParaRPr lang="en-US" dirty="0"/>
          </a:p>
        </p:txBody>
      </p:sp>
    </p:spTree>
    <p:extLst>
      <p:ext uri="{BB962C8B-B14F-4D97-AF65-F5344CB8AC3E}">
        <p14:creationId xmlns:p14="http://schemas.microsoft.com/office/powerpoint/2010/main" val="385517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fontScale="62500" lnSpcReduction="20000"/>
          </a:bodyPr>
          <a:lstStyle/>
          <a:p>
            <a:pPr marL="0" indent="0" fontAlgn="base">
              <a:lnSpc>
                <a:spcPct val="120000"/>
              </a:lnSpc>
              <a:buNone/>
            </a:pPr>
            <a:r>
              <a:rPr lang="en-US" sz="4000" dirty="0"/>
              <a:t>Eph. 3: 14-21  </a:t>
            </a:r>
            <a:r>
              <a:rPr lang="en-US" sz="4000" b="1" dirty="0"/>
              <a:t>14</a:t>
            </a:r>
            <a:r>
              <a:rPr lang="en-US" sz="4000" dirty="0"/>
              <a:t> For this reason I bow my knees before the Father,  15 from whom every family in heaven and on earth derives its name, 16 that He would grant you, according to the riches of His glory, to be strengthened with power through His Spirit in the inner man,  17 so that Christ may dwell in your hearts through faith; </a:t>
            </a:r>
            <a:r>
              <a:rPr lang="en-US" sz="4000" i="1" dirty="0"/>
              <a:t>and</a:t>
            </a:r>
            <a:r>
              <a:rPr lang="en-US" sz="4000" dirty="0"/>
              <a:t> that you, being rooted and grounded in love,  18 may be able to comprehend with all the saints what is the breadth and length and height and depth,   19 and to know love of Christ which surpasses knowledge, that you may be filled up to all the fullness of God.  </a:t>
            </a:r>
            <a:r>
              <a:rPr lang="en-US" sz="4000" b="1" dirty="0"/>
              <a:t>20</a:t>
            </a:r>
            <a:r>
              <a:rPr lang="en-US" sz="4000" dirty="0"/>
              <a:t> Now to Him who is able to do far more abundantly beyond all that we ask or think, according to the power that works within us,  21 to Him </a:t>
            </a:r>
            <a:r>
              <a:rPr lang="en-US" sz="4000" i="1" dirty="0"/>
              <a:t>be</a:t>
            </a:r>
            <a:r>
              <a:rPr lang="en-US" sz="4000" dirty="0"/>
              <a:t> the glory in the church and in Christ Jesus to all generations forever and ever. Amen.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5422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“In short, Paul’s primary concern is to pray for a display of God’s mighty power in the domain of our being that controls our character and prepares us for heaven….(and the power) to enable us to grasp the limitless dimensions of Christ’s love.  D. A. Carson, </a:t>
            </a:r>
            <a:r>
              <a:rPr lang="en-US" i="1" dirty="0"/>
              <a:t>A Call to Spiritual Reformation, </a:t>
            </a:r>
            <a:r>
              <a:rPr lang="en-US" dirty="0"/>
              <a:t>pgs. 185, 190</a:t>
            </a:r>
            <a:r>
              <a:rPr lang="en-US" i="1" dirty="0"/>
              <a:t>.</a:t>
            </a:r>
          </a:p>
          <a:p>
            <a:r>
              <a:rPr lang="en-US" dirty="0"/>
              <a:t>Limitless implications in the life of child who had an increasing understanding of these truths. </a:t>
            </a:r>
          </a:p>
          <a:p>
            <a:r>
              <a:rPr lang="en-US" dirty="0"/>
              <a:t>Able to see their own sin</a:t>
            </a:r>
          </a:p>
          <a:p>
            <a:pPr marL="0" indent="0">
              <a:buNone/>
            </a:pPr>
            <a:endParaRPr lang="en-US" dirty="0"/>
          </a:p>
        </p:txBody>
      </p:sp>
    </p:spTree>
    <p:extLst>
      <p:ext uri="{BB962C8B-B14F-4D97-AF65-F5344CB8AC3E}">
        <p14:creationId xmlns:p14="http://schemas.microsoft.com/office/powerpoint/2010/main" val="398514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Col 1:5&amp;6:  “ ….the gospel which has come to you, just as in all the world also it is constantly bearing fruit and increasing, even as it has been doing in you also since the day you heard of it and understood the grace of God in truth.</a:t>
            </a:r>
          </a:p>
          <a:p>
            <a:r>
              <a:rPr lang="en-US" dirty="0"/>
              <a:t>What if the “gospel” was constantly bearing fruit and increasing in your child’s life?</a:t>
            </a:r>
          </a:p>
          <a:p>
            <a:r>
              <a:rPr lang="en-US" dirty="0"/>
              <a:t>Acceptance apart from performance, free to admit sin, free to take risks and fail   </a:t>
            </a:r>
          </a:p>
          <a:p>
            <a:pPr marL="0" indent="0">
              <a:buNone/>
            </a:pPr>
            <a:endParaRPr lang="en-US" dirty="0"/>
          </a:p>
        </p:txBody>
      </p:sp>
    </p:spTree>
    <p:extLst>
      <p:ext uri="{BB962C8B-B14F-4D97-AF65-F5344CB8AC3E}">
        <p14:creationId xmlns:p14="http://schemas.microsoft.com/office/powerpoint/2010/main" val="202987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lstStyle/>
          <a:p>
            <a:pPr marL="0" indent="0">
              <a:buNone/>
            </a:pPr>
            <a:r>
              <a:rPr lang="en-US" dirty="0"/>
              <a:t>Goal:  Encourage/remind you to pray for your children </a:t>
            </a:r>
          </a:p>
          <a:p>
            <a:r>
              <a:rPr lang="en-US" dirty="0"/>
              <a:t>Often guilt is first response, excuses take close second </a:t>
            </a:r>
          </a:p>
          <a:p>
            <a:r>
              <a:rPr lang="en-US" dirty="0" err="1"/>
              <a:t>Eph</a:t>
            </a:r>
            <a:r>
              <a:rPr lang="en-US" dirty="0"/>
              <a:t> 2:18:  for through Him, we both have access in one Spirit to the Father.  </a:t>
            </a:r>
          </a:p>
          <a:p>
            <a:r>
              <a:rPr lang="en-US" dirty="0"/>
              <a:t>Luke 15:20 So he got up and came to his father.  But while he was still a long way off, his father saw him and felt compassion </a:t>
            </a:r>
            <a:r>
              <a:rPr lang="en-US" i="1" dirty="0"/>
              <a:t>for him</a:t>
            </a:r>
            <a:r>
              <a:rPr lang="en-US" dirty="0"/>
              <a:t>, and ran and embraced him and kissed him.</a:t>
            </a:r>
          </a:p>
        </p:txBody>
      </p:sp>
    </p:spTree>
    <p:extLst>
      <p:ext uri="{BB962C8B-B14F-4D97-AF65-F5344CB8AC3E}">
        <p14:creationId xmlns:p14="http://schemas.microsoft.com/office/powerpoint/2010/main" val="151851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Pray for those things Scripture says is true  of  them</a:t>
            </a:r>
          </a:p>
          <a:p>
            <a:pPr marL="0" indent="0">
              <a:buNone/>
            </a:pPr>
            <a:r>
              <a:rPr lang="en-US" dirty="0"/>
              <a:t>Eph. 2:10:   For we are His workmanship, created in Christ Jesus for good works, which God prepared beforehand, so that we could walk in them.  </a:t>
            </a:r>
          </a:p>
          <a:p>
            <a:r>
              <a:rPr lang="en-US" dirty="0"/>
              <a:t>God’s workmanship:   talk about understanding their self worth </a:t>
            </a:r>
          </a:p>
          <a:p>
            <a:r>
              <a:rPr lang="en-US" dirty="0"/>
              <a:t>If they grasp this the world is a bit less attractive</a:t>
            </a:r>
          </a:p>
          <a:p>
            <a:r>
              <a:rPr lang="en-US" dirty="0"/>
              <a:t>“Expulsive power of a new affection”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5485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Rom 8:15 &amp;16:  For you have not received a spirit of slavery leading to fear again, but you have received a spirit of adoption as sons by which we cry out. “Abba Father!”  The Spirit Himself testifies with our spirit that we are children of God.”</a:t>
            </a:r>
          </a:p>
          <a:p>
            <a:r>
              <a:rPr lang="en-US" dirty="0"/>
              <a:t>A deepened sense that God is their heavenly Father</a:t>
            </a:r>
          </a:p>
          <a:p>
            <a:r>
              <a:rPr lang="en-US" dirty="0"/>
              <a:t>What if they knew God as “faithful in love and care, generous and thoughtful, interested in all we do, respecting our individuality, skillful in training us, wise in guidance, always available, helping us to find ourselves in maturity, integrity and uprightness” J. I Packard, </a:t>
            </a:r>
            <a:r>
              <a:rPr lang="en-US" i="1" dirty="0"/>
              <a:t>Knowing God, pg. 184. </a:t>
            </a:r>
            <a:endParaRPr lang="en-US" dirty="0"/>
          </a:p>
        </p:txBody>
      </p:sp>
    </p:spTree>
    <p:extLst>
      <p:ext uri="{BB962C8B-B14F-4D97-AF65-F5344CB8AC3E}">
        <p14:creationId xmlns:p14="http://schemas.microsoft.com/office/powerpoint/2010/main" val="64587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Col. 1:24-27: They have a role in God’s plan to reconcile the world</a:t>
            </a:r>
          </a:p>
          <a:p>
            <a:pPr marL="0" indent="0">
              <a:buNone/>
            </a:pPr>
            <a:r>
              <a:rPr lang="en-US" dirty="0"/>
              <a:t>I </a:t>
            </a:r>
            <a:r>
              <a:rPr lang="en-US" dirty="0" err="1"/>
              <a:t>Thes</a:t>
            </a:r>
            <a:r>
              <a:rPr lang="en-US" dirty="0"/>
              <a:t>. 3:9-13: May the Lord cause them to overflow in love for each other and everyone else</a:t>
            </a:r>
          </a:p>
          <a:p>
            <a:pPr marL="0" indent="0">
              <a:buNone/>
            </a:pPr>
            <a:r>
              <a:rPr lang="en-US" dirty="0"/>
              <a:t>2 Tim 1:7 – they would understand that the Lord has not given them a sprit of cowardice but of power, love and self discipline </a:t>
            </a:r>
          </a:p>
          <a:p>
            <a:pPr marL="0" indent="0">
              <a:buNone/>
            </a:pPr>
            <a:r>
              <a:rPr lang="en-US" dirty="0"/>
              <a:t>I Cor 12 and Rom 12 – they are an interdependent part of the body of Christ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78392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Hunger and thirst for righteousness, </a:t>
            </a:r>
          </a:p>
          <a:p>
            <a:pPr marL="0" indent="0">
              <a:buNone/>
            </a:pPr>
            <a:r>
              <a:rPr lang="en-US" dirty="0"/>
              <a:t>love your word and long to live by it, </a:t>
            </a:r>
          </a:p>
          <a:p>
            <a:pPr marL="0" indent="0">
              <a:buNone/>
            </a:pPr>
            <a:r>
              <a:rPr lang="en-US" dirty="0"/>
              <a:t>their love and devotion to the Father would increase, </a:t>
            </a:r>
          </a:p>
          <a:p>
            <a:pPr marL="0" indent="0">
              <a:buNone/>
            </a:pPr>
            <a:r>
              <a:rPr lang="en-US" dirty="0"/>
              <a:t>they would be conformed into the image of the Son</a:t>
            </a:r>
          </a:p>
          <a:p>
            <a:pPr marL="0" indent="0">
              <a:buNone/>
            </a:pPr>
            <a:r>
              <a:rPr lang="en-US" dirty="0"/>
              <a:t>Follow the leading of the Spirit more and more</a:t>
            </a:r>
          </a:p>
          <a:p>
            <a:pPr marL="0" indent="0">
              <a:buNone/>
            </a:pPr>
            <a:endParaRPr lang="en-US" dirty="0"/>
          </a:p>
        </p:txBody>
      </p:sp>
    </p:spTree>
    <p:extLst>
      <p:ext uri="{BB962C8B-B14F-4D97-AF65-F5344CB8AC3E}">
        <p14:creationId xmlns:p14="http://schemas.microsoft.com/office/powerpoint/2010/main" val="383921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a:t>
            </a:r>
            <a:r>
              <a:rPr lang="en-US" dirty="0" err="1"/>
              <a:t>Chilrden</a:t>
            </a:r>
            <a:endParaRPr lang="en-US" dirty="0"/>
          </a:p>
        </p:txBody>
      </p:sp>
      <p:sp>
        <p:nvSpPr>
          <p:cNvPr id="3" name="Content Placeholder 2"/>
          <p:cNvSpPr>
            <a:spLocks noGrp="1"/>
          </p:cNvSpPr>
          <p:nvPr>
            <p:ph idx="1"/>
          </p:nvPr>
        </p:nvSpPr>
        <p:spPr/>
        <p:txBody>
          <a:bodyPr>
            <a:normAutofit/>
          </a:bodyPr>
          <a:lstStyle/>
          <a:p>
            <a:pPr marL="0" indent="0">
              <a:buNone/>
            </a:pPr>
            <a:r>
              <a:rPr lang="en-US" dirty="0"/>
              <a:t>God promises to answer these prayers! </a:t>
            </a:r>
          </a:p>
          <a:p>
            <a:pPr marL="0" indent="0">
              <a:buNone/>
            </a:pPr>
            <a:r>
              <a:rPr lang="en-US" dirty="0"/>
              <a:t>I John 5:14&amp;15: And this is the confidence which we have before Him, that, if we ask anything according to His will, He hears us.  And if we know that He hears us in whatever we ask, we know that we have the requests which we have asked from Him. </a:t>
            </a:r>
          </a:p>
          <a:p>
            <a:endParaRPr lang="en-US" dirty="0"/>
          </a:p>
          <a:p>
            <a:endParaRPr lang="en-US" dirty="0"/>
          </a:p>
        </p:txBody>
      </p:sp>
    </p:spTree>
    <p:extLst>
      <p:ext uri="{BB962C8B-B14F-4D97-AF65-F5344CB8AC3E}">
        <p14:creationId xmlns:p14="http://schemas.microsoft.com/office/powerpoint/2010/main" val="2195198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This is praying strategically </a:t>
            </a:r>
          </a:p>
          <a:p>
            <a:pPr marL="0" indent="0">
              <a:buNone/>
            </a:pPr>
            <a:r>
              <a:rPr lang="en-US" dirty="0"/>
              <a:t>A strategy:  a plan of action or policy designed to achieve a major or overall aim.</a:t>
            </a:r>
          </a:p>
          <a:p>
            <a:pPr marL="0" indent="0">
              <a:buNone/>
            </a:pPr>
            <a:r>
              <a:rPr lang="en-US" dirty="0"/>
              <a:t>Aim as parent: child grows up to be a God dependent gracious giver.  Love God and people. </a:t>
            </a:r>
          </a:p>
          <a:p>
            <a:pPr marL="0" indent="0">
              <a:buNone/>
            </a:pPr>
            <a:r>
              <a:rPr lang="en-US" dirty="0"/>
              <a:t>Prayer will play a strategic role in playing our role in this aim.  </a:t>
            </a:r>
          </a:p>
          <a:p>
            <a:pPr marL="0" indent="0">
              <a:buNone/>
            </a:pPr>
            <a:endParaRPr lang="en-US" dirty="0"/>
          </a:p>
        </p:txBody>
      </p:sp>
    </p:spTree>
    <p:extLst>
      <p:ext uri="{BB962C8B-B14F-4D97-AF65-F5344CB8AC3E}">
        <p14:creationId xmlns:p14="http://schemas.microsoft.com/office/powerpoint/2010/main" val="285477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Most of us . . . get bogged down with trivia: Jane’s sinus trouble, Ben’s discouragement, Mary’s problem with her mother-in-law . . . All of these may be important, but prayer, like warfare, calls for strategy.  It is said of Napoleon that he would watch the development of his battles from a vantage, quietly analyzing the situation while he watched.  His key general would watch him.  ‘That farm,’ he once said to Marshall Ney, ‘That farm that you can see on the ridge there.  Take it . . . Hold it.  For if you can, the battle is won.’  In praying for the Ephesians, Paul was aware that if the key to the whole battle was won, lesser skirmishes would sort themselves out rather easily.   Smaller problems are so often symptomatic of larger issues . . ..</a:t>
            </a:r>
          </a:p>
          <a:p>
            <a:pPr marL="0" indent="0">
              <a:buNone/>
            </a:pPr>
            <a:endParaRPr lang="en-US" dirty="0"/>
          </a:p>
        </p:txBody>
      </p:sp>
    </p:spTree>
    <p:extLst>
      <p:ext uri="{BB962C8B-B14F-4D97-AF65-F5344CB8AC3E}">
        <p14:creationId xmlns:p14="http://schemas.microsoft.com/office/powerpoint/2010/main" val="3349690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Prayer must be directed at that which is the key.  It concerns itself with strategy, not with tactics . . . If therefore one thinks that Paul’s prayer is spiritual and not practical, it is a sign of how blind he is to what life is all about . . .”  John White, </a:t>
            </a:r>
            <a:r>
              <a:rPr lang="en-US" i="1" dirty="0"/>
              <a:t>Daring To Draw Near</a:t>
            </a:r>
            <a:r>
              <a:rPr lang="en-US" dirty="0"/>
              <a:t> (Downers Grove: </a:t>
            </a:r>
            <a:r>
              <a:rPr lang="en-US" dirty="0" err="1"/>
              <a:t>InterVarsity</a:t>
            </a:r>
            <a:r>
              <a:rPr lang="en-US" dirty="0"/>
              <a:t> Press, 1977), p. 137.</a:t>
            </a:r>
          </a:p>
          <a:p>
            <a:pPr marL="0" indent="0">
              <a:buNone/>
            </a:pPr>
            <a:endParaRPr lang="en-US" dirty="0"/>
          </a:p>
        </p:txBody>
      </p:sp>
    </p:spTree>
    <p:extLst>
      <p:ext uri="{BB962C8B-B14F-4D97-AF65-F5344CB8AC3E}">
        <p14:creationId xmlns:p14="http://schemas.microsoft.com/office/powerpoint/2010/main" val="3608795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How to?</a:t>
            </a:r>
          </a:p>
          <a:p>
            <a:pPr marL="0" indent="0">
              <a:buNone/>
            </a:pPr>
            <a:r>
              <a:rPr lang="en-US" dirty="0"/>
              <a:t>Read Scripture with this in mind</a:t>
            </a:r>
          </a:p>
          <a:p>
            <a:pPr marL="0" indent="0">
              <a:buNone/>
            </a:pPr>
            <a:r>
              <a:rPr lang="en-US" dirty="0"/>
              <a:t>Prayer cards:  Paul Miller, A </a:t>
            </a:r>
            <a:r>
              <a:rPr lang="en-US" i="1" dirty="0"/>
              <a:t>Praying Life </a:t>
            </a:r>
          </a:p>
        </p:txBody>
      </p:sp>
    </p:spTree>
    <p:extLst>
      <p:ext uri="{BB962C8B-B14F-4D97-AF65-F5344CB8AC3E}">
        <p14:creationId xmlns:p14="http://schemas.microsoft.com/office/powerpoint/2010/main" val="137264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How to?</a:t>
            </a:r>
          </a:p>
          <a:p>
            <a:pPr marL="0" indent="0">
              <a:buNone/>
            </a:pPr>
            <a:r>
              <a:rPr lang="en-US" dirty="0"/>
              <a:t>Read Scripture with this in mind</a:t>
            </a:r>
          </a:p>
          <a:p>
            <a:pPr marL="0" indent="0">
              <a:buNone/>
            </a:pPr>
            <a:r>
              <a:rPr lang="en-US" dirty="0"/>
              <a:t>Prayer cards:  Paul Miller, A </a:t>
            </a:r>
            <a:r>
              <a:rPr lang="en-US" i="1" dirty="0"/>
              <a:t>Praying Life </a:t>
            </a:r>
          </a:p>
          <a:p>
            <a:pPr marL="0" indent="0">
              <a:buNone/>
            </a:pPr>
            <a:r>
              <a:rPr lang="en-US" dirty="0"/>
              <a:t>Pictures in my bible</a:t>
            </a:r>
          </a:p>
          <a:p>
            <a:pPr marL="0" indent="0">
              <a:buNone/>
            </a:pPr>
            <a:r>
              <a:rPr lang="en-US" dirty="0"/>
              <a:t>Prayer journal</a:t>
            </a:r>
          </a:p>
          <a:p>
            <a:pPr marL="0" indent="0">
              <a:buNone/>
            </a:pPr>
            <a:r>
              <a:rPr lang="en-US" dirty="0"/>
              <a:t>Pray with others </a:t>
            </a:r>
          </a:p>
          <a:p>
            <a:pPr marL="0" indent="0">
              <a:buNone/>
            </a:pPr>
            <a:r>
              <a:rPr lang="en-US" dirty="0"/>
              <a:t>“It is possible to move men, through God, by prayer alone.” Hudson Taylor</a:t>
            </a:r>
          </a:p>
        </p:txBody>
      </p:sp>
    </p:spTree>
    <p:extLst>
      <p:ext uri="{BB962C8B-B14F-4D97-AF65-F5344CB8AC3E}">
        <p14:creationId xmlns:p14="http://schemas.microsoft.com/office/powerpoint/2010/main" val="52429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Prayer:  talking to and listening to the Father about the children he has entrusted to our care. </a:t>
            </a:r>
          </a:p>
          <a:p>
            <a:pPr marL="0" indent="0">
              <a:buNone/>
            </a:pPr>
            <a:r>
              <a:rPr lang="en-US" dirty="0"/>
              <a:t>Some truths that motivate prayer:  </a:t>
            </a:r>
          </a:p>
          <a:p>
            <a:r>
              <a:rPr lang="en-US" dirty="0"/>
              <a:t>As parent, you need all the help you can get </a:t>
            </a:r>
          </a:p>
          <a:p>
            <a:r>
              <a:rPr lang="en-US" dirty="0"/>
              <a:t>Children, while of great worth, still have a sin nature</a:t>
            </a:r>
          </a:p>
          <a:p>
            <a:r>
              <a:rPr lang="en-US" dirty="0"/>
              <a:t>In a spiritual battle  with unscrupulous adversary (Eph.  6:12; I Peter 5:8)</a:t>
            </a:r>
          </a:p>
          <a:p>
            <a:r>
              <a:rPr lang="en-US" dirty="0"/>
              <a:t>God knows what is best for them</a:t>
            </a:r>
          </a:p>
        </p:txBody>
      </p:sp>
    </p:spTree>
    <p:extLst>
      <p:ext uri="{BB962C8B-B14F-4D97-AF65-F5344CB8AC3E}">
        <p14:creationId xmlns:p14="http://schemas.microsoft.com/office/powerpoint/2010/main" val="298279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My friend, if you are not able to leave your children a legacy in the form of money or goods, do not worry about that. And do not wear yourself to death either physically or spiritually in order to accumulate a great deal of property for your children; but see to it, night and day, that you pray for them. Then you will leave them a great legacy of answers to prayer, which will follow them all the days of their life. Then you may calmly and with a good conscience depart from them, even though you may not leave them a great deal of material wealth. O. </a:t>
            </a:r>
            <a:r>
              <a:rPr lang="en-US" dirty="0" err="1"/>
              <a:t>Hallesby</a:t>
            </a:r>
            <a:r>
              <a:rPr lang="en-US" dirty="0"/>
              <a:t>, </a:t>
            </a:r>
            <a:r>
              <a:rPr lang="en-US" i="1" dirty="0"/>
              <a:t>Prayer, pg. </a:t>
            </a:r>
            <a:r>
              <a:rPr lang="en-US" i="1"/>
              <a:t>173. </a:t>
            </a:r>
            <a:endParaRPr lang="en-US" dirty="0"/>
          </a:p>
        </p:txBody>
      </p:sp>
    </p:spTree>
    <p:extLst>
      <p:ext uri="{BB962C8B-B14F-4D97-AF65-F5344CB8AC3E}">
        <p14:creationId xmlns:p14="http://schemas.microsoft.com/office/powerpoint/2010/main" val="502282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Questions?</a:t>
            </a:r>
          </a:p>
          <a:p>
            <a:pPr marL="0" indent="0">
              <a:buNone/>
            </a:pPr>
            <a:endParaRPr lang="en-US" dirty="0"/>
          </a:p>
          <a:p>
            <a:pPr marL="0" indent="0">
              <a:buNone/>
            </a:pPr>
            <a:r>
              <a:rPr lang="en-US" dirty="0"/>
              <a:t>Comments? </a:t>
            </a:r>
          </a:p>
        </p:txBody>
      </p:sp>
    </p:spTree>
    <p:extLst>
      <p:ext uri="{BB962C8B-B14F-4D97-AF65-F5344CB8AC3E}">
        <p14:creationId xmlns:p14="http://schemas.microsoft.com/office/powerpoint/2010/main" val="177921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normAutofit/>
          </a:bodyPr>
          <a:lstStyle/>
          <a:p>
            <a:pPr marL="0" indent="0">
              <a:buNone/>
            </a:pPr>
            <a:r>
              <a:rPr lang="en-US" dirty="0"/>
              <a:t>Why is it so hard to pray for our kids?</a:t>
            </a:r>
          </a:p>
          <a:p>
            <a:pPr marL="0" indent="0">
              <a:buNone/>
            </a:pPr>
            <a:r>
              <a:rPr lang="en-US" dirty="0"/>
              <a:t>The important vs. the urgent</a:t>
            </a:r>
          </a:p>
          <a:p>
            <a:r>
              <a:rPr lang="en-US" dirty="0"/>
              <a:t>Urgent:  requires immediate action </a:t>
            </a:r>
          </a:p>
          <a:p>
            <a:r>
              <a:rPr lang="en-US" dirty="0"/>
              <a:t>Important:  of great significance or value, likely to have a profound effect on success, survival or wellbeing </a:t>
            </a:r>
          </a:p>
          <a:p>
            <a:pPr marL="0" indent="0">
              <a:buNone/>
            </a:pPr>
            <a:endParaRPr lang="en-US" dirty="0"/>
          </a:p>
        </p:txBody>
      </p:sp>
    </p:spTree>
    <p:extLst>
      <p:ext uri="{BB962C8B-B14F-4D97-AF65-F5344CB8AC3E}">
        <p14:creationId xmlns:p14="http://schemas.microsoft.com/office/powerpoint/2010/main" val="67440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5" name="TextBox 4"/>
          <p:cNvSpPr txBox="1"/>
          <p:nvPr/>
        </p:nvSpPr>
        <p:spPr>
          <a:xfrm>
            <a:off x="1028700" y="1690688"/>
            <a:ext cx="3771900" cy="4524315"/>
          </a:xfrm>
          <a:prstGeom prst="rect">
            <a:avLst/>
          </a:prstGeom>
          <a:noFill/>
        </p:spPr>
        <p:txBody>
          <a:bodyPr wrap="square" rtlCol="0">
            <a:spAutoFit/>
          </a:bodyPr>
          <a:lstStyle/>
          <a:p>
            <a:r>
              <a:rPr lang="en-US" sz="3200" dirty="0"/>
              <a:t>Important/Urgent task: </a:t>
            </a:r>
          </a:p>
          <a:p>
            <a:r>
              <a:rPr lang="en-US" sz="3200" dirty="0"/>
              <a:t>Feeding them </a:t>
            </a:r>
          </a:p>
          <a:p>
            <a:r>
              <a:rPr lang="en-US" sz="3200" dirty="0"/>
              <a:t>Changing them</a:t>
            </a:r>
          </a:p>
          <a:p>
            <a:r>
              <a:rPr lang="en-US" sz="3200" dirty="0"/>
              <a:t>Fix dinner</a:t>
            </a:r>
          </a:p>
          <a:p>
            <a:r>
              <a:rPr lang="en-US" sz="3200" dirty="0"/>
              <a:t>Do homework</a:t>
            </a:r>
          </a:p>
          <a:p>
            <a:r>
              <a:rPr lang="en-US" sz="3200" dirty="0"/>
              <a:t>Get to school </a:t>
            </a:r>
          </a:p>
          <a:p>
            <a:r>
              <a:rPr lang="en-US" sz="3200" dirty="0"/>
              <a:t>Give them a bath</a:t>
            </a:r>
          </a:p>
          <a:p>
            <a:r>
              <a:rPr lang="en-US" sz="3200" dirty="0"/>
              <a:t>Discipline them</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12966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 </a:t>
            </a:r>
          </a:p>
        </p:txBody>
      </p:sp>
      <p:sp>
        <p:nvSpPr>
          <p:cNvPr id="3" name="Content Placeholder 2"/>
          <p:cNvSpPr>
            <a:spLocks noGrp="1"/>
          </p:cNvSpPr>
          <p:nvPr>
            <p:ph idx="1"/>
          </p:nvPr>
        </p:nvSpPr>
        <p:spPr/>
        <p:txBody>
          <a:bodyPr/>
          <a:lstStyle/>
          <a:p>
            <a:pPr marL="0" indent="0">
              <a:buNone/>
            </a:pPr>
            <a:r>
              <a:rPr lang="en-US" dirty="0"/>
              <a:t>Why is it so hard to pray for our kids?</a:t>
            </a:r>
          </a:p>
          <a:p>
            <a:pPr marL="0" indent="0">
              <a:buNone/>
            </a:pPr>
            <a:r>
              <a:rPr lang="en-US" dirty="0"/>
              <a:t>The important vs. the urgent</a:t>
            </a:r>
          </a:p>
          <a:p>
            <a:pPr marL="0" indent="0">
              <a:buNone/>
            </a:pPr>
            <a:r>
              <a:rPr lang="en-US" dirty="0"/>
              <a:t>Never seems time – Oswald Sanders </a:t>
            </a:r>
          </a:p>
          <a:p>
            <a:pPr marL="0" indent="0">
              <a:buNone/>
            </a:pPr>
            <a:r>
              <a:rPr lang="en-US" dirty="0"/>
              <a:t>Sometimes surprised that it is hard (Col. 4:12)</a:t>
            </a:r>
          </a:p>
          <a:p>
            <a:pPr marL="0" indent="0">
              <a:buNone/>
            </a:pPr>
            <a:r>
              <a:rPr lang="en-US" dirty="0"/>
              <a:t>On some level, we doubt its efficacy </a:t>
            </a:r>
          </a:p>
          <a:p>
            <a:pPr marL="0" indent="0">
              <a:buNone/>
            </a:pPr>
            <a:r>
              <a:rPr lang="en-US" dirty="0"/>
              <a:t>THANK GOD FOR ROM 8:26 : “in the same way the Spirit also helps with our weakness, for we do not know how to pray as we should…” </a:t>
            </a:r>
          </a:p>
        </p:txBody>
      </p:sp>
    </p:spTree>
    <p:extLst>
      <p:ext uri="{BB962C8B-B14F-4D97-AF65-F5344CB8AC3E}">
        <p14:creationId xmlns:p14="http://schemas.microsoft.com/office/powerpoint/2010/main" val="158148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a:t>
            </a:r>
          </a:p>
        </p:txBody>
      </p:sp>
      <p:sp>
        <p:nvSpPr>
          <p:cNvPr id="3" name="Content Placeholder 2"/>
          <p:cNvSpPr>
            <a:spLocks noGrp="1"/>
          </p:cNvSpPr>
          <p:nvPr>
            <p:ph idx="1"/>
          </p:nvPr>
        </p:nvSpPr>
        <p:spPr/>
        <p:txBody>
          <a:bodyPr/>
          <a:lstStyle/>
          <a:p>
            <a:pPr marL="0" indent="0">
              <a:buNone/>
            </a:pPr>
            <a:r>
              <a:rPr lang="en-US" dirty="0"/>
              <a:t>Content of our prayers</a:t>
            </a:r>
          </a:p>
          <a:p>
            <a:pPr marL="0" indent="0">
              <a:buNone/>
            </a:pPr>
            <a:r>
              <a:rPr lang="en-US" b="1" dirty="0"/>
              <a:t>Pray for yourself</a:t>
            </a:r>
          </a:p>
          <a:p>
            <a:pPr marL="0" indent="0">
              <a:buNone/>
            </a:pPr>
            <a:r>
              <a:rPr lang="en-US" dirty="0"/>
              <a:t>You can pray for anything but may want to consider:  </a:t>
            </a:r>
            <a:endParaRPr lang="en-US" b="1" dirty="0"/>
          </a:p>
          <a:p>
            <a:pPr marL="0" indent="0">
              <a:buNone/>
            </a:pPr>
            <a:r>
              <a:rPr lang="en-US" dirty="0"/>
              <a:t>I </a:t>
            </a:r>
            <a:r>
              <a:rPr lang="en-US" dirty="0" err="1"/>
              <a:t>Thes</a:t>
            </a:r>
            <a:r>
              <a:rPr lang="en-US" dirty="0"/>
              <a:t> 3:12:  and may the Lord cause you to increase and abound in love for one another,</a:t>
            </a:r>
          </a:p>
          <a:p>
            <a:r>
              <a:rPr lang="en-US" dirty="0"/>
              <a:t>To love like Christ </a:t>
            </a:r>
          </a:p>
          <a:p>
            <a:r>
              <a:rPr lang="en-US" dirty="0"/>
              <a:t>Too easy to sit them in front of iPad, unwilling to be the driver, not to listen, follow through on discipline. </a:t>
            </a:r>
          </a:p>
          <a:p>
            <a:endParaRPr lang="en-US" dirty="0"/>
          </a:p>
          <a:p>
            <a:endParaRPr lang="en-US" dirty="0"/>
          </a:p>
        </p:txBody>
      </p:sp>
    </p:spTree>
    <p:extLst>
      <p:ext uri="{BB962C8B-B14F-4D97-AF65-F5344CB8AC3E}">
        <p14:creationId xmlns:p14="http://schemas.microsoft.com/office/powerpoint/2010/main" val="43368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a:t>
            </a:r>
            <a:r>
              <a:rPr lang="en-US" dirty="0" err="1"/>
              <a:t>Chilrden</a:t>
            </a:r>
            <a:endParaRPr lang="en-US" dirty="0"/>
          </a:p>
        </p:txBody>
      </p:sp>
      <p:sp>
        <p:nvSpPr>
          <p:cNvPr id="3" name="Content Placeholder 2"/>
          <p:cNvSpPr>
            <a:spLocks noGrp="1"/>
          </p:cNvSpPr>
          <p:nvPr>
            <p:ph idx="1"/>
          </p:nvPr>
        </p:nvSpPr>
        <p:spPr/>
        <p:txBody>
          <a:bodyPr/>
          <a:lstStyle/>
          <a:p>
            <a:pPr marL="0" indent="0">
              <a:buNone/>
            </a:pPr>
            <a:r>
              <a:rPr lang="en-US" dirty="0"/>
              <a:t>Content of our prayers</a:t>
            </a:r>
          </a:p>
          <a:p>
            <a:pPr marL="0" indent="0">
              <a:buNone/>
            </a:pPr>
            <a:r>
              <a:rPr lang="en-US" b="1" dirty="0"/>
              <a:t>Pray for yourself</a:t>
            </a:r>
          </a:p>
          <a:p>
            <a:pPr marL="0" indent="0">
              <a:buNone/>
            </a:pPr>
            <a:r>
              <a:rPr lang="en-US" dirty="0"/>
              <a:t>Phil 1:9:   And this I pray, that your love may abound still more and more in real knowledge and all discernment…</a:t>
            </a:r>
          </a:p>
          <a:p>
            <a:r>
              <a:rPr lang="en-US" dirty="0"/>
              <a:t>Deeper appreciation for this prayer the older they get  </a:t>
            </a:r>
          </a:p>
          <a:p>
            <a:r>
              <a:rPr lang="en-US" dirty="0"/>
              <a:t>Issues become more complicated and answers not so clear cut</a:t>
            </a:r>
          </a:p>
          <a:p>
            <a:r>
              <a:rPr lang="en-US" dirty="0"/>
              <a:t>“Lord, show me where I am getting in your way as you work in their lives.” </a:t>
            </a:r>
          </a:p>
          <a:p>
            <a:endParaRPr lang="en-US" dirty="0"/>
          </a:p>
          <a:p>
            <a:endParaRPr lang="en-US" dirty="0"/>
          </a:p>
        </p:txBody>
      </p:sp>
    </p:spTree>
    <p:extLst>
      <p:ext uri="{BB962C8B-B14F-4D97-AF65-F5344CB8AC3E}">
        <p14:creationId xmlns:p14="http://schemas.microsoft.com/office/powerpoint/2010/main" val="61871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Praying Scripture for our Children</a:t>
            </a:r>
          </a:p>
        </p:txBody>
      </p:sp>
      <p:sp>
        <p:nvSpPr>
          <p:cNvPr id="3" name="Content Placeholder 2"/>
          <p:cNvSpPr>
            <a:spLocks noGrp="1"/>
          </p:cNvSpPr>
          <p:nvPr>
            <p:ph idx="1"/>
          </p:nvPr>
        </p:nvSpPr>
        <p:spPr/>
        <p:txBody>
          <a:bodyPr/>
          <a:lstStyle/>
          <a:p>
            <a:pPr marL="0" indent="0">
              <a:buNone/>
            </a:pPr>
            <a:r>
              <a:rPr lang="en-US" dirty="0"/>
              <a:t>Content of our prayers</a:t>
            </a:r>
          </a:p>
          <a:p>
            <a:pPr marL="0" indent="0">
              <a:buNone/>
            </a:pPr>
            <a:r>
              <a:rPr lang="en-US" b="1" dirty="0"/>
              <a:t>Pray for yourself</a:t>
            </a:r>
          </a:p>
          <a:p>
            <a:pPr marL="0" indent="0">
              <a:buNone/>
            </a:pPr>
            <a:r>
              <a:rPr lang="en-US" dirty="0"/>
              <a:t>Psalm 139:23 &amp;24:  Search me, O God, and know my heart; Try me and know my anxious thoughts; And see if there be any hurtful way in me. And lead me in the everlasting way. </a:t>
            </a:r>
          </a:p>
          <a:p>
            <a:r>
              <a:rPr lang="en-US" dirty="0"/>
              <a:t>Where is my sin influencing my parenting?</a:t>
            </a:r>
          </a:p>
          <a:p>
            <a:r>
              <a:rPr lang="en-US" dirty="0"/>
              <a:t>Backbone to respond graciously to sin revealed</a:t>
            </a:r>
          </a:p>
          <a:p>
            <a:endParaRPr lang="en-US" dirty="0"/>
          </a:p>
          <a:p>
            <a:endParaRPr lang="en-US" dirty="0"/>
          </a:p>
        </p:txBody>
      </p:sp>
    </p:spTree>
    <p:extLst>
      <p:ext uri="{BB962C8B-B14F-4D97-AF65-F5344CB8AC3E}">
        <p14:creationId xmlns:p14="http://schemas.microsoft.com/office/powerpoint/2010/main" val="98700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be5585976ac04169e0044083e8666772">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b2060d0bd15e5f31296c148948f8bc83"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5F4C16-ABB8-4991-AF41-53224AE695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9b7a70-faf7-49ad-93f7-50be65527ab7"/>
    <ds:schemaRef ds:uri="ff815424-4e70-49c6-b287-782c85bc6f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E281B7-82CF-4102-885A-8FBCDC1E669A}">
  <ds:schemaRefs>
    <ds:schemaRef ds:uri="http://schemas.microsoft.com/sharepoint/v3/contenttype/forms"/>
  </ds:schemaRefs>
</ds:datastoreItem>
</file>

<file path=customXml/itemProps3.xml><?xml version="1.0" encoding="utf-8"?>
<ds:datastoreItem xmlns:ds="http://schemas.openxmlformats.org/officeDocument/2006/customXml" ds:itemID="{B1E1C681-1655-4EEE-A916-DD43A884D0E3}">
  <ds:schemaRefs>
    <ds:schemaRef ds:uri="http://purl.org/dc/elements/1.1/"/>
    <ds:schemaRef ds:uri="http://schemas.microsoft.com/office/2006/metadata/properties"/>
    <ds:schemaRef ds:uri="http://purl.org/dc/terms/"/>
    <ds:schemaRef ds:uri="369b7a70-faf7-49ad-93f7-50be65527ab7"/>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ff815424-4e70-49c6-b287-782c85bc6f8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419</TotalTime>
  <Words>1904</Words>
  <Application>Microsoft Office PowerPoint</Application>
  <PresentationFormat>Widescreen</PresentationFormat>
  <Paragraphs>143</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Praying Scripture for your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vt:lpstr>
      <vt:lpstr>Praying Scripture for our Chilrden</vt:lpstr>
      <vt:lpstr>Praying Scripture for our Children</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Chilrden</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lpstr>Praying Scripture for our Children </vt:lpstr>
    </vt:vector>
  </TitlesOfParts>
  <Company>Xenos Christian Fellowship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Praying Scripture for our Kids</dc:title>
  <dc:creator>McCormacP</dc:creator>
  <cp:lastModifiedBy>DoddH</cp:lastModifiedBy>
  <cp:revision>63</cp:revision>
  <dcterms:created xsi:type="dcterms:W3CDTF">2021-10-30T18:15:30Z</dcterms:created>
  <dcterms:modified xsi:type="dcterms:W3CDTF">2023-12-22T00:55:30Z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