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97" r:id="rId7"/>
    <p:sldId id="298" r:id="rId8"/>
    <p:sldId id="296" r:id="rId9"/>
    <p:sldId id="302" r:id="rId10"/>
    <p:sldId id="303" r:id="rId11"/>
    <p:sldId id="304" r:id="rId12"/>
    <p:sldId id="305" r:id="rId13"/>
    <p:sldId id="306" r:id="rId14"/>
    <p:sldId id="310" r:id="rId15"/>
    <p:sldId id="311" r:id="rId16"/>
    <p:sldId id="312" r:id="rId17"/>
    <p:sldId id="317" r:id="rId18"/>
    <p:sldId id="332" r:id="rId19"/>
    <p:sldId id="313" r:id="rId20"/>
    <p:sldId id="314" r:id="rId21"/>
    <p:sldId id="315" r:id="rId22"/>
    <p:sldId id="316" r:id="rId23"/>
    <p:sldId id="331" r:id="rId24"/>
    <p:sldId id="330" r:id="rId25"/>
    <p:sldId id="318" r:id="rId26"/>
    <p:sldId id="319" r:id="rId27"/>
    <p:sldId id="320" r:id="rId28"/>
    <p:sldId id="321" r:id="rId29"/>
    <p:sldId id="322" r:id="rId30"/>
    <p:sldId id="323" r:id="rId31"/>
    <p:sldId id="324" r:id="rId32"/>
    <p:sldId id="325" r:id="rId33"/>
    <p:sldId id="326" r:id="rId34"/>
    <p:sldId id="327" r:id="rId35"/>
    <p:sldId id="328" r:id="rId36"/>
    <p:sldId id="329" r:id="rId37"/>
    <p:sldId id="333"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804" y="72"/>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ingartnerR" userId="383ae787-67ba-4c8e-8778-5e8e272c942a" providerId="ADAL" clId="{81D43FAB-0D70-40A6-94C4-A722E1192077}"/>
    <pc:docChg chg="custSel addSld delSld modSld">
      <pc:chgData name="WeingartnerR" userId="383ae787-67ba-4c8e-8778-5e8e272c942a" providerId="ADAL" clId="{81D43FAB-0D70-40A6-94C4-A722E1192077}" dt="2022-12-07T14:30:56.893" v="571"/>
      <pc:docMkLst>
        <pc:docMk/>
      </pc:docMkLst>
      <pc:sldChg chg="modSp modAnim">
        <pc:chgData name="WeingartnerR" userId="383ae787-67ba-4c8e-8778-5e8e272c942a" providerId="ADAL" clId="{81D43FAB-0D70-40A6-94C4-A722E1192077}" dt="2022-11-29T15:38:19.970" v="72" actId="404"/>
        <pc:sldMkLst>
          <pc:docMk/>
          <pc:sldMk cId="2399388701" sldId="256"/>
        </pc:sldMkLst>
        <pc:spChg chg="mod">
          <ac:chgData name="WeingartnerR" userId="383ae787-67ba-4c8e-8778-5e8e272c942a" providerId="ADAL" clId="{81D43FAB-0D70-40A6-94C4-A722E1192077}" dt="2022-11-29T15:37:56.220" v="28" actId="20577"/>
          <ac:spMkLst>
            <pc:docMk/>
            <pc:sldMk cId="2399388701" sldId="256"/>
            <ac:spMk id="2" creationId="{281C4ADD-58A1-4C03-90FB-5ABE9FC0A7D5}"/>
          </ac:spMkLst>
        </pc:spChg>
        <pc:spChg chg="mod">
          <ac:chgData name="WeingartnerR" userId="383ae787-67ba-4c8e-8778-5e8e272c942a" providerId="ADAL" clId="{81D43FAB-0D70-40A6-94C4-A722E1192077}" dt="2022-11-29T15:38:19.970" v="72" actId="404"/>
          <ac:spMkLst>
            <pc:docMk/>
            <pc:sldMk cId="2399388701" sldId="256"/>
            <ac:spMk id="3" creationId="{2C167230-17ED-40CA-8F76-3A365D011EB3}"/>
          </ac:spMkLst>
        </pc:spChg>
      </pc:sldChg>
      <pc:sldChg chg="modSp modAnim">
        <pc:chgData name="WeingartnerR" userId="383ae787-67ba-4c8e-8778-5e8e272c942a" providerId="ADAL" clId="{81D43FAB-0D70-40A6-94C4-A722E1192077}" dt="2022-12-07T14:27:33.027" v="565" actId="20577"/>
        <pc:sldMkLst>
          <pc:docMk/>
          <pc:sldMk cId="2747340771" sldId="257"/>
        </pc:sldMkLst>
        <pc:spChg chg="mod">
          <ac:chgData name="WeingartnerR" userId="383ae787-67ba-4c8e-8778-5e8e272c942a" providerId="ADAL" clId="{81D43FAB-0D70-40A6-94C4-A722E1192077}" dt="2022-11-29T15:39:57.252" v="102" actId="20577"/>
          <ac:spMkLst>
            <pc:docMk/>
            <pc:sldMk cId="2747340771" sldId="257"/>
            <ac:spMk id="2" creationId="{7D717670-062F-4320-BBEF-5A77799C1307}"/>
          </ac:spMkLst>
        </pc:spChg>
        <pc:spChg chg="mod">
          <ac:chgData name="WeingartnerR" userId="383ae787-67ba-4c8e-8778-5e8e272c942a" providerId="ADAL" clId="{81D43FAB-0D70-40A6-94C4-A722E1192077}" dt="2022-12-07T14:27:33.027" v="565" actId="20577"/>
          <ac:spMkLst>
            <pc:docMk/>
            <pc:sldMk cId="2747340771" sldId="257"/>
            <ac:spMk id="3" creationId="{8B1F97B5-90FA-4AEA-812C-E49E9E615317}"/>
          </ac:spMkLst>
        </pc:spChg>
      </pc:sldChg>
      <pc:sldChg chg="modSp add modAnim">
        <pc:chgData name="WeingartnerR" userId="383ae787-67ba-4c8e-8778-5e8e272c942a" providerId="ADAL" clId="{81D43FAB-0D70-40A6-94C4-A722E1192077}" dt="2022-11-29T16:06:05.179" v="443"/>
        <pc:sldMkLst>
          <pc:docMk/>
          <pc:sldMk cId="769715486" sldId="296"/>
        </pc:sldMkLst>
        <pc:spChg chg="mod">
          <ac:chgData name="WeingartnerR" userId="383ae787-67ba-4c8e-8778-5e8e272c942a" providerId="ADAL" clId="{81D43FAB-0D70-40A6-94C4-A722E1192077}" dt="2022-11-29T16:03:45.647" v="379"/>
          <ac:spMkLst>
            <pc:docMk/>
            <pc:sldMk cId="769715486" sldId="296"/>
            <ac:spMk id="2" creationId="{7D717670-062F-4320-BBEF-5A77799C1307}"/>
          </ac:spMkLst>
        </pc:spChg>
        <pc:spChg chg="mod">
          <ac:chgData name="WeingartnerR" userId="383ae787-67ba-4c8e-8778-5e8e272c942a" providerId="ADAL" clId="{81D43FAB-0D70-40A6-94C4-A722E1192077}" dt="2022-11-29T16:06:05.179" v="443"/>
          <ac:spMkLst>
            <pc:docMk/>
            <pc:sldMk cId="769715486" sldId="296"/>
            <ac:spMk id="3" creationId="{8B1F97B5-90FA-4AEA-812C-E49E9E615317}"/>
          </ac:spMkLst>
        </pc:spChg>
      </pc:sldChg>
      <pc:sldChg chg="modSp add modAnim">
        <pc:chgData name="WeingartnerR" userId="383ae787-67ba-4c8e-8778-5e8e272c942a" providerId="ADAL" clId="{81D43FAB-0D70-40A6-94C4-A722E1192077}" dt="2022-12-07T14:30:56.893" v="571"/>
        <pc:sldMkLst>
          <pc:docMk/>
          <pc:sldMk cId="708432921" sldId="297"/>
        </pc:sldMkLst>
        <pc:spChg chg="mod">
          <ac:chgData name="WeingartnerR" userId="383ae787-67ba-4c8e-8778-5e8e272c942a" providerId="ADAL" clId="{81D43FAB-0D70-40A6-94C4-A722E1192077}" dt="2022-12-07T14:27:57.026" v="566"/>
          <ac:spMkLst>
            <pc:docMk/>
            <pc:sldMk cId="708432921" sldId="297"/>
            <ac:spMk id="3" creationId="{8B1F97B5-90FA-4AEA-812C-E49E9E615317}"/>
          </ac:spMkLst>
        </pc:spChg>
      </pc:sldChg>
      <pc:sldChg chg="modSp add modAnim">
        <pc:chgData name="WeingartnerR" userId="383ae787-67ba-4c8e-8778-5e8e272c942a" providerId="ADAL" clId="{81D43FAB-0D70-40A6-94C4-A722E1192077}" dt="2022-11-29T16:03:29.194" v="378" actId="20577"/>
        <pc:sldMkLst>
          <pc:docMk/>
          <pc:sldMk cId="758266993" sldId="298"/>
        </pc:sldMkLst>
        <pc:spChg chg="mod">
          <ac:chgData name="WeingartnerR" userId="383ae787-67ba-4c8e-8778-5e8e272c942a" providerId="ADAL" clId="{81D43FAB-0D70-40A6-94C4-A722E1192077}" dt="2022-11-29T16:03:29.194" v="378" actId="20577"/>
          <ac:spMkLst>
            <pc:docMk/>
            <pc:sldMk cId="758266993" sldId="298"/>
            <ac:spMk id="2" creationId="{7D717670-062F-4320-BBEF-5A77799C1307}"/>
          </ac:spMkLst>
        </pc:spChg>
        <pc:spChg chg="mod">
          <ac:chgData name="WeingartnerR" userId="383ae787-67ba-4c8e-8778-5e8e272c942a" providerId="ADAL" clId="{81D43FAB-0D70-40A6-94C4-A722E1192077}" dt="2022-11-29T15:57:32.949" v="345" actId="12"/>
          <ac:spMkLst>
            <pc:docMk/>
            <pc:sldMk cId="758266993" sldId="298"/>
            <ac:spMk id="3" creationId="{8B1F97B5-90FA-4AEA-812C-E49E9E615317}"/>
          </ac:spMkLst>
        </pc:spChg>
      </pc:sldChg>
    </pc:docChg>
  </pc:docChgLst>
  <pc:docChgLst>
    <pc:chgData name="WeingartnerR" userId="383ae787-67ba-4c8e-8778-5e8e272c942a" providerId="ADAL" clId="{65FF8680-A074-46AD-B7C5-6305BBFCA1F8}"/>
    <pc:docChg chg="custSel addSld delSld modSld">
      <pc:chgData name="WeingartnerR" userId="383ae787-67ba-4c8e-8778-5e8e272c942a" providerId="ADAL" clId="{65FF8680-A074-46AD-B7C5-6305BBFCA1F8}" dt="2023-02-01T13:25:38.280" v="4939" actId="20577"/>
      <pc:docMkLst>
        <pc:docMk/>
      </pc:docMkLst>
      <pc:sldChg chg="modAnim">
        <pc:chgData name="WeingartnerR" userId="383ae787-67ba-4c8e-8778-5e8e272c942a" providerId="ADAL" clId="{65FF8680-A074-46AD-B7C5-6305BBFCA1F8}" dt="2023-01-18T13:25:46.734" v="164"/>
        <pc:sldMkLst>
          <pc:docMk/>
          <pc:sldMk cId="2399388701" sldId="256"/>
        </pc:sldMkLst>
      </pc:sldChg>
      <pc:sldChg chg="addSp delSp modSp modAnim">
        <pc:chgData name="WeingartnerR" userId="383ae787-67ba-4c8e-8778-5e8e272c942a" providerId="ADAL" clId="{65FF8680-A074-46AD-B7C5-6305BBFCA1F8}" dt="2023-01-18T14:32:43.074" v="2505"/>
        <pc:sldMkLst>
          <pc:docMk/>
          <pc:sldMk cId="2747340771" sldId="257"/>
        </pc:sldMkLst>
        <pc:spChg chg="add del mod">
          <ac:chgData name="WeingartnerR" userId="383ae787-67ba-4c8e-8778-5e8e272c942a" providerId="ADAL" clId="{65FF8680-A074-46AD-B7C5-6305BBFCA1F8}" dt="2023-01-18T14:32:43.074" v="2505"/>
          <ac:spMkLst>
            <pc:docMk/>
            <pc:sldMk cId="2747340771" sldId="257"/>
            <ac:spMk id="4" creationId="{891FD585-6BA0-4CC5-B603-7A3108376657}"/>
          </ac:spMkLst>
        </pc:spChg>
      </pc:sldChg>
      <pc:sldChg chg="modSp modAnim">
        <pc:chgData name="WeingartnerR" userId="383ae787-67ba-4c8e-8778-5e8e272c942a" providerId="ADAL" clId="{65FF8680-A074-46AD-B7C5-6305BBFCA1F8}" dt="2023-02-01T12:47:33.702" v="4921" actId="27636"/>
        <pc:sldMkLst>
          <pc:docMk/>
          <pc:sldMk cId="769715486" sldId="296"/>
        </pc:sldMkLst>
        <pc:spChg chg="mod">
          <ac:chgData name="WeingartnerR" userId="383ae787-67ba-4c8e-8778-5e8e272c942a" providerId="ADAL" clId="{65FF8680-A074-46AD-B7C5-6305BBFCA1F8}" dt="2023-02-01T12:47:33.702" v="4921" actId="27636"/>
          <ac:spMkLst>
            <pc:docMk/>
            <pc:sldMk cId="769715486" sldId="296"/>
            <ac:spMk id="2" creationId="{7D717670-062F-4320-BBEF-5A77799C1307}"/>
          </ac:spMkLst>
        </pc:spChg>
        <pc:spChg chg="mod">
          <ac:chgData name="WeingartnerR" userId="383ae787-67ba-4c8e-8778-5e8e272c942a" providerId="ADAL" clId="{65FF8680-A074-46AD-B7C5-6305BBFCA1F8}" dt="2023-01-31T00:40:14.824" v="4690" actId="20577"/>
          <ac:spMkLst>
            <pc:docMk/>
            <pc:sldMk cId="769715486" sldId="296"/>
            <ac:spMk id="3" creationId="{8B1F97B5-90FA-4AEA-812C-E49E9E615317}"/>
          </ac:spMkLst>
        </pc:spChg>
      </pc:sldChg>
      <pc:sldChg chg="modSp">
        <pc:chgData name="WeingartnerR" userId="383ae787-67ba-4c8e-8778-5e8e272c942a" providerId="ADAL" clId="{65FF8680-A074-46AD-B7C5-6305BBFCA1F8}" dt="2023-01-17T17:00:55.740" v="51" actId="6549"/>
        <pc:sldMkLst>
          <pc:docMk/>
          <pc:sldMk cId="758266993" sldId="298"/>
        </pc:sldMkLst>
        <pc:spChg chg="mod">
          <ac:chgData name="WeingartnerR" userId="383ae787-67ba-4c8e-8778-5e8e272c942a" providerId="ADAL" clId="{65FF8680-A074-46AD-B7C5-6305BBFCA1F8}" dt="2023-01-17T17:00:55.740" v="51" actId="6549"/>
          <ac:spMkLst>
            <pc:docMk/>
            <pc:sldMk cId="758266993" sldId="298"/>
            <ac:spMk id="3" creationId="{8B1F97B5-90FA-4AEA-812C-E49E9E615317}"/>
          </ac:spMkLst>
        </pc:spChg>
      </pc:sldChg>
      <pc:sldChg chg="modSp modAnim">
        <pc:chgData name="WeingartnerR" userId="383ae787-67ba-4c8e-8778-5e8e272c942a" providerId="ADAL" clId="{65FF8680-A074-46AD-B7C5-6305BBFCA1F8}" dt="2023-01-18T14:19:55.446" v="1996" actId="1038"/>
        <pc:sldMkLst>
          <pc:docMk/>
          <pc:sldMk cId="1157280329" sldId="302"/>
        </pc:sldMkLst>
        <pc:spChg chg="mod">
          <ac:chgData name="WeingartnerR" userId="383ae787-67ba-4c8e-8778-5e8e272c942a" providerId="ADAL" clId="{65FF8680-A074-46AD-B7C5-6305BBFCA1F8}" dt="2023-01-18T14:18:45.700" v="1955" actId="20577"/>
          <ac:spMkLst>
            <pc:docMk/>
            <pc:sldMk cId="1157280329" sldId="302"/>
            <ac:spMk id="3" creationId="{8B1F97B5-90FA-4AEA-812C-E49E9E615317}"/>
          </ac:spMkLst>
        </pc:spChg>
        <pc:spChg chg="mod">
          <ac:chgData name="WeingartnerR" userId="383ae787-67ba-4c8e-8778-5e8e272c942a" providerId="ADAL" clId="{65FF8680-A074-46AD-B7C5-6305BBFCA1F8}" dt="2023-01-18T14:19:55.446" v="1996" actId="1038"/>
          <ac:spMkLst>
            <pc:docMk/>
            <pc:sldMk cId="1157280329" sldId="302"/>
            <ac:spMk id="5" creationId="{AEB62C1F-B69F-4EE8-A3C6-451B06E3B2D5}"/>
          </ac:spMkLst>
        </pc:spChg>
        <pc:picChg chg="mod">
          <ac:chgData name="WeingartnerR" userId="383ae787-67ba-4c8e-8778-5e8e272c942a" providerId="ADAL" clId="{65FF8680-A074-46AD-B7C5-6305BBFCA1F8}" dt="2023-01-18T14:19:43.734" v="1976" actId="14100"/>
          <ac:picMkLst>
            <pc:docMk/>
            <pc:sldMk cId="1157280329" sldId="302"/>
            <ac:picMk id="4" creationId="{838CCAD2-A528-4E70-B4FE-9D98D8EB1654}"/>
          </ac:picMkLst>
        </pc:picChg>
      </pc:sldChg>
      <pc:sldChg chg="delSp modSp add delAnim modAnim">
        <pc:chgData name="WeingartnerR" userId="383ae787-67ba-4c8e-8778-5e8e272c942a" providerId="ADAL" clId="{65FF8680-A074-46AD-B7C5-6305BBFCA1F8}" dt="2023-01-18T13:33:52.456" v="350" actId="20577"/>
        <pc:sldMkLst>
          <pc:docMk/>
          <pc:sldMk cId="288961514" sldId="303"/>
        </pc:sldMkLst>
        <pc:spChg chg="mod">
          <ac:chgData name="WeingartnerR" userId="383ae787-67ba-4c8e-8778-5e8e272c942a" providerId="ADAL" clId="{65FF8680-A074-46AD-B7C5-6305BBFCA1F8}" dt="2023-01-18T13:33:52.456" v="350" actId="20577"/>
          <ac:spMkLst>
            <pc:docMk/>
            <pc:sldMk cId="288961514" sldId="303"/>
            <ac:spMk id="3" creationId="{8B1F97B5-90FA-4AEA-812C-E49E9E615317}"/>
          </ac:spMkLst>
        </pc:spChg>
        <pc:spChg chg="del">
          <ac:chgData name="WeingartnerR" userId="383ae787-67ba-4c8e-8778-5e8e272c942a" providerId="ADAL" clId="{65FF8680-A074-46AD-B7C5-6305BBFCA1F8}" dt="2023-01-18T13:27:23.197" v="168" actId="478"/>
          <ac:spMkLst>
            <pc:docMk/>
            <pc:sldMk cId="288961514" sldId="303"/>
            <ac:spMk id="5" creationId="{AEB62C1F-B69F-4EE8-A3C6-451B06E3B2D5}"/>
          </ac:spMkLst>
        </pc:spChg>
        <pc:picChg chg="del">
          <ac:chgData name="WeingartnerR" userId="383ae787-67ba-4c8e-8778-5e8e272c942a" providerId="ADAL" clId="{65FF8680-A074-46AD-B7C5-6305BBFCA1F8}" dt="2023-01-18T13:27:20.217" v="167" actId="478"/>
          <ac:picMkLst>
            <pc:docMk/>
            <pc:sldMk cId="288961514" sldId="303"/>
            <ac:picMk id="4" creationId="{838CCAD2-A528-4E70-B4FE-9D98D8EB1654}"/>
          </ac:picMkLst>
        </pc:picChg>
      </pc:sldChg>
      <pc:sldChg chg="modSp add modAnim">
        <pc:chgData name="WeingartnerR" userId="383ae787-67ba-4c8e-8778-5e8e272c942a" providerId="ADAL" clId="{65FF8680-A074-46AD-B7C5-6305BBFCA1F8}" dt="2023-01-18T13:32:15.042" v="336"/>
        <pc:sldMkLst>
          <pc:docMk/>
          <pc:sldMk cId="3859808353" sldId="304"/>
        </pc:sldMkLst>
        <pc:spChg chg="mod">
          <ac:chgData name="WeingartnerR" userId="383ae787-67ba-4c8e-8778-5e8e272c942a" providerId="ADAL" clId="{65FF8680-A074-46AD-B7C5-6305BBFCA1F8}" dt="2023-01-18T13:32:10.820" v="335" actId="313"/>
          <ac:spMkLst>
            <pc:docMk/>
            <pc:sldMk cId="3859808353" sldId="304"/>
            <ac:spMk id="3" creationId="{8B1F97B5-90FA-4AEA-812C-E49E9E615317}"/>
          </ac:spMkLst>
        </pc:spChg>
      </pc:sldChg>
      <pc:sldChg chg="modSp add modAnim">
        <pc:chgData name="WeingartnerR" userId="383ae787-67ba-4c8e-8778-5e8e272c942a" providerId="ADAL" clId="{65FF8680-A074-46AD-B7C5-6305BBFCA1F8}" dt="2023-01-18T13:36:55.926" v="525"/>
        <pc:sldMkLst>
          <pc:docMk/>
          <pc:sldMk cId="2303901581" sldId="305"/>
        </pc:sldMkLst>
        <pc:spChg chg="mod">
          <ac:chgData name="WeingartnerR" userId="383ae787-67ba-4c8e-8778-5e8e272c942a" providerId="ADAL" clId="{65FF8680-A074-46AD-B7C5-6305BBFCA1F8}" dt="2023-01-18T13:36:32.201" v="522" actId="20577"/>
          <ac:spMkLst>
            <pc:docMk/>
            <pc:sldMk cId="2303901581" sldId="305"/>
            <ac:spMk id="3" creationId="{8B1F97B5-90FA-4AEA-812C-E49E9E615317}"/>
          </ac:spMkLst>
        </pc:spChg>
      </pc:sldChg>
      <pc:sldChg chg="modSp add modAnim">
        <pc:chgData name="WeingartnerR" userId="383ae787-67ba-4c8e-8778-5e8e272c942a" providerId="ADAL" clId="{65FF8680-A074-46AD-B7C5-6305BBFCA1F8}" dt="2023-01-18T13:38:41.048" v="673" actId="20577"/>
        <pc:sldMkLst>
          <pc:docMk/>
          <pc:sldMk cId="957188308" sldId="306"/>
        </pc:sldMkLst>
        <pc:spChg chg="mod">
          <ac:chgData name="WeingartnerR" userId="383ae787-67ba-4c8e-8778-5e8e272c942a" providerId="ADAL" clId="{65FF8680-A074-46AD-B7C5-6305BBFCA1F8}" dt="2023-01-18T13:38:41.048" v="673" actId="20577"/>
          <ac:spMkLst>
            <pc:docMk/>
            <pc:sldMk cId="957188308" sldId="306"/>
            <ac:spMk id="3" creationId="{8B1F97B5-90FA-4AEA-812C-E49E9E615317}"/>
          </ac:spMkLst>
        </pc:spChg>
      </pc:sldChg>
      <pc:sldChg chg="modSp add del modAnim">
        <pc:chgData name="WeingartnerR" userId="383ae787-67ba-4c8e-8778-5e8e272c942a" providerId="ADAL" clId="{65FF8680-A074-46AD-B7C5-6305BBFCA1F8}" dt="2023-02-01T13:11:55.950" v="4923" actId="2696"/>
        <pc:sldMkLst>
          <pc:docMk/>
          <pc:sldMk cId="1030950272" sldId="307"/>
        </pc:sldMkLst>
        <pc:spChg chg="mod">
          <ac:chgData name="WeingartnerR" userId="383ae787-67ba-4c8e-8778-5e8e272c942a" providerId="ADAL" clId="{65FF8680-A074-46AD-B7C5-6305BBFCA1F8}" dt="2023-02-01T13:11:48.409" v="4922"/>
          <ac:spMkLst>
            <pc:docMk/>
            <pc:sldMk cId="1030950272" sldId="307"/>
            <ac:spMk id="3" creationId="{8B1F97B5-90FA-4AEA-812C-E49E9E615317}"/>
          </ac:spMkLst>
        </pc:spChg>
      </pc:sldChg>
      <pc:sldChg chg="modSp add del modAnim">
        <pc:chgData name="WeingartnerR" userId="383ae787-67ba-4c8e-8778-5e8e272c942a" providerId="ADAL" clId="{65FF8680-A074-46AD-B7C5-6305BBFCA1F8}" dt="2023-02-01T13:11:56.712" v="4924" actId="2696"/>
        <pc:sldMkLst>
          <pc:docMk/>
          <pc:sldMk cId="994988245" sldId="308"/>
        </pc:sldMkLst>
        <pc:spChg chg="mod">
          <ac:chgData name="WeingartnerR" userId="383ae787-67ba-4c8e-8778-5e8e272c942a" providerId="ADAL" clId="{65FF8680-A074-46AD-B7C5-6305BBFCA1F8}" dt="2023-01-18T13:50:02.573" v="899"/>
          <ac:spMkLst>
            <pc:docMk/>
            <pc:sldMk cId="994988245" sldId="308"/>
            <ac:spMk id="3" creationId="{8B1F97B5-90FA-4AEA-812C-E49E9E615317}"/>
          </ac:spMkLst>
        </pc:spChg>
      </pc:sldChg>
      <pc:sldChg chg="modSp add del">
        <pc:chgData name="WeingartnerR" userId="383ae787-67ba-4c8e-8778-5e8e272c942a" providerId="ADAL" clId="{65FF8680-A074-46AD-B7C5-6305BBFCA1F8}" dt="2023-02-01T13:11:57.361" v="4925" actId="2696"/>
        <pc:sldMkLst>
          <pc:docMk/>
          <pc:sldMk cId="3767688058" sldId="309"/>
        </pc:sldMkLst>
        <pc:spChg chg="mod">
          <ac:chgData name="WeingartnerR" userId="383ae787-67ba-4c8e-8778-5e8e272c942a" providerId="ADAL" clId="{65FF8680-A074-46AD-B7C5-6305BBFCA1F8}" dt="2023-01-18T13:50:15.045" v="903" actId="5793"/>
          <ac:spMkLst>
            <pc:docMk/>
            <pc:sldMk cId="3767688058" sldId="309"/>
            <ac:spMk id="3" creationId="{8B1F97B5-90FA-4AEA-812C-E49E9E615317}"/>
          </ac:spMkLst>
        </pc:spChg>
      </pc:sldChg>
      <pc:sldChg chg="modSp add modAnim">
        <pc:chgData name="WeingartnerR" userId="383ae787-67ba-4c8e-8778-5e8e272c942a" providerId="ADAL" clId="{65FF8680-A074-46AD-B7C5-6305BBFCA1F8}" dt="2023-02-01T13:13:18.989" v="4934"/>
        <pc:sldMkLst>
          <pc:docMk/>
          <pc:sldMk cId="2061972434" sldId="310"/>
        </pc:sldMkLst>
        <pc:spChg chg="mod">
          <ac:chgData name="WeingartnerR" userId="383ae787-67ba-4c8e-8778-5e8e272c942a" providerId="ADAL" clId="{65FF8680-A074-46AD-B7C5-6305BBFCA1F8}" dt="2023-02-01T13:12:14.382" v="4929" actId="403"/>
          <ac:spMkLst>
            <pc:docMk/>
            <pc:sldMk cId="2061972434" sldId="310"/>
            <ac:spMk id="3" creationId="{8B1F97B5-90FA-4AEA-812C-E49E9E615317}"/>
          </ac:spMkLst>
        </pc:spChg>
      </pc:sldChg>
      <pc:sldChg chg="modSp add modAnim">
        <pc:chgData name="WeingartnerR" userId="383ae787-67ba-4c8e-8778-5e8e272c942a" providerId="ADAL" clId="{65FF8680-A074-46AD-B7C5-6305BBFCA1F8}" dt="2023-01-31T21:48:10.792" v="4871" actId="20577"/>
        <pc:sldMkLst>
          <pc:docMk/>
          <pc:sldMk cId="1179089569" sldId="311"/>
        </pc:sldMkLst>
        <pc:spChg chg="mod">
          <ac:chgData name="WeingartnerR" userId="383ae787-67ba-4c8e-8778-5e8e272c942a" providerId="ADAL" clId="{65FF8680-A074-46AD-B7C5-6305BBFCA1F8}" dt="2023-01-31T21:48:10.792" v="4871" actId="20577"/>
          <ac:spMkLst>
            <pc:docMk/>
            <pc:sldMk cId="1179089569" sldId="311"/>
            <ac:spMk id="3" creationId="{8B1F97B5-90FA-4AEA-812C-E49E9E615317}"/>
          </ac:spMkLst>
        </pc:spChg>
      </pc:sldChg>
      <pc:sldChg chg="modSp add modAnim">
        <pc:chgData name="WeingartnerR" userId="383ae787-67ba-4c8e-8778-5e8e272c942a" providerId="ADAL" clId="{65FF8680-A074-46AD-B7C5-6305BBFCA1F8}" dt="2023-02-01T13:18:07.317" v="4935"/>
        <pc:sldMkLst>
          <pc:docMk/>
          <pc:sldMk cId="2719830899" sldId="312"/>
        </pc:sldMkLst>
        <pc:spChg chg="mod">
          <ac:chgData name="WeingartnerR" userId="383ae787-67ba-4c8e-8778-5e8e272c942a" providerId="ADAL" clId="{65FF8680-A074-46AD-B7C5-6305BBFCA1F8}" dt="2023-01-31T21:48:14.282" v="4872" actId="20577"/>
          <ac:spMkLst>
            <pc:docMk/>
            <pc:sldMk cId="2719830899" sldId="312"/>
            <ac:spMk id="3" creationId="{8B1F97B5-90FA-4AEA-812C-E49E9E615317}"/>
          </ac:spMkLst>
        </pc:spChg>
      </pc:sldChg>
      <pc:sldChg chg="modSp add modAnim">
        <pc:chgData name="WeingartnerR" userId="383ae787-67ba-4c8e-8778-5e8e272c942a" providerId="ADAL" clId="{65FF8680-A074-46AD-B7C5-6305BBFCA1F8}" dt="2023-01-31T15:53:27.220" v="4865" actId="20577"/>
        <pc:sldMkLst>
          <pc:docMk/>
          <pc:sldMk cId="849505733" sldId="313"/>
        </pc:sldMkLst>
        <pc:spChg chg="mod">
          <ac:chgData name="WeingartnerR" userId="383ae787-67ba-4c8e-8778-5e8e272c942a" providerId="ADAL" clId="{65FF8680-A074-46AD-B7C5-6305BBFCA1F8}" dt="2023-01-31T15:53:27.220" v="4865" actId="20577"/>
          <ac:spMkLst>
            <pc:docMk/>
            <pc:sldMk cId="849505733" sldId="313"/>
            <ac:spMk id="3" creationId="{8B1F97B5-90FA-4AEA-812C-E49E9E615317}"/>
          </ac:spMkLst>
        </pc:spChg>
      </pc:sldChg>
      <pc:sldChg chg="modSp add modAnim">
        <pc:chgData name="WeingartnerR" userId="383ae787-67ba-4c8e-8778-5e8e272c942a" providerId="ADAL" clId="{65FF8680-A074-46AD-B7C5-6305BBFCA1F8}" dt="2023-01-18T14:13:43.034" v="1876"/>
        <pc:sldMkLst>
          <pc:docMk/>
          <pc:sldMk cId="2537792754" sldId="314"/>
        </pc:sldMkLst>
        <pc:spChg chg="mod">
          <ac:chgData name="WeingartnerR" userId="383ae787-67ba-4c8e-8778-5e8e272c942a" providerId="ADAL" clId="{65FF8680-A074-46AD-B7C5-6305BBFCA1F8}" dt="2023-01-18T14:13:08.682" v="1873" actId="20577"/>
          <ac:spMkLst>
            <pc:docMk/>
            <pc:sldMk cId="2537792754" sldId="314"/>
            <ac:spMk id="3" creationId="{8B1F97B5-90FA-4AEA-812C-E49E9E615317}"/>
          </ac:spMkLst>
        </pc:spChg>
      </pc:sldChg>
      <pc:sldChg chg="modSp add modAnim">
        <pc:chgData name="WeingartnerR" userId="383ae787-67ba-4c8e-8778-5e8e272c942a" providerId="ADAL" clId="{65FF8680-A074-46AD-B7C5-6305BBFCA1F8}" dt="2023-02-01T13:25:38.280" v="4939" actId="20577"/>
        <pc:sldMkLst>
          <pc:docMk/>
          <pc:sldMk cId="65835662" sldId="315"/>
        </pc:sldMkLst>
        <pc:spChg chg="mod">
          <ac:chgData name="WeingartnerR" userId="383ae787-67ba-4c8e-8778-5e8e272c942a" providerId="ADAL" clId="{65FF8680-A074-46AD-B7C5-6305BBFCA1F8}" dt="2023-02-01T13:25:38.280" v="4939" actId="20577"/>
          <ac:spMkLst>
            <pc:docMk/>
            <pc:sldMk cId="65835662" sldId="315"/>
            <ac:spMk id="3" creationId="{8B1F97B5-90FA-4AEA-812C-E49E9E615317}"/>
          </ac:spMkLst>
        </pc:spChg>
      </pc:sldChg>
      <pc:sldChg chg="addSp delSp modSp add delAnim modAnim">
        <pc:chgData name="WeingartnerR" userId="383ae787-67ba-4c8e-8778-5e8e272c942a" providerId="ADAL" clId="{65FF8680-A074-46AD-B7C5-6305BBFCA1F8}" dt="2023-01-18T15:56:16.221" v="4478"/>
        <pc:sldMkLst>
          <pc:docMk/>
          <pc:sldMk cId="185387540" sldId="316"/>
        </pc:sldMkLst>
        <pc:spChg chg="mod">
          <ac:chgData name="WeingartnerR" userId="383ae787-67ba-4c8e-8778-5e8e272c942a" providerId="ADAL" clId="{65FF8680-A074-46AD-B7C5-6305BBFCA1F8}" dt="2023-01-18T15:55:30.001" v="4473" actId="20577"/>
          <ac:spMkLst>
            <pc:docMk/>
            <pc:sldMk cId="185387540" sldId="316"/>
            <ac:spMk id="3" creationId="{8B1F97B5-90FA-4AEA-812C-E49E9E615317}"/>
          </ac:spMkLst>
        </pc:spChg>
        <pc:spChg chg="add del">
          <ac:chgData name="WeingartnerR" userId="383ae787-67ba-4c8e-8778-5e8e272c942a" providerId="ADAL" clId="{65FF8680-A074-46AD-B7C5-6305BBFCA1F8}" dt="2023-01-18T14:35:19.987" v="2510" actId="478"/>
          <ac:spMkLst>
            <pc:docMk/>
            <pc:sldMk cId="185387540" sldId="316"/>
            <ac:spMk id="4" creationId="{C512F1D8-034A-4F89-876C-C4D0C477DBDC}"/>
          </ac:spMkLst>
        </pc:spChg>
        <pc:picChg chg="add mod">
          <ac:chgData name="WeingartnerR" userId="383ae787-67ba-4c8e-8778-5e8e272c942a" providerId="ADAL" clId="{65FF8680-A074-46AD-B7C5-6305BBFCA1F8}" dt="2023-01-18T15:56:05.448" v="4476" actId="1076"/>
          <ac:picMkLst>
            <pc:docMk/>
            <pc:sldMk cId="185387540" sldId="316"/>
            <ac:picMk id="1026" creationId="{272EEEA7-1E2F-4D02-87B3-E19C152E2F8C}"/>
          </ac:picMkLst>
        </pc:picChg>
      </pc:sldChg>
      <pc:sldChg chg="modSp add modAnim">
        <pc:chgData name="WeingartnerR" userId="383ae787-67ba-4c8e-8778-5e8e272c942a" providerId="ADAL" clId="{65FF8680-A074-46AD-B7C5-6305BBFCA1F8}" dt="2023-01-31T21:48:23.192" v="4875" actId="20577"/>
        <pc:sldMkLst>
          <pc:docMk/>
          <pc:sldMk cId="2902546058" sldId="317"/>
        </pc:sldMkLst>
        <pc:spChg chg="mod">
          <ac:chgData name="WeingartnerR" userId="383ae787-67ba-4c8e-8778-5e8e272c942a" providerId="ADAL" clId="{65FF8680-A074-46AD-B7C5-6305BBFCA1F8}" dt="2023-01-31T21:48:23.192" v="4875" actId="20577"/>
          <ac:spMkLst>
            <pc:docMk/>
            <pc:sldMk cId="2902546058" sldId="317"/>
            <ac:spMk id="3" creationId="{8B1F97B5-90FA-4AEA-812C-E49E9E615317}"/>
          </ac:spMkLst>
        </pc:spChg>
      </pc:sldChg>
      <pc:sldChg chg="modSp add modAnim">
        <pc:chgData name="WeingartnerR" userId="383ae787-67ba-4c8e-8778-5e8e272c942a" providerId="ADAL" clId="{65FF8680-A074-46AD-B7C5-6305BBFCA1F8}" dt="2023-01-26T20:32:23.505" v="4492"/>
        <pc:sldMkLst>
          <pc:docMk/>
          <pc:sldMk cId="3628656439" sldId="318"/>
        </pc:sldMkLst>
        <pc:spChg chg="mod">
          <ac:chgData name="WeingartnerR" userId="383ae787-67ba-4c8e-8778-5e8e272c942a" providerId="ADAL" clId="{65FF8680-A074-46AD-B7C5-6305BBFCA1F8}" dt="2023-01-18T14:45:40.093" v="2781" actId="403"/>
          <ac:spMkLst>
            <pc:docMk/>
            <pc:sldMk cId="3628656439" sldId="318"/>
            <ac:spMk id="3" creationId="{8B1F97B5-90FA-4AEA-812C-E49E9E615317}"/>
          </ac:spMkLst>
        </pc:spChg>
      </pc:sldChg>
      <pc:sldChg chg="addSp modSp add modAnim">
        <pc:chgData name="WeingartnerR" userId="383ae787-67ba-4c8e-8778-5e8e272c942a" providerId="ADAL" clId="{65FF8680-A074-46AD-B7C5-6305BBFCA1F8}" dt="2023-01-18T14:54:37.151" v="3165" actId="20577"/>
        <pc:sldMkLst>
          <pc:docMk/>
          <pc:sldMk cId="960316195" sldId="319"/>
        </pc:sldMkLst>
        <pc:spChg chg="mod">
          <ac:chgData name="WeingartnerR" userId="383ae787-67ba-4c8e-8778-5e8e272c942a" providerId="ADAL" clId="{65FF8680-A074-46AD-B7C5-6305BBFCA1F8}" dt="2023-01-18T14:54:37.151" v="3165" actId="20577"/>
          <ac:spMkLst>
            <pc:docMk/>
            <pc:sldMk cId="960316195" sldId="319"/>
            <ac:spMk id="3" creationId="{8B1F97B5-90FA-4AEA-812C-E49E9E615317}"/>
          </ac:spMkLst>
        </pc:spChg>
        <pc:picChg chg="add mod">
          <ac:chgData name="WeingartnerR" userId="383ae787-67ba-4c8e-8778-5e8e272c942a" providerId="ADAL" clId="{65FF8680-A074-46AD-B7C5-6305BBFCA1F8}" dt="2023-01-18T14:49:02.065" v="3006" actId="1036"/>
          <ac:picMkLst>
            <pc:docMk/>
            <pc:sldMk cId="960316195" sldId="319"/>
            <ac:picMk id="1026" creationId="{539EDD1F-C7DC-48CE-9628-209B452D2C37}"/>
          </ac:picMkLst>
        </pc:picChg>
      </pc:sldChg>
      <pc:sldChg chg="delSp modSp add delAnim modAnim">
        <pc:chgData name="WeingartnerR" userId="383ae787-67ba-4c8e-8778-5e8e272c942a" providerId="ADAL" clId="{65FF8680-A074-46AD-B7C5-6305BBFCA1F8}" dt="2023-01-18T15:47:53.119" v="4466"/>
        <pc:sldMkLst>
          <pc:docMk/>
          <pc:sldMk cId="1775953654" sldId="320"/>
        </pc:sldMkLst>
        <pc:spChg chg="mod">
          <ac:chgData name="WeingartnerR" userId="383ae787-67ba-4c8e-8778-5e8e272c942a" providerId="ADAL" clId="{65FF8680-A074-46AD-B7C5-6305BBFCA1F8}" dt="2023-01-18T15:47:38.649" v="4463" actId="20577"/>
          <ac:spMkLst>
            <pc:docMk/>
            <pc:sldMk cId="1775953654" sldId="320"/>
            <ac:spMk id="3" creationId="{8B1F97B5-90FA-4AEA-812C-E49E9E615317}"/>
          </ac:spMkLst>
        </pc:spChg>
        <pc:picChg chg="del">
          <ac:chgData name="WeingartnerR" userId="383ae787-67ba-4c8e-8778-5e8e272c942a" providerId="ADAL" clId="{65FF8680-A074-46AD-B7C5-6305BBFCA1F8}" dt="2023-01-18T14:55:35.961" v="3167" actId="478"/>
          <ac:picMkLst>
            <pc:docMk/>
            <pc:sldMk cId="1775953654" sldId="320"/>
            <ac:picMk id="1026" creationId="{539EDD1F-C7DC-48CE-9628-209B452D2C37}"/>
          </ac:picMkLst>
        </pc:picChg>
      </pc:sldChg>
      <pc:sldChg chg="modSp add modAnim">
        <pc:chgData name="WeingartnerR" userId="383ae787-67ba-4c8e-8778-5e8e272c942a" providerId="ADAL" clId="{65FF8680-A074-46AD-B7C5-6305BBFCA1F8}" dt="2023-01-18T15:07:49.582" v="3452" actId="20577"/>
        <pc:sldMkLst>
          <pc:docMk/>
          <pc:sldMk cId="3716444144" sldId="321"/>
        </pc:sldMkLst>
        <pc:spChg chg="mod">
          <ac:chgData name="WeingartnerR" userId="383ae787-67ba-4c8e-8778-5e8e272c942a" providerId="ADAL" clId="{65FF8680-A074-46AD-B7C5-6305BBFCA1F8}" dt="2023-01-18T15:07:49.582" v="3452" actId="20577"/>
          <ac:spMkLst>
            <pc:docMk/>
            <pc:sldMk cId="3716444144" sldId="321"/>
            <ac:spMk id="3" creationId="{8B1F97B5-90FA-4AEA-812C-E49E9E615317}"/>
          </ac:spMkLst>
        </pc:spChg>
      </pc:sldChg>
      <pc:sldChg chg="modSp add modAnim">
        <pc:chgData name="WeingartnerR" userId="383ae787-67ba-4c8e-8778-5e8e272c942a" providerId="ADAL" clId="{65FF8680-A074-46AD-B7C5-6305BBFCA1F8}" dt="2023-01-18T15:12:20.911" v="3513"/>
        <pc:sldMkLst>
          <pc:docMk/>
          <pc:sldMk cId="393285920" sldId="322"/>
        </pc:sldMkLst>
        <pc:spChg chg="mod">
          <ac:chgData name="WeingartnerR" userId="383ae787-67ba-4c8e-8778-5e8e272c942a" providerId="ADAL" clId="{65FF8680-A074-46AD-B7C5-6305BBFCA1F8}" dt="2023-01-18T15:10:24.494" v="3473" actId="20577"/>
          <ac:spMkLst>
            <pc:docMk/>
            <pc:sldMk cId="393285920" sldId="322"/>
            <ac:spMk id="3" creationId="{8B1F97B5-90FA-4AEA-812C-E49E9E615317}"/>
          </ac:spMkLst>
        </pc:spChg>
      </pc:sldChg>
      <pc:sldChg chg="addSp modSp add modAnim">
        <pc:chgData name="WeingartnerR" userId="383ae787-67ba-4c8e-8778-5e8e272c942a" providerId="ADAL" clId="{65FF8680-A074-46AD-B7C5-6305BBFCA1F8}" dt="2023-01-18T15:11:55.106" v="3512" actId="1076"/>
        <pc:sldMkLst>
          <pc:docMk/>
          <pc:sldMk cId="854572890" sldId="323"/>
        </pc:sldMkLst>
        <pc:picChg chg="add mod">
          <ac:chgData name="WeingartnerR" userId="383ae787-67ba-4c8e-8778-5e8e272c942a" providerId="ADAL" clId="{65FF8680-A074-46AD-B7C5-6305BBFCA1F8}" dt="2023-01-18T15:11:55.106" v="3512" actId="1076"/>
          <ac:picMkLst>
            <pc:docMk/>
            <pc:sldMk cId="854572890" sldId="323"/>
            <ac:picMk id="2050" creationId="{01B4B965-94AD-403B-8F2E-982AE7A5963D}"/>
          </ac:picMkLst>
        </pc:picChg>
      </pc:sldChg>
      <pc:sldChg chg="delSp modSp add modAnim">
        <pc:chgData name="WeingartnerR" userId="383ae787-67ba-4c8e-8778-5e8e272c942a" providerId="ADAL" clId="{65FF8680-A074-46AD-B7C5-6305BBFCA1F8}" dt="2023-01-18T15:33:22.894" v="3759" actId="6549"/>
        <pc:sldMkLst>
          <pc:docMk/>
          <pc:sldMk cId="586521987" sldId="324"/>
        </pc:sldMkLst>
        <pc:spChg chg="mod">
          <ac:chgData name="WeingartnerR" userId="383ae787-67ba-4c8e-8778-5e8e272c942a" providerId="ADAL" clId="{65FF8680-A074-46AD-B7C5-6305BBFCA1F8}" dt="2023-01-18T15:33:22.894" v="3759" actId="6549"/>
          <ac:spMkLst>
            <pc:docMk/>
            <pc:sldMk cId="586521987" sldId="324"/>
            <ac:spMk id="3" creationId="{8B1F97B5-90FA-4AEA-812C-E49E9E615317}"/>
          </ac:spMkLst>
        </pc:spChg>
        <pc:picChg chg="del">
          <ac:chgData name="WeingartnerR" userId="383ae787-67ba-4c8e-8778-5e8e272c942a" providerId="ADAL" clId="{65FF8680-A074-46AD-B7C5-6305BBFCA1F8}" dt="2023-01-18T15:17:46.009" v="3525" actId="478"/>
          <ac:picMkLst>
            <pc:docMk/>
            <pc:sldMk cId="586521987" sldId="324"/>
            <ac:picMk id="2050" creationId="{01B4B965-94AD-403B-8F2E-982AE7A5963D}"/>
          </ac:picMkLst>
        </pc:picChg>
      </pc:sldChg>
      <pc:sldChg chg="modSp add modAnim">
        <pc:chgData name="WeingartnerR" userId="383ae787-67ba-4c8e-8778-5e8e272c942a" providerId="ADAL" clId="{65FF8680-A074-46AD-B7C5-6305BBFCA1F8}" dt="2023-01-26T20:36:09.210" v="4494" actId="114"/>
        <pc:sldMkLst>
          <pc:docMk/>
          <pc:sldMk cId="2546572439" sldId="325"/>
        </pc:sldMkLst>
        <pc:spChg chg="mod">
          <ac:chgData name="WeingartnerR" userId="383ae787-67ba-4c8e-8778-5e8e272c942a" providerId="ADAL" clId="{65FF8680-A074-46AD-B7C5-6305BBFCA1F8}" dt="2023-01-26T20:36:09.210" v="4494" actId="114"/>
          <ac:spMkLst>
            <pc:docMk/>
            <pc:sldMk cId="2546572439" sldId="325"/>
            <ac:spMk id="3" creationId="{8B1F97B5-90FA-4AEA-812C-E49E9E615317}"/>
          </ac:spMkLst>
        </pc:spChg>
      </pc:sldChg>
      <pc:sldChg chg="modSp add modAnim">
        <pc:chgData name="WeingartnerR" userId="383ae787-67ba-4c8e-8778-5e8e272c942a" providerId="ADAL" clId="{65FF8680-A074-46AD-B7C5-6305BBFCA1F8}" dt="2023-01-26T20:36:34.647" v="4496" actId="114"/>
        <pc:sldMkLst>
          <pc:docMk/>
          <pc:sldMk cId="4254367267" sldId="326"/>
        </pc:sldMkLst>
        <pc:spChg chg="mod">
          <ac:chgData name="WeingartnerR" userId="383ae787-67ba-4c8e-8778-5e8e272c942a" providerId="ADAL" clId="{65FF8680-A074-46AD-B7C5-6305BBFCA1F8}" dt="2023-01-26T20:36:34.647" v="4496" actId="114"/>
          <ac:spMkLst>
            <pc:docMk/>
            <pc:sldMk cId="4254367267" sldId="326"/>
            <ac:spMk id="3" creationId="{8B1F97B5-90FA-4AEA-812C-E49E9E615317}"/>
          </ac:spMkLst>
        </pc:spChg>
      </pc:sldChg>
      <pc:sldChg chg="modSp add modAnim">
        <pc:chgData name="WeingartnerR" userId="383ae787-67ba-4c8e-8778-5e8e272c942a" providerId="ADAL" clId="{65FF8680-A074-46AD-B7C5-6305BBFCA1F8}" dt="2023-01-26T20:36:41.912" v="4498" actId="114"/>
        <pc:sldMkLst>
          <pc:docMk/>
          <pc:sldMk cId="4012119979" sldId="327"/>
        </pc:sldMkLst>
        <pc:spChg chg="mod">
          <ac:chgData name="WeingartnerR" userId="383ae787-67ba-4c8e-8778-5e8e272c942a" providerId="ADAL" clId="{65FF8680-A074-46AD-B7C5-6305BBFCA1F8}" dt="2023-01-26T20:36:41.912" v="4498" actId="114"/>
          <ac:spMkLst>
            <pc:docMk/>
            <pc:sldMk cId="4012119979" sldId="327"/>
            <ac:spMk id="3" creationId="{8B1F97B5-90FA-4AEA-812C-E49E9E615317}"/>
          </ac:spMkLst>
        </pc:spChg>
      </pc:sldChg>
      <pc:sldChg chg="modSp add modAnim">
        <pc:chgData name="WeingartnerR" userId="383ae787-67ba-4c8e-8778-5e8e272c942a" providerId="ADAL" clId="{65FF8680-A074-46AD-B7C5-6305BBFCA1F8}" dt="2023-01-31T21:49:26.758" v="4880" actId="20577"/>
        <pc:sldMkLst>
          <pc:docMk/>
          <pc:sldMk cId="4286566724" sldId="328"/>
        </pc:sldMkLst>
        <pc:spChg chg="mod">
          <ac:chgData name="WeingartnerR" userId="383ae787-67ba-4c8e-8778-5e8e272c942a" providerId="ADAL" clId="{65FF8680-A074-46AD-B7C5-6305BBFCA1F8}" dt="2023-01-31T21:49:26.758" v="4880" actId="20577"/>
          <ac:spMkLst>
            <pc:docMk/>
            <pc:sldMk cId="4286566724" sldId="328"/>
            <ac:spMk id="3" creationId="{8B1F97B5-90FA-4AEA-812C-E49E9E615317}"/>
          </ac:spMkLst>
        </pc:spChg>
      </pc:sldChg>
      <pc:sldChg chg="modSp add modAnim">
        <pc:chgData name="WeingartnerR" userId="383ae787-67ba-4c8e-8778-5e8e272c942a" providerId="ADAL" clId="{65FF8680-A074-46AD-B7C5-6305BBFCA1F8}" dt="2023-01-31T21:49:33.027" v="4881" actId="20577"/>
        <pc:sldMkLst>
          <pc:docMk/>
          <pc:sldMk cId="2161349149" sldId="329"/>
        </pc:sldMkLst>
        <pc:spChg chg="mod">
          <ac:chgData name="WeingartnerR" userId="383ae787-67ba-4c8e-8778-5e8e272c942a" providerId="ADAL" clId="{65FF8680-A074-46AD-B7C5-6305BBFCA1F8}" dt="2023-01-31T21:49:33.027" v="4881" actId="20577"/>
          <ac:spMkLst>
            <pc:docMk/>
            <pc:sldMk cId="2161349149" sldId="329"/>
            <ac:spMk id="3" creationId="{8B1F97B5-90FA-4AEA-812C-E49E9E615317}"/>
          </ac:spMkLst>
        </pc:spChg>
      </pc:sldChg>
      <pc:sldChg chg="modSp add modAnim">
        <pc:chgData name="WeingartnerR" userId="383ae787-67ba-4c8e-8778-5e8e272c942a" providerId="ADAL" clId="{65FF8680-A074-46AD-B7C5-6305BBFCA1F8}" dt="2023-01-31T00:41:54.444" v="4691" actId="20577"/>
        <pc:sldMkLst>
          <pc:docMk/>
          <pc:sldMk cId="1257189888" sldId="330"/>
        </pc:sldMkLst>
        <pc:spChg chg="mod">
          <ac:chgData name="WeingartnerR" userId="383ae787-67ba-4c8e-8778-5e8e272c942a" providerId="ADAL" clId="{65FF8680-A074-46AD-B7C5-6305BBFCA1F8}" dt="2023-01-31T00:41:54.444" v="4691" actId="20577"/>
          <ac:spMkLst>
            <pc:docMk/>
            <pc:sldMk cId="1257189888" sldId="330"/>
            <ac:spMk id="3" creationId="{8B1F97B5-90FA-4AEA-812C-E49E9E615317}"/>
          </ac:spMkLst>
        </pc:spChg>
      </pc:sldChg>
      <pc:sldChg chg="modSp add modAnim">
        <pc:chgData name="WeingartnerR" userId="383ae787-67ba-4c8e-8778-5e8e272c942a" providerId="ADAL" clId="{65FF8680-A074-46AD-B7C5-6305BBFCA1F8}" dt="2023-01-31T15:48:01.418" v="4864" actId="20577"/>
        <pc:sldMkLst>
          <pc:docMk/>
          <pc:sldMk cId="3219489777" sldId="332"/>
        </pc:sldMkLst>
        <pc:spChg chg="mod">
          <ac:chgData name="WeingartnerR" userId="383ae787-67ba-4c8e-8778-5e8e272c942a" providerId="ADAL" clId="{65FF8680-A074-46AD-B7C5-6305BBFCA1F8}" dt="2023-01-31T15:48:01.418" v="4864" actId="20577"/>
          <ac:spMkLst>
            <pc:docMk/>
            <pc:sldMk cId="3219489777" sldId="332"/>
            <ac:spMk id="3" creationId="{8B1F97B5-90FA-4AEA-812C-E49E9E615317}"/>
          </ac:spMkLst>
        </pc:spChg>
      </pc:sldChg>
      <pc:sldChg chg="addSp modSp add modAnim">
        <pc:chgData name="WeingartnerR" userId="383ae787-67ba-4c8e-8778-5e8e272c942a" providerId="ADAL" clId="{65FF8680-A074-46AD-B7C5-6305BBFCA1F8}" dt="2023-01-31T00:45:57.210" v="4846" actId="1076"/>
        <pc:sldMkLst>
          <pc:docMk/>
          <pc:sldMk cId="523717322" sldId="333"/>
        </pc:sldMkLst>
        <pc:spChg chg="mod">
          <ac:chgData name="WeingartnerR" userId="383ae787-67ba-4c8e-8778-5e8e272c942a" providerId="ADAL" clId="{65FF8680-A074-46AD-B7C5-6305BBFCA1F8}" dt="2023-01-31T00:45:57.210" v="4846" actId="1076"/>
          <ac:spMkLst>
            <pc:docMk/>
            <pc:sldMk cId="523717322" sldId="333"/>
            <ac:spMk id="3" creationId="{8B1F97B5-90FA-4AEA-812C-E49E9E615317}"/>
          </ac:spMkLst>
        </pc:spChg>
        <pc:spChg chg="add mod">
          <ac:chgData name="WeingartnerR" userId="383ae787-67ba-4c8e-8778-5e8e272c942a" providerId="ADAL" clId="{65FF8680-A074-46AD-B7C5-6305BBFCA1F8}" dt="2023-01-31T00:45:51.142" v="4845" actId="1076"/>
          <ac:spMkLst>
            <pc:docMk/>
            <pc:sldMk cId="523717322" sldId="333"/>
            <ac:spMk id="4" creationId="{203A89C9-BB54-4862-8E42-48A47E336612}"/>
          </ac:spMkLst>
        </pc:spChg>
        <pc:spChg chg="add mod">
          <ac:chgData name="WeingartnerR" userId="383ae787-67ba-4c8e-8778-5e8e272c942a" providerId="ADAL" clId="{65FF8680-A074-46AD-B7C5-6305BBFCA1F8}" dt="2023-01-31T00:45:41.398" v="4844" actId="1076"/>
          <ac:spMkLst>
            <pc:docMk/>
            <pc:sldMk cId="523717322" sldId="333"/>
            <ac:spMk id="5" creationId="{BB7206A5-75BB-4D2A-9AE2-383F83DAE4DA}"/>
          </ac:spMkLst>
        </pc:spChg>
      </pc:sldChg>
    </pc:docChg>
  </pc:docChgLst>
  <pc:docChgLst>
    <pc:chgData name="WeingartnerR" userId="383ae787-67ba-4c8e-8778-5e8e272c942a" providerId="ADAL" clId="{CF9A15B0-1072-4FE2-8A7D-826BAB059F0B}"/>
    <pc:docChg chg="custSel addSld delSld modSld">
      <pc:chgData name="WeingartnerR" userId="383ae787-67ba-4c8e-8778-5e8e272c942a" providerId="ADAL" clId="{CF9A15B0-1072-4FE2-8A7D-826BAB059F0B}" dt="2022-11-07T16:12:00.584" v="232" actId="2696"/>
      <pc:docMkLst>
        <pc:docMk/>
      </pc:docMkLst>
      <pc:sldChg chg="modSp">
        <pc:chgData name="WeingartnerR" userId="383ae787-67ba-4c8e-8778-5e8e272c942a" providerId="ADAL" clId="{CF9A15B0-1072-4FE2-8A7D-826BAB059F0B}" dt="2022-11-07T16:07:21.320" v="91" actId="20577"/>
        <pc:sldMkLst>
          <pc:docMk/>
          <pc:sldMk cId="2399388701" sldId="256"/>
        </pc:sldMkLst>
        <pc:spChg chg="mod">
          <ac:chgData name="WeingartnerR" userId="383ae787-67ba-4c8e-8778-5e8e272c942a" providerId="ADAL" clId="{CF9A15B0-1072-4FE2-8A7D-826BAB059F0B}" dt="2022-11-07T16:07:21.320" v="91" actId="20577"/>
          <ac:spMkLst>
            <pc:docMk/>
            <pc:sldMk cId="2399388701" sldId="256"/>
            <ac:spMk id="3" creationId="{2C167230-17ED-40CA-8F76-3A365D011EB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76B98A5-EA57-4E8C-A036-C3F767BD82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334DB412-CC19-469A-BA2F-79026C5478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208B8F7A-A54D-49CE-885F-53302401017A}"/>
              </a:ext>
            </a:extLst>
          </p:cNvPr>
          <p:cNvSpPr>
            <a:spLocks noGrp="1"/>
          </p:cNvSpPr>
          <p:nvPr>
            <p:ph type="dt" sz="half" idx="10"/>
          </p:nvPr>
        </p:nvSpPr>
        <p:spPr/>
        <p:txBody>
          <a:bodyPr/>
          <a:lstStyle/>
          <a:p>
            <a:fld id="{64ACDCFD-5316-4336-91A4-04679DD32257}" type="datetimeFigureOut">
              <a:rPr lang="en-US" smtClean="0"/>
              <a:t>2/8/2023</a:t>
            </a:fld>
            <a:endParaRPr lang="en-US"/>
          </a:p>
        </p:txBody>
      </p:sp>
      <p:sp>
        <p:nvSpPr>
          <p:cNvPr id="5" name="Footer Placeholder 4">
            <a:extLst>
              <a:ext uri="{FF2B5EF4-FFF2-40B4-BE49-F238E27FC236}">
                <a16:creationId xmlns="" xmlns:a16="http://schemas.microsoft.com/office/drawing/2014/main" id="{F048B027-A5A7-437C-A427-CD1C4AD1CA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16135C61-3015-4EE8-AFD5-FEA27122C1B2}"/>
              </a:ext>
            </a:extLst>
          </p:cNvPr>
          <p:cNvSpPr>
            <a:spLocks noGrp="1"/>
          </p:cNvSpPr>
          <p:nvPr>
            <p:ph type="sldNum" sz="quarter" idx="12"/>
          </p:nvPr>
        </p:nvSpPr>
        <p:spPr/>
        <p:txBody>
          <a:bodyPr/>
          <a:lstStyle/>
          <a:p>
            <a:fld id="{BF4FDC70-3482-41C3-AE52-D940AE1FAAAF}" type="slidenum">
              <a:rPr lang="en-US" smtClean="0"/>
              <a:t>‹#›</a:t>
            </a:fld>
            <a:endParaRPr lang="en-US"/>
          </a:p>
        </p:txBody>
      </p:sp>
    </p:spTree>
    <p:extLst>
      <p:ext uri="{BB962C8B-B14F-4D97-AF65-F5344CB8AC3E}">
        <p14:creationId xmlns:p14="http://schemas.microsoft.com/office/powerpoint/2010/main" val="1603892514"/>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4758918-7866-4681-A34D-2DD2CCC3E93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AFBE66FB-6B68-49F0-85F0-ED0184D2488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61D133BA-EA41-4E91-9C17-9D511CAFE980}"/>
              </a:ext>
            </a:extLst>
          </p:cNvPr>
          <p:cNvSpPr>
            <a:spLocks noGrp="1"/>
          </p:cNvSpPr>
          <p:nvPr>
            <p:ph type="dt" sz="half" idx="10"/>
          </p:nvPr>
        </p:nvSpPr>
        <p:spPr/>
        <p:txBody>
          <a:bodyPr/>
          <a:lstStyle/>
          <a:p>
            <a:fld id="{64ACDCFD-5316-4336-91A4-04679DD32257}" type="datetimeFigureOut">
              <a:rPr lang="en-US" smtClean="0"/>
              <a:t>2/8/2023</a:t>
            </a:fld>
            <a:endParaRPr lang="en-US"/>
          </a:p>
        </p:txBody>
      </p:sp>
      <p:sp>
        <p:nvSpPr>
          <p:cNvPr id="5" name="Footer Placeholder 4">
            <a:extLst>
              <a:ext uri="{FF2B5EF4-FFF2-40B4-BE49-F238E27FC236}">
                <a16:creationId xmlns="" xmlns:a16="http://schemas.microsoft.com/office/drawing/2014/main" id="{D7829B37-2EFE-479D-B85E-149554D225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428A9EFF-9882-44ED-92AD-874872C8BA51}"/>
              </a:ext>
            </a:extLst>
          </p:cNvPr>
          <p:cNvSpPr>
            <a:spLocks noGrp="1"/>
          </p:cNvSpPr>
          <p:nvPr>
            <p:ph type="sldNum" sz="quarter" idx="12"/>
          </p:nvPr>
        </p:nvSpPr>
        <p:spPr/>
        <p:txBody>
          <a:bodyPr/>
          <a:lstStyle/>
          <a:p>
            <a:fld id="{BF4FDC70-3482-41C3-AE52-D940AE1FAAAF}" type="slidenum">
              <a:rPr lang="en-US" smtClean="0"/>
              <a:t>‹#›</a:t>
            </a:fld>
            <a:endParaRPr lang="en-US"/>
          </a:p>
        </p:txBody>
      </p:sp>
    </p:spTree>
    <p:extLst>
      <p:ext uri="{BB962C8B-B14F-4D97-AF65-F5344CB8AC3E}">
        <p14:creationId xmlns:p14="http://schemas.microsoft.com/office/powerpoint/2010/main" val="1443221016"/>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D2C35EBD-C854-4D89-9EAE-97553B45D9E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2220E4D3-48A4-40B1-B51A-462A6E2F363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5EA4BDB1-35EE-4273-AB14-2070F91B3705}"/>
              </a:ext>
            </a:extLst>
          </p:cNvPr>
          <p:cNvSpPr>
            <a:spLocks noGrp="1"/>
          </p:cNvSpPr>
          <p:nvPr>
            <p:ph type="dt" sz="half" idx="10"/>
          </p:nvPr>
        </p:nvSpPr>
        <p:spPr/>
        <p:txBody>
          <a:bodyPr/>
          <a:lstStyle/>
          <a:p>
            <a:fld id="{64ACDCFD-5316-4336-91A4-04679DD32257}" type="datetimeFigureOut">
              <a:rPr lang="en-US" smtClean="0"/>
              <a:t>2/8/2023</a:t>
            </a:fld>
            <a:endParaRPr lang="en-US"/>
          </a:p>
        </p:txBody>
      </p:sp>
      <p:sp>
        <p:nvSpPr>
          <p:cNvPr id="5" name="Footer Placeholder 4">
            <a:extLst>
              <a:ext uri="{FF2B5EF4-FFF2-40B4-BE49-F238E27FC236}">
                <a16:creationId xmlns="" xmlns:a16="http://schemas.microsoft.com/office/drawing/2014/main" id="{4B8E68B4-2EC7-47F5-9708-273F1FC111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02E271F3-F967-4F36-916A-9BCB23327B94}"/>
              </a:ext>
            </a:extLst>
          </p:cNvPr>
          <p:cNvSpPr>
            <a:spLocks noGrp="1"/>
          </p:cNvSpPr>
          <p:nvPr>
            <p:ph type="sldNum" sz="quarter" idx="12"/>
          </p:nvPr>
        </p:nvSpPr>
        <p:spPr/>
        <p:txBody>
          <a:bodyPr/>
          <a:lstStyle/>
          <a:p>
            <a:fld id="{BF4FDC70-3482-41C3-AE52-D940AE1FAAAF}" type="slidenum">
              <a:rPr lang="en-US" smtClean="0"/>
              <a:t>‹#›</a:t>
            </a:fld>
            <a:endParaRPr lang="en-US"/>
          </a:p>
        </p:txBody>
      </p:sp>
    </p:spTree>
    <p:extLst>
      <p:ext uri="{BB962C8B-B14F-4D97-AF65-F5344CB8AC3E}">
        <p14:creationId xmlns:p14="http://schemas.microsoft.com/office/powerpoint/2010/main" val="3909162974"/>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6D519AF-6E86-4435-9BD6-59198339F5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0F90A706-10E6-4003-B546-8DBBD863716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AD34A677-9837-4811-AAAA-CC86116EC5ED}"/>
              </a:ext>
            </a:extLst>
          </p:cNvPr>
          <p:cNvSpPr>
            <a:spLocks noGrp="1"/>
          </p:cNvSpPr>
          <p:nvPr>
            <p:ph type="dt" sz="half" idx="10"/>
          </p:nvPr>
        </p:nvSpPr>
        <p:spPr/>
        <p:txBody>
          <a:bodyPr/>
          <a:lstStyle/>
          <a:p>
            <a:fld id="{64ACDCFD-5316-4336-91A4-04679DD32257}" type="datetimeFigureOut">
              <a:rPr lang="en-US" smtClean="0"/>
              <a:t>2/8/2023</a:t>
            </a:fld>
            <a:endParaRPr lang="en-US"/>
          </a:p>
        </p:txBody>
      </p:sp>
      <p:sp>
        <p:nvSpPr>
          <p:cNvPr id="5" name="Footer Placeholder 4">
            <a:extLst>
              <a:ext uri="{FF2B5EF4-FFF2-40B4-BE49-F238E27FC236}">
                <a16:creationId xmlns="" xmlns:a16="http://schemas.microsoft.com/office/drawing/2014/main" id="{7E94C148-F7B1-4703-8DA7-08BE14DFD2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D0215171-B84C-4970-A987-05AB26C5D364}"/>
              </a:ext>
            </a:extLst>
          </p:cNvPr>
          <p:cNvSpPr>
            <a:spLocks noGrp="1"/>
          </p:cNvSpPr>
          <p:nvPr>
            <p:ph type="sldNum" sz="quarter" idx="12"/>
          </p:nvPr>
        </p:nvSpPr>
        <p:spPr/>
        <p:txBody>
          <a:bodyPr/>
          <a:lstStyle/>
          <a:p>
            <a:fld id="{BF4FDC70-3482-41C3-AE52-D940AE1FAAAF}" type="slidenum">
              <a:rPr lang="en-US" smtClean="0"/>
              <a:t>‹#›</a:t>
            </a:fld>
            <a:endParaRPr lang="en-US"/>
          </a:p>
        </p:txBody>
      </p:sp>
    </p:spTree>
    <p:extLst>
      <p:ext uri="{BB962C8B-B14F-4D97-AF65-F5344CB8AC3E}">
        <p14:creationId xmlns:p14="http://schemas.microsoft.com/office/powerpoint/2010/main" val="1215186532"/>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D9308E1-1A77-42A7-A836-564875789CD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FAD79CD2-B4B8-4D07-B2B5-066DA4A0C6F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BB18127A-D115-4D51-ADA1-E792F9AB69F4}"/>
              </a:ext>
            </a:extLst>
          </p:cNvPr>
          <p:cNvSpPr>
            <a:spLocks noGrp="1"/>
          </p:cNvSpPr>
          <p:nvPr>
            <p:ph type="dt" sz="half" idx="10"/>
          </p:nvPr>
        </p:nvSpPr>
        <p:spPr/>
        <p:txBody>
          <a:bodyPr/>
          <a:lstStyle/>
          <a:p>
            <a:fld id="{64ACDCFD-5316-4336-91A4-04679DD32257}" type="datetimeFigureOut">
              <a:rPr lang="en-US" smtClean="0"/>
              <a:t>2/8/2023</a:t>
            </a:fld>
            <a:endParaRPr lang="en-US"/>
          </a:p>
        </p:txBody>
      </p:sp>
      <p:sp>
        <p:nvSpPr>
          <p:cNvPr id="5" name="Footer Placeholder 4">
            <a:extLst>
              <a:ext uri="{FF2B5EF4-FFF2-40B4-BE49-F238E27FC236}">
                <a16:creationId xmlns="" xmlns:a16="http://schemas.microsoft.com/office/drawing/2014/main" id="{DEE936EB-D74C-4701-85F4-51C32F448E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24342775-FFB3-493F-B74B-F2D4CCA040CD}"/>
              </a:ext>
            </a:extLst>
          </p:cNvPr>
          <p:cNvSpPr>
            <a:spLocks noGrp="1"/>
          </p:cNvSpPr>
          <p:nvPr>
            <p:ph type="sldNum" sz="quarter" idx="12"/>
          </p:nvPr>
        </p:nvSpPr>
        <p:spPr/>
        <p:txBody>
          <a:bodyPr/>
          <a:lstStyle/>
          <a:p>
            <a:fld id="{BF4FDC70-3482-41C3-AE52-D940AE1FAAAF}" type="slidenum">
              <a:rPr lang="en-US" smtClean="0"/>
              <a:t>‹#›</a:t>
            </a:fld>
            <a:endParaRPr lang="en-US"/>
          </a:p>
        </p:txBody>
      </p:sp>
    </p:spTree>
    <p:extLst>
      <p:ext uri="{BB962C8B-B14F-4D97-AF65-F5344CB8AC3E}">
        <p14:creationId xmlns:p14="http://schemas.microsoft.com/office/powerpoint/2010/main" val="4280537171"/>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3584F5B-CDEE-4360-BCB9-51CEAA68DC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E892E768-6343-438E-9978-A1F6B3D56F1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3722464C-4382-4D06-9F4F-67E473FF485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2F2B5B90-EE67-44A6-8564-98131CACCFE4}"/>
              </a:ext>
            </a:extLst>
          </p:cNvPr>
          <p:cNvSpPr>
            <a:spLocks noGrp="1"/>
          </p:cNvSpPr>
          <p:nvPr>
            <p:ph type="dt" sz="half" idx="10"/>
          </p:nvPr>
        </p:nvSpPr>
        <p:spPr/>
        <p:txBody>
          <a:bodyPr/>
          <a:lstStyle/>
          <a:p>
            <a:fld id="{64ACDCFD-5316-4336-91A4-04679DD32257}" type="datetimeFigureOut">
              <a:rPr lang="en-US" smtClean="0"/>
              <a:t>2/8/2023</a:t>
            </a:fld>
            <a:endParaRPr lang="en-US"/>
          </a:p>
        </p:txBody>
      </p:sp>
      <p:sp>
        <p:nvSpPr>
          <p:cNvPr id="6" name="Footer Placeholder 5">
            <a:extLst>
              <a:ext uri="{FF2B5EF4-FFF2-40B4-BE49-F238E27FC236}">
                <a16:creationId xmlns="" xmlns:a16="http://schemas.microsoft.com/office/drawing/2014/main" id="{674E3911-F01A-4674-8E36-BF002B69C9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8AF93EA4-160A-4767-9B34-E6C5774C2F0D}"/>
              </a:ext>
            </a:extLst>
          </p:cNvPr>
          <p:cNvSpPr>
            <a:spLocks noGrp="1"/>
          </p:cNvSpPr>
          <p:nvPr>
            <p:ph type="sldNum" sz="quarter" idx="12"/>
          </p:nvPr>
        </p:nvSpPr>
        <p:spPr/>
        <p:txBody>
          <a:bodyPr/>
          <a:lstStyle/>
          <a:p>
            <a:fld id="{BF4FDC70-3482-41C3-AE52-D940AE1FAAAF}" type="slidenum">
              <a:rPr lang="en-US" smtClean="0"/>
              <a:t>‹#›</a:t>
            </a:fld>
            <a:endParaRPr lang="en-US"/>
          </a:p>
        </p:txBody>
      </p:sp>
    </p:spTree>
    <p:extLst>
      <p:ext uri="{BB962C8B-B14F-4D97-AF65-F5344CB8AC3E}">
        <p14:creationId xmlns:p14="http://schemas.microsoft.com/office/powerpoint/2010/main" val="1424265629"/>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10F97CF-2DD6-431D-B44C-F5B1764480B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83ADE979-2BD1-4235-8705-6D74E57FB7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5313F3E4-9B52-413A-886C-473B9B560AD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BF72CB13-6A8C-49AB-BA6E-3A35375EA2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C57EF139-C9D6-47DD-A19F-64956F0008D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C81DDBE0-6285-4719-93F1-C8EAD0DFCC7B}"/>
              </a:ext>
            </a:extLst>
          </p:cNvPr>
          <p:cNvSpPr>
            <a:spLocks noGrp="1"/>
          </p:cNvSpPr>
          <p:nvPr>
            <p:ph type="dt" sz="half" idx="10"/>
          </p:nvPr>
        </p:nvSpPr>
        <p:spPr/>
        <p:txBody>
          <a:bodyPr/>
          <a:lstStyle/>
          <a:p>
            <a:fld id="{64ACDCFD-5316-4336-91A4-04679DD32257}" type="datetimeFigureOut">
              <a:rPr lang="en-US" smtClean="0"/>
              <a:t>2/8/2023</a:t>
            </a:fld>
            <a:endParaRPr lang="en-US"/>
          </a:p>
        </p:txBody>
      </p:sp>
      <p:sp>
        <p:nvSpPr>
          <p:cNvPr id="8" name="Footer Placeholder 7">
            <a:extLst>
              <a:ext uri="{FF2B5EF4-FFF2-40B4-BE49-F238E27FC236}">
                <a16:creationId xmlns="" xmlns:a16="http://schemas.microsoft.com/office/drawing/2014/main" id="{F0238950-4B07-457C-AE39-18134A4CC7E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A003819F-311B-4F7A-8C28-0554C805B779}"/>
              </a:ext>
            </a:extLst>
          </p:cNvPr>
          <p:cNvSpPr>
            <a:spLocks noGrp="1"/>
          </p:cNvSpPr>
          <p:nvPr>
            <p:ph type="sldNum" sz="quarter" idx="12"/>
          </p:nvPr>
        </p:nvSpPr>
        <p:spPr/>
        <p:txBody>
          <a:bodyPr/>
          <a:lstStyle/>
          <a:p>
            <a:fld id="{BF4FDC70-3482-41C3-AE52-D940AE1FAAAF}" type="slidenum">
              <a:rPr lang="en-US" smtClean="0"/>
              <a:t>‹#›</a:t>
            </a:fld>
            <a:endParaRPr lang="en-US"/>
          </a:p>
        </p:txBody>
      </p:sp>
    </p:spTree>
    <p:extLst>
      <p:ext uri="{BB962C8B-B14F-4D97-AF65-F5344CB8AC3E}">
        <p14:creationId xmlns:p14="http://schemas.microsoft.com/office/powerpoint/2010/main" val="4064669803"/>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9CA7A3B-3097-4397-87C1-0CAB190825A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99AD6F94-D9B1-49E8-A0FE-E4F9F60628FD}"/>
              </a:ext>
            </a:extLst>
          </p:cNvPr>
          <p:cNvSpPr>
            <a:spLocks noGrp="1"/>
          </p:cNvSpPr>
          <p:nvPr>
            <p:ph type="dt" sz="half" idx="10"/>
          </p:nvPr>
        </p:nvSpPr>
        <p:spPr/>
        <p:txBody>
          <a:bodyPr/>
          <a:lstStyle/>
          <a:p>
            <a:fld id="{64ACDCFD-5316-4336-91A4-04679DD32257}" type="datetimeFigureOut">
              <a:rPr lang="en-US" smtClean="0"/>
              <a:t>2/8/2023</a:t>
            </a:fld>
            <a:endParaRPr lang="en-US"/>
          </a:p>
        </p:txBody>
      </p:sp>
      <p:sp>
        <p:nvSpPr>
          <p:cNvPr id="4" name="Footer Placeholder 3">
            <a:extLst>
              <a:ext uri="{FF2B5EF4-FFF2-40B4-BE49-F238E27FC236}">
                <a16:creationId xmlns="" xmlns:a16="http://schemas.microsoft.com/office/drawing/2014/main" id="{12AFE588-78D6-4A8A-B8EB-DF5328E134E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E0E5ACCE-9B1A-4E04-BD21-FBCC7F55BDEB}"/>
              </a:ext>
            </a:extLst>
          </p:cNvPr>
          <p:cNvSpPr>
            <a:spLocks noGrp="1"/>
          </p:cNvSpPr>
          <p:nvPr>
            <p:ph type="sldNum" sz="quarter" idx="12"/>
          </p:nvPr>
        </p:nvSpPr>
        <p:spPr/>
        <p:txBody>
          <a:bodyPr/>
          <a:lstStyle/>
          <a:p>
            <a:fld id="{BF4FDC70-3482-41C3-AE52-D940AE1FAAAF}" type="slidenum">
              <a:rPr lang="en-US" smtClean="0"/>
              <a:t>‹#›</a:t>
            </a:fld>
            <a:endParaRPr lang="en-US"/>
          </a:p>
        </p:txBody>
      </p:sp>
    </p:spTree>
    <p:extLst>
      <p:ext uri="{BB962C8B-B14F-4D97-AF65-F5344CB8AC3E}">
        <p14:creationId xmlns:p14="http://schemas.microsoft.com/office/powerpoint/2010/main" val="2984539632"/>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21051904-32D1-4989-B24D-389CDF98D97F}"/>
              </a:ext>
            </a:extLst>
          </p:cNvPr>
          <p:cNvSpPr>
            <a:spLocks noGrp="1"/>
          </p:cNvSpPr>
          <p:nvPr>
            <p:ph type="dt" sz="half" idx="10"/>
          </p:nvPr>
        </p:nvSpPr>
        <p:spPr/>
        <p:txBody>
          <a:bodyPr/>
          <a:lstStyle/>
          <a:p>
            <a:fld id="{64ACDCFD-5316-4336-91A4-04679DD32257}" type="datetimeFigureOut">
              <a:rPr lang="en-US" smtClean="0"/>
              <a:t>2/8/2023</a:t>
            </a:fld>
            <a:endParaRPr lang="en-US"/>
          </a:p>
        </p:txBody>
      </p:sp>
      <p:sp>
        <p:nvSpPr>
          <p:cNvPr id="3" name="Footer Placeholder 2">
            <a:extLst>
              <a:ext uri="{FF2B5EF4-FFF2-40B4-BE49-F238E27FC236}">
                <a16:creationId xmlns="" xmlns:a16="http://schemas.microsoft.com/office/drawing/2014/main" id="{1DBA584B-36B6-4762-AB10-4C1C3A399BE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382BD455-EDD6-46A6-8658-578AE30D3B4E}"/>
              </a:ext>
            </a:extLst>
          </p:cNvPr>
          <p:cNvSpPr>
            <a:spLocks noGrp="1"/>
          </p:cNvSpPr>
          <p:nvPr>
            <p:ph type="sldNum" sz="quarter" idx="12"/>
          </p:nvPr>
        </p:nvSpPr>
        <p:spPr/>
        <p:txBody>
          <a:bodyPr/>
          <a:lstStyle/>
          <a:p>
            <a:fld id="{BF4FDC70-3482-41C3-AE52-D940AE1FAAAF}" type="slidenum">
              <a:rPr lang="en-US" smtClean="0"/>
              <a:t>‹#›</a:t>
            </a:fld>
            <a:endParaRPr lang="en-US"/>
          </a:p>
        </p:txBody>
      </p:sp>
    </p:spTree>
    <p:extLst>
      <p:ext uri="{BB962C8B-B14F-4D97-AF65-F5344CB8AC3E}">
        <p14:creationId xmlns:p14="http://schemas.microsoft.com/office/powerpoint/2010/main" val="3233483291"/>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363E8A-25DF-4AEF-BB3E-45F6A4B12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A24590A6-60EC-4675-8091-9AA18771BD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D605D1E9-7BDE-421B-90BD-18F2E57F0B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FB9F26F3-E783-4A06-83F9-9B75DAA24FA8}"/>
              </a:ext>
            </a:extLst>
          </p:cNvPr>
          <p:cNvSpPr>
            <a:spLocks noGrp="1"/>
          </p:cNvSpPr>
          <p:nvPr>
            <p:ph type="dt" sz="half" idx="10"/>
          </p:nvPr>
        </p:nvSpPr>
        <p:spPr/>
        <p:txBody>
          <a:bodyPr/>
          <a:lstStyle/>
          <a:p>
            <a:fld id="{64ACDCFD-5316-4336-91A4-04679DD32257}" type="datetimeFigureOut">
              <a:rPr lang="en-US" smtClean="0"/>
              <a:t>2/8/2023</a:t>
            </a:fld>
            <a:endParaRPr lang="en-US"/>
          </a:p>
        </p:txBody>
      </p:sp>
      <p:sp>
        <p:nvSpPr>
          <p:cNvPr id="6" name="Footer Placeholder 5">
            <a:extLst>
              <a:ext uri="{FF2B5EF4-FFF2-40B4-BE49-F238E27FC236}">
                <a16:creationId xmlns="" xmlns:a16="http://schemas.microsoft.com/office/drawing/2014/main" id="{06AE1B86-AFEC-4972-9D13-10CDD661FD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F0E7ABF0-FBA2-45E0-83D5-AA708C0467E5}"/>
              </a:ext>
            </a:extLst>
          </p:cNvPr>
          <p:cNvSpPr>
            <a:spLocks noGrp="1"/>
          </p:cNvSpPr>
          <p:nvPr>
            <p:ph type="sldNum" sz="quarter" idx="12"/>
          </p:nvPr>
        </p:nvSpPr>
        <p:spPr/>
        <p:txBody>
          <a:bodyPr/>
          <a:lstStyle/>
          <a:p>
            <a:fld id="{BF4FDC70-3482-41C3-AE52-D940AE1FAAAF}" type="slidenum">
              <a:rPr lang="en-US" smtClean="0"/>
              <a:t>‹#›</a:t>
            </a:fld>
            <a:endParaRPr lang="en-US"/>
          </a:p>
        </p:txBody>
      </p:sp>
    </p:spTree>
    <p:extLst>
      <p:ext uri="{BB962C8B-B14F-4D97-AF65-F5344CB8AC3E}">
        <p14:creationId xmlns:p14="http://schemas.microsoft.com/office/powerpoint/2010/main" val="3946287945"/>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332AC4-64A0-4E8B-BF4B-244AC5A9C8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A3BC68F7-9EED-48DC-A789-5CBCEB41B4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F16AF416-CA90-41AF-B236-5DB47F3880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FA9241A1-DE29-4D4C-8402-206361C69C66}"/>
              </a:ext>
            </a:extLst>
          </p:cNvPr>
          <p:cNvSpPr>
            <a:spLocks noGrp="1"/>
          </p:cNvSpPr>
          <p:nvPr>
            <p:ph type="dt" sz="half" idx="10"/>
          </p:nvPr>
        </p:nvSpPr>
        <p:spPr/>
        <p:txBody>
          <a:bodyPr/>
          <a:lstStyle/>
          <a:p>
            <a:fld id="{64ACDCFD-5316-4336-91A4-04679DD32257}" type="datetimeFigureOut">
              <a:rPr lang="en-US" smtClean="0"/>
              <a:t>2/8/2023</a:t>
            </a:fld>
            <a:endParaRPr lang="en-US"/>
          </a:p>
        </p:txBody>
      </p:sp>
      <p:sp>
        <p:nvSpPr>
          <p:cNvPr id="6" name="Footer Placeholder 5">
            <a:extLst>
              <a:ext uri="{FF2B5EF4-FFF2-40B4-BE49-F238E27FC236}">
                <a16:creationId xmlns="" xmlns:a16="http://schemas.microsoft.com/office/drawing/2014/main" id="{A6B2054E-1CC8-4F2C-B2F0-C98A929019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9FECB514-048B-4C10-A66A-FA4DC3C593C4}"/>
              </a:ext>
            </a:extLst>
          </p:cNvPr>
          <p:cNvSpPr>
            <a:spLocks noGrp="1"/>
          </p:cNvSpPr>
          <p:nvPr>
            <p:ph type="sldNum" sz="quarter" idx="12"/>
          </p:nvPr>
        </p:nvSpPr>
        <p:spPr/>
        <p:txBody>
          <a:bodyPr/>
          <a:lstStyle/>
          <a:p>
            <a:fld id="{BF4FDC70-3482-41C3-AE52-D940AE1FAAAF}" type="slidenum">
              <a:rPr lang="en-US" smtClean="0"/>
              <a:t>‹#›</a:t>
            </a:fld>
            <a:endParaRPr lang="en-US"/>
          </a:p>
        </p:txBody>
      </p:sp>
    </p:spTree>
    <p:extLst>
      <p:ext uri="{BB962C8B-B14F-4D97-AF65-F5344CB8AC3E}">
        <p14:creationId xmlns:p14="http://schemas.microsoft.com/office/powerpoint/2010/main" val="3261427380"/>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EFD3DF79-4119-4FC5-9DF7-A4918F9B94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D3AF611B-D72F-46E2-8BC4-A1F5919DC8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ADDFB2F-EC37-48D6-B2FF-3934809E7C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ACDCFD-5316-4336-91A4-04679DD32257}" type="datetimeFigureOut">
              <a:rPr lang="en-US" smtClean="0"/>
              <a:t>2/8/2023</a:t>
            </a:fld>
            <a:endParaRPr lang="en-US"/>
          </a:p>
        </p:txBody>
      </p:sp>
      <p:sp>
        <p:nvSpPr>
          <p:cNvPr id="5" name="Footer Placeholder 4">
            <a:extLst>
              <a:ext uri="{FF2B5EF4-FFF2-40B4-BE49-F238E27FC236}">
                <a16:creationId xmlns="" xmlns:a16="http://schemas.microsoft.com/office/drawing/2014/main" id="{47D2F959-D78B-4B5B-878C-06D620CACD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1C9F35DC-5CD9-49EA-9E16-F5BF5658D6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4FDC70-3482-41C3-AE52-D940AE1FAAAF}" type="slidenum">
              <a:rPr lang="en-US" smtClean="0"/>
              <a:t>‹#›</a:t>
            </a:fld>
            <a:endParaRPr lang="en-US"/>
          </a:p>
        </p:txBody>
      </p:sp>
    </p:spTree>
    <p:extLst>
      <p:ext uri="{BB962C8B-B14F-4D97-AF65-F5344CB8AC3E}">
        <p14:creationId xmlns:p14="http://schemas.microsoft.com/office/powerpoint/2010/main" val="30315200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1C4ADD-58A1-4C03-90FB-5ABE9FC0A7D5}"/>
              </a:ext>
            </a:extLst>
          </p:cNvPr>
          <p:cNvSpPr>
            <a:spLocks noGrp="1"/>
          </p:cNvSpPr>
          <p:nvPr>
            <p:ph type="ctrTitle"/>
          </p:nvPr>
        </p:nvSpPr>
        <p:spPr>
          <a:xfrm>
            <a:off x="1524000" y="1041400"/>
            <a:ext cx="9144000" cy="2387600"/>
          </a:xfrm>
        </p:spPr>
        <p:txBody>
          <a:bodyPr>
            <a:normAutofit/>
          </a:bodyPr>
          <a:lstStyle/>
          <a:p>
            <a:r>
              <a:rPr lang="en-US" sz="7200" dirty="0"/>
              <a:t>Raising a Supernaturalist</a:t>
            </a:r>
          </a:p>
        </p:txBody>
      </p:sp>
      <p:sp>
        <p:nvSpPr>
          <p:cNvPr id="3" name="Subtitle 2">
            <a:extLst>
              <a:ext uri="{FF2B5EF4-FFF2-40B4-BE49-F238E27FC236}">
                <a16:creationId xmlns="" xmlns:a16="http://schemas.microsoft.com/office/drawing/2014/main" id="{2C167230-17ED-40CA-8F76-3A365D011EB3}"/>
              </a:ext>
            </a:extLst>
          </p:cNvPr>
          <p:cNvSpPr>
            <a:spLocks noGrp="1"/>
          </p:cNvSpPr>
          <p:nvPr>
            <p:ph type="subTitle" idx="1"/>
          </p:nvPr>
        </p:nvSpPr>
        <p:spPr>
          <a:xfrm>
            <a:off x="1524000" y="3702622"/>
            <a:ext cx="9144000" cy="1655762"/>
          </a:xfrm>
        </p:spPr>
        <p:txBody>
          <a:bodyPr>
            <a:noAutofit/>
          </a:bodyPr>
          <a:lstStyle/>
          <a:p>
            <a:r>
              <a:rPr lang="en-US" sz="4400" dirty="0"/>
              <a:t>Parenting meeting </a:t>
            </a:r>
          </a:p>
          <a:p>
            <a:r>
              <a:rPr lang="en-US" sz="4400" dirty="0"/>
              <a:t>February 2023</a:t>
            </a:r>
          </a:p>
        </p:txBody>
      </p:sp>
    </p:spTree>
    <p:extLst>
      <p:ext uri="{BB962C8B-B14F-4D97-AF65-F5344CB8AC3E}">
        <p14:creationId xmlns:p14="http://schemas.microsoft.com/office/powerpoint/2010/main" val="2399388701"/>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fontScale="90000"/>
          </a:bodyPr>
          <a:lstStyle/>
          <a:p>
            <a:pPr algn="ctr"/>
            <a:r>
              <a:rPr lang="en-US" sz="5400" dirty="0"/>
              <a:t>Practical ways to raise a </a:t>
            </a:r>
            <a:r>
              <a:rPr lang="en-US" sz="5400" dirty="0" err="1"/>
              <a:t>Supernaturalist</a:t>
            </a:r>
            <a:endParaRPr lang="en-US" sz="5400" dirty="0"/>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838200" y="1093510"/>
            <a:ext cx="10515600" cy="5764490"/>
          </a:xfrm>
        </p:spPr>
        <p:txBody>
          <a:bodyPr>
            <a:noAutofit/>
          </a:bodyPr>
          <a:lstStyle/>
          <a:p>
            <a:pPr marL="0" indent="0">
              <a:spcBef>
                <a:spcPts val="400"/>
              </a:spcBef>
              <a:buNone/>
            </a:pPr>
            <a:r>
              <a:rPr lang="en-US" sz="3600" dirty="0"/>
              <a:t>Prayer for them</a:t>
            </a:r>
          </a:p>
          <a:p>
            <a:pPr>
              <a:spcBef>
                <a:spcPts val="400"/>
              </a:spcBef>
            </a:pPr>
            <a:r>
              <a:rPr lang="en-US" sz="3600" strike="sngStrike" dirty="0"/>
              <a:t>“I pray she wouldn’t cough too much today.”</a:t>
            </a:r>
            <a:r>
              <a:rPr lang="en-US" sz="3600" dirty="0"/>
              <a:t> </a:t>
            </a:r>
          </a:p>
          <a:p>
            <a:pPr lvl="1">
              <a:spcBef>
                <a:spcPts val="400"/>
              </a:spcBef>
            </a:pPr>
            <a:r>
              <a:rPr lang="en-US" sz="3600" dirty="0"/>
              <a:t>“Lord, remind her in her difficulties to cry out to you.”</a:t>
            </a:r>
          </a:p>
          <a:p>
            <a:pPr>
              <a:spcBef>
                <a:spcPts val="400"/>
              </a:spcBef>
            </a:pPr>
            <a:r>
              <a:rPr lang="en-US" sz="3600" strike="sngStrike" dirty="0"/>
              <a:t>“Lord, just give him a good day today. Help him stay out of trouble.”</a:t>
            </a:r>
          </a:p>
          <a:p>
            <a:pPr lvl="1">
              <a:spcBef>
                <a:spcPts val="400"/>
              </a:spcBef>
            </a:pPr>
            <a:r>
              <a:rPr lang="en-US" sz="3600" dirty="0"/>
              <a:t>“Lord give him some ‘God moments’ today where He undeniably sees you working.”</a:t>
            </a:r>
          </a:p>
          <a:p>
            <a:pPr lvl="2">
              <a:spcBef>
                <a:spcPts val="400"/>
              </a:spcBef>
            </a:pPr>
            <a:r>
              <a:rPr lang="en-US" sz="3600" dirty="0"/>
              <a:t>Catalog those and bring them up often!</a:t>
            </a:r>
          </a:p>
        </p:txBody>
      </p:sp>
    </p:spTree>
    <p:extLst>
      <p:ext uri="{BB962C8B-B14F-4D97-AF65-F5344CB8AC3E}">
        <p14:creationId xmlns:p14="http://schemas.microsoft.com/office/powerpoint/2010/main" val="957188308"/>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wipe(left)">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wipe(left)">
                                      <p:cBhvr>
                                        <p:cTn id="1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fontScale="90000"/>
          </a:bodyPr>
          <a:lstStyle/>
          <a:p>
            <a:pPr algn="ctr"/>
            <a:r>
              <a:rPr lang="en-US" sz="5400" dirty="0"/>
              <a:t>Practical ways to raise a </a:t>
            </a:r>
            <a:r>
              <a:rPr lang="en-US" sz="5400" dirty="0" err="1"/>
              <a:t>Supernaturalist</a:t>
            </a:r>
            <a:endParaRPr lang="en-US" sz="5400" dirty="0"/>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838200" y="1093510"/>
            <a:ext cx="10515600" cy="5764490"/>
          </a:xfrm>
        </p:spPr>
        <p:txBody>
          <a:bodyPr>
            <a:noAutofit/>
          </a:bodyPr>
          <a:lstStyle/>
          <a:p>
            <a:pPr marL="0" indent="0">
              <a:spcBef>
                <a:spcPts val="400"/>
              </a:spcBef>
              <a:buNone/>
            </a:pPr>
            <a:r>
              <a:rPr lang="en-US" sz="3600" dirty="0"/>
              <a:t>Prayer with them</a:t>
            </a:r>
          </a:p>
          <a:p>
            <a:pPr>
              <a:spcBef>
                <a:spcPts val="400"/>
              </a:spcBef>
            </a:pPr>
            <a:r>
              <a:rPr lang="en-US" sz="3600" dirty="0"/>
              <a:t>Model much thanksgiving, focusing on spiritual truths.</a:t>
            </a:r>
          </a:p>
          <a:p>
            <a:pPr lvl="1">
              <a:spcBef>
                <a:spcPts val="400"/>
              </a:spcBef>
            </a:pPr>
            <a:r>
              <a:rPr lang="en-US" sz="3600" dirty="0"/>
              <a:t>Encourage them to begin their prayer with thanks.</a:t>
            </a:r>
          </a:p>
          <a:p>
            <a:pPr lvl="2">
              <a:spcBef>
                <a:spcPts val="400"/>
              </a:spcBef>
            </a:pPr>
            <a:r>
              <a:rPr lang="en-US" sz="3600" i="1" dirty="0"/>
              <a:t>Fake jelly bean jar</a:t>
            </a:r>
            <a:r>
              <a:rPr lang="en-US" sz="3600" dirty="0"/>
              <a:t> </a:t>
            </a:r>
          </a:p>
          <a:p>
            <a:pPr>
              <a:spcBef>
                <a:spcPts val="400"/>
              </a:spcBef>
            </a:pPr>
            <a:r>
              <a:rPr lang="en-US" sz="3600" dirty="0"/>
              <a:t>Pray for others</a:t>
            </a:r>
          </a:p>
          <a:p>
            <a:pPr lvl="1">
              <a:spcBef>
                <a:spcPts val="400"/>
              </a:spcBef>
            </a:pPr>
            <a:r>
              <a:rPr lang="en-US" sz="3600" dirty="0"/>
              <a:t>Really effects change</a:t>
            </a:r>
          </a:p>
          <a:p>
            <a:pPr lvl="2">
              <a:spcBef>
                <a:spcPts val="400"/>
              </a:spcBef>
            </a:pPr>
            <a:r>
              <a:rPr lang="en-US" sz="3600" dirty="0"/>
              <a:t>Mark 10:13-16</a:t>
            </a:r>
          </a:p>
          <a:p>
            <a:pPr lvl="1">
              <a:spcBef>
                <a:spcPts val="400"/>
              </a:spcBef>
            </a:pPr>
            <a:r>
              <a:rPr lang="en-US" sz="3600" dirty="0"/>
              <a:t>Teaches them to get their mind off themselves and </a:t>
            </a:r>
            <a:r>
              <a:rPr lang="en-US" sz="3600"/>
              <a:t>onto </a:t>
            </a:r>
            <a:r>
              <a:rPr lang="en-US" sz="3600" smtClean="0"/>
              <a:t>others</a:t>
            </a:r>
            <a:endParaRPr lang="en-US" sz="3600" dirty="0"/>
          </a:p>
        </p:txBody>
      </p:sp>
    </p:spTree>
    <p:extLst>
      <p:ext uri="{BB962C8B-B14F-4D97-AF65-F5344CB8AC3E}">
        <p14:creationId xmlns:p14="http://schemas.microsoft.com/office/powerpoint/2010/main" val="2061972434"/>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left)">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left)">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wipe(left)">
                                      <p:cBhvr>
                                        <p:cTn id="25" dur="500"/>
                                        <p:tgtEl>
                                          <p:spTgt spid="3">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wipe(left)">
                                      <p:cBhvr>
                                        <p:cTn id="30" dur="500"/>
                                        <p:tgtEl>
                                          <p:spTgt spid="3">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ipe(left)">
                                      <p:cBhvr>
                                        <p:cTn id="3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fontScale="90000"/>
          </a:bodyPr>
          <a:lstStyle/>
          <a:p>
            <a:pPr algn="ctr"/>
            <a:r>
              <a:rPr lang="en-US" sz="5400" dirty="0"/>
              <a:t>Practical ways to raise a </a:t>
            </a:r>
            <a:r>
              <a:rPr lang="en-US" sz="5400" dirty="0" err="1"/>
              <a:t>Supernaturalist</a:t>
            </a:r>
            <a:endParaRPr lang="en-US" sz="5400" dirty="0"/>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838200" y="1093510"/>
            <a:ext cx="10515600" cy="5764490"/>
          </a:xfrm>
        </p:spPr>
        <p:txBody>
          <a:bodyPr>
            <a:noAutofit/>
          </a:bodyPr>
          <a:lstStyle/>
          <a:p>
            <a:pPr marL="0" indent="0">
              <a:spcBef>
                <a:spcPts val="400"/>
              </a:spcBef>
              <a:buNone/>
            </a:pPr>
            <a:r>
              <a:rPr lang="en-US" sz="3600" dirty="0"/>
              <a:t>The Bible</a:t>
            </a:r>
          </a:p>
          <a:p>
            <a:pPr>
              <a:spcBef>
                <a:spcPts val="400"/>
              </a:spcBef>
            </a:pPr>
            <a:r>
              <a:rPr lang="en-US" sz="3600" dirty="0"/>
              <a:t>Differentiate ‘once upon a time’ and the Bible and explain that.</a:t>
            </a:r>
          </a:p>
          <a:p>
            <a:pPr>
              <a:spcBef>
                <a:spcPts val="400"/>
              </a:spcBef>
            </a:pPr>
            <a:r>
              <a:rPr lang="en-US" sz="3600" dirty="0"/>
              <a:t>Keep trying new things.</a:t>
            </a:r>
          </a:p>
          <a:p>
            <a:pPr lvl="1">
              <a:spcBef>
                <a:spcPts val="400"/>
              </a:spcBef>
            </a:pPr>
            <a:r>
              <a:rPr lang="en-US" sz="3600" dirty="0"/>
              <a:t>New Bibles</a:t>
            </a:r>
          </a:p>
          <a:p>
            <a:pPr lvl="1">
              <a:spcBef>
                <a:spcPts val="400"/>
              </a:spcBef>
            </a:pPr>
            <a:r>
              <a:rPr lang="en-US" sz="3600" dirty="0"/>
              <a:t>Laying on the floor</a:t>
            </a:r>
          </a:p>
          <a:p>
            <a:pPr lvl="1">
              <a:spcBef>
                <a:spcPts val="400"/>
              </a:spcBef>
            </a:pPr>
            <a:r>
              <a:rPr lang="en-US" sz="3600" dirty="0"/>
              <a:t>Laying in bed, staring at the ceiling just telling the stories</a:t>
            </a:r>
          </a:p>
          <a:p>
            <a:pPr lvl="1">
              <a:spcBef>
                <a:spcPts val="400"/>
              </a:spcBef>
            </a:pPr>
            <a:r>
              <a:rPr lang="en-US" sz="3600" dirty="0"/>
              <a:t>Action Bible – only reading stories she doesn’t know</a:t>
            </a:r>
          </a:p>
        </p:txBody>
      </p:sp>
    </p:spTree>
    <p:extLst>
      <p:ext uri="{BB962C8B-B14F-4D97-AF65-F5344CB8AC3E}">
        <p14:creationId xmlns:p14="http://schemas.microsoft.com/office/powerpoint/2010/main" val="1179089569"/>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left)">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fontScale="90000"/>
          </a:bodyPr>
          <a:lstStyle/>
          <a:p>
            <a:pPr algn="ctr"/>
            <a:r>
              <a:rPr lang="en-US" sz="5400" dirty="0"/>
              <a:t>Practical ways to raise a </a:t>
            </a:r>
            <a:r>
              <a:rPr lang="en-US" sz="5400" dirty="0" err="1"/>
              <a:t>Supernaturalist</a:t>
            </a:r>
            <a:endParaRPr lang="en-US" sz="5400" dirty="0"/>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838200" y="1093510"/>
            <a:ext cx="10515600" cy="5764490"/>
          </a:xfrm>
        </p:spPr>
        <p:txBody>
          <a:bodyPr>
            <a:noAutofit/>
          </a:bodyPr>
          <a:lstStyle/>
          <a:p>
            <a:pPr marL="0" indent="0">
              <a:spcBef>
                <a:spcPts val="400"/>
              </a:spcBef>
              <a:buNone/>
            </a:pPr>
            <a:r>
              <a:rPr lang="en-US" sz="3600" dirty="0"/>
              <a:t>The Bible</a:t>
            </a:r>
          </a:p>
          <a:p>
            <a:pPr>
              <a:spcBef>
                <a:spcPts val="400"/>
              </a:spcBef>
            </a:pPr>
            <a:r>
              <a:rPr lang="en-US" sz="3600" dirty="0"/>
              <a:t>Differentiate ‘once upon a time’ and the Bible and explain that.</a:t>
            </a:r>
          </a:p>
          <a:p>
            <a:pPr>
              <a:spcBef>
                <a:spcPts val="400"/>
              </a:spcBef>
            </a:pPr>
            <a:r>
              <a:rPr lang="en-US" sz="3600" dirty="0"/>
              <a:t>Keep trying new things.</a:t>
            </a:r>
          </a:p>
          <a:p>
            <a:pPr>
              <a:spcBef>
                <a:spcPts val="400"/>
              </a:spcBef>
            </a:pPr>
            <a:r>
              <a:rPr lang="en-US" sz="3600" dirty="0"/>
              <a:t>Challenge them to memorize a passage.</a:t>
            </a:r>
          </a:p>
          <a:p>
            <a:pPr lvl="1">
              <a:spcBef>
                <a:spcPts val="400"/>
              </a:spcBef>
            </a:pPr>
            <a:r>
              <a:rPr lang="en-US" sz="3600" dirty="0"/>
              <a:t>Do your own passage at the same time.</a:t>
            </a:r>
          </a:p>
          <a:p>
            <a:pPr lvl="1">
              <a:spcBef>
                <a:spcPts val="400"/>
              </a:spcBef>
            </a:pPr>
            <a:r>
              <a:rPr lang="en-US" sz="3600" dirty="0"/>
              <a:t>Pay them (or some other incentive).</a:t>
            </a:r>
          </a:p>
          <a:p>
            <a:pPr lvl="1">
              <a:spcBef>
                <a:spcPts val="400"/>
              </a:spcBef>
            </a:pPr>
            <a:r>
              <a:rPr lang="en-US" sz="3600" dirty="0"/>
              <a:t>Print out the passage and hang it by their bed.</a:t>
            </a:r>
          </a:p>
          <a:p>
            <a:pPr lvl="1">
              <a:spcBef>
                <a:spcPts val="400"/>
              </a:spcBef>
            </a:pPr>
            <a:r>
              <a:rPr lang="en-US" sz="3600" dirty="0"/>
              <a:t>Pick a passage important to them right now.</a:t>
            </a:r>
          </a:p>
          <a:p>
            <a:pPr marL="914400" lvl="2" indent="0">
              <a:spcBef>
                <a:spcPts val="400"/>
              </a:spcBef>
              <a:buNone/>
            </a:pPr>
            <a:r>
              <a:rPr lang="en-US" sz="3600" dirty="0"/>
              <a:t>(Philippians 4:6-8 with my anxious daughter)</a:t>
            </a:r>
          </a:p>
        </p:txBody>
      </p:sp>
    </p:spTree>
    <p:extLst>
      <p:ext uri="{BB962C8B-B14F-4D97-AF65-F5344CB8AC3E}">
        <p14:creationId xmlns:p14="http://schemas.microsoft.com/office/powerpoint/2010/main" val="2719830899"/>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wipe(left)">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wipe(left)">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wipe(left)">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wipe(left)">
                                      <p:cBhvr>
                                        <p:cTn id="22" dur="500"/>
                                        <p:tgtEl>
                                          <p:spTgt spid="3">
                                            <p:txEl>
                                              <p:pRg st="7" end="7"/>
                                            </p:txEl>
                                          </p:spTgt>
                                        </p:tgtEl>
                                      </p:cBhvr>
                                    </p:animEffect>
                                  </p:childTnLst>
                                </p:cTn>
                              </p:par>
                              <p:par>
                                <p:cTn id="23" presetID="22" presetClass="entr" presetSubtype="8"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wipe(left)">
                                      <p:cBhvr>
                                        <p:cTn id="2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fontScale="90000"/>
          </a:bodyPr>
          <a:lstStyle/>
          <a:p>
            <a:pPr algn="ctr"/>
            <a:r>
              <a:rPr lang="en-US" sz="5400" dirty="0"/>
              <a:t>Practical ways to raise a </a:t>
            </a:r>
            <a:r>
              <a:rPr lang="en-US" sz="5400" dirty="0" err="1"/>
              <a:t>Supernaturalist</a:t>
            </a:r>
            <a:endParaRPr lang="en-US" sz="5400" dirty="0"/>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838200" y="1093510"/>
            <a:ext cx="10515600" cy="5764490"/>
          </a:xfrm>
        </p:spPr>
        <p:txBody>
          <a:bodyPr>
            <a:noAutofit/>
          </a:bodyPr>
          <a:lstStyle/>
          <a:p>
            <a:pPr marL="0" indent="0">
              <a:spcBef>
                <a:spcPts val="400"/>
              </a:spcBef>
              <a:buNone/>
            </a:pPr>
            <a:r>
              <a:rPr lang="en-US" sz="3600" dirty="0"/>
              <a:t>The Bible</a:t>
            </a:r>
          </a:p>
          <a:p>
            <a:pPr>
              <a:spcBef>
                <a:spcPts val="400"/>
              </a:spcBef>
            </a:pPr>
            <a:r>
              <a:rPr lang="en-US" sz="3600" dirty="0"/>
              <a:t>Differentiate ‘once upon a time’ and the Bible and explain that.</a:t>
            </a:r>
          </a:p>
          <a:p>
            <a:pPr>
              <a:spcBef>
                <a:spcPts val="400"/>
              </a:spcBef>
            </a:pPr>
            <a:r>
              <a:rPr lang="en-US" sz="3600" dirty="0"/>
              <a:t>Keep trying new things.</a:t>
            </a:r>
          </a:p>
          <a:p>
            <a:pPr>
              <a:spcBef>
                <a:spcPts val="400"/>
              </a:spcBef>
            </a:pPr>
            <a:r>
              <a:rPr lang="en-US" sz="3600" dirty="0"/>
              <a:t>Challenge them to memorize a passage.</a:t>
            </a:r>
          </a:p>
          <a:p>
            <a:pPr>
              <a:spcBef>
                <a:spcPts val="400"/>
              </a:spcBef>
            </a:pPr>
            <a:r>
              <a:rPr lang="en-US" sz="3600" dirty="0"/>
              <a:t>Keep reasonable expectations.</a:t>
            </a:r>
          </a:p>
          <a:p>
            <a:pPr lvl="1">
              <a:spcBef>
                <a:spcPts val="400"/>
              </a:spcBef>
            </a:pPr>
            <a:r>
              <a:rPr lang="en-US" sz="3600" dirty="0"/>
              <a:t>“Do you have any questions?”</a:t>
            </a:r>
          </a:p>
          <a:p>
            <a:pPr lvl="1">
              <a:spcBef>
                <a:spcPts val="400"/>
              </a:spcBef>
            </a:pPr>
            <a:r>
              <a:rPr lang="en-US" sz="3600" dirty="0"/>
              <a:t>“Yeah, can I have a snack?”</a:t>
            </a:r>
          </a:p>
        </p:txBody>
      </p:sp>
    </p:spTree>
    <p:extLst>
      <p:ext uri="{BB962C8B-B14F-4D97-AF65-F5344CB8AC3E}">
        <p14:creationId xmlns:p14="http://schemas.microsoft.com/office/powerpoint/2010/main" val="2902546058"/>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wipe(left)">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wipe(left)">
                                      <p:cBhvr>
                                        <p:cTn id="1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fontScale="90000"/>
          </a:bodyPr>
          <a:lstStyle/>
          <a:p>
            <a:pPr algn="ctr"/>
            <a:r>
              <a:rPr lang="en-US" sz="5400" dirty="0"/>
              <a:t>Practical ways to raise a </a:t>
            </a:r>
            <a:r>
              <a:rPr lang="en-US" sz="5400" dirty="0" err="1"/>
              <a:t>Supernaturalist</a:t>
            </a:r>
            <a:endParaRPr lang="en-US" sz="5400" dirty="0"/>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838200" y="1093510"/>
            <a:ext cx="10515600" cy="5764490"/>
          </a:xfrm>
        </p:spPr>
        <p:txBody>
          <a:bodyPr>
            <a:noAutofit/>
          </a:bodyPr>
          <a:lstStyle/>
          <a:p>
            <a:pPr marL="0" indent="0">
              <a:spcBef>
                <a:spcPts val="400"/>
              </a:spcBef>
              <a:buNone/>
            </a:pPr>
            <a:r>
              <a:rPr lang="en-US" sz="3600" dirty="0"/>
              <a:t>Financial giving</a:t>
            </a:r>
          </a:p>
          <a:p>
            <a:pPr>
              <a:spcBef>
                <a:spcPts val="400"/>
              </a:spcBef>
            </a:pPr>
            <a:r>
              <a:rPr lang="en-US" sz="3600" dirty="0"/>
              <a:t>Nothing shows faith in the spiritual more than this.</a:t>
            </a:r>
          </a:p>
          <a:p>
            <a:pPr>
              <a:spcBef>
                <a:spcPts val="400"/>
              </a:spcBef>
            </a:pPr>
            <a:r>
              <a:rPr lang="en-US" sz="3600" dirty="0"/>
              <a:t>Matthew 6:2-4 So when you give to the poor, do not sound a trumpet before you, as the hypocrites do in the synagogues and in the streets, so that they may be honored by men. Truly I say to you, they have their reward in full. 3 But when you give to the poor, do not let your left hand know what your right hand is doing, 4 so that your giving will be in secret; and your Father who sees what is done in secret will reward you.</a:t>
            </a:r>
          </a:p>
        </p:txBody>
      </p:sp>
    </p:spTree>
    <p:extLst>
      <p:ext uri="{BB962C8B-B14F-4D97-AF65-F5344CB8AC3E}">
        <p14:creationId xmlns:p14="http://schemas.microsoft.com/office/powerpoint/2010/main" val="3219489777"/>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fontScale="90000"/>
          </a:bodyPr>
          <a:lstStyle/>
          <a:p>
            <a:pPr algn="ctr"/>
            <a:r>
              <a:rPr lang="en-US" sz="5400" dirty="0"/>
              <a:t>Practical ways to raise a </a:t>
            </a:r>
            <a:r>
              <a:rPr lang="en-US" sz="5400" dirty="0" err="1"/>
              <a:t>Supernaturalist</a:t>
            </a:r>
            <a:endParaRPr lang="en-US" sz="5400" dirty="0"/>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838200" y="1093510"/>
            <a:ext cx="10515600" cy="5764490"/>
          </a:xfrm>
        </p:spPr>
        <p:txBody>
          <a:bodyPr>
            <a:noAutofit/>
          </a:bodyPr>
          <a:lstStyle/>
          <a:p>
            <a:pPr marL="0" indent="0">
              <a:spcBef>
                <a:spcPts val="400"/>
              </a:spcBef>
              <a:buNone/>
            </a:pPr>
            <a:r>
              <a:rPr lang="en-US" sz="3600" dirty="0"/>
              <a:t>Promptings of the Holy Spirit</a:t>
            </a:r>
          </a:p>
          <a:p>
            <a:pPr>
              <a:spcBef>
                <a:spcPts val="400"/>
              </a:spcBef>
            </a:pPr>
            <a:r>
              <a:rPr lang="en-US" sz="3600" dirty="0"/>
              <a:t>Pray for these in your own life to share with them.</a:t>
            </a:r>
          </a:p>
          <a:p>
            <a:pPr lvl="1">
              <a:spcBef>
                <a:spcPts val="400"/>
              </a:spcBef>
            </a:pPr>
            <a:r>
              <a:rPr lang="en-US" sz="3600" dirty="0"/>
              <a:t>What scary steps of faith are coming up for you?</a:t>
            </a:r>
          </a:p>
          <a:p>
            <a:pPr lvl="1">
              <a:spcBef>
                <a:spcPts val="400"/>
              </a:spcBef>
            </a:pPr>
            <a:r>
              <a:rPr lang="en-US" sz="3600" dirty="0"/>
              <a:t>Explain these to your children.</a:t>
            </a:r>
          </a:p>
          <a:p>
            <a:pPr>
              <a:spcBef>
                <a:spcPts val="400"/>
              </a:spcBef>
            </a:pPr>
            <a:r>
              <a:rPr lang="en-US" sz="3600" dirty="0"/>
              <a:t>“I really messed up today and yelled at mom. I sensed God telling me to apologize, and she forgave me.”</a:t>
            </a:r>
          </a:p>
          <a:p>
            <a:pPr lvl="1">
              <a:spcBef>
                <a:spcPts val="400"/>
              </a:spcBef>
            </a:pPr>
            <a:r>
              <a:rPr lang="en-US" sz="3600" dirty="0"/>
              <a:t>Model a prompting of the Holy Spirit.</a:t>
            </a:r>
          </a:p>
          <a:p>
            <a:pPr lvl="1">
              <a:spcBef>
                <a:spcPts val="400"/>
              </a:spcBef>
            </a:pPr>
            <a:r>
              <a:rPr lang="en-US" sz="3600" dirty="0"/>
              <a:t>Admit sin to your pharisee, church-kid. </a:t>
            </a:r>
          </a:p>
          <a:p>
            <a:pPr lvl="1">
              <a:spcBef>
                <a:spcPts val="400"/>
              </a:spcBef>
            </a:pPr>
            <a:r>
              <a:rPr lang="en-US" sz="3600" dirty="0"/>
              <a:t>Build up your spouse.</a:t>
            </a:r>
          </a:p>
          <a:p>
            <a:pPr lvl="1">
              <a:spcBef>
                <a:spcPts val="400"/>
              </a:spcBef>
            </a:pPr>
            <a:r>
              <a:rPr lang="en-US" sz="3600" dirty="0"/>
              <a:t>Show that kind of conversation as normal. </a:t>
            </a:r>
          </a:p>
          <a:p>
            <a:pPr marL="457200" lvl="1" indent="0">
              <a:spcBef>
                <a:spcPts val="400"/>
              </a:spcBef>
              <a:buNone/>
            </a:pPr>
            <a:endParaRPr lang="en-US" sz="3600" dirty="0"/>
          </a:p>
        </p:txBody>
      </p:sp>
    </p:spTree>
    <p:extLst>
      <p:ext uri="{BB962C8B-B14F-4D97-AF65-F5344CB8AC3E}">
        <p14:creationId xmlns:p14="http://schemas.microsoft.com/office/powerpoint/2010/main" val="849505733"/>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left)">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left)">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ipe(left)">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fontScale="90000"/>
          </a:bodyPr>
          <a:lstStyle/>
          <a:p>
            <a:pPr algn="ctr"/>
            <a:r>
              <a:rPr lang="en-US" sz="5400" dirty="0"/>
              <a:t>Practical ways to raise a </a:t>
            </a:r>
            <a:r>
              <a:rPr lang="en-US" sz="5400" dirty="0" err="1"/>
              <a:t>Supernaturalist</a:t>
            </a:r>
            <a:endParaRPr lang="en-US" sz="5400" dirty="0"/>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838200" y="1093510"/>
            <a:ext cx="10515600" cy="5764490"/>
          </a:xfrm>
        </p:spPr>
        <p:txBody>
          <a:bodyPr>
            <a:noAutofit/>
          </a:bodyPr>
          <a:lstStyle/>
          <a:p>
            <a:pPr marL="0" indent="0">
              <a:spcBef>
                <a:spcPts val="400"/>
              </a:spcBef>
              <a:buNone/>
            </a:pPr>
            <a:r>
              <a:rPr lang="en-US" sz="3600" dirty="0"/>
              <a:t>Promptings of the Holy Spirit</a:t>
            </a:r>
          </a:p>
          <a:p>
            <a:pPr>
              <a:spcBef>
                <a:spcPts val="400"/>
              </a:spcBef>
            </a:pPr>
            <a:r>
              <a:rPr lang="en-US" sz="3600" dirty="0"/>
              <a:t>If your child ever</a:t>
            </a:r>
          </a:p>
          <a:p>
            <a:pPr lvl="1">
              <a:spcBef>
                <a:spcPts val="400"/>
              </a:spcBef>
            </a:pPr>
            <a:r>
              <a:rPr lang="en-US" sz="3600" dirty="0"/>
              <a:t>Feels guilty</a:t>
            </a:r>
          </a:p>
          <a:p>
            <a:pPr lvl="1">
              <a:spcBef>
                <a:spcPts val="400"/>
              </a:spcBef>
            </a:pPr>
            <a:r>
              <a:rPr lang="en-US" sz="3600" dirty="0"/>
              <a:t>Admits doing something wrong</a:t>
            </a:r>
          </a:p>
          <a:p>
            <a:pPr lvl="1">
              <a:spcBef>
                <a:spcPts val="400"/>
              </a:spcBef>
            </a:pPr>
            <a:r>
              <a:rPr lang="en-US" sz="3600" dirty="0"/>
              <a:t>Shares their stuff</a:t>
            </a:r>
          </a:p>
          <a:p>
            <a:pPr lvl="1">
              <a:spcBef>
                <a:spcPts val="400"/>
              </a:spcBef>
            </a:pPr>
            <a:r>
              <a:rPr lang="en-US" sz="3600" dirty="0"/>
              <a:t>Shows kindness</a:t>
            </a:r>
          </a:p>
          <a:p>
            <a:pPr lvl="1">
              <a:spcBef>
                <a:spcPts val="400"/>
              </a:spcBef>
            </a:pPr>
            <a:r>
              <a:rPr lang="en-US" sz="3600" dirty="0"/>
              <a:t>Takes a step of faith</a:t>
            </a:r>
          </a:p>
          <a:p>
            <a:pPr>
              <a:spcBef>
                <a:spcPts val="400"/>
              </a:spcBef>
            </a:pPr>
            <a:r>
              <a:rPr lang="en-US" sz="3600" dirty="0"/>
              <a:t>“Good job, you’re such a great kid!”</a:t>
            </a:r>
          </a:p>
          <a:p>
            <a:pPr lvl="1">
              <a:spcBef>
                <a:spcPts val="400"/>
              </a:spcBef>
            </a:pPr>
            <a:endParaRPr lang="en-US" sz="3600" dirty="0"/>
          </a:p>
        </p:txBody>
      </p:sp>
    </p:spTree>
    <p:extLst>
      <p:ext uri="{BB962C8B-B14F-4D97-AF65-F5344CB8AC3E}">
        <p14:creationId xmlns:p14="http://schemas.microsoft.com/office/powerpoint/2010/main" val="2537792754"/>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left)">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left)">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fontScale="90000"/>
          </a:bodyPr>
          <a:lstStyle/>
          <a:p>
            <a:pPr algn="ctr"/>
            <a:r>
              <a:rPr lang="en-US" sz="5400" dirty="0"/>
              <a:t>Practical ways to raise a </a:t>
            </a:r>
            <a:r>
              <a:rPr lang="en-US" sz="5400" dirty="0" err="1"/>
              <a:t>Supernaturalist</a:t>
            </a:r>
            <a:endParaRPr lang="en-US" sz="5400" dirty="0"/>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838199" y="1093510"/>
            <a:ext cx="10823917" cy="5764490"/>
          </a:xfrm>
        </p:spPr>
        <p:txBody>
          <a:bodyPr>
            <a:noAutofit/>
          </a:bodyPr>
          <a:lstStyle/>
          <a:p>
            <a:pPr marL="0" indent="0">
              <a:spcBef>
                <a:spcPts val="400"/>
              </a:spcBef>
              <a:buNone/>
            </a:pPr>
            <a:r>
              <a:rPr lang="en-US" sz="3600" dirty="0"/>
              <a:t>Promptings of the Holy Spirit</a:t>
            </a:r>
          </a:p>
          <a:p>
            <a:pPr>
              <a:spcBef>
                <a:spcPts val="400"/>
              </a:spcBef>
            </a:pPr>
            <a:r>
              <a:rPr lang="en-US" sz="3600" dirty="0"/>
              <a:t>If your child ever</a:t>
            </a:r>
          </a:p>
          <a:p>
            <a:pPr lvl="1">
              <a:spcBef>
                <a:spcPts val="400"/>
              </a:spcBef>
            </a:pPr>
            <a:r>
              <a:rPr lang="en-US" sz="3600" dirty="0"/>
              <a:t>Feels guilty</a:t>
            </a:r>
          </a:p>
          <a:p>
            <a:pPr lvl="1">
              <a:spcBef>
                <a:spcPts val="400"/>
              </a:spcBef>
            </a:pPr>
            <a:r>
              <a:rPr lang="en-US" sz="3600" dirty="0"/>
              <a:t>Admits doing something wrong</a:t>
            </a:r>
          </a:p>
          <a:p>
            <a:pPr lvl="1">
              <a:spcBef>
                <a:spcPts val="400"/>
              </a:spcBef>
            </a:pPr>
            <a:r>
              <a:rPr lang="en-US" sz="3600" dirty="0"/>
              <a:t>Shares their stuff</a:t>
            </a:r>
          </a:p>
          <a:p>
            <a:pPr lvl="1">
              <a:spcBef>
                <a:spcPts val="400"/>
              </a:spcBef>
            </a:pPr>
            <a:r>
              <a:rPr lang="en-US" sz="3600" dirty="0"/>
              <a:t>Shows kindness</a:t>
            </a:r>
          </a:p>
          <a:p>
            <a:pPr lvl="1">
              <a:spcBef>
                <a:spcPts val="400"/>
              </a:spcBef>
            </a:pPr>
            <a:r>
              <a:rPr lang="en-US" sz="3600" dirty="0"/>
              <a:t>Takes a step of faith</a:t>
            </a:r>
          </a:p>
          <a:p>
            <a:pPr>
              <a:spcBef>
                <a:spcPts val="400"/>
              </a:spcBef>
            </a:pPr>
            <a:r>
              <a:rPr lang="en-US" sz="3600" strike="sngStrike" dirty="0"/>
              <a:t>“Good job, you’re such a great kid!”</a:t>
            </a:r>
          </a:p>
          <a:p>
            <a:pPr>
              <a:spcBef>
                <a:spcPts val="400"/>
              </a:spcBef>
            </a:pPr>
            <a:r>
              <a:rPr lang="en-US" sz="3600" dirty="0"/>
              <a:t>“I think God was speaking to you, buddy!”</a:t>
            </a:r>
          </a:p>
          <a:p>
            <a:pPr>
              <a:spcBef>
                <a:spcPts val="400"/>
              </a:spcBef>
            </a:pPr>
            <a:r>
              <a:rPr lang="en-US" sz="3600" dirty="0"/>
              <a:t>“That’s awesome that you responded to God!”</a:t>
            </a:r>
            <a:endParaRPr lang="en-US" sz="3600" i="1" dirty="0"/>
          </a:p>
          <a:p>
            <a:pPr lvl="1">
              <a:spcBef>
                <a:spcPts val="400"/>
              </a:spcBef>
            </a:pPr>
            <a:endParaRPr lang="en-US" sz="3600" dirty="0"/>
          </a:p>
        </p:txBody>
      </p:sp>
    </p:spTree>
    <p:extLst>
      <p:ext uri="{BB962C8B-B14F-4D97-AF65-F5344CB8AC3E}">
        <p14:creationId xmlns:p14="http://schemas.microsoft.com/office/powerpoint/2010/main" val="65835662"/>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wipe(left)">
                                      <p:cBhvr>
                                        <p:cTn id="7" dur="500"/>
                                        <p:tgtEl>
                                          <p:spTgt spid="3">
                                            <p:txEl>
                                              <p:pRg st="8" end="8"/>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9" end="9"/>
                                            </p:txEl>
                                          </p:spTgt>
                                        </p:tgtEl>
                                        <p:attrNameLst>
                                          <p:attrName>style.visibility</p:attrName>
                                        </p:attrNameLst>
                                      </p:cBhvr>
                                      <p:to>
                                        <p:strVal val="visible"/>
                                      </p:to>
                                    </p:set>
                                    <p:animEffect transition="in" filter="wipe(left)">
                                      <p:cBhvr>
                                        <p:cTn id="1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fontScale="90000"/>
          </a:bodyPr>
          <a:lstStyle/>
          <a:p>
            <a:pPr algn="ctr"/>
            <a:r>
              <a:rPr lang="en-US" sz="5400" dirty="0"/>
              <a:t>Practical ways to raise a </a:t>
            </a:r>
            <a:r>
              <a:rPr lang="en-US" sz="5400" dirty="0" err="1"/>
              <a:t>Supernaturalist</a:t>
            </a:r>
            <a:endParaRPr lang="en-US" sz="5400" dirty="0"/>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838200" y="1093510"/>
            <a:ext cx="10515600" cy="5764490"/>
          </a:xfrm>
        </p:spPr>
        <p:txBody>
          <a:bodyPr>
            <a:noAutofit/>
          </a:bodyPr>
          <a:lstStyle/>
          <a:p>
            <a:pPr marL="0" indent="0">
              <a:spcBef>
                <a:spcPts val="400"/>
              </a:spcBef>
              <a:buNone/>
            </a:pPr>
            <a:r>
              <a:rPr lang="en-US" sz="3600" dirty="0"/>
              <a:t>Pop culture</a:t>
            </a:r>
          </a:p>
        </p:txBody>
      </p:sp>
    </p:spTree>
    <p:extLst>
      <p:ext uri="{BB962C8B-B14F-4D97-AF65-F5344CB8AC3E}">
        <p14:creationId xmlns:p14="http://schemas.microsoft.com/office/powerpoint/2010/main" val="185387540"/>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a:bodyPr>
          <a:lstStyle/>
          <a:p>
            <a:pPr algn="ctr"/>
            <a:r>
              <a:rPr lang="en-US" sz="5400" dirty="0"/>
              <a:t>Fears I have for my children</a:t>
            </a:r>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838200" y="1093510"/>
            <a:ext cx="10515600" cy="5764490"/>
          </a:xfrm>
        </p:spPr>
        <p:txBody>
          <a:bodyPr>
            <a:normAutofit/>
          </a:bodyPr>
          <a:lstStyle/>
          <a:p>
            <a:pPr marL="0" indent="0">
              <a:buNone/>
            </a:pPr>
            <a:r>
              <a:rPr lang="en-US" sz="3600" dirty="0"/>
              <a:t>1) They will get hooked on drugs.</a:t>
            </a:r>
          </a:p>
          <a:p>
            <a:pPr marL="0" indent="0">
              <a:buNone/>
            </a:pPr>
            <a:r>
              <a:rPr lang="en-US" sz="3600" dirty="0"/>
              <a:t>2) They will fail out of school and settle for a bad job.</a:t>
            </a:r>
          </a:p>
          <a:p>
            <a:pPr marL="0" indent="0">
              <a:buNone/>
            </a:pPr>
            <a:r>
              <a:rPr lang="en-US" sz="3600" dirty="0"/>
              <a:t>3) They will marry someone that makes life really hard.</a:t>
            </a:r>
          </a:p>
          <a:p>
            <a:pPr marL="0" indent="0">
              <a:buNone/>
            </a:pPr>
            <a:r>
              <a:rPr lang="en-US" sz="3600" dirty="0"/>
              <a:t>4) They will become naturalists / materialists. </a:t>
            </a:r>
          </a:p>
          <a:p>
            <a:pPr marL="0" indent="0">
              <a:buNone/>
            </a:pPr>
            <a:endParaRPr lang="en-US" sz="3600" dirty="0"/>
          </a:p>
        </p:txBody>
      </p:sp>
    </p:spTree>
    <p:extLst>
      <p:ext uri="{BB962C8B-B14F-4D97-AF65-F5344CB8AC3E}">
        <p14:creationId xmlns:p14="http://schemas.microsoft.com/office/powerpoint/2010/main" val="2747340771"/>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fontScale="90000"/>
          </a:bodyPr>
          <a:lstStyle/>
          <a:p>
            <a:pPr algn="ctr"/>
            <a:r>
              <a:rPr lang="en-US" sz="5400" dirty="0"/>
              <a:t>Practical ways to raise a </a:t>
            </a:r>
            <a:r>
              <a:rPr lang="en-US" sz="5400" dirty="0" err="1"/>
              <a:t>Supernaturalist</a:t>
            </a:r>
            <a:endParaRPr lang="en-US" sz="5400" dirty="0"/>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838200" y="1093510"/>
            <a:ext cx="10515600" cy="5764490"/>
          </a:xfrm>
        </p:spPr>
        <p:txBody>
          <a:bodyPr>
            <a:noAutofit/>
          </a:bodyPr>
          <a:lstStyle/>
          <a:p>
            <a:pPr marL="0" indent="0">
              <a:spcBef>
                <a:spcPts val="400"/>
              </a:spcBef>
              <a:buNone/>
            </a:pPr>
            <a:r>
              <a:rPr lang="en-US" sz="3600" dirty="0"/>
              <a:t>Pop culture – Movies </a:t>
            </a:r>
          </a:p>
          <a:p>
            <a:pPr>
              <a:spcBef>
                <a:spcPts val="400"/>
              </a:spcBef>
            </a:pPr>
            <a:r>
              <a:rPr lang="en-US" sz="3600" dirty="0"/>
              <a:t>Enjoy ANY movie they like.</a:t>
            </a:r>
          </a:p>
          <a:p>
            <a:pPr lvl="1">
              <a:spcBef>
                <a:spcPts val="400"/>
              </a:spcBef>
            </a:pPr>
            <a:r>
              <a:rPr lang="en-US" sz="3600" dirty="0"/>
              <a:t>Then analyze it (have to be careful though, you’ll lose them quickly).</a:t>
            </a:r>
          </a:p>
          <a:p>
            <a:pPr lvl="1">
              <a:spcBef>
                <a:spcPts val="400"/>
              </a:spcBef>
            </a:pPr>
            <a:r>
              <a:rPr lang="en-US" sz="3600" dirty="0"/>
              <a:t>Ask them how it fits with or goes against the lessons of the Bible.</a:t>
            </a:r>
          </a:p>
          <a:p>
            <a:pPr marL="0" indent="0">
              <a:spcBef>
                <a:spcPts val="400"/>
              </a:spcBef>
              <a:buNone/>
            </a:pPr>
            <a:endParaRPr lang="en-US" sz="3600" dirty="0"/>
          </a:p>
        </p:txBody>
      </p:sp>
    </p:spTree>
    <p:extLst>
      <p:ext uri="{BB962C8B-B14F-4D97-AF65-F5344CB8AC3E}">
        <p14:creationId xmlns:p14="http://schemas.microsoft.com/office/powerpoint/2010/main" val="4072358835"/>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fontScale="90000"/>
          </a:bodyPr>
          <a:lstStyle/>
          <a:p>
            <a:pPr algn="ctr"/>
            <a:r>
              <a:rPr lang="en-US" sz="5400" dirty="0"/>
              <a:t>Practical ways to raise a </a:t>
            </a:r>
            <a:r>
              <a:rPr lang="en-US" sz="5400" dirty="0" err="1"/>
              <a:t>Supernaturalist</a:t>
            </a:r>
            <a:endParaRPr lang="en-US" sz="5400" dirty="0"/>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838200" y="1093510"/>
            <a:ext cx="10515600" cy="5764490"/>
          </a:xfrm>
        </p:spPr>
        <p:txBody>
          <a:bodyPr>
            <a:noAutofit/>
          </a:bodyPr>
          <a:lstStyle/>
          <a:p>
            <a:pPr marL="0" indent="0">
              <a:spcBef>
                <a:spcPts val="400"/>
              </a:spcBef>
              <a:buNone/>
            </a:pPr>
            <a:r>
              <a:rPr lang="en-US" sz="3600" dirty="0"/>
              <a:t>Pop culture – Movies </a:t>
            </a:r>
          </a:p>
          <a:p>
            <a:pPr>
              <a:spcBef>
                <a:spcPts val="400"/>
              </a:spcBef>
            </a:pPr>
            <a:r>
              <a:rPr lang="en-US" sz="3600" dirty="0"/>
              <a:t>Enjoy ANY movie they like.</a:t>
            </a:r>
          </a:p>
          <a:p>
            <a:pPr lvl="1">
              <a:spcBef>
                <a:spcPts val="400"/>
              </a:spcBef>
            </a:pPr>
            <a:r>
              <a:rPr lang="en-US" sz="3600" dirty="0"/>
              <a:t>Then analyze it (have to be careful though, you’ll lose them quickly).</a:t>
            </a:r>
          </a:p>
          <a:p>
            <a:pPr lvl="1">
              <a:spcBef>
                <a:spcPts val="400"/>
              </a:spcBef>
            </a:pPr>
            <a:r>
              <a:rPr lang="en-US" sz="3600" dirty="0"/>
              <a:t>Ask them how it fits with or goes against the lessons of the Bible.</a:t>
            </a:r>
          </a:p>
          <a:p>
            <a:pPr>
              <a:spcBef>
                <a:spcPts val="400"/>
              </a:spcBef>
            </a:pPr>
            <a:r>
              <a:rPr lang="en-US" sz="3600" dirty="0"/>
              <a:t>Introduce them to movies with clear spiritual themes</a:t>
            </a:r>
          </a:p>
          <a:p>
            <a:pPr lvl="1">
              <a:spcBef>
                <a:spcPts val="400"/>
              </a:spcBef>
            </a:pPr>
            <a:r>
              <a:rPr lang="en-US" sz="3600" i="1" dirty="0"/>
              <a:t>Star Wars, Lord of the Rings </a:t>
            </a:r>
            <a:endParaRPr lang="en-US" sz="3600" dirty="0"/>
          </a:p>
          <a:p>
            <a:pPr lvl="1">
              <a:spcBef>
                <a:spcPts val="400"/>
              </a:spcBef>
            </a:pPr>
            <a:r>
              <a:rPr lang="en-US" sz="3600" dirty="0"/>
              <a:t>“But there is a lot of violence.”</a:t>
            </a:r>
          </a:p>
          <a:p>
            <a:pPr lvl="1">
              <a:spcBef>
                <a:spcPts val="400"/>
              </a:spcBef>
            </a:pPr>
            <a:r>
              <a:rPr lang="en-US" sz="3600" dirty="0"/>
              <a:t>Balance protecting &amp; preparing my kid</a:t>
            </a:r>
          </a:p>
          <a:p>
            <a:pPr marL="0" indent="0">
              <a:spcBef>
                <a:spcPts val="400"/>
              </a:spcBef>
              <a:buNone/>
            </a:pPr>
            <a:endParaRPr lang="en-US" sz="3600" dirty="0"/>
          </a:p>
        </p:txBody>
      </p:sp>
    </p:spTree>
    <p:extLst>
      <p:ext uri="{BB962C8B-B14F-4D97-AF65-F5344CB8AC3E}">
        <p14:creationId xmlns:p14="http://schemas.microsoft.com/office/powerpoint/2010/main" val="1257189888"/>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wipe(left)">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wipe(left)">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wipe(left)">
                                      <p:cBhvr>
                                        <p:cTn id="1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fontScale="90000"/>
          </a:bodyPr>
          <a:lstStyle/>
          <a:p>
            <a:pPr algn="ctr"/>
            <a:r>
              <a:rPr lang="en-US" sz="5400" dirty="0"/>
              <a:t>Practical ways to raise a </a:t>
            </a:r>
            <a:r>
              <a:rPr lang="en-US" sz="5400" dirty="0" err="1"/>
              <a:t>Supernaturalist</a:t>
            </a:r>
            <a:endParaRPr lang="en-US" sz="5400" dirty="0"/>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838200" y="1093510"/>
            <a:ext cx="10515600" cy="5764490"/>
          </a:xfrm>
        </p:spPr>
        <p:txBody>
          <a:bodyPr>
            <a:noAutofit/>
          </a:bodyPr>
          <a:lstStyle/>
          <a:p>
            <a:pPr marL="0" indent="0">
              <a:spcBef>
                <a:spcPts val="400"/>
              </a:spcBef>
              <a:buNone/>
            </a:pPr>
            <a:r>
              <a:rPr lang="en-US" sz="3600" dirty="0"/>
              <a:t>Pop culture – Music </a:t>
            </a:r>
          </a:p>
          <a:p>
            <a:pPr>
              <a:spcBef>
                <a:spcPts val="400"/>
              </a:spcBef>
            </a:pPr>
            <a:r>
              <a:rPr lang="en-US" sz="3600" dirty="0"/>
              <a:t>Enjoy ANY music they like.</a:t>
            </a:r>
          </a:p>
          <a:p>
            <a:pPr lvl="1">
              <a:spcBef>
                <a:spcPts val="400"/>
              </a:spcBef>
            </a:pPr>
            <a:r>
              <a:rPr lang="en-US" sz="3600" dirty="0"/>
              <a:t>Then analyze it (have to be careful though, you’ll lose them quickly).</a:t>
            </a:r>
          </a:p>
          <a:p>
            <a:pPr>
              <a:spcBef>
                <a:spcPts val="400"/>
              </a:spcBef>
            </a:pPr>
            <a:r>
              <a:rPr lang="en-US" sz="3600" dirty="0"/>
              <a:t>Taylor Swift CD </a:t>
            </a:r>
            <a:r>
              <a:rPr lang="en-US" sz="3600" i="1" dirty="0"/>
              <a:t>Lover</a:t>
            </a:r>
            <a:r>
              <a:rPr lang="en-US" sz="3600" dirty="0"/>
              <a:t> </a:t>
            </a:r>
          </a:p>
          <a:p>
            <a:pPr lvl="1">
              <a:spcBef>
                <a:spcPts val="400"/>
              </a:spcBef>
            </a:pPr>
            <a:r>
              <a:rPr lang="en-US" sz="3600" dirty="0"/>
              <a:t>1</a:t>
            </a:r>
            <a:r>
              <a:rPr lang="en-US" sz="3600" baseline="30000" dirty="0"/>
              <a:t>st</a:t>
            </a:r>
            <a:r>
              <a:rPr lang="en-US" sz="3600" dirty="0"/>
              <a:t> track – “I forgot that you existed”</a:t>
            </a:r>
          </a:p>
          <a:p>
            <a:pPr lvl="2">
              <a:spcBef>
                <a:spcPts val="400"/>
              </a:spcBef>
            </a:pPr>
            <a:r>
              <a:rPr lang="en-US" sz="3600" dirty="0"/>
              <a:t>“Pretty typical Taylor Swift. What a surprise that she keeps writing songs about how boys wont ultimately make her happy.”</a:t>
            </a:r>
          </a:p>
          <a:p>
            <a:pPr lvl="2">
              <a:spcBef>
                <a:spcPts val="400"/>
              </a:spcBef>
            </a:pPr>
            <a:r>
              <a:rPr lang="en-US" sz="3600" i="1" dirty="0"/>
              <a:t>“It isn’t love, it isn’t hate, it’s just indifference.”</a:t>
            </a:r>
          </a:p>
        </p:txBody>
      </p:sp>
    </p:spTree>
    <p:extLst>
      <p:ext uri="{BB962C8B-B14F-4D97-AF65-F5344CB8AC3E}">
        <p14:creationId xmlns:p14="http://schemas.microsoft.com/office/powerpoint/2010/main" val="3628656439"/>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wipe(left)">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wipe(left)">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left)">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fontScale="90000"/>
          </a:bodyPr>
          <a:lstStyle/>
          <a:p>
            <a:pPr algn="ctr"/>
            <a:r>
              <a:rPr lang="en-US" sz="5400" dirty="0"/>
              <a:t>Practical ways to raise a </a:t>
            </a:r>
            <a:r>
              <a:rPr lang="en-US" sz="5400" dirty="0" err="1"/>
              <a:t>Supernaturalist</a:t>
            </a:r>
            <a:endParaRPr lang="en-US" sz="5400" dirty="0"/>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838200" y="1093510"/>
            <a:ext cx="6591300" cy="5764490"/>
          </a:xfrm>
        </p:spPr>
        <p:txBody>
          <a:bodyPr>
            <a:noAutofit/>
          </a:bodyPr>
          <a:lstStyle/>
          <a:p>
            <a:pPr marL="0" indent="0">
              <a:spcBef>
                <a:spcPts val="400"/>
              </a:spcBef>
              <a:buNone/>
            </a:pPr>
            <a:r>
              <a:rPr lang="en-US" sz="3600" dirty="0"/>
              <a:t>Pop culture – Music </a:t>
            </a:r>
          </a:p>
          <a:p>
            <a:pPr>
              <a:spcBef>
                <a:spcPts val="400"/>
              </a:spcBef>
            </a:pPr>
            <a:r>
              <a:rPr lang="en-US" sz="3600" dirty="0"/>
              <a:t>Justin Bieber</a:t>
            </a:r>
          </a:p>
          <a:p>
            <a:pPr lvl="1">
              <a:spcBef>
                <a:spcPts val="400"/>
              </a:spcBef>
            </a:pPr>
            <a:r>
              <a:rPr lang="en-US" sz="3600" dirty="0"/>
              <a:t>Live performance of ‘Purpose’</a:t>
            </a:r>
          </a:p>
          <a:p>
            <a:pPr lvl="1">
              <a:spcBef>
                <a:spcPts val="400"/>
              </a:spcBef>
            </a:pPr>
            <a:r>
              <a:rPr lang="en-US" sz="3600" dirty="0"/>
              <a:t>“God is here right now. He’s in the midst of our pain and struggle right now. You are not alone, do you hear me? Thank you Jesus!”</a:t>
            </a:r>
          </a:p>
        </p:txBody>
      </p:sp>
    </p:spTree>
    <p:extLst>
      <p:ext uri="{BB962C8B-B14F-4D97-AF65-F5344CB8AC3E}">
        <p14:creationId xmlns:p14="http://schemas.microsoft.com/office/powerpoint/2010/main" val="960316195"/>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fontScale="90000"/>
          </a:bodyPr>
          <a:lstStyle/>
          <a:p>
            <a:pPr algn="ctr"/>
            <a:r>
              <a:rPr lang="en-US" sz="5400" dirty="0"/>
              <a:t>Practical ways to raise a </a:t>
            </a:r>
            <a:r>
              <a:rPr lang="en-US" sz="5400" dirty="0" err="1"/>
              <a:t>Supernaturalist</a:t>
            </a:r>
            <a:endParaRPr lang="en-US" sz="5400" dirty="0"/>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838199" y="1093510"/>
            <a:ext cx="10515599" cy="5764490"/>
          </a:xfrm>
        </p:spPr>
        <p:txBody>
          <a:bodyPr>
            <a:noAutofit/>
          </a:bodyPr>
          <a:lstStyle/>
          <a:p>
            <a:pPr marL="0" indent="0">
              <a:spcBef>
                <a:spcPts val="400"/>
              </a:spcBef>
              <a:buNone/>
            </a:pPr>
            <a:r>
              <a:rPr lang="en-US" sz="3600" dirty="0"/>
              <a:t>Pop culture – Books</a:t>
            </a:r>
          </a:p>
          <a:p>
            <a:pPr>
              <a:spcBef>
                <a:spcPts val="400"/>
              </a:spcBef>
            </a:pPr>
            <a:r>
              <a:rPr lang="en-US" sz="3600" dirty="0"/>
              <a:t>Narnia books – classics, still readable </a:t>
            </a:r>
          </a:p>
          <a:p>
            <a:pPr>
              <a:spcBef>
                <a:spcPts val="400"/>
              </a:spcBef>
            </a:pPr>
            <a:r>
              <a:rPr lang="en-US" sz="3600" dirty="0"/>
              <a:t>The </a:t>
            </a:r>
            <a:r>
              <a:rPr lang="en-US" sz="3600" dirty="0" err="1"/>
              <a:t>Wingfeather</a:t>
            </a:r>
            <a:r>
              <a:rPr lang="en-US" sz="3600" dirty="0"/>
              <a:t> Saga</a:t>
            </a:r>
          </a:p>
          <a:p>
            <a:pPr>
              <a:spcBef>
                <a:spcPts val="400"/>
              </a:spcBef>
            </a:pPr>
            <a:r>
              <a:rPr lang="en-US" sz="3600" dirty="0"/>
              <a:t>Harry Potter</a:t>
            </a:r>
          </a:p>
          <a:p>
            <a:pPr lvl="1">
              <a:spcBef>
                <a:spcPts val="400"/>
              </a:spcBef>
            </a:pPr>
            <a:r>
              <a:rPr lang="en-US" sz="3600" dirty="0"/>
              <a:t>“But that’s divination / witchcraft!”</a:t>
            </a:r>
          </a:p>
          <a:p>
            <a:pPr lvl="1">
              <a:spcBef>
                <a:spcPts val="400"/>
              </a:spcBef>
            </a:pPr>
            <a:r>
              <a:rPr lang="en-US" sz="3600" dirty="0"/>
              <a:t>I fear my child will grow up to believe there is nothing supernatural more than I fear her becoming Wiccan.</a:t>
            </a:r>
          </a:p>
        </p:txBody>
      </p:sp>
    </p:spTree>
    <p:extLst>
      <p:ext uri="{BB962C8B-B14F-4D97-AF65-F5344CB8AC3E}">
        <p14:creationId xmlns:p14="http://schemas.microsoft.com/office/powerpoint/2010/main" val="1775953654"/>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fontScale="90000"/>
          </a:bodyPr>
          <a:lstStyle/>
          <a:p>
            <a:pPr algn="ctr"/>
            <a:r>
              <a:rPr lang="en-US" sz="5400" dirty="0"/>
              <a:t>Practical ways to raise a </a:t>
            </a:r>
            <a:r>
              <a:rPr lang="en-US" sz="5400" dirty="0" err="1"/>
              <a:t>Supernaturalist</a:t>
            </a:r>
            <a:endParaRPr lang="en-US" sz="5400" dirty="0"/>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838199" y="1093510"/>
            <a:ext cx="10515599" cy="5764490"/>
          </a:xfrm>
        </p:spPr>
        <p:txBody>
          <a:bodyPr>
            <a:noAutofit/>
          </a:bodyPr>
          <a:lstStyle/>
          <a:p>
            <a:pPr marL="0" indent="0">
              <a:spcBef>
                <a:spcPts val="400"/>
              </a:spcBef>
              <a:buNone/>
            </a:pPr>
            <a:r>
              <a:rPr lang="en-US" sz="3600" dirty="0"/>
              <a:t>Pop culture – Books</a:t>
            </a:r>
          </a:p>
          <a:p>
            <a:pPr>
              <a:spcBef>
                <a:spcPts val="400"/>
              </a:spcBef>
            </a:pPr>
            <a:r>
              <a:rPr lang="en-US" sz="3600" dirty="0"/>
              <a:t>Harry Potter – </a:t>
            </a:r>
            <a:r>
              <a:rPr lang="en-US" sz="3600" dirty="0" err="1"/>
              <a:t>mtv</a:t>
            </a:r>
            <a:r>
              <a:rPr lang="en-US" sz="3600" dirty="0"/>
              <a:t> article</a:t>
            </a:r>
          </a:p>
          <a:p>
            <a:pPr lvl="1">
              <a:spcBef>
                <a:spcPts val="400"/>
              </a:spcBef>
            </a:pPr>
            <a:r>
              <a:rPr lang="en-US" sz="3600" dirty="0"/>
              <a:t>On his parents' tombstone he reads the quote "The last enemy that shall be destroyed is death," while on another tombstone (that of Dumbledore's mother and sister) he reads, "Where your treasure is, there will your heart be also.“</a:t>
            </a:r>
          </a:p>
          <a:p>
            <a:pPr lvl="1">
              <a:spcBef>
                <a:spcPts val="400"/>
              </a:spcBef>
            </a:pPr>
            <a:r>
              <a:rPr lang="en-US" sz="3600" dirty="0"/>
              <a:t>Rowling – “Those two particular quotations sum up -- they almost epitomize the whole series.”</a:t>
            </a:r>
          </a:p>
        </p:txBody>
      </p:sp>
    </p:spTree>
    <p:extLst>
      <p:ext uri="{BB962C8B-B14F-4D97-AF65-F5344CB8AC3E}">
        <p14:creationId xmlns:p14="http://schemas.microsoft.com/office/powerpoint/2010/main" val="3716444144"/>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fontScale="90000"/>
          </a:bodyPr>
          <a:lstStyle/>
          <a:p>
            <a:pPr algn="ctr"/>
            <a:r>
              <a:rPr lang="en-US" sz="5400" dirty="0"/>
              <a:t>Practical ways to raise a </a:t>
            </a:r>
            <a:r>
              <a:rPr lang="en-US" sz="5400" dirty="0" err="1"/>
              <a:t>Supernaturalist</a:t>
            </a:r>
            <a:endParaRPr lang="en-US" sz="5400" dirty="0"/>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838199" y="1093510"/>
            <a:ext cx="10515599" cy="5764490"/>
          </a:xfrm>
        </p:spPr>
        <p:txBody>
          <a:bodyPr>
            <a:noAutofit/>
          </a:bodyPr>
          <a:lstStyle/>
          <a:p>
            <a:pPr marL="0" indent="0">
              <a:spcBef>
                <a:spcPts val="400"/>
              </a:spcBef>
              <a:buNone/>
            </a:pPr>
            <a:r>
              <a:rPr lang="en-US" sz="3600" dirty="0"/>
              <a:t>Pop culture – Books</a:t>
            </a:r>
          </a:p>
          <a:p>
            <a:pPr>
              <a:spcBef>
                <a:spcPts val="400"/>
              </a:spcBef>
            </a:pPr>
            <a:r>
              <a:rPr lang="en-US" sz="3600" dirty="0"/>
              <a:t>Harry Potter – </a:t>
            </a:r>
            <a:r>
              <a:rPr lang="en-US" sz="3600" dirty="0" err="1"/>
              <a:t>mtv</a:t>
            </a:r>
            <a:r>
              <a:rPr lang="en-US" sz="3600" dirty="0"/>
              <a:t> article</a:t>
            </a:r>
          </a:p>
          <a:p>
            <a:pPr lvl="1">
              <a:spcBef>
                <a:spcPts val="400"/>
              </a:spcBef>
            </a:pPr>
            <a:r>
              <a:rPr lang="en-US" sz="3600" dirty="0"/>
              <a:t>Rowling – “I'd known it was going to be those two passages since 'Chamber' was published. If I could use them at the beginning of book seven then I'd cued up the ending perfectly.”</a:t>
            </a:r>
          </a:p>
          <a:p>
            <a:pPr lvl="1">
              <a:spcBef>
                <a:spcPts val="400"/>
              </a:spcBef>
            </a:pPr>
            <a:r>
              <a:rPr lang="en-US" sz="3600" dirty="0"/>
              <a:t>“To me [the religious parallels have] always been obvious, but I never wanted to talk too openly about it because I thought it might show people who just wanted the story where we were going."</a:t>
            </a:r>
          </a:p>
        </p:txBody>
      </p:sp>
    </p:spTree>
    <p:extLst>
      <p:ext uri="{BB962C8B-B14F-4D97-AF65-F5344CB8AC3E}">
        <p14:creationId xmlns:p14="http://schemas.microsoft.com/office/powerpoint/2010/main" val="393285920"/>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fontScale="90000"/>
          </a:bodyPr>
          <a:lstStyle/>
          <a:p>
            <a:pPr algn="ctr"/>
            <a:r>
              <a:rPr lang="en-US" sz="5400" dirty="0"/>
              <a:t>Practical ways to raise a </a:t>
            </a:r>
            <a:r>
              <a:rPr lang="en-US" sz="5400" dirty="0" err="1"/>
              <a:t>Supernaturalist</a:t>
            </a:r>
            <a:endParaRPr lang="en-US" sz="5400" dirty="0"/>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838199" y="1093510"/>
            <a:ext cx="10515599" cy="5764490"/>
          </a:xfrm>
        </p:spPr>
        <p:txBody>
          <a:bodyPr>
            <a:noAutofit/>
          </a:bodyPr>
          <a:lstStyle/>
          <a:p>
            <a:pPr marL="0" indent="0">
              <a:spcBef>
                <a:spcPts val="400"/>
              </a:spcBef>
              <a:buNone/>
            </a:pPr>
            <a:r>
              <a:rPr lang="en-US" sz="3600" dirty="0"/>
              <a:t>Pop culture – Books</a:t>
            </a:r>
          </a:p>
          <a:p>
            <a:pPr>
              <a:spcBef>
                <a:spcPts val="400"/>
              </a:spcBef>
            </a:pPr>
            <a:r>
              <a:rPr lang="en-US" sz="3600" dirty="0"/>
              <a:t>Harry Potter – </a:t>
            </a:r>
            <a:r>
              <a:rPr lang="en-US" sz="3600" dirty="0" err="1"/>
              <a:t>mtv</a:t>
            </a:r>
            <a:r>
              <a:rPr lang="en-US" sz="3600" dirty="0"/>
              <a:t> article</a:t>
            </a:r>
          </a:p>
          <a:p>
            <a:pPr lvl="1">
              <a:spcBef>
                <a:spcPts val="400"/>
              </a:spcBef>
            </a:pPr>
            <a:r>
              <a:rPr lang="en-US" sz="3600" dirty="0"/>
              <a:t>Rowling – “I'd known it was going to be those two passages since 'Chamber' was published. If I could use them at the beginning of book seven then I'd cued up the ending perfectly.”</a:t>
            </a:r>
          </a:p>
          <a:p>
            <a:pPr lvl="1">
              <a:spcBef>
                <a:spcPts val="400"/>
              </a:spcBef>
            </a:pPr>
            <a:r>
              <a:rPr lang="en-US" sz="3600" dirty="0"/>
              <a:t>“To me [the religious parallels have] always been obvious, but I never wanted to talk too openly about it because I thought it might show people who just wanted the story where we were going."</a:t>
            </a:r>
          </a:p>
        </p:txBody>
      </p:sp>
    </p:spTree>
    <p:extLst>
      <p:ext uri="{BB962C8B-B14F-4D97-AF65-F5344CB8AC3E}">
        <p14:creationId xmlns:p14="http://schemas.microsoft.com/office/powerpoint/2010/main" val="854572890"/>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fontScale="90000"/>
          </a:bodyPr>
          <a:lstStyle/>
          <a:p>
            <a:pPr algn="ctr"/>
            <a:r>
              <a:rPr lang="en-US" sz="5400" dirty="0"/>
              <a:t>Practical ways to raise a </a:t>
            </a:r>
            <a:r>
              <a:rPr lang="en-US" sz="5400" dirty="0" err="1"/>
              <a:t>Supernaturalist</a:t>
            </a:r>
            <a:endParaRPr lang="en-US" sz="5400" dirty="0"/>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838199" y="1093510"/>
            <a:ext cx="10515599" cy="5764490"/>
          </a:xfrm>
        </p:spPr>
        <p:txBody>
          <a:bodyPr>
            <a:noAutofit/>
          </a:bodyPr>
          <a:lstStyle/>
          <a:p>
            <a:pPr marL="0" indent="0">
              <a:spcBef>
                <a:spcPts val="400"/>
              </a:spcBef>
              <a:buNone/>
            </a:pPr>
            <a:r>
              <a:rPr lang="en-US" sz="3600" dirty="0"/>
              <a:t>Pop culture – Sports</a:t>
            </a:r>
          </a:p>
          <a:p>
            <a:pPr>
              <a:spcBef>
                <a:spcPts val="400"/>
              </a:spcBef>
            </a:pPr>
            <a:r>
              <a:rPr lang="en-US" sz="3600" dirty="0"/>
              <a:t>Raise a Browns fan to teach them not to put their hope in things of this world.</a:t>
            </a:r>
          </a:p>
          <a:p>
            <a:pPr>
              <a:spcBef>
                <a:spcPts val="400"/>
              </a:spcBef>
            </a:pPr>
            <a:r>
              <a:rPr lang="en-US" sz="3600" dirty="0"/>
              <a:t>Keep the TV on after the win to hear the interview.</a:t>
            </a:r>
          </a:p>
          <a:p>
            <a:pPr lvl="1">
              <a:spcBef>
                <a:spcPts val="400"/>
              </a:spcBef>
            </a:pPr>
            <a:r>
              <a:rPr lang="en-US" sz="3600" dirty="0"/>
              <a:t>Oddly high percentage of Christians in sports.</a:t>
            </a:r>
          </a:p>
        </p:txBody>
      </p:sp>
    </p:spTree>
    <p:extLst>
      <p:ext uri="{BB962C8B-B14F-4D97-AF65-F5344CB8AC3E}">
        <p14:creationId xmlns:p14="http://schemas.microsoft.com/office/powerpoint/2010/main" val="586521987"/>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fontScale="90000"/>
          </a:bodyPr>
          <a:lstStyle/>
          <a:p>
            <a:pPr algn="ctr"/>
            <a:r>
              <a:rPr lang="en-US" sz="5400" dirty="0"/>
              <a:t>Practical ways to raise a </a:t>
            </a:r>
            <a:r>
              <a:rPr lang="en-US" sz="5400" dirty="0" err="1"/>
              <a:t>Supernaturalist</a:t>
            </a:r>
            <a:endParaRPr lang="en-US" sz="5400" dirty="0"/>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838199" y="1093510"/>
            <a:ext cx="10515599" cy="5764490"/>
          </a:xfrm>
        </p:spPr>
        <p:txBody>
          <a:bodyPr>
            <a:noAutofit/>
          </a:bodyPr>
          <a:lstStyle/>
          <a:p>
            <a:pPr marL="0" indent="0">
              <a:spcBef>
                <a:spcPts val="400"/>
              </a:spcBef>
              <a:buNone/>
            </a:pPr>
            <a:r>
              <a:rPr lang="en-US" sz="3600" dirty="0"/>
              <a:t>Pop culture – Sports</a:t>
            </a:r>
          </a:p>
          <a:p>
            <a:pPr>
              <a:spcBef>
                <a:spcPts val="400"/>
              </a:spcBef>
            </a:pPr>
            <a:r>
              <a:rPr lang="en-US" sz="3600" dirty="0"/>
              <a:t>“</a:t>
            </a:r>
            <a:r>
              <a:rPr lang="en-US" sz="3600" i="1" dirty="0"/>
              <a:t>The</a:t>
            </a:r>
            <a:r>
              <a:rPr lang="en-US" sz="3600" dirty="0"/>
              <a:t> </a:t>
            </a:r>
            <a:r>
              <a:rPr lang="en-US" sz="3600" i="1" dirty="0"/>
              <a:t>Kamryn Babb moment” </a:t>
            </a:r>
            <a:r>
              <a:rPr lang="en-US" sz="3600" dirty="0"/>
              <a:t>(5:53)</a:t>
            </a:r>
          </a:p>
          <a:p>
            <a:pPr>
              <a:spcBef>
                <a:spcPts val="400"/>
              </a:spcBef>
            </a:pPr>
            <a:r>
              <a:rPr lang="en-US" sz="3600" dirty="0"/>
              <a:t>He quotes John 16:33</a:t>
            </a:r>
          </a:p>
          <a:p>
            <a:pPr lvl="1">
              <a:spcBef>
                <a:spcPts val="400"/>
              </a:spcBef>
            </a:pPr>
            <a:r>
              <a:rPr lang="en-US" sz="3600" dirty="0"/>
              <a:t>“I have told you these things, so that in me you may have peace. In this world you will have trouble. But take heart! I have overcome the world.”</a:t>
            </a:r>
          </a:p>
          <a:p>
            <a:pPr>
              <a:spcBef>
                <a:spcPts val="400"/>
              </a:spcBef>
            </a:pPr>
            <a:endParaRPr lang="en-US" sz="3600" dirty="0"/>
          </a:p>
        </p:txBody>
      </p:sp>
    </p:spTree>
    <p:extLst>
      <p:ext uri="{BB962C8B-B14F-4D97-AF65-F5344CB8AC3E}">
        <p14:creationId xmlns:p14="http://schemas.microsoft.com/office/powerpoint/2010/main" val="2546572439"/>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a:bodyPr>
          <a:lstStyle/>
          <a:p>
            <a:pPr algn="ctr"/>
            <a:r>
              <a:rPr lang="en-US" sz="5400" dirty="0"/>
              <a:t>Fears I have for my children</a:t>
            </a:r>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838200" y="1093510"/>
            <a:ext cx="10515600" cy="5764490"/>
          </a:xfrm>
        </p:spPr>
        <p:txBody>
          <a:bodyPr>
            <a:normAutofit/>
          </a:bodyPr>
          <a:lstStyle/>
          <a:p>
            <a:pPr marL="0" indent="0">
              <a:buNone/>
            </a:pPr>
            <a:r>
              <a:rPr lang="en-US" sz="3600" dirty="0"/>
              <a:t>1) They will get hooked on drugs.</a:t>
            </a:r>
          </a:p>
          <a:p>
            <a:pPr marL="0" indent="0">
              <a:buNone/>
            </a:pPr>
            <a:r>
              <a:rPr lang="en-US" sz="3600" dirty="0"/>
              <a:t>2) They will fail out of school and settle for a bad job.</a:t>
            </a:r>
          </a:p>
          <a:p>
            <a:pPr marL="0" indent="0">
              <a:buNone/>
            </a:pPr>
            <a:r>
              <a:rPr lang="en-US" sz="3600" dirty="0"/>
              <a:t>3) They will marry someone that makes life really hard.</a:t>
            </a:r>
          </a:p>
          <a:p>
            <a:pPr marL="0" indent="0">
              <a:buNone/>
            </a:pPr>
            <a:r>
              <a:rPr lang="en-US" sz="3600" dirty="0"/>
              <a:t>4) They will become naturalists / materialists. </a:t>
            </a:r>
          </a:p>
          <a:p>
            <a:pPr marL="0" indent="0">
              <a:buNone/>
            </a:pPr>
            <a:endParaRPr lang="en-US" sz="3600" dirty="0"/>
          </a:p>
        </p:txBody>
      </p:sp>
    </p:spTree>
    <p:extLst>
      <p:ext uri="{BB962C8B-B14F-4D97-AF65-F5344CB8AC3E}">
        <p14:creationId xmlns:p14="http://schemas.microsoft.com/office/powerpoint/2010/main" val="708432921"/>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nodeType="withEffect">
                                  <p:stCondLst>
                                    <p:cond delay="0"/>
                                  </p:stCondLst>
                                  <p:childTnLst>
                                    <p:animMotion origin="layout" path="M 3.95833E-6 0.00139 L 0.00039 -0.26921 " pathEditMode="relative" rAng="0" ptsTypes="AA">
                                      <p:cBhvr>
                                        <p:cTn id="6" dur="2000" fill="hold"/>
                                        <p:tgtEl>
                                          <p:spTgt spid="3">
                                            <p:txEl>
                                              <p:pRg st="3" end="3"/>
                                            </p:txEl>
                                          </p:spTgt>
                                        </p:tgtEl>
                                        <p:attrNameLst>
                                          <p:attrName>ppt_x</p:attrName>
                                          <p:attrName>ppt_y</p:attrName>
                                        </p:attrNameLst>
                                      </p:cBhvr>
                                      <p:rCtr x="13" y="-13542"/>
                                    </p:animMotion>
                                  </p:childTnLst>
                                </p:cTn>
                              </p:par>
                              <p:par>
                                <p:cTn id="7" presetID="64" presetClass="path" presetSubtype="0" accel="50000" decel="50000" fill="hold" nodeType="withEffect">
                                  <p:stCondLst>
                                    <p:cond delay="0"/>
                                  </p:stCondLst>
                                  <p:childTnLst>
                                    <p:animMotion origin="layout" path="M 3.95833E-6 -3.33333E-6 L 0.00117 -0.41458 " pathEditMode="relative" rAng="0" ptsTypes="AA">
                                      <p:cBhvr>
                                        <p:cTn id="8" dur="2000" fill="hold"/>
                                        <p:tgtEl>
                                          <p:spTgt spid="3">
                                            <p:txEl>
                                              <p:pRg st="1" end="1"/>
                                            </p:txEl>
                                          </p:spTgt>
                                        </p:tgtEl>
                                        <p:attrNameLst>
                                          <p:attrName>ppt_x</p:attrName>
                                          <p:attrName>ppt_y</p:attrName>
                                        </p:attrNameLst>
                                      </p:cBhvr>
                                      <p:rCtr x="52" y="-20741"/>
                                    </p:animMotion>
                                  </p:childTnLst>
                                </p:cTn>
                              </p:par>
                              <p:par>
                                <p:cTn id="9" presetID="64" presetClass="path" presetSubtype="0" accel="50000" decel="50000" fill="hold" nodeType="withEffect">
                                  <p:stCondLst>
                                    <p:cond delay="0"/>
                                  </p:stCondLst>
                                  <p:childTnLst>
                                    <p:animMotion origin="layout" path="M 3.95833E-6 -3.33333E-6 L 0.00117 -0.41458 " pathEditMode="relative" rAng="0" ptsTypes="AA">
                                      <p:cBhvr>
                                        <p:cTn id="10" dur="2000" fill="hold"/>
                                        <p:tgtEl>
                                          <p:spTgt spid="3">
                                            <p:txEl>
                                              <p:pRg st="2" end="2"/>
                                            </p:txEl>
                                          </p:spTgt>
                                        </p:tgtEl>
                                        <p:attrNameLst>
                                          <p:attrName>ppt_x</p:attrName>
                                          <p:attrName>ppt_y</p:attrName>
                                        </p:attrNameLst>
                                      </p:cBhvr>
                                      <p:rCtr x="52" y="-20741"/>
                                    </p:animMotion>
                                  </p:childTnLst>
                                </p:cTn>
                              </p:par>
                              <p:par>
                                <p:cTn id="11" presetID="10" presetClass="exit" presetSubtype="0" fill="hold" nodeType="withEffect">
                                  <p:stCondLst>
                                    <p:cond delay="0"/>
                                  </p:stCondLst>
                                  <p:childTnLst>
                                    <p:animEffect transition="out" filter="fade">
                                      <p:cBhvr>
                                        <p:cTn id="12" dur="500"/>
                                        <p:tgtEl>
                                          <p:spTgt spid="3">
                                            <p:txEl>
                                              <p:pRg st="0" end="0"/>
                                            </p:txEl>
                                          </p:spTgt>
                                        </p:tgtEl>
                                      </p:cBhvr>
                                    </p:animEffect>
                                    <p:set>
                                      <p:cBhvr>
                                        <p:cTn id="13"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fontScale="90000"/>
          </a:bodyPr>
          <a:lstStyle/>
          <a:p>
            <a:pPr algn="ctr"/>
            <a:r>
              <a:rPr lang="en-US" sz="5400" dirty="0"/>
              <a:t>Practical ways to raise a </a:t>
            </a:r>
            <a:r>
              <a:rPr lang="en-US" sz="5400" dirty="0" err="1"/>
              <a:t>Supernaturalist</a:t>
            </a:r>
            <a:endParaRPr lang="en-US" sz="5400" dirty="0"/>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838199" y="1093510"/>
            <a:ext cx="10515599" cy="5764490"/>
          </a:xfrm>
        </p:spPr>
        <p:txBody>
          <a:bodyPr>
            <a:noAutofit/>
          </a:bodyPr>
          <a:lstStyle/>
          <a:p>
            <a:pPr marL="0" indent="0">
              <a:spcBef>
                <a:spcPts val="400"/>
              </a:spcBef>
              <a:buNone/>
            </a:pPr>
            <a:r>
              <a:rPr lang="en-US" sz="3600" dirty="0"/>
              <a:t>Pop culture – Sports</a:t>
            </a:r>
          </a:p>
          <a:p>
            <a:pPr>
              <a:spcBef>
                <a:spcPts val="400"/>
              </a:spcBef>
            </a:pPr>
            <a:r>
              <a:rPr lang="en-US" sz="3600" dirty="0"/>
              <a:t>“</a:t>
            </a:r>
            <a:r>
              <a:rPr lang="en-US" sz="3600" i="1" dirty="0"/>
              <a:t>The</a:t>
            </a:r>
            <a:r>
              <a:rPr lang="en-US" sz="3600" dirty="0"/>
              <a:t> </a:t>
            </a:r>
            <a:r>
              <a:rPr lang="en-US" sz="3600" i="1" dirty="0"/>
              <a:t>Kamryn Babb moment” </a:t>
            </a:r>
            <a:r>
              <a:rPr lang="en-US" sz="3600" dirty="0"/>
              <a:t>(5:53)</a:t>
            </a:r>
          </a:p>
          <a:p>
            <a:pPr>
              <a:spcBef>
                <a:spcPts val="400"/>
              </a:spcBef>
            </a:pPr>
            <a:r>
              <a:rPr lang="en-US" sz="3600" dirty="0"/>
              <a:t>“I believe His word is truth. In all my tribulations and things I went through in my life, He’s been my hope. If I didn’t have that to stand on, I wouldn’t be anything. Without Jesus Christ, I am nothing. </a:t>
            </a:r>
          </a:p>
        </p:txBody>
      </p:sp>
    </p:spTree>
    <p:extLst>
      <p:ext uri="{BB962C8B-B14F-4D97-AF65-F5344CB8AC3E}">
        <p14:creationId xmlns:p14="http://schemas.microsoft.com/office/powerpoint/2010/main" val="4254367267"/>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fontScale="90000"/>
          </a:bodyPr>
          <a:lstStyle/>
          <a:p>
            <a:pPr algn="ctr"/>
            <a:r>
              <a:rPr lang="en-US" sz="5400" dirty="0"/>
              <a:t>Practical ways to raise a </a:t>
            </a:r>
            <a:r>
              <a:rPr lang="en-US" sz="5400" dirty="0" err="1"/>
              <a:t>Supernaturalist</a:t>
            </a:r>
            <a:endParaRPr lang="en-US" sz="5400" dirty="0"/>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838199" y="1093510"/>
            <a:ext cx="10515599" cy="5764490"/>
          </a:xfrm>
        </p:spPr>
        <p:txBody>
          <a:bodyPr>
            <a:noAutofit/>
          </a:bodyPr>
          <a:lstStyle/>
          <a:p>
            <a:pPr marL="0" indent="0">
              <a:spcBef>
                <a:spcPts val="400"/>
              </a:spcBef>
              <a:buNone/>
            </a:pPr>
            <a:r>
              <a:rPr lang="en-US" sz="3600" dirty="0"/>
              <a:t>Pop culture – Sports</a:t>
            </a:r>
          </a:p>
          <a:p>
            <a:pPr>
              <a:spcBef>
                <a:spcPts val="400"/>
              </a:spcBef>
            </a:pPr>
            <a:r>
              <a:rPr lang="en-US" sz="3600" dirty="0"/>
              <a:t>“</a:t>
            </a:r>
            <a:r>
              <a:rPr lang="en-US" sz="3600" i="1" dirty="0"/>
              <a:t>The</a:t>
            </a:r>
            <a:r>
              <a:rPr lang="en-US" sz="3600" dirty="0"/>
              <a:t> </a:t>
            </a:r>
            <a:r>
              <a:rPr lang="en-US" sz="3600" i="1" dirty="0"/>
              <a:t>Kamryn Babb moment” </a:t>
            </a:r>
            <a:r>
              <a:rPr lang="en-US" sz="3600" dirty="0"/>
              <a:t>(5:53)</a:t>
            </a:r>
          </a:p>
          <a:p>
            <a:pPr>
              <a:spcBef>
                <a:spcPts val="400"/>
              </a:spcBef>
            </a:pPr>
            <a:r>
              <a:rPr lang="en-US" sz="3600" dirty="0"/>
              <a:t>“I believe His word is truth. In all my tribulations and things I went through in my life, He’s been my hope. If I didn’t have that to stand on, I wouldn’t be anything. Without Jesus Christ, I am nothing. So He asks people to come to him. All that are weary, and that are trouble-hearted. So that’s my message to Buckeye nation and to the world. Jesus Christ is true, He’s real. He is God. And He loves you. And He is just waiting for you to accept him as Lord and Savior.”</a:t>
            </a:r>
          </a:p>
          <a:p>
            <a:pPr>
              <a:spcBef>
                <a:spcPts val="400"/>
              </a:spcBef>
            </a:pPr>
            <a:endParaRPr lang="en-US" sz="3600" dirty="0"/>
          </a:p>
        </p:txBody>
      </p:sp>
    </p:spTree>
    <p:extLst>
      <p:ext uri="{BB962C8B-B14F-4D97-AF65-F5344CB8AC3E}">
        <p14:creationId xmlns:p14="http://schemas.microsoft.com/office/powerpoint/2010/main" val="4012119979"/>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fontScale="90000"/>
          </a:bodyPr>
          <a:lstStyle/>
          <a:p>
            <a:pPr algn="ctr"/>
            <a:r>
              <a:rPr lang="en-US" sz="5400" dirty="0"/>
              <a:t>Practical ways to raise a </a:t>
            </a:r>
            <a:r>
              <a:rPr lang="en-US" sz="5400" dirty="0" err="1"/>
              <a:t>Supernaturalist</a:t>
            </a:r>
            <a:endParaRPr lang="en-US" sz="5400" dirty="0"/>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838199" y="1093510"/>
            <a:ext cx="10515599" cy="5764490"/>
          </a:xfrm>
        </p:spPr>
        <p:txBody>
          <a:bodyPr>
            <a:noAutofit/>
          </a:bodyPr>
          <a:lstStyle/>
          <a:p>
            <a:pPr marL="0" indent="0">
              <a:spcBef>
                <a:spcPts val="400"/>
              </a:spcBef>
              <a:buNone/>
            </a:pPr>
            <a:r>
              <a:rPr lang="en-US" sz="3600" dirty="0"/>
              <a:t>Nature</a:t>
            </a:r>
          </a:p>
          <a:p>
            <a:pPr>
              <a:spcBef>
                <a:spcPts val="400"/>
              </a:spcBef>
            </a:pPr>
            <a:r>
              <a:rPr lang="en-US" sz="3600" dirty="0"/>
              <a:t>Most difficult area for my kids. </a:t>
            </a:r>
          </a:p>
          <a:p>
            <a:pPr>
              <a:spcBef>
                <a:spcPts val="400"/>
              </a:spcBef>
            </a:pPr>
            <a:r>
              <a:rPr lang="en-US" sz="3600" dirty="0"/>
              <a:t>Take them on hikes.</a:t>
            </a:r>
          </a:p>
          <a:p>
            <a:pPr>
              <a:spcBef>
                <a:spcPts val="400"/>
              </a:spcBef>
            </a:pPr>
            <a:r>
              <a:rPr lang="en-US" sz="3600" dirty="0"/>
              <a:t>Go outside for a sunset.</a:t>
            </a:r>
          </a:p>
          <a:p>
            <a:pPr>
              <a:spcBef>
                <a:spcPts val="400"/>
              </a:spcBef>
            </a:pPr>
            <a:r>
              <a:rPr lang="en-US" sz="3600" dirty="0"/>
              <a:t>Talk of God’s amazing creation.</a:t>
            </a:r>
          </a:p>
          <a:p>
            <a:pPr>
              <a:spcBef>
                <a:spcPts val="400"/>
              </a:spcBef>
            </a:pPr>
            <a:r>
              <a:rPr lang="en-US" sz="3600" dirty="0"/>
              <a:t>Watch David Attenborough documentaries.</a:t>
            </a:r>
          </a:p>
        </p:txBody>
      </p:sp>
    </p:spTree>
    <p:extLst>
      <p:ext uri="{BB962C8B-B14F-4D97-AF65-F5344CB8AC3E}">
        <p14:creationId xmlns:p14="http://schemas.microsoft.com/office/powerpoint/2010/main" val="4286566724"/>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fontScale="90000"/>
          </a:bodyPr>
          <a:lstStyle/>
          <a:p>
            <a:pPr algn="ctr"/>
            <a:r>
              <a:rPr lang="en-US" sz="5400" dirty="0"/>
              <a:t>Practical ways to raise a </a:t>
            </a:r>
            <a:r>
              <a:rPr lang="en-US" sz="5400" dirty="0" err="1"/>
              <a:t>Supernaturalist</a:t>
            </a:r>
            <a:endParaRPr lang="en-US" sz="5400" dirty="0"/>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838199" y="1093510"/>
            <a:ext cx="10515599" cy="5764490"/>
          </a:xfrm>
        </p:spPr>
        <p:txBody>
          <a:bodyPr>
            <a:noAutofit/>
          </a:bodyPr>
          <a:lstStyle/>
          <a:p>
            <a:pPr marL="0" indent="0">
              <a:spcBef>
                <a:spcPts val="400"/>
              </a:spcBef>
              <a:buNone/>
            </a:pPr>
            <a:r>
              <a:rPr lang="en-US" sz="3600" dirty="0"/>
              <a:t>Critique the antithesis.</a:t>
            </a:r>
          </a:p>
          <a:p>
            <a:pPr>
              <a:spcBef>
                <a:spcPts val="400"/>
              </a:spcBef>
            </a:pPr>
            <a:r>
              <a:rPr lang="en-US" sz="3600" dirty="0"/>
              <a:t>“Did you know that some people think the only thing that’s real is what we can see or touch?”</a:t>
            </a:r>
          </a:p>
          <a:p>
            <a:pPr>
              <a:spcBef>
                <a:spcPts val="400"/>
              </a:spcBef>
            </a:pPr>
            <a:r>
              <a:rPr lang="en-US" sz="3600" dirty="0"/>
              <a:t>“What do you think life would be like if you didn’t believe in Heaven?”</a:t>
            </a:r>
          </a:p>
          <a:p>
            <a:pPr>
              <a:spcBef>
                <a:spcPts val="400"/>
              </a:spcBef>
            </a:pPr>
            <a:r>
              <a:rPr lang="en-US" sz="3600" dirty="0"/>
              <a:t>“Thank God you’re growing up in a house that’s teaching you spiritual things. We should pray for people that need God.”</a:t>
            </a:r>
          </a:p>
          <a:p>
            <a:pPr>
              <a:spcBef>
                <a:spcPts val="400"/>
              </a:spcBef>
            </a:pPr>
            <a:r>
              <a:rPr lang="en-US" sz="3600" i="1" dirty="0"/>
              <a:t>Tom Brady, Cameron Diaz, Matt Damon, Jim Carrey, etc. </a:t>
            </a:r>
          </a:p>
        </p:txBody>
      </p:sp>
    </p:spTree>
    <p:extLst>
      <p:ext uri="{BB962C8B-B14F-4D97-AF65-F5344CB8AC3E}">
        <p14:creationId xmlns:p14="http://schemas.microsoft.com/office/powerpoint/2010/main" val="2161349149"/>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fontScale="90000"/>
          </a:bodyPr>
          <a:lstStyle/>
          <a:p>
            <a:pPr algn="ctr"/>
            <a:r>
              <a:rPr lang="en-US" sz="5400" dirty="0"/>
              <a:t>Practical ways to raise a </a:t>
            </a:r>
            <a:r>
              <a:rPr lang="en-US" sz="5400" dirty="0" err="1"/>
              <a:t>Supernaturalist</a:t>
            </a:r>
            <a:endParaRPr lang="en-US" sz="5400" dirty="0"/>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1479222" y="2460396"/>
            <a:ext cx="3780935" cy="4397604"/>
          </a:xfrm>
        </p:spPr>
        <p:txBody>
          <a:bodyPr>
            <a:noAutofit/>
          </a:bodyPr>
          <a:lstStyle/>
          <a:p>
            <a:pPr>
              <a:spcBef>
                <a:spcPts val="400"/>
              </a:spcBef>
            </a:pPr>
            <a:r>
              <a:rPr lang="en-US" sz="3600" dirty="0"/>
              <a:t>Night time</a:t>
            </a:r>
          </a:p>
          <a:p>
            <a:pPr>
              <a:spcBef>
                <a:spcPts val="400"/>
              </a:spcBef>
            </a:pPr>
            <a:r>
              <a:rPr lang="en-US" sz="3600" dirty="0"/>
              <a:t>Prayer</a:t>
            </a:r>
          </a:p>
          <a:p>
            <a:pPr>
              <a:spcBef>
                <a:spcPts val="400"/>
              </a:spcBef>
            </a:pPr>
            <a:r>
              <a:rPr lang="en-US" sz="3600" dirty="0"/>
              <a:t>Bible</a:t>
            </a:r>
          </a:p>
          <a:p>
            <a:pPr>
              <a:spcBef>
                <a:spcPts val="400"/>
              </a:spcBef>
            </a:pPr>
            <a:r>
              <a:rPr lang="en-US" sz="3600" dirty="0"/>
              <a:t>Giving</a:t>
            </a:r>
          </a:p>
          <a:p>
            <a:pPr>
              <a:spcBef>
                <a:spcPts val="400"/>
              </a:spcBef>
            </a:pPr>
            <a:r>
              <a:rPr lang="en-US" sz="3600" dirty="0"/>
              <a:t>Promptings</a:t>
            </a:r>
          </a:p>
          <a:p>
            <a:pPr>
              <a:spcBef>
                <a:spcPts val="400"/>
              </a:spcBef>
            </a:pPr>
            <a:endParaRPr lang="en-US" sz="3600" dirty="0"/>
          </a:p>
        </p:txBody>
      </p:sp>
      <p:sp>
        <p:nvSpPr>
          <p:cNvPr id="4" name="Content Placeholder 2">
            <a:extLst>
              <a:ext uri="{FF2B5EF4-FFF2-40B4-BE49-F238E27FC236}">
                <a16:creationId xmlns="" xmlns:a16="http://schemas.microsoft.com/office/drawing/2014/main" id="{203A89C9-BB54-4862-8E42-48A47E336612}"/>
              </a:ext>
            </a:extLst>
          </p:cNvPr>
          <p:cNvSpPr txBox="1">
            <a:spLocks/>
          </p:cNvSpPr>
          <p:nvPr/>
        </p:nvSpPr>
        <p:spPr>
          <a:xfrm>
            <a:off x="7784969" y="2460396"/>
            <a:ext cx="3780935" cy="437934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400"/>
              </a:spcBef>
            </a:pPr>
            <a:r>
              <a:rPr lang="en-US" sz="3600" dirty="0"/>
              <a:t>Movies</a:t>
            </a:r>
          </a:p>
          <a:p>
            <a:pPr>
              <a:spcBef>
                <a:spcPts val="400"/>
              </a:spcBef>
            </a:pPr>
            <a:r>
              <a:rPr lang="en-US" sz="3600" dirty="0"/>
              <a:t>Music</a:t>
            </a:r>
          </a:p>
          <a:p>
            <a:pPr>
              <a:spcBef>
                <a:spcPts val="400"/>
              </a:spcBef>
            </a:pPr>
            <a:r>
              <a:rPr lang="en-US" sz="3600" dirty="0"/>
              <a:t>Books</a:t>
            </a:r>
          </a:p>
          <a:p>
            <a:pPr>
              <a:spcBef>
                <a:spcPts val="400"/>
              </a:spcBef>
            </a:pPr>
            <a:r>
              <a:rPr lang="en-US" sz="3600" dirty="0"/>
              <a:t>Sports</a:t>
            </a:r>
          </a:p>
          <a:p>
            <a:pPr>
              <a:spcBef>
                <a:spcPts val="400"/>
              </a:spcBef>
            </a:pPr>
            <a:r>
              <a:rPr lang="en-US" sz="3600" dirty="0"/>
              <a:t>Nature</a:t>
            </a:r>
          </a:p>
        </p:txBody>
      </p:sp>
      <p:sp>
        <p:nvSpPr>
          <p:cNvPr id="5" name="Content Placeholder 2">
            <a:extLst>
              <a:ext uri="{FF2B5EF4-FFF2-40B4-BE49-F238E27FC236}">
                <a16:creationId xmlns="" xmlns:a16="http://schemas.microsoft.com/office/drawing/2014/main" id="{BB7206A5-75BB-4D2A-9AE2-383F83DAE4DA}"/>
              </a:ext>
            </a:extLst>
          </p:cNvPr>
          <p:cNvSpPr txBox="1">
            <a:spLocks/>
          </p:cNvSpPr>
          <p:nvPr/>
        </p:nvSpPr>
        <p:spPr>
          <a:xfrm>
            <a:off x="4205532" y="1321324"/>
            <a:ext cx="3780935" cy="125219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400"/>
              </a:spcBef>
              <a:buNone/>
            </a:pPr>
            <a:r>
              <a:rPr lang="en-US" sz="6000" dirty="0"/>
              <a:t>Summary</a:t>
            </a:r>
            <a:endParaRPr lang="en-US" sz="3600" dirty="0"/>
          </a:p>
        </p:txBody>
      </p:sp>
    </p:spTree>
    <p:extLst>
      <p:ext uri="{BB962C8B-B14F-4D97-AF65-F5344CB8AC3E}">
        <p14:creationId xmlns:p14="http://schemas.microsoft.com/office/powerpoint/2010/main" val="523717322"/>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a:bodyPr>
          <a:lstStyle/>
          <a:p>
            <a:pPr algn="ctr"/>
            <a:r>
              <a:rPr lang="en-US" sz="5400" dirty="0"/>
              <a:t>Fears I have for my children</a:t>
            </a:r>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838200" y="1093510"/>
            <a:ext cx="10515600" cy="5764490"/>
          </a:xfrm>
        </p:spPr>
        <p:txBody>
          <a:bodyPr>
            <a:noAutofit/>
          </a:bodyPr>
          <a:lstStyle/>
          <a:p>
            <a:pPr marL="0" indent="0">
              <a:buNone/>
            </a:pPr>
            <a:r>
              <a:rPr lang="en-US" sz="3600" dirty="0"/>
              <a:t>4) They will become naturalists / materialists.</a:t>
            </a:r>
          </a:p>
          <a:p>
            <a:r>
              <a:rPr lang="en-US" sz="3600" dirty="0"/>
              <a:t>Get as much as you can in money, things, experiences in this life, because really this is probably all there is.</a:t>
            </a:r>
          </a:p>
          <a:p>
            <a:r>
              <a:rPr lang="en-US" sz="3600" dirty="0"/>
              <a:t>Get yours first, then consider God and others because life flies by. Do the bare minimum of spiritual work.</a:t>
            </a:r>
          </a:p>
          <a:p>
            <a:r>
              <a:rPr lang="en-US" sz="3600" dirty="0"/>
              <a:t>Muster up your own strength to accomplish your own goals because there is no spiritual source guiding or empowering you.</a:t>
            </a:r>
          </a:p>
          <a:p>
            <a:r>
              <a:rPr lang="en-US" sz="3600" dirty="0"/>
              <a:t>Avoid suffering at all costs, it has no purpose for the naturalist.</a:t>
            </a:r>
          </a:p>
          <a:p>
            <a:pPr marL="0" indent="0">
              <a:buNone/>
            </a:pPr>
            <a:r>
              <a:rPr lang="en-US" sz="3600" dirty="0"/>
              <a:t> </a:t>
            </a:r>
          </a:p>
          <a:p>
            <a:pPr marL="0" indent="0">
              <a:buNone/>
            </a:pPr>
            <a:endParaRPr lang="en-US" sz="3600" dirty="0"/>
          </a:p>
        </p:txBody>
      </p:sp>
    </p:spTree>
    <p:extLst>
      <p:ext uri="{BB962C8B-B14F-4D97-AF65-F5344CB8AC3E}">
        <p14:creationId xmlns:p14="http://schemas.microsoft.com/office/powerpoint/2010/main" val="758266993"/>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fontScale="90000"/>
          </a:bodyPr>
          <a:lstStyle/>
          <a:p>
            <a:pPr algn="ctr"/>
            <a:r>
              <a:rPr lang="en-US" sz="5400" dirty="0"/>
              <a:t>Scripture’s view on the seen vs unseen</a:t>
            </a:r>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838200" y="1093510"/>
            <a:ext cx="10515600" cy="5764490"/>
          </a:xfrm>
        </p:spPr>
        <p:txBody>
          <a:bodyPr>
            <a:noAutofit/>
          </a:bodyPr>
          <a:lstStyle/>
          <a:p>
            <a:r>
              <a:rPr lang="en-US" sz="3600" dirty="0"/>
              <a:t>2 Corinthians 4:18 We look not at the things which are seen, but at the things which are not seen; for the things which are seen are temporal, but the things which are not seen are eternal.</a:t>
            </a:r>
          </a:p>
          <a:p>
            <a:r>
              <a:rPr lang="en-US" sz="3600" dirty="0"/>
              <a:t>Colossians 3:1 Therefore if you have been raised up with Christ, keep seeking the things above, where Christ is, seated at the right hand of God. 2 Set your mind on the things above, not on the things that are on earth.</a:t>
            </a:r>
          </a:p>
          <a:p>
            <a:pPr marL="0" indent="0">
              <a:buNone/>
            </a:pPr>
            <a:endParaRPr lang="en-US" sz="3600" dirty="0"/>
          </a:p>
        </p:txBody>
      </p:sp>
    </p:spTree>
    <p:extLst>
      <p:ext uri="{BB962C8B-B14F-4D97-AF65-F5344CB8AC3E}">
        <p14:creationId xmlns:p14="http://schemas.microsoft.com/office/powerpoint/2010/main" val="769715486"/>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fontScale="90000"/>
          </a:bodyPr>
          <a:lstStyle/>
          <a:p>
            <a:pPr algn="ctr"/>
            <a:r>
              <a:rPr lang="en-US" sz="5400" dirty="0"/>
              <a:t>Practical ways to raise a </a:t>
            </a:r>
            <a:r>
              <a:rPr lang="en-US" sz="5400" dirty="0" err="1"/>
              <a:t>Supernaturalist</a:t>
            </a:r>
            <a:endParaRPr lang="en-US" sz="5400" dirty="0"/>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838200" y="1093510"/>
            <a:ext cx="10515600" cy="5764490"/>
          </a:xfrm>
        </p:spPr>
        <p:txBody>
          <a:bodyPr>
            <a:noAutofit/>
          </a:bodyPr>
          <a:lstStyle/>
          <a:p>
            <a:pPr marL="0" indent="0">
              <a:spcBef>
                <a:spcPts val="400"/>
              </a:spcBef>
              <a:buNone/>
            </a:pPr>
            <a:r>
              <a:rPr lang="en-US" sz="3600" dirty="0"/>
              <a:t>Night time with the kids</a:t>
            </a:r>
          </a:p>
          <a:p>
            <a:pPr>
              <a:spcBef>
                <a:spcPts val="400"/>
              </a:spcBef>
            </a:pPr>
            <a:r>
              <a:rPr lang="en-US" sz="3600" dirty="0"/>
              <a:t>“God is right here in this room right now.”</a:t>
            </a:r>
          </a:p>
          <a:p>
            <a:pPr>
              <a:spcBef>
                <a:spcPts val="400"/>
              </a:spcBef>
            </a:pPr>
            <a:r>
              <a:rPr lang="en-US" sz="3600" dirty="0"/>
              <a:t>Scared of ghosts in the closet</a:t>
            </a:r>
          </a:p>
          <a:p>
            <a:pPr lvl="1">
              <a:spcBef>
                <a:spcPts val="400"/>
              </a:spcBef>
            </a:pPr>
            <a:r>
              <a:rPr lang="en-US" sz="3600" dirty="0"/>
              <a:t>2 Kings 6 in the action Bible</a:t>
            </a:r>
          </a:p>
          <a:p>
            <a:pPr>
              <a:spcBef>
                <a:spcPts val="400"/>
              </a:spcBef>
            </a:pPr>
            <a:r>
              <a:rPr lang="en-US" sz="3600" dirty="0"/>
              <a:t>Pray with them about it.</a:t>
            </a:r>
          </a:p>
          <a:p>
            <a:pPr lvl="1">
              <a:spcBef>
                <a:spcPts val="400"/>
              </a:spcBef>
            </a:pPr>
            <a:r>
              <a:rPr lang="en-US" sz="3600" dirty="0"/>
              <a:t>Encourage them to pray if they</a:t>
            </a:r>
          </a:p>
          <a:p>
            <a:pPr marL="457200" lvl="1" indent="0">
              <a:spcBef>
                <a:spcPts val="400"/>
              </a:spcBef>
              <a:buNone/>
            </a:pPr>
            <a:r>
              <a:rPr lang="en-US" sz="3600" dirty="0"/>
              <a:t>	get scared after you leave </a:t>
            </a:r>
          </a:p>
          <a:p>
            <a:pPr marL="457200" lvl="1" indent="0">
              <a:spcBef>
                <a:spcPts val="400"/>
              </a:spcBef>
              <a:buNone/>
            </a:pPr>
            <a:r>
              <a:rPr lang="en-US" sz="3600" dirty="0"/>
              <a:t>	the room.</a:t>
            </a:r>
          </a:p>
        </p:txBody>
      </p:sp>
      <p:sp>
        <p:nvSpPr>
          <p:cNvPr id="5" name="TextBox 4">
            <a:extLst>
              <a:ext uri="{FF2B5EF4-FFF2-40B4-BE49-F238E27FC236}">
                <a16:creationId xmlns="" xmlns:a16="http://schemas.microsoft.com/office/drawing/2014/main" id="{AEB62C1F-B69F-4EE8-A3C6-451B06E3B2D5}"/>
              </a:ext>
            </a:extLst>
          </p:cNvPr>
          <p:cNvSpPr txBox="1"/>
          <p:nvPr/>
        </p:nvSpPr>
        <p:spPr>
          <a:xfrm>
            <a:off x="4966119" y="4963309"/>
            <a:ext cx="3007151" cy="1754326"/>
          </a:xfrm>
          <a:prstGeom prst="rect">
            <a:avLst/>
          </a:prstGeom>
          <a:noFill/>
          <a:ln>
            <a:solidFill>
              <a:schemeClr val="tx1"/>
            </a:solidFill>
          </a:ln>
        </p:spPr>
        <p:txBody>
          <a:bodyPr wrap="square" rtlCol="0">
            <a:spAutoFit/>
          </a:bodyPr>
          <a:lstStyle/>
          <a:p>
            <a:pPr algn="ctr"/>
            <a:r>
              <a:rPr lang="en-US" sz="3600" dirty="0"/>
              <a:t>2 Kings 6:17</a:t>
            </a:r>
          </a:p>
          <a:p>
            <a:pPr algn="ctr"/>
            <a:r>
              <a:rPr lang="en-US" sz="3600" dirty="0"/>
              <a:t>O Lord, Please Open His Eyes</a:t>
            </a:r>
          </a:p>
        </p:txBody>
      </p:sp>
    </p:spTree>
    <p:extLst>
      <p:ext uri="{BB962C8B-B14F-4D97-AF65-F5344CB8AC3E}">
        <p14:creationId xmlns:p14="http://schemas.microsoft.com/office/powerpoint/2010/main" val="1157280329"/>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left)">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wipe(left)">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wipe(left)">
                                      <p:cBhvr>
                                        <p:cTn id="35" dur="500"/>
                                        <p:tgtEl>
                                          <p:spTgt spid="3">
                                            <p:txEl>
                                              <p:pRg st="5" end="5"/>
                                            </p:txEl>
                                          </p:spTgt>
                                        </p:tgtEl>
                                      </p:cBhvr>
                                    </p:animEffect>
                                  </p:childTnLst>
                                </p:cTn>
                              </p:par>
                              <p:par>
                                <p:cTn id="36" presetID="22" presetClass="entr" presetSubtype="8" fill="hold" nodeType="with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wipe(left)">
                                      <p:cBhvr>
                                        <p:cTn id="38" dur="500"/>
                                        <p:tgtEl>
                                          <p:spTgt spid="3">
                                            <p:txEl>
                                              <p:pRg st="6" end="6"/>
                                            </p:txEl>
                                          </p:spTgt>
                                        </p:tgtEl>
                                      </p:cBhvr>
                                    </p:animEffect>
                                  </p:childTnLst>
                                </p:cTn>
                              </p:par>
                              <p:par>
                                <p:cTn id="39" presetID="22" presetClass="entr" presetSubtype="8"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Effect transition="in" filter="wipe(left)">
                                      <p:cBhvr>
                                        <p:cTn id="4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fontScale="90000"/>
          </a:bodyPr>
          <a:lstStyle/>
          <a:p>
            <a:pPr algn="ctr"/>
            <a:r>
              <a:rPr lang="en-US" sz="5400" dirty="0"/>
              <a:t>Practical ways to raise a </a:t>
            </a:r>
            <a:r>
              <a:rPr lang="en-US" sz="5400" dirty="0" err="1"/>
              <a:t>Supernaturalist</a:t>
            </a:r>
            <a:endParaRPr lang="en-US" sz="5400" dirty="0"/>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838200" y="1093510"/>
            <a:ext cx="10515600" cy="5764490"/>
          </a:xfrm>
        </p:spPr>
        <p:txBody>
          <a:bodyPr>
            <a:noAutofit/>
          </a:bodyPr>
          <a:lstStyle/>
          <a:p>
            <a:pPr marL="0" indent="0">
              <a:spcBef>
                <a:spcPts val="400"/>
              </a:spcBef>
              <a:buNone/>
            </a:pPr>
            <a:r>
              <a:rPr lang="en-US" sz="3600" dirty="0"/>
              <a:t>Prayer</a:t>
            </a:r>
          </a:p>
          <a:p>
            <a:pPr>
              <a:spcBef>
                <a:spcPts val="400"/>
              </a:spcBef>
            </a:pPr>
            <a:r>
              <a:rPr lang="en-US" sz="3600" dirty="0"/>
              <a:t>Buy them their own secret, special prayer journal.</a:t>
            </a:r>
          </a:p>
          <a:p>
            <a:pPr lvl="1">
              <a:spcBef>
                <a:spcPts val="400"/>
              </a:spcBef>
            </a:pPr>
            <a:r>
              <a:rPr lang="en-US" sz="3600" dirty="0"/>
              <a:t>Maybe even one with lock and key.</a:t>
            </a:r>
          </a:p>
          <a:p>
            <a:pPr lvl="1">
              <a:spcBef>
                <a:spcPts val="400"/>
              </a:spcBef>
            </a:pPr>
            <a:r>
              <a:rPr lang="en-US" sz="3600" dirty="0"/>
              <a:t>Matthew 6:6 But when you pray, go into your room, close the door and pray to your Father, who is unseen. Then your Father, who sees what is done in secret, will reward you.</a:t>
            </a:r>
          </a:p>
        </p:txBody>
      </p:sp>
    </p:spTree>
    <p:extLst>
      <p:ext uri="{BB962C8B-B14F-4D97-AF65-F5344CB8AC3E}">
        <p14:creationId xmlns:p14="http://schemas.microsoft.com/office/powerpoint/2010/main" val="288961514"/>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fontScale="90000"/>
          </a:bodyPr>
          <a:lstStyle/>
          <a:p>
            <a:pPr algn="ctr"/>
            <a:r>
              <a:rPr lang="en-US" sz="5400" dirty="0"/>
              <a:t>Practical ways to raise a </a:t>
            </a:r>
            <a:r>
              <a:rPr lang="en-US" sz="5400" dirty="0" err="1"/>
              <a:t>Supernaturalist</a:t>
            </a:r>
            <a:endParaRPr lang="en-US" sz="5400" dirty="0"/>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838200" y="1093510"/>
            <a:ext cx="10515600" cy="5764490"/>
          </a:xfrm>
        </p:spPr>
        <p:txBody>
          <a:bodyPr>
            <a:noAutofit/>
          </a:bodyPr>
          <a:lstStyle/>
          <a:p>
            <a:pPr marL="0" indent="0">
              <a:spcBef>
                <a:spcPts val="400"/>
              </a:spcBef>
              <a:buNone/>
            </a:pPr>
            <a:r>
              <a:rPr lang="en-US" sz="3600" dirty="0"/>
              <a:t>Prayer for them</a:t>
            </a:r>
          </a:p>
          <a:p>
            <a:pPr>
              <a:spcBef>
                <a:spcPts val="400"/>
              </a:spcBef>
            </a:pPr>
            <a:r>
              <a:rPr lang="en-US" sz="3600" dirty="0"/>
              <a:t>“I pray she wouldn’t cough too much today.”</a:t>
            </a:r>
          </a:p>
        </p:txBody>
      </p:sp>
    </p:spTree>
    <p:extLst>
      <p:ext uri="{BB962C8B-B14F-4D97-AF65-F5344CB8AC3E}">
        <p14:creationId xmlns:p14="http://schemas.microsoft.com/office/powerpoint/2010/main" val="3859808353"/>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17670-062F-4320-BBEF-5A77799C1307}"/>
              </a:ext>
            </a:extLst>
          </p:cNvPr>
          <p:cNvSpPr>
            <a:spLocks noGrp="1"/>
          </p:cNvSpPr>
          <p:nvPr>
            <p:ph type="title"/>
          </p:nvPr>
        </p:nvSpPr>
        <p:spPr>
          <a:xfrm>
            <a:off x="838200" y="18256"/>
            <a:ext cx="10515600" cy="1075254"/>
          </a:xfrm>
        </p:spPr>
        <p:txBody>
          <a:bodyPr>
            <a:normAutofit fontScale="90000"/>
          </a:bodyPr>
          <a:lstStyle/>
          <a:p>
            <a:pPr algn="ctr"/>
            <a:r>
              <a:rPr lang="en-US" sz="5400" dirty="0"/>
              <a:t>Practical ways to raise a </a:t>
            </a:r>
            <a:r>
              <a:rPr lang="en-US" sz="5400" dirty="0" err="1"/>
              <a:t>Supernaturalist</a:t>
            </a:r>
            <a:endParaRPr lang="en-US" sz="5400" dirty="0"/>
          </a:p>
        </p:txBody>
      </p:sp>
      <p:sp>
        <p:nvSpPr>
          <p:cNvPr id="3" name="Content Placeholder 2">
            <a:extLst>
              <a:ext uri="{FF2B5EF4-FFF2-40B4-BE49-F238E27FC236}">
                <a16:creationId xmlns="" xmlns:a16="http://schemas.microsoft.com/office/drawing/2014/main" id="{8B1F97B5-90FA-4AEA-812C-E49E9E615317}"/>
              </a:ext>
            </a:extLst>
          </p:cNvPr>
          <p:cNvSpPr>
            <a:spLocks noGrp="1"/>
          </p:cNvSpPr>
          <p:nvPr>
            <p:ph idx="1"/>
          </p:nvPr>
        </p:nvSpPr>
        <p:spPr>
          <a:xfrm>
            <a:off x="838200" y="1093510"/>
            <a:ext cx="10515600" cy="5764490"/>
          </a:xfrm>
        </p:spPr>
        <p:txBody>
          <a:bodyPr>
            <a:noAutofit/>
          </a:bodyPr>
          <a:lstStyle/>
          <a:p>
            <a:pPr marL="0" indent="0">
              <a:spcBef>
                <a:spcPts val="400"/>
              </a:spcBef>
              <a:buNone/>
            </a:pPr>
            <a:r>
              <a:rPr lang="en-US" sz="3600" dirty="0"/>
              <a:t>Prayer for them</a:t>
            </a:r>
          </a:p>
          <a:p>
            <a:pPr>
              <a:spcBef>
                <a:spcPts val="400"/>
              </a:spcBef>
            </a:pPr>
            <a:r>
              <a:rPr lang="en-US" sz="3600" strike="sngStrike" dirty="0"/>
              <a:t>“I pray she wouldn’t cough too much today.”</a:t>
            </a:r>
            <a:r>
              <a:rPr lang="en-US" sz="3600" dirty="0"/>
              <a:t> </a:t>
            </a:r>
          </a:p>
          <a:p>
            <a:pPr lvl="1">
              <a:spcBef>
                <a:spcPts val="400"/>
              </a:spcBef>
            </a:pPr>
            <a:r>
              <a:rPr lang="en-US" sz="3600" dirty="0"/>
              <a:t>“Lord, remind her in her difficulties to cry out to you.”</a:t>
            </a:r>
          </a:p>
          <a:p>
            <a:pPr>
              <a:spcBef>
                <a:spcPts val="400"/>
              </a:spcBef>
            </a:pPr>
            <a:r>
              <a:rPr lang="en-US" sz="3600" dirty="0"/>
              <a:t>“Lord, just give him a good day today. Help him stay out of trouble.”</a:t>
            </a:r>
          </a:p>
        </p:txBody>
      </p:sp>
    </p:spTree>
    <p:extLst>
      <p:ext uri="{BB962C8B-B14F-4D97-AF65-F5344CB8AC3E}">
        <p14:creationId xmlns:p14="http://schemas.microsoft.com/office/powerpoint/2010/main" val="2303901581"/>
      </p:ext>
    </p:extLst>
  </p:cSld>
  <p:clrMapOvr>
    <a:masterClrMapping/>
  </p:clrMapOvr>
  <mc:AlternateContent xmlns:mc="http://schemas.openxmlformats.org/markup-compatibility/2006" xmlns:p14="http://schemas.microsoft.com/office/powerpoint/2010/main">
    <mc:Choice Requires="p14">
      <p:transition spd="med" p14:dur="600">
        <p:wipe dir="r"/>
      </p:transition>
    </mc:Choice>
    <mc:Fallback xmlns="">
      <p:transition spd="med">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3B411078A3266478BDFC203695D94A0" ma:contentTypeVersion="14" ma:contentTypeDescription="Create a new document." ma:contentTypeScope="" ma:versionID="17a83ff850f380f744e3aedf859ec173">
  <xsd:schema xmlns:xsd="http://www.w3.org/2001/XMLSchema" xmlns:xs="http://www.w3.org/2001/XMLSchema" xmlns:p="http://schemas.microsoft.com/office/2006/metadata/properties" xmlns:ns3="78586045-5128-416c-8a24-f3c362be9c05" xmlns:ns4="ca097623-a821-47c3-b23d-6019d16643d1" targetNamespace="http://schemas.microsoft.com/office/2006/metadata/properties" ma:root="true" ma:fieldsID="34666006b915341f7d3de6ab4c32f7b7" ns3:_="" ns4:_="">
    <xsd:import namespace="78586045-5128-416c-8a24-f3c362be9c05"/>
    <xsd:import namespace="ca097623-a821-47c3-b23d-6019d16643d1"/>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586045-5128-416c-8a24-f3c362be9c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a097623-a821-47c3-b23d-6019d16643d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9F85318-0084-4944-96C5-E7603DF1575A}">
  <ds:schemaRefs>
    <ds:schemaRef ds:uri="http://schemas.microsoft.com/sharepoint/v3/contenttype/forms"/>
  </ds:schemaRefs>
</ds:datastoreItem>
</file>

<file path=customXml/itemProps2.xml><?xml version="1.0" encoding="utf-8"?>
<ds:datastoreItem xmlns:ds="http://schemas.openxmlformats.org/officeDocument/2006/customXml" ds:itemID="{0AD56A5E-CB47-4A8A-BD33-325C30820ABC}">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ca097623-a821-47c3-b23d-6019d16643d1"/>
    <ds:schemaRef ds:uri="78586045-5128-416c-8a24-f3c362be9c05"/>
    <ds:schemaRef ds:uri="http://www.w3.org/XML/1998/namespace"/>
  </ds:schemaRefs>
</ds:datastoreItem>
</file>

<file path=customXml/itemProps3.xml><?xml version="1.0" encoding="utf-8"?>
<ds:datastoreItem xmlns:ds="http://schemas.openxmlformats.org/officeDocument/2006/customXml" ds:itemID="{52E465D6-C3F4-45FC-8178-9E4C832DE4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586045-5128-416c-8a24-f3c362be9c05"/>
    <ds:schemaRef ds:uri="ca097623-a821-47c3-b23d-6019d16643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2562</TotalTime>
  <Words>2141</Words>
  <Application>Microsoft Office PowerPoint</Application>
  <PresentationFormat>Widescreen</PresentationFormat>
  <Paragraphs>217</Paragraphs>
  <Slides>34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Calibri Light</vt:lpstr>
      <vt:lpstr>Office Theme</vt:lpstr>
      <vt:lpstr>Raising a Supernaturalist</vt:lpstr>
      <vt:lpstr>Fears I have for my children</vt:lpstr>
      <vt:lpstr>Fears I have for my children</vt:lpstr>
      <vt:lpstr>Fears I have for my children</vt:lpstr>
      <vt:lpstr>Scripture’s view on the seen vs unseen</vt:lpstr>
      <vt:lpstr>Practical ways to raise a Supernaturalist</vt:lpstr>
      <vt:lpstr>Practical ways to raise a Supernaturalist</vt:lpstr>
      <vt:lpstr>Practical ways to raise a Supernaturalist</vt:lpstr>
      <vt:lpstr>Practical ways to raise a Supernaturalist</vt:lpstr>
      <vt:lpstr>Practical ways to raise a Supernaturalist</vt:lpstr>
      <vt:lpstr>Practical ways to raise a Supernaturalist</vt:lpstr>
      <vt:lpstr>Practical ways to raise a Supernaturalist</vt:lpstr>
      <vt:lpstr>Practical ways to raise a Supernaturalist</vt:lpstr>
      <vt:lpstr>Practical ways to raise a Supernaturalist</vt:lpstr>
      <vt:lpstr>Practical ways to raise a Supernaturalist</vt:lpstr>
      <vt:lpstr>Practical ways to raise a Supernaturalist</vt:lpstr>
      <vt:lpstr>Practical ways to raise a Supernaturalist</vt:lpstr>
      <vt:lpstr>Practical ways to raise a Supernaturalist</vt:lpstr>
      <vt:lpstr>Practical ways to raise a Supernaturalist</vt:lpstr>
      <vt:lpstr>Practical ways to raise a Supernaturalist</vt:lpstr>
      <vt:lpstr>Practical ways to raise a Supernaturalist</vt:lpstr>
      <vt:lpstr>Practical ways to raise a Supernaturalist</vt:lpstr>
      <vt:lpstr>Practical ways to raise a Supernaturalist</vt:lpstr>
      <vt:lpstr>Practical ways to raise a Supernaturalist</vt:lpstr>
      <vt:lpstr>Practical ways to raise a Supernaturalist</vt:lpstr>
      <vt:lpstr>Practical ways to raise a Supernaturalist</vt:lpstr>
      <vt:lpstr>Practical ways to raise a Supernaturalist</vt:lpstr>
      <vt:lpstr>Practical ways to raise a Supernaturalist</vt:lpstr>
      <vt:lpstr>Practical ways to raise a Supernaturalist</vt:lpstr>
      <vt:lpstr>Practical ways to raise a Supernaturalist</vt:lpstr>
      <vt:lpstr>Practical ways to raise a Supernaturalist</vt:lpstr>
      <vt:lpstr>Practical ways to raise a Supernaturalist</vt:lpstr>
      <vt:lpstr>Practical ways to raise a Supernaturalist</vt:lpstr>
      <vt:lpstr>Practical ways to raise a Supernaturalist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Calumet  Orientation 2022</dc:title>
  <dc:creator>WeingartnerR</dc:creator>
  <cp:lastModifiedBy>DoddH</cp:lastModifiedBy>
  <cp:revision>50</cp:revision>
  <dcterms:created xsi:type="dcterms:W3CDTF">2022-07-26T13:19:55Z</dcterms:created>
  <dcterms:modified xsi:type="dcterms:W3CDTF">2023-02-08T15:29:14Z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0x01010003B411078A3266478BDFC203695D94A0</vt:lpwstr>
  </property>
</Properties>
</file>