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8"/>
  </p:notesMasterIdLst>
  <p:handoutMasterIdLst>
    <p:handoutMasterId r:id="rId89"/>
  </p:handoutMasterIdLst>
  <p:sldIdLst>
    <p:sldId id="7081" r:id="rId2"/>
    <p:sldId id="7083" r:id="rId3"/>
    <p:sldId id="7896" r:id="rId4"/>
    <p:sldId id="7944" r:id="rId5"/>
    <p:sldId id="7946" r:id="rId6"/>
    <p:sldId id="8034" r:id="rId7"/>
    <p:sldId id="7948" r:id="rId8"/>
    <p:sldId id="7949" r:id="rId9"/>
    <p:sldId id="7950" r:id="rId10"/>
    <p:sldId id="7952" r:id="rId11"/>
    <p:sldId id="7951" r:id="rId12"/>
    <p:sldId id="7953" r:id="rId13"/>
    <p:sldId id="7954" r:id="rId14"/>
    <p:sldId id="7956" r:id="rId15"/>
    <p:sldId id="7957" r:id="rId16"/>
    <p:sldId id="7958" r:id="rId17"/>
    <p:sldId id="7959" r:id="rId18"/>
    <p:sldId id="7960" r:id="rId19"/>
    <p:sldId id="7961" r:id="rId20"/>
    <p:sldId id="7962" r:id="rId21"/>
    <p:sldId id="7963" r:id="rId22"/>
    <p:sldId id="7964" r:id="rId23"/>
    <p:sldId id="7965" r:id="rId24"/>
    <p:sldId id="7967" r:id="rId25"/>
    <p:sldId id="7970" r:id="rId26"/>
    <p:sldId id="7971" r:id="rId27"/>
    <p:sldId id="7972" r:id="rId28"/>
    <p:sldId id="7975" r:id="rId29"/>
    <p:sldId id="7974" r:id="rId30"/>
    <p:sldId id="7976" r:id="rId31"/>
    <p:sldId id="7977" r:id="rId32"/>
    <p:sldId id="7978" r:id="rId33"/>
    <p:sldId id="7979" r:id="rId34"/>
    <p:sldId id="7980" r:id="rId35"/>
    <p:sldId id="7981" r:id="rId36"/>
    <p:sldId id="7982" r:id="rId37"/>
    <p:sldId id="7983" r:id="rId38"/>
    <p:sldId id="7985" r:id="rId39"/>
    <p:sldId id="7984" r:id="rId40"/>
    <p:sldId id="7986" r:id="rId41"/>
    <p:sldId id="7987" r:id="rId42"/>
    <p:sldId id="7988" r:id="rId43"/>
    <p:sldId id="7989" r:id="rId44"/>
    <p:sldId id="7990" r:id="rId45"/>
    <p:sldId id="7994" r:id="rId46"/>
    <p:sldId id="7995" r:id="rId47"/>
    <p:sldId id="7996" r:id="rId48"/>
    <p:sldId id="7997" r:id="rId49"/>
    <p:sldId id="7993" r:id="rId50"/>
    <p:sldId id="7998" r:id="rId51"/>
    <p:sldId id="7999" r:id="rId52"/>
    <p:sldId id="8000" r:id="rId53"/>
    <p:sldId id="8001" r:id="rId54"/>
    <p:sldId id="8002" r:id="rId55"/>
    <p:sldId id="8003" r:id="rId56"/>
    <p:sldId id="8005" r:id="rId57"/>
    <p:sldId id="8004" r:id="rId58"/>
    <p:sldId id="8006" r:id="rId59"/>
    <p:sldId id="8007" r:id="rId60"/>
    <p:sldId id="8008" r:id="rId61"/>
    <p:sldId id="8009" r:id="rId62"/>
    <p:sldId id="8010" r:id="rId63"/>
    <p:sldId id="8012" r:id="rId64"/>
    <p:sldId id="8013" r:id="rId65"/>
    <p:sldId id="8014" r:id="rId66"/>
    <p:sldId id="8011" r:id="rId67"/>
    <p:sldId id="8015" r:id="rId68"/>
    <p:sldId id="8016" r:id="rId69"/>
    <p:sldId id="2749" r:id="rId70"/>
    <p:sldId id="8018" r:id="rId71"/>
    <p:sldId id="8019" r:id="rId72"/>
    <p:sldId id="8020" r:id="rId73"/>
    <p:sldId id="8023" r:id="rId74"/>
    <p:sldId id="8022" r:id="rId75"/>
    <p:sldId id="8024" r:id="rId76"/>
    <p:sldId id="8026" r:id="rId77"/>
    <p:sldId id="8035" r:id="rId78"/>
    <p:sldId id="8025" r:id="rId79"/>
    <p:sldId id="8027" r:id="rId80"/>
    <p:sldId id="8028" r:id="rId81"/>
    <p:sldId id="8029" r:id="rId82"/>
    <p:sldId id="8030" r:id="rId83"/>
    <p:sldId id="8032" r:id="rId84"/>
    <p:sldId id="8033" r:id="rId85"/>
    <p:sldId id="8031" r:id="rId86"/>
    <p:sldId id="7082" r:id="rId8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23B"/>
    <a:srgbClr val="3C2710"/>
    <a:srgbClr val="7C4B21"/>
    <a:srgbClr val="67431B"/>
    <a:srgbClr val="34411B"/>
    <a:srgbClr val="005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567635-7F0F-4DE8-A3E6-5020C48BCD7F}" v="8" dt="2025-02-20T15:27:24.2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90" autoAdjust="0"/>
    <p:restoredTop sz="95423" autoAdjust="0"/>
  </p:normalViewPr>
  <p:slideViewPr>
    <p:cSldViewPr>
      <p:cViewPr varScale="1">
        <p:scale>
          <a:sx n="67" d="100"/>
          <a:sy n="67" d="100"/>
        </p:scale>
        <p:origin x="780" y="56"/>
      </p:cViewPr>
      <p:guideLst>
        <p:guide orient="horz" pos="2160"/>
        <p:guide pos="3840"/>
      </p:guideLst>
    </p:cSldViewPr>
  </p:slideViewPr>
  <p:outlineViewPr>
    <p:cViewPr>
      <p:scale>
        <a:sx n="33" d="100"/>
        <a:sy n="33" d="100"/>
      </p:scale>
      <p:origin x="0" y="2154"/>
    </p:cViewPr>
  </p:outlineViewPr>
  <p:notesTextViewPr>
    <p:cViewPr>
      <p:scale>
        <a:sx n="100" d="100"/>
        <a:sy n="100" d="100"/>
      </p:scale>
      <p:origin x="0" y="0"/>
    </p:cViewPr>
  </p:notesTextViewPr>
  <p:notesViewPr>
    <p:cSldViewPr>
      <p:cViewPr varScale="1">
        <p:scale>
          <a:sx n="83" d="100"/>
          <a:sy n="83" d="100"/>
        </p:scale>
        <p:origin x="-204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handoutMaster" Target="handoutMasters/handout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95" Type="http://schemas.microsoft.com/office/2015/10/relationships/revisionInfo" Target="revisionInfo.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BF567635-7F0F-4DE8-A3E6-5020C48BCD7F}"/>
    <pc:docChg chg="undo custSel addSld delSld modSld sldOrd modMainMaster modNotesMaster">
      <pc:chgData name="FoustB" userId="036fd538-e6a0-4478-b832-b99ce6775b9a" providerId="ADAL" clId="{BF567635-7F0F-4DE8-A3E6-5020C48BCD7F}" dt="2025-02-22T02:34:41.815" v="843" actId="20577"/>
      <pc:docMkLst>
        <pc:docMk/>
      </pc:docMkLst>
      <pc:sldChg chg="modSp del">
        <pc:chgData name="FoustB" userId="036fd538-e6a0-4478-b832-b99ce6775b9a" providerId="ADAL" clId="{BF567635-7F0F-4DE8-A3E6-5020C48BCD7F}" dt="2025-02-20T15:32:14.351" v="62" actId="47"/>
        <pc:sldMkLst>
          <pc:docMk/>
          <pc:sldMk cId="0" sldId="1572"/>
        </pc:sldMkLst>
      </pc:sldChg>
      <pc:sldChg chg="add">
        <pc:chgData name="FoustB" userId="036fd538-e6a0-4478-b832-b99ce6775b9a" providerId="ADAL" clId="{BF567635-7F0F-4DE8-A3E6-5020C48BCD7F}" dt="2025-02-20T15:31:32.861" v="32"/>
        <pc:sldMkLst>
          <pc:docMk/>
          <pc:sldMk cId="1032779991" sldId="2486"/>
        </pc:sldMkLst>
      </pc:sldChg>
      <pc:sldChg chg="add">
        <pc:chgData name="FoustB" userId="036fd538-e6a0-4478-b832-b99ce6775b9a" providerId="ADAL" clId="{BF567635-7F0F-4DE8-A3E6-5020C48BCD7F}" dt="2025-02-20T15:31:32.861" v="32"/>
        <pc:sldMkLst>
          <pc:docMk/>
          <pc:sldMk cId="726093796" sldId="2487"/>
        </pc:sldMkLst>
      </pc:sldChg>
      <pc:sldChg chg="modSp del">
        <pc:chgData name="FoustB" userId="036fd538-e6a0-4478-b832-b99ce6775b9a" providerId="ADAL" clId="{BF567635-7F0F-4DE8-A3E6-5020C48BCD7F}" dt="2025-02-20T17:50:51.038" v="67" actId="47"/>
        <pc:sldMkLst>
          <pc:docMk/>
          <pc:sldMk cId="186080775" sldId="2628"/>
        </pc:sldMkLst>
      </pc:sldChg>
      <pc:sldChg chg="modSp del">
        <pc:chgData name="FoustB" userId="036fd538-e6a0-4478-b832-b99ce6775b9a" providerId="ADAL" clId="{BF567635-7F0F-4DE8-A3E6-5020C48BCD7F}" dt="2025-02-20T17:51:42.063" v="105" actId="47"/>
        <pc:sldMkLst>
          <pc:docMk/>
          <pc:sldMk cId="3609164849" sldId="2629"/>
        </pc:sldMkLst>
      </pc:sldChg>
      <pc:sldChg chg="modSp del mod">
        <pc:chgData name="FoustB" userId="036fd538-e6a0-4478-b832-b99ce6775b9a" providerId="ADAL" clId="{BF567635-7F0F-4DE8-A3E6-5020C48BCD7F}" dt="2025-02-20T17:53:31.203" v="135" actId="47"/>
        <pc:sldMkLst>
          <pc:docMk/>
          <pc:sldMk cId="1712543068" sldId="2630"/>
        </pc:sldMkLst>
      </pc:sldChg>
      <pc:sldChg chg="modSp add del mod">
        <pc:chgData name="FoustB" userId="036fd538-e6a0-4478-b832-b99ce6775b9a" providerId="ADAL" clId="{BF567635-7F0F-4DE8-A3E6-5020C48BCD7F}" dt="2025-02-20T17:57:39.203" v="179" actId="47"/>
        <pc:sldMkLst>
          <pc:docMk/>
          <pc:sldMk cId="4145722148" sldId="2632"/>
        </pc:sldMkLst>
      </pc:sldChg>
      <pc:sldChg chg="modSp del">
        <pc:chgData name="FoustB" userId="036fd538-e6a0-4478-b832-b99ce6775b9a" providerId="ADAL" clId="{BF567635-7F0F-4DE8-A3E6-5020C48BCD7F}" dt="2025-02-20T18:02:46.684" v="225" actId="47"/>
        <pc:sldMkLst>
          <pc:docMk/>
          <pc:sldMk cId="73870195" sldId="2634"/>
        </pc:sldMkLst>
      </pc:sldChg>
      <pc:sldChg chg="modSp add del">
        <pc:chgData name="FoustB" userId="036fd538-e6a0-4478-b832-b99ce6775b9a" providerId="ADAL" clId="{BF567635-7F0F-4DE8-A3E6-5020C48BCD7F}" dt="2025-02-20T18:03:27.408" v="241" actId="47"/>
        <pc:sldMkLst>
          <pc:docMk/>
          <pc:sldMk cId="4139354878" sldId="2635"/>
        </pc:sldMkLst>
      </pc:sldChg>
      <pc:sldChg chg="modSp del">
        <pc:chgData name="FoustB" userId="036fd538-e6a0-4478-b832-b99ce6775b9a" providerId="ADAL" clId="{BF567635-7F0F-4DE8-A3E6-5020C48BCD7F}" dt="2025-02-20T18:03:36.171" v="243" actId="47"/>
        <pc:sldMkLst>
          <pc:docMk/>
          <pc:sldMk cId="2793667186" sldId="2636"/>
        </pc:sldMkLst>
      </pc:sldChg>
      <pc:sldChg chg="modSp del">
        <pc:chgData name="FoustB" userId="036fd538-e6a0-4478-b832-b99ce6775b9a" providerId="ADAL" clId="{BF567635-7F0F-4DE8-A3E6-5020C48BCD7F}" dt="2025-02-20T18:13:14.772" v="373" actId="47"/>
        <pc:sldMkLst>
          <pc:docMk/>
          <pc:sldMk cId="3018285995" sldId="2637"/>
        </pc:sldMkLst>
      </pc:sldChg>
      <pc:sldChg chg="modSp add del">
        <pc:chgData name="FoustB" userId="036fd538-e6a0-4478-b832-b99ce6775b9a" providerId="ADAL" clId="{BF567635-7F0F-4DE8-A3E6-5020C48BCD7F}" dt="2025-02-20T18:19:09.893" v="378" actId="47"/>
        <pc:sldMkLst>
          <pc:docMk/>
          <pc:sldMk cId="86586991" sldId="2638"/>
        </pc:sldMkLst>
      </pc:sldChg>
      <pc:sldChg chg="modSp add del">
        <pc:chgData name="FoustB" userId="036fd538-e6a0-4478-b832-b99ce6775b9a" providerId="ADAL" clId="{BF567635-7F0F-4DE8-A3E6-5020C48BCD7F}" dt="2025-02-20T18:19:10.711" v="379" actId="47"/>
        <pc:sldMkLst>
          <pc:docMk/>
          <pc:sldMk cId="3530374005" sldId="2639"/>
        </pc:sldMkLst>
      </pc:sldChg>
      <pc:sldChg chg="modSp del">
        <pc:chgData name="FoustB" userId="036fd538-e6a0-4478-b832-b99ce6775b9a" providerId="ADAL" clId="{BF567635-7F0F-4DE8-A3E6-5020C48BCD7F}" dt="2025-02-20T18:22:39.890" v="413" actId="47"/>
        <pc:sldMkLst>
          <pc:docMk/>
          <pc:sldMk cId="484883894" sldId="2641"/>
        </pc:sldMkLst>
      </pc:sldChg>
      <pc:sldChg chg="modSp del">
        <pc:chgData name="FoustB" userId="036fd538-e6a0-4478-b832-b99ce6775b9a" providerId="ADAL" clId="{BF567635-7F0F-4DE8-A3E6-5020C48BCD7F}" dt="2025-02-20T18:25:02.037" v="443" actId="47"/>
        <pc:sldMkLst>
          <pc:docMk/>
          <pc:sldMk cId="1799434268" sldId="2642"/>
        </pc:sldMkLst>
      </pc:sldChg>
      <pc:sldChg chg="modSp del">
        <pc:chgData name="FoustB" userId="036fd538-e6a0-4478-b832-b99ce6775b9a" providerId="ADAL" clId="{BF567635-7F0F-4DE8-A3E6-5020C48BCD7F}" dt="2025-02-20T18:28:09.391" v="545" actId="47"/>
        <pc:sldMkLst>
          <pc:docMk/>
          <pc:sldMk cId="979957501" sldId="2643"/>
        </pc:sldMkLst>
      </pc:sldChg>
      <pc:sldChg chg="modSp del">
        <pc:chgData name="FoustB" userId="036fd538-e6a0-4478-b832-b99ce6775b9a" providerId="ADAL" clId="{BF567635-7F0F-4DE8-A3E6-5020C48BCD7F}" dt="2025-02-20T18:30:03.102" v="565" actId="47"/>
        <pc:sldMkLst>
          <pc:docMk/>
          <pc:sldMk cId="298587990" sldId="2644"/>
        </pc:sldMkLst>
      </pc:sldChg>
      <pc:sldChg chg="modSp del">
        <pc:chgData name="FoustB" userId="036fd538-e6a0-4478-b832-b99ce6775b9a" providerId="ADAL" clId="{BF567635-7F0F-4DE8-A3E6-5020C48BCD7F}" dt="2025-02-20T18:32:07.026" v="591" actId="47"/>
        <pc:sldMkLst>
          <pc:docMk/>
          <pc:sldMk cId="475100830" sldId="2645"/>
        </pc:sldMkLst>
      </pc:sldChg>
      <pc:sldChg chg="modSp del mod">
        <pc:chgData name="FoustB" userId="036fd538-e6a0-4478-b832-b99ce6775b9a" providerId="ADAL" clId="{BF567635-7F0F-4DE8-A3E6-5020C48BCD7F}" dt="2025-02-20T18:59:32.075" v="824" actId="47"/>
        <pc:sldMkLst>
          <pc:docMk/>
          <pc:sldMk cId="45942931" sldId="2647"/>
        </pc:sldMkLst>
      </pc:sldChg>
      <pc:sldChg chg="modSp">
        <pc:chgData name="FoustB" userId="036fd538-e6a0-4478-b832-b99ce6775b9a" providerId="ADAL" clId="{BF567635-7F0F-4DE8-A3E6-5020C48BCD7F}" dt="2025-02-20T15:30:38.621" v="30"/>
        <pc:sldMkLst>
          <pc:docMk/>
          <pc:sldMk cId="3492892214" sldId="2648"/>
        </pc:sldMkLst>
      </pc:sldChg>
      <pc:sldChg chg="modSp">
        <pc:chgData name="FoustB" userId="036fd538-e6a0-4478-b832-b99ce6775b9a" providerId="ADAL" clId="{BF567635-7F0F-4DE8-A3E6-5020C48BCD7F}" dt="2025-02-20T15:30:38.621" v="30"/>
        <pc:sldMkLst>
          <pc:docMk/>
          <pc:sldMk cId="2448631807" sldId="2649"/>
        </pc:sldMkLst>
      </pc:sldChg>
      <pc:sldChg chg="modSp">
        <pc:chgData name="FoustB" userId="036fd538-e6a0-4478-b832-b99ce6775b9a" providerId="ADAL" clId="{BF567635-7F0F-4DE8-A3E6-5020C48BCD7F}" dt="2025-02-20T15:30:38.621" v="30"/>
        <pc:sldMkLst>
          <pc:docMk/>
          <pc:sldMk cId="2239455965" sldId="2651"/>
        </pc:sldMkLst>
      </pc:sldChg>
      <pc:sldChg chg="modSp">
        <pc:chgData name="FoustB" userId="036fd538-e6a0-4478-b832-b99ce6775b9a" providerId="ADAL" clId="{BF567635-7F0F-4DE8-A3E6-5020C48BCD7F}" dt="2025-02-20T15:30:38.621" v="30"/>
        <pc:sldMkLst>
          <pc:docMk/>
          <pc:sldMk cId="1211820334" sldId="2655"/>
        </pc:sldMkLst>
      </pc:sldChg>
      <pc:sldChg chg="modSp">
        <pc:chgData name="FoustB" userId="036fd538-e6a0-4478-b832-b99ce6775b9a" providerId="ADAL" clId="{BF567635-7F0F-4DE8-A3E6-5020C48BCD7F}" dt="2025-02-20T15:30:38.621" v="30"/>
        <pc:sldMkLst>
          <pc:docMk/>
          <pc:sldMk cId="3573420544" sldId="2656"/>
        </pc:sldMkLst>
        <pc:picChg chg="mod">
          <ac:chgData name="FoustB" userId="036fd538-e6a0-4478-b832-b99ce6775b9a" providerId="ADAL" clId="{BF567635-7F0F-4DE8-A3E6-5020C48BCD7F}" dt="2025-02-20T15:30:38.621" v="30"/>
          <ac:picMkLst>
            <pc:docMk/>
            <pc:sldMk cId="3573420544" sldId="2656"/>
            <ac:picMk id="4" creationId="{09EEC6EA-BEF7-4792-8E48-C39723D206D0}"/>
          </ac:picMkLst>
        </pc:picChg>
        <pc:picChg chg="mod">
          <ac:chgData name="FoustB" userId="036fd538-e6a0-4478-b832-b99ce6775b9a" providerId="ADAL" clId="{BF567635-7F0F-4DE8-A3E6-5020C48BCD7F}" dt="2025-02-20T15:30:38.621" v="30"/>
          <ac:picMkLst>
            <pc:docMk/>
            <pc:sldMk cId="3573420544" sldId="2656"/>
            <ac:picMk id="16" creationId="{AC9A0F29-8E86-473E-9597-6170701C004D}"/>
          </ac:picMkLst>
        </pc:picChg>
        <pc:picChg chg="mod">
          <ac:chgData name="FoustB" userId="036fd538-e6a0-4478-b832-b99ce6775b9a" providerId="ADAL" clId="{BF567635-7F0F-4DE8-A3E6-5020C48BCD7F}" dt="2025-02-20T15:30:38.621" v="30"/>
          <ac:picMkLst>
            <pc:docMk/>
            <pc:sldMk cId="3573420544" sldId="2656"/>
            <ac:picMk id="17" creationId="{00000000-0000-0000-0000-000000000000}"/>
          </ac:picMkLst>
        </pc:picChg>
        <pc:picChg chg="mod">
          <ac:chgData name="FoustB" userId="036fd538-e6a0-4478-b832-b99ce6775b9a" providerId="ADAL" clId="{BF567635-7F0F-4DE8-A3E6-5020C48BCD7F}" dt="2025-02-20T15:30:38.621" v="30"/>
          <ac:picMkLst>
            <pc:docMk/>
            <pc:sldMk cId="3573420544" sldId="2656"/>
            <ac:picMk id="19" creationId="{B897FF99-A04E-4CD4-8094-4E540D65453E}"/>
          </ac:picMkLst>
        </pc:picChg>
      </pc:sldChg>
      <pc:sldChg chg="modSp">
        <pc:chgData name="FoustB" userId="036fd538-e6a0-4478-b832-b99ce6775b9a" providerId="ADAL" clId="{BF567635-7F0F-4DE8-A3E6-5020C48BCD7F}" dt="2025-02-20T15:30:38.621" v="30"/>
        <pc:sldMkLst>
          <pc:docMk/>
          <pc:sldMk cId="1548220670" sldId="2663"/>
        </pc:sldMkLst>
      </pc:sldChg>
      <pc:sldChg chg="modSp">
        <pc:chgData name="FoustB" userId="036fd538-e6a0-4478-b832-b99ce6775b9a" providerId="ADAL" clId="{BF567635-7F0F-4DE8-A3E6-5020C48BCD7F}" dt="2025-02-20T15:30:38.621" v="30"/>
        <pc:sldMkLst>
          <pc:docMk/>
          <pc:sldMk cId="1265901568" sldId="2666"/>
        </pc:sldMkLst>
      </pc:sldChg>
      <pc:sldChg chg="modSp">
        <pc:chgData name="FoustB" userId="036fd538-e6a0-4478-b832-b99ce6775b9a" providerId="ADAL" clId="{BF567635-7F0F-4DE8-A3E6-5020C48BCD7F}" dt="2025-02-20T15:30:38.621" v="30"/>
        <pc:sldMkLst>
          <pc:docMk/>
          <pc:sldMk cId="3826651757" sldId="2667"/>
        </pc:sldMkLst>
      </pc:sldChg>
      <pc:sldChg chg="modSp">
        <pc:chgData name="FoustB" userId="036fd538-e6a0-4478-b832-b99ce6775b9a" providerId="ADAL" clId="{BF567635-7F0F-4DE8-A3E6-5020C48BCD7F}" dt="2025-02-20T15:30:38.621" v="30"/>
        <pc:sldMkLst>
          <pc:docMk/>
          <pc:sldMk cId="3859638427" sldId="2668"/>
        </pc:sldMkLst>
      </pc:sldChg>
      <pc:sldChg chg="modSp">
        <pc:chgData name="FoustB" userId="036fd538-e6a0-4478-b832-b99ce6775b9a" providerId="ADAL" clId="{BF567635-7F0F-4DE8-A3E6-5020C48BCD7F}" dt="2025-02-20T15:30:38.621" v="30"/>
        <pc:sldMkLst>
          <pc:docMk/>
          <pc:sldMk cId="2593895738" sldId="2669"/>
        </pc:sldMkLst>
      </pc:sldChg>
      <pc:sldChg chg="modSp">
        <pc:chgData name="FoustB" userId="036fd538-e6a0-4478-b832-b99ce6775b9a" providerId="ADAL" clId="{BF567635-7F0F-4DE8-A3E6-5020C48BCD7F}" dt="2025-02-20T15:30:38.621" v="30"/>
        <pc:sldMkLst>
          <pc:docMk/>
          <pc:sldMk cId="680958102" sldId="2670"/>
        </pc:sldMkLst>
      </pc:sldChg>
      <pc:sldChg chg="modSp">
        <pc:chgData name="FoustB" userId="036fd538-e6a0-4478-b832-b99ce6775b9a" providerId="ADAL" clId="{BF567635-7F0F-4DE8-A3E6-5020C48BCD7F}" dt="2025-02-20T15:30:38.621" v="30"/>
        <pc:sldMkLst>
          <pc:docMk/>
          <pc:sldMk cId="3355026031" sldId="2671"/>
        </pc:sldMkLst>
      </pc:sldChg>
      <pc:sldChg chg="modSp">
        <pc:chgData name="FoustB" userId="036fd538-e6a0-4478-b832-b99ce6775b9a" providerId="ADAL" clId="{BF567635-7F0F-4DE8-A3E6-5020C48BCD7F}" dt="2025-02-20T15:30:38.621" v="30"/>
        <pc:sldMkLst>
          <pc:docMk/>
          <pc:sldMk cId="3157888862" sldId="2672"/>
        </pc:sldMkLst>
      </pc:sldChg>
      <pc:sldChg chg="modSp">
        <pc:chgData name="FoustB" userId="036fd538-e6a0-4478-b832-b99ce6775b9a" providerId="ADAL" clId="{BF567635-7F0F-4DE8-A3E6-5020C48BCD7F}" dt="2025-02-20T15:30:38.621" v="30"/>
        <pc:sldMkLst>
          <pc:docMk/>
          <pc:sldMk cId="512045723" sldId="2678"/>
        </pc:sldMkLst>
      </pc:sldChg>
      <pc:sldChg chg="modSp">
        <pc:chgData name="FoustB" userId="036fd538-e6a0-4478-b832-b99ce6775b9a" providerId="ADAL" clId="{BF567635-7F0F-4DE8-A3E6-5020C48BCD7F}" dt="2025-02-20T15:30:38.621" v="30"/>
        <pc:sldMkLst>
          <pc:docMk/>
          <pc:sldMk cId="3245681783" sldId="2679"/>
        </pc:sldMkLst>
      </pc:sldChg>
      <pc:sldChg chg="modSp">
        <pc:chgData name="FoustB" userId="036fd538-e6a0-4478-b832-b99ce6775b9a" providerId="ADAL" clId="{BF567635-7F0F-4DE8-A3E6-5020C48BCD7F}" dt="2025-02-20T15:30:38.621" v="30"/>
        <pc:sldMkLst>
          <pc:docMk/>
          <pc:sldMk cId="2362025528" sldId="2680"/>
        </pc:sldMkLst>
      </pc:sldChg>
      <pc:sldChg chg="modSp">
        <pc:chgData name="FoustB" userId="036fd538-e6a0-4478-b832-b99ce6775b9a" providerId="ADAL" clId="{BF567635-7F0F-4DE8-A3E6-5020C48BCD7F}" dt="2025-02-20T15:30:38.621" v="30"/>
        <pc:sldMkLst>
          <pc:docMk/>
          <pc:sldMk cId="177088570" sldId="2681"/>
        </pc:sldMkLst>
      </pc:sldChg>
      <pc:sldChg chg="modSp">
        <pc:chgData name="FoustB" userId="036fd538-e6a0-4478-b832-b99ce6775b9a" providerId="ADAL" clId="{BF567635-7F0F-4DE8-A3E6-5020C48BCD7F}" dt="2025-02-20T15:30:38.621" v="30"/>
        <pc:sldMkLst>
          <pc:docMk/>
          <pc:sldMk cId="3323006124" sldId="2682"/>
        </pc:sldMkLst>
      </pc:sldChg>
      <pc:sldChg chg="modSp">
        <pc:chgData name="FoustB" userId="036fd538-e6a0-4478-b832-b99ce6775b9a" providerId="ADAL" clId="{BF567635-7F0F-4DE8-A3E6-5020C48BCD7F}" dt="2025-02-20T15:30:38.621" v="30"/>
        <pc:sldMkLst>
          <pc:docMk/>
          <pc:sldMk cId="1453459142" sldId="2683"/>
        </pc:sldMkLst>
      </pc:sldChg>
      <pc:sldChg chg="modSp">
        <pc:chgData name="FoustB" userId="036fd538-e6a0-4478-b832-b99ce6775b9a" providerId="ADAL" clId="{BF567635-7F0F-4DE8-A3E6-5020C48BCD7F}" dt="2025-02-20T15:30:38.621" v="30"/>
        <pc:sldMkLst>
          <pc:docMk/>
          <pc:sldMk cId="876434331" sldId="2684"/>
        </pc:sldMkLst>
      </pc:sldChg>
      <pc:sldChg chg="modSp">
        <pc:chgData name="FoustB" userId="036fd538-e6a0-4478-b832-b99ce6775b9a" providerId="ADAL" clId="{BF567635-7F0F-4DE8-A3E6-5020C48BCD7F}" dt="2025-02-20T15:30:38.621" v="30"/>
        <pc:sldMkLst>
          <pc:docMk/>
          <pc:sldMk cId="874477557" sldId="2685"/>
        </pc:sldMkLst>
      </pc:sldChg>
      <pc:sldChg chg="modSp">
        <pc:chgData name="FoustB" userId="036fd538-e6a0-4478-b832-b99ce6775b9a" providerId="ADAL" clId="{BF567635-7F0F-4DE8-A3E6-5020C48BCD7F}" dt="2025-02-20T15:30:38.621" v="30"/>
        <pc:sldMkLst>
          <pc:docMk/>
          <pc:sldMk cId="3730994276" sldId="2686"/>
        </pc:sldMkLst>
      </pc:sldChg>
      <pc:sldChg chg="modSp">
        <pc:chgData name="FoustB" userId="036fd538-e6a0-4478-b832-b99ce6775b9a" providerId="ADAL" clId="{BF567635-7F0F-4DE8-A3E6-5020C48BCD7F}" dt="2025-02-20T15:30:38.621" v="30"/>
        <pc:sldMkLst>
          <pc:docMk/>
          <pc:sldMk cId="3430126998" sldId="2687"/>
        </pc:sldMkLst>
      </pc:sldChg>
      <pc:sldChg chg="modSp del mod">
        <pc:chgData name="FoustB" userId="036fd538-e6a0-4478-b832-b99ce6775b9a" providerId="ADAL" clId="{BF567635-7F0F-4DE8-A3E6-5020C48BCD7F}" dt="2025-02-20T18:05:31.194" v="265" actId="47"/>
        <pc:sldMkLst>
          <pc:docMk/>
          <pc:sldMk cId="2509308331" sldId="2720"/>
        </pc:sldMkLst>
      </pc:sldChg>
      <pc:sldChg chg="modSp del">
        <pc:chgData name="FoustB" userId="036fd538-e6a0-4478-b832-b99ce6775b9a" providerId="ADAL" clId="{BF567635-7F0F-4DE8-A3E6-5020C48BCD7F}" dt="2025-02-20T18:19:11.835" v="380" actId="47"/>
        <pc:sldMkLst>
          <pc:docMk/>
          <pc:sldMk cId="213286774" sldId="2721"/>
        </pc:sldMkLst>
      </pc:sldChg>
      <pc:sldChg chg="modSp del">
        <pc:chgData name="FoustB" userId="036fd538-e6a0-4478-b832-b99ce6775b9a" providerId="ADAL" clId="{BF567635-7F0F-4DE8-A3E6-5020C48BCD7F}" dt="2025-02-20T18:19:12.784" v="381" actId="47"/>
        <pc:sldMkLst>
          <pc:docMk/>
          <pc:sldMk cId="2263132539" sldId="2722"/>
        </pc:sldMkLst>
      </pc:sldChg>
      <pc:sldChg chg="delSp modSp del mod">
        <pc:chgData name="FoustB" userId="036fd538-e6a0-4478-b832-b99ce6775b9a" providerId="ADAL" clId="{BF567635-7F0F-4DE8-A3E6-5020C48BCD7F}" dt="2025-02-20T18:45:26.889" v="660" actId="47"/>
        <pc:sldMkLst>
          <pc:docMk/>
          <pc:sldMk cId="2281459848" sldId="2727"/>
        </pc:sldMkLst>
      </pc:sldChg>
      <pc:sldChg chg="modSp del">
        <pc:chgData name="FoustB" userId="036fd538-e6a0-4478-b832-b99ce6775b9a" providerId="ADAL" clId="{BF567635-7F0F-4DE8-A3E6-5020C48BCD7F}" dt="2025-02-20T18:46:03.869" v="668" actId="47"/>
        <pc:sldMkLst>
          <pc:docMk/>
          <pc:sldMk cId="3573838335" sldId="2728"/>
        </pc:sldMkLst>
      </pc:sldChg>
      <pc:sldChg chg="modSp del">
        <pc:chgData name="FoustB" userId="036fd538-e6a0-4478-b832-b99ce6775b9a" providerId="ADAL" clId="{BF567635-7F0F-4DE8-A3E6-5020C48BCD7F}" dt="2025-02-20T18:50:23.615" v="695" actId="47"/>
        <pc:sldMkLst>
          <pc:docMk/>
          <pc:sldMk cId="2759306797" sldId="2729"/>
        </pc:sldMkLst>
      </pc:sldChg>
      <pc:sldChg chg="modSp del">
        <pc:chgData name="FoustB" userId="036fd538-e6a0-4478-b832-b99ce6775b9a" providerId="ADAL" clId="{BF567635-7F0F-4DE8-A3E6-5020C48BCD7F}" dt="2025-02-20T18:59:28.849" v="823" actId="47"/>
        <pc:sldMkLst>
          <pc:docMk/>
          <pc:sldMk cId="839218313" sldId="2730"/>
        </pc:sldMkLst>
      </pc:sldChg>
      <pc:sldChg chg="modSp">
        <pc:chgData name="FoustB" userId="036fd538-e6a0-4478-b832-b99ce6775b9a" providerId="ADAL" clId="{BF567635-7F0F-4DE8-A3E6-5020C48BCD7F}" dt="2025-02-20T15:30:38.621" v="30"/>
        <pc:sldMkLst>
          <pc:docMk/>
          <pc:sldMk cId="3004181951" sldId="2731"/>
        </pc:sldMkLst>
      </pc:sldChg>
      <pc:sldChg chg="modSp">
        <pc:chgData name="FoustB" userId="036fd538-e6a0-4478-b832-b99ce6775b9a" providerId="ADAL" clId="{BF567635-7F0F-4DE8-A3E6-5020C48BCD7F}" dt="2025-02-20T15:30:38.621" v="30"/>
        <pc:sldMkLst>
          <pc:docMk/>
          <pc:sldMk cId="777810965" sldId="2732"/>
        </pc:sldMkLst>
      </pc:sldChg>
      <pc:sldChg chg="modSp">
        <pc:chgData name="FoustB" userId="036fd538-e6a0-4478-b832-b99ce6775b9a" providerId="ADAL" clId="{BF567635-7F0F-4DE8-A3E6-5020C48BCD7F}" dt="2025-02-20T15:30:38.621" v="30"/>
        <pc:sldMkLst>
          <pc:docMk/>
          <pc:sldMk cId="3122524923" sldId="2746"/>
        </pc:sldMkLst>
      </pc:sldChg>
      <pc:sldChg chg="modSp modNotes">
        <pc:chgData name="FoustB" userId="036fd538-e6a0-4478-b832-b99ce6775b9a" providerId="ADAL" clId="{BF567635-7F0F-4DE8-A3E6-5020C48BCD7F}" dt="2025-02-20T15:30:38.621" v="30"/>
        <pc:sldMkLst>
          <pc:docMk/>
          <pc:sldMk cId="2637346991" sldId="2749"/>
        </pc:sldMkLst>
        <pc:spChg chg="mod">
          <ac:chgData name="FoustB" userId="036fd538-e6a0-4478-b832-b99ce6775b9a" providerId="ADAL" clId="{BF567635-7F0F-4DE8-A3E6-5020C48BCD7F}" dt="2025-02-20T15:30:38.621" v="30"/>
          <ac:spMkLst>
            <pc:docMk/>
            <pc:sldMk cId="2637346991" sldId="2749"/>
            <ac:spMk id="12" creationId="{00000000-0000-0000-0000-000000000000}"/>
          </ac:spMkLst>
        </pc:spChg>
        <pc:spChg chg="mod">
          <ac:chgData name="FoustB" userId="036fd538-e6a0-4478-b832-b99ce6775b9a" providerId="ADAL" clId="{BF567635-7F0F-4DE8-A3E6-5020C48BCD7F}" dt="2025-02-20T15:30:38.621" v="30"/>
          <ac:spMkLst>
            <pc:docMk/>
            <pc:sldMk cId="2637346991" sldId="2749"/>
            <ac:spMk id="15" creationId="{00000000-0000-0000-0000-000000000000}"/>
          </ac:spMkLst>
        </pc:spChg>
      </pc:sldChg>
      <pc:sldChg chg="modSp">
        <pc:chgData name="FoustB" userId="036fd538-e6a0-4478-b832-b99ce6775b9a" providerId="ADAL" clId="{BF567635-7F0F-4DE8-A3E6-5020C48BCD7F}" dt="2025-02-20T15:30:38.621" v="30"/>
        <pc:sldMkLst>
          <pc:docMk/>
          <pc:sldMk cId="2107627625" sldId="2750"/>
        </pc:sldMkLst>
      </pc:sldChg>
      <pc:sldChg chg="modSp">
        <pc:chgData name="FoustB" userId="036fd538-e6a0-4478-b832-b99ce6775b9a" providerId="ADAL" clId="{BF567635-7F0F-4DE8-A3E6-5020C48BCD7F}" dt="2025-02-20T15:30:38.621" v="30"/>
        <pc:sldMkLst>
          <pc:docMk/>
          <pc:sldMk cId="1944227248" sldId="2751"/>
        </pc:sldMkLst>
      </pc:sldChg>
      <pc:sldChg chg="modSp">
        <pc:chgData name="FoustB" userId="036fd538-e6a0-4478-b832-b99ce6775b9a" providerId="ADAL" clId="{BF567635-7F0F-4DE8-A3E6-5020C48BCD7F}" dt="2025-02-20T15:30:38.621" v="30"/>
        <pc:sldMkLst>
          <pc:docMk/>
          <pc:sldMk cId="467570380" sldId="2753"/>
        </pc:sldMkLst>
      </pc:sldChg>
      <pc:sldChg chg="modSp">
        <pc:chgData name="FoustB" userId="036fd538-e6a0-4478-b832-b99ce6775b9a" providerId="ADAL" clId="{BF567635-7F0F-4DE8-A3E6-5020C48BCD7F}" dt="2025-02-20T15:30:38.621" v="30"/>
        <pc:sldMkLst>
          <pc:docMk/>
          <pc:sldMk cId="1795660746" sldId="2754"/>
        </pc:sldMkLst>
      </pc:sldChg>
      <pc:sldChg chg="modSp">
        <pc:chgData name="FoustB" userId="036fd538-e6a0-4478-b832-b99ce6775b9a" providerId="ADAL" clId="{BF567635-7F0F-4DE8-A3E6-5020C48BCD7F}" dt="2025-02-20T15:30:38.621" v="30"/>
        <pc:sldMkLst>
          <pc:docMk/>
          <pc:sldMk cId="2822340816" sldId="2755"/>
        </pc:sldMkLst>
      </pc:sldChg>
      <pc:sldChg chg="modSp">
        <pc:chgData name="FoustB" userId="036fd538-e6a0-4478-b832-b99ce6775b9a" providerId="ADAL" clId="{BF567635-7F0F-4DE8-A3E6-5020C48BCD7F}" dt="2025-02-20T15:30:38.621" v="30"/>
        <pc:sldMkLst>
          <pc:docMk/>
          <pc:sldMk cId="995515917" sldId="2756"/>
        </pc:sldMkLst>
      </pc:sldChg>
      <pc:sldChg chg="modSp">
        <pc:chgData name="FoustB" userId="036fd538-e6a0-4478-b832-b99ce6775b9a" providerId="ADAL" clId="{BF567635-7F0F-4DE8-A3E6-5020C48BCD7F}" dt="2025-02-20T15:30:38.621" v="30"/>
        <pc:sldMkLst>
          <pc:docMk/>
          <pc:sldMk cId="1157997786" sldId="2757"/>
        </pc:sldMkLst>
      </pc:sldChg>
      <pc:sldChg chg="modSp">
        <pc:chgData name="FoustB" userId="036fd538-e6a0-4478-b832-b99ce6775b9a" providerId="ADAL" clId="{BF567635-7F0F-4DE8-A3E6-5020C48BCD7F}" dt="2025-02-20T15:30:38.621" v="30"/>
        <pc:sldMkLst>
          <pc:docMk/>
          <pc:sldMk cId="2562325345" sldId="2758"/>
        </pc:sldMkLst>
      </pc:sldChg>
      <pc:sldChg chg="modSp">
        <pc:chgData name="FoustB" userId="036fd538-e6a0-4478-b832-b99ce6775b9a" providerId="ADAL" clId="{BF567635-7F0F-4DE8-A3E6-5020C48BCD7F}" dt="2025-02-20T15:30:38.621" v="30"/>
        <pc:sldMkLst>
          <pc:docMk/>
          <pc:sldMk cId="1437712303" sldId="2759"/>
        </pc:sldMkLst>
      </pc:sldChg>
      <pc:sldChg chg="modSp">
        <pc:chgData name="FoustB" userId="036fd538-e6a0-4478-b832-b99ce6775b9a" providerId="ADAL" clId="{BF567635-7F0F-4DE8-A3E6-5020C48BCD7F}" dt="2025-02-20T15:30:38.621" v="30"/>
        <pc:sldMkLst>
          <pc:docMk/>
          <pc:sldMk cId="3468948699" sldId="2760"/>
        </pc:sldMkLst>
      </pc:sldChg>
      <pc:sldChg chg="modSp">
        <pc:chgData name="FoustB" userId="036fd538-e6a0-4478-b832-b99ce6775b9a" providerId="ADAL" clId="{BF567635-7F0F-4DE8-A3E6-5020C48BCD7F}" dt="2025-02-20T15:30:38.621" v="30"/>
        <pc:sldMkLst>
          <pc:docMk/>
          <pc:sldMk cId="2101894335" sldId="2761"/>
        </pc:sldMkLst>
      </pc:sldChg>
      <pc:sldChg chg="modSp">
        <pc:chgData name="FoustB" userId="036fd538-e6a0-4478-b832-b99ce6775b9a" providerId="ADAL" clId="{BF567635-7F0F-4DE8-A3E6-5020C48BCD7F}" dt="2025-02-20T15:30:38.621" v="30"/>
        <pc:sldMkLst>
          <pc:docMk/>
          <pc:sldMk cId="1886152645" sldId="2762"/>
        </pc:sldMkLst>
      </pc:sldChg>
      <pc:sldChg chg="modSp">
        <pc:chgData name="FoustB" userId="036fd538-e6a0-4478-b832-b99ce6775b9a" providerId="ADAL" clId="{BF567635-7F0F-4DE8-A3E6-5020C48BCD7F}" dt="2025-02-20T15:30:38.621" v="30"/>
        <pc:sldMkLst>
          <pc:docMk/>
          <pc:sldMk cId="3408849335" sldId="2763"/>
        </pc:sldMkLst>
      </pc:sldChg>
      <pc:sldChg chg="modSp">
        <pc:chgData name="FoustB" userId="036fd538-e6a0-4478-b832-b99ce6775b9a" providerId="ADAL" clId="{BF567635-7F0F-4DE8-A3E6-5020C48BCD7F}" dt="2025-02-20T15:30:38.621" v="30"/>
        <pc:sldMkLst>
          <pc:docMk/>
          <pc:sldMk cId="3919919285" sldId="2764"/>
        </pc:sldMkLst>
      </pc:sldChg>
      <pc:sldChg chg="modSp">
        <pc:chgData name="FoustB" userId="036fd538-e6a0-4478-b832-b99ce6775b9a" providerId="ADAL" clId="{BF567635-7F0F-4DE8-A3E6-5020C48BCD7F}" dt="2025-02-20T15:30:38.621" v="30"/>
        <pc:sldMkLst>
          <pc:docMk/>
          <pc:sldMk cId="3093488914" sldId="2765"/>
        </pc:sldMkLst>
      </pc:sldChg>
      <pc:sldChg chg="modSp">
        <pc:chgData name="FoustB" userId="036fd538-e6a0-4478-b832-b99ce6775b9a" providerId="ADAL" clId="{BF567635-7F0F-4DE8-A3E6-5020C48BCD7F}" dt="2025-02-20T15:30:38.621" v="30"/>
        <pc:sldMkLst>
          <pc:docMk/>
          <pc:sldMk cId="2102051644" sldId="2766"/>
        </pc:sldMkLst>
      </pc:sldChg>
      <pc:sldChg chg="modSp del">
        <pc:chgData name="FoustB" userId="036fd538-e6a0-4478-b832-b99ce6775b9a" providerId="ADAL" clId="{BF567635-7F0F-4DE8-A3E6-5020C48BCD7F}" dt="2025-02-20T18:19:13.621" v="382" actId="47"/>
        <pc:sldMkLst>
          <pc:docMk/>
          <pc:sldMk cId="1583359615" sldId="2767"/>
        </pc:sldMkLst>
      </pc:sldChg>
      <pc:sldChg chg="modSp">
        <pc:chgData name="FoustB" userId="036fd538-e6a0-4478-b832-b99ce6775b9a" providerId="ADAL" clId="{BF567635-7F0F-4DE8-A3E6-5020C48BCD7F}" dt="2025-02-20T15:30:38.621" v="30"/>
        <pc:sldMkLst>
          <pc:docMk/>
          <pc:sldMk cId="2576838154" sldId="2768"/>
        </pc:sldMkLst>
      </pc:sldChg>
      <pc:sldChg chg="modSp">
        <pc:chgData name="FoustB" userId="036fd538-e6a0-4478-b832-b99ce6775b9a" providerId="ADAL" clId="{BF567635-7F0F-4DE8-A3E6-5020C48BCD7F}" dt="2025-02-20T15:30:38.621" v="30"/>
        <pc:sldMkLst>
          <pc:docMk/>
          <pc:sldMk cId="1858465211" sldId="2770"/>
        </pc:sldMkLst>
      </pc:sldChg>
      <pc:sldChg chg="modSp">
        <pc:chgData name="FoustB" userId="036fd538-e6a0-4478-b832-b99ce6775b9a" providerId="ADAL" clId="{BF567635-7F0F-4DE8-A3E6-5020C48BCD7F}" dt="2025-02-20T15:30:38.621" v="30"/>
        <pc:sldMkLst>
          <pc:docMk/>
          <pc:sldMk cId="3530716398" sldId="2771"/>
        </pc:sldMkLst>
      </pc:sldChg>
      <pc:sldChg chg="modSp modNotes">
        <pc:chgData name="FoustB" userId="036fd538-e6a0-4478-b832-b99ce6775b9a" providerId="ADAL" clId="{BF567635-7F0F-4DE8-A3E6-5020C48BCD7F}" dt="2025-02-20T15:30:38.621" v="30"/>
        <pc:sldMkLst>
          <pc:docMk/>
          <pc:sldMk cId="3598451796" sldId="2772"/>
        </pc:sldMkLst>
      </pc:sldChg>
      <pc:sldChg chg="modSp">
        <pc:chgData name="FoustB" userId="036fd538-e6a0-4478-b832-b99ce6775b9a" providerId="ADAL" clId="{BF567635-7F0F-4DE8-A3E6-5020C48BCD7F}" dt="2025-02-20T15:30:38.621" v="30"/>
        <pc:sldMkLst>
          <pc:docMk/>
          <pc:sldMk cId="3464177670" sldId="2773"/>
        </pc:sldMkLst>
      </pc:sldChg>
      <pc:sldChg chg="addSp delSp modSp new mod ord">
        <pc:chgData name="FoustB" userId="036fd538-e6a0-4478-b832-b99ce6775b9a" providerId="ADAL" clId="{BF567635-7F0F-4DE8-A3E6-5020C48BCD7F}" dt="2025-02-20T15:30:38.621" v="30"/>
        <pc:sldMkLst>
          <pc:docMk/>
          <pc:sldMk cId="2790324439" sldId="2774"/>
        </pc:sldMkLst>
      </pc:sldChg>
      <pc:sldChg chg="addSp modSp new ord">
        <pc:chgData name="FoustB" userId="036fd538-e6a0-4478-b832-b99ce6775b9a" providerId="ADAL" clId="{BF567635-7F0F-4DE8-A3E6-5020C48BCD7F}" dt="2025-02-20T15:30:38.621" v="30"/>
        <pc:sldMkLst>
          <pc:docMk/>
          <pc:sldMk cId="4262985246" sldId="2775"/>
        </pc:sldMkLst>
      </pc:sldChg>
      <pc:sldChg chg="addSp modSp new ord">
        <pc:chgData name="FoustB" userId="036fd538-e6a0-4478-b832-b99ce6775b9a" providerId="ADAL" clId="{BF567635-7F0F-4DE8-A3E6-5020C48BCD7F}" dt="2025-02-20T15:30:38.621" v="30"/>
        <pc:sldMkLst>
          <pc:docMk/>
          <pc:sldMk cId="1725807356" sldId="2776"/>
        </pc:sldMkLst>
      </pc:sldChg>
      <pc:sldChg chg="addSp modSp new ord">
        <pc:chgData name="FoustB" userId="036fd538-e6a0-4478-b832-b99ce6775b9a" providerId="ADAL" clId="{BF567635-7F0F-4DE8-A3E6-5020C48BCD7F}" dt="2025-02-20T15:30:38.621" v="30"/>
        <pc:sldMkLst>
          <pc:docMk/>
          <pc:sldMk cId="391855596" sldId="2777"/>
        </pc:sldMkLst>
      </pc:sldChg>
      <pc:sldChg chg="addSp delSp modSp new mod ord">
        <pc:chgData name="FoustB" userId="036fd538-e6a0-4478-b832-b99ce6775b9a" providerId="ADAL" clId="{BF567635-7F0F-4DE8-A3E6-5020C48BCD7F}" dt="2025-02-20T15:30:38.621" v="30"/>
        <pc:sldMkLst>
          <pc:docMk/>
          <pc:sldMk cId="2160914122" sldId="2778"/>
        </pc:sldMkLst>
      </pc:sldChg>
      <pc:sldChg chg="addSp modSp new ord">
        <pc:chgData name="FoustB" userId="036fd538-e6a0-4478-b832-b99ce6775b9a" providerId="ADAL" clId="{BF567635-7F0F-4DE8-A3E6-5020C48BCD7F}" dt="2025-02-20T15:30:38.621" v="30"/>
        <pc:sldMkLst>
          <pc:docMk/>
          <pc:sldMk cId="2250202864" sldId="2779"/>
        </pc:sldMkLst>
      </pc:sldChg>
      <pc:sldChg chg="addSp modSp new del">
        <pc:chgData name="FoustB" userId="036fd538-e6a0-4478-b832-b99ce6775b9a" providerId="ADAL" clId="{BF567635-7F0F-4DE8-A3E6-5020C48BCD7F}" dt="2025-02-20T18:02:43.436" v="224" actId="47"/>
        <pc:sldMkLst>
          <pc:docMk/>
          <pc:sldMk cId="3698312326" sldId="2780"/>
        </pc:sldMkLst>
      </pc:sldChg>
      <pc:sldChg chg="new">
        <pc:chgData name="FoustB" userId="036fd538-e6a0-4478-b832-b99ce6775b9a" providerId="ADAL" clId="{BF567635-7F0F-4DE8-A3E6-5020C48BCD7F}" dt="2025-02-20T15:27:59.094" v="27" actId="680"/>
        <pc:sldMkLst>
          <pc:docMk/>
          <pc:sldMk cId="999221893" sldId="2781"/>
        </pc:sldMkLst>
      </pc:sldChg>
      <pc:sldChg chg="add">
        <pc:chgData name="FoustB" userId="036fd538-e6a0-4478-b832-b99ce6775b9a" providerId="ADAL" clId="{BF567635-7F0F-4DE8-A3E6-5020C48BCD7F}" dt="2025-02-20T15:31:07.742" v="31"/>
        <pc:sldMkLst>
          <pc:docMk/>
          <pc:sldMk cId="2545056813" sldId="7081"/>
        </pc:sldMkLst>
      </pc:sldChg>
      <pc:sldChg chg="add">
        <pc:chgData name="FoustB" userId="036fd538-e6a0-4478-b832-b99ce6775b9a" providerId="ADAL" clId="{BF567635-7F0F-4DE8-A3E6-5020C48BCD7F}" dt="2025-02-20T15:31:32.861" v="32"/>
        <pc:sldMkLst>
          <pc:docMk/>
          <pc:sldMk cId="2172021816" sldId="7082"/>
        </pc:sldMkLst>
      </pc:sldChg>
      <pc:sldChg chg="modSp add mod">
        <pc:chgData name="FoustB" userId="036fd538-e6a0-4478-b832-b99ce6775b9a" providerId="ADAL" clId="{BF567635-7F0F-4DE8-A3E6-5020C48BCD7F}" dt="2025-02-20T15:32:10.680" v="61" actId="1076"/>
        <pc:sldMkLst>
          <pc:docMk/>
          <pc:sldMk cId="0" sldId="7083"/>
        </pc:sldMkLst>
        <pc:spChg chg="mod">
          <ac:chgData name="FoustB" userId="036fd538-e6a0-4478-b832-b99ce6775b9a" providerId="ADAL" clId="{BF567635-7F0F-4DE8-A3E6-5020C48BCD7F}" dt="2025-02-20T15:32:10.680" v="61" actId="1076"/>
          <ac:spMkLst>
            <pc:docMk/>
            <pc:sldMk cId="0" sldId="7083"/>
            <ac:spMk id="10" creationId="{00000000-0000-0000-0000-000000000000}"/>
          </ac:spMkLst>
        </pc:spChg>
      </pc:sldChg>
      <pc:sldChg chg="addSp delSp modSp add mod delAnim modAnim">
        <pc:chgData name="FoustB" userId="036fd538-e6a0-4478-b832-b99ce6775b9a" providerId="ADAL" clId="{BF567635-7F0F-4DE8-A3E6-5020C48BCD7F}" dt="2025-02-20T17:51:35.631" v="104" actId="1076"/>
        <pc:sldMkLst>
          <pc:docMk/>
          <pc:sldMk cId="2999850873" sldId="7896"/>
        </pc:sldMkLst>
        <pc:spChg chg="mod">
          <ac:chgData name="FoustB" userId="036fd538-e6a0-4478-b832-b99ce6775b9a" providerId="ADAL" clId="{BF567635-7F0F-4DE8-A3E6-5020C48BCD7F}" dt="2025-02-20T17:51:27.503" v="102" actId="20577"/>
          <ac:spMkLst>
            <pc:docMk/>
            <pc:sldMk cId="2999850873" sldId="7896"/>
            <ac:spMk id="2" creationId="{8D546F41-314C-72EC-34BA-43ED199A75F7}"/>
          </ac:spMkLst>
        </pc:spChg>
        <pc:spChg chg="add mod">
          <ac:chgData name="FoustB" userId="036fd538-e6a0-4478-b832-b99ce6775b9a" providerId="ADAL" clId="{BF567635-7F0F-4DE8-A3E6-5020C48BCD7F}" dt="2025-02-20T17:51:35.631" v="104" actId="1076"/>
          <ac:spMkLst>
            <pc:docMk/>
            <pc:sldMk cId="2999850873" sldId="7896"/>
            <ac:spMk id="9" creationId="{1D0E1748-5F46-DAAA-6C74-8FF9C390B593}"/>
          </ac:spMkLst>
        </pc:spChg>
      </pc:sldChg>
      <pc:sldChg chg="add">
        <pc:chgData name="FoustB" userId="036fd538-e6a0-4478-b832-b99ce6775b9a" providerId="ADAL" clId="{BF567635-7F0F-4DE8-A3E6-5020C48BCD7F}" dt="2025-02-20T15:31:32.861" v="32"/>
        <pc:sldMkLst>
          <pc:docMk/>
          <pc:sldMk cId="1182128457" sldId="7943"/>
        </pc:sldMkLst>
      </pc:sldChg>
      <pc:sldChg chg="modSp add mod modAnim">
        <pc:chgData name="FoustB" userId="036fd538-e6a0-4478-b832-b99ce6775b9a" providerId="ADAL" clId="{BF567635-7F0F-4DE8-A3E6-5020C48BCD7F}" dt="2025-02-20T17:56:07.407" v="160" actId="20577"/>
        <pc:sldMkLst>
          <pc:docMk/>
          <pc:sldMk cId="3490955532" sldId="7944"/>
        </pc:sldMkLst>
        <pc:spChg chg="mod">
          <ac:chgData name="FoustB" userId="036fd538-e6a0-4478-b832-b99ce6775b9a" providerId="ADAL" clId="{BF567635-7F0F-4DE8-A3E6-5020C48BCD7F}" dt="2025-02-20T17:56:07.407" v="160" actId="20577"/>
          <ac:spMkLst>
            <pc:docMk/>
            <pc:sldMk cId="3490955532" sldId="7944"/>
            <ac:spMk id="2" creationId="{A02AABAB-38DB-A14D-BC30-C3439D19631E}"/>
          </ac:spMkLst>
        </pc:spChg>
      </pc:sldChg>
      <pc:sldChg chg="addSp modSp add del mod modAnim">
        <pc:chgData name="FoustB" userId="036fd538-e6a0-4478-b832-b99ce6775b9a" providerId="ADAL" clId="{BF567635-7F0F-4DE8-A3E6-5020C48BCD7F}" dt="2025-02-22T02:24:16.817" v="825" actId="47"/>
        <pc:sldMkLst>
          <pc:docMk/>
          <pc:sldMk cId="1025911379" sldId="7945"/>
        </pc:sldMkLst>
      </pc:sldChg>
      <pc:sldChg chg="delSp modSp add mod delAnim">
        <pc:chgData name="FoustB" userId="036fd538-e6a0-4478-b832-b99ce6775b9a" providerId="ADAL" clId="{BF567635-7F0F-4DE8-A3E6-5020C48BCD7F}" dt="2025-02-20T17:56:52.552" v="163" actId="207"/>
        <pc:sldMkLst>
          <pc:docMk/>
          <pc:sldMk cId="1649085890" sldId="7946"/>
        </pc:sldMkLst>
        <pc:spChg chg="mod">
          <ac:chgData name="FoustB" userId="036fd538-e6a0-4478-b832-b99ce6775b9a" providerId="ADAL" clId="{BF567635-7F0F-4DE8-A3E6-5020C48BCD7F}" dt="2025-02-20T17:56:52.552" v="163" actId="207"/>
          <ac:spMkLst>
            <pc:docMk/>
            <pc:sldMk cId="1649085890" sldId="7946"/>
            <ac:spMk id="2" creationId="{8568A69B-5AB3-2C17-55BE-B3D86361D485}"/>
          </ac:spMkLst>
        </pc:spChg>
      </pc:sldChg>
      <pc:sldChg chg="modSp add del modAnim">
        <pc:chgData name="FoustB" userId="036fd538-e6a0-4478-b832-b99ce6775b9a" providerId="ADAL" clId="{BF567635-7F0F-4DE8-A3E6-5020C48BCD7F}" dt="2025-02-22T02:24:52.175" v="839" actId="47"/>
        <pc:sldMkLst>
          <pc:docMk/>
          <pc:sldMk cId="4176335424" sldId="7947"/>
        </pc:sldMkLst>
      </pc:sldChg>
      <pc:sldChg chg="addSp delSp modSp add mod">
        <pc:chgData name="FoustB" userId="036fd538-e6a0-4478-b832-b99ce6775b9a" providerId="ADAL" clId="{BF567635-7F0F-4DE8-A3E6-5020C48BCD7F}" dt="2025-02-20T18:02:31.836" v="222" actId="732"/>
        <pc:sldMkLst>
          <pc:docMk/>
          <pc:sldMk cId="213368032" sldId="7948"/>
        </pc:sldMkLst>
        <pc:spChg chg="mod">
          <ac:chgData name="FoustB" userId="036fd538-e6a0-4478-b832-b99ce6775b9a" providerId="ADAL" clId="{BF567635-7F0F-4DE8-A3E6-5020C48BCD7F}" dt="2025-02-20T18:02:22.081" v="220" actId="20577"/>
          <ac:spMkLst>
            <pc:docMk/>
            <pc:sldMk cId="213368032" sldId="7948"/>
            <ac:spMk id="2" creationId="{7E106C97-0366-E22C-CC04-A46653DF7217}"/>
          </ac:spMkLst>
        </pc:spChg>
        <pc:picChg chg="add mod">
          <ac:chgData name="FoustB" userId="036fd538-e6a0-4478-b832-b99ce6775b9a" providerId="ADAL" clId="{BF567635-7F0F-4DE8-A3E6-5020C48BCD7F}" dt="2025-02-20T18:02:31.836" v="222" actId="732"/>
          <ac:picMkLst>
            <pc:docMk/>
            <pc:sldMk cId="213368032" sldId="7948"/>
            <ac:picMk id="10" creationId="{5666AED4-D8ED-1433-7425-717D32CAE13B}"/>
          </ac:picMkLst>
        </pc:picChg>
      </pc:sldChg>
      <pc:sldChg chg="modSp add mod">
        <pc:chgData name="FoustB" userId="036fd538-e6a0-4478-b832-b99ce6775b9a" providerId="ADAL" clId="{BF567635-7F0F-4DE8-A3E6-5020C48BCD7F}" dt="2025-02-20T18:03:02.853" v="237" actId="20577"/>
        <pc:sldMkLst>
          <pc:docMk/>
          <pc:sldMk cId="2751449311" sldId="7949"/>
        </pc:sldMkLst>
        <pc:spChg chg="mod">
          <ac:chgData name="FoustB" userId="036fd538-e6a0-4478-b832-b99ce6775b9a" providerId="ADAL" clId="{BF567635-7F0F-4DE8-A3E6-5020C48BCD7F}" dt="2025-02-20T18:03:02.853" v="237" actId="20577"/>
          <ac:spMkLst>
            <pc:docMk/>
            <pc:sldMk cId="2751449311" sldId="7949"/>
            <ac:spMk id="2" creationId="{277A5783-6029-CC99-162F-15952CA434B4}"/>
          </ac:spMkLst>
        </pc:spChg>
      </pc:sldChg>
      <pc:sldChg chg="modSp add mod">
        <pc:chgData name="FoustB" userId="036fd538-e6a0-4478-b832-b99ce6775b9a" providerId="ADAL" clId="{BF567635-7F0F-4DE8-A3E6-5020C48BCD7F}" dt="2025-02-20T18:04:54.278" v="256" actId="20577"/>
        <pc:sldMkLst>
          <pc:docMk/>
          <pc:sldMk cId="3514048222" sldId="7950"/>
        </pc:sldMkLst>
        <pc:spChg chg="mod">
          <ac:chgData name="FoustB" userId="036fd538-e6a0-4478-b832-b99ce6775b9a" providerId="ADAL" clId="{BF567635-7F0F-4DE8-A3E6-5020C48BCD7F}" dt="2025-02-20T18:04:54.278" v="256" actId="20577"/>
          <ac:spMkLst>
            <pc:docMk/>
            <pc:sldMk cId="3514048222" sldId="7950"/>
            <ac:spMk id="2" creationId="{E3FC6835-2B98-F242-FC06-E1488B87D77F}"/>
          </ac:spMkLst>
        </pc:spChg>
      </pc:sldChg>
      <pc:sldChg chg="addSp modSp add mod modAnim">
        <pc:chgData name="FoustB" userId="036fd538-e6a0-4478-b832-b99ce6775b9a" providerId="ADAL" clId="{BF567635-7F0F-4DE8-A3E6-5020C48BCD7F}" dt="2025-02-20T18:11:11.835" v="372"/>
        <pc:sldMkLst>
          <pc:docMk/>
          <pc:sldMk cId="2163312012" sldId="7951"/>
        </pc:sldMkLst>
        <pc:spChg chg="mod">
          <ac:chgData name="FoustB" userId="036fd538-e6a0-4478-b832-b99ce6775b9a" providerId="ADAL" clId="{BF567635-7F0F-4DE8-A3E6-5020C48BCD7F}" dt="2025-02-20T18:09:07.954" v="268" actId="20577"/>
          <ac:spMkLst>
            <pc:docMk/>
            <pc:sldMk cId="2163312012" sldId="7951"/>
            <ac:spMk id="2" creationId="{42A9B7DF-11F2-6D7D-6985-5EE0F3054A75}"/>
          </ac:spMkLst>
        </pc:spChg>
        <pc:spChg chg="add mod">
          <ac:chgData name="FoustB" userId="036fd538-e6a0-4478-b832-b99ce6775b9a" providerId="ADAL" clId="{BF567635-7F0F-4DE8-A3E6-5020C48BCD7F}" dt="2025-02-20T18:10:57.268" v="367" actId="1035"/>
          <ac:spMkLst>
            <pc:docMk/>
            <pc:sldMk cId="2163312012" sldId="7951"/>
            <ac:spMk id="3" creationId="{F9082D98-CEBF-C281-41ED-767677F98C24}"/>
          </ac:spMkLst>
        </pc:spChg>
        <pc:spChg chg="add mod">
          <ac:chgData name="FoustB" userId="036fd538-e6a0-4478-b832-b99ce6775b9a" providerId="ADAL" clId="{BF567635-7F0F-4DE8-A3E6-5020C48BCD7F}" dt="2025-02-20T18:10:58.492" v="369" actId="1035"/>
          <ac:spMkLst>
            <pc:docMk/>
            <pc:sldMk cId="2163312012" sldId="7951"/>
            <ac:spMk id="4" creationId="{1286A0D8-9CA4-732A-FAE1-99F540F42DAA}"/>
          </ac:spMkLst>
        </pc:spChg>
        <pc:spChg chg="add mod">
          <ac:chgData name="FoustB" userId="036fd538-e6a0-4478-b832-b99ce6775b9a" providerId="ADAL" clId="{BF567635-7F0F-4DE8-A3E6-5020C48BCD7F}" dt="2025-02-20T18:10:53.987" v="365" actId="1076"/>
          <ac:spMkLst>
            <pc:docMk/>
            <pc:sldMk cId="2163312012" sldId="7951"/>
            <ac:spMk id="5" creationId="{59B6949B-ED38-9078-E980-610F3291EA9B}"/>
          </ac:spMkLst>
        </pc:spChg>
      </pc:sldChg>
      <pc:sldChg chg="modSp add mod">
        <pc:chgData name="FoustB" userId="036fd538-e6a0-4478-b832-b99ce6775b9a" providerId="ADAL" clId="{BF567635-7F0F-4DE8-A3E6-5020C48BCD7F}" dt="2025-02-20T18:09:10.965" v="269" actId="20577"/>
        <pc:sldMkLst>
          <pc:docMk/>
          <pc:sldMk cId="4081913178" sldId="7952"/>
        </pc:sldMkLst>
        <pc:spChg chg="mod">
          <ac:chgData name="FoustB" userId="036fd538-e6a0-4478-b832-b99ce6775b9a" providerId="ADAL" clId="{BF567635-7F0F-4DE8-A3E6-5020C48BCD7F}" dt="2025-02-20T18:09:10.965" v="269" actId="20577"/>
          <ac:spMkLst>
            <pc:docMk/>
            <pc:sldMk cId="4081913178" sldId="7952"/>
            <ac:spMk id="2" creationId="{141EAFC2-6250-8E00-87AF-B0540FF55C3B}"/>
          </ac:spMkLst>
        </pc:spChg>
      </pc:sldChg>
      <pc:sldChg chg="addSp delSp modSp add mod delAnim modAnim">
        <pc:chgData name="FoustB" userId="036fd538-e6a0-4478-b832-b99ce6775b9a" providerId="ADAL" clId="{BF567635-7F0F-4DE8-A3E6-5020C48BCD7F}" dt="2025-02-20T18:21:29.344" v="412" actId="20577"/>
        <pc:sldMkLst>
          <pc:docMk/>
          <pc:sldMk cId="762318640" sldId="7953"/>
        </pc:sldMkLst>
        <pc:spChg chg="mod">
          <ac:chgData name="FoustB" userId="036fd538-e6a0-4478-b832-b99ce6775b9a" providerId="ADAL" clId="{BF567635-7F0F-4DE8-A3E6-5020C48BCD7F}" dt="2025-02-20T18:21:29.344" v="412" actId="20577"/>
          <ac:spMkLst>
            <pc:docMk/>
            <pc:sldMk cId="762318640" sldId="7953"/>
            <ac:spMk id="2" creationId="{64238BD1-DA8F-8112-589A-D0B7F7EF78D0}"/>
          </ac:spMkLst>
        </pc:spChg>
        <pc:picChg chg="add mod ord">
          <ac:chgData name="FoustB" userId="036fd538-e6a0-4478-b832-b99ce6775b9a" providerId="ADAL" clId="{BF567635-7F0F-4DE8-A3E6-5020C48BCD7F}" dt="2025-02-20T18:21:02.702" v="407" actId="167"/>
          <ac:picMkLst>
            <pc:docMk/>
            <pc:sldMk cId="762318640" sldId="7953"/>
            <ac:picMk id="6" creationId="{06BECB89-43B5-B15F-40A1-4680BCBD1629}"/>
          </ac:picMkLst>
        </pc:picChg>
      </pc:sldChg>
      <pc:sldChg chg="add modAnim">
        <pc:chgData name="FoustB" userId="036fd538-e6a0-4478-b832-b99ce6775b9a" providerId="ADAL" clId="{BF567635-7F0F-4DE8-A3E6-5020C48BCD7F}" dt="2025-02-20T18:21:25.374" v="411"/>
        <pc:sldMkLst>
          <pc:docMk/>
          <pc:sldMk cId="251885332" sldId="7954"/>
        </pc:sldMkLst>
      </pc:sldChg>
      <pc:sldChg chg="addSp modSp new del">
        <pc:chgData name="FoustB" userId="036fd538-e6a0-4478-b832-b99ce6775b9a" providerId="ADAL" clId="{BF567635-7F0F-4DE8-A3E6-5020C48BCD7F}" dt="2025-02-20T18:59:26.605" v="822" actId="47"/>
        <pc:sldMkLst>
          <pc:docMk/>
          <pc:sldMk cId="4247906761" sldId="7955"/>
        </pc:sldMkLst>
      </pc:sldChg>
      <pc:sldChg chg="addSp modSp add mod">
        <pc:chgData name="FoustB" userId="036fd538-e6a0-4478-b832-b99ce6775b9a" providerId="ADAL" clId="{BF567635-7F0F-4DE8-A3E6-5020C48BCD7F}" dt="2025-02-20T18:25:55.283" v="466" actId="14100"/>
        <pc:sldMkLst>
          <pc:docMk/>
          <pc:sldMk cId="1678939762" sldId="7956"/>
        </pc:sldMkLst>
        <pc:spChg chg="mod">
          <ac:chgData name="FoustB" userId="036fd538-e6a0-4478-b832-b99ce6775b9a" providerId="ADAL" clId="{BF567635-7F0F-4DE8-A3E6-5020C48BCD7F}" dt="2025-02-20T18:25:55.283" v="466" actId="14100"/>
          <ac:spMkLst>
            <pc:docMk/>
            <pc:sldMk cId="1678939762" sldId="7956"/>
            <ac:spMk id="2" creationId="{9B00E07F-1825-39F2-3FA9-147C07BADC0E}"/>
          </ac:spMkLst>
        </pc:spChg>
      </pc:sldChg>
      <pc:sldChg chg="modSp add mod">
        <pc:chgData name="FoustB" userId="036fd538-e6a0-4478-b832-b99ce6775b9a" providerId="ADAL" clId="{BF567635-7F0F-4DE8-A3E6-5020C48BCD7F}" dt="2025-02-20T18:26:11.843" v="484" actId="14100"/>
        <pc:sldMkLst>
          <pc:docMk/>
          <pc:sldMk cId="2710072016" sldId="7957"/>
        </pc:sldMkLst>
        <pc:spChg chg="mod">
          <ac:chgData name="FoustB" userId="036fd538-e6a0-4478-b832-b99ce6775b9a" providerId="ADAL" clId="{BF567635-7F0F-4DE8-A3E6-5020C48BCD7F}" dt="2025-02-20T18:26:11.843" v="484" actId="14100"/>
          <ac:spMkLst>
            <pc:docMk/>
            <pc:sldMk cId="2710072016" sldId="7957"/>
            <ac:spMk id="2" creationId="{D27D0006-5C84-9B70-6B44-3F5AF8623303}"/>
          </ac:spMkLst>
        </pc:spChg>
      </pc:sldChg>
      <pc:sldChg chg="addSp modSp add mod modAnim">
        <pc:chgData name="FoustB" userId="036fd538-e6a0-4478-b832-b99ce6775b9a" providerId="ADAL" clId="{BF567635-7F0F-4DE8-A3E6-5020C48BCD7F}" dt="2025-02-22T02:34:41.815" v="843" actId="20577"/>
        <pc:sldMkLst>
          <pc:docMk/>
          <pc:sldMk cId="302638941" sldId="7958"/>
        </pc:sldMkLst>
        <pc:spChg chg="mod">
          <ac:chgData name="FoustB" userId="036fd538-e6a0-4478-b832-b99ce6775b9a" providerId="ADAL" clId="{BF567635-7F0F-4DE8-A3E6-5020C48BCD7F}" dt="2025-02-22T02:34:41.815" v="843" actId="20577"/>
          <ac:spMkLst>
            <pc:docMk/>
            <pc:sldMk cId="302638941" sldId="7958"/>
            <ac:spMk id="2" creationId="{C70215BC-D7A6-766F-6954-3A6B09E64EC9}"/>
          </ac:spMkLst>
        </pc:spChg>
        <pc:spChg chg="add mod">
          <ac:chgData name="FoustB" userId="036fd538-e6a0-4478-b832-b99ce6775b9a" providerId="ADAL" clId="{BF567635-7F0F-4DE8-A3E6-5020C48BCD7F}" dt="2025-02-20T18:28:05.487" v="544" actId="1076"/>
          <ac:spMkLst>
            <pc:docMk/>
            <pc:sldMk cId="302638941" sldId="7958"/>
            <ac:spMk id="3" creationId="{7AFAC6FE-469E-1C5C-CE68-5DDF665BF095}"/>
          </ac:spMkLst>
        </pc:spChg>
      </pc:sldChg>
      <pc:sldChg chg="modSp add mod modAnim">
        <pc:chgData name="FoustB" userId="036fd538-e6a0-4478-b832-b99ce6775b9a" providerId="ADAL" clId="{BF567635-7F0F-4DE8-A3E6-5020C48BCD7F}" dt="2025-02-20T18:32:51.080" v="599" actId="14100"/>
        <pc:sldMkLst>
          <pc:docMk/>
          <pc:sldMk cId="2729888694" sldId="7959"/>
        </pc:sldMkLst>
        <pc:spChg chg="mod">
          <ac:chgData name="FoustB" userId="036fd538-e6a0-4478-b832-b99ce6775b9a" providerId="ADAL" clId="{BF567635-7F0F-4DE8-A3E6-5020C48BCD7F}" dt="2025-02-20T18:32:51.080" v="599" actId="14100"/>
          <ac:spMkLst>
            <pc:docMk/>
            <pc:sldMk cId="2729888694" sldId="7959"/>
            <ac:spMk id="2" creationId="{20B80221-F590-15E3-4462-181497713E3F}"/>
          </ac:spMkLst>
        </pc:spChg>
      </pc:sldChg>
      <pc:sldChg chg="addSp modSp add mod modAnim">
        <pc:chgData name="FoustB" userId="036fd538-e6a0-4478-b832-b99ce6775b9a" providerId="ADAL" clId="{BF567635-7F0F-4DE8-A3E6-5020C48BCD7F}" dt="2025-02-20T18:32:42.382" v="597" actId="14100"/>
        <pc:sldMkLst>
          <pc:docMk/>
          <pc:sldMk cId="3455103086" sldId="7960"/>
        </pc:sldMkLst>
        <pc:spChg chg="mod">
          <ac:chgData name="FoustB" userId="036fd538-e6a0-4478-b832-b99ce6775b9a" providerId="ADAL" clId="{BF567635-7F0F-4DE8-A3E6-5020C48BCD7F}" dt="2025-02-20T18:32:42.382" v="597" actId="14100"/>
          <ac:spMkLst>
            <pc:docMk/>
            <pc:sldMk cId="3455103086" sldId="7960"/>
            <ac:spMk id="2" creationId="{97BBC932-85E8-32FC-FAE1-7BA75437E6F2}"/>
          </ac:spMkLst>
        </pc:spChg>
        <pc:spChg chg="add mod">
          <ac:chgData name="FoustB" userId="036fd538-e6a0-4478-b832-b99ce6775b9a" providerId="ADAL" clId="{BF567635-7F0F-4DE8-A3E6-5020C48BCD7F}" dt="2025-02-20T18:32:00.057" v="589" actId="1076"/>
          <ac:spMkLst>
            <pc:docMk/>
            <pc:sldMk cId="3455103086" sldId="7960"/>
            <ac:spMk id="4" creationId="{0086A264-2B68-7FCD-0573-A6FDBBF668F1}"/>
          </ac:spMkLst>
        </pc:spChg>
      </pc:sldChg>
      <pc:sldChg chg="addSp modSp add mod modAnim">
        <pc:chgData name="FoustB" userId="036fd538-e6a0-4478-b832-b99ce6775b9a" providerId="ADAL" clId="{BF567635-7F0F-4DE8-A3E6-5020C48BCD7F}" dt="2025-02-20T18:48:21.731" v="673" actId="20577"/>
        <pc:sldMkLst>
          <pc:docMk/>
          <pc:sldMk cId="1243386557" sldId="7961"/>
        </pc:sldMkLst>
        <pc:spChg chg="mod">
          <ac:chgData name="FoustB" userId="036fd538-e6a0-4478-b832-b99ce6775b9a" providerId="ADAL" clId="{BF567635-7F0F-4DE8-A3E6-5020C48BCD7F}" dt="2025-02-20T18:48:21.731" v="673" actId="20577"/>
          <ac:spMkLst>
            <pc:docMk/>
            <pc:sldMk cId="1243386557" sldId="7961"/>
            <ac:spMk id="2" creationId="{3CBE6AEA-FB5A-7538-29D5-2F279A29915F}"/>
          </ac:spMkLst>
        </pc:spChg>
        <pc:spChg chg="add mod">
          <ac:chgData name="FoustB" userId="036fd538-e6a0-4478-b832-b99ce6775b9a" providerId="ADAL" clId="{BF567635-7F0F-4DE8-A3E6-5020C48BCD7F}" dt="2025-02-20T18:42:49.970" v="628" actId="1076"/>
          <ac:spMkLst>
            <pc:docMk/>
            <pc:sldMk cId="1243386557" sldId="7961"/>
            <ac:spMk id="5" creationId="{70B25447-8FDA-336D-A043-2D490DB2A16E}"/>
          </ac:spMkLst>
        </pc:spChg>
      </pc:sldChg>
      <pc:sldChg chg="modSp add mod">
        <pc:chgData name="FoustB" userId="036fd538-e6a0-4478-b832-b99ce6775b9a" providerId="ADAL" clId="{BF567635-7F0F-4DE8-A3E6-5020C48BCD7F}" dt="2025-02-20T18:48:19.456" v="672" actId="20577"/>
        <pc:sldMkLst>
          <pc:docMk/>
          <pc:sldMk cId="3601221687" sldId="7962"/>
        </pc:sldMkLst>
        <pc:spChg chg="mod">
          <ac:chgData name="FoustB" userId="036fd538-e6a0-4478-b832-b99ce6775b9a" providerId="ADAL" clId="{BF567635-7F0F-4DE8-A3E6-5020C48BCD7F}" dt="2025-02-20T18:48:19.456" v="672" actId="20577"/>
          <ac:spMkLst>
            <pc:docMk/>
            <pc:sldMk cId="3601221687" sldId="7962"/>
            <ac:spMk id="2" creationId="{326DD61F-4816-C9A5-B506-47B8B0A72D4F}"/>
          </ac:spMkLst>
        </pc:spChg>
      </pc:sldChg>
      <pc:sldChg chg="modSp add mod">
        <pc:chgData name="FoustB" userId="036fd538-e6a0-4478-b832-b99ce6775b9a" providerId="ADAL" clId="{BF567635-7F0F-4DE8-A3E6-5020C48BCD7F}" dt="2025-02-20T18:48:16.901" v="671" actId="20577"/>
        <pc:sldMkLst>
          <pc:docMk/>
          <pc:sldMk cId="424215617" sldId="7963"/>
        </pc:sldMkLst>
        <pc:spChg chg="mod">
          <ac:chgData name="FoustB" userId="036fd538-e6a0-4478-b832-b99ce6775b9a" providerId="ADAL" clId="{BF567635-7F0F-4DE8-A3E6-5020C48BCD7F}" dt="2025-02-20T18:48:16.901" v="671" actId="20577"/>
          <ac:spMkLst>
            <pc:docMk/>
            <pc:sldMk cId="424215617" sldId="7963"/>
            <ac:spMk id="2" creationId="{4053B5CA-8633-0254-BCA3-603AF654DD41}"/>
          </ac:spMkLst>
        </pc:spChg>
      </pc:sldChg>
      <pc:sldChg chg="addSp modSp add mod modAnim">
        <pc:chgData name="FoustB" userId="036fd538-e6a0-4478-b832-b99ce6775b9a" providerId="ADAL" clId="{BF567635-7F0F-4DE8-A3E6-5020C48BCD7F}" dt="2025-02-20T18:48:14.522" v="670" actId="20577"/>
        <pc:sldMkLst>
          <pc:docMk/>
          <pc:sldMk cId="21776368" sldId="7964"/>
        </pc:sldMkLst>
        <pc:spChg chg="mod">
          <ac:chgData name="FoustB" userId="036fd538-e6a0-4478-b832-b99ce6775b9a" providerId="ADAL" clId="{BF567635-7F0F-4DE8-A3E6-5020C48BCD7F}" dt="2025-02-20T18:48:14.522" v="670" actId="20577"/>
          <ac:spMkLst>
            <pc:docMk/>
            <pc:sldMk cId="21776368" sldId="7964"/>
            <ac:spMk id="2" creationId="{4C50F3A1-B0CC-F909-7470-4D78037C9C18}"/>
          </ac:spMkLst>
        </pc:spChg>
        <pc:spChg chg="add mod">
          <ac:chgData name="FoustB" userId="036fd538-e6a0-4478-b832-b99ce6775b9a" providerId="ADAL" clId="{BF567635-7F0F-4DE8-A3E6-5020C48BCD7F}" dt="2025-02-20T18:45:11.776" v="657" actId="14100"/>
          <ac:spMkLst>
            <pc:docMk/>
            <pc:sldMk cId="21776368" sldId="7964"/>
            <ac:spMk id="7" creationId="{24D36460-E746-5462-55DD-F5D7CCD34B80}"/>
          </ac:spMkLst>
        </pc:spChg>
      </pc:sldChg>
      <pc:sldChg chg="delSp modSp add mod delAnim">
        <pc:chgData name="FoustB" userId="036fd538-e6a0-4478-b832-b99ce6775b9a" providerId="ADAL" clId="{BF567635-7F0F-4DE8-A3E6-5020C48BCD7F}" dt="2025-02-20T18:48:10.981" v="669" actId="20577"/>
        <pc:sldMkLst>
          <pc:docMk/>
          <pc:sldMk cId="2047055478" sldId="7965"/>
        </pc:sldMkLst>
        <pc:spChg chg="mod">
          <ac:chgData name="FoustB" userId="036fd538-e6a0-4478-b832-b99ce6775b9a" providerId="ADAL" clId="{BF567635-7F0F-4DE8-A3E6-5020C48BCD7F}" dt="2025-02-20T18:48:10.981" v="669" actId="20577"/>
          <ac:spMkLst>
            <pc:docMk/>
            <pc:sldMk cId="2047055478" sldId="7965"/>
            <ac:spMk id="2" creationId="{37ACA26D-F098-9B6E-CF5F-529461C52AB3}"/>
          </ac:spMkLst>
        </pc:spChg>
      </pc:sldChg>
      <pc:sldChg chg="modSp add del mod">
        <pc:chgData name="FoustB" userId="036fd538-e6a0-4478-b832-b99ce6775b9a" providerId="ADAL" clId="{BF567635-7F0F-4DE8-A3E6-5020C48BCD7F}" dt="2025-02-20T18:49:39.121" v="694" actId="47"/>
        <pc:sldMkLst>
          <pc:docMk/>
          <pc:sldMk cId="627807735" sldId="7966"/>
        </pc:sldMkLst>
      </pc:sldChg>
      <pc:sldChg chg="addSp modSp add mod modAnim">
        <pc:chgData name="FoustB" userId="036fd538-e6a0-4478-b832-b99ce6775b9a" providerId="ADAL" clId="{BF567635-7F0F-4DE8-A3E6-5020C48BCD7F}" dt="2025-02-20T18:49:31.840" v="693" actId="1076"/>
        <pc:sldMkLst>
          <pc:docMk/>
          <pc:sldMk cId="462745580" sldId="7967"/>
        </pc:sldMkLst>
        <pc:spChg chg="add mod">
          <ac:chgData name="FoustB" userId="036fd538-e6a0-4478-b832-b99ce6775b9a" providerId="ADAL" clId="{BF567635-7F0F-4DE8-A3E6-5020C48BCD7F}" dt="2025-02-20T18:49:31.840" v="693" actId="1076"/>
          <ac:spMkLst>
            <pc:docMk/>
            <pc:sldMk cId="462745580" sldId="7967"/>
            <ac:spMk id="7" creationId="{B07624B5-6D25-8C80-7987-DAD3C1396A2B}"/>
          </ac:spMkLst>
        </pc:spChg>
      </pc:sldChg>
      <pc:sldChg chg="addSp delSp modSp add del mod delAnim modAnim">
        <pc:chgData name="FoustB" userId="036fd538-e6a0-4478-b832-b99ce6775b9a" providerId="ADAL" clId="{BF567635-7F0F-4DE8-A3E6-5020C48BCD7F}" dt="2025-02-20T18:56:54.127" v="780" actId="47"/>
        <pc:sldMkLst>
          <pc:docMk/>
          <pc:sldMk cId="3655154303" sldId="7968"/>
        </pc:sldMkLst>
      </pc:sldChg>
      <pc:sldChg chg="add del">
        <pc:chgData name="FoustB" userId="036fd538-e6a0-4478-b832-b99ce6775b9a" providerId="ADAL" clId="{BF567635-7F0F-4DE8-A3E6-5020C48BCD7F}" dt="2025-02-20T18:59:24.605" v="821" actId="47"/>
        <pc:sldMkLst>
          <pc:docMk/>
          <pc:sldMk cId="2756548664" sldId="7969"/>
        </pc:sldMkLst>
      </pc:sldChg>
      <pc:sldChg chg="addSp delSp modSp add mod modAnim">
        <pc:chgData name="FoustB" userId="036fd538-e6a0-4478-b832-b99ce6775b9a" providerId="ADAL" clId="{BF567635-7F0F-4DE8-A3E6-5020C48BCD7F}" dt="2025-02-20T18:56:51.395" v="779"/>
        <pc:sldMkLst>
          <pc:docMk/>
          <pc:sldMk cId="1785859299" sldId="7970"/>
        </pc:sldMkLst>
        <pc:spChg chg="add mod ord">
          <ac:chgData name="FoustB" userId="036fd538-e6a0-4478-b832-b99ce6775b9a" providerId="ADAL" clId="{BF567635-7F0F-4DE8-A3E6-5020C48BCD7F}" dt="2025-02-20T18:56:33.478" v="772" actId="166"/>
          <ac:spMkLst>
            <pc:docMk/>
            <pc:sldMk cId="1785859299" sldId="7970"/>
            <ac:spMk id="8" creationId="{5B278570-D4EA-06C5-E4CF-49FCCDAF9B2F}"/>
          </ac:spMkLst>
        </pc:spChg>
        <pc:spChg chg="add mod">
          <ac:chgData name="FoustB" userId="036fd538-e6a0-4478-b832-b99ce6775b9a" providerId="ADAL" clId="{BF567635-7F0F-4DE8-A3E6-5020C48BCD7F}" dt="2025-02-20T18:56:48.401" v="778"/>
          <ac:spMkLst>
            <pc:docMk/>
            <pc:sldMk cId="1785859299" sldId="7970"/>
            <ac:spMk id="10" creationId="{384DD7E8-66A4-6356-BDE3-5171E9D35FB5}"/>
          </ac:spMkLst>
        </pc:spChg>
        <pc:picChg chg="add mod">
          <ac:chgData name="FoustB" userId="036fd538-e6a0-4478-b832-b99ce6775b9a" providerId="ADAL" clId="{BF567635-7F0F-4DE8-A3E6-5020C48BCD7F}" dt="2025-02-20T18:56:35.427" v="776" actId="1038"/>
          <ac:picMkLst>
            <pc:docMk/>
            <pc:sldMk cId="1785859299" sldId="7970"/>
            <ac:picMk id="9" creationId="{871EB7ED-505D-C111-376A-8E0E33505D62}"/>
          </ac:picMkLst>
        </pc:picChg>
      </pc:sldChg>
      <pc:sldChg chg="modSp add modAnim">
        <pc:chgData name="FoustB" userId="036fd538-e6a0-4478-b832-b99ce6775b9a" providerId="ADAL" clId="{BF567635-7F0F-4DE8-A3E6-5020C48BCD7F}" dt="2025-02-20T18:57:24.258" v="789" actId="207"/>
        <pc:sldMkLst>
          <pc:docMk/>
          <pc:sldMk cId="1652343165" sldId="7971"/>
        </pc:sldMkLst>
        <pc:spChg chg="mod">
          <ac:chgData name="FoustB" userId="036fd538-e6a0-4478-b832-b99ce6775b9a" providerId="ADAL" clId="{BF567635-7F0F-4DE8-A3E6-5020C48BCD7F}" dt="2025-02-20T18:57:24.258" v="789" actId="207"/>
          <ac:spMkLst>
            <pc:docMk/>
            <pc:sldMk cId="1652343165" sldId="7971"/>
            <ac:spMk id="8" creationId="{4B6E49BA-1C17-3CA7-F221-85EFF4B7D997}"/>
          </ac:spMkLst>
        </pc:spChg>
      </pc:sldChg>
      <pc:sldChg chg="modSp add mod">
        <pc:chgData name="FoustB" userId="036fd538-e6a0-4478-b832-b99ce6775b9a" providerId="ADAL" clId="{BF567635-7F0F-4DE8-A3E6-5020C48BCD7F}" dt="2025-02-20T18:58:19.346" v="811" actId="207"/>
        <pc:sldMkLst>
          <pc:docMk/>
          <pc:sldMk cId="1726200135" sldId="7972"/>
        </pc:sldMkLst>
        <pc:spChg chg="mod">
          <ac:chgData name="FoustB" userId="036fd538-e6a0-4478-b832-b99ce6775b9a" providerId="ADAL" clId="{BF567635-7F0F-4DE8-A3E6-5020C48BCD7F}" dt="2025-02-20T18:58:19.346" v="811" actId="207"/>
          <ac:spMkLst>
            <pc:docMk/>
            <pc:sldMk cId="1726200135" sldId="7972"/>
            <ac:spMk id="8" creationId="{DB915F9A-4546-A70D-DC45-975B096700EA}"/>
          </ac:spMkLst>
        </pc:spChg>
      </pc:sldChg>
      <pc:sldChg chg="new">
        <pc:chgData name="FoustB" userId="036fd538-e6a0-4478-b832-b99ce6775b9a" providerId="ADAL" clId="{BF567635-7F0F-4DE8-A3E6-5020C48BCD7F}" dt="2025-02-20T18:57:31.606" v="791" actId="680"/>
        <pc:sldMkLst>
          <pc:docMk/>
          <pc:sldMk cId="1302596720" sldId="7973"/>
        </pc:sldMkLst>
      </pc:sldChg>
      <pc:sldChg chg="modSp add mod">
        <pc:chgData name="FoustB" userId="036fd538-e6a0-4478-b832-b99ce6775b9a" providerId="ADAL" clId="{BF567635-7F0F-4DE8-A3E6-5020C48BCD7F}" dt="2025-02-20T18:58:57.961" v="820" actId="207"/>
        <pc:sldMkLst>
          <pc:docMk/>
          <pc:sldMk cId="1093714733" sldId="7974"/>
        </pc:sldMkLst>
        <pc:spChg chg="mod">
          <ac:chgData name="FoustB" userId="036fd538-e6a0-4478-b832-b99ce6775b9a" providerId="ADAL" clId="{BF567635-7F0F-4DE8-A3E6-5020C48BCD7F}" dt="2025-02-20T18:58:57.961" v="820" actId="207"/>
          <ac:spMkLst>
            <pc:docMk/>
            <pc:sldMk cId="1093714733" sldId="7974"/>
            <ac:spMk id="8" creationId="{8C1D930A-A19A-F530-C2E2-A417974CA59E}"/>
          </ac:spMkLst>
        </pc:spChg>
      </pc:sldChg>
      <pc:sldChg chg="modSp add mod ord">
        <pc:chgData name="FoustB" userId="036fd538-e6a0-4478-b832-b99ce6775b9a" providerId="ADAL" clId="{BF567635-7F0F-4DE8-A3E6-5020C48BCD7F}" dt="2025-02-20T18:58:47.107" v="817" actId="207"/>
        <pc:sldMkLst>
          <pc:docMk/>
          <pc:sldMk cId="3954856767" sldId="7975"/>
        </pc:sldMkLst>
        <pc:spChg chg="mod">
          <ac:chgData name="FoustB" userId="036fd538-e6a0-4478-b832-b99ce6775b9a" providerId="ADAL" clId="{BF567635-7F0F-4DE8-A3E6-5020C48BCD7F}" dt="2025-02-20T18:58:47.107" v="817" actId="207"/>
          <ac:spMkLst>
            <pc:docMk/>
            <pc:sldMk cId="3954856767" sldId="7975"/>
            <ac:spMk id="8" creationId="{B4F879E6-6FDB-7CCC-2A26-E78FCD24998F}"/>
          </ac:spMkLst>
        </pc:spChg>
      </pc:sldChg>
      <pc:sldChg chg="modSp add mod">
        <pc:chgData name="FoustB" userId="036fd538-e6a0-4478-b832-b99ce6775b9a" providerId="ADAL" clId="{BF567635-7F0F-4DE8-A3E6-5020C48BCD7F}" dt="2025-02-22T02:24:48.745" v="838" actId="207"/>
        <pc:sldMkLst>
          <pc:docMk/>
          <pc:sldMk cId="4054642920" sldId="8034"/>
        </pc:sldMkLst>
        <pc:spChg chg="mod">
          <ac:chgData name="FoustB" userId="036fd538-e6a0-4478-b832-b99ce6775b9a" providerId="ADAL" clId="{BF567635-7F0F-4DE8-A3E6-5020C48BCD7F}" dt="2025-02-22T02:24:48.745" v="838" actId="207"/>
          <ac:spMkLst>
            <pc:docMk/>
            <pc:sldMk cId="4054642920" sldId="8034"/>
            <ac:spMk id="2" creationId="{91CD7065-F42D-4387-BD49-E09FF9D780E0}"/>
          </ac:spMkLst>
        </pc:spChg>
      </pc:sldChg>
      <pc:sldMasterChg chg="modSp modSldLayout">
        <pc:chgData name="FoustB" userId="036fd538-e6a0-4478-b832-b99ce6775b9a" providerId="ADAL" clId="{BF567635-7F0F-4DE8-A3E6-5020C48BCD7F}" dt="2025-02-20T15:30:38.621" v="30"/>
        <pc:sldMasterMkLst>
          <pc:docMk/>
          <pc:sldMasterMk cId="0" sldId="2147483648"/>
        </pc:sldMasterMkLst>
        <pc:spChg chg="mod">
          <ac:chgData name="FoustB" userId="036fd538-e6a0-4478-b832-b99ce6775b9a" providerId="ADAL" clId="{BF567635-7F0F-4DE8-A3E6-5020C48BCD7F}" dt="2025-02-20T15:30:38.621" v="30"/>
          <ac:spMkLst>
            <pc:docMk/>
            <pc:sldMasterMk cId="0" sldId="2147483648"/>
            <ac:spMk id="2" creationId="{00000000-0000-0000-0000-000000000000}"/>
          </ac:spMkLst>
        </pc:spChg>
        <pc:spChg chg="mod">
          <ac:chgData name="FoustB" userId="036fd538-e6a0-4478-b832-b99ce6775b9a" providerId="ADAL" clId="{BF567635-7F0F-4DE8-A3E6-5020C48BCD7F}" dt="2025-02-20T15:30:38.621" v="30"/>
          <ac:spMkLst>
            <pc:docMk/>
            <pc:sldMasterMk cId="0" sldId="2147483648"/>
            <ac:spMk id="3" creationId="{00000000-0000-0000-0000-000000000000}"/>
          </ac:spMkLst>
        </pc:spChg>
        <pc:spChg chg="mod">
          <ac:chgData name="FoustB" userId="036fd538-e6a0-4478-b832-b99ce6775b9a" providerId="ADAL" clId="{BF567635-7F0F-4DE8-A3E6-5020C48BCD7F}" dt="2025-02-20T15:30:38.621" v="30"/>
          <ac:spMkLst>
            <pc:docMk/>
            <pc:sldMasterMk cId="0" sldId="2147483648"/>
            <ac:spMk id="4" creationId="{00000000-0000-0000-0000-000000000000}"/>
          </ac:spMkLst>
        </pc:spChg>
        <pc:spChg chg="mod">
          <ac:chgData name="FoustB" userId="036fd538-e6a0-4478-b832-b99ce6775b9a" providerId="ADAL" clId="{BF567635-7F0F-4DE8-A3E6-5020C48BCD7F}" dt="2025-02-20T15:30:38.621" v="30"/>
          <ac:spMkLst>
            <pc:docMk/>
            <pc:sldMasterMk cId="0" sldId="2147483648"/>
            <ac:spMk id="5" creationId="{00000000-0000-0000-0000-000000000000}"/>
          </ac:spMkLst>
        </pc:spChg>
        <pc:spChg chg="mod">
          <ac:chgData name="FoustB" userId="036fd538-e6a0-4478-b832-b99ce6775b9a" providerId="ADAL" clId="{BF567635-7F0F-4DE8-A3E6-5020C48BCD7F}" dt="2025-02-20T15:30:38.621" v="30"/>
          <ac:spMkLst>
            <pc:docMk/>
            <pc:sldMasterMk cId="0" sldId="2147483648"/>
            <ac:spMk id="6" creationId="{00000000-0000-0000-0000-000000000000}"/>
          </ac:spMkLst>
        </pc:spChg>
        <pc:sldLayoutChg chg="modSp">
          <pc:chgData name="FoustB" userId="036fd538-e6a0-4478-b832-b99ce6775b9a" providerId="ADAL" clId="{BF567635-7F0F-4DE8-A3E6-5020C48BCD7F}" dt="2025-02-20T15:30:38.621" v="30"/>
          <pc:sldLayoutMkLst>
            <pc:docMk/>
            <pc:sldMasterMk cId="0" sldId="2147483648"/>
            <pc:sldLayoutMk cId="0" sldId="2147483649"/>
          </pc:sldLayoutMkLst>
          <pc:spChg chg="mod">
            <ac:chgData name="FoustB" userId="036fd538-e6a0-4478-b832-b99ce6775b9a" providerId="ADAL" clId="{BF567635-7F0F-4DE8-A3E6-5020C48BCD7F}" dt="2025-02-20T15:30:38.621" v="30"/>
            <ac:spMkLst>
              <pc:docMk/>
              <pc:sldMasterMk cId="0" sldId="2147483648"/>
              <pc:sldLayoutMk cId="0" sldId="2147483649"/>
              <ac:spMk id="2" creationId="{00000000-0000-0000-0000-000000000000}"/>
            </ac:spMkLst>
          </pc:spChg>
          <pc:spChg chg="mod">
            <ac:chgData name="FoustB" userId="036fd538-e6a0-4478-b832-b99ce6775b9a" providerId="ADAL" clId="{BF567635-7F0F-4DE8-A3E6-5020C48BCD7F}" dt="2025-02-20T15:30:38.621" v="30"/>
            <ac:spMkLst>
              <pc:docMk/>
              <pc:sldMasterMk cId="0" sldId="2147483648"/>
              <pc:sldLayoutMk cId="0" sldId="2147483649"/>
              <ac:spMk id="3" creationId="{00000000-0000-0000-0000-000000000000}"/>
            </ac:spMkLst>
          </pc:spChg>
        </pc:sldLayoutChg>
        <pc:sldLayoutChg chg="modSp">
          <pc:chgData name="FoustB" userId="036fd538-e6a0-4478-b832-b99ce6775b9a" providerId="ADAL" clId="{BF567635-7F0F-4DE8-A3E6-5020C48BCD7F}" dt="2025-02-20T15:30:38.621" v="30"/>
          <pc:sldLayoutMkLst>
            <pc:docMk/>
            <pc:sldMasterMk cId="0" sldId="2147483648"/>
            <pc:sldLayoutMk cId="0" sldId="2147483651"/>
          </pc:sldLayoutMkLst>
          <pc:spChg chg="mod">
            <ac:chgData name="FoustB" userId="036fd538-e6a0-4478-b832-b99ce6775b9a" providerId="ADAL" clId="{BF567635-7F0F-4DE8-A3E6-5020C48BCD7F}" dt="2025-02-20T15:30:38.621" v="30"/>
            <ac:spMkLst>
              <pc:docMk/>
              <pc:sldMasterMk cId="0" sldId="2147483648"/>
              <pc:sldLayoutMk cId="0" sldId="2147483651"/>
              <ac:spMk id="2" creationId="{00000000-0000-0000-0000-000000000000}"/>
            </ac:spMkLst>
          </pc:spChg>
          <pc:spChg chg="mod">
            <ac:chgData name="FoustB" userId="036fd538-e6a0-4478-b832-b99ce6775b9a" providerId="ADAL" clId="{BF567635-7F0F-4DE8-A3E6-5020C48BCD7F}" dt="2025-02-20T15:30:38.621" v="30"/>
            <ac:spMkLst>
              <pc:docMk/>
              <pc:sldMasterMk cId="0" sldId="2147483648"/>
              <pc:sldLayoutMk cId="0" sldId="2147483651"/>
              <ac:spMk id="3" creationId="{00000000-0000-0000-0000-000000000000}"/>
            </ac:spMkLst>
          </pc:spChg>
        </pc:sldLayoutChg>
        <pc:sldLayoutChg chg="modSp">
          <pc:chgData name="FoustB" userId="036fd538-e6a0-4478-b832-b99ce6775b9a" providerId="ADAL" clId="{BF567635-7F0F-4DE8-A3E6-5020C48BCD7F}" dt="2025-02-20T15:30:38.621" v="30"/>
          <pc:sldLayoutMkLst>
            <pc:docMk/>
            <pc:sldMasterMk cId="0" sldId="2147483648"/>
            <pc:sldLayoutMk cId="0" sldId="2147483652"/>
          </pc:sldLayoutMkLst>
          <pc:spChg chg="mod">
            <ac:chgData name="FoustB" userId="036fd538-e6a0-4478-b832-b99ce6775b9a" providerId="ADAL" clId="{BF567635-7F0F-4DE8-A3E6-5020C48BCD7F}" dt="2025-02-20T15:30:38.621" v="30"/>
            <ac:spMkLst>
              <pc:docMk/>
              <pc:sldMasterMk cId="0" sldId="2147483648"/>
              <pc:sldLayoutMk cId="0" sldId="2147483652"/>
              <ac:spMk id="3" creationId="{00000000-0000-0000-0000-000000000000}"/>
            </ac:spMkLst>
          </pc:spChg>
          <pc:spChg chg="mod">
            <ac:chgData name="FoustB" userId="036fd538-e6a0-4478-b832-b99ce6775b9a" providerId="ADAL" clId="{BF567635-7F0F-4DE8-A3E6-5020C48BCD7F}" dt="2025-02-20T15:30:38.621" v="30"/>
            <ac:spMkLst>
              <pc:docMk/>
              <pc:sldMasterMk cId="0" sldId="2147483648"/>
              <pc:sldLayoutMk cId="0" sldId="2147483652"/>
              <ac:spMk id="4" creationId="{00000000-0000-0000-0000-000000000000}"/>
            </ac:spMkLst>
          </pc:spChg>
        </pc:sldLayoutChg>
        <pc:sldLayoutChg chg="modSp">
          <pc:chgData name="FoustB" userId="036fd538-e6a0-4478-b832-b99ce6775b9a" providerId="ADAL" clId="{BF567635-7F0F-4DE8-A3E6-5020C48BCD7F}" dt="2025-02-20T15:30:38.621" v="30"/>
          <pc:sldLayoutMkLst>
            <pc:docMk/>
            <pc:sldMasterMk cId="0" sldId="2147483648"/>
            <pc:sldLayoutMk cId="0" sldId="2147483653"/>
          </pc:sldLayoutMkLst>
          <pc:spChg chg="mod">
            <ac:chgData name="FoustB" userId="036fd538-e6a0-4478-b832-b99ce6775b9a" providerId="ADAL" clId="{BF567635-7F0F-4DE8-A3E6-5020C48BCD7F}" dt="2025-02-20T15:30:38.621" v="30"/>
            <ac:spMkLst>
              <pc:docMk/>
              <pc:sldMasterMk cId="0" sldId="2147483648"/>
              <pc:sldLayoutMk cId="0" sldId="2147483653"/>
              <ac:spMk id="3" creationId="{00000000-0000-0000-0000-000000000000}"/>
            </ac:spMkLst>
          </pc:spChg>
          <pc:spChg chg="mod">
            <ac:chgData name="FoustB" userId="036fd538-e6a0-4478-b832-b99ce6775b9a" providerId="ADAL" clId="{BF567635-7F0F-4DE8-A3E6-5020C48BCD7F}" dt="2025-02-20T15:30:38.621" v="30"/>
            <ac:spMkLst>
              <pc:docMk/>
              <pc:sldMasterMk cId="0" sldId="2147483648"/>
              <pc:sldLayoutMk cId="0" sldId="2147483653"/>
              <ac:spMk id="4" creationId="{00000000-0000-0000-0000-000000000000}"/>
            </ac:spMkLst>
          </pc:spChg>
          <pc:spChg chg="mod">
            <ac:chgData name="FoustB" userId="036fd538-e6a0-4478-b832-b99ce6775b9a" providerId="ADAL" clId="{BF567635-7F0F-4DE8-A3E6-5020C48BCD7F}" dt="2025-02-20T15:30:38.621" v="30"/>
            <ac:spMkLst>
              <pc:docMk/>
              <pc:sldMasterMk cId="0" sldId="2147483648"/>
              <pc:sldLayoutMk cId="0" sldId="2147483653"/>
              <ac:spMk id="5" creationId="{00000000-0000-0000-0000-000000000000}"/>
            </ac:spMkLst>
          </pc:spChg>
          <pc:spChg chg="mod">
            <ac:chgData name="FoustB" userId="036fd538-e6a0-4478-b832-b99ce6775b9a" providerId="ADAL" clId="{BF567635-7F0F-4DE8-A3E6-5020C48BCD7F}" dt="2025-02-20T15:30:38.621" v="30"/>
            <ac:spMkLst>
              <pc:docMk/>
              <pc:sldMasterMk cId="0" sldId="2147483648"/>
              <pc:sldLayoutMk cId="0" sldId="2147483653"/>
              <ac:spMk id="6" creationId="{00000000-0000-0000-0000-000000000000}"/>
            </ac:spMkLst>
          </pc:spChg>
        </pc:sldLayoutChg>
        <pc:sldLayoutChg chg="modSp">
          <pc:chgData name="FoustB" userId="036fd538-e6a0-4478-b832-b99ce6775b9a" providerId="ADAL" clId="{BF567635-7F0F-4DE8-A3E6-5020C48BCD7F}" dt="2025-02-20T15:30:38.621" v="30"/>
          <pc:sldLayoutMkLst>
            <pc:docMk/>
            <pc:sldMasterMk cId="0" sldId="2147483648"/>
            <pc:sldLayoutMk cId="0" sldId="2147483656"/>
          </pc:sldLayoutMkLst>
          <pc:spChg chg="mod">
            <ac:chgData name="FoustB" userId="036fd538-e6a0-4478-b832-b99ce6775b9a" providerId="ADAL" clId="{BF567635-7F0F-4DE8-A3E6-5020C48BCD7F}" dt="2025-02-20T15:30:38.621" v="30"/>
            <ac:spMkLst>
              <pc:docMk/>
              <pc:sldMasterMk cId="0" sldId="2147483648"/>
              <pc:sldLayoutMk cId="0" sldId="2147483656"/>
              <ac:spMk id="2" creationId="{00000000-0000-0000-0000-000000000000}"/>
            </ac:spMkLst>
          </pc:spChg>
          <pc:spChg chg="mod">
            <ac:chgData name="FoustB" userId="036fd538-e6a0-4478-b832-b99ce6775b9a" providerId="ADAL" clId="{BF567635-7F0F-4DE8-A3E6-5020C48BCD7F}" dt="2025-02-20T15:30:38.621" v="30"/>
            <ac:spMkLst>
              <pc:docMk/>
              <pc:sldMasterMk cId="0" sldId="2147483648"/>
              <pc:sldLayoutMk cId="0" sldId="2147483656"/>
              <ac:spMk id="3" creationId="{00000000-0000-0000-0000-000000000000}"/>
            </ac:spMkLst>
          </pc:spChg>
          <pc:spChg chg="mod">
            <ac:chgData name="FoustB" userId="036fd538-e6a0-4478-b832-b99ce6775b9a" providerId="ADAL" clId="{BF567635-7F0F-4DE8-A3E6-5020C48BCD7F}" dt="2025-02-20T15:30:38.621" v="30"/>
            <ac:spMkLst>
              <pc:docMk/>
              <pc:sldMasterMk cId="0" sldId="2147483648"/>
              <pc:sldLayoutMk cId="0" sldId="2147483656"/>
              <ac:spMk id="4" creationId="{00000000-0000-0000-0000-000000000000}"/>
            </ac:spMkLst>
          </pc:spChg>
        </pc:sldLayoutChg>
        <pc:sldLayoutChg chg="modSp">
          <pc:chgData name="FoustB" userId="036fd538-e6a0-4478-b832-b99ce6775b9a" providerId="ADAL" clId="{BF567635-7F0F-4DE8-A3E6-5020C48BCD7F}" dt="2025-02-20T15:30:38.621" v="30"/>
          <pc:sldLayoutMkLst>
            <pc:docMk/>
            <pc:sldMasterMk cId="0" sldId="2147483648"/>
            <pc:sldLayoutMk cId="0" sldId="2147483657"/>
          </pc:sldLayoutMkLst>
          <pc:spChg chg="mod">
            <ac:chgData name="FoustB" userId="036fd538-e6a0-4478-b832-b99ce6775b9a" providerId="ADAL" clId="{BF567635-7F0F-4DE8-A3E6-5020C48BCD7F}" dt="2025-02-20T15:30:38.621" v="30"/>
            <ac:spMkLst>
              <pc:docMk/>
              <pc:sldMasterMk cId="0" sldId="2147483648"/>
              <pc:sldLayoutMk cId="0" sldId="2147483657"/>
              <ac:spMk id="2" creationId="{00000000-0000-0000-0000-000000000000}"/>
            </ac:spMkLst>
          </pc:spChg>
          <pc:spChg chg="mod">
            <ac:chgData name="FoustB" userId="036fd538-e6a0-4478-b832-b99ce6775b9a" providerId="ADAL" clId="{BF567635-7F0F-4DE8-A3E6-5020C48BCD7F}" dt="2025-02-20T15:30:38.621" v="30"/>
            <ac:spMkLst>
              <pc:docMk/>
              <pc:sldMasterMk cId="0" sldId="2147483648"/>
              <pc:sldLayoutMk cId="0" sldId="2147483657"/>
              <ac:spMk id="3" creationId="{00000000-0000-0000-0000-000000000000}"/>
            </ac:spMkLst>
          </pc:spChg>
          <pc:spChg chg="mod">
            <ac:chgData name="FoustB" userId="036fd538-e6a0-4478-b832-b99ce6775b9a" providerId="ADAL" clId="{BF567635-7F0F-4DE8-A3E6-5020C48BCD7F}" dt="2025-02-20T15:30:38.621" v="30"/>
            <ac:spMkLst>
              <pc:docMk/>
              <pc:sldMasterMk cId="0" sldId="2147483648"/>
              <pc:sldLayoutMk cId="0" sldId="2147483657"/>
              <ac:spMk id="4" creationId="{00000000-0000-0000-0000-000000000000}"/>
            </ac:spMkLst>
          </pc:spChg>
        </pc:sldLayoutChg>
        <pc:sldLayoutChg chg="modSp">
          <pc:chgData name="FoustB" userId="036fd538-e6a0-4478-b832-b99ce6775b9a" providerId="ADAL" clId="{BF567635-7F0F-4DE8-A3E6-5020C48BCD7F}" dt="2025-02-20T15:30:38.621" v="30"/>
          <pc:sldLayoutMkLst>
            <pc:docMk/>
            <pc:sldMasterMk cId="0" sldId="2147483648"/>
            <pc:sldLayoutMk cId="0" sldId="2147483659"/>
          </pc:sldLayoutMkLst>
          <pc:spChg chg="mod">
            <ac:chgData name="FoustB" userId="036fd538-e6a0-4478-b832-b99ce6775b9a" providerId="ADAL" clId="{BF567635-7F0F-4DE8-A3E6-5020C48BCD7F}" dt="2025-02-20T15:30:38.621" v="30"/>
            <ac:spMkLst>
              <pc:docMk/>
              <pc:sldMasterMk cId="0" sldId="2147483648"/>
              <pc:sldLayoutMk cId="0" sldId="2147483659"/>
              <ac:spMk id="2" creationId="{00000000-0000-0000-0000-000000000000}"/>
            </ac:spMkLst>
          </pc:spChg>
          <pc:spChg chg="mod">
            <ac:chgData name="FoustB" userId="036fd538-e6a0-4478-b832-b99ce6775b9a" providerId="ADAL" clId="{BF567635-7F0F-4DE8-A3E6-5020C48BCD7F}" dt="2025-02-20T15:30:38.621" v="30"/>
            <ac:spMkLst>
              <pc:docMk/>
              <pc:sldMasterMk cId="0" sldId="2147483648"/>
              <pc:sldLayoutMk cId="0" sldId="2147483659"/>
              <ac:spMk id="3"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Ben Foust</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BB51A9-F30F-4443-8920-E48DA35118AB}" type="datetimeFigureOut">
              <a:rPr lang="en-US" smtClean="0"/>
              <a:pPr/>
              <a:t>3/2/2025</a:t>
            </a:fld>
            <a:endParaRPr lang="en-US" dirty="0"/>
          </a:p>
          <a:p>
            <a:r>
              <a:rPr lang="en-US" dirty="0"/>
              <a:t>Sunday AM – Café </a:t>
            </a: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76E2AC-58CB-4AA7-A907-96BB768BAF24}"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DCF098-C625-45DD-8CB5-5E7BB529C93D}" type="datetimeFigureOut">
              <a:rPr lang="en-US" smtClean="0"/>
              <a:pPr/>
              <a:t>3/2/2025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3E04EB-DE03-482D-8573-6FF6F3F249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2B4D88-3A95-A654-15EA-6ACE15F5C9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766813-8EE2-4E49-06B0-1163088B572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EBB131-FEF3-3104-DD7A-17A488D36C3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08470E2-F91F-32C4-9912-8CA2FBDC3E49}"/>
              </a:ext>
            </a:extLst>
          </p:cNvPr>
          <p:cNvSpPr>
            <a:spLocks noGrp="1"/>
          </p:cNvSpPr>
          <p:nvPr>
            <p:ph type="sldNum" sz="quarter" idx="5"/>
          </p:nvPr>
        </p:nvSpPr>
        <p:spPr/>
        <p:txBody>
          <a:bodyPr/>
          <a:lstStyle/>
          <a:p>
            <a:fld id="{10FC77DC-F2A7-4847-88A5-2B3DF623F74B}" type="slidenum">
              <a:rPr lang="en-US" smtClean="0"/>
              <a:t>86</a:t>
            </a:fld>
            <a:endParaRPr lang="en-US" dirty="0"/>
          </a:p>
        </p:txBody>
      </p:sp>
    </p:spTree>
    <p:extLst>
      <p:ext uri="{BB962C8B-B14F-4D97-AF65-F5344CB8AC3E}">
        <p14:creationId xmlns:p14="http://schemas.microsoft.com/office/powerpoint/2010/main" val="242897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57CF2D-5C1B-4D3B-A31E-A8CB96FA523F}" type="slidenum">
              <a:rPr lang="en-US" smtClean="0"/>
              <a:pPr/>
              <a:t>69</a:t>
            </a:fld>
            <a:endParaRPr lang="en-US"/>
          </a:p>
        </p:txBody>
      </p:sp>
    </p:spTree>
    <p:extLst>
      <p:ext uri="{BB962C8B-B14F-4D97-AF65-F5344CB8AC3E}">
        <p14:creationId xmlns:p14="http://schemas.microsoft.com/office/powerpoint/2010/main" val="3133542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787F27-1334-86B4-1EBF-C65068C17F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87D974-6487-BBB4-A288-7FA9BEFAF19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613BCE5-0C4C-F05E-FAC9-633A7B4B31D6}"/>
              </a:ext>
            </a:extLst>
          </p:cNvPr>
          <p:cNvSpPr>
            <a:spLocks noGrp="1"/>
          </p:cNvSpPr>
          <p:nvPr>
            <p:ph type="body"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376BD123-CA56-5B55-BFB7-2BD84311C77C}"/>
              </a:ext>
            </a:extLst>
          </p:cNvPr>
          <p:cNvSpPr>
            <a:spLocks noGrp="1"/>
          </p:cNvSpPr>
          <p:nvPr>
            <p:ph type="sldNum" sz="quarter" idx="10"/>
          </p:nvPr>
        </p:nvSpPr>
        <p:spPr/>
        <p:txBody>
          <a:bodyPr/>
          <a:lstStyle/>
          <a:p>
            <a:fld id="{D357CF2D-5C1B-4D3B-A31E-A8CB96FA523F}" type="slidenum">
              <a:rPr lang="en-US" smtClean="0"/>
              <a:pPr/>
              <a:t>70</a:t>
            </a:fld>
            <a:endParaRPr lang="en-US"/>
          </a:p>
        </p:txBody>
      </p:sp>
    </p:spTree>
    <p:extLst>
      <p:ext uri="{BB962C8B-B14F-4D97-AF65-F5344CB8AC3E}">
        <p14:creationId xmlns:p14="http://schemas.microsoft.com/office/powerpoint/2010/main" val="2945154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935974-61FC-D082-11D8-2F91FF908C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668D9D3-6EBD-D59F-12E0-C329A403970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9703281-51E7-2258-C65D-EC6813731AFF}"/>
              </a:ext>
            </a:extLst>
          </p:cNvPr>
          <p:cNvSpPr>
            <a:spLocks noGrp="1"/>
          </p:cNvSpPr>
          <p:nvPr>
            <p:ph type="body"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8CD28707-4131-D646-2E23-A51CEB0D0553}"/>
              </a:ext>
            </a:extLst>
          </p:cNvPr>
          <p:cNvSpPr>
            <a:spLocks noGrp="1"/>
          </p:cNvSpPr>
          <p:nvPr>
            <p:ph type="sldNum" sz="quarter" idx="10"/>
          </p:nvPr>
        </p:nvSpPr>
        <p:spPr/>
        <p:txBody>
          <a:bodyPr/>
          <a:lstStyle/>
          <a:p>
            <a:fld id="{D357CF2D-5C1B-4D3B-A31E-A8CB96FA523F}" type="slidenum">
              <a:rPr lang="en-US" smtClean="0"/>
              <a:pPr/>
              <a:t>71</a:t>
            </a:fld>
            <a:endParaRPr lang="en-US"/>
          </a:p>
        </p:txBody>
      </p:sp>
    </p:spTree>
    <p:extLst>
      <p:ext uri="{BB962C8B-B14F-4D97-AF65-F5344CB8AC3E}">
        <p14:creationId xmlns:p14="http://schemas.microsoft.com/office/powerpoint/2010/main" val="1051114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4D103-0779-5F7E-7E5B-F1CB37C1C9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E22AC37-04C7-75C1-B67B-2FEDAD12CCA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9B4DB67-11C3-C1DD-BB89-110A050F477E}"/>
              </a:ext>
            </a:extLst>
          </p:cNvPr>
          <p:cNvSpPr>
            <a:spLocks noGrp="1"/>
          </p:cNvSpPr>
          <p:nvPr>
            <p:ph type="body"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4EEB4967-9621-7151-C74E-7E70AC218E7E}"/>
              </a:ext>
            </a:extLst>
          </p:cNvPr>
          <p:cNvSpPr>
            <a:spLocks noGrp="1"/>
          </p:cNvSpPr>
          <p:nvPr>
            <p:ph type="sldNum" sz="quarter" idx="10"/>
          </p:nvPr>
        </p:nvSpPr>
        <p:spPr/>
        <p:txBody>
          <a:bodyPr/>
          <a:lstStyle/>
          <a:p>
            <a:fld id="{D357CF2D-5C1B-4D3B-A31E-A8CB96FA523F}" type="slidenum">
              <a:rPr lang="en-US" smtClean="0"/>
              <a:pPr/>
              <a:t>72</a:t>
            </a:fld>
            <a:endParaRPr lang="en-US"/>
          </a:p>
        </p:txBody>
      </p:sp>
    </p:spTree>
    <p:extLst>
      <p:ext uri="{BB962C8B-B14F-4D97-AF65-F5344CB8AC3E}">
        <p14:creationId xmlns:p14="http://schemas.microsoft.com/office/powerpoint/2010/main" val="1208897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6539C0-833D-CBC9-0097-63D47FCED0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82A1A2-9E21-82DD-C232-4CFDA7A8FDC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153B040-95AD-B2C0-EB29-C44CC1ACB16A}"/>
              </a:ext>
            </a:extLst>
          </p:cNvPr>
          <p:cNvSpPr>
            <a:spLocks noGrp="1"/>
          </p:cNvSpPr>
          <p:nvPr>
            <p:ph type="body"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7B5FE169-3319-42CE-40CE-CCEEEB50F70C}"/>
              </a:ext>
            </a:extLst>
          </p:cNvPr>
          <p:cNvSpPr>
            <a:spLocks noGrp="1"/>
          </p:cNvSpPr>
          <p:nvPr>
            <p:ph type="sldNum" sz="quarter" idx="10"/>
          </p:nvPr>
        </p:nvSpPr>
        <p:spPr/>
        <p:txBody>
          <a:bodyPr/>
          <a:lstStyle/>
          <a:p>
            <a:fld id="{D357CF2D-5C1B-4D3B-A31E-A8CB96FA523F}" type="slidenum">
              <a:rPr lang="en-US" smtClean="0"/>
              <a:pPr/>
              <a:t>73</a:t>
            </a:fld>
            <a:endParaRPr lang="en-US"/>
          </a:p>
        </p:txBody>
      </p:sp>
    </p:spTree>
    <p:extLst>
      <p:ext uri="{BB962C8B-B14F-4D97-AF65-F5344CB8AC3E}">
        <p14:creationId xmlns:p14="http://schemas.microsoft.com/office/powerpoint/2010/main" val="2442768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4AE4BA-2984-4F37-C0CA-11DF2C32A9C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F0A654-AD57-5E98-D8C1-CD7465F93FB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F0170FD-DA0A-4470-0748-3CAD7D4CF9F9}"/>
              </a:ext>
            </a:extLst>
          </p:cNvPr>
          <p:cNvSpPr>
            <a:spLocks noGrp="1"/>
          </p:cNvSpPr>
          <p:nvPr>
            <p:ph type="body"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83F0851E-DCEF-7525-80D5-B9FE099A1356}"/>
              </a:ext>
            </a:extLst>
          </p:cNvPr>
          <p:cNvSpPr>
            <a:spLocks noGrp="1"/>
          </p:cNvSpPr>
          <p:nvPr>
            <p:ph type="sldNum" sz="quarter" idx="10"/>
          </p:nvPr>
        </p:nvSpPr>
        <p:spPr/>
        <p:txBody>
          <a:bodyPr/>
          <a:lstStyle/>
          <a:p>
            <a:fld id="{D357CF2D-5C1B-4D3B-A31E-A8CB96FA523F}" type="slidenum">
              <a:rPr lang="en-US" smtClean="0"/>
              <a:pPr/>
              <a:t>74</a:t>
            </a:fld>
            <a:endParaRPr lang="en-US"/>
          </a:p>
        </p:txBody>
      </p:sp>
    </p:spTree>
    <p:extLst>
      <p:ext uri="{BB962C8B-B14F-4D97-AF65-F5344CB8AC3E}">
        <p14:creationId xmlns:p14="http://schemas.microsoft.com/office/powerpoint/2010/main" val="10425131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CC2C8E-6DDA-6503-85E1-A20309D348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D072EB-F4B9-11BF-93E1-F3FB6536B57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6F826EB-9114-707A-C179-1DCC8686B3D7}"/>
              </a:ext>
            </a:extLst>
          </p:cNvPr>
          <p:cNvSpPr>
            <a:spLocks noGrp="1"/>
          </p:cNvSpPr>
          <p:nvPr>
            <p:ph type="body"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511C95B1-473D-9298-18FC-605D8E6FC1EA}"/>
              </a:ext>
            </a:extLst>
          </p:cNvPr>
          <p:cNvSpPr>
            <a:spLocks noGrp="1"/>
          </p:cNvSpPr>
          <p:nvPr>
            <p:ph type="sldNum" sz="quarter" idx="10"/>
          </p:nvPr>
        </p:nvSpPr>
        <p:spPr/>
        <p:txBody>
          <a:bodyPr/>
          <a:lstStyle/>
          <a:p>
            <a:fld id="{D357CF2D-5C1B-4D3B-A31E-A8CB96FA523F}" type="slidenum">
              <a:rPr lang="en-US" smtClean="0"/>
              <a:pPr/>
              <a:t>75</a:t>
            </a:fld>
            <a:endParaRPr lang="en-US"/>
          </a:p>
        </p:txBody>
      </p:sp>
    </p:spTree>
    <p:extLst>
      <p:ext uri="{BB962C8B-B14F-4D97-AF65-F5344CB8AC3E}">
        <p14:creationId xmlns:p14="http://schemas.microsoft.com/office/powerpoint/2010/main" val="663241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8B6B0-4993-4E3B-23DB-96C444913E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58AD83-F291-3959-AD36-77759303E34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FC68567-F31F-2F11-8708-54D7CA5695F3}"/>
              </a:ext>
            </a:extLst>
          </p:cNvPr>
          <p:cNvSpPr>
            <a:spLocks noGrp="1"/>
          </p:cNvSpPr>
          <p:nvPr>
            <p:ph type="body"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5B915D1B-4D29-297A-61F9-F194C855E91D}"/>
              </a:ext>
            </a:extLst>
          </p:cNvPr>
          <p:cNvSpPr>
            <a:spLocks noGrp="1"/>
          </p:cNvSpPr>
          <p:nvPr>
            <p:ph type="sldNum" sz="quarter" idx="10"/>
          </p:nvPr>
        </p:nvSpPr>
        <p:spPr/>
        <p:txBody>
          <a:bodyPr/>
          <a:lstStyle/>
          <a:p>
            <a:fld id="{D357CF2D-5C1B-4D3B-A31E-A8CB96FA523F}" type="slidenum">
              <a:rPr lang="en-US" smtClean="0"/>
              <a:pPr/>
              <a:t>76</a:t>
            </a:fld>
            <a:endParaRPr lang="en-US"/>
          </a:p>
        </p:txBody>
      </p:sp>
    </p:spTree>
    <p:extLst>
      <p:ext uri="{BB962C8B-B14F-4D97-AF65-F5344CB8AC3E}">
        <p14:creationId xmlns:p14="http://schemas.microsoft.com/office/powerpoint/2010/main" val="1687462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26A3E5-9C27-4AF7-B645-157D8B1DD0C5}" type="datetimeFigureOut">
              <a:rPr lang="en-US" smtClean="0"/>
              <a:pPr/>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26A3E5-9C27-4AF7-B645-157D8B1DD0C5}" type="datetimeFigureOut">
              <a:rPr lang="en-US" smtClean="0"/>
              <a:pPr/>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26A3E5-9C27-4AF7-B645-157D8B1DD0C5}" type="datetimeFigureOut">
              <a:rPr lang="en-US" smtClean="0"/>
              <a:pPr/>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26A3E5-9C27-4AF7-B645-157D8B1DD0C5}" type="datetimeFigureOut">
              <a:rPr lang="en-US" smtClean="0"/>
              <a:pPr/>
              <a:t>3/2/2025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26A3E5-9C27-4AF7-B645-157D8B1DD0C5}" type="datetimeFigureOut">
              <a:rPr lang="en-US" smtClean="0"/>
              <a:pPr/>
              <a:t>3/2/2025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6A3E5-9C27-4AF7-B645-157D8B1DD0C5}" type="datetimeFigureOut">
              <a:rPr lang="en-US" smtClean="0"/>
              <a:pPr/>
              <a:t>3/2/2025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6A3E5-9C27-4AF7-B645-157D8B1DD0C5}" type="datetimeFigureOut">
              <a:rPr lang="en-US" smtClean="0"/>
              <a:pPr/>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6A3E5-9C27-4AF7-B645-157D8B1DD0C5}" type="datetimeFigureOut">
              <a:rPr lang="en-US" smtClean="0"/>
              <a:pPr/>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6A3E5-9C27-4AF7-B645-157D8B1DD0C5}" type="datetimeFigureOut">
              <a:rPr lang="en-US" smtClean="0"/>
              <a:pPr/>
              <a:t>3/2/2025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6EB85F-F6E2-4F84-B5B3-5A0F5B9F02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4079B-BBF6-CC2A-44A8-87DD82FFB20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41EAFC2-6250-8E00-87AF-B0540FF55C3B}"/>
              </a:ext>
            </a:extLst>
          </p:cNvPr>
          <p:cNvSpPr txBox="1"/>
          <p:nvPr/>
        </p:nvSpPr>
        <p:spPr>
          <a:xfrm>
            <a:off x="0" y="0"/>
            <a:ext cx="6781800" cy="6866860"/>
          </a:xfrm>
          <a:prstGeom prst="rect">
            <a:avLst/>
          </a:prstGeom>
          <a:solidFill>
            <a:schemeClr val="accent6">
              <a:lumMod val="20000"/>
              <a:lumOff val="80000"/>
            </a:schemeClr>
          </a:solidFill>
          <a:ln>
            <a:solidFill>
              <a:schemeClr val="bg2"/>
            </a:solidFill>
          </a:ln>
        </p:spPr>
        <p:txBody>
          <a:bodyPr wrap="square">
            <a:noAutofit/>
          </a:bodyPr>
          <a:lstStyle/>
          <a:p>
            <a:endParaRPr lang="en-US" sz="3600" b="1" baseline="30000" dirty="0"/>
          </a:p>
          <a:p>
            <a:endParaRPr lang="en-US" sz="3600" b="1" baseline="30000" dirty="0"/>
          </a:p>
          <a:p>
            <a:r>
              <a:rPr lang="en-US" sz="3600" b="1" baseline="30000" dirty="0"/>
              <a:t>Acts 3:9 </a:t>
            </a:r>
            <a:r>
              <a:rPr lang="en-US" sz="3600" dirty="0"/>
              <a:t>And all the people saw him walking and praising God; </a:t>
            </a:r>
            <a:r>
              <a:rPr lang="en-US" sz="3600" b="1" baseline="30000" dirty="0"/>
              <a:t>10 </a:t>
            </a:r>
            <a:r>
              <a:rPr lang="en-US" sz="3600" dirty="0"/>
              <a:t>and they were taking note of him as being </a:t>
            </a:r>
            <a:r>
              <a:rPr lang="en-US" sz="3600" b="1" u="sng" dirty="0">
                <a:solidFill>
                  <a:srgbClr val="002060"/>
                </a:solidFill>
              </a:rPr>
              <a:t>the one who used to sit at the Beautiful Gate of the temple to beg alms</a:t>
            </a:r>
            <a:r>
              <a:rPr lang="en-US" sz="3600" dirty="0"/>
              <a:t>, and they were filled with wonder and amazement at what had happened to him.</a:t>
            </a:r>
          </a:p>
          <a:p>
            <a:r>
              <a:rPr lang="en-US" sz="3200" dirty="0"/>
              <a:t> </a:t>
            </a:r>
          </a:p>
          <a:p>
            <a:endParaRPr lang="en-US" sz="3100" dirty="0"/>
          </a:p>
        </p:txBody>
      </p:sp>
    </p:spTree>
    <p:extLst>
      <p:ext uri="{BB962C8B-B14F-4D97-AF65-F5344CB8AC3E}">
        <p14:creationId xmlns:p14="http://schemas.microsoft.com/office/powerpoint/2010/main" val="4081913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820DEB-BA42-CAD4-8C36-ECDB3838EEF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2A9B7DF-11F2-6D7D-6985-5EE0F3054A75}"/>
              </a:ext>
            </a:extLst>
          </p:cNvPr>
          <p:cNvSpPr txBox="1"/>
          <p:nvPr/>
        </p:nvSpPr>
        <p:spPr>
          <a:xfrm>
            <a:off x="0" y="0"/>
            <a:ext cx="6781800" cy="6866860"/>
          </a:xfrm>
          <a:prstGeom prst="rect">
            <a:avLst/>
          </a:prstGeom>
          <a:solidFill>
            <a:schemeClr val="accent6">
              <a:lumMod val="20000"/>
              <a:lumOff val="80000"/>
            </a:schemeClr>
          </a:solidFill>
          <a:ln>
            <a:solidFill>
              <a:schemeClr val="bg2"/>
            </a:solidFill>
          </a:ln>
        </p:spPr>
        <p:txBody>
          <a:bodyPr wrap="square">
            <a:noAutofit/>
          </a:bodyPr>
          <a:lstStyle/>
          <a:p>
            <a:endParaRPr lang="en-US" sz="3600" b="1" baseline="30000" dirty="0"/>
          </a:p>
          <a:p>
            <a:endParaRPr lang="en-US" sz="3600" b="1" baseline="30000" dirty="0"/>
          </a:p>
          <a:p>
            <a:r>
              <a:rPr lang="en-US" sz="3600" b="1" baseline="30000" dirty="0"/>
              <a:t>Acts 3:9 </a:t>
            </a:r>
            <a:r>
              <a:rPr lang="en-US" sz="3600" dirty="0"/>
              <a:t>And all the people saw him walking and praising God; </a:t>
            </a:r>
            <a:r>
              <a:rPr lang="en-US" sz="3600" b="1" baseline="30000" dirty="0"/>
              <a:t>10 </a:t>
            </a:r>
            <a:r>
              <a:rPr lang="en-US" sz="3600" dirty="0"/>
              <a:t>and they were taking note of him as being the one who used to sit at the Beautiful Gate of the temple to beg alms, and </a:t>
            </a:r>
            <a:r>
              <a:rPr lang="en-US" sz="3600" b="1" u="sng" dirty="0">
                <a:solidFill>
                  <a:srgbClr val="002060"/>
                </a:solidFill>
              </a:rPr>
              <a:t>they were filled with wonder and amazement</a:t>
            </a:r>
            <a:r>
              <a:rPr lang="en-US" sz="3600" dirty="0"/>
              <a:t> at what had happened to him.</a:t>
            </a:r>
          </a:p>
          <a:p>
            <a:r>
              <a:rPr lang="en-US" sz="3200" dirty="0"/>
              <a:t> </a:t>
            </a:r>
          </a:p>
          <a:p>
            <a:endParaRPr lang="en-US" sz="3100" dirty="0"/>
          </a:p>
        </p:txBody>
      </p:sp>
      <p:sp>
        <p:nvSpPr>
          <p:cNvPr id="3" name="Rounded Rectangular Callout 17">
            <a:extLst>
              <a:ext uri="{FF2B5EF4-FFF2-40B4-BE49-F238E27FC236}">
                <a16:creationId xmlns:a16="http://schemas.microsoft.com/office/drawing/2014/main" id="{F9082D98-CEBF-C281-41ED-767677F98C24}"/>
              </a:ext>
            </a:extLst>
          </p:cNvPr>
          <p:cNvSpPr/>
          <p:nvPr/>
        </p:nvSpPr>
        <p:spPr>
          <a:xfrm>
            <a:off x="6400800" y="152400"/>
            <a:ext cx="563880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God is demonstrating His power</a:t>
            </a:r>
            <a:endParaRPr lang="en-US" sz="3600" b="1" i="1" dirty="0"/>
          </a:p>
        </p:txBody>
      </p:sp>
      <p:sp>
        <p:nvSpPr>
          <p:cNvPr id="4" name="Rounded Rectangular Callout 17">
            <a:extLst>
              <a:ext uri="{FF2B5EF4-FFF2-40B4-BE49-F238E27FC236}">
                <a16:creationId xmlns:a16="http://schemas.microsoft.com/office/drawing/2014/main" id="{1286A0D8-9CA4-732A-FAE1-99F540F42DAA}"/>
              </a:ext>
            </a:extLst>
          </p:cNvPr>
          <p:cNvSpPr/>
          <p:nvPr/>
        </p:nvSpPr>
        <p:spPr>
          <a:xfrm>
            <a:off x="6400800" y="1524000"/>
            <a:ext cx="563880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And verifying the authenticity of the apostles</a:t>
            </a:r>
            <a:endParaRPr lang="en-US" sz="3600" b="1" i="1" dirty="0"/>
          </a:p>
        </p:txBody>
      </p:sp>
      <p:sp>
        <p:nvSpPr>
          <p:cNvPr id="5" name="Rounded Rectangular Callout 17">
            <a:extLst>
              <a:ext uri="{FF2B5EF4-FFF2-40B4-BE49-F238E27FC236}">
                <a16:creationId xmlns:a16="http://schemas.microsoft.com/office/drawing/2014/main" id="{59B6949B-ED38-9078-E980-610F3291EA9B}"/>
              </a:ext>
            </a:extLst>
          </p:cNvPr>
          <p:cNvSpPr/>
          <p:nvPr/>
        </p:nvSpPr>
        <p:spPr>
          <a:xfrm>
            <a:off x="6400800" y="5334000"/>
            <a:ext cx="563880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And their message</a:t>
            </a:r>
            <a:endParaRPr lang="en-US" sz="3600" b="1" i="1" dirty="0"/>
          </a:p>
        </p:txBody>
      </p:sp>
    </p:spTree>
    <p:extLst>
      <p:ext uri="{BB962C8B-B14F-4D97-AF65-F5344CB8AC3E}">
        <p14:creationId xmlns:p14="http://schemas.microsoft.com/office/powerpoint/2010/main" val="2163312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A4031D-08EA-808A-4C09-E1EADC3CE97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4238BD1-DA8F-8112-589A-D0B7F7EF78D0}"/>
              </a:ext>
            </a:extLst>
          </p:cNvPr>
          <p:cNvSpPr txBox="1"/>
          <p:nvPr/>
        </p:nvSpPr>
        <p:spPr>
          <a:xfrm>
            <a:off x="0" y="5105400"/>
            <a:ext cx="12192000" cy="17614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3:11 </a:t>
            </a:r>
            <a:r>
              <a:rPr lang="en-US" sz="3400" dirty="0"/>
              <a:t>While he was clinging to Peter and John, all the people ran together to them at the so-called portico of Solomon, full of amazement. </a:t>
            </a:r>
          </a:p>
          <a:p>
            <a:r>
              <a:rPr lang="en-US" sz="3200" dirty="0"/>
              <a:t> </a:t>
            </a:r>
          </a:p>
          <a:p>
            <a:endParaRPr lang="en-US" sz="3100" dirty="0"/>
          </a:p>
        </p:txBody>
      </p:sp>
    </p:spTree>
    <p:extLst>
      <p:ext uri="{BB962C8B-B14F-4D97-AF65-F5344CB8AC3E}">
        <p14:creationId xmlns:p14="http://schemas.microsoft.com/office/powerpoint/2010/main" val="762318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E8CD65-7DB3-E7C6-7904-687C5BD9748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F8578D8-0049-4E46-478A-C291E179F206}"/>
              </a:ext>
            </a:extLst>
          </p:cNvPr>
          <p:cNvSpPr txBox="1"/>
          <p:nvPr/>
        </p:nvSpPr>
        <p:spPr>
          <a:xfrm>
            <a:off x="0" y="5105400"/>
            <a:ext cx="12192000" cy="17614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3:11 </a:t>
            </a:r>
            <a:r>
              <a:rPr lang="en-US" sz="3400" dirty="0"/>
              <a:t>While he was clinging to Peter and John, all the people ran together to them at the so-called portico of Solomon, full of amazement. </a:t>
            </a:r>
            <a:r>
              <a:rPr lang="en-US" sz="3400" b="1" baseline="30000" dirty="0"/>
              <a:t>12 </a:t>
            </a:r>
            <a:r>
              <a:rPr lang="en-US" sz="3400" dirty="0"/>
              <a:t>But when Peter saw this, he replied to the people, </a:t>
            </a:r>
          </a:p>
          <a:p>
            <a:r>
              <a:rPr lang="en-US" sz="3200" dirty="0"/>
              <a:t> </a:t>
            </a:r>
          </a:p>
          <a:p>
            <a:endParaRPr lang="en-US" sz="3100" dirty="0"/>
          </a:p>
        </p:txBody>
      </p:sp>
    </p:spTree>
    <p:extLst>
      <p:ext uri="{BB962C8B-B14F-4D97-AF65-F5344CB8AC3E}">
        <p14:creationId xmlns:p14="http://schemas.microsoft.com/office/powerpoint/2010/main" val="251885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0BC2FD-460F-3D10-5EDC-38FD5A45E28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B00E07F-1825-39F2-3FA9-147C07BADC0E}"/>
              </a:ext>
            </a:extLst>
          </p:cNvPr>
          <p:cNvSpPr txBox="1"/>
          <p:nvPr/>
        </p:nvSpPr>
        <p:spPr>
          <a:xfrm>
            <a:off x="0" y="4648200"/>
            <a:ext cx="12192000" cy="22186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3:12 </a:t>
            </a:r>
            <a:r>
              <a:rPr lang="en-US" sz="3400" dirty="0"/>
              <a:t>“Men of Israel, why are you amazed at this, or why do you gaze at us, as if by our own power or piety we had made him walk? </a:t>
            </a:r>
            <a:r>
              <a:rPr lang="en-US" sz="3400" b="1" baseline="30000" dirty="0"/>
              <a:t>13 </a:t>
            </a:r>
            <a:r>
              <a:rPr lang="en-US" sz="3400" dirty="0"/>
              <a:t>The God of Abraham, Isaac and Jacob, the God of our fathers, has glorified His servant Jesus, </a:t>
            </a:r>
          </a:p>
          <a:p>
            <a:r>
              <a:rPr lang="en-US" sz="3200" dirty="0"/>
              <a:t> </a:t>
            </a:r>
          </a:p>
          <a:p>
            <a:endParaRPr lang="en-US" sz="3100" dirty="0"/>
          </a:p>
        </p:txBody>
      </p:sp>
    </p:spTree>
    <p:extLst>
      <p:ext uri="{BB962C8B-B14F-4D97-AF65-F5344CB8AC3E}">
        <p14:creationId xmlns:p14="http://schemas.microsoft.com/office/powerpoint/2010/main" val="1678939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E2BC0B-5DEC-58B6-AFF9-3A3D59EA33A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27D0006-5C84-9B70-6B44-3F5AF8623303}"/>
              </a:ext>
            </a:extLst>
          </p:cNvPr>
          <p:cNvSpPr txBox="1"/>
          <p:nvPr/>
        </p:nvSpPr>
        <p:spPr>
          <a:xfrm>
            <a:off x="0" y="4648200"/>
            <a:ext cx="12192000" cy="22186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3:12 </a:t>
            </a:r>
            <a:r>
              <a:rPr lang="en-US" sz="3400" dirty="0"/>
              <a:t>“Men of Israel, why are you amazed at this, or why do you gaze at us, as if by our own power or piety we had made him walk? </a:t>
            </a:r>
            <a:r>
              <a:rPr lang="en-US" sz="3400" b="1" baseline="30000" dirty="0"/>
              <a:t>13 </a:t>
            </a:r>
            <a:r>
              <a:rPr lang="en-US" sz="3400" b="1" u="sng" dirty="0">
                <a:solidFill>
                  <a:srgbClr val="002060"/>
                </a:solidFill>
              </a:rPr>
              <a:t>The God of Abraham, Isaac and Jacob, the God of our fathers, has glorified His servant Jesus, </a:t>
            </a:r>
          </a:p>
          <a:p>
            <a:r>
              <a:rPr lang="en-US" sz="3200" b="1" u="sng" dirty="0">
                <a:solidFill>
                  <a:srgbClr val="002060"/>
                </a:solidFill>
              </a:rPr>
              <a:t> </a:t>
            </a:r>
          </a:p>
          <a:p>
            <a:endParaRPr lang="en-US" sz="3100" dirty="0"/>
          </a:p>
        </p:txBody>
      </p:sp>
    </p:spTree>
    <p:extLst>
      <p:ext uri="{BB962C8B-B14F-4D97-AF65-F5344CB8AC3E}">
        <p14:creationId xmlns:p14="http://schemas.microsoft.com/office/powerpoint/2010/main" val="2710072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47A443-7C51-5FA3-F1E2-A94C501C8D0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70215BC-D7A6-766F-6954-3A6B09E64EC9}"/>
              </a:ext>
            </a:extLst>
          </p:cNvPr>
          <p:cNvSpPr txBox="1"/>
          <p:nvPr/>
        </p:nvSpPr>
        <p:spPr>
          <a:xfrm>
            <a:off x="0" y="4191000"/>
            <a:ext cx="12192000" cy="26758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3:13 </a:t>
            </a:r>
            <a:r>
              <a:rPr lang="en-US" sz="3400" dirty="0"/>
              <a:t>… Jesus, the one whom you delivered and disowned in the presence of Pilate, when he had decided to release Him. </a:t>
            </a:r>
            <a:r>
              <a:rPr lang="en-US" sz="3400" b="1" baseline="30000" dirty="0"/>
              <a:t>14 </a:t>
            </a:r>
            <a:r>
              <a:rPr lang="en-US" sz="3400" dirty="0"/>
              <a:t>But you disowned the Holy and Righteous One and asked for a murderer to be granted to you, </a:t>
            </a:r>
            <a:r>
              <a:rPr lang="en-US" sz="3400" b="1" baseline="30000" dirty="0"/>
              <a:t>15 </a:t>
            </a:r>
            <a:r>
              <a:rPr lang="en-US" sz="3400" dirty="0"/>
              <a:t>but put to death the Prince of life, the one whom God raised from the dead, a fact to which we are witnesses. </a:t>
            </a:r>
          </a:p>
          <a:p>
            <a:r>
              <a:rPr lang="en-US" sz="3600" dirty="0"/>
              <a:t>  </a:t>
            </a:r>
          </a:p>
          <a:p>
            <a:r>
              <a:rPr lang="en-US" sz="3200" b="1" u="sng" dirty="0">
                <a:solidFill>
                  <a:srgbClr val="002060"/>
                </a:solidFill>
              </a:rPr>
              <a:t> </a:t>
            </a:r>
          </a:p>
          <a:p>
            <a:endParaRPr lang="en-US" sz="3100" dirty="0"/>
          </a:p>
        </p:txBody>
      </p:sp>
      <p:sp>
        <p:nvSpPr>
          <p:cNvPr id="3" name="Rounded Rectangular Callout 17">
            <a:extLst>
              <a:ext uri="{FF2B5EF4-FFF2-40B4-BE49-F238E27FC236}">
                <a16:creationId xmlns:a16="http://schemas.microsoft.com/office/drawing/2014/main" id="{7AFAC6FE-469E-1C5C-CE68-5DDF665BF095}"/>
              </a:ext>
            </a:extLst>
          </p:cNvPr>
          <p:cNvSpPr/>
          <p:nvPr/>
        </p:nvSpPr>
        <p:spPr>
          <a:xfrm>
            <a:off x="6934200" y="228600"/>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Bad</a:t>
            </a:r>
            <a:r>
              <a:rPr lang="en-US" sz="4800" b="1" dirty="0"/>
              <a:t> News…</a:t>
            </a:r>
            <a:endParaRPr lang="en-US" sz="4800" b="1" i="1" dirty="0"/>
          </a:p>
        </p:txBody>
      </p:sp>
    </p:spTree>
    <p:extLst>
      <p:ext uri="{BB962C8B-B14F-4D97-AF65-F5344CB8AC3E}">
        <p14:creationId xmlns:p14="http://schemas.microsoft.com/office/powerpoint/2010/main" val="302638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B28FDE-CF13-A948-93EB-037B89F0FEE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0B80221-F590-15E3-4462-181497713E3F}"/>
              </a:ext>
            </a:extLst>
          </p:cNvPr>
          <p:cNvSpPr txBox="1"/>
          <p:nvPr/>
        </p:nvSpPr>
        <p:spPr>
          <a:xfrm>
            <a:off x="0" y="4648200"/>
            <a:ext cx="12192000" cy="22186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3:16 </a:t>
            </a:r>
            <a:r>
              <a:rPr lang="en-US" sz="3400" dirty="0"/>
              <a:t>And on the basis of faith in His name, it is the name of Jesus which has strengthened this man whom you see and know; and the faith which comes through Him has given him this perfect health in the presence of you all.</a:t>
            </a:r>
          </a:p>
          <a:p>
            <a:endParaRPr lang="en-US" sz="3400" dirty="0"/>
          </a:p>
          <a:p>
            <a:r>
              <a:rPr lang="en-US" sz="3600" dirty="0"/>
              <a:t>  </a:t>
            </a:r>
          </a:p>
          <a:p>
            <a:r>
              <a:rPr lang="en-US" sz="3200" b="1" u="sng" dirty="0">
                <a:solidFill>
                  <a:srgbClr val="002060"/>
                </a:solidFill>
              </a:rPr>
              <a:t> </a:t>
            </a:r>
          </a:p>
          <a:p>
            <a:endParaRPr lang="en-US" sz="3100" dirty="0"/>
          </a:p>
        </p:txBody>
      </p:sp>
      <p:sp>
        <p:nvSpPr>
          <p:cNvPr id="3" name="Rounded Rectangular Callout 17">
            <a:extLst>
              <a:ext uri="{FF2B5EF4-FFF2-40B4-BE49-F238E27FC236}">
                <a16:creationId xmlns:a16="http://schemas.microsoft.com/office/drawing/2014/main" id="{EE1383E0-00A3-19A6-7324-ECEA34B9F1DA}"/>
              </a:ext>
            </a:extLst>
          </p:cNvPr>
          <p:cNvSpPr/>
          <p:nvPr/>
        </p:nvSpPr>
        <p:spPr>
          <a:xfrm>
            <a:off x="6934200" y="228600"/>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Bad</a:t>
            </a:r>
            <a:r>
              <a:rPr lang="en-US" sz="4800" b="1" dirty="0"/>
              <a:t> News…</a:t>
            </a:r>
            <a:endParaRPr lang="en-US" sz="4800" b="1" i="1" dirty="0"/>
          </a:p>
        </p:txBody>
      </p:sp>
    </p:spTree>
    <p:extLst>
      <p:ext uri="{BB962C8B-B14F-4D97-AF65-F5344CB8AC3E}">
        <p14:creationId xmlns:p14="http://schemas.microsoft.com/office/powerpoint/2010/main" val="2729888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AA385F-9090-139F-4C3D-A8A7765C243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7BBC932-85E8-32FC-FAE1-7BA75437E6F2}"/>
              </a:ext>
            </a:extLst>
          </p:cNvPr>
          <p:cNvSpPr txBox="1"/>
          <p:nvPr/>
        </p:nvSpPr>
        <p:spPr>
          <a:xfrm>
            <a:off x="0" y="4648200"/>
            <a:ext cx="12192000" cy="22186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3:17 </a:t>
            </a:r>
            <a:r>
              <a:rPr lang="en-US" sz="3400" dirty="0"/>
              <a:t>“And now, brethren, I know that you acted in ignorance, just as your rulers did also. </a:t>
            </a:r>
            <a:r>
              <a:rPr lang="en-US" sz="3400" b="1" baseline="30000" dirty="0"/>
              <a:t>18 </a:t>
            </a:r>
            <a:r>
              <a:rPr lang="en-US" sz="3400" dirty="0"/>
              <a:t>But the things </a:t>
            </a:r>
            <a:r>
              <a:rPr lang="en-US" sz="3400" b="1" u="sng" dirty="0">
                <a:solidFill>
                  <a:srgbClr val="002060"/>
                </a:solidFill>
              </a:rPr>
              <a:t>which God announced beforehand by the mouth of all the prophets</a:t>
            </a:r>
            <a:r>
              <a:rPr lang="en-US" sz="3400" dirty="0"/>
              <a:t>, that His Christ would suffer, </a:t>
            </a:r>
            <a:r>
              <a:rPr lang="en-US" sz="3400" b="1" u="sng" dirty="0">
                <a:solidFill>
                  <a:srgbClr val="002060"/>
                </a:solidFill>
              </a:rPr>
              <a:t>He has thus fulfilled</a:t>
            </a:r>
            <a:r>
              <a:rPr lang="en-US" sz="3400" dirty="0"/>
              <a:t>. </a:t>
            </a:r>
          </a:p>
          <a:p>
            <a:endParaRPr lang="en-US" sz="3400" dirty="0"/>
          </a:p>
          <a:p>
            <a:r>
              <a:rPr lang="en-US" sz="3600" dirty="0"/>
              <a:t>  </a:t>
            </a:r>
          </a:p>
          <a:p>
            <a:r>
              <a:rPr lang="en-US" sz="3200" b="1" u="sng" dirty="0">
                <a:solidFill>
                  <a:srgbClr val="002060"/>
                </a:solidFill>
              </a:rPr>
              <a:t> </a:t>
            </a:r>
          </a:p>
          <a:p>
            <a:endParaRPr lang="en-US" sz="3100" dirty="0"/>
          </a:p>
        </p:txBody>
      </p:sp>
      <p:sp>
        <p:nvSpPr>
          <p:cNvPr id="3" name="Rounded Rectangular Callout 17">
            <a:extLst>
              <a:ext uri="{FF2B5EF4-FFF2-40B4-BE49-F238E27FC236}">
                <a16:creationId xmlns:a16="http://schemas.microsoft.com/office/drawing/2014/main" id="{FF487120-882B-4F9F-989A-1E02EACA85AC}"/>
              </a:ext>
            </a:extLst>
          </p:cNvPr>
          <p:cNvSpPr/>
          <p:nvPr/>
        </p:nvSpPr>
        <p:spPr>
          <a:xfrm>
            <a:off x="6934200" y="228600"/>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Bad</a:t>
            </a:r>
            <a:r>
              <a:rPr lang="en-US" sz="4800" b="1" dirty="0"/>
              <a:t> News…</a:t>
            </a:r>
            <a:endParaRPr lang="en-US" sz="4800" b="1" i="1" dirty="0"/>
          </a:p>
        </p:txBody>
      </p:sp>
      <p:sp>
        <p:nvSpPr>
          <p:cNvPr id="4" name="Rounded Rectangular Callout 17">
            <a:extLst>
              <a:ext uri="{FF2B5EF4-FFF2-40B4-BE49-F238E27FC236}">
                <a16:creationId xmlns:a16="http://schemas.microsoft.com/office/drawing/2014/main" id="{0086A264-2B68-7FCD-0573-A6FDBBF668F1}"/>
              </a:ext>
            </a:extLst>
          </p:cNvPr>
          <p:cNvSpPr/>
          <p:nvPr/>
        </p:nvSpPr>
        <p:spPr>
          <a:xfrm>
            <a:off x="7905750" y="1248508"/>
            <a:ext cx="30861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Evidence</a:t>
            </a:r>
          </a:p>
        </p:txBody>
      </p:sp>
    </p:spTree>
    <p:extLst>
      <p:ext uri="{BB962C8B-B14F-4D97-AF65-F5344CB8AC3E}">
        <p14:creationId xmlns:p14="http://schemas.microsoft.com/office/powerpoint/2010/main" val="3455103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F1CFE6-19A6-413F-8059-C63792DD161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CBE6AEA-FB5A-7538-29D5-2F279A29915F}"/>
              </a:ext>
            </a:extLst>
          </p:cNvPr>
          <p:cNvSpPr txBox="1"/>
          <p:nvPr/>
        </p:nvSpPr>
        <p:spPr>
          <a:xfrm>
            <a:off x="0" y="3657600"/>
            <a:ext cx="12192000" cy="32092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3:19 </a:t>
            </a:r>
            <a:r>
              <a:rPr lang="en-US" sz="3400" dirty="0"/>
              <a:t>Therefore repent and return, so that your sins may be wiped away, in order that times of refreshing may come from the presence of the Lord; </a:t>
            </a:r>
            <a:r>
              <a:rPr lang="en-US" sz="3400" b="1" baseline="30000" dirty="0"/>
              <a:t>20 </a:t>
            </a:r>
            <a:r>
              <a:rPr lang="en-US" sz="3400" dirty="0"/>
              <a:t>and that He may send Jesus, the Christ appointed for you, </a:t>
            </a:r>
            <a:r>
              <a:rPr lang="en-US" sz="3400" b="1" baseline="30000" dirty="0"/>
              <a:t>21 </a:t>
            </a:r>
            <a:r>
              <a:rPr lang="en-US" sz="3400" dirty="0"/>
              <a:t>whom heaven must receive until the period of restoration of all things about which God spoke by the mouth of His holy prophets from ancient time. </a:t>
            </a:r>
            <a:endParaRPr lang="en-US" sz="3100" dirty="0"/>
          </a:p>
        </p:txBody>
      </p:sp>
      <p:sp>
        <p:nvSpPr>
          <p:cNvPr id="3" name="Rounded Rectangular Callout 17">
            <a:extLst>
              <a:ext uri="{FF2B5EF4-FFF2-40B4-BE49-F238E27FC236}">
                <a16:creationId xmlns:a16="http://schemas.microsoft.com/office/drawing/2014/main" id="{2B161F16-495A-2410-E659-B1C8F9513A34}"/>
              </a:ext>
            </a:extLst>
          </p:cNvPr>
          <p:cNvSpPr/>
          <p:nvPr/>
        </p:nvSpPr>
        <p:spPr>
          <a:xfrm>
            <a:off x="6934200" y="228600"/>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Bad</a:t>
            </a:r>
            <a:r>
              <a:rPr lang="en-US" sz="4800" b="1" dirty="0"/>
              <a:t> News…</a:t>
            </a:r>
            <a:endParaRPr lang="en-US" sz="4800" b="1" i="1" dirty="0"/>
          </a:p>
        </p:txBody>
      </p:sp>
      <p:sp>
        <p:nvSpPr>
          <p:cNvPr id="4" name="Rounded Rectangular Callout 17">
            <a:extLst>
              <a:ext uri="{FF2B5EF4-FFF2-40B4-BE49-F238E27FC236}">
                <a16:creationId xmlns:a16="http://schemas.microsoft.com/office/drawing/2014/main" id="{EFA57827-98E7-B5E4-B0DE-03B44E95FA67}"/>
              </a:ext>
            </a:extLst>
          </p:cNvPr>
          <p:cNvSpPr/>
          <p:nvPr/>
        </p:nvSpPr>
        <p:spPr>
          <a:xfrm>
            <a:off x="7905750" y="1248508"/>
            <a:ext cx="30861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Evidence</a:t>
            </a:r>
          </a:p>
        </p:txBody>
      </p:sp>
      <p:sp>
        <p:nvSpPr>
          <p:cNvPr id="5" name="Rounded Rectangular Callout 17">
            <a:extLst>
              <a:ext uri="{FF2B5EF4-FFF2-40B4-BE49-F238E27FC236}">
                <a16:creationId xmlns:a16="http://schemas.microsoft.com/office/drawing/2014/main" id="{70B25447-8FDA-336D-A043-2D490DB2A16E}"/>
              </a:ext>
            </a:extLst>
          </p:cNvPr>
          <p:cNvSpPr/>
          <p:nvPr/>
        </p:nvSpPr>
        <p:spPr>
          <a:xfrm>
            <a:off x="6934200" y="2218592"/>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Good</a:t>
            </a:r>
            <a:r>
              <a:rPr lang="en-US" sz="4800" b="1" dirty="0"/>
              <a:t> News!</a:t>
            </a:r>
            <a:endParaRPr lang="en-US" sz="4800" b="1" i="1" dirty="0"/>
          </a:p>
        </p:txBody>
      </p:sp>
    </p:spTree>
    <p:extLst>
      <p:ext uri="{BB962C8B-B14F-4D97-AF65-F5344CB8AC3E}">
        <p14:creationId xmlns:p14="http://schemas.microsoft.com/office/powerpoint/2010/main" val="124338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67000" y="5672435"/>
            <a:ext cx="92964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Acts 3 &amp; 4 Spiritual Confidence </a:t>
            </a:r>
            <a:endParaRPr lang="en-US" sz="4400" b="1" i="1" dirty="0"/>
          </a:p>
        </p:txBody>
      </p:sp>
      <p:sp>
        <p:nvSpPr>
          <p:cNvPr id="8" name="TextBox 7"/>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Rounded Rectangular Callout 17">
            <a:extLst>
              <a:ext uri="{FF2B5EF4-FFF2-40B4-BE49-F238E27FC236}">
                <a16:creationId xmlns:a16="http://schemas.microsoft.com/office/drawing/2014/main" id="{C98F032A-62DE-76CA-39F6-478D43890858}"/>
              </a:ext>
            </a:extLst>
          </p:cNvPr>
          <p:cNvSpPr/>
          <p:nvPr/>
        </p:nvSpPr>
        <p:spPr>
          <a:xfrm>
            <a:off x="8991600" y="4648200"/>
            <a:ext cx="2819400" cy="762000"/>
          </a:xfrm>
          <a:prstGeom prst="wedgeRoundRectCallout">
            <a:avLst>
              <a:gd name="adj1" fmla="val -22225"/>
              <a:gd name="adj2" fmla="val 49596"/>
              <a:gd name="adj3" fmla="val 16667"/>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t>Context…</a:t>
            </a:r>
            <a:endParaRPr lang="en-US" sz="4000" b="1" i="1" dirty="0"/>
          </a:p>
        </p:txBody>
      </p:sp>
      <p:sp>
        <p:nvSpPr>
          <p:cNvPr id="4" name="Content Placeholder 3">
            <a:extLst>
              <a:ext uri="{FF2B5EF4-FFF2-40B4-BE49-F238E27FC236}">
                <a16:creationId xmlns:a16="http://schemas.microsoft.com/office/drawing/2014/main" id="{A3865E6C-CCD9-CACE-1F38-4C0F38D1B52D}"/>
              </a:ext>
            </a:extLst>
          </p:cNvPr>
          <p:cNvSpPr>
            <a:spLocks noGrp="1"/>
          </p:cNvSpPr>
          <p:nvPr>
            <p:ph idx="1"/>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72439E-8B74-79A4-0B5F-474E255FE89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26DD61F-4816-C9A5-B506-47B8B0A72D4F}"/>
              </a:ext>
            </a:extLst>
          </p:cNvPr>
          <p:cNvSpPr txBox="1"/>
          <p:nvPr/>
        </p:nvSpPr>
        <p:spPr>
          <a:xfrm>
            <a:off x="0" y="3657600"/>
            <a:ext cx="12192000" cy="32092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3:19 </a:t>
            </a:r>
            <a:r>
              <a:rPr lang="en-US" sz="3400" dirty="0"/>
              <a:t>Therefore repent and return, so that your sins may be wiped away, in order that times of refreshing may come from the presence of the Lord; </a:t>
            </a:r>
            <a:r>
              <a:rPr lang="en-US" sz="3400" b="1" baseline="30000" dirty="0"/>
              <a:t>20 </a:t>
            </a:r>
            <a:r>
              <a:rPr lang="en-US" sz="3400" dirty="0"/>
              <a:t>and that He may send </a:t>
            </a:r>
            <a:r>
              <a:rPr lang="en-US" sz="3400" b="1" u="sng" dirty="0">
                <a:solidFill>
                  <a:srgbClr val="002060"/>
                </a:solidFill>
              </a:rPr>
              <a:t>Jesus, the Christ appointed for you</a:t>
            </a:r>
            <a:r>
              <a:rPr lang="en-US" sz="3400" dirty="0"/>
              <a:t>, </a:t>
            </a:r>
            <a:r>
              <a:rPr lang="en-US" sz="3400" b="1" baseline="30000" dirty="0"/>
              <a:t>21 </a:t>
            </a:r>
            <a:r>
              <a:rPr lang="en-US" sz="3400" dirty="0"/>
              <a:t>whom heaven must receive until the period of restoration of all things about which God spoke by the mouth of His holy prophets from ancient time. </a:t>
            </a:r>
            <a:endParaRPr lang="en-US" sz="3100" dirty="0"/>
          </a:p>
        </p:txBody>
      </p:sp>
      <p:sp>
        <p:nvSpPr>
          <p:cNvPr id="3" name="Rounded Rectangular Callout 17">
            <a:extLst>
              <a:ext uri="{FF2B5EF4-FFF2-40B4-BE49-F238E27FC236}">
                <a16:creationId xmlns:a16="http://schemas.microsoft.com/office/drawing/2014/main" id="{AECAB942-942C-EEEA-C32C-919FBF2B220F}"/>
              </a:ext>
            </a:extLst>
          </p:cNvPr>
          <p:cNvSpPr/>
          <p:nvPr/>
        </p:nvSpPr>
        <p:spPr>
          <a:xfrm>
            <a:off x="6934200" y="228600"/>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Bad</a:t>
            </a:r>
            <a:r>
              <a:rPr lang="en-US" sz="4800" b="1" dirty="0"/>
              <a:t> News…</a:t>
            </a:r>
            <a:endParaRPr lang="en-US" sz="4800" b="1" i="1" dirty="0"/>
          </a:p>
        </p:txBody>
      </p:sp>
      <p:sp>
        <p:nvSpPr>
          <p:cNvPr id="4" name="Rounded Rectangular Callout 17">
            <a:extLst>
              <a:ext uri="{FF2B5EF4-FFF2-40B4-BE49-F238E27FC236}">
                <a16:creationId xmlns:a16="http://schemas.microsoft.com/office/drawing/2014/main" id="{94762C3F-3EFA-8149-89B3-0CFA550F8B08}"/>
              </a:ext>
            </a:extLst>
          </p:cNvPr>
          <p:cNvSpPr/>
          <p:nvPr/>
        </p:nvSpPr>
        <p:spPr>
          <a:xfrm>
            <a:off x="7905750" y="1248508"/>
            <a:ext cx="30861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Evidence</a:t>
            </a:r>
          </a:p>
        </p:txBody>
      </p:sp>
      <p:sp>
        <p:nvSpPr>
          <p:cNvPr id="5" name="Rounded Rectangular Callout 17">
            <a:extLst>
              <a:ext uri="{FF2B5EF4-FFF2-40B4-BE49-F238E27FC236}">
                <a16:creationId xmlns:a16="http://schemas.microsoft.com/office/drawing/2014/main" id="{E21F2832-8619-A8A4-7A35-707F5E27252F}"/>
              </a:ext>
            </a:extLst>
          </p:cNvPr>
          <p:cNvSpPr/>
          <p:nvPr/>
        </p:nvSpPr>
        <p:spPr>
          <a:xfrm>
            <a:off x="6934200" y="2218592"/>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Good</a:t>
            </a:r>
            <a:r>
              <a:rPr lang="en-US" sz="4800" b="1" dirty="0"/>
              <a:t> News!</a:t>
            </a:r>
            <a:endParaRPr lang="en-US" sz="4800" b="1" i="1" dirty="0"/>
          </a:p>
        </p:txBody>
      </p:sp>
    </p:spTree>
    <p:extLst>
      <p:ext uri="{BB962C8B-B14F-4D97-AF65-F5344CB8AC3E}">
        <p14:creationId xmlns:p14="http://schemas.microsoft.com/office/powerpoint/2010/main" val="3601221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51B97D-07D2-C960-1657-BE31BC150DC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053B5CA-8633-0254-BCA3-603AF654DD41}"/>
              </a:ext>
            </a:extLst>
          </p:cNvPr>
          <p:cNvSpPr txBox="1"/>
          <p:nvPr/>
        </p:nvSpPr>
        <p:spPr>
          <a:xfrm>
            <a:off x="0" y="3657600"/>
            <a:ext cx="12192000" cy="32092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3:19 </a:t>
            </a:r>
            <a:r>
              <a:rPr lang="en-US" sz="3400" b="1" u="sng" dirty="0">
                <a:solidFill>
                  <a:srgbClr val="002060"/>
                </a:solidFill>
              </a:rPr>
              <a:t>Therefore repent and return</a:t>
            </a:r>
            <a:r>
              <a:rPr lang="en-US" sz="3400" dirty="0"/>
              <a:t>, so that your sins may be wiped away, in order that times of refreshing may come from the presence of the Lord; </a:t>
            </a:r>
            <a:r>
              <a:rPr lang="en-US" sz="3400" b="1" baseline="30000" dirty="0"/>
              <a:t>20 </a:t>
            </a:r>
            <a:r>
              <a:rPr lang="en-US" sz="3400" dirty="0"/>
              <a:t>and that He may send Jesus, the Christ appointed for you, </a:t>
            </a:r>
            <a:r>
              <a:rPr lang="en-US" sz="3400" b="1" baseline="30000" dirty="0"/>
              <a:t>21 </a:t>
            </a:r>
            <a:r>
              <a:rPr lang="en-US" sz="3400" dirty="0"/>
              <a:t>whom heaven must receive until the period of restoration of all things about which God spoke by the mouth of His holy prophets from ancient time. </a:t>
            </a:r>
            <a:endParaRPr lang="en-US" sz="3100" dirty="0"/>
          </a:p>
        </p:txBody>
      </p:sp>
      <p:sp>
        <p:nvSpPr>
          <p:cNvPr id="3" name="Rounded Rectangular Callout 17">
            <a:extLst>
              <a:ext uri="{FF2B5EF4-FFF2-40B4-BE49-F238E27FC236}">
                <a16:creationId xmlns:a16="http://schemas.microsoft.com/office/drawing/2014/main" id="{8C3DFA80-9D31-7363-C239-8912AEC3C40C}"/>
              </a:ext>
            </a:extLst>
          </p:cNvPr>
          <p:cNvSpPr/>
          <p:nvPr/>
        </p:nvSpPr>
        <p:spPr>
          <a:xfrm>
            <a:off x="6934200" y="228600"/>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Bad</a:t>
            </a:r>
            <a:r>
              <a:rPr lang="en-US" sz="4800" b="1" dirty="0"/>
              <a:t> News…</a:t>
            </a:r>
            <a:endParaRPr lang="en-US" sz="4800" b="1" i="1" dirty="0"/>
          </a:p>
        </p:txBody>
      </p:sp>
      <p:sp>
        <p:nvSpPr>
          <p:cNvPr id="4" name="Rounded Rectangular Callout 17">
            <a:extLst>
              <a:ext uri="{FF2B5EF4-FFF2-40B4-BE49-F238E27FC236}">
                <a16:creationId xmlns:a16="http://schemas.microsoft.com/office/drawing/2014/main" id="{A391F5DD-61CF-46EE-027B-DD37E100C628}"/>
              </a:ext>
            </a:extLst>
          </p:cNvPr>
          <p:cNvSpPr/>
          <p:nvPr/>
        </p:nvSpPr>
        <p:spPr>
          <a:xfrm>
            <a:off x="7905750" y="1248508"/>
            <a:ext cx="30861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Evidence</a:t>
            </a:r>
          </a:p>
        </p:txBody>
      </p:sp>
      <p:sp>
        <p:nvSpPr>
          <p:cNvPr id="5" name="Rounded Rectangular Callout 17">
            <a:extLst>
              <a:ext uri="{FF2B5EF4-FFF2-40B4-BE49-F238E27FC236}">
                <a16:creationId xmlns:a16="http://schemas.microsoft.com/office/drawing/2014/main" id="{3396F5D7-6CB1-ADDA-2025-252BACDE57C6}"/>
              </a:ext>
            </a:extLst>
          </p:cNvPr>
          <p:cNvSpPr/>
          <p:nvPr/>
        </p:nvSpPr>
        <p:spPr>
          <a:xfrm>
            <a:off x="6934200" y="2218592"/>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Good</a:t>
            </a:r>
            <a:r>
              <a:rPr lang="en-US" sz="4800" b="1" dirty="0"/>
              <a:t> News!</a:t>
            </a:r>
            <a:endParaRPr lang="en-US" sz="4800" b="1" i="1" dirty="0"/>
          </a:p>
        </p:txBody>
      </p:sp>
    </p:spTree>
    <p:extLst>
      <p:ext uri="{BB962C8B-B14F-4D97-AF65-F5344CB8AC3E}">
        <p14:creationId xmlns:p14="http://schemas.microsoft.com/office/powerpoint/2010/main" val="424215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F6A6B4-1FD1-737A-AD36-B9496FDBC4A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C50F3A1-B0CC-F909-7470-4D78037C9C18}"/>
              </a:ext>
            </a:extLst>
          </p:cNvPr>
          <p:cNvSpPr txBox="1"/>
          <p:nvPr/>
        </p:nvSpPr>
        <p:spPr>
          <a:xfrm>
            <a:off x="0" y="3657600"/>
            <a:ext cx="12192000" cy="32092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3:19 </a:t>
            </a:r>
            <a:r>
              <a:rPr lang="en-US" sz="3400" dirty="0"/>
              <a:t>Therefore repent and return, </a:t>
            </a:r>
            <a:r>
              <a:rPr lang="en-US" sz="3400" b="1" u="sng" dirty="0">
                <a:solidFill>
                  <a:srgbClr val="002060"/>
                </a:solidFill>
              </a:rPr>
              <a:t>so that your sins may be wiped away</a:t>
            </a:r>
            <a:r>
              <a:rPr lang="en-US" sz="3400" dirty="0"/>
              <a:t>, in order that times of refreshing may come from the presence of the Lord; </a:t>
            </a:r>
            <a:r>
              <a:rPr lang="en-US" sz="3400" b="1" baseline="30000" dirty="0"/>
              <a:t>20 </a:t>
            </a:r>
            <a:r>
              <a:rPr lang="en-US" sz="3400" dirty="0"/>
              <a:t>and that He may send Jesus, the Christ appointed for you, </a:t>
            </a:r>
            <a:r>
              <a:rPr lang="en-US" sz="3400" b="1" baseline="30000" dirty="0"/>
              <a:t>21 </a:t>
            </a:r>
            <a:r>
              <a:rPr lang="en-US" sz="3400" dirty="0"/>
              <a:t>whom heaven must receive until the period of restoration of all things about which God spoke by the mouth of His holy prophets from ancient time. </a:t>
            </a:r>
            <a:endParaRPr lang="en-US" sz="3100" dirty="0"/>
          </a:p>
        </p:txBody>
      </p:sp>
      <p:sp>
        <p:nvSpPr>
          <p:cNvPr id="3" name="Rounded Rectangular Callout 17">
            <a:extLst>
              <a:ext uri="{FF2B5EF4-FFF2-40B4-BE49-F238E27FC236}">
                <a16:creationId xmlns:a16="http://schemas.microsoft.com/office/drawing/2014/main" id="{8673C687-B1CE-CE2D-4BF8-D2E7BD551AD1}"/>
              </a:ext>
            </a:extLst>
          </p:cNvPr>
          <p:cNvSpPr/>
          <p:nvPr/>
        </p:nvSpPr>
        <p:spPr>
          <a:xfrm>
            <a:off x="6934200" y="228600"/>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Bad</a:t>
            </a:r>
            <a:r>
              <a:rPr lang="en-US" sz="4800" b="1" dirty="0"/>
              <a:t> News…</a:t>
            </a:r>
            <a:endParaRPr lang="en-US" sz="4800" b="1" i="1" dirty="0"/>
          </a:p>
        </p:txBody>
      </p:sp>
      <p:sp>
        <p:nvSpPr>
          <p:cNvPr id="4" name="Rounded Rectangular Callout 17">
            <a:extLst>
              <a:ext uri="{FF2B5EF4-FFF2-40B4-BE49-F238E27FC236}">
                <a16:creationId xmlns:a16="http://schemas.microsoft.com/office/drawing/2014/main" id="{A2C9EAB0-AAAC-1A49-536A-9E2FD6AD5253}"/>
              </a:ext>
            </a:extLst>
          </p:cNvPr>
          <p:cNvSpPr/>
          <p:nvPr/>
        </p:nvSpPr>
        <p:spPr>
          <a:xfrm>
            <a:off x="7905750" y="1248508"/>
            <a:ext cx="30861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Evidence</a:t>
            </a:r>
          </a:p>
        </p:txBody>
      </p:sp>
      <p:sp>
        <p:nvSpPr>
          <p:cNvPr id="5" name="Rounded Rectangular Callout 17">
            <a:extLst>
              <a:ext uri="{FF2B5EF4-FFF2-40B4-BE49-F238E27FC236}">
                <a16:creationId xmlns:a16="http://schemas.microsoft.com/office/drawing/2014/main" id="{175A30FD-2A68-BDDE-7BEF-DDDBFE12467C}"/>
              </a:ext>
            </a:extLst>
          </p:cNvPr>
          <p:cNvSpPr/>
          <p:nvPr/>
        </p:nvSpPr>
        <p:spPr>
          <a:xfrm>
            <a:off x="6934200" y="2218592"/>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Good</a:t>
            </a:r>
            <a:r>
              <a:rPr lang="en-US" sz="4800" b="1" dirty="0"/>
              <a:t> News!</a:t>
            </a:r>
            <a:endParaRPr lang="en-US" sz="4800" b="1" i="1" dirty="0"/>
          </a:p>
        </p:txBody>
      </p:sp>
      <p:sp>
        <p:nvSpPr>
          <p:cNvPr id="7" name="Speech Bubble: Rectangle 6">
            <a:extLst>
              <a:ext uri="{FF2B5EF4-FFF2-40B4-BE49-F238E27FC236}">
                <a16:creationId xmlns:a16="http://schemas.microsoft.com/office/drawing/2014/main" id="{24D36460-E746-5462-55DD-F5D7CCD34B80}"/>
              </a:ext>
            </a:extLst>
          </p:cNvPr>
          <p:cNvSpPr/>
          <p:nvPr/>
        </p:nvSpPr>
        <p:spPr>
          <a:xfrm>
            <a:off x="228600" y="2962920"/>
            <a:ext cx="7781923" cy="683359"/>
          </a:xfrm>
          <a:prstGeom prst="wedgeRectCallout">
            <a:avLst>
              <a:gd name="adj1" fmla="val 88046"/>
              <a:gd name="adj2" fmla="val 759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Exaleiph</a:t>
            </a:r>
            <a:r>
              <a:rPr lang="en-US" sz="3200" b="1" i="1" dirty="0">
                <a:solidFill>
                  <a:schemeClr val="tx1"/>
                </a:solidFill>
              </a:rPr>
              <a:t>: “</a:t>
            </a:r>
            <a:r>
              <a:rPr lang="en-US" sz="3200" dirty="0">
                <a:solidFill>
                  <a:schemeClr val="tx1"/>
                </a:solidFill>
              </a:rPr>
              <a:t>to obliterate, erase, or blot out.”</a:t>
            </a:r>
            <a:endParaRPr lang="en-US" sz="3200" b="1" dirty="0">
              <a:solidFill>
                <a:schemeClr val="tx1"/>
              </a:solidFill>
            </a:endParaRPr>
          </a:p>
        </p:txBody>
      </p:sp>
    </p:spTree>
    <p:extLst>
      <p:ext uri="{BB962C8B-B14F-4D97-AF65-F5344CB8AC3E}">
        <p14:creationId xmlns:p14="http://schemas.microsoft.com/office/powerpoint/2010/main" val="21776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64CCFA-CB7D-9189-743B-EBD885DAA64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7ACA26D-F098-9B6E-CF5F-529461C52AB3}"/>
              </a:ext>
            </a:extLst>
          </p:cNvPr>
          <p:cNvSpPr txBox="1"/>
          <p:nvPr/>
        </p:nvSpPr>
        <p:spPr>
          <a:xfrm>
            <a:off x="0" y="3657600"/>
            <a:ext cx="12192000" cy="32092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3:19 </a:t>
            </a:r>
            <a:r>
              <a:rPr lang="en-US" sz="3400" dirty="0"/>
              <a:t>Therefore repent and return, so that your sins may be wiped away, </a:t>
            </a:r>
            <a:r>
              <a:rPr lang="en-US" sz="3300" b="1" u="sng" dirty="0">
                <a:solidFill>
                  <a:srgbClr val="002060"/>
                </a:solidFill>
              </a:rPr>
              <a:t>in order that times of refreshing may come from the presence </a:t>
            </a:r>
            <a:r>
              <a:rPr lang="en-US" sz="3400" b="1" u="sng" dirty="0">
                <a:solidFill>
                  <a:srgbClr val="002060"/>
                </a:solidFill>
              </a:rPr>
              <a:t>of the Lord</a:t>
            </a:r>
            <a:r>
              <a:rPr lang="en-US" sz="3400" dirty="0"/>
              <a:t>; </a:t>
            </a:r>
            <a:r>
              <a:rPr lang="en-US" sz="3400" b="1" baseline="30000" dirty="0"/>
              <a:t>20 </a:t>
            </a:r>
            <a:r>
              <a:rPr lang="en-US" sz="3400" dirty="0"/>
              <a:t>and that He may send Jesus, the Christ appointed for you, </a:t>
            </a:r>
            <a:r>
              <a:rPr lang="en-US" sz="3400" b="1" baseline="30000" dirty="0"/>
              <a:t>21 </a:t>
            </a:r>
            <a:r>
              <a:rPr lang="en-US" sz="3400" dirty="0"/>
              <a:t>whom heaven must receive until the period of restoration of all things about which God spoke by the mouth of His holy prophets from ancient time. </a:t>
            </a:r>
            <a:endParaRPr lang="en-US" sz="3100" dirty="0"/>
          </a:p>
        </p:txBody>
      </p:sp>
      <p:sp>
        <p:nvSpPr>
          <p:cNvPr id="3" name="Rounded Rectangular Callout 17">
            <a:extLst>
              <a:ext uri="{FF2B5EF4-FFF2-40B4-BE49-F238E27FC236}">
                <a16:creationId xmlns:a16="http://schemas.microsoft.com/office/drawing/2014/main" id="{B97C2222-9428-D3AA-4BBC-E5792D4F4BBC}"/>
              </a:ext>
            </a:extLst>
          </p:cNvPr>
          <p:cNvSpPr/>
          <p:nvPr/>
        </p:nvSpPr>
        <p:spPr>
          <a:xfrm>
            <a:off x="6934200" y="228600"/>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Bad</a:t>
            </a:r>
            <a:r>
              <a:rPr lang="en-US" sz="4800" b="1" dirty="0"/>
              <a:t> News…</a:t>
            </a:r>
            <a:endParaRPr lang="en-US" sz="4800" b="1" i="1" dirty="0"/>
          </a:p>
        </p:txBody>
      </p:sp>
      <p:sp>
        <p:nvSpPr>
          <p:cNvPr id="4" name="Rounded Rectangular Callout 17">
            <a:extLst>
              <a:ext uri="{FF2B5EF4-FFF2-40B4-BE49-F238E27FC236}">
                <a16:creationId xmlns:a16="http://schemas.microsoft.com/office/drawing/2014/main" id="{6F285016-C507-371E-CDA4-E7881C6AA7E4}"/>
              </a:ext>
            </a:extLst>
          </p:cNvPr>
          <p:cNvSpPr/>
          <p:nvPr/>
        </p:nvSpPr>
        <p:spPr>
          <a:xfrm>
            <a:off x="7905750" y="1248508"/>
            <a:ext cx="30861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Evidence</a:t>
            </a:r>
          </a:p>
        </p:txBody>
      </p:sp>
      <p:sp>
        <p:nvSpPr>
          <p:cNvPr id="5" name="Rounded Rectangular Callout 17">
            <a:extLst>
              <a:ext uri="{FF2B5EF4-FFF2-40B4-BE49-F238E27FC236}">
                <a16:creationId xmlns:a16="http://schemas.microsoft.com/office/drawing/2014/main" id="{2D2E355D-0FDD-9115-23E0-1DC8D6E798C8}"/>
              </a:ext>
            </a:extLst>
          </p:cNvPr>
          <p:cNvSpPr/>
          <p:nvPr/>
        </p:nvSpPr>
        <p:spPr>
          <a:xfrm>
            <a:off x="6934200" y="2218592"/>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Good</a:t>
            </a:r>
            <a:r>
              <a:rPr lang="en-US" sz="4800" b="1" dirty="0"/>
              <a:t> News!</a:t>
            </a:r>
            <a:endParaRPr lang="en-US" sz="4800" b="1" i="1" dirty="0"/>
          </a:p>
        </p:txBody>
      </p:sp>
    </p:spTree>
    <p:extLst>
      <p:ext uri="{BB962C8B-B14F-4D97-AF65-F5344CB8AC3E}">
        <p14:creationId xmlns:p14="http://schemas.microsoft.com/office/powerpoint/2010/main" val="20470554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1F827-0BC1-B87A-8AE6-B55823840BF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FA72448-BADD-334A-81FE-E73265E5720D}"/>
              </a:ext>
            </a:extLst>
          </p:cNvPr>
          <p:cNvSpPr txBox="1"/>
          <p:nvPr/>
        </p:nvSpPr>
        <p:spPr>
          <a:xfrm>
            <a:off x="0" y="3657600"/>
            <a:ext cx="12192000" cy="32092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3:19 </a:t>
            </a:r>
            <a:r>
              <a:rPr lang="en-US" sz="3400" dirty="0"/>
              <a:t>Therefore repent and return, so that your sins may be wiped away, in order that times of refreshing may come from the presence of the Lord; </a:t>
            </a:r>
            <a:r>
              <a:rPr lang="en-US" sz="3400" b="1" baseline="30000" dirty="0"/>
              <a:t>20 </a:t>
            </a:r>
            <a:r>
              <a:rPr lang="en-US" sz="3400" dirty="0"/>
              <a:t>and that He may send Jesus, the Christ appointed for you, </a:t>
            </a:r>
            <a:r>
              <a:rPr lang="en-US" sz="3400" b="1" baseline="30000" dirty="0"/>
              <a:t>21 </a:t>
            </a:r>
            <a:r>
              <a:rPr lang="en-US" sz="3400" dirty="0"/>
              <a:t>whom heaven must receive until the period of </a:t>
            </a:r>
            <a:r>
              <a:rPr lang="en-US" sz="3400" b="1" u="sng" dirty="0">
                <a:solidFill>
                  <a:srgbClr val="002060"/>
                </a:solidFill>
              </a:rPr>
              <a:t>restoration of all things</a:t>
            </a:r>
            <a:r>
              <a:rPr lang="en-US" sz="3400" dirty="0"/>
              <a:t> about which God spoke by the mouth of His holy prophets from ancient time. </a:t>
            </a:r>
            <a:endParaRPr lang="en-US" sz="3100" dirty="0"/>
          </a:p>
        </p:txBody>
      </p:sp>
      <p:sp>
        <p:nvSpPr>
          <p:cNvPr id="3" name="Rounded Rectangular Callout 17">
            <a:extLst>
              <a:ext uri="{FF2B5EF4-FFF2-40B4-BE49-F238E27FC236}">
                <a16:creationId xmlns:a16="http://schemas.microsoft.com/office/drawing/2014/main" id="{C41C8137-51E3-C262-86CB-F6312DE1FBBA}"/>
              </a:ext>
            </a:extLst>
          </p:cNvPr>
          <p:cNvSpPr/>
          <p:nvPr/>
        </p:nvSpPr>
        <p:spPr>
          <a:xfrm>
            <a:off x="6934200" y="228600"/>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Bad</a:t>
            </a:r>
            <a:r>
              <a:rPr lang="en-US" sz="4800" b="1" dirty="0"/>
              <a:t> News…</a:t>
            </a:r>
            <a:endParaRPr lang="en-US" sz="4800" b="1" i="1" dirty="0"/>
          </a:p>
        </p:txBody>
      </p:sp>
      <p:sp>
        <p:nvSpPr>
          <p:cNvPr id="4" name="Rounded Rectangular Callout 17">
            <a:extLst>
              <a:ext uri="{FF2B5EF4-FFF2-40B4-BE49-F238E27FC236}">
                <a16:creationId xmlns:a16="http://schemas.microsoft.com/office/drawing/2014/main" id="{06447A44-3FF1-51C8-8C58-7EBE78318E2E}"/>
              </a:ext>
            </a:extLst>
          </p:cNvPr>
          <p:cNvSpPr/>
          <p:nvPr/>
        </p:nvSpPr>
        <p:spPr>
          <a:xfrm>
            <a:off x="7905750" y="1248508"/>
            <a:ext cx="30861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Evidence</a:t>
            </a:r>
          </a:p>
        </p:txBody>
      </p:sp>
      <p:sp>
        <p:nvSpPr>
          <p:cNvPr id="5" name="Rounded Rectangular Callout 17">
            <a:extLst>
              <a:ext uri="{FF2B5EF4-FFF2-40B4-BE49-F238E27FC236}">
                <a16:creationId xmlns:a16="http://schemas.microsoft.com/office/drawing/2014/main" id="{1BBE1CD2-39D7-18E4-CCA1-94E1297A8CA7}"/>
              </a:ext>
            </a:extLst>
          </p:cNvPr>
          <p:cNvSpPr/>
          <p:nvPr/>
        </p:nvSpPr>
        <p:spPr>
          <a:xfrm>
            <a:off x="6934200" y="2218592"/>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Good</a:t>
            </a:r>
            <a:r>
              <a:rPr lang="en-US" sz="4800" b="1" dirty="0"/>
              <a:t> News!</a:t>
            </a:r>
            <a:endParaRPr lang="en-US" sz="4800" b="1" i="1" dirty="0"/>
          </a:p>
        </p:txBody>
      </p:sp>
      <p:sp>
        <p:nvSpPr>
          <p:cNvPr id="7" name="Rounded Rectangular Callout 17">
            <a:extLst>
              <a:ext uri="{FF2B5EF4-FFF2-40B4-BE49-F238E27FC236}">
                <a16:creationId xmlns:a16="http://schemas.microsoft.com/office/drawing/2014/main" id="{B07624B5-6D25-8C80-7987-DAD3C1396A2B}"/>
              </a:ext>
            </a:extLst>
          </p:cNvPr>
          <p:cNvSpPr/>
          <p:nvPr/>
        </p:nvSpPr>
        <p:spPr>
          <a:xfrm>
            <a:off x="402352" y="808192"/>
            <a:ext cx="6138915" cy="205000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600" b="1" dirty="0"/>
              <a:t>The invitation stands today!</a:t>
            </a:r>
            <a:endParaRPr lang="en-US" sz="6600" b="1" i="1" dirty="0"/>
          </a:p>
        </p:txBody>
      </p:sp>
    </p:spTree>
    <p:extLst>
      <p:ext uri="{BB962C8B-B14F-4D97-AF65-F5344CB8AC3E}">
        <p14:creationId xmlns:p14="http://schemas.microsoft.com/office/powerpoint/2010/main" val="46274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C97F68-36F4-9452-2284-ACBDD532686E}"/>
            </a:ext>
          </a:extLst>
        </p:cNvPr>
        <p:cNvGrpSpPr/>
        <p:nvPr/>
      </p:nvGrpSpPr>
      <p:grpSpPr>
        <a:xfrm>
          <a:off x="0" y="0"/>
          <a:ext cx="0" cy="0"/>
          <a:chOff x="0" y="0"/>
          <a:chExt cx="0" cy="0"/>
        </a:xfrm>
      </p:grpSpPr>
      <p:sp>
        <p:nvSpPr>
          <p:cNvPr id="3" name="Rounded Rectangular Callout 17">
            <a:extLst>
              <a:ext uri="{FF2B5EF4-FFF2-40B4-BE49-F238E27FC236}">
                <a16:creationId xmlns:a16="http://schemas.microsoft.com/office/drawing/2014/main" id="{0C42A32A-2446-99EB-1B1B-0EDEFE155E1C}"/>
              </a:ext>
            </a:extLst>
          </p:cNvPr>
          <p:cNvSpPr/>
          <p:nvPr/>
        </p:nvSpPr>
        <p:spPr>
          <a:xfrm>
            <a:off x="6934200" y="228600"/>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Bad</a:t>
            </a:r>
            <a:r>
              <a:rPr lang="en-US" sz="4800" b="1" dirty="0"/>
              <a:t> News…</a:t>
            </a:r>
            <a:endParaRPr lang="en-US" sz="4800" b="1" i="1" dirty="0"/>
          </a:p>
        </p:txBody>
      </p:sp>
      <p:sp>
        <p:nvSpPr>
          <p:cNvPr id="4" name="Rounded Rectangular Callout 17">
            <a:extLst>
              <a:ext uri="{FF2B5EF4-FFF2-40B4-BE49-F238E27FC236}">
                <a16:creationId xmlns:a16="http://schemas.microsoft.com/office/drawing/2014/main" id="{09FF7F47-1056-F9FE-8696-786300BC47EE}"/>
              </a:ext>
            </a:extLst>
          </p:cNvPr>
          <p:cNvSpPr/>
          <p:nvPr/>
        </p:nvSpPr>
        <p:spPr>
          <a:xfrm>
            <a:off x="7905750" y="1248508"/>
            <a:ext cx="30861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Evidence</a:t>
            </a:r>
          </a:p>
        </p:txBody>
      </p:sp>
      <p:sp>
        <p:nvSpPr>
          <p:cNvPr id="5" name="Rounded Rectangular Callout 17">
            <a:extLst>
              <a:ext uri="{FF2B5EF4-FFF2-40B4-BE49-F238E27FC236}">
                <a16:creationId xmlns:a16="http://schemas.microsoft.com/office/drawing/2014/main" id="{8C33E537-46CF-E986-296F-00BDDBD956FE}"/>
              </a:ext>
            </a:extLst>
          </p:cNvPr>
          <p:cNvSpPr/>
          <p:nvPr/>
        </p:nvSpPr>
        <p:spPr>
          <a:xfrm>
            <a:off x="6934200" y="2218592"/>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Good</a:t>
            </a:r>
            <a:r>
              <a:rPr lang="en-US" sz="4800" b="1" dirty="0"/>
              <a:t> News!</a:t>
            </a:r>
            <a:endParaRPr lang="en-US" sz="4800" b="1" i="1" dirty="0"/>
          </a:p>
        </p:txBody>
      </p:sp>
      <p:sp>
        <p:nvSpPr>
          <p:cNvPr id="7" name="Rounded Rectangular Callout 17">
            <a:extLst>
              <a:ext uri="{FF2B5EF4-FFF2-40B4-BE49-F238E27FC236}">
                <a16:creationId xmlns:a16="http://schemas.microsoft.com/office/drawing/2014/main" id="{E2E11434-7942-4F68-4C35-8C3143A2EA4D}"/>
              </a:ext>
            </a:extLst>
          </p:cNvPr>
          <p:cNvSpPr/>
          <p:nvPr/>
        </p:nvSpPr>
        <p:spPr>
          <a:xfrm>
            <a:off x="402352" y="808192"/>
            <a:ext cx="6138915" cy="205000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600" b="1" dirty="0"/>
              <a:t>The invitation stands today!</a:t>
            </a:r>
            <a:endParaRPr lang="en-US" sz="6600" b="1" i="1" dirty="0"/>
          </a:p>
        </p:txBody>
      </p:sp>
      <p:sp>
        <p:nvSpPr>
          <p:cNvPr id="8" name="TextBox 7">
            <a:extLst>
              <a:ext uri="{FF2B5EF4-FFF2-40B4-BE49-F238E27FC236}">
                <a16:creationId xmlns:a16="http://schemas.microsoft.com/office/drawing/2014/main" id="{5B278570-D4EA-06C5-E4CF-49FCCDAF9B2F}"/>
              </a:ext>
            </a:extLst>
          </p:cNvPr>
          <p:cNvSpPr txBox="1"/>
          <p:nvPr/>
        </p:nvSpPr>
        <p:spPr>
          <a:xfrm>
            <a:off x="0" y="5638800"/>
            <a:ext cx="12192000" cy="1228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4:1</a:t>
            </a:r>
            <a:r>
              <a:rPr lang="en-US" sz="3400" b="1" dirty="0"/>
              <a:t> </a:t>
            </a:r>
            <a:r>
              <a:rPr lang="en-US" sz="3400" dirty="0"/>
              <a:t>As they were speaking to the people, the priests and the captain of the temple guard and the Sadducees came up to them,</a:t>
            </a:r>
            <a:endParaRPr lang="en-US" sz="3100" dirty="0"/>
          </a:p>
        </p:txBody>
      </p:sp>
      <p:sp>
        <p:nvSpPr>
          <p:cNvPr id="10" name="Rounded Rectangular Callout 17">
            <a:extLst>
              <a:ext uri="{FF2B5EF4-FFF2-40B4-BE49-F238E27FC236}">
                <a16:creationId xmlns:a16="http://schemas.microsoft.com/office/drawing/2014/main" id="{384DD7E8-66A4-6356-BDE3-5171E9D35FB5}"/>
              </a:ext>
            </a:extLst>
          </p:cNvPr>
          <p:cNvSpPr/>
          <p:nvPr/>
        </p:nvSpPr>
        <p:spPr>
          <a:xfrm>
            <a:off x="8915400" y="228600"/>
            <a:ext cx="30480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Uh Oh…</a:t>
            </a:r>
            <a:endParaRPr lang="en-US" sz="4800" b="1" i="1" dirty="0"/>
          </a:p>
        </p:txBody>
      </p:sp>
    </p:spTree>
    <p:extLst>
      <p:ext uri="{BB962C8B-B14F-4D97-AF65-F5344CB8AC3E}">
        <p14:creationId xmlns:p14="http://schemas.microsoft.com/office/powerpoint/2010/main" val="1785859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0B563E-C135-944C-2F22-D577FD69F738}"/>
            </a:ext>
          </a:extLst>
        </p:cNvPr>
        <p:cNvGrpSpPr/>
        <p:nvPr/>
      </p:nvGrpSpPr>
      <p:grpSpPr>
        <a:xfrm>
          <a:off x="0" y="0"/>
          <a:ext cx="0" cy="0"/>
          <a:chOff x="0" y="0"/>
          <a:chExt cx="0" cy="0"/>
        </a:xfrm>
      </p:grpSpPr>
      <p:sp>
        <p:nvSpPr>
          <p:cNvPr id="3" name="Rounded Rectangular Callout 17">
            <a:extLst>
              <a:ext uri="{FF2B5EF4-FFF2-40B4-BE49-F238E27FC236}">
                <a16:creationId xmlns:a16="http://schemas.microsoft.com/office/drawing/2014/main" id="{4812C2A8-90F3-9455-693A-65F728CF1679}"/>
              </a:ext>
            </a:extLst>
          </p:cNvPr>
          <p:cNvSpPr/>
          <p:nvPr/>
        </p:nvSpPr>
        <p:spPr>
          <a:xfrm>
            <a:off x="6934200" y="228600"/>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Bad</a:t>
            </a:r>
            <a:r>
              <a:rPr lang="en-US" sz="4800" b="1" dirty="0"/>
              <a:t> News…</a:t>
            </a:r>
            <a:endParaRPr lang="en-US" sz="4800" b="1" i="1" dirty="0"/>
          </a:p>
        </p:txBody>
      </p:sp>
      <p:sp>
        <p:nvSpPr>
          <p:cNvPr id="4" name="Rounded Rectangular Callout 17">
            <a:extLst>
              <a:ext uri="{FF2B5EF4-FFF2-40B4-BE49-F238E27FC236}">
                <a16:creationId xmlns:a16="http://schemas.microsoft.com/office/drawing/2014/main" id="{11F4310D-1E1D-E1C5-F13E-2D9AC1ED2650}"/>
              </a:ext>
            </a:extLst>
          </p:cNvPr>
          <p:cNvSpPr/>
          <p:nvPr/>
        </p:nvSpPr>
        <p:spPr>
          <a:xfrm>
            <a:off x="7905750" y="1248508"/>
            <a:ext cx="30861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Evidence</a:t>
            </a:r>
          </a:p>
        </p:txBody>
      </p:sp>
      <p:sp>
        <p:nvSpPr>
          <p:cNvPr id="5" name="Rounded Rectangular Callout 17">
            <a:extLst>
              <a:ext uri="{FF2B5EF4-FFF2-40B4-BE49-F238E27FC236}">
                <a16:creationId xmlns:a16="http://schemas.microsoft.com/office/drawing/2014/main" id="{23A0C0FE-38D8-3851-BAB2-6455A80E3C9E}"/>
              </a:ext>
            </a:extLst>
          </p:cNvPr>
          <p:cNvSpPr/>
          <p:nvPr/>
        </p:nvSpPr>
        <p:spPr>
          <a:xfrm>
            <a:off x="6934200" y="2218592"/>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Good</a:t>
            </a:r>
            <a:r>
              <a:rPr lang="en-US" sz="4800" b="1" dirty="0"/>
              <a:t> News!</a:t>
            </a:r>
            <a:endParaRPr lang="en-US" sz="4800" b="1" i="1" dirty="0"/>
          </a:p>
        </p:txBody>
      </p:sp>
      <p:sp>
        <p:nvSpPr>
          <p:cNvPr id="7" name="Rounded Rectangular Callout 17">
            <a:extLst>
              <a:ext uri="{FF2B5EF4-FFF2-40B4-BE49-F238E27FC236}">
                <a16:creationId xmlns:a16="http://schemas.microsoft.com/office/drawing/2014/main" id="{2D798286-FFDD-671D-9252-A28661526A0A}"/>
              </a:ext>
            </a:extLst>
          </p:cNvPr>
          <p:cNvSpPr/>
          <p:nvPr/>
        </p:nvSpPr>
        <p:spPr>
          <a:xfrm>
            <a:off x="402352" y="808192"/>
            <a:ext cx="6138915" cy="205000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600" b="1" dirty="0"/>
              <a:t>The invitation stands today!</a:t>
            </a:r>
            <a:endParaRPr lang="en-US" sz="6600" b="1" i="1" dirty="0"/>
          </a:p>
        </p:txBody>
      </p:sp>
      <p:sp>
        <p:nvSpPr>
          <p:cNvPr id="8" name="TextBox 7">
            <a:extLst>
              <a:ext uri="{FF2B5EF4-FFF2-40B4-BE49-F238E27FC236}">
                <a16:creationId xmlns:a16="http://schemas.microsoft.com/office/drawing/2014/main" id="{4B6E49BA-1C17-3CA7-F221-85EFF4B7D997}"/>
              </a:ext>
            </a:extLst>
          </p:cNvPr>
          <p:cNvSpPr txBox="1"/>
          <p:nvPr/>
        </p:nvSpPr>
        <p:spPr>
          <a:xfrm>
            <a:off x="0" y="5638800"/>
            <a:ext cx="12192000" cy="1228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4:2 </a:t>
            </a:r>
            <a:r>
              <a:rPr lang="en-US" sz="3400" b="1" u="sng" dirty="0">
                <a:solidFill>
                  <a:srgbClr val="002060"/>
                </a:solidFill>
              </a:rPr>
              <a:t>being greatly disturbed</a:t>
            </a:r>
            <a:r>
              <a:rPr lang="en-US" sz="3400" dirty="0"/>
              <a:t> because they were teaching the people and proclaiming in Jesus the resurrection from the dead. </a:t>
            </a:r>
          </a:p>
          <a:p>
            <a:endParaRPr lang="en-US" sz="3100" dirty="0"/>
          </a:p>
        </p:txBody>
      </p:sp>
      <p:sp>
        <p:nvSpPr>
          <p:cNvPr id="10" name="Rounded Rectangular Callout 17">
            <a:extLst>
              <a:ext uri="{FF2B5EF4-FFF2-40B4-BE49-F238E27FC236}">
                <a16:creationId xmlns:a16="http://schemas.microsoft.com/office/drawing/2014/main" id="{4BEC615E-46C8-007F-6AD4-D1A11154867B}"/>
              </a:ext>
            </a:extLst>
          </p:cNvPr>
          <p:cNvSpPr/>
          <p:nvPr/>
        </p:nvSpPr>
        <p:spPr>
          <a:xfrm>
            <a:off x="8915400" y="228600"/>
            <a:ext cx="30480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Uh Oh…</a:t>
            </a:r>
            <a:endParaRPr lang="en-US" sz="4800" b="1" i="1" dirty="0"/>
          </a:p>
        </p:txBody>
      </p:sp>
    </p:spTree>
    <p:extLst>
      <p:ext uri="{BB962C8B-B14F-4D97-AF65-F5344CB8AC3E}">
        <p14:creationId xmlns:p14="http://schemas.microsoft.com/office/powerpoint/2010/main" val="16523431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4E655F-D77F-024B-B4F4-D99D77FA3C04}"/>
            </a:ext>
          </a:extLst>
        </p:cNvPr>
        <p:cNvGrpSpPr/>
        <p:nvPr/>
      </p:nvGrpSpPr>
      <p:grpSpPr>
        <a:xfrm>
          <a:off x="0" y="0"/>
          <a:ext cx="0" cy="0"/>
          <a:chOff x="0" y="0"/>
          <a:chExt cx="0" cy="0"/>
        </a:xfrm>
      </p:grpSpPr>
      <p:sp>
        <p:nvSpPr>
          <p:cNvPr id="3" name="Rounded Rectangular Callout 17">
            <a:extLst>
              <a:ext uri="{FF2B5EF4-FFF2-40B4-BE49-F238E27FC236}">
                <a16:creationId xmlns:a16="http://schemas.microsoft.com/office/drawing/2014/main" id="{37207076-F87D-24A3-CB5F-8EBCB77360BB}"/>
              </a:ext>
            </a:extLst>
          </p:cNvPr>
          <p:cNvSpPr/>
          <p:nvPr/>
        </p:nvSpPr>
        <p:spPr>
          <a:xfrm>
            <a:off x="6934200" y="228600"/>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Bad</a:t>
            </a:r>
            <a:r>
              <a:rPr lang="en-US" sz="4800" b="1" dirty="0"/>
              <a:t> News…</a:t>
            </a:r>
            <a:endParaRPr lang="en-US" sz="4800" b="1" i="1" dirty="0"/>
          </a:p>
        </p:txBody>
      </p:sp>
      <p:sp>
        <p:nvSpPr>
          <p:cNvPr id="4" name="Rounded Rectangular Callout 17">
            <a:extLst>
              <a:ext uri="{FF2B5EF4-FFF2-40B4-BE49-F238E27FC236}">
                <a16:creationId xmlns:a16="http://schemas.microsoft.com/office/drawing/2014/main" id="{68840271-FBC1-D8FF-0813-817619728774}"/>
              </a:ext>
            </a:extLst>
          </p:cNvPr>
          <p:cNvSpPr/>
          <p:nvPr/>
        </p:nvSpPr>
        <p:spPr>
          <a:xfrm>
            <a:off x="7905750" y="1248508"/>
            <a:ext cx="30861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Evidence</a:t>
            </a:r>
          </a:p>
        </p:txBody>
      </p:sp>
      <p:sp>
        <p:nvSpPr>
          <p:cNvPr id="5" name="Rounded Rectangular Callout 17">
            <a:extLst>
              <a:ext uri="{FF2B5EF4-FFF2-40B4-BE49-F238E27FC236}">
                <a16:creationId xmlns:a16="http://schemas.microsoft.com/office/drawing/2014/main" id="{00F49D7C-A719-743C-3908-500644A13A86}"/>
              </a:ext>
            </a:extLst>
          </p:cNvPr>
          <p:cNvSpPr/>
          <p:nvPr/>
        </p:nvSpPr>
        <p:spPr>
          <a:xfrm>
            <a:off x="6934200" y="2218592"/>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Good</a:t>
            </a:r>
            <a:r>
              <a:rPr lang="en-US" sz="4800" b="1" dirty="0"/>
              <a:t> News!</a:t>
            </a:r>
            <a:endParaRPr lang="en-US" sz="4800" b="1" i="1" dirty="0"/>
          </a:p>
        </p:txBody>
      </p:sp>
      <p:sp>
        <p:nvSpPr>
          <p:cNvPr id="7" name="Rounded Rectangular Callout 17">
            <a:extLst>
              <a:ext uri="{FF2B5EF4-FFF2-40B4-BE49-F238E27FC236}">
                <a16:creationId xmlns:a16="http://schemas.microsoft.com/office/drawing/2014/main" id="{5BD031DB-F192-C247-8A86-6A3389481D72}"/>
              </a:ext>
            </a:extLst>
          </p:cNvPr>
          <p:cNvSpPr/>
          <p:nvPr/>
        </p:nvSpPr>
        <p:spPr>
          <a:xfrm>
            <a:off x="402352" y="808192"/>
            <a:ext cx="6138915" cy="205000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600" b="1" dirty="0"/>
              <a:t>The invitation stands today!</a:t>
            </a:r>
            <a:endParaRPr lang="en-US" sz="6600" b="1" i="1" dirty="0"/>
          </a:p>
        </p:txBody>
      </p:sp>
      <p:sp>
        <p:nvSpPr>
          <p:cNvPr id="8" name="TextBox 7">
            <a:extLst>
              <a:ext uri="{FF2B5EF4-FFF2-40B4-BE49-F238E27FC236}">
                <a16:creationId xmlns:a16="http://schemas.microsoft.com/office/drawing/2014/main" id="{DB915F9A-4546-A70D-DC45-975B096700EA}"/>
              </a:ext>
            </a:extLst>
          </p:cNvPr>
          <p:cNvSpPr txBox="1"/>
          <p:nvPr/>
        </p:nvSpPr>
        <p:spPr>
          <a:xfrm>
            <a:off x="0" y="5638800"/>
            <a:ext cx="12192000" cy="1228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4:2 </a:t>
            </a:r>
            <a:r>
              <a:rPr lang="en-US" sz="3400" dirty="0"/>
              <a:t>being greatly disturbed </a:t>
            </a:r>
            <a:r>
              <a:rPr lang="en-US" sz="3400" b="1" u="sng" dirty="0">
                <a:solidFill>
                  <a:srgbClr val="002060"/>
                </a:solidFill>
              </a:rPr>
              <a:t>because they were teaching the people</a:t>
            </a:r>
            <a:r>
              <a:rPr lang="en-US" sz="3400" dirty="0"/>
              <a:t> and proclaiming in Jesus the resurrection from the dead. </a:t>
            </a:r>
          </a:p>
          <a:p>
            <a:endParaRPr lang="en-US" sz="3100" dirty="0"/>
          </a:p>
        </p:txBody>
      </p:sp>
      <p:sp>
        <p:nvSpPr>
          <p:cNvPr id="10" name="Rounded Rectangular Callout 17">
            <a:extLst>
              <a:ext uri="{FF2B5EF4-FFF2-40B4-BE49-F238E27FC236}">
                <a16:creationId xmlns:a16="http://schemas.microsoft.com/office/drawing/2014/main" id="{1CAE1CE8-C7C5-AEFF-4550-FAADAB776A18}"/>
              </a:ext>
            </a:extLst>
          </p:cNvPr>
          <p:cNvSpPr/>
          <p:nvPr/>
        </p:nvSpPr>
        <p:spPr>
          <a:xfrm>
            <a:off x="8915400" y="228600"/>
            <a:ext cx="30480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Uh Oh…</a:t>
            </a:r>
            <a:endParaRPr lang="en-US" sz="4800" b="1" i="1" dirty="0"/>
          </a:p>
        </p:txBody>
      </p:sp>
    </p:spTree>
    <p:extLst>
      <p:ext uri="{BB962C8B-B14F-4D97-AF65-F5344CB8AC3E}">
        <p14:creationId xmlns:p14="http://schemas.microsoft.com/office/powerpoint/2010/main" val="17262001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740A15-D3C1-107E-748F-273BB5F64D1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B4F879E6-6FDB-7CCC-2A26-E78FCD24998F}"/>
              </a:ext>
            </a:extLst>
          </p:cNvPr>
          <p:cNvSpPr txBox="1"/>
          <p:nvPr/>
        </p:nvSpPr>
        <p:spPr>
          <a:xfrm>
            <a:off x="0" y="5638800"/>
            <a:ext cx="12192000" cy="1228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4:2 </a:t>
            </a:r>
            <a:r>
              <a:rPr lang="en-US" sz="3400" dirty="0"/>
              <a:t>being greatly disturbed because they were teaching the people </a:t>
            </a:r>
            <a:r>
              <a:rPr lang="en-US" sz="3400" b="1" u="sng" dirty="0">
                <a:solidFill>
                  <a:srgbClr val="002060"/>
                </a:solidFill>
              </a:rPr>
              <a:t>and proclaiming in Jesus</a:t>
            </a:r>
            <a:r>
              <a:rPr lang="en-US" sz="3400" dirty="0"/>
              <a:t> the resurrection from the dead. </a:t>
            </a:r>
          </a:p>
          <a:p>
            <a:endParaRPr lang="en-US" sz="3100" dirty="0"/>
          </a:p>
        </p:txBody>
      </p:sp>
      <p:sp>
        <p:nvSpPr>
          <p:cNvPr id="10" name="Rounded Rectangular Callout 17">
            <a:extLst>
              <a:ext uri="{FF2B5EF4-FFF2-40B4-BE49-F238E27FC236}">
                <a16:creationId xmlns:a16="http://schemas.microsoft.com/office/drawing/2014/main" id="{E76F3835-1A6A-A2F0-AD07-02EB0B6E86A5}"/>
              </a:ext>
            </a:extLst>
          </p:cNvPr>
          <p:cNvSpPr/>
          <p:nvPr/>
        </p:nvSpPr>
        <p:spPr>
          <a:xfrm>
            <a:off x="8915400" y="228600"/>
            <a:ext cx="30480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Uh Oh…</a:t>
            </a:r>
            <a:endParaRPr lang="en-US" sz="4800" b="1" i="1" dirty="0"/>
          </a:p>
        </p:txBody>
      </p:sp>
    </p:spTree>
    <p:extLst>
      <p:ext uri="{BB962C8B-B14F-4D97-AF65-F5344CB8AC3E}">
        <p14:creationId xmlns:p14="http://schemas.microsoft.com/office/powerpoint/2010/main" val="3954856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3CDFFE-8C30-6105-838E-40F4194BBAF2}"/>
            </a:ext>
          </a:extLst>
        </p:cNvPr>
        <p:cNvGrpSpPr/>
        <p:nvPr/>
      </p:nvGrpSpPr>
      <p:grpSpPr>
        <a:xfrm>
          <a:off x="0" y="0"/>
          <a:ext cx="0" cy="0"/>
          <a:chOff x="0" y="0"/>
          <a:chExt cx="0" cy="0"/>
        </a:xfrm>
      </p:grpSpPr>
      <p:sp>
        <p:nvSpPr>
          <p:cNvPr id="3" name="Rounded Rectangular Callout 17">
            <a:extLst>
              <a:ext uri="{FF2B5EF4-FFF2-40B4-BE49-F238E27FC236}">
                <a16:creationId xmlns:a16="http://schemas.microsoft.com/office/drawing/2014/main" id="{3D6C0D1B-DCDA-B8F5-9021-E8970C9CDF38}"/>
              </a:ext>
            </a:extLst>
          </p:cNvPr>
          <p:cNvSpPr/>
          <p:nvPr/>
        </p:nvSpPr>
        <p:spPr>
          <a:xfrm>
            <a:off x="6934200" y="228600"/>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Bad</a:t>
            </a:r>
            <a:r>
              <a:rPr lang="en-US" sz="4800" b="1" dirty="0"/>
              <a:t> News…</a:t>
            </a:r>
            <a:endParaRPr lang="en-US" sz="4800" b="1" i="1" dirty="0"/>
          </a:p>
        </p:txBody>
      </p:sp>
      <p:sp>
        <p:nvSpPr>
          <p:cNvPr id="4" name="Rounded Rectangular Callout 17">
            <a:extLst>
              <a:ext uri="{FF2B5EF4-FFF2-40B4-BE49-F238E27FC236}">
                <a16:creationId xmlns:a16="http://schemas.microsoft.com/office/drawing/2014/main" id="{6C9AF046-DB9B-8275-D3D4-CAD54F28BB5D}"/>
              </a:ext>
            </a:extLst>
          </p:cNvPr>
          <p:cNvSpPr/>
          <p:nvPr/>
        </p:nvSpPr>
        <p:spPr>
          <a:xfrm>
            <a:off x="7905750" y="1248508"/>
            <a:ext cx="30861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i="1" dirty="0"/>
              <a:t>Evidence</a:t>
            </a:r>
          </a:p>
        </p:txBody>
      </p:sp>
      <p:sp>
        <p:nvSpPr>
          <p:cNvPr id="5" name="Rounded Rectangular Callout 17">
            <a:extLst>
              <a:ext uri="{FF2B5EF4-FFF2-40B4-BE49-F238E27FC236}">
                <a16:creationId xmlns:a16="http://schemas.microsoft.com/office/drawing/2014/main" id="{2B88824F-BED2-22FD-C847-30FFC4E43E8F}"/>
              </a:ext>
            </a:extLst>
          </p:cNvPr>
          <p:cNvSpPr/>
          <p:nvPr/>
        </p:nvSpPr>
        <p:spPr>
          <a:xfrm>
            <a:off x="6934200" y="2218592"/>
            <a:ext cx="50292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 </a:t>
            </a:r>
            <a:r>
              <a:rPr lang="en-US" sz="4800" b="1" i="1" dirty="0"/>
              <a:t>Good</a:t>
            </a:r>
            <a:r>
              <a:rPr lang="en-US" sz="4800" b="1" dirty="0"/>
              <a:t> News!</a:t>
            </a:r>
            <a:endParaRPr lang="en-US" sz="4800" b="1" i="1" dirty="0"/>
          </a:p>
        </p:txBody>
      </p:sp>
      <p:sp>
        <p:nvSpPr>
          <p:cNvPr id="7" name="Rounded Rectangular Callout 17">
            <a:extLst>
              <a:ext uri="{FF2B5EF4-FFF2-40B4-BE49-F238E27FC236}">
                <a16:creationId xmlns:a16="http://schemas.microsoft.com/office/drawing/2014/main" id="{6AD848D1-8E0B-6D72-28A6-A25BDDB99B04}"/>
              </a:ext>
            </a:extLst>
          </p:cNvPr>
          <p:cNvSpPr/>
          <p:nvPr/>
        </p:nvSpPr>
        <p:spPr>
          <a:xfrm>
            <a:off x="402352" y="808192"/>
            <a:ext cx="6138915" cy="205000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600" b="1" dirty="0"/>
              <a:t>The invitation stands today!</a:t>
            </a:r>
            <a:endParaRPr lang="en-US" sz="6600" b="1" i="1" dirty="0"/>
          </a:p>
        </p:txBody>
      </p:sp>
      <p:sp>
        <p:nvSpPr>
          <p:cNvPr id="8" name="TextBox 7">
            <a:extLst>
              <a:ext uri="{FF2B5EF4-FFF2-40B4-BE49-F238E27FC236}">
                <a16:creationId xmlns:a16="http://schemas.microsoft.com/office/drawing/2014/main" id="{8C1D930A-A19A-F530-C2E2-A417974CA59E}"/>
              </a:ext>
            </a:extLst>
          </p:cNvPr>
          <p:cNvSpPr txBox="1"/>
          <p:nvPr/>
        </p:nvSpPr>
        <p:spPr>
          <a:xfrm>
            <a:off x="0" y="5638800"/>
            <a:ext cx="12192000" cy="1228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4:2 </a:t>
            </a:r>
            <a:r>
              <a:rPr lang="en-US" sz="3400" dirty="0"/>
              <a:t>being greatly disturbed because they were teaching the people and proclaiming in Jesus </a:t>
            </a:r>
            <a:r>
              <a:rPr lang="en-US" sz="3400" b="1" u="sng" dirty="0">
                <a:solidFill>
                  <a:srgbClr val="002060"/>
                </a:solidFill>
              </a:rPr>
              <a:t>the resurrection from the dead. </a:t>
            </a:r>
          </a:p>
          <a:p>
            <a:endParaRPr lang="en-US" sz="3100" dirty="0"/>
          </a:p>
        </p:txBody>
      </p:sp>
      <p:sp>
        <p:nvSpPr>
          <p:cNvPr id="10" name="Rounded Rectangular Callout 17">
            <a:extLst>
              <a:ext uri="{FF2B5EF4-FFF2-40B4-BE49-F238E27FC236}">
                <a16:creationId xmlns:a16="http://schemas.microsoft.com/office/drawing/2014/main" id="{3D4CCEF3-BB56-494D-DA39-F42CDFCEFA1A}"/>
              </a:ext>
            </a:extLst>
          </p:cNvPr>
          <p:cNvSpPr/>
          <p:nvPr/>
        </p:nvSpPr>
        <p:spPr>
          <a:xfrm>
            <a:off x="8915400" y="228600"/>
            <a:ext cx="3048000" cy="838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Uh Oh…</a:t>
            </a:r>
            <a:endParaRPr lang="en-US" sz="4800" b="1" i="1" dirty="0"/>
          </a:p>
        </p:txBody>
      </p:sp>
    </p:spTree>
    <p:extLst>
      <p:ext uri="{BB962C8B-B14F-4D97-AF65-F5344CB8AC3E}">
        <p14:creationId xmlns:p14="http://schemas.microsoft.com/office/powerpoint/2010/main" val="1093714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D5F82D-911E-7416-7F7C-3374DD8B3DBD}"/>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376242AE-8CF2-F4EE-E2CB-30D13B0C4EA4}"/>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TextBox 1">
            <a:extLst>
              <a:ext uri="{FF2B5EF4-FFF2-40B4-BE49-F238E27FC236}">
                <a16:creationId xmlns:a16="http://schemas.microsoft.com/office/drawing/2014/main" id="{8D546F41-314C-72EC-34BA-43ED199A75F7}"/>
              </a:ext>
            </a:extLst>
          </p:cNvPr>
          <p:cNvSpPr txBox="1"/>
          <p:nvPr/>
        </p:nvSpPr>
        <p:spPr>
          <a:xfrm>
            <a:off x="0" y="5723860"/>
            <a:ext cx="12192000" cy="11430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3:1 </a:t>
            </a:r>
            <a:r>
              <a:rPr lang="en-US" sz="3200" dirty="0"/>
              <a:t>Now Peter and John were going up to the temple at the ninth  hour, the hour of prayer.</a:t>
            </a:r>
          </a:p>
          <a:p>
            <a:endParaRPr lang="en-US" sz="3100" dirty="0"/>
          </a:p>
        </p:txBody>
      </p:sp>
      <p:sp>
        <p:nvSpPr>
          <p:cNvPr id="9" name="Oval 8">
            <a:extLst>
              <a:ext uri="{FF2B5EF4-FFF2-40B4-BE49-F238E27FC236}">
                <a16:creationId xmlns:a16="http://schemas.microsoft.com/office/drawing/2014/main" id="{1D0E1748-5F46-DAAA-6C74-8FF9C390B593}"/>
              </a:ext>
            </a:extLst>
          </p:cNvPr>
          <p:cNvSpPr/>
          <p:nvPr/>
        </p:nvSpPr>
        <p:spPr>
          <a:xfrm>
            <a:off x="7620000" y="1964095"/>
            <a:ext cx="3352800" cy="1828800"/>
          </a:xfrm>
          <a:prstGeom prst="ellipse">
            <a:avLst/>
          </a:prstGeom>
          <a:noFill/>
          <a:ln w="1174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05F1A272-25ED-20B7-5173-6231339D1E0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999850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1E9E08-D791-892E-F865-A2848540614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73D9EE5F-538E-88A4-E3DF-DF68F017CC64}"/>
              </a:ext>
            </a:extLst>
          </p:cNvPr>
          <p:cNvSpPr txBox="1"/>
          <p:nvPr/>
        </p:nvSpPr>
        <p:spPr>
          <a:xfrm>
            <a:off x="0" y="4648200"/>
            <a:ext cx="12192000" cy="22186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4:3 </a:t>
            </a:r>
            <a:r>
              <a:rPr lang="en-US" sz="3400" dirty="0"/>
              <a:t>And they laid hands on them and put them in jail until the next day, for it was already evening. </a:t>
            </a:r>
            <a:endParaRPr lang="en-US" sz="3100" dirty="0"/>
          </a:p>
        </p:txBody>
      </p:sp>
      <p:sp>
        <p:nvSpPr>
          <p:cNvPr id="12" name="Rounded Rectangular Callout 17">
            <a:extLst>
              <a:ext uri="{FF2B5EF4-FFF2-40B4-BE49-F238E27FC236}">
                <a16:creationId xmlns:a16="http://schemas.microsoft.com/office/drawing/2014/main" id="{1A98AEB4-C643-A08C-575A-5E27AA50C3CE}"/>
              </a:ext>
            </a:extLst>
          </p:cNvPr>
          <p:cNvSpPr/>
          <p:nvPr/>
        </p:nvSpPr>
        <p:spPr>
          <a:xfrm>
            <a:off x="4876800" y="3618801"/>
            <a:ext cx="69342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The first setback for the church …</a:t>
            </a:r>
            <a:endParaRPr lang="en-US" sz="3600" b="1" i="1" dirty="0"/>
          </a:p>
        </p:txBody>
      </p:sp>
    </p:spTree>
    <p:extLst>
      <p:ext uri="{BB962C8B-B14F-4D97-AF65-F5344CB8AC3E}">
        <p14:creationId xmlns:p14="http://schemas.microsoft.com/office/powerpoint/2010/main" val="180486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D3B4DF-6DB4-F48A-8B01-3795CD237EF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32C9AD51-5CB2-C2ED-839E-7A4E4C20581F}"/>
              </a:ext>
            </a:extLst>
          </p:cNvPr>
          <p:cNvSpPr txBox="1"/>
          <p:nvPr/>
        </p:nvSpPr>
        <p:spPr>
          <a:xfrm>
            <a:off x="0" y="4648200"/>
            <a:ext cx="12192000" cy="22186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4:3 </a:t>
            </a:r>
            <a:r>
              <a:rPr lang="en-US" sz="3400" dirty="0"/>
              <a:t>And they laid hands on them and put them in jail until the next day, for it was already evening. </a:t>
            </a:r>
            <a:r>
              <a:rPr lang="en-US" sz="3400" b="1" baseline="30000" dirty="0"/>
              <a:t>4 </a:t>
            </a:r>
            <a:r>
              <a:rPr lang="en-US" sz="3400" b="1" u="sng" dirty="0">
                <a:solidFill>
                  <a:srgbClr val="002060"/>
                </a:solidFill>
              </a:rPr>
              <a:t>But</a:t>
            </a:r>
            <a:r>
              <a:rPr lang="en-US" sz="3400" dirty="0"/>
              <a:t> many of those who had heard the message believed; and the number of the men came to be about five thousand.</a:t>
            </a:r>
          </a:p>
          <a:p>
            <a:endParaRPr lang="en-US" sz="3100" dirty="0"/>
          </a:p>
        </p:txBody>
      </p:sp>
      <p:sp>
        <p:nvSpPr>
          <p:cNvPr id="2" name="Rounded Rectangular Callout 17">
            <a:extLst>
              <a:ext uri="{FF2B5EF4-FFF2-40B4-BE49-F238E27FC236}">
                <a16:creationId xmlns:a16="http://schemas.microsoft.com/office/drawing/2014/main" id="{5E721B8D-0F28-01F2-7E20-19CE98125AC3}"/>
              </a:ext>
            </a:extLst>
          </p:cNvPr>
          <p:cNvSpPr/>
          <p:nvPr/>
        </p:nvSpPr>
        <p:spPr>
          <a:xfrm>
            <a:off x="4876800" y="3618801"/>
            <a:ext cx="69342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The first setback for the church …</a:t>
            </a:r>
            <a:endParaRPr lang="en-US" sz="3600" b="1" i="1" dirty="0"/>
          </a:p>
        </p:txBody>
      </p:sp>
      <p:sp>
        <p:nvSpPr>
          <p:cNvPr id="11" name="Rounded Rectangular Callout 17">
            <a:extLst>
              <a:ext uri="{FF2B5EF4-FFF2-40B4-BE49-F238E27FC236}">
                <a16:creationId xmlns:a16="http://schemas.microsoft.com/office/drawing/2014/main" id="{EA58AB90-A8A1-5C56-7425-558C70C084F0}"/>
              </a:ext>
            </a:extLst>
          </p:cNvPr>
          <p:cNvSpPr/>
          <p:nvPr/>
        </p:nvSpPr>
        <p:spPr>
          <a:xfrm>
            <a:off x="1876318" y="1561422"/>
            <a:ext cx="8458200" cy="1428661"/>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Theme in Acts: </a:t>
            </a:r>
          </a:p>
          <a:p>
            <a:pPr algn="ctr">
              <a:defRPr/>
            </a:pPr>
            <a:r>
              <a:rPr lang="en-US" sz="4400" b="1" dirty="0"/>
              <a:t>“you’re only making it stronger” </a:t>
            </a:r>
            <a:endParaRPr lang="en-US" sz="4400" b="1" i="1" dirty="0"/>
          </a:p>
        </p:txBody>
      </p:sp>
    </p:spTree>
    <p:extLst>
      <p:ext uri="{BB962C8B-B14F-4D97-AF65-F5344CB8AC3E}">
        <p14:creationId xmlns:p14="http://schemas.microsoft.com/office/powerpoint/2010/main" val="2541380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EAA8E5-4A78-D74B-4C72-AC962C0DEB45}"/>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864997E5-BA84-94AC-0B30-89FAB7EB45F8}"/>
              </a:ext>
            </a:extLst>
          </p:cNvPr>
          <p:cNvSpPr txBox="1"/>
          <p:nvPr/>
        </p:nvSpPr>
        <p:spPr>
          <a:xfrm>
            <a:off x="0" y="4330494"/>
            <a:ext cx="12192000" cy="253636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4:5 </a:t>
            </a:r>
            <a:r>
              <a:rPr lang="en-US" sz="3200" dirty="0"/>
              <a:t>On the next day, their rulers and elders and scribes were gathered together in Jerusalem; </a:t>
            </a:r>
            <a:r>
              <a:rPr lang="en-US" sz="3200" b="1" baseline="30000" dirty="0"/>
              <a:t>6 </a:t>
            </a:r>
            <a:r>
              <a:rPr lang="en-US" sz="3200" dirty="0"/>
              <a:t>and Annas the high priest was there, and Caiaphas and John and Alexander, and all who were of high-priestly descent. </a:t>
            </a:r>
            <a:r>
              <a:rPr lang="en-US" sz="3200" b="1" baseline="30000" dirty="0"/>
              <a:t>7 </a:t>
            </a:r>
            <a:r>
              <a:rPr lang="en-US" sz="3200" dirty="0"/>
              <a:t>When they had placed them in the center, they began to  inquire, “By what power, or in what name, have you done this?” </a:t>
            </a:r>
          </a:p>
          <a:p>
            <a:endParaRPr lang="en-US" sz="3100" dirty="0"/>
          </a:p>
        </p:txBody>
      </p:sp>
      <p:sp>
        <p:nvSpPr>
          <p:cNvPr id="12" name="Rounded Rectangular Callout 17">
            <a:extLst>
              <a:ext uri="{FF2B5EF4-FFF2-40B4-BE49-F238E27FC236}">
                <a16:creationId xmlns:a16="http://schemas.microsoft.com/office/drawing/2014/main" id="{AAA33F9B-E8B8-6710-6F39-4AC39D79E4CF}"/>
              </a:ext>
            </a:extLst>
          </p:cNvPr>
          <p:cNvSpPr/>
          <p:nvPr/>
        </p:nvSpPr>
        <p:spPr>
          <a:xfrm>
            <a:off x="381000" y="192083"/>
            <a:ext cx="8763000" cy="1313956"/>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to the church:</a:t>
            </a:r>
          </a:p>
          <a:p>
            <a:pPr algn="ctr">
              <a:defRPr/>
            </a:pPr>
            <a:r>
              <a:rPr lang="en-US" sz="4400" b="1" i="1" dirty="0"/>
              <a:t>Intimidation</a:t>
            </a:r>
            <a:r>
              <a:rPr lang="en-US" sz="4400" b="1" dirty="0"/>
              <a:t> from another </a:t>
            </a:r>
            <a:r>
              <a:rPr lang="en-US" sz="4400" b="1" i="1" dirty="0"/>
              <a:t>authority</a:t>
            </a:r>
          </a:p>
        </p:txBody>
      </p:sp>
      <p:sp>
        <p:nvSpPr>
          <p:cNvPr id="13" name="Rounded Rectangular Callout 17">
            <a:extLst>
              <a:ext uri="{FF2B5EF4-FFF2-40B4-BE49-F238E27FC236}">
                <a16:creationId xmlns:a16="http://schemas.microsoft.com/office/drawing/2014/main" id="{3356EA8D-36E3-3EB6-B486-A82B1E7C0D00}"/>
              </a:ext>
            </a:extLst>
          </p:cNvPr>
          <p:cNvSpPr/>
          <p:nvPr/>
        </p:nvSpPr>
        <p:spPr>
          <a:xfrm>
            <a:off x="6934200" y="1598573"/>
            <a:ext cx="4781550" cy="685800"/>
          </a:xfrm>
          <a:prstGeom prst="wedgeRoundRectCallout">
            <a:avLst>
              <a:gd name="adj1" fmla="val -21927"/>
              <a:gd name="adj2" fmla="val 49596"/>
              <a:gd name="adj3" fmla="val 16667"/>
            </a:avLst>
          </a:prstGeom>
          <a:solidFill>
            <a:schemeClr val="accent6">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Who’s in the room?</a:t>
            </a:r>
          </a:p>
        </p:txBody>
      </p:sp>
    </p:spTree>
    <p:extLst>
      <p:ext uri="{BB962C8B-B14F-4D97-AF65-F5344CB8AC3E}">
        <p14:creationId xmlns:p14="http://schemas.microsoft.com/office/powerpoint/2010/main" val="218770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E3B6E6-0BF7-09CC-C423-79511608D03E}"/>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FC4E913A-8868-5CCA-E742-4047D35D15D2}"/>
              </a:ext>
            </a:extLst>
          </p:cNvPr>
          <p:cNvSpPr txBox="1"/>
          <p:nvPr/>
        </p:nvSpPr>
        <p:spPr>
          <a:xfrm>
            <a:off x="0" y="4330494"/>
            <a:ext cx="12192000" cy="253636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4:5 </a:t>
            </a:r>
            <a:r>
              <a:rPr lang="en-US" sz="3200" dirty="0"/>
              <a:t>On the next day, their </a:t>
            </a:r>
            <a:r>
              <a:rPr lang="en-US" sz="3200" b="1" u="sng" dirty="0">
                <a:solidFill>
                  <a:srgbClr val="002060"/>
                </a:solidFill>
              </a:rPr>
              <a:t>rulers</a:t>
            </a:r>
            <a:r>
              <a:rPr lang="en-US" sz="3200" dirty="0"/>
              <a:t> and </a:t>
            </a:r>
            <a:r>
              <a:rPr lang="en-US" sz="3200" b="1" u="sng" dirty="0">
                <a:solidFill>
                  <a:srgbClr val="002060"/>
                </a:solidFill>
              </a:rPr>
              <a:t>elders</a:t>
            </a:r>
            <a:r>
              <a:rPr lang="en-US" sz="3200" dirty="0"/>
              <a:t> and </a:t>
            </a:r>
            <a:r>
              <a:rPr lang="en-US" sz="3200" b="1" u="sng" dirty="0">
                <a:solidFill>
                  <a:srgbClr val="002060"/>
                </a:solidFill>
              </a:rPr>
              <a:t>scribes</a:t>
            </a:r>
            <a:r>
              <a:rPr lang="en-US" sz="3200" b="1" dirty="0">
                <a:solidFill>
                  <a:srgbClr val="002060"/>
                </a:solidFill>
              </a:rPr>
              <a:t> </a:t>
            </a:r>
            <a:r>
              <a:rPr lang="en-US" sz="3200" dirty="0"/>
              <a:t>were gathered together in Jerusalem; </a:t>
            </a:r>
            <a:r>
              <a:rPr lang="en-US" sz="3200" b="1" baseline="30000" dirty="0"/>
              <a:t>6 </a:t>
            </a:r>
            <a:r>
              <a:rPr lang="en-US" sz="3200" dirty="0"/>
              <a:t>and Annas the high priest was there, and Caiaphas and John and Alexander, and all who were of high-priestly descent. </a:t>
            </a:r>
            <a:r>
              <a:rPr lang="en-US" sz="3200" b="1" baseline="30000" dirty="0"/>
              <a:t>7 </a:t>
            </a:r>
            <a:r>
              <a:rPr lang="en-US" sz="3200" dirty="0"/>
              <a:t>When they had placed them in the center, they began to  inquire, “By what power, or in what name, have you done this?” </a:t>
            </a:r>
          </a:p>
          <a:p>
            <a:endParaRPr lang="en-US" sz="3100" dirty="0"/>
          </a:p>
        </p:txBody>
      </p:sp>
      <p:sp>
        <p:nvSpPr>
          <p:cNvPr id="12" name="Rounded Rectangular Callout 17">
            <a:extLst>
              <a:ext uri="{FF2B5EF4-FFF2-40B4-BE49-F238E27FC236}">
                <a16:creationId xmlns:a16="http://schemas.microsoft.com/office/drawing/2014/main" id="{B0E847D7-7687-CEE2-CF9C-C6C6004C4580}"/>
              </a:ext>
            </a:extLst>
          </p:cNvPr>
          <p:cNvSpPr/>
          <p:nvPr/>
        </p:nvSpPr>
        <p:spPr>
          <a:xfrm>
            <a:off x="381000" y="192083"/>
            <a:ext cx="8763000" cy="1313956"/>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to the church:</a:t>
            </a:r>
          </a:p>
          <a:p>
            <a:pPr algn="ctr">
              <a:defRPr/>
            </a:pPr>
            <a:r>
              <a:rPr lang="en-US" sz="4400" b="1" i="1" dirty="0"/>
              <a:t>Intimidation</a:t>
            </a:r>
            <a:r>
              <a:rPr lang="en-US" sz="4400" b="1" dirty="0"/>
              <a:t> from another </a:t>
            </a:r>
            <a:r>
              <a:rPr lang="en-US" sz="4400" b="1" i="1" dirty="0"/>
              <a:t>authority</a:t>
            </a:r>
          </a:p>
        </p:txBody>
      </p:sp>
      <p:sp>
        <p:nvSpPr>
          <p:cNvPr id="2" name="TextBox 1">
            <a:extLst>
              <a:ext uri="{FF2B5EF4-FFF2-40B4-BE49-F238E27FC236}">
                <a16:creationId xmlns:a16="http://schemas.microsoft.com/office/drawing/2014/main" id="{AFA43F7E-0D3B-CBF7-F481-697D029AE101}"/>
              </a:ext>
            </a:extLst>
          </p:cNvPr>
          <p:cNvSpPr txBox="1"/>
          <p:nvPr/>
        </p:nvSpPr>
        <p:spPr>
          <a:xfrm>
            <a:off x="1295400" y="2667000"/>
            <a:ext cx="9101971" cy="1228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4:1</a:t>
            </a:r>
            <a:r>
              <a:rPr lang="en-US" sz="3400" b="1" dirty="0"/>
              <a:t> </a:t>
            </a:r>
            <a:r>
              <a:rPr lang="en-US" sz="3400" dirty="0"/>
              <a:t>…the </a:t>
            </a:r>
            <a:r>
              <a:rPr lang="en-US" sz="3400" b="1" u="sng" dirty="0">
                <a:solidFill>
                  <a:srgbClr val="002060"/>
                </a:solidFill>
              </a:rPr>
              <a:t>priests</a:t>
            </a:r>
            <a:r>
              <a:rPr lang="en-US" sz="3400" dirty="0"/>
              <a:t> and the </a:t>
            </a:r>
            <a:r>
              <a:rPr lang="en-US" sz="3400" b="1" u="sng" dirty="0">
                <a:solidFill>
                  <a:srgbClr val="002060"/>
                </a:solidFill>
              </a:rPr>
              <a:t>captain of the temple  guard</a:t>
            </a:r>
            <a:r>
              <a:rPr lang="en-US" sz="3400" dirty="0"/>
              <a:t> and the </a:t>
            </a:r>
            <a:r>
              <a:rPr lang="en-US" sz="3400" b="1" u="sng" dirty="0">
                <a:solidFill>
                  <a:srgbClr val="002060"/>
                </a:solidFill>
              </a:rPr>
              <a:t>Sadducees</a:t>
            </a:r>
            <a:r>
              <a:rPr lang="en-US" sz="3400" dirty="0"/>
              <a:t> came up to them …</a:t>
            </a:r>
            <a:endParaRPr lang="en-US" sz="3100" dirty="0"/>
          </a:p>
        </p:txBody>
      </p:sp>
      <p:sp>
        <p:nvSpPr>
          <p:cNvPr id="3" name="Rounded Rectangular Callout 17">
            <a:extLst>
              <a:ext uri="{FF2B5EF4-FFF2-40B4-BE49-F238E27FC236}">
                <a16:creationId xmlns:a16="http://schemas.microsoft.com/office/drawing/2014/main" id="{C6CBAD71-8790-8021-0CAB-633464A3A4EF}"/>
              </a:ext>
            </a:extLst>
          </p:cNvPr>
          <p:cNvSpPr/>
          <p:nvPr/>
        </p:nvSpPr>
        <p:spPr>
          <a:xfrm>
            <a:off x="6934200" y="1598573"/>
            <a:ext cx="4781550" cy="685800"/>
          </a:xfrm>
          <a:prstGeom prst="wedgeRoundRectCallout">
            <a:avLst>
              <a:gd name="adj1" fmla="val -21927"/>
              <a:gd name="adj2" fmla="val 49596"/>
              <a:gd name="adj3" fmla="val 16667"/>
            </a:avLst>
          </a:prstGeom>
          <a:solidFill>
            <a:schemeClr val="accent6">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Who’s in the room?</a:t>
            </a:r>
          </a:p>
        </p:txBody>
      </p:sp>
    </p:spTree>
    <p:extLst>
      <p:ext uri="{BB962C8B-B14F-4D97-AF65-F5344CB8AC3E}">
        <p14:creationId xmlns:p14="http://schemas.microsoft.com/office/powerpoint/2010/main" val="1737766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C54141-A06F-E4BC-1A11-7EC17EAB4AA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42B34945-2E4F-FB67-CA98-E3AF20B162AD}"/>
              </a:ext>
            </a:extLst>
          </p:cNvPr>
          <p:cNvSpPr txBox="1"/>
          <p:nvPr/>
        </p:nvSpPr>
        <p:spPr>
          <a:xfrm>
            <a:off x="0" y="4330494"/>
            <a:ext cx="12192000" cy="253636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4:5 </a:t>
            </a:r>
            <a:r>
              <a:rPr lang="en-US" sz="3200" dirty="0"/>
              <a:t>On the next day, their </a:t>
            </a:r>
            <a:r>
              <a:rPr lang="en-US" sz="3200" b="1" u="sng" dirty="0">
                <a:solidFill>
                  <a:srgbClr val="002060"/>
                </a:solidFill>
              </a:rPr>
              <a:t>rulers</a:t>
            </a:r>
            <a:r>
              <a:rPr lang="en-US" sz="3200" dirty="0"/>
              <a:t> and </a:t>
            </a:r>
            <a:r>
              <a:rPr lang="en-US" sz="3200" b="1" u="sng" dirty="0">
                <a:solidFill>
                  <a:srgbClr val="002060"/>
                </a:solidFill>
              </a:rPr>
              <a:t>elders</a:t>
            </a:r>
            <a:r>
              <a:rPr lang="en-US" sz="3200" dirty="0"/>
              <a:t> and </a:t>
            </a:r>
            <a:r>
              <a:rPr lang="en-US" sz="3200" b="1" u="sng" dirty="0">
                <a:solidFill>
                  <a:srgbClr val="002060"/>
                </a:solidFill>
              </a:rPr>
              <a:t>scribes</a:t>
            </a:r>
            <a:r>
              <a:rPr lang="en-US" sz="3200" b="1" dirty="0">
                <a:solidFill>
                  <a:srgbClr val="002060"/>
                </a:solidFill>
              </a:rPr>
              <a:t> </a:t>
            </a:r>
            <a:r>
              <a:rPr lang="en-US" sz="3200" dirty="0"/>
              <a:t>were gathered together in Jerusalem; </a:t>
            </a:r>
            <a:r>
              <a:rPr lang="en-US" sz="3200" b="1" baseline="30000" dirty="0"/>
              <a:t>6 </a:t>
            </a:r>
            <a:r>
              <a:rPr lang="en-US" sz="3200" dirty="0"/>
              <a:t>and </a:t>
            </a:r>
            <a:r>
              <a:rPr lang="en-US" sz="3200" b="1" u="sng" dirty="0">
                <a:solidFill>
                  <a:srgbClr val="002060"/>
                </a:solidFill>
              </a:rPr>
              <a:t>Annas the high priest</a:t>
            </a:r>
            <a:r>
              <a:rPr lang="en-US" sz="3200" dirty="0"/>
              <a:t> was there, and Caiaphas and John and Alexander, and all who were of high-priestly descent. </a:t>
            </a:r>
            <a:r>
              <a:rPr lang="en-US" sz="3200" b="1" baseline="30000" dirty="0"/>
              <a:t>7 </a:t>
            </a:r>
            <a:r>
              <a:rPr lang="en-US" sz="3200" dirty="0"/>
              <a:t>When they had placed them in the center, they began to  inquire, “By what power, or in what name, have you done this?” </a:t>
            </a:r>
          </a:p>
          <a:p>
            <a:endParaRPr lang="en-US" sz="3100" dirty="0"/>
          </a:p>
        </p:txBody>
      </p:sp>
      <p:sp>
        <p:nvSpPr>
          <p:cNvPr id="12" name="Rounded Rectangular Callout 17">
            <a:extLst>
              <a:ext uri="{FF2B5EF4-FFF2-40B4-BE49-F238E27FC236}">
                <a16:creationId xmlns:a16="http://schemas.microsoft.com/office/drawing/2014/main" id="{05BB98FA-1757-4CA8-419B-D0AF84417A6C}"/>
              </a:ext>
            </a:extLst>
          </p:cNvPr>
          <p:cNvSpPr/>
          <p:nvPr/>
        </p:nvSpPr>
        <p:spPr>
          <a:xfrm>
            <a:off x="381000" y="192083"/>
            <a:ext cx="8763000" cy="1313956"/>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to the church:</a:t>
            </a:r>
          </a:p>
          <a:p>
            <a:pPr algn="ctr">
              <a:defRPr/>
            </a:pPr>
            <a:r>
              <a:rPr lang="en-US" sz="4400" b="1" i="1" dirty="0"/>
              <a:t>Intimidation</a:t>
            </a:r>
            <a:r>
              <a:rPr lang="en-US" sz="4400" b="1" dirty="0"/>
              <a:t> from another </a:t>
            </a:r>
            <a:r>
              <a:rPr lang="en-US" sz="4400" b="1" i="1" dirty="0"/>
              <a:t>authority</a:t>
            </a:r>
          </a:p>
        </p:txBody>
      </p:sp>
      <p:sp>
        <p:nvSpPr>
          <p:cNvPr id="2" name="TextBox 1">
            <a:extLst>
              <a:ext uri="{FF2B5EF4-FFF2-40B4-BE49-F238E27FC236}">
                <a16:creationId xmlns:a16="http://schemas.microsoft.com/office/drawing/2014/main" id="{61C4C317-8927-1B58-E6FC-AD9AE8600134}"/>
              </a:ext>
            </a:extLst>
          </p:cNvPr>
          <p:cNvSpPr txBox="1"/>
          <p:nvPr/>
        </p:nvSpPr>
        <p:spPr>
          <a:xfrm>
            <a:off x="1295400" y="2667000"/>
            <a:ext cx="9101971" cy="1228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4:1</a:t>
            </a:r>
            <a:r>
              <a:rPr lang="en-US" sz="3400" b="1" dirty="0"/>
              <a:t> </a:t>
            </a:r>
            <a:r>
              <a:rPr lang="en-US" sz="3400" dirty="0"/>
              <a:t>…the </a:t>
            </a:r>
            <a:r>
              <a:rPr lang="en-US" sz="3400" b="1" u="sng" dirty="0">
                <a:solidFill>
                  <a:srgbClr val="002060"/>
                </a:solidFill>
              </a:rPr>
              <a:t>priests</a:t>
            </a:r>
            <a:r>
              <a:rPr lang="en-US" sz="3400" dirty="0"/>
              <a:t> and the </a:t>
            </a:r>
            <a:r>
              <a:rPr lang="en-US" sz="3400" b="1" u="sng" dirty="0">
                <a:solidFill>
                  <a:srgbClr val="002060"/>
                </a:solidFill>
              </a:rPr>
              <a:t>captain of the temple  guard</a:t>
            </a:r>
            <a:r>
              <a:rPr lang="en-US" sz="3400" dirty="0"/>
              <a:t> and the </a:t>
            </a:r>
            <a:r>
              <a:rPr lang="en-US" sz="3400" b="1" u="sng" dirty="0">
                <a:solidFill>
                  <a:srgbClr val="002060"/>
                </a:solidFill>
              </a:rPr>
              <a:t>Sadducees</a:t>
            </a:r>
            <a:r>
              <a:rPr lang="en-US" sz="3400" dirty="0"/>
              <a:t> came up to them …</a:t>
            </a:r>
            <a:endParaRPr lang="en-US" sz="3100" dirty="0"/>
          </a:p>
        </p:txBody>
      </p:sp>
      <p:sp>
        <p:nvSpPr>
          <p:cNvPr id="3" name="Rounded Rectangular Callout 17">
            <a:extLst>
              <a:ext uri="{FF2B5EF4-FFF2-40B4-BE49-F238E27FC236}">
                <a16:creationId xmlns:a16="http://schemas.microsoft.com/office/drawing/2014/main" id="{7EB7814C-8927-E7D5-7311-8F395F7C0B12}"/>
              </a:ext>
            </a:extLst>
          </p:cNvPr>
          <p:cNvSpPr/>
          <p:nvPr/>
        </p:nvSpPr>
        <p:spPr>
          <a:xfrm>
            <a:off x="6934200" y="1598573"/>
            <a:ext cx="4781550" cy="685800"/>
          </a:xfrm>
          <a:prstGeom prst="wedgeRoundRectCallout">
            <a:avLst>
              <a:gd name="adj1" fmla="val -21927"/>
              <a:gd name="adj2" fmla="val 49596"/>
              <a:gd name="adj3" fmla="val 16667"/>
            </a:avLst>
          </a:prstGeom>
          <a:solidFill>
            <a:schemeClr val="accent6">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Who’s in the room?</a:t>
            </a:r>
          </a:p>
        </p:txBody>
      </p:sp>
    </p:spTree>
    <p:extLst>
      <p:ext uri="{BB962C8B-B14F-4D97-AF65-F5344CB8AC3E}">
        <p14:creationId xmlns:p14="http://schemas.microsoft.com/office/powerpoint/2010/main" val="33017878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AE9DBA-B716-297B-EFE2-65E757D2D3A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44A4A843-0DD6-03C6-2722-FEB8A3B8EA35}"/>
              </a:ext>
            </a:extLst>
          </p:cNvPr>
          <p:cNvSpPr txBox="1"/>
          <p:nvPr/>
        </p:nvSpPr>
        <p:spPr>
          <a:xfrm>
            <a:off x="0" y="4330494"/>
            <a:ext cx="12192000" cy="253636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4:5 </a:t>
            </a:r>
            <a:r>
              <a:rPr lang="en-US" sz="3200" dirty="0"/>
              <a:t>On the next day, their </a:t>
            </a:r>
            <a:r>
              <a:rPr lang="en-US" sz="3200" b="1" u="sng" dirty="0">
                <a:solidFill>
                  <a:srgbClr val="002060"/>
                </a:solidFill>
              </a:rPr>
              <a:t>rulers</a:t>
            </a:r>
            <a:r>
              <a:rPr lang="en-US" sz="3200" dirty="0"/>
              <a:t> and </a:t>
            </a:r>
            <a:r>
              <a:rPr lang="en-US" sz="3200" b="1" u="sng" dirty="0">
                <a:solidFill>
                  <a:srgbClr val="002060"/>
                </a:solidFill>
              </a:rPr>
              <a:t>elders</a:t>
            </a:r>
            <a:r>
              <a:rPr lang="en-US" sz="3200" dirty="0"/>
              <a:t> and </a:t>
            </a:r>
            <a:r>
              <a:rPr lang="en-US" sz="3200" b="1" u="sng" dirty="0">
                <a:solidFill>
                  <a:srgbClr val="002060"/>
                </a:solidFill>
              </a:rPr>
              <a:t>scribes</a:t>
            </a:r>
            <a:r>
              <a:rPr lang="en-US" sz="3200" b="1" dirty="0">
                <a:solidFill>
                  <a:srgbClr val="002060"/>
                </a:solidFill>
              </a:rPr>
              <a:t> </a:t>
            </a:r>
            <a:r>
              <a:rPr lang="en-US" sz="3200" dirty="0"/>
              <a:t>were gathered together in Jerusalem; </a:t>
            </a:r>
            <a:r>
              <a:rPr lang="en-US" sz="3200" b="1" baseline="30000" dirty="0"/>
              <a:t>6 </a:t>
            </a:r>
            <a:r>
              <a:rPr lang="en-US" sz="3200" dirty="0"/>
              <a:t>and </a:t>
            </a:r>
            <a:r>
              <a:rPr lang="en-US" sz="3200" b="1" u="sng" dirty="0">
                <a:solidFill>
                  <a:srgbClr val="002060"/>
                </a:solidFill>
              </a:rPr>
              <a:t>Annas the high priest</a:t>
            </a:r>
            <a:r>
              <a:rPr lang="en-US" sz="3200" dirty="0"/>
              <a:t> was there, and </a:t>
            </a:r>
            <a:r>
              <a:rPr lang="en-US" sz="3200" b="1" u="sng" dirty="0">
                <a:solidFill>
                  <a:srgbClr val="002060"/>
                </a:solidFill>
              </a:rPr>
              <a:t>Caiaphas</a:t>
            </a:r>
            <a:r>
              <a:rPr lang="en-US" sz="3200" dirty="0"/>
              <a:t> and John and Alexander, and all who were of high-priestly descent. </a:t>
            </a:r>
            <a:r>
              <a:rPr lang="en-US" sz="3200" b="1" baseline="30000" dirty="0"/>
              <a:t>7 </a:t>
            </a:r>
            <a:r>
              <a:rPr lang="en-US" sz="3200" dirty="0"/>
              <a:t>When they had placed them in the center, they began to  inquire, “By what power, or in what name, have you done this?” </a:t>
            </a:r>
          </a:p>
          <a:p>
            <a:endParaRPr lang="en-US" sz="3100" dirty="0"/>
          </a:p>
        </p:txBody>
      </p:sp>
      <p:sp>
        <p:nvSpPr>
          <p:cNvPr id="12" name="Rounded Rectangular Callout 17">
            <a:extLst>
              <a:ext uri="{FF2B5EF4-FFF2-40B4-BE49-F238E27FC236}">
                <a16:creationId xmlns:a16="http://schemas.microsoft.com/office/drawing/2014/main" id="{BF12CF16-CBF3-FD34-76CD-DAD1FE27E177}"/>
              </a:ext>
            </a:extLst>
          </p:cNvPr>
          <p:cNvSpPr/>
          <p:nvPr/>
        </p:nvSpPr>
        <p:spPr>
          <a:xfrm>
            <a:off x="381000" y="192083"/>
            <a:ext cx="8763000" cy="1313956"/>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to the church:</a:t>
            </a:r>
          </a:p>
          <a:p>
            <a:pPr algn="ctr">
              <a:defRPr/>
            </a:pPr>
            <a:r>
              <a:rPr lang="en-US" sz="4400" b="1" i="1" dirty="0"/>
              <a:t>Intimidation</a:t>
            </a:r>
            <a:r>
              <a:rPr lang="en-US" sz="4400" b="1" dirty="0"/>
              <a:t> from another </a:t>
            </a:r>
            <a:r>
              <a:rPr lang="en-US" sz="4400" b="1" i="1" dirty="0"/>
              <a:t>authority</a:t>
            </a:r>
          </a:p>
        </p:txBody>
      </p:sp>
      <p:sp>
        <p:nvSpPr>
          <p:cNvPr id="2" name="TextBox 1">
            <a:extLst>
              <a:ext uri="{FF2B5EF4-FFF2-40B4-BE49-F238E27FC236}">
                <a16:creationId xmlns:a16="http://schemas.microsoft.com/office/drawing/2014/main" id="{2B726F61-1AF8-370D-DAC0-CA17A9EB1739}"/>
              </a:ext>
            </a:extLst>
          </p:cNvPr>
          <p:cNvSpPr txBox="1"/>
          <p:nvPr/>
        </p:nvSpPr>
        <p:spPr>
          <a:xfrm>
            <a:off x="1295400" y="2667000"/>
            <a:ext cx="9101971" cy="1228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4:1</a:t>
            </a:r>
            <a:r>
              <a:rPr lang="en-US" sz="3400" b="1" dirty="0"/>
              <a:t> </a:t>
            </a:r>
            <a:r>
              <a:rPr lang="en-US" sz="3400" dirty="0"/>
              <a:t>…the </a:t>
            </a:r>
            <a:r>
              <a:rPr lang="en-US" sz="3400" b="1" u="sng" dirty="0">
                <a:solidFill>
                  <a:srgbClr val="002060"/>
                </a:solidFill>
              </a:rPr>
              <a:t>priests</a:t>
            </a:r>
            <a:r>
              <a:rPr lang="en-US" sz="3400" dirty="0"/>
              <a:t> and the </a:t>
            </a:r>
            <a:r>
              <a:rPr lang="en-US" sz="3400" b="1" u="sng" dirty="0">
                <a:solidFill>
                  <a:srgbClr val="002060"/>
                </a:solidFill>
              </a:rPr>
              <a:t>captain of the temple  guard</a:t>
            </a:r>
            <a:r>
              <a:rPr lang="en-US" sz="3400" dirty="0"/>
              <a:t> and the </a:t>
            </a:r>
            <a:r>
              <a:rPr lang="en-US" sz="3400" b="1" u="sng" dirty="0">
                <a:solidFill>
                  <a:srgbClr val="002060"/>
                </a:solidFill>
              </a:rPr>
              <a:t>Sadducees</a:t>
            </a:r>
            <a:r>
              <a:rPr lang="en-US" sz="3400" dirty="0"/>
              <a:t> came up to them …</a:t>
            </a:r>
            <a:endParaRPr lang="en-US" sz="3100" dirty="0"/>
          </a:p>
        </p:txBody>
      </p:sp>
      <p:sp>
        <p:nvSpPr>
          <p:cNvPr id="3" name="Rounded Rectangular Callout 17">
            <a:extLst>
              <a:ext uri="{FF2B5EF4-FFF2-40B4-BE49-F238E27FC236}">
                <a16:creationId xmlns:a16="http://schemas.microsoft.com/office/drawing/2014/main" id="{22E47B9B-56D0-DC4D-D4BD-93A3489E2A06}"/>
              </a:ext>
            </a:extLst>
          </p:cNvPr>
          <p:cNvSpPr/>
          <p:nvPr/>
        </p:nvSpPr>
        <p:spPr>
          <a:xfrm>
            <a:off x="6934200" y="1598573"/>
            <a:ext cx="4781550" cy="685800"/>
          </a:xfrm>
          <a:prstGeom prst="wedgeRoundRectCallout">
            <a:avLst>
              <a:gd name="adj1" fmla="val -21927"/>
              <a:gd name="adj2" fmla="val 49596"/>
              <a:gd name="adj3" fmla="val 16667"/>
            </a:avLst>
          </a:prstGeom>
          <a:solidFill>
            <a:schemeClr val="accent6">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Who’s in the room?</a:t>
            </a:r>
          </a:p>
        </p:txBody>
      </p:sp>
    </p:spTree>
    <p:extLst>
      <p:ext uri="{BB962C8B-B14F-4D97-AF65-F5344CB8AC3E}">
        <p14:creationId xmlns:p14="http://schemas.microsoft.com/office/powerpoint/2010/main" val="32352802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A96A9D-36C8-4241-A806-065ACC80CAD8}"/>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D3ED096C-610A-A4EC-D4E4-D45E97E44BE0}"/>
              </a:ext>
            </a:extLst>
          </p:cNvPr>
          <p:cNvSpPr txBox="1"/>
          <p:nvPr/>
        </p:nvSpPr>
        <p:spPr>
          <a:xfrm>
            <a:off x="0" y="4330494"/>
            <a:ext cx="12192000" cy="253636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4:5 </a:t>
            </a:r>
            <a:r>
              <a:rPr lang="en-US" sz="3200" dirty="0"/>
              <a:t>On the next day, their </a:t>
            </a:r>
            <a:r>
              <a:rPr lang="en-US" sz="3200" b="1" u="sng" dirty="0">
                <a:solidFill>
                  <a:srgbClr val="002060"/>
                </a:solidFill>
              </a:rPr>
              <a:t>rulers</a:t>
            </a:r>
            <a:r>
              <a:rPr lang="en-US" sz="3200" dirty="0"/>
              <a:t> and </a:t>
            </a:r>
            <a:r>
              <a:rPr lang="en-US" sz="3200" b="1" u="sng" dirty="0">
                <a:solidFill>
                  <a:srgbClr val="002060"/>
                </a:solidFill>
              </a:rPr>
              <a:t>elders</a:t>
            </a:r>
            <a:r>
              <a:rPr lang="en-US" sz="3200" dirty="0"/>
              <a:t> and </a:t>
            </a:r>
            <a:r>
              <a:rPr lang="en-US" sz="3200" b="1" u="sng" dirty="0">
                <a:solidFill>
                  <a:srgbClr val="002060"/>
                </a:solidFill>
              </a:rPr>
              <a:t>scribes</a:t>
            </a:r>
            <a:r>
              <a:rPr lang="en-US" sz="3200" b="1" dirty="0">
                <a:solidFill>
                  <a:srgbClr val="002060"/>
                </a:solidFill>
              </a:rPr>
              <a:t> </a:t>
            </a:r>
            <a:r>
              <a:rPr lang="en-US" sz="3200" dirty="0"/>
              <a:t>were gathered together in Jerusalem; </a:t>
            </a:r>
            <a:r>
              <a:rPr lang="en-US" sz="3200" b="1" baseline="30000" dirty="0"/>
              <a:t>6 </a:t>
            </a:r>
            <a:r>
              <a:rPr lang="en-US" sz="3200" dirty="0"/>
              <a:t>and </a:t>
            </a:r>
            <a:r>
              <a:rPr lang="en-US" sz="3200" b="1" u="sng" dirty="0">
                <a:solidFill>
                  <a:srgbClr val="002060"/>
                </a:solidFill>
              </a:rPr>
              <a:t>Annas the high priest</a:t>
            </a:r>
            <a:r>
              <a:rPr lang="en-US" sz="3200" dirty="0"/>
              <a:t> was there, and </a:t>
            </a:r>
            <a:r>
              <a:rPr lang="en-US" sz="3200" b="1" u="sng" dirty="0">
                <a:solidFill>
                  <a:srgbClr val="002060"/>
                </a:solidFill>
              </a:rPr>
              <a:t>Caiaphas</a:t>
            </a:r>
            <a:r>
              <a:rPr lang="en-US" sz="3200" dirty="0"/>
              <a:t> and </a:t>
            </a:r>
            <a:r>
              <a:rPr lang="en-US" sz="3200" b="1" u="sng" dirty="0">
                <a:solidFill>
                  <a:srgbClr val="002060"/>
                </a:solidFill>
              </a:rPr>
              <a:t>John and Alexander</a:t>
            </a:r>
            <a:r>
              <a:rPr lang="en-US" sz="3200" dirty="0"/>
              <a:t>, and all who were of high-priestly descent. </a:t>
            </a:r>
            <a:r>
              <a:rPr lang="en-US" sz="3200" b="1" baseline="30000" dirty="0"/>
              <a:t>7 </a:t>
            </a:r>
            <a:r>
              <a:rPr lang="en-US" sz="3200" dirty="0"/>
              <a:t>When they had placed them in the center, they began to  inquire, “By what power, or in what name, have you done this?” </a:t>
            </a:r>
          </a:p>
          <a:p>
            <a:endParaRPr lang="en-US" sz="3100" dirty="0"/>
          </a:p>
        </p:txBody>
      </p:sp>
      <p:sp>
        <p:nvSpPr>
          <p:cNvPr id="12" name="Rounded Rectangular Callout 17">
            <a:extLst>
              <a:ext uri="{FF2B5EF4-FFF2-40B4-BE49-F238E27FC236}">
                <a16:creationId xmlns:a16="http://schemas.microsoft.com/office/drawing/2014/main" id="{28FAE831-4A94-4A60-8962-C34BDCCC7E99}"/>
              </a:ext>
            </a:extLst>
          </p:cNvPr>
          <p:cNvSpPr/>
          <p:nvPr/>
        </p:nvSpPr>
        <p:spPr>
          <a:xfrm>
            <a:off x="381000" y="192083"/>
            <a:ext cx="8763000" cy="1313956"/>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to the church:</a:t>
            </a:r>
          </a:p>
          <a:p>
            <a:pPr algn="ctr">
              <a:defRPr/>
            </a:pPr>
            <a:r>
              <a:rPr lang="en-US" sz="4400" b="1" i="1" dirty="0"/>
              <a:t>Intimidation</a:t>
            </a:r>
            <a:r>
              <a:rPr lang="en-US" sz="4400" b="1" dirty="0"/>
              <a:t> from another </a:t>
            </a:r>
            <a:r>
              <a:rPr lang="en-US" sz="4400" b="1" i="1" dirty="0"/>
              <a:t>authority</a:t>
            </a:r>
          </a:p>
        </p:txBody>
      </p:sp>
      <p:sp>
        <p:nvSpPr>
          <p:cNvPr id="2" name="TextBox 1">
            <a:extLst>
              <a:ext uri="{FF2B5EF4-FFF2-40B4-BE49-F238E27FC236}">
                <a16:creationId xmlns:a16="http://schemas.microsoft.com/office/drawing/2014/main" id="{EB7394B7-68F3-D286-BE76-018993B4B707}"/>
              </a:ext>
            </a:extLst>
          </p:cNvPr>
          <p:cNvSpPr txBox="1"/>
          <p:nvPr/>
        </p:nvSpPr>
        <p:spPr>
          <a:xfrm>
            <a:off x="1295400" y="2667000"/>
            <a:ext cx="9101971" cy="1228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4:1</a:t>
            </a:r>
            <a:r>
              <a:rPr lang="en-US" sz="3400" b="1" dirty="0"/>
              <a:t> </a:t>
            </a:r>
            <a:r>
              <a:rPr lang="en-US" sz="3400" dirty="0"/>
              <a:t>…the </a:t>
            </a:r>
            <a:r>
              <a:rPr lang="en-US" sz="3400" b="1" u="sng" dirty="0">
                <a:solidFill>
                  <a:srgbClr val="002060"/>
                </a:solidFill>
              </a:rPr>
              <a:t>priests</a:t>
            </a:r>
            <a:r>
              <a:rPr lang="en-US" sz="3400" dirty="0"/>
              <a:t> and the </a:t>
            </a:r>
            <a:r>
              <a:rPr lang="en-US" sz="3400" b="1" u="sng" dirty="0">
                <a:solidFill>
                  <a:srgbClr val="002060"/>
                </a:solidFill>
              </a:rPr>
              <a:t>captain of the temple  guard</a:t>
            </a:r>
            <a:r>
              <a:rPr lang="en-US" sz="3400" dirty="0"/>
              <a:t> and the </a:t>
            </a:r>
            <a:r>
              <a:rPr lang="en-US" sz="3400" b="1" u="sng" dirty="0">
                <a:solidFill>
                  <a:srgbClr val="002060"/>
                </a:solidFill>
              </a:rPr>
              <a:t>Sadducees</a:t>
            </a:r>
            <a:r>
              <a:rPr lang="en-US" sz="3400" dirty="0"/>
              <a:t> came up to them …</a:t>
            </a:r>
            <a:endParaRPr lang="en-US" sz="3100" dirty="0"/>
          </a:p>
        </p:txBody>
      </p:sp>
      <p:sp>
        <p:nvSpPr>
          <p:cNvPr id="3" name="Rounded Rectangular Callout 17">
            <a:extLst>
              <a:ext uri="{FF2B5EF4-FFF2-40B4-BE49-F238E27FC236}">
                <a16:creationId xmlns:a16="http://schemas.microsoft.com/office/drawing/2014/main" id="{607D1955-F360-67D1-3B4B-BE97B19FCDC0}"/>
              </a:ext>
            </a:extLst>
          </p:cNvPr>
          <p:cNvSpPr/>
          <p:nvPr/>
        </p:nvSpPr>
        <p:spPr>
          <a:xfrm>
            <a:off x="6934200" y="1598573"/>
            <a:ext cx="4781550" cy="685800"/>
          </a:xfrm>
          <a:prstGeom prst="wedgeRoundRectCallout">
            <a:avLst>
              <a:gd name="adj1" fmla="val -21927"/>
              <a:gd name="adj2" fmla="val 49596"/>
              <a:gd name="adj3" fmla="val 16667"/>
            </a:avLst>
          </a:prstGeom>
          <a:solidFill>
            <a:schemeClr val="accent6">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Who’s in the room?</a:t>
            </a:r>
          </a:p>
        </p:txBody>
      </p:sp>
    </p:spTree>
    <p:extLst>
      <p:ext uri="{BB962C8B-B14F-4D97-AF65-F5344CB8AC3E}">
        <p14:creationId xmlns:p14="http://schemas.microsoft.com/office/powerpoint/2010/main" val="26317176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12E2A-95D7-0B78-2866-FFA3A3C1EB20}"/>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39601303-7358-77E7-BC71-8BBE3110A6B8}"/>
              </a:ext>
            </a:extLst>
          </p:cNvPr>
          <p:cNvSpPr txBox="1"/>
          <p:nvPr/>
        </p:nvSpPr>
        <p:spPr>
          <a:xfrm>
            <a:off x="0" y="4330494"/>
            <a:ext cx="12192000" cy="253636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4:5 </a:t>
            </a:r>
            <a:r>
              <a:rPr lang="en-US" sz="3200" dirty="0"/>
              <a:t>On the next day, their </a:t>
            </a:r>
            <a:r>
              <a:rPr lang="en-US" sz="3200" b="1" u="sng" dirty="0">
                <a:solidFill>
                  <a:srgbClr val="002060"/>
                </a:solidFill>
              </a:rPr>
              <a:t>rulers</a:t>
            </a:r>
            <a:r>
              <a:rPr lang="en-US" sz="3200" dirty="0"/>
              <a:t> and </a:t>
            </a:r>
            <a:r>
              <a:rPr lang="en-US" sz="3200" b="1" u="sng" dirty="0">
                <a:solidFill>
                  <a:srgbClr val="002060"/>
                </a:solidFill>
              </a:rPr>
              <a:t>elders</a:t>
            </a:r>
            <a:r>
              <a:rPr lang="en-US" sz="3200" dirty="0"/>
              <a:t> and </a:t>
            </a:r>
            <a:r>
              <a:rPr lang="en-US" sz="3200" b="1" u="sng" dirty="0">
                <a:solidFill>
                  <a:srgbClr val="002060"/>
                </a:solidFill>
              </a:rPr>
              <a:t>scribes</a:t>
            </a:r>
            <a:r>
              <a:rPr lang="en-US" sz="3200" b="1" dirty="0">
                <a:solidFill>
                  <a:srgbClr val="002060"/>
                </a:solidFill>
              </a:rPr>
              <a:t> </a:t>
            </a:r>
            <a:r>
              <a:rPr lang="en-US" sz="3200" dirty="0"/>
              <a:t>were gathered together in Jerusalem; </a:t>
            </a:r>
            <a:r>
              <a:rPr lang="en-US" sz="3200" b="1" baseline="30000" dirty="0"/>
              <a:t>6 </a:t>
            </a:r>
            <a:r>
              <a:rPr lang="en-US" sz="3200" dirty="0"/>
              <a:t>and </a:t>
            </a:r>
            <a:r>
              <a:rPr lang="en-US" sz="3200" b="1" u="sng" dirty="0">
                <a:solidFill>
                  <a:srgbClr val="002060"/>
                </a:solidFill>
              </a:rPr>
              <a:t>Annas the high priest</a:t>
            </a:r>
            <a:r>
              <a:rPr lang="en-US" sz="3200" dirty="0"/>
              <a:t> was there, and </a:t>
            </a:r>
            <a:r>
              <a:rPr lang="en-US" sz="3200" b="1" u="sng" dirty="0">
                <a:solidFill>
                  <a:srgbClr val="002060"/>
                </a:solidFill>
              </a:rPr>
              <a:t>Caiaphas</a:t>
            </a:r>
            <a:r>
              <a:rPr lang="en-US" sz="3200" dirty="0"/>
              <a:t> and </a:t>
            </a:r>
            <a:r>
              <a:rPr lang="en-US" sz="3200" b="1" u="sng" dirty="0">
                <a:solidFill>
                  <a:srgbClr val="002060"/>
                </a:solidFill>
              </a:rPr>
              <a:t>John and Alexander</a:t>
            </a:r>
            <a:r>
              <a:rPr lang="en-US" sz="3200" dirty="0"/>
              <a:t>, and all who were of high-priestly descent. </a:t>
            </a:r>
            <a:r>
              <a:rPr lang="en-US" sz="3200" b="1" baseline="30000" dirty="0"/>
              <a:t>7 </a:t>
            </a:r>
            <a:r>
              <a:rPr lang="en-US" sz="3200" dirty="0"/>
              <a:t>When they had </a:t>
            </a:r>
            <a:r>
              <a:rPr lang="en-US" sz="3200" b="1" u="sng" dirty="0">
                <a:solidFill>
                  <a:srgbClr val="002060"/>
                </a:solidFill>
              </a:rPr>
              <a:t>placed them in the center</a:t>
            </a:r>
            <a:r>
              <a:rPr lang="en-US" sz="3200" dirty="0"/>
              <a:t>, they began to  inquire, “By what power, or in what name, have you done this?” </a:t>
            </a:r>
          </a:p>
          <a:p>
            <a:endParaRPr lang="en-US" sz="3100" dirty="0"/>
          </a:p>
        </p:txBody>
      </p:sp>
      <p:sp>
        <p:nvSpPr>
          <p:cNvPr id="12" name="Rounded Rectangular Callout 17">
            <a:extLst>
              <a:ext uri="{FF2B5EF4-FFF2-40B4-BE49-F238E27FC236}">
                <a16:creationId xmlns:a16="http://schemas.microsoft.com/office/drawing/2014/main" id="{36964C18-E3E2-C6F9-B679-AD02563D3C51}"/>
              </a:ext>
            </a:extLst>
          </p:cNvPr>
          <p:cNvSpPr/>
          <p:nvPr/>
        </p:nvSpPr>
        <p:spPr>
          <a:xfrm>
            <a:off x="381000" y="192083"/>
            <a:ext cx="8763000" cy="1313956"/>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to the church:</a:t>
            </a:r>
          </a:p>
          <a:p>
            <a:pPr algn="ctr">
              <a:defRPr/>
            </a:pPr>
            <a:r>
              <a:rPr lang="en-US" sz="4400" b="1" i="1" dirty="0"/>
              <a:t>Intimidation</a:t>
            </a:r>
            <a:r>
              <a:rPr lang="en-US" sz="4400" b="1" dirty="0"/>
              <a:t> from another </a:t>
            </a:r>
            <a:r>
              <a:rPr lang="en-US" sz="4400" b="1" i="1" dirty="0"/>
              <a:t>authority</a:t>
            </a:r>
          </a:p>
        </p:txBody>
      </p:sp>
      <p:sp>
        <p:nvSpPr>
          <p:cNvPr id="2" name="TextBox 1">
            <a:extLst>
              <a:ext uri="{FF2B5EF4-FFF2-40B4-BE49-F238E27FC236}">
                <a16:creationId xmlns:a16="http://schemas.microsoft.com/office/drawing/2014/main" id="{04084B33-58E2-F7D2-461C-CF22152F4AFE}"/>
              </a:ext>
            </a:extLst>
          </p:cNvPr>
          <p:cNvSpPr txBox="1"/>
          <p:nvPr/>
        </p:nvSpPr>
        <p:spPr>
          <a:xfrm>
            <a:off x="1295400" y="2667000"/>
            <a:ext cx="9101971" cy="1228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4:1</a:t>
            </a:r>
            <a:r>
              <a:rPr lang="en-US" sz="3400" b="1" dirty="0"/>
              <a:t> </a:t>
            </a:r>
            <a:r>
              <a:rPr lang="en-US" sz="3400" dirty="0"/>
              <a:t>…the </a:t>
            </a:r>
            <a:r>
              <a:rPr lang="en-US" sz="3400" b="1" u="sng" dirty="0">
                <a:solidFill>
                  <a:srgbClr val="002060"/>
                </a:solidFill>
              </a:rPr>
              <a:t>priests</a:t>
            </a:r>
            <a:r>
              <a:rPr lang="en-US" sz="3400" dirty="0"/>
              <a:t> and the </a:t>
            </a:r>
            <a:r>
              <a:rPr lang="en-US" sz="3400" b="1" u="sng" dirty="0">
                <a:solidFill>
                  <a:srgbClr val="002060"/>
                </a:solidFill>
              </a:rPr>
              <a:t>captain of the temple  guard</a:t>
            </a:r>
            <a:r>
              <a:rPr lang="en-US" sz="3400" dirty="0"/>
              <a:t> and the </a:t>
            </a:r>
            <a:r>
              <a:rPr lang="en-US" sz="3400" b="1" u="sng" dirty="0">
                <a:solidFill>
                  <a:srgbClr val="002060"/>
                </a:solidFill>
              </a:rPr>
              <a:t>Sadducees</a:t>
            </a:r>
            <a:r>
              <a:rPr lang="en-US" sz="3400" dirty="0"/>
              <a:t> came up to them …</a:t>
            </a:r>
            <a:endParaRPr lang="en-US" sz="3100" dirty="0"/>
          </a:p>
        </p:txBody>
      </p:sp>
      <p:sp>
        <p:nvSpPr>
          <p:cNvPr id="3" name="Rounded Rectangular Callout 17">
            <a:extLst>
              <a:ext uri="{FF2B5EF4-FFF2-40B4-BE49-F238E27FC236}">
                <a16:creationId xmlns:a16="http://schemas.microsoft.com/office/drawing/2014/main" id="{1A12EC49-98A8-A320-2074-A75159B7366D}"/>
              </a:ext>
            </a:extLst>
          </p:cNvPr>
          <p:cNvSpPr/>
          <p:nvPr/>
        </p:nvSpPr>
        <p:spPr>
          <a:xfrm>
            <a:off x="6934200" y="1598573"/>
            <a:ext cx="4781550" cy="685800"/>
          </a:xfrm>
          <a:prstGeom prst="wedgeRoundRectCallout">
            <a:avLst>
              <a:gd name="adj1" fmla="val -21927"/>
              <a:gd name="adj2" fmla="val 49596"/>
              <a:gd name="adj3" fmla="val 16667"/>
            </a:avLst>
          </a:prstGeom>
          <a:solidFill>
            <a:schemeClr val="accent6">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Who’s in the room?</a:t>
            </a:r>
          </a:p>
        </p:txBody>
      </p:sp>
    </p:spTree>
    <p:extLst>
      <p:ext uri="{BB962C8B-B14F-4D97-AF65-F5344CB8AC3E}">
        <p14:creationId xmlns:p14="http://schemas.microsoft.com/office/powerpoint/2010/main" val="5600121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68ABA-6F5B-82EF-A436-97432B499482}"/>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79393824-5ADA-EEA4-98F8-D15F15968B7F}"/>
              </a:ext>
            </a:extLst>
          </p:cNvPr>
          <p:cNvSpPr txBox="1"/>
          <p:nvPr/>
        </p:nvSpPr>
        <p:spPr>
          <a:xfrm>
            <a:off x="0" y="4330494"/>
            <a:ext cx="12192000" cy="253636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4:5 </a:t>
            </a:r>
            <a:r>
              <a:rPr lang="en-US" sz="3200" dirty="0"/>
              <a:t>On the next day, their </a:t>
            </a:r>
            <a:r>
              <a:rPr lang="en-US" sz="3200" b="1" u="sng" dirty="0">
                <a:solidFill>
                  <a:srgbClr val="002060"/>
                </a:solidFill>
              </a:rPr>
              <a:t>rulers</a:t>
            </a:r>
            <a:r>
              <a:rPr lang="en-US" sz="3200" dirty="0"/>
              <a:t> and </a:t>
            </a:r>
            <a:r>
              <a:rPr lang="en-US" sz="3200" b="1" u="sng" dirty="0">
                <a:solidFill>
                  <a:srgbClr val="002060"/>
                </a:solidFill>
              </a:rPr>
              <a:t>elders</a:t>
            </a:r>
            <a:r>
              <a:rPr lang="en-US" sz="3200" dirty="0"/>
              <a:t> and </a:t>
            </a:r>
            <a:r>
              <a:rPr lang="en-US" sz="3200" b="1" u="sng" dirty="0">
                <a:solidFill>
                  <a:srgbClr val="002060"/>
                </a:solidFill>
              </a:rPr>
              <a:t>scribes</a:t>
            </a:r>
            <a:r>
              <a:rPr lang="en-US" sz="3200" b="1" dirty="0">
                <a:solidFill>
                  <a:srgbClr val="002060"/>
                </a:solidFill>
              </a:rPr>
              <a:t> </a:t>
            </a:r>
            <a:r>
              <a:rPr lang="en-US" sz="3200" dirty="0"/>
              <a:t>were gathered together in Jerusalem; </a:t>
            </a:r>
            <a:r>
              <a:rPr lang="en-US" sz="3200" b="1" baseline="30000" dirty="0"/>
              <a:t>6 </a:t>
            </a:r>
            <a:r>
              <a:rPr lang="en-US" sz="3200" dirty="0"/>
              <a:t>and </a:t>
            </a:r>
            <a:r>
              <a:rPr lang="en-US" sz="3200" b="1" u="sng" dirty="0">
                <a:solidFill>
                  <a:srgbClr val="002060"/>
                </a:solidFill>
              </a:rPr>
              <a:t>Annas the high priest</a:t>
            </a:r>
            <a:r>
              <a:rPr lang="en-US" sz="3200" dirty="0"/>
              <a:t> was there, and </a:t>
            </a:r>
            <a:r>
              <a:rPr lang="en-US" sz="3200" b="1" u="sng" dirty="0">
                <a:solidFill>
                  <a:srgbClr val="002060"/>
                </a:solidFill>
              </a:rPr>
              <a:t>Caiaphas</a:t>
            </a:r>
            <a:r>
              <a:rPr lang="en-US" sz="3200" dirty="0"/>
              <a:t> and </a:t>
            </a:r>
            <a:r>
              <a:rPr lang="en-US" sz="3200" b="1" u="sng" dirty="0">
                <a:solidFill>
                  <a:srgbClr val="002060"/>
                </a:solidFill>
              </a:rPr>
              <a:t>John and Alexander</a:t>
            </a:r>
            <a:r>
              <a:rPr lang="en-US" sz="3200" dirty="0"/>
              <a:t>, and all who were of high-priestly descent. </a:t>
            </a:r>
            <a:r>
              <a:rPr lang="en-US" sz="3200" b="1" baseline="30000" dirty="0"/>
              <a:t>7 </a:t>
            </a:r>
            <a:r>
              <a:rPr lang="en-US" sz="3200" dirty="0"/>
              <a:t>When they had </a:t>
            </a:r>
            <a:r>
              <a:rPr lang="en-US" sz="3200" b="1" u="sng" dirty="0">
                <a:solidFill>
                  <a:srgbClr val="002060"/>
                </a:solidFill>
              </a:rPr>
              <a:t>placed them in the center</a:t>
            </a:r>
            <a:r>
              <a:rPr lang="en-US" sz="3200" dirty="0"/>
              <a:t>, they began to  inquire, “By what power, or in what name, have you done this?” </a:t>
            </a:r>
          </a:p>
          <a:p>
            <a:endParaRPr lang="en-US" sz="3100" dirty="0"/>
          </a:p>
        </p:txBody>
      </p:sp>
      <p:sp>
        <p:nvSpPr>
          <p:cNvPr id="12" name="Rounded Rectangular Callout 17">
            <a:extLst>
              <a:ext uri="{FF2B5EF4-FFF2-40B4-BE49-F238E27FC236}">
                <a16:creationId xmlns:a16="http://schemas.microsoft.com/office/drawing/2014/main" id="{CBA63A7E-8FEE-BCFC-2AB7-E42D2131D4E4}"/>
              </a:ext>
            </a:extLst>
          </p:cNvPr>
          <p:cNvSpPr/>
          <p:nvPr/>
        </p:nvSpPr>
        <p:spPr>
          <a:xfrm>
            <a:off x="381000" y="192083"/>
            <a:ext cx="8763000" cy="1313956"/>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to the church:</a:t>
            </a:r>
          </a:p>
          <a:p>
            <a:pPr algn="ctr">
              <a:defRPr/>
            </a:pPr>
            <a:r>
              <a:rPr lang="en-US" sz="4400" b="1" i="1" dirty="0"/>
              <a:t>Intimidation</a:t>
            </a:r>
            <a:r>
              <a:rPr lang="en-US" sz="4400" b="1" dirty="0"/>
              <a:t> from another </a:t>
            </a:r>
            <a:r>
              <a:rPr lang="en-US" sz="4400" b="1" i="1" dirty="0"/>
              <a:t>authority</a:t>
            </a:r>
          </a:p>
        </p:txBody>
      </p:sp>
      <p:sp>
        <p:nvSpPr>
          <p:cNvPr id="2" name="TextBox 1">
            <a:extLst>
              <a:ext uri="{FF2B5EF4-FFF2-40B4-BE49-F238E27FC236}">
                <a16:creationId xmlns:a16="http://schemas.microsoft.com/office/drawing/2014/main" id="{8DFE6EDD-F27B-C514-58A7-C53FE2233540}"/>
              </a:ext>
            </a:extLst>
          </p:cNvPr>
          <p:cNvSpPr txBox="1"/>
          <p:nvPr/>
        </p:nvSpPr>
        <p:spPr>
          <a:xfrm>
            <a:off x="1295400" y="2667000"/>
            <a:ext cx="9101971" cy="1228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4:1</a:t>
            </a:r>
            <a:r>
              <a:rPr lang="en-US" sz="3400" b="1" dirty="0"/>
              <a:t> </a:t>
            </a:r>
            <a:r>
              <a:rPr lang="en-US" sz="3400" dirty="0"/>
              <a:t>…the </a:t>
            </a:r>
            <a:r>
              <a:rPr lang="en-US" sz="3400" b="1" u="sng" dirty="0">
                <a:solidFill>
                  <a:srgbClr val="002060"/>
                </a:solidFill>
              </a:rPr>
              <a:t>priests</a:t>
            </a:r>
            <a:r>
              <a:rPr lang="en-US" sz="3400" dirty="0"/>
              <a:t> and the </a:t>
            </a:r>
            <a:r>
              <a:rPr lang="en-US" sz="3400" b="1" u="sng" dirty="0">
                <a:solidFill>
                  <a:srgbClr val="002060"/>
                </a:solidFill>
              </a:rPr>
              <a:t>captain of the temple  guard</a:t>
            </a:r>
            <a:r>
              <a:rPr lang="en-US" sz="3400" dirty="0"/>
              <a:t> and the </a:t>
            </a:r>
            <a:r>
              <a:rPr lang="en-US" sz="3400" b="1" u="sng" dirty="0">
                <a:solidFill>
                  <a:srgbClr val="002060"/>
                </a:solidFill>
              </a:rPr>
              <a:t>Sadducees</a:t>
            </a:r>
            <a:r>
              <a:rPr lang="en-US" sz="3400" dirty="0"/>
              <a:t> came up to them …</a:t>
            </a:r>
            <a:endParaRPr lang="en-US" sz="3100" dirty="0"/>
          </a:p>
        </p:txBody>
      </p:sp>
      <p:sp>
        <p:nvSpPr>
          <p:cNvPr id="4" name="Rounded Rectangular Callout 17">
            <a:extLst>
              <a:ext uri="{FF2B5EF4-FFF2-40B4-BE49-F238E27FC236}">
                <a16:creationId xmlns:a16="http://schemas.microsoft.com/office/drawing/2014/main" id="{C596944C-0EA8-0E70-FDD1-F81F899FE83A}"/>
              </a:ext>
            </a:extLst>
          </p:cNvPr>
          <p:cNvSpPr/>
          <p:nvPr/>
        </p:nvSpPr>
        <p:spPr>
          <a:xfrm>
            <a:off x="6934200" y="1598573"/>
            <a:ext cx="4781550" cy="685800"/>
          </a:xfrm>
          <a:prstGeom prst="wedgeRoundRectCallout">
            <a:avLst>
              <a:gd name="adj1" fmla="val -21927"/>
              <a:gd name="adj2" fmla="val 49596"/>
              <a:gd name="adj3" fmla="val 16667"/>
            </a:avLst>
          </a:prstGeom>
          <a:solidFill>
            <a:schemeClr val="accent6">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What is their question?</a:t>
            </a:r>
          </a:p>
        </p:txBody>
      </p:sp>
    </p:spTree>
    <p:extLst>
      <p:ext uri="{BB962C8B-B14F-4D97-AF65-F5344CB8AC3E}">
        <p14:creationId xmlns:p14="http://schemas.microsoft.com/office/powerpoint/2010/main" val="1494012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F1D3C4-4516-EC13-1A77-6CA193477443}"/>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B779F1D9-6AD1-D50C-5D75-2CB748B50FA8}"/>
              </a:ext>
            </a:extLst>
          </p:cNvPr>
          <p:cNvSpPr txBox="1"/>
          <p:nvPr/>
        </p:nvSpPr>
        <p:spPr>
          <a:xfrm>
            <a:off x="0" y="4330494"/>
            <a:ext cx="12192000" cy="253636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4:5 </a:t>
            </a:r>
            <a:r>
              <a:rPr lang="en-US" sz="3200" dirty="0"/>
              <a:t>On the next day, their rulers and elders and scribes were gathered together in Jerusalem; </a:t>
            </a:r>
            <a:r>
              <a:rPr lang="en-US" sz="3200" b="1" baseline="30000" dirty="0"/>
              <a:t>6 </a:t>
            </a:r>
            <a:r>
              <a:rPr lang="en-US" sz="3200" dirty="0"/>
              <a:t>and Annas the high priest was there, and Caiaphas and John and Alexander, and all who were of high-priestly descent. </a:t>
            </a:r>
            <a:r>
              <a:rPr lang="en-US" sz="3200" b="1" baseline="30000" dirty="0"/>
              <a:t>7 </a:t>
            </a:r>
            <a:r>
              <a:rPr lang="en-US" sz="3200" dirty="0"/>
              <a:t>When they had placed them in the center, they began to  inquire, </a:t>
            </a:r>
            <a:r>
              <a:rPr lang="en-US" sz="3200" b="1" u="sng" dirty="0">
                <a:solidFill>
                  <a:srgbClr val="002060"/>
                </a:solidFill>
              </a:rPr>
              <a:t>“By what power, or in what name, have you done this?” </a:t>
            </a:r>
          </a:p>
          <a:p>
            <a:endParaRPr lang="en-US" sz="3100" dirty="0"/>
          </a:p>
        </p:txBody>
      </p:sp>
      <p:sp>
        <p:nvSpPr>
          <p:cNvPr id="12" name="Rounded Rectangular Callout 17">
            <a:extLst>
              <a:ext uri="{FF2B5EF4-FFF2-40B4-BE49-F238E27FC236}">
                <a16:creationId xmlns:a16="http://schemas.microsoft.com/office/drawing/2014/main" id="{84DD38B7-DF56-F851-648C-3ED2A39CB535}"/>
              </a:ext>
            </a:extLst>
          </p:cNvPr>
          <p:cNvSpPr/>
          <p:nvPr/>
        </p:nvSpPr>
        <p:spPr>
          <a:xfrm>
            <a:off x="381000" y="192083"/>
            <a:ext cx="8763000" cy="1313956"/>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to the church:</a:t>
            </a:r>
          </a:p>
          <a:p>
            <a:pPr algn="ctr">
              <a:defRPr/>
            </a:pPr>
            <a:r>
              <a:rPr lang="en-US" sz="4400" b="1" i="1" dirty="0"/>
              <a:t>Intimidation</a:t>
            </a:r>
            <a:r>
              <a:rPr lang="en-US" sz="4400" b="1" dirty="0"/>
              <a:t> from another </a:t>
            </a:r>
            <a:r>
              <a:rPr lang="en-US" sz="4400" b="1" i="1" dirty="0"/>
              <a:t>authority</a:t>
            </a:r>
          </a:p>
        </p:txBody>
      </p:sp>
      <p:sp>
        <p:nvSpPr>
          <p:cNvPr id="3" name="Rounded Rectangular Callout 17">
            <a:extLst>
              <a:ext uri="{FF2B5EF4-FFF2-40B4-BE49-F238E27FC236}">
                <a16:creationId xmlns:a16="http://schemas.microsoft.com/office/drawing/2014/main" id="{9C8BF7BF-B36E-DD3D-1C47-E94ABBB95119}"/>
              </a:ext>
            </a:extLst>
          </p:cNvPr>
          <p:cNvSpPr/>
          <p:nvPr/>
        </p:nvSpPr>
        <p:spPr>
          <a:xfrm>
            <a:off x="6934200" y="1598573"/>
            <a:ext cx="4781550" cy="685800"/>
          </a:xfrm>
          <a:prstGeom prst="wedgeRoundRectCallout">
            <a:avLst>
              <a:gd name="adj1" fmla="val -21927"/>
              <a:gd name="adj2" fmla="val 49596"/>
              <a:gd name="adj3" fmla="val 16667"/>
            </a:avLst>
          </a:prstGeom>
          <a:solidFill>
            <a:schemeClr val="accent6">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What is their question?</a:t>
            </a:r>
          </a:p>
        </p:txBody>
      </p:sp>
      <p:sp>
        <p:nvSpPr>
          <p:cNvPr id="4" name="Rounded Rectangular Callout 17">
            <a:extLst>
              <a:ext uri="{FF2B5EF4-FFF2-40B4-BE49-F238E27FC236}">
                <a16:creationId xmlns:a16="http://schemas.microsoft.com/office/drawing/2014/main" id="{D090400F-6235-F90A-F931-A287CEC36D98}"/>
              </a:ext>
            </a:extLst>
          </p:cNvPr>
          <p:cNvSpPr/>
          <p:nvPr/>
        </p:nvSpPr>
        <p:spPr>
          <a:xfrm>
            <a:off x="1295400" y="2976878"/>
            <a:ext cx="9372600" cy="66111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In ancient Rome, NAME = AUTHORITY</a:t>
            </a:r>
            <a:endParaRPr lang="en-US" sz="4400" b="1" i="1" dirty="0"/>
          </a:p>
        </p:txBody>
      </p:sp>
    </p:spTree>
    <p:extLst>
      <p:ext uri="{BB962C8B-B14F-4D97-AF65-F5344CB8AC3E}">
        <p14:creationId xmlns:p14="http://schemas.microsoft.com/office/powerpoint/2010/main" val="3455333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1A0FD-C286-22E6-15E4-847D5BAF75CF}"/>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C073490F-4406-79AC-7C32-611579FEC1EA}"/>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2" name="TextBox 1">
            <a:extLst>
              <a:ext uri="{FF2B5EF4-FFF2-40B4-BE49-F238E27FC236}">
                <a16:creationId xmlns:a16="http://schemas.microsoft.com/office/drawing/2014/main" id="{A02AABAB-38DB-A14D-BC30-C3439D19631E}"/>
              </a:ext>
            </a:extLst>
          </p:cNvPr>
          <p:cNvSpPr txBox="1"/>
          <p:nvPr/>
        </p:nvSpPr>
        <p:spPr>
          <a:xfrm>
            <a:off x="0" y="4800600"/>
            <a:ext cx="12192000" cy="20662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3:2 </a:t>
            </a:r>
            <a:r>
              <a:rPr lang="en-US" sz="3200" dirty="0"/>
              <a:t>And a man who had been </a:t>
            </a:r>
            <a:r>
              <a:rPr lang="en-US" sz="3200" b="1" u="sng" dirty="0">
                <a:solidFill>
                  <a:srgbClr val="002060"/>
                </a:solidFill>
              </a:rPr>
              <a:t>lame from his mother’s womb</a:t>
            </a:r>
            <a:r>
              <a:rPr lang="en-US" sz="3200" dirty="0"/>
              <a:t> was being carried along, whom they used to set down every day at the gate of the temple which is called Beautiful, in order to beg alms of those who were entering the temple. </a:t>
            </a:r>
          </a:p>
          <a:p>
            <a:r>
              <a:rPr lang="en-US" sz="3200" dirty="0"/>
              <a:t> </a:t>
            </a:r>
          </a:p>
          <a:p>
            <a:endParaRPr lang="en-US" sz="3100" dirty="0"/>
          </a:p>
        </p:txBody>
      </p:sp>
      <p:sp>
        <p:nvSpPr>
          <p:cNvPr id="9" name="Oval 8">
            <a:extLst>
              <a:ext uri="{FF2B5EF4-FFF2-40B4-BE49-F238E27FC236}">
                <a16:creationId xmlns:a16="http://schemas.microsoft.com/office/drawing/2014/main" id="{86F9AE07-B272-5066-6BEC-FCCBB88A8495}"/>
              </a:ext>
            </a:extLst>
          </p:cNvPr>
          <p:cNvSpPr/>
          <p:nvPr/>
        </p:nvSpPr>
        <p:spPr>
          <a:xfrm>
            <a:off x="7620000" y="1964095"/>
            <a:ext cx="3352800" cy="1828800"/>
          </a:xfrm>
          <a:prstGeom prst="ellipse">
            <a:avLst/>
          </a:prstGeom>
          <a:noFill/>
          <a:ln w="1174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432C1B6A-9C8D-233F-59A6-335B00F4E5E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909555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09DCB-5910-D9B1-3695-32AA8069656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8B438DE7-8CB1-DBF5-B7B0-E397DE619BD4}"/>
              </a:ext>
            </a:extLst>
          </p:cNvPr>
          <p:cNvSpPr txBox="1"/>
          <p:nvPr/>
        </p:nvSpPr>
        <p:spPr>
          <a:xfrm>
            <a:off x="0" y="4330494"/>
            <a:ext cx="12192000" cy="253636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4:5 </a:t>
            </a:r>
            <a:r>
              <a:rPr lang="en-US" sz="3200" dirty="0"/>
              <a:t>On the next day, their rulers and elders and scribes were gathered together in Jerusalem; </a:t>
            </a:r>
            <a:r>
              <a:rPr lang="en-US" sz="3200" b="1" baseline="30000" dirty="0"/>
              <a:t>6 </a:t>
            </a:r>
            <a:r>
              <a:rPr lang="en-US" sz="3200" dirty="0"/>
              <a:t>and Annas the high priest was there, and Caiaphas and John and Alexander, and all who were of high-priestly descent. </a:t>
            </a:r>
            <a:r>
              <a:rPr lang="en-US" sz="3200" b="1" baseline="30000" dirty="0"/>
              <a:t>7 </a:t>
            </a:r>
            <a:r>
              <a:rPr lang="en-US" sz="3200" dirty="0"/>
              <a:t>When they had placed them in the center, they began to  inquire, </a:t>
            </a:r>
            <a:r>
              <a:rPr lang="en-US" sz="3200" b="1" u="sng" dirty="0">
                <a:solidFill>
                  <a:srgbClr val="002060"/>
                </a:solidFill>
              </a:rPr>
              <a:t>“By what power, or in what name, have you done this?” </a:t>
            </a:r>
          </a:p>
          <a:p>
            <a:endParaRPr lang="en-US" sz="3100" dirty="0"/>
          </a:p>
        </p:txBody>
      </p:sp>
      <p:sp>
        <p:nvSpPr>
          <p:cNvPr id="12" name="Rounded Rectangular Callout 17">
            <a:extLst>
              <a:ext uri="{FF2B5EF4-FFF2-40B4-BE49-F238E27FC236}">
                <a16:creationId xmlns:a16="http://schemas.microsoft.com/office/drawing/2014/main" id="{4DE2CE86-0D59-FB60-1D62-52148C333198}"/>
              </a:ext>
            </a:extLst>
          </p:cNvPr>
          <p:cNvSpPr/>
          <p:nvPr/>
        </p:nvSpPr>
        <p:spPr>
          <a:xfrm>
            <a:off x="381000" y="192083"/>
            <a:ext cx="8763000" cy="1313956"/>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to the church:</a:t>
            </a:r>
          </a:p>
          <a:p>
            <a:pPr algn="ctr">
              <a:defRPr/>
            </a:pPr>
            <a:r>
              <a:rPr lang="en-US" sz="4400" b="1" i="1" dirty="0"/>
              <a:t>Intimidation</a:t>
            </a:r>
            <a:r>
              <a:rPr lang="en-US" sz="4400" b="1" dirty="0"/>
              <a:t> from another </a:t>
            </a:r>
            <a:r>
              <a:rPr lang="en-US" sz="4400" b="1" i="1" dirty="0"/>
              <a:t>authority</a:t>
            </a:r>
          </a:p>
        </p:txBody>
      </p:sp>
      <p:sp>
        <p:nvSpPr>
          <p:cNvPr id="2" name="Rounded Rectangular Callout 17">
            <a:extLst>
              <a:ext uri="{FF2B5EF4-FFF2-40B4-BE49-F238E27FC236}">
                <a16:creationId xmlns:a16="http://schemas.microsoft.com/office/drawing/2014/main" id="{29CA9C44-308C-58D2-6C5B-D39416E645FB}"/>
              </a:ext>
            </a:extLst>
          </p:cNvPr>
          <p:cNvSpPr/>
          <p:nvPr/>
        </p:nvSpPr>
        <p:spPr>
          <a:xfrm>
            <a:off x="1828800" y="3124200"/>
            <a:ext cx="8763000" cy="762000"/>
          </a:xfrm>
          <a:prstGeom prst="wedgeRoundRectCallout">
            <a:avLst>
              <a:gd name="adj1" fmla="val -21927"/>
              <a:gd name="adj2" fmla="val 49596"/>
              <a:gd name="adj3" fmla="val 16667"/>
            </a:avLst>
          </a:prstGeom>
          <a:solidFill>
            <a:schemeClr val="accent6">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600" b="1" dirty="0"/>
              <a:t>This is an “authority” SHOWDOWN</a:t>
            </a:r>
          </a:p>
        </p:txBody>
      </p:sp>
      <p:sp>
        <p:nvSpPr>
          <p:cNvPr id="5" name="Rounded Rectangular Callout 17">
            <a:extLst>
              <a:ext uri="{FF2B5EF4-FFF2-40B4-BE49-F238E27FC236}">
                <a16:creationId xmlns:a16="http://schemas.microsoft.com/office/drawing/2014/main" id="{A41450AB-1A3D-85B8-D809-7F449E7B616D}"/>
              </a:ext>
            </a:extLst>
          </p:cNvPr>
          <p:cNvSpPr/>
          <p:nvPr/>
        </p:nvSpPr>
        <p:spPr>
          <a:xfrm>
            <a:off x="1828800" y="1963339"/>
            <a:ext cx="8763000" cy="762000"/>
          </a:xfrm>
          <a:prstGeom prst="wedgeRoundRectCallout">
            <a:avLst>
              <a:gd name="adj1" fmla="val -21927"/>
              <a:gd name="adj2" fmla="val 49596"/>
              <a:gd name="adj3" fmla="val 16667"/>
            </a:avLst>
          </a:prstGeom>
          <a:solidFill>
            <a:schemeClr val="accent6">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600" b="1" i="1" dirty="0"/>
              <a:t>“Who do you think you are?” </a:t>
            </a:r>
          </a:p>
        </p:txBody>
      </p:sp>
    </p:spTree>
    <p:extLst>
      <p:ext uri="{BB962C8B-B14F-4D97-AF65-F5344CB8AC3E}">
        <p14:creationId xmlns:p14="http://schemas.microsoft.com/office/powerpoint/2010/main" val="67308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F1323E-8B26-5DDC-7E39-D670389B59F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E64EA237-22E1-2973-8BA7-1E8E684BD955}"/>
              </a:ext>
            </a:extLst>
          </p:cNvPr>
          <p:cNvSpPr txBox="1"/>
          <p:nvPr/>
        </p:nvSpPr>
        <p:spPr>
          <a:xfrm>
            <a:off x="0" y="4330494"/>
            <a:ext cx="12192000" cy="253636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4:5 </a:t>
            </a:r>
            <a:r>
              <a:rPr lang="en-US" sz="3200" dirty="0"/>
              <a:t>On the next day, their rulers and elders and scribes were gathered together in Jerusalem; </a:t>
            </a:r>
            <a:r>
              <a:rPr lang="en-US" sz="3200" b="1" baseline="30000" dirty="0"/>
              <a:t>6 </a:t>
            </a:r>
            <a:r>
              <a:rPr lang="en-US" sz="3200" dirty="0"/>
              <a:t>and  Annas the high priest was there, and Caiaphas and John and Alexander, and all who were of high-priestly descent. </a:t>
            </a:r>
            <a:r>
              <a:rPr lang="en-US" sz="3200" b="1" baseline="30000" dirty="0"/>
              <a:t>7 </a:t>
            </a:r>
            <a:r>
              <a:rPr lang="en-US" sz="3200" dirty="0"/>
              <a:t>When they had placed them in the center, they began to  inquire, </a:t>
            </a:r>
            <a:r>
              <a:rPr lang="en-US" sz="3200" b="1" u="sng" dirty="0">
                <a:solidFill>
                  <a:srgbClr val="002060"/>
                </a:solidFill>
              </a:rPr>
              <a:t>“By what power, or in what name, have you done this?” </a:t>
            </a:r>
          </a:p>
          <a:p>
            <a:endParaRPr lang="en-US" sz="3100" dirty="0"/>
          </a:p>
        </p:txBody>
      </p:sp>
      <p:sp>
        <p:nvSpPr>
          <p:cNvPr id="12" name="Rounded Rectangular Callout 17">
            <a:extLst>
              <a:ext uri="{FF2B5EF4-FFF2-40B4-BE49-F238E27FC236}">
                <a16:creationId xmlns:a16="http://schemas.microsoft.com/office/drawing/2014/main" id="{C78675C5-6257-A66E-D50E-3E9DA05324B6}"/>
              </a:ext>
            </a:extLst>
          </p:cNvPr>
          <p:cNvSpPr/>
          <p:nvPr/>
        </p:nvSpPr>
        <p:spPr>
          <a:xfrm>
            <a:off x="381000" y="192083"/>
            <a:ext cx="8763000" cy="1313956"/>
          </a:xfrm>
          <a:prstGeom prst="wedgeRoundRectCallout">
            <a:avLst>
              <a:gd name="adj1" fmla="val -21927"/>
              <a:gd name="adj2" fmla="val 49596"/>
              <a:gd name="adj3" fmla="val 16667"/>
            </a:avLst>
          </a:prstGeom>
          <a:solidFill>
            <a:schemeClr val="accent6">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Challenge to the church:</a:t>
            </a:r>
          </a:p>
          <a:p>
            <a:pPr algn="ctr">
              <a:defRPr/>
            </a:pPr>
            <a:r>
              <a:rPr lang="en-US" sz="4400" b="1" i="1" dirty="0"/>
              <a:t>Intimidation</a:t>
            </a:r>
            <a:r>
              <a:rPr lang="en-US" sz="4400" b="1" dirty="0"/>
              <a:t> from another </a:t>
            </a:r>
            <a:r>
              <a:rPr lang="en-US" sz="4400" b="1" i="1" dirty="0"/>
              <a:t>authority</a:t>
            </a:r>
          </a:p>
        </p:txBody>
      </p:sp>
      <p:sp>
        <p:nvSpPr>
          <p:cNvPr id="2" name="Rounded Rectangular Callout 17">
            <a:extLst>
              <a:ext uri="{FF2B5EF4-FFF2-40B4-BE49-F238E27FC236}">
                <a16:creationId xmlns:a16="http://schemas.microsoft.com/office/drawing/2014/main" id="{4D2220A8-C1D8-C2E6-FE80-9613614E0976}"/>
              </a:ext>
            </a:extLst>
          </p:cNvPr>
          <p:cNvSpPr/>
          <p:nvPr/>
        </p:nvSpPr>
        <p:spPr>
          <a:xfrm>
            <a:off x="1828800" y="1828800"/>
            <a:ext cx="8763000" cy="762000"/>
          </a:xfrm>
          <a:prstGeom prst="wedgeRoundRectCallout">
            <a:avLst>
              <a:gd name="adj1" fmla="val -21927"/>
              <a:gd name="adj2" fmla="val 49596"/>
              <a:gd name="adj3" fmla="val 16667"/>
            </a:avLst>
          </a:prstGeom>
          <a:solidFill>
            <a:schemeClr val="accent6">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600" b="1" dirty="0"/>
              <a:t>This is an “authority” SHOWDOWN</a:t>
            </a:r>
          </a:p>
        </p:txBody>
      </p:sp>
      <p:sp>
        <p:nvSpPr>
          <p:cNvPr id="5" name="Rounded Rectangular Callout 17">
            <a:extLst>
              <a:ext uri="{FF2B5EF4-FFF2-40B4-BE49-F238E27FC236}">
                <a16:creationId xmlns:a16="http://schemas.microsoft.com/office/drawing/2014/main" id="{D6D9B0D6-0558-4361-81B1-B26EC44E59F7}"/>
              </a:ext>
            </a:extLst>
          </p:cNvPr>
          <p:cNvSpPr/>
          <p:nvPr/>
        </p:nvSpPr>
        <p:spPr>
          <a:xfrm>
            <a:off x="1828800" y="2945047"/>
            <a:ext cx="8763000" cy="762000"/>
          </a:xfrm>
          <a:prstGeom prst="wedgeRoundRectCallout">
            <a:avLst>
              <a:gd name="adj1" fmla="val -21927"/>
              <a:gd name="adj2" fmla="val 49596"/>
              <a:gd name="adj3" fmla="val 16667"/>
            </a:avLst>
          </a:prstGeom>
          <a:solidFill>
            <a:schemeClr val="accent6">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600" b="1" i="1" dirty="0"/>
              <a:t>“Who do you think you are?” </a:t>
            </a:r>
          </a:p>
        </p:txBody>
      </p:sp>
    </p:spTree>
    <p:extLst>
      <p:ext uri="{BB962C8B-B14F-4D97-AF65-F5344CB8AC3E}">
        <p14:creationId xmlns:p14="http://schemas.microsoft.com/office/powerpoint/2010/main" val="16150966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8E987C-E0E8-0C65-063F-4EE97211ECD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E3B70A21-59E6-626A-31CD-FE51B3A4AE92}"/>
              </a:ext>
            </a:extLst>
          </p:cNvPr>
          <p:cNvSpPr txBox="1"/>
          <p:nvPr/>
        </p:nvSpPr>
        <p:spPr>
          <a:xfrm>
            <a:off x="0" y="4330494"/>
            <a:ext cx="12192000" cy="2536365"/>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4:5 </a:t>
            </a:r>
            <a:r>
              <a:rPr lang="en-US" sz="3200" dirty="0"/>
              <a:t>On the next day, their rulers and elders and scribes were gathered together in Jerusalem; </a:t>
            </a:r>
            <a:r>
              <a:rPr lang="en-US" sz="3200" b="1" baseline="30000" dirty="0"/>
              <a:t>6 </a:t>
            </a:r>
            <a:r>
              <a:rPr lang="en-US" sz="3200" dirty="0"/>
              <a:t>and Annas the high priest was there, and Caiaphas and John and Alexander, and all who were of high-priestly descent. </a:t>
            </a:r>
            <a:r>
              <a:rPr lang="en-US" sz="3200" b="1" baseline="30000" dirty="0"/>
              <a:t>7 </a:t>
            </a:r>
            <a:r>
              <a:rPr lang="en-US" sz="3200" dirty="0"/>
              <a:t>When they had placed them in the center, they began to  inquire, </a:t>
            </a:r>
            <a:r>
              <a:rPr lang="en-US" sz="3200" b="1" u="sng" dirty="0">
                <a:solidFill>
                  <a:srgbClr val="002060"/>
                </a:solidFill>
              </a:rPr>
              <a:t>“By what power, or in what name, have you done this?” </a:t>
            </a:r>
          </a:p>
          <a:p>
            <a:endParaRPr lang="en-US" sz="3100" dirty="0"/>
          </a:p>
        </p:txBody>
      </p:sp>
      <p:sp>
        <p:nvSpPr>
          <p:cNvPr id="4" name="Rounded Rectangular Callout 17">
            <a:extLst>
              <a:ext uri="{FF2B5EF4-FFF2-40B4-BE49-F238E27FC236}">
                <a16:creationId xmlns:a16="http://schemas.microsoft.com/office/drawing/2014/main" id="{942C6AD6-71A6-35E0-1902-2194DCDFAAC4}"/>
              </a:ext>
            </a:extLst>
          </p:cNvPr>
          <p:cNvSpPr/>
          <p:nvPr/>
        </p:nvSpPr>
        <p:spPr>
          <a:xfrm>
            <a:off x="228600" y="228600"/>
            <a:ext cx="6477000" cy="66111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This is an intimidating question!</a:t>
            </a:r>
            <a:endParaRPr lang="en-US" sz="3600" b="1" i="1" dirty="0"/>
          </a:p>
        </p:txBody>
      </p:sp>
      <p:sp>
        <p:nvSpPr>
          <p:cNvPr id="6" name="Rounded Rectangular Callout 17">
            <a:extLst>
              <a:ext uri="{FF2B5EF4-FFF2-40B4-BE49-F238E27FC236}">
                <a16:creationId xmlns:a16="http://schemas.microsoft.com/office/drawing/2014/main" id="{E083490E-53F2-242A-D19C-12E5EFBA0CA3}"/>
              </a:ext>
            </a:extLst>
          </p:cNvPr>
          <p:cNvSpPr/>
          <p:nvPr/>
        </p:nvSpPr>
        <p:spPr>
          <a:xfrm>
            <a:off x="5791200" y="1109519"/>
            <a:ext cx="5867400" cy="63992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How would you answer this? </a:t>
            </a:r>
          </a:p>
        </p:txBody>
      </p:sp>
      <p:sp>
        <p:nvSpPr>
          <p:cNvPr id="7" name="TextBox 6">
            <a:extLst>
              <a:ext uri="{FF2B5EF4-FFF2-40B4-BE49-F238E27FC236}">
                <a16:creationId xmlns:a16="http://schemas.microsoft.com/office/drawing/2014/main" id="{96A89593-D059-FE85-5D8A-5E71FCD3C9E2}"/>
              </a:ext>
            </a:extLst>
          </p:cNvPr>
          <p:cNvSpPr txBox="1">
            <a:spLocks noChangeArrowheads="1"/>
          </p:cNvSpPr>
          <p:nvPr/>
        </p:nvSpPr>
        <p:spPr bwMode="auto">
          <a:xfrm>
            <a:off x="193158" y="1921800"/>
            <a:ext cx="11848214" cy="2062103"/>
          </a:xfrm>
          <a:prstGeom prst="rect">
            <a:avLst/>
          </a:prstGeom>
          <a:solidFill>
            <a:schemeClr val="tx2">
              <a:lumMod val="75000"/>
            </a:schemeClr>
          </a:solidFill>
          <a:ln w="9525">
            <a:solidFill>
              <a:schemeClr val="bg2"/>
            </a:solidFill>
            <a:miter lim="800000"/>
            <a:headEnd/>
            <a:tailEnd/>
          </a:ln>
        </p:spPr>
        <p:txBody>
          <a:bodyPr wrap="square">
            <a:spAutoFit/>
          </a:bodyPr>
          <a:lstStyle/>
          <a:p>
            <a:r>
              <a:rPr lang="en-US" sz="3200" b="1" baseline="30000" dirty="0">
                <a:solidFill>
                  <a:schemeClr val="bg1"/>
                </a:solidFill>
              </a:rPr>
              <a:t>Luke 12:11 </a:t>
            </a:r>
            <a:r>
              <a:rPr lang="en-US" sz="3200" dirty="0">
                <a:solidFill>
                  <a:schemeClr val="bg1"/>
                </a:solidFill>
              </a:rPr>
              <a:t>When they bring you before the synagogues and the rulers and the authorities, do not worry about how or what you are to speak in your defense, or what you are to say; </a:t>
            </a:r>
            <a:r>
              <a:rPr lang="en-US" sz="3200" b="1" baseline="30000" dirty="0">
                <a:solidFill>
                  <a:schemeClr val="bg1"/>
                </a:solidFill>
              </a:rPr>
              <a:t>12 </a:t>
            </a:r>
            <a:r>
              <a:rPr lang="en-US" sz="3200" dirty="0">
                <a:solidFill>
                  <a:schemeClr val="bg1"/>
                </a:solidFill>
              </a:rPr>
              <a:t>for the Holy Spirit will teach you in that very hour what you ought to say.”</a:t>
            </a:r>
            <a:endParaRPr lang="en-US" sz="3200" baseline="30000" dirty="0">
              <a:solidFill>
                <a:schemeClr val="bg1"/>
              </a:solidFill>
            </a:endParaRPr>
          </a:p>
        </p:txBody>
      </p:sp>
    </p:spTree>
    <p:extLst>
      <p:ext uri="{BB962C8B-B14F-4D97-AF65-F5344CB8AC3E}">
        <p14:creationId xmlns:p14="http://schemas.microsoft.com/office/powerpoint/2010/main" val="424088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64B6BD-8319-FB35-2F9E-EB868965C0A6}"/>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0802C8B0-DC3A-1CF6-CC07-46C8CCD6C0AF}"/>
              </a:ext>
            </a:extLst>
          </p:cNvPr>
          <p:cNvSpPr txBox="1"/>
          <p:nvPr/>
        </p:nvSpPr>
        <p:spPr>
          <a:xfrm>
            <a:off x="0" y="4679888"/>
            <a:ext cx="12192000" cy="218697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4:8 </a:t>
            </a:r>
            <a:r>
              <a:rPr lang="en-US" sz="3200" dirty="0"/>
              <a:t>Then Peter, </a:t>
            </a:r>
            <a:r>
              <a:rPr lang="en-US" sz="3200" b="1" u="sng" dirty="0">
                <a:solidFill>
                  <a:srgbClr val="002060"/>
                </a:solidFill>
              </a:rPr>
              <a:t>filled with the Holy Spirit</a:t>
            </a:r>
            <a:r>
              <a:rPr lang="en-US" sz="3200" dirty="0"/>
              <a:t>, said to them, “Rulers and elders of the people, </a:t>
            </a:r>
            <a:r>
              <a:rPr lang="en-US" sz="3200" b="1" baseline="30000" dirty="0"/>
              <a:t>9 </a:t>
            </a:r>
            <a:r>
              <a:rPr lang="en-US" sz="3200" dirty="0"/>
              <a:t>if we are on trial today for a benefit done to a sick man, as to how this man has been made well, </a:t>
            </a:r>
            <a:r>
              <a:rPr lang="en-US" sz="3200" b="1" baseline="30000" dirty="0"/>
              <a:t>10 </a:t>
            </a:r>
            <a:r>
              <a:rPr lang="en-US" sz="3200" dirty="0"/>
              <a:t>let it be known to all of you and to all the people of Israel …</a:t>
            </a:r>
            <a:endParaRPr lang="en-US" sz="3100" dirty="0"/>
          </a:p>
        </p:txBody>
      </p:sp>
    </p:spTree>
    <p:extLst>
      <p:ext uri="{BB962C8B-B14F-4D97-AF65-F5344CB8AC3E}">
        <p14:creationId xmlns:p14="http://schemas.microsoft.com/office/powerpoint/2010/main" val="5367909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C3418B-482F-40A1-9C6B-0877140DF07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5A92DCC-83A1-34D7-545A-662D27C42286}"/>
              </a:ext>
            </a:extLst>
          </p:cNvPr>
          <p:cNvSpPr txBox="1"/>
          <p:nvPr/>
        </p:nvSpPr>
        <p:spPr>
          <a:xfrm>
            <a:off x="0" y="4679888"/>
            <a:ext cx="12192000" cy="218697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4:8 </a:t>
            </a:r>
            <a:r>
              <a:rPr lang="en-US" sz="3200" dirty="0"/>
              <a:t>Then Peter, filled with the Holy Spirit, said to them, “</a:t>
            </a:r>
            <a:r>
              <a:rPr lang="en-US" sz="3200" b="1" u="sng" dirty="0">
                <a:solidFill>
                  <a:srgbClr val="002060"/>
                </a:solidFill>
              </a:rPr>
              <a:t>Rulers and elders of the people</a:t>
            </a:r>
            <a:r>
              <a:rPr lang="en-US" sz="3200" dirty="0"/>
              <a:t>, </a:t>
            </a:r>
            <a:r>
              <a:rPr lang="en-US" sz="3200" b="1" baseline="30000" dirty="0"/>
              <a:t>9 </a:t>
            </a:r>
            <a:r>
              <a:rPr lang="en-US" sz="3200" dirty="0"/>
              <a:t>if we are on trial today for a benefit done to a sick man, as to how this man has been made well, </a:t>
            </a:r>
            <a:r>
              <a:rPr lang="en-US" sz="3200" b="1" baseline="30000" dirty="0"/>
              <a:t>10 </a:t>
            </a:r>
            <a:r>
              <a:rPr lang="en-US" sz="3200" dirty="0"/>
              <a:t>let it be known to all of you and to all the people of Israel …</a:t>
            </a:r>
            <a:endParaRPr lang="en-US" sz="3100" dirty="0"/>
          </a:p>
        </p:txBody>
      </p:sp>
    </p:spTree>
    <p:extLst>
      <p:ext uri="{BB962C8B-B14F-4D97-AF65-F5344CB8AC3E}">
        <p14:creationId xmlns:p14="http://schemas.microsoft.com/office/powerpoint/2010/main" val="23264826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635461-0EC8-1E29-4F7E-9C56F5691B2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D438B4D-F630-CED3-C6D4-0D04A3962438}"/>
              </a:ext>
            </a:extLst>
          </p:cNvPr>
          <p:cNvSpPr txBox="1"/>
          <p:nvPr/>
        </p:nvSpPr>
        <p:spPr>
          <a:xfrm>
            <a:off x="0" y="4679888"/>
            <a:ext cx="12192000" cy="218697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4:8 </a:t>
            </a:r>
            <a:r>
              <a:rPr lang="en-US" sz="3200" dirty="0"/>
              <a:t>Then Peter, filled with the Holy Spirit, said to them, “Rulers and elders of the people, </a:t>
            </a:r>
            <a:r>
              <a:rPr lang="en-US" sz="3200" b="1" baseline="30000" dirty="0"/>
              <a:t>9 </a:t>
            </a:r>
            <a:r>
              <a:rPr lang="en-US" sz="3100" b="1" u="sng" dirty="0">
                <a:solidFill>
                  <a:srgbClr val="002060"/>
                </a:solidFill>
              </a:rPr>
              <a:t>if we are on trial today for a benefit done to a sick</a:t>
            </a:r>
            <a:r>
              <a:rPr lang="en-US" sz="3200" b="1" u="sng" dirty="0">
                <a:solidFill>
                  <a:srgbClr val="002060"/>
                </a:solidFill>
              </a:rPr>
              <a:t> man, as to how this man has been made well</a:t>
            </a:r>
            <a:r>
              <a:rPr lang="en-US" sz="3200" dirty="0"/>
              <a:t>, </a:t>
            </a:r>
            <a:r>
              <a:rPr lang="en-US" sz="3200" b="1" baseline="30000" dirty="0"/>
              <a:t>10 </a:t>
            </a:r>
            <a:r>
              <a:rPr lang="en-US" sz="3200" dirty="0"/>
              <a:t>let it be known to all of you and to all the people of Israel …</a:t>
            </a:r>
            <a:endParaRPr lang="en-US" sz="3100" dirty="0"/>
          </a:p>
        </p:txBody>
      </p:sp>
    </p:spTree>
    <p:extLst>
      <p:ext uri="{BB962C8B-B14F-4D97-AF65-F5344CB8AC3E}">
        <p14:creationId xmlns:p14="http://schemas.microsoft.com/office/powerpoint/2010/main" val="27033688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E75C02-E6F3-7ABD-947F-B01B031BC5F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78244CE-4CA4-E740-B57C-F024694AF935}"/>
              </a:ext>
            </a:extLst>
          </p:cNvPr>
          <p:cNvSpPr txBox="1"/>
          <p:nvPr/>
        </p:nvSpPr>
        <p:spPr>
          <a:xfrm>
            <a:off x="0" y="4679888"/>
            <a:ext cx="12192000" cy="218697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4:8 </a:t>
            </a:r>
            <a:r>
              <a:rPr lang="en-US" sz="3200" dirty="0"/>
              <a:t>Then Peter, filled with the Holy Spirit, said to them, “Rulers and elders of the people, </a:t>
            </a:r>
            <a:r>
              <a:rPr lang="en-US" sz="3200" b="1" baseline="30000" dirty="0"/>
              <a:t>9 </a:t>
            </a:r>
            <a:r>
              <a:rPr lang="en-US" sz="3200" dirty="0"/>
              <a:t>if we are on trial today for a benefit done to a sick man, as to how this man has been made well, </a:t>
            </a:r>
            <a:r>
              <a:rPr lang="en-US" sz="3200" b="1" baseline="30000" dirty="0"/>
              <a:t>10 </a:t>
            </a:r>
            <a:r>
              <a:rPr lang="en-US" sz="3200" b="1" u="sng" dirty="0">
                <a:solidFill>
                  <a:srgbClr val="002060"/>
                </a:solidFill>
              </a:rPr>
              <a:t>let it be known to all of you and to all the people of Israel …</a:t>
            </a:r>
            <a:endParaRPr lang="en-US" sz="3100" b="1" u="sng" dirty="0">
              <a:solidFill>
                <a:srgbClr val="002060"/>
              </a:solidFill>
            </a:endParaRPr>
          </a:p>
        </p:txBody>
      </p:sp>
    </p:spTree>
    <p:extLst>
      <p:ext uri="{BB962C8B-B14F-4D97-AF65-F5344CB8AC3E}">
        <p14:creationId xmlns:p14="http://schemas.microsoft.com/office/powerpoint/2010/main" val="24772966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EFEE1D-EBBD-6E70-55BE-B23CDE9792BB}"/>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B8DAD846-2692-EA6A-A63D-462AC83E3AE3}"/>
              </a:ext>
            </a:extLst>
          </p:cNvPr>
          <p:cNvSpPr txBox="1"/>
          <p:nvPr/>
        </p:nvSpPr>
        <p:spPr>
          <a:xfrm>
            <a:off x="0" y="4679887"/>
            <a:ext cx="12192000" cy="218697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4:10 </a:t>
            </a:r>
            <a:r>
              <a:rPr lang="en-US" sz="3200" b="1" u="sng" dirty="0">
                <a:solidFill>
                  <a:srgbClr val="002060"/>
                </a:solidFill>
              </a:rPr>
              <a:t>that by the name of Jesus Christ the Nazarene</a:t>
            </a:r>
            <a:r>
              <a:rPr lang="en-US" sz="3200" dirty="0"/>
              <a:t>, whom you crucified, whom God raised from the dead – </a:t>
            </a:r>
            <a:r>
              <a:rPr lang="en-US" sz="3200" b="1" baseline="30000" dirty="0"/>
              <a:t> </a:t>
            </a:r>
            <a:r>
              <a:rPr lang="en-US" sz="3200" dirty="0"/>
              <a:t>by this name this man stands here before you in good health. </a:t>
            </a:r>
          </a:p>
          <a:p>
            <a:endParaRPr lang="en-US" sz="3100" dirty="0"/>
          </a:p>
        </p:txBody>
      </p:sp>
    </p:spTree>
    <p:extLst>
      <p:ext uri="{BB962C8B-B14F-4D97-AF65-F5344CB8AC3E}">
        <p14:creationId xmlns:p14="http://schemas.microsoft.com/office/powerpoint/2010/main" val="19927934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BC6C1-E9A6-9B82-4CEF-C8C3442C87B9}"/>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991261F6-F1DB-250C-B5FF-5053681D093E}"/>
              </a:ext>
            </a:extLst>
          </p:cNvPr>
          <p:cNvSpPr txBox="1"/>
          <p:nvPr/>
        </p:nvSpPr>
        <p:spPr>
          <a:xfrm>
            <a:off x="0" y="4679887"/>
            <a:ext cx="12192000" cy="218697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4:10 </a:t>
            </a:r>
            <a:r>
              <a:rPr lang="en-US" sz="3200" dirty="0"/>
              <a:t>that by the name of Jesus Christ the Nazarene, </a:t>
            </a:r>
            <a:r>
              <a:rPr lang="en-US" sz="3200" b="1" u="sng" dirty="0">
                <a:solidFill>
                  <a:srgbClr val="002060"/>
                </a:solidFill>
              </a:rPr>
              <a:t>whom you crucified, whom God raised from the dead</a:t>
            </a:r>
            <a:r>
              <a:rPr lang="en-US" sz="3200" dirty="0"/>
              <a:t> – </a:t>
            </a:r>
            <a:r>
              <a:rPr lang="en-US" sz="3200" b="1" baseline="30000" dirty="0"/>
              <a:t> </a:t>
            </a:r>
            <a:r>
              <a:rPr lang="en-US" sz="3200" dirty="0"/>
              <a:t>by this name this man stands here before you in good health. </a:t>
            </a:r>
          </a:p>
          <a:p>
            <a:endParaRPr lang="en-US" sz="3100" dirty="0"/>
          </a:p>
        </p:txBody>
      </p:sp>
    </p:spTree>
    <p:extLst>
      <p:ext uri="{BB962C8B-B14F-4D97-AF65-F5344CB8AC3E}">
        <p14:creationId xmlns:p14="http://schemas.microsoft.com/office/powerpoint/2010/main" val="17437747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48A427-17E0-4FA5-3C41-B6C7A665004F}"/>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AE9B3F04-A0D5-C96C-FF47-4C40CE7FE0FE}"/>
              </a:ext>
            </a:extLst>
          </p:cNvPr>
          <p:cNvSpPr txBox="1"/>
          <p:nvPr/>
        </p:nvSpPr>
        <p:spPr>
          <a:xfrm>
            <a:off x="0" y="4679887"/>
            <a:ext cx="12192000" cy="218697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4:10 </a:t>
            </a:r>
            <a:r>
              <a:rPr lang="en-US" sz="3200" dirty="0"/>
              <a:t>that by the name of Jesus Christ the Nazarene, whom you crucified, whom God raised from the dead – </a:t>
            </a:r>
            <a:r>
              <a:rPr lang="en-US" sz="3200" b="1" baseline="30000" dirty="0"/>
              <a:t> </a:t>
            </a:r>
            <a:r>
              <a:rPr lang="en-US" sz="3200" b="1" u="sng" dirty="0">
                <a:solidFill>
                  <a:srgbClr val="002060"/>
                </a:solidFill>
              </a:rPr>
              <a:t>by this name</a:t>
            </a:r>
            <a:r>
              <a:rPr lang="en-US" sz="3200" dirty="0">
                <a:solidFill>
                  <a:srgbClr val="002060"/>
                </a:solidFill>
              </a:rPr>
              <a:t> </a:t>
            </a:r>
            <a:r>
              <a:rPr lang="en-US" sz="3200" dirty="0"/>
              <a:t>this man stands here before you in good health. </a:t>
            </a:r>
          </a:p>
          <a:p>
            <a:endParaRPr lang="en-US" sz="3100" dirty="0"/>
          </a:p>
        </p:txBody>
      </p:sp>
    </p:spTree>
    <p:extLst>
      <p:ext uri="{BB962C8B-B14F-4D97-AF65-F5344CB8AC3E}">
        <p14:creationId xmlns:p14="http://schemas.microsoft.com/office/powerpoint/2010/main" val="2142332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CFEB6C-796C-D021-E44A-CDAE4841F76F}"/>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9C043348-D636-5F34-DDA2-A47D4AA5BF62}"/>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9" name="Oval 8">
            <a:extLst>
              <a:ext uri="{FF2B5EF4-FFF2-40B4-BE49-F238E27FC236}">
                <a16:creationId xmlns:a16="http://schemas.microsoft.com/office/drawing/2014/main" id="{383EC3F0-DF09-C0CD-8A1C-760A1026F0D0}"/>
              </a:ext>
            </a:extLst>
          </p:cNvPr>
          <p:cNvSpPr/>
          <p:nvPr/>
        </p:nvSpPr>
        <p:spPr>
          <a:xfrm>
            <a:off x="7620000" y="1964095"/>
            <a:ext cx="3352800" cy="1828800"/>
          </a:xfrm>
          <a:prstGeom prst="ellipse">
            <a:avLst/>
          </a:prstGeom>
          <a:noFill/>
          <a:ln w="1174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568A69B-5AB3-2C17-55BE-B3D86361D485}"/>
              </a:ext>
            </a:extLst>
          </p:cNvPr>
          <p:cNvSpPr txBox="1"/>
          <p:nvPr/>
        </p:nvSpPr>
        <p:spPr>
          <a:xfrm>
            <a:off x="0" y="4800600"/>
            <a:ext cx="12192000" cy="20662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3:2 </a:t>
            </a:r>
            <a:r>
              <a:rPr lang="en-US" sz="3200" dirty="0"/>
              <a:t>And a man who had been lame from his mother’s womb was  being carried along, whom </a:t>
            </a:r>
            <a:r>
              <a:rPr lang="en-US" sz="3200" b="1" u="sng" dirty="0">
                <a:solidFill>
                  <a:srgbClr val="002060"/>
                </a:solidFill>
              </a:rPr>
              <a:t>they used to set down</a:t>
            </a:r>
            <a:r>
              <a:rPr lang="en-US" sz="3200" dirty="0"/>
              <a:t> every day at the gate of the temple which is called Beautiful, in order </a:t>
            </a:r>
            <a:r>
              <a:rPr lang="en-US" sz="3200" b="1" u="sng" dirty="0">
                <a:solidFill>
                  <a:srgbClr val="002060"/>
                </a:solidFill>
              </a:rPr>
              <a:t>to beg alms</a:t>
            </a:r>
            <a:r>
              <a:rPr lang="en-US" sz="3200" dirty="0"/>
              <a:t> of those who were entering the temple. </a:t>
            </a:r>
          </a:p>
          <a:p>
            <a:r>
              <a:rPr lang="en-US" sz="3200" dirty="0"/>
              <a:t> </a:t>
            </a:r>
          </a:p>
          <a:p>
            <a:endParaRPr lang="en-US" sz="3100" dirty="0"/>
          </a:p>
        </p:txBody>
      </p:sp>
      <p:sp>
        <p:nvSpPr>
          <p:cNvPr id="4" name="Content Placeholder 3">
            <a:extLst>
              <a:ext uri="{FF2B5EF4-FFF2-40B4-BE49-F238E27FC236}">
                <a16:creationId xmlns:a16="http://schemas.microsoft.com/office/drawing/2014/main" id="{1441E846-82D8-C193-297F-6F4D3E94FA3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6490858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CE4BA9-C955-A9A4-2DD7-1E809A2E522A}"/>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9644E3FE-1039-75F9-D231-4A8C732E9628}"/>
              </a:ext>
            </a:extLst>
          </p:cNvPr>
          <p:cNvSpPr txBox="1"/>
          <p:nvPr/>
        </p:nvSpPr>
        <p:spPr>
          <a:xfrm>
            <a:off x="0" y="4679887"/>
            <a:ext cx="12192000" cy="218697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4:11 </a:t>
            </a:r>
            <a:r>
              <a:rPr lang="en-US" sz="3200" dirty="0"/>
              <a:t>He is the </a:t>
            </a:r>
            <a:r>
              <a:rPr lang="en-US" sz="3200" cap="small" dirty="0"/>
              <a:t>stone which was rejected </a:t>
            </a:r>
            <a:r>
              <a:rPr lang="en-US" sz="3200" dirty="0"/>
              <a:t>by you, </a:t>
            </a:r>
            <a:r>
              <a:rPr lang="en-US" sz="3200" cap="small" dirty="0"/>
              <a:t>the builders</a:t>
            </a:r>
            <a:r>
              <a:rPr lang="en-US" sz="3200" dirty="0"/>
              <a:t>, but </a:t>
            </a:r>
            <a:r>
              <a:rPr lang="en-US" sz="3200" cap="small" dirty="0"/>
              <a:t>which became the chief corner stone. </a:t>
            </a:r>
            <a:r>
              <a:rPr lang="en-US" sz="3200" b="1" baseline="30000" dirty="0"/>
              <a:t>12 </a:t>
            </a:r>
            <a:r>
              <a:rPr lang="en-US" sz="3200" dirty="0"/>
              <a:t>And there is salvation in no one else; </a:t>
            </a:r>
            <a:r>
              <a:rPr lang="en-US" sz="3200" b="1" u="sng" dirty="0">
                <a:solidFill>
                  <a:srgbClr val="002060"/>
                </a:solidFill>
              </a:rPr>
              <a:t>for there is no other name under heaven</a:t>
            </a:r>
            <a:r>
              <a:rPr lang="en-US" sz="3200" dirty="0"/>
              <a:t> that has been given among men by which we must be saved.”</a:t>
            </a:r>
          </a:p>
          <a:p>
            <a:endParaRPr lang="en-US" sz="3100" dirty="0"/>
          </a:p>
        </p:txBody>
      </p:sp>
      <p:sp>
        <p:nvSpPr>
          <p:cNvPr id="2" name="Rounded Rectangular Callout 17">
            <a:extLst>
              <a:ext uri="{FF2B5EF4-FFF2-40B4-BE49-F238E27FC236}">
                <a16:creationId xmlns:a16="http://schemas.microsoft.com/office/drawing/2014/main" id="{45C1B4EE-A474-10C3-25D7-FAE2EE23C6BD}"/>
              </a:ext>
            </a:extLst>
          </p:cNvPr>
          <p:cNvSpPr/>
          <p:nvPr/>
        </p:nvSpPr>
        <p:spPr>
          <a:xfrm>
            <a:off x="1600200" y="228600"/>
            <a:ext cx="93345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Jesus Christ – the highest name under Heaven, that’s who.</a:t>
            </a:r>
            <a:endParaRPr lang="en-US" sz="3600" b="1" i="1" dirty="0"/>
          </a:p>
        </p:txBody>
      </p:sp>
      <p:sp>
        <p:nvSpPr>
          <p:cNvPr id="3" name="Rounded Rectangular Callout 17">
            <a:extLst>
              <a:ext uri="{FF2B5EF4-FFF2-40B4-BE49-F238E27FC236}">
                <a16:creationId xmlns:a16="http://schemas.microsoft.com/office/drawing/2014/main" id="{73A55E32-9437-7840-A527-E3847DD59976}"/>
              </a:ext>
            </a:extLst>
          </p:cNvPr>
          <p:cNvSpPr/>
          <p:nvPr/>
        </p:nvSpPr>
        <p:spPr>
          <a:xfrm>
            <a:off x="7239000" y="1554194"/>
            <a:ext cx="4800600"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Higher than </a:t>
            </a:r>
            <a:r>
              <a:rPr lang="en-US" sz="3600" b="1" i="1" dirty="0"/>
              <a:t>yours</a:t>
            </a:r>
            <a:r>
              <a:rPr lang="en-US" sz="3600" b="1" dirty="0"/>
              <a:t> BTW</a:t>
            </a:r>
            <a:endParaRPr lang="en-US" sz="3600" b="1" i="1" dirty="0"/>
          </a:p>
        </p:txBody>
      </p:sp>
    </p:spTree>
    <p:extLst>
      <p:ext uri="{BB962C8B-B14F-4D97-AF65-F5344CB8AC3E}">
        <p14:creationId xmlns:p14="http://schemas.microsoft.com/office/powerpoint/2010/main" val="1309893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BB3AD7-E9FA-F4B9-2091-76127398EA0A}"/>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3EE76BF6-CC96-42A8-D83A-77924202505A}"/>
              </a:ext>
            </a:extLst>
          </p:cNvPr>
          <p:cNvSpPr txBox="1"/>
          <p:nvPr/>
        </p:nvSpPr>
        <p:spPr>
          <a:xfrm>
            <a:off x="0" y="4679887"/>
            <a:ext cx="12192000" cy="218697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4:11 </a:t>
            </a:r>
            <a:r>
              <a:rPr lang="en-US" sz="3200" b="1" u="sng" dirty="0">
                <a:solidFill>
                  <a:srgbClr val="002060"/>
                </a:solidFill>
              </a:rPr>
              <a:t>He is the </a:t>
            </a:r>
            <a:r>
              <a:rPr lang="en-US" sz="3200" b="1" u="sng" cap="small" dirty="0">
                <a:solidFill>
                  <a:srgbClr val="002060"/>
                </a:solidFill>
              </a:rPr>
              <a:t>stone which was rejected </a:t>
            </a:r>
            <a:r>
              <a:rPr lang="en-US" sz="3200" b="1" u="sng" dirty="0">
                <a:solidFill>
                  <a:srgbClr val="002060"/>
                </a:solidFill>
              </a:rPr>
              <a:t>by you, </a:t>
            </a:r>
            <a:r>
              <a:rPr lang="en-US" sz="3200" b="1" u="sng" cap="small" dirty="0">
                <a:solidFill>
                  <a:srgbClr val="002060"/>
                </a:solidFill>
              </a:rPr>
              <a:t>the builders</a:t>
            </a:r>
            <a:r>
              <a:rPr lang="en-US" sz="3200" b="1" u="sng" dirty="0">
                <a:solidFill>
                  <a:srgbClr val="002060"/>
                </a:solidFill>
              </a:rPr>
              <a:t>, but </a:t>
            </a:r>
            <a:r>
              <a:rPr lang="en-US" sz="3200" b="1" u="sng" cap="small" dirty="0">
                <a:solidFill>
                  <a:srgbClr val="002060"/>
                </a:solidFill>
              </a:rPr>
              <a:t>which became the chief corner stone</a:t>
            </a:r>
            <a:r>
              <a:rPr lang="en-US" sz="3200" cap="small" dirty="0"/>
              <a:t>. </a:t>
            </a:r>
            <a:r>
              <a:rPr lang="en-US" sz="3200" b="1" baseline="30000" dirty="0"/>
              <a:t>12 </a:t>
            </a:r>
            <a:r>
              <a:rPr lang="en-US" sz="3200" dirty="0"/>
              <a:t>And there is salvation in no one else; for there is no other name under heaven that has been given among men by which we must be saved.”</a:t>
            </a:r>
          </a:p>
          <a:p>
            <a:endParaRPr lang="en-US" sz="3100" dirty="0"/>
          </a:p>
        </p:txBody>
      </p:sp>
      <p:sp>
        <p:nvSpPr>
          <p:cNvPr id="2" name="Rounded Rectangular Callout 17">
            <a:extLst>
              <a:ext uri="{FF2B5EF4-FFF2-40B4-BE49-F238E27FC236}">
                <a16:creationId xmlns:a16="http://schemas.microsoft.com/office/drawing/2014/main" id="{95F5B77B-09B4-611A-2999-AC48206B8B23}"/>
              </a:ext>
            </a:extLst>
          </p:cNvPr>
          <p:cNvSpPr/>
          <p:nvPr/>
        </p:nvSpPr>
        <p:spPr>
          <a:xfrm>
            <a:off x="1600200" y="228600"/>
            <a:ext cx="93345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Jesus Christ – the highest name under Heaven, that’s who.</a:t>
            </a:r>
            <a:endParaRPr lang="en-US" sz="3600" b="1" i="1" dirty="0"/>
          </a:p>
        </p:txBody>
      </p:sp>
      <p:sp>
        <p:nvSpPr>
          <p:cNvPr id="3" name="Rounded Rectangular Callout 17">
            <a:extLst>
              <a:ext uri="{FF2B5EF4-FFF2-40B4-BE49-F238E27FC236}">
                <a16:creationId xmlns:a16="http://schemas.microsoft.com/office/drawing/2014/main" id="{C65274CC-D1F0-96BB-AA89-C6EBE5A91841}"/>
              </a:ext>
            </a:extLst>
          </p:cNvPr>
          <p:cNvSpPr/>
          <p:nvPr/>
        </p:nvSpPr>
        <p:spPr>
          <a:xfrm>
            <a:off x="7239000" y="1554194"/>
            <a:ext cx="4800600"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Higher than </a:t>
            </a:r>
            <a:r>
              <a:rPr lang="en-US" sz="3600" b="1" i="1" dirty="0"/>
              <a:t>yours</a:t>
            </a:r>
            <a:r>
              <a:rPr lang="en-US" sz="3600" b="1" dirty="0"/>
              <a:t> BTW</a:t>
            </a:r>
            <a:endParaRPr lang="en-US" sz="3600" b="1" i="1" dirty="0"/>
          </a:p>
        </p:txBody>
      </p:sp>
      <p:sp>
        <p:nvSpPr>
          <p:cNvPr id="4" name="Speech Bubble: Rectangle 3">
            <a:extLst>
              <a:ext uri="{FF2B5EF4-FFF2-40B4-BE49-F238E27FC236}">
                <a16:creationId xmlns:a16="http://schemas.microsoft.com/office/drawing/2014/main" id="{5E61328F-BE97-A2A0-B118-1F6BF970EC73}"/>
              </a:ext>
            </a:extLst>
          </p:cNvPr>
          <p:cNvSpPr/>
          <p:nvPr/>
        </p:nvSpPr>
        <p:spPr>
          <a:xfrm>
            <a:off x="228600" y="3657600"/>
            <a:ext cx="3200400" cy="685800"/>
          </a:xfrm>
          <a:prstGeom prst="wedgeRectCallout">
            <a:avLst>
              <a:gd name="adj1" fmla="val -7212"/>
              <a:gd name="adj2" fmla="val 112112"/>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Psalm 118:22</a:t>
            </a:r>
          </a:p>
        </p:txBody>
      </p:sp>
    </p:spTree>
    <p:extLst>
      <p:ext uri="{BB962C8B-B14F-4D97-AF65-F5344CB8AC3E}">
        <p14:creationId xmlns:p14="http://schemas.microsoft.com/office/powerpoint/2010/main" val="3271718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E0796A-E9CE-A4E8-1E06-72879FEFB98A}"/>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BFEA9E20-E3AF-2CF0-469C-98C244DA1303}"/>
              </a:ext>
            </a:extLst>
          </p:cNvPr>
          <p:cNvSpPr txBox="1"/>
          <p:nvPr/>
        </p:nvSpPr>
        <p:spPr>
          <a:xfrm>
            <a:off x="0" y="4343400"/>
            <a:ext cx="12192000" cy="25234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4:13 </a:t>
            </a:r>
            <a:r>
              <a:rPr lang="en-US" sz="3200" dirty="0"/>
              <a:t>Now as they observed the </a:t>
            </a:r>
            <a:r>
              <a:rPr lang="en-US" sz="3200" b="1" u="sng" dirty="0">
                <a:solidFill>
                  <a:srgbClr val="002060"/>
                </a:solidFill>
              </a:rPr>
              <a:t>confidence of Peter and John</a:t>
            </a:r>
            <a:r>
              <a:rPr lang="en-US" sz="3200" dirty="0"/>
              <a:t> and understood that they were uneducated and untrained men, they were amazed, and began to recognize them as having been with Jesus.</a:t>
            </a:r>
            <a:r>
              <a:rPr lang="en-US" sz="3200" b="1" baseline="30000" dirty="0"/>
              <a:t>14 </a:t>
            </a:r>
            <a:r>
              <a:rPr lang="en-US" sz="3200" dirty="0"/>
              <a:t>And seeing the man who had been healed standing with them, they had nothing to say in reply. </a:t>
            </a:r>
          </a:p>
          <a:p>
            <a:endParaRPr lang="en-US" sz="3100" dirty="0"/>
          </a:p>
        </p:txBody>
      </p:sp>
      <p:sp>
        <p:nvSpPr>
          <p:cNvPr id="5" name="Speech Bubble: Rectangle 4">
            <a:extLst>
              <a:ext uri="{FF2B5EF4-FFF2-40B4-BE49-F238E27FC236}">
                <a16:creationId xmlns:a16="http://schemas.microsoft.com/office/drawing/2014/main" id="{75AFB341-65CF-D699-18C6-41BEFB63C304}"/>
              </a:ext>
            </a:extLst>
          </p:cNvPr>
          <p:cNvSpPr/>
          <p:nvPr/>
        </p:nvSpPr>
        <p:spPr>
          <a:xfrm>
            <a:off x="152400" y="3429000"/>
            <a:ext cx="9372600" cy="588010"/>
          </a:xfrm>
          <a:prstGeom prst="wedgeRectCallout">
            <a:avLst>
              <a:gd name="adj1" fmla="val 14695"/>
              <a:gd name="adj2" fmla="val 12401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a:t>
            </a:r>
            <a:r>
              <a:rPr lang="en-US" sz="3200" b="1" i="1" dirty="0" err="1">
                <a:solidFill>
                  <a:schemeClr val="tx1"/>
                </a:solidFill>
              </a:rPr>
              <a:t>parresia</a:t>
            </a:r>
            <a:r>
              <a:rPr lang="en-US" sz="3200" b="1" i="1" dirty="0">
                <a:solidFill>
                  <a:schemeClr val="tx1"/>
                </a:solidFill>
              </a:rPr>
              <a:t>: “</a:t>
            </a:r>
            <a:r>
              <a:rPr lang="en-US" sz="3200" b="1" dirty="0">
                <a:solidFill>
                  <a:schemeClr val="tx1"/>
                </a:solidFill>
              </a:rPr>
              <a:t>boldness, openness, freedom of speech”</a:t>
            </a:r>
          </a:p>
        </p:txBody>
      </p:sp>
    </p:spTree>
    <p:extLst>
      <p:ext uri="{BB962C8B-B14F-4D97-AF65-F5344CB8AC3E}">
        <p14:creationId xmlns:p14="http://schemas.microsoft.com/office/powerpoint/2010/main" val="759997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B29451-131A-9F97-D22C-7B2D93350142}"/>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CCFA7246-AF4E-9876-0AC7-BA850C330D26}"/>
              </a:ext>
            </a:extLst>
          </p:cNvPr>
          <p:cNvSpPr txBox="1"/>
          <p:nvPr/>
        </p:nvSpPr>
        <p:spPr>
          <a:xfrm>
            <a:off x="0" y="4343400"/>
            <a:ext cx="12192000" cy="25234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4:13 </a:t>
            </a:r>
            <a:r>
              <a:rPr lang="en-US" sz="3200" dirty="0"/>
              <a:t>Now as they observed the confidence of Peter and John and understood that they were </a:t>
            </a:r>
            <a:r>
              <a:rPr lang="en-US" sz="3200" b="1" u="sng" dirty="0">
                <a:solidFill>
                  <a:srgbClr val="002060"/>
                </a:solidFill>
              </a:rPr>
              <a:t>uneducated</a:t>
            </a:r>
            <a:r>
              <a:rPr lang="en-US" sz="3200" dirty="0"/>
              <a:t> and </a:t>
            </a:r>
            <a:r>
              <a:rPr lang="en-US" sz="3200" b="1" u="sng" dirty="0">
                <a:solidFill>
                  <a:srgbClr val="002060"/>
                </a:solidFill>
              </a:rPr>
              <a:t>untrained</a:t>
            </a:r>
            <a:r>
              <a:rPr lang="en-US" sz="3200" dirty="0"/>
              <a:t> men, they were amazed, and began to recognize them as having been with Jesus.</a:t>
            </a:r>
            <a:r>
              <a:rPr lang="en-US" sz="3200" b="1" baseline="30000" dirty="0"/>
              <a:t>14 </a:t>
            </a:r>
            <a:r>
              <a:rPr lang="en-US" sz="3200" dirty="0"/>
              <a:t>And seeing the man who had been healed standing with them, they had nothing to say in reply. </a:t>
            </a:r>
          </a:p>
          <a:p>
            <a:endParaRPr lang="en-US" sz="3100" dirty="0"/>
          </a:p>
        </p:txBody>
      </p:sp>
      <p:sp>
        <p:nvSpPr>
          <p:cNvPr id="2" name="Speech Bubble: Rectangle 1">
            <a:extLst>
              <a:ext uri="{FF2B5EF4-FFF2-40B4-BE49-F238E27FC236}">
                <a16:creationId xmlns:a16="http://schemas.microsoft.com/office/drawing/2014/main" id="{8CAE47E2-4BD5-3B33-C2EE-F272A23F7F36}"/>
              </a:ext>
            </a:extLst>
          </p:cNvPr>
          <p:cNvSpPr/>
          <p:nvPr/>
        </p:nvSpPr>
        <p:spPr>
          <a:xfrm>
            <a:off x="7924800" y="3581400"/>
            <a:ext cx="3352800" cy="522605"/>
          </a:xfrm>
          <a:prstGeom prst="wedgeRectCallout">
            <a:avLst>
              <a:gd name="adj1" fmla="val -42288"/>
              <a:gd name="adj2" fmla="val 20431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agrammatos</a:t>
            </a:r>
            <a:endParaRPr lang="en-US" sz="3200" b="1" dirty="0">
              <a:solidFill>
                <a:schemeClr val="tx1"/>
              </a:solidFill>
            </a:endParaRPr>
          </a:p>
        </p:txBody>
      </p:sp>
      <p:sp>
        <p:nvSpPr>
          <p:cNvPr id="3" name="Speech Bubble: Rectangle 2">
            <a:extLst>
              <a:ext uri="{FF2B5EF4-FFF2-40B4-BE49-F238E27FC236}">
                <a16:creationId xmlns:a16="http://schemas.microsoft.com/office/drawing/2014/main" id="{4ED8B396-5185-6F9E-76AE-81F38C3D0A56}"/>
              </a:ext>
            </a:extLst>
          </p:cNvPr>
          <p:cNvSpPr/>
          <p:nvPr/>
        </p:nvSpPr>
        <p:spPr>
          <a:xfrm>
            <a:off x="4267201" y="3581400"/>
            <a:ext cx="2133600" cy="522605"/>
          </a:xfrm>
          <a:prstGeom prst="wedgeRectCallout">
            <a:avLst>
              <a:gd name="adj1" fmla="val -2894"/>
              <a:gd name="adj2" fmla="val 22256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err="1">
                <a:solidFill>
                  <a:schemeClr val="tx1"/>
                </a:solidFill>
              </a:rPr>
              <a:t>idiotes</a:t>
            </a:r>
            <a:endParaRPr lang="en-US" sz="3200" b="1" dirty="0">
              <a:solidFill>
                <a:schemeClr val="tx1"/>
              </a:solidFill>
            </a:endParaRPr>
          </a:p>
        </p:txBody>
      </p:sp>
    </p:spTree>
    <p:extLst>
      <p:ext uri="{BB962C8B-B14F-4D97-AF65-F5344CB8AC3E}">
        <p14:creationId xmlns:p14="http://schemas.microsoft.com/office/powerpoint/2010/main" val="2221377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215300-FF02-F174-3D01-2855CEB2F1C7}"/>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E6EFB39A-C2AD-5EBA-0A3C-F553F6E6F2C2}"/>
              </a:ext>
            </a:extLst>
          </p:cNvPr>
          <p:cNvSpPr txBox="1"/>
          <p:nvPr/>
        </p:nvSpPr>
        <p:spPr>
          <a:xfrm>
            <a:off x="0" y="4343400"/>
            <a:ext cx="12192000" cy="25234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4:13 </a:t>
            </a:r>
            <a:r>
              <a:rPr lang="en-US" sz="3200" dirty="0"/>
              <a:t>Now as they observed the confidence of Peter and John and understood that they were uneducated and untrained men, </a:t>
            </a:r>
            <a:r>
              <a:rPr lang="en-US" sz="3200" b="1" u="sng" dirty="0">
                <a:solidFill>
                  <a:srgbClr val="002060"/>
                </a:solidFill>
              </a:rPr>
              <a:t>they were amazed, and began to recognize them as having been with Jesus</a:t>
            </a:r>
            <a:r>
              <a:rPr lang="en-US" sz="3200" dirty="0"/>
              <a:t>.</a:t>
            </a:r>
            <a:r>
              <a:rPr lang="en-US" sz="3200" b="1" baseline="30000" dirty="0"/>
              <a:t>14 </a:t>
            </a:r>
            <a:r>
              <a:rPr lang="en-US" sz="3200" dirty="0"/>
              <a:t>And seeing the man who had been healed standing with them, they had nothing to say in reply. </a:t>
            </a:r>
          </a:p>
          <a:p>
            <a:endParaRPr lang="en-US" sz="3100" dirty="0"/>
          </a:p>
        </p:txBody>
      </p:sp>
    </p:spTree>
    <p:extLst>
      <p:ext uri="{BB962C8B-B14F-4D97-AF65-F5344CB8AC3E}">
        <p14:creationId xmlns:p14="http://schemas.microsoft.com/office/powerpoint/2010/main" val="30808851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8CB47-E0AE-2040-D739-693C2ED477BF}"/>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5046FB69-43AA-CC02-87AE-E605F2DA3A98}"/>
              </a:ext>
            </a:extLst>
          </p:cNvPr>
          <p:cNvSpPr txBox="1"/>
          <p:nvPr/>
        </p:nvSpPr>
        <p:spPr>
          <a:xfrm>
            <a:off x="0" y="4343400"/>
            <a:ext cx="12192000" cy="25234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4:13 </a:t>
            </a:r>
            <a:r>
              <a:rPr lang="en-US" sz="3200" dirty="0"/>
              <a:t>Now as they observed the confidence of Peter and John and understood that they were uneducated and untrained men, they were amazed, and began to recognize them as having been with Jesus.</a:t>
            </a:r>
            <a:r>
              <a:rPr lang="en-US" sz="3200" b="1" baseline="30000" dirty="0"/>
              <a:t>14 </a:t>
            </a:r>
            <a:r>
              <a:rPr lang="en-US" sz="3200" b="1" u="sng" dirty="0">
                <a:solidFill>
                  <a:srgbClr val="002060"/>
                </a:solidFill>
              </a:rPr>
              <a:t>And seeing the man who had been healed standing with them, they had nothing to say in reply. </a:t>
            </a:r>
          </a:p>
          <a:p>
            <a:endParaRPr lang="en-US" sz="3100" dirty="0"/>
          </a:p>
        </p:txBody>
      </p:sp>
    </p:spTree>
    <p:extLst>
      <p:ext uri="{BB962C8B-B14F-4D97-AF65-F5344CB8AC3E}">
        <p14:creationId xmlns:p14="http://schemas.microsoft.com/office/powerpoint/2010/main" val="32356192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E6FFB1-E758-CDC5-29FD-250A1BDC2F3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EF412B4C-BCA4-6E53-7A7E-78DAA7D889EF}"/>
              </a:ext>
            </a:extLst>
          </p:cNvPr>
          <p:cNvSpPr txBox="1"/>
          <p:nvPr/>
        </p:nvSpPr>
        <p:spPr>
          <a:xfrm>
            <a:off x="0" y="4343400"/>
            <a:ext cx="12192000" cy="25234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4:15 </a:t>
            </a:r>
            <a:r>
              <a:rPr lang="en-US" sz="3200" dirty="0"/>
              <a:t>But when they had ordered them to leave the Council, they  began to confer with one another,  </a:t>
            </a:r>
            <a:r>
              <a:rPr lang="en-US" sz="3200" b="1" baseline="30000" dirty="0"/>
              <a:t>16 </a:t>
            </a:r>
            <a:r>
              <a:rPr lang="en-US" sz="3200" dirty="0"/>
              <a:t>saying, “</a:t>
            </a:r>
            <a:r>
              <a:rPr lang="en-US" sz="3200" b="1" u="sng" dirty="0">
                <a:solidFill>
                  <a:srgbClr val="002060"/>
                </a:solidFill>
              </a:rPr>
              <a:t>What shall we do with these men</a:t>
            </a:r>
            <a:r>
              <a:rPr lang="en-US" sz="3200" dirty="0"/>
              <a:t>? For the fact that a noteworthy miracle has taken place through them is apparent to all who live in Jerusalem, and we cannot deny it. </a:t>
            </a:r>
          </a:p>
          <a:p>
            <a:endParaRPr lang="en-US" sz="3100" dirty="0"/>
          </a:p>
        </p:txBody>
      </p:sp>
    </p:spTree>
    <p:extLst>
      <p:ext uri="{BB962C8B-B14F-4D97-AF65-F5344CB8AC3E}">
        <p14:creationId xmlns:p14="http://schemas.microsoft.com/office/powerpoint/2010/main" val="658563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80B617-73FF-8547-7B5B-2DF9CD294B62}"/>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8F7F50C1-BDDB-A170-464B-F0A41054C111}"/>
              </a:ext>
            </a:extLst>
          </p:cNvPr>
          <p:cNvSpPr txBox="1"/>
          <p:nvPr/>
        </p:nvSpPr>
        <p:spPr>
          <a:xfrm>
            <a:off x="0" y="4343400"/>
            <a:ext cx="12192000" cy="25234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4:15 </a:t>
            </a:r>
            <a:r>
              <a:rPr lang="en-US" sz="3200" dirty="0"/>
              <a:t>But when they had ordered them to leave the Council, they  began to confer with one another,  </a:t>
            </a:r>
            <a:r>
              <a:rPr lang="en-US" sz="3200" b="1" baseline="30000" dirty="0"/>
              <a:t>16 </a:t>
            </a:r>
            <a:r>
              <a:rPr lang="en-US" sz="3200" dirty="0"/>
              <a:t>saying, “What shall we do with these men? </a:t>
            </a:r>
            <a:r>
              <a:rPr lang="en-US" sz="3200" b="1" u="sng" dirty="0">
                <a:solidFill>
                  <a:srgbClr val="002060"/>
                </a:solidFill>
              </a:rPr>
              <a:t>For the fact that a noteworthy miracle has taken place through them is apparent to all who live in Jerusalem, and we cannot deny it. </a:t>
            </a:r>
          </a:p>
          <a:p>
            <a:endParaRPr lang="en-US" sz="3100" dirty="0"/>
          </a:p>
        </p:txBody>
      </p:sp>
    </p:spTree>
    <p:extLst>
      <p:ext uri="{BB962C8B-B14F-4D97-AF65-F5344CB8AC3E}">
        <p14:creationId xmlns:p14="http://schemas.microsoft.com/office/powerpoint/2010/main" val="1098085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677AC4-BF09-E1F1-2BC8-FCD777217F0A}"/>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99BB3C91-DB95-8AF3-810C-DAC71311710C}"/>
              </a:ext>
            </a:extLst>
          </p:cNvPr>
          <p:cNvSpPr txBox="1"/>
          <p:nvPr/>
        </p:nvSpPr>
        <p:spPr>
          <a:xfrm>
            <a:off x="0" y="4800600"/>
            <a:ext cx="12192000" cy="20662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4:17 </a:t>
            </a:r>
            <a:r>
              <a:rPr lang="en-US" sz="3200" dirty="0"/>
              <a:t>But </a:t>
            </a:r>
            <a:r>
              <a:rPr lang="en-US" sz="3200" b="1" u="sng" dirty="0">
                <a:solidFill>
                  <a:srgbClr val="002060"/>
                </a:solidFill>
              </a:rPr>
              <a:t>so that it will not spread any further</a:t>
            </a:r>
            <a:r>
              <a:rPr lang="en-US" sz="3200" b="1" dirty="0">
                <a:solidFill>
                  <a:srgbClr val="002060"/>
                </a:solidFill>
              </a:rPr>
              <a:t> </a:t>
            </a:r>
            <a:r>
              <a:rPr lang="en-US" sz="3200" dirty="0"/>
              <a:t>among the people, let us warn them to speak no longer to any man in this name.” </a:t>
            </a:r>
            <a:r>
              <a:rPr lang="en-US" sz="3200" b="1" baseline="30000" dirty="0"/>
              <a:t>18 </a:t>
            </a:r>
            <a:r>
              <a:rPr lang="en-US" sz="3200" dirty="0"/>
              <a:t>And when they had summoned them, they commanded them not to speak or teach at all in the name of Jesus. </a:t>
            </a:r>
          </a:p>
          <a:p>
            <a:r>
              <a:rPr lang="en-US" sz="2800" dirty="0"/>
              <a:t> </a:t>
            </a:r>
          </a:p>
          <a:p>
            <a:endParaRPr lang="en-US" sz="3100" dirty="0"/>
          </a:p>
        </p:txBody>
      </p:sp>
    </p:spTree>
    <p:extLst>
      <p:ext uri="{BB962C8B-B14F-4D97-AF65-F5344CB8AC3E}">
        <p14:creationId xmlns:p14="http://schemas.microsoft.com/office/powerpoint/2010/main" val="35333532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703832-B492-0B62-06E9-CF073B5B8C7D}"/>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D0585D5A-2EAC-95E6-187A-86D8954FAA80}"/>
              </a:ext>
            </a:extLst>
          </p:cNvPr>
          <p:cNvSpPr txBox="1"/>
          <p:nvPr/>
        </p:nvSpPr>
        <p:spPr>
          <a:xfrm>
            <a:off x="0" y="4800600"/>
            <a:ext cx="12192000" cy="20662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4:17 </a:t>
            </a:r>
            <a:r>
              <a:rPr lang="en-US" sz="3200" dirty="0"/>
              <a:t>But so that it will not spread any further among the people, let us warn them to speak no longer to any man </a:t>
            </a:r>
            <a:r>
              <a:rPr lang="en-US" sz="3200" b="1" u="sng" dirty="0">
                <a:solidFill>
                  <a:srgbClr val="002060"/>
                </a:solidFill>
              </a:rPr>
              <a:t>in this name</a:t>
            </a:r>
            <a:r>
              <a:rPr lang="en-US" sz="3200" dirty="0"/>
              <a:t>.” </a:t>
            </a:r>
            <a:r>
              <a:rPr lang="en-US" sz="3200" b="1" baseline="30000" dirty="0"/>
              <a:t>18 </a:t>
            </a:r>
            <a:r>
              <a:rPr lang="en-US" sz="3200" dirty="0"/>
              <a:t>And when they had summoned them, </a:t>
            </a:r>
            <a:r>
              <a:rPr lang="en-US" sz="3200" b="1" u="sng" dirty="0">
                <a:solidFill>
                  <a:srgbClr val="002060"/>
                </a:solidFill>
              </a:rPr>
              <a:t>they commanded them not to speak or teach at all in the name of Jesus. </a:t>
            </a:r>
          </a:p>
          <a:p>
            <a:r>
              <a:rPr lang="en-US" sz="2800" dirty="0"/>
              <a:t> </a:t>
            </a:r>
          </a:p>
          <a:p>
            <a:endParaRPr lang="en-US" sz="3100" dirty="0"/>
          </a:p>
        </p:txBody>
      </p:sp>
      <p:sp>
        <p:nvSpPr>
          <p:cNvPr id="2" name="Rounded Rectangular Callout 17">
            <a:extLst>
              <a:ext uri="{FF2B5EF4-FFF2-40B4-BE49-F238E27FC236}">
                <a16:creationId xmlns:a16="http://schemas.microsoft.com/office/drawing/2014/main" id="{70DB8921-8966-2E01-E0C3-4962A0904941}"/>
              </a:ext>
            </a:extLst>
          </p:cNvPr>
          <p:cNvSpPr/>
          <p:nvPr/>
        </p:nvSpPr>
        <p:spPr>
          <a:xfrm>
            <a:off x="457200" y="381000"/>
            <a:ext cx="5189220" cy="65151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How about this attitude?</a:t>
            </a:r>
            <a:endParaRPr lang="en-US" sz="3600" b="1" i="1" dirty="0"/>
          </a:p>
        </p:txBody>
      </p:sp>
    </p:spTree>
    <p:extLst>
      <p:ext uri="{BB962C8B-B14F-4D97-AF65-F5344CB8AC3E}">
        <p14:creationId xmlns:p14="http://schemas.microsoft.com/office/powerpoint/2010/main" val="258646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4FFC5D-CDE6-1F69-2AF6-EDCF66CD168D}"/>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EC71263F-7607-4A17-0C92-B5D486A8C461}"/>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9" name="Oval 8">
            <a:extLst>
              <a:ext uri="{FF2B5EF4-FFF2-40B4-BE49-F238E27FC236}">
                <a16:creationId xmlns:a16="http://schemas.microsoft.com/office/drawing/2014/main" id="{988A7C36-B73A-1D7E-C635-DD60C472416B}"/>
              </a:ext>
            </a:extLst>
          </p:cNvPr>
          <p:cNvSpPr/>
          <p:nvPr/>
        </p:nvSpPr>
        <p:spPr>
          <a:xfrm>
            <a:off x="7620000" y="1964095"/>
            <a:ext cx="3352800" cy="1828800"/>
          </a:xfrm>
          <a:prstGeom prst="ellipse">
            <a:avLst/>
          </a:prstGeom>
          <a:noFill/>
          <a:ln w="1174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91CD7065-F42D-4387-BD49-E09FF9D780E0}"/>
              </a:ext>
            </a:extLst>
          </p:cNvPr>
          <p:cNvSpPr txBox="1"/>
          <p:nvPr/>
        </p:nvSpPr>
        <p:spPr>
          <a:xfrm>
            <a:off x="0" y="4800600"/>
            <a:ext cx="12192000" cy="20662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3:2 </a:t>
            </a:r>
            <a:r>
              <a:rPr lang="en-US" sz="3200" dirty="0"/>
              <a:t>And a man who had been lame from his mother’s womb was  being carried along, whom they used to set down </a:t>
            </a:r>
            <a:r>
              <a:rPr lang="en-US" sz="3200" b="1" u="sng" dirty="0">
                <a:solidFill>
                  <a:srgbClr val="002060"/>
                </a:solidFill>
              </a:rPr>
              <a:t>every day</a:t>
            </a:r>
            <a:r>
              <a:rPr lang="en-US" sz="3200" b="1" dirty="0">
                <a:solidFill>
                  <a:srgbClr val="002060"/>
                </a:solidFill>
              </a:rPr>
              <a:t> </a:t>
            </a:r>
            <a:r>
              <a:rPr lang="en-US" sz="3200" dirty="0"/>
              <a:t>at the gate of the temple which is called Beautiful, in order to beg alms of those who were entering the temple. </a:t>
            </a:r>
          </a:p>
          <a:p>
            <a:r>
              <a:rPr lang="en-US" sz="3200" dirty="0"/>
              <a:t> </a:t>
            </a:r>
          </a:p>
          <a:p>
            <a:endParaRPr lang="en-US" sz="3100" dirty="0"/>
          </a:p>
        </p:txBody>
      </p:sp>
      <p:sp>
        <p:nvSpPr>
          <p:cNvPr id="4" name="Content Placeholder 3">
            <a:extLst>
              <a:ext uri="{FF2B5EF4-FFF2-40B4-BE49-F238E27FC236}">
                <a16:creationId xmlns:a16="http://schemas.microsoft.com/office/drawing/2014/main" id="{E0B87C9B-D258-E788-FA18-6D05D06A5D1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0546429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7F4438-6C11-16D5-D291-09287F9D6AE6}"/>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CABEA93B-508E-3FC1-79D9-1D93120EE2A7}"/>
              </a:ext>
            </a:extLst>
          </p:cNvPr>
          <p:cNvSpPr txBox="1"/>
          <p:nvPr/>
        </p:nvSpPr>
        <p:spPr>
          <a:xfrm>
            <a:off x="0" y="4800600"/>
            <a:ext cx="12192000" cy="20662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4:17 </a:t>
            </a:r>
            <a:r>
              <a:rPr lang="en-US" sz="3200" dirty="0"/>
              <a:t>But so that it will not spread any further among the people, let us warn them to speak no longer to any man </a:t>
            </a:r>
            <a:r>
              <a:rPr lang="en-US" sz="3200" b="1" u="sng" dirty="0">
                <a:solidFill>
                  <a:srgbClr val="002060"/>
                </a:solidFill>
              </a:rPr>
              <a:t>in this name</a:t>
            </a:r>
            <a:r>
              <a:rPr lang="en-US" sz="3200" dirty="0"/>
              <a:t>.” </a:t>
            </a:r>
            <a:r>
              <a:rPr lang="en-US" sz="3200" b="1" baseline="30000" dirty="0"/>
              <a:t>18 </a:t>
            </a:r>
            <a:r>
              <a:rPr lang="en-US" sz="3200" dirty="0"/>
              <a:t>And when they had summoned them, </a:t>
            </a:r>
            <a:r>
              <a:rPr lang="en-US" sz="3200" b="1" u="sng" dirty="0">
                <a:solidFill>
                  <a:srgbClr val="002060"/>
                </a:solidFill>
              </a:rPr>
              <a:t>they commanded them not to speak or teach at all in the name of Jesus. </a:t>
            </a:r>
          </a:p>
          <a:p>
            <a:r>
              <a:rPr lang="en-US" sz="2800" dirty="0"/>
              <a:t> </a:t>
            </a:r>
          </a:p>
          <a:p>
            <a:endParaRPr lang="en-US" sz="3100" dirty="0"/>
          </a:p>
        </p:txBody>
      </p:sp>
      <p:sp>
        <p:nvSpPr>
          <p:cNvPr id="4" name="Rounded Rectangular Callout 17">
            <a:extLst>
              <a:ext uri="{FF2B5EF4-FFF2-40B4-BE49-F238E27FC236}">
                <a16:creationId xmlns:a16="http://schemas.microsoft.com/office/drawing/2014/main" id="{3BBD4D13-0E37-3CCD-DDA5-0C8C4FC31E40}"/>
              </a:ext>
            </a:extLst>
          </p:cNvPr>
          <p:cNvSpPr/>
          <p:nvPr/>
        </p:nvSpPr>
        <p:spPr>
          <a:xfrm>
            <a:off x="304800" y="3810000"/>
            <a:ext cx="5189220" cy="65151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How would you respond?</a:t>
            </a:r>
          </a:p>
        </p:txBody>
      </p:sp>
    </p:spTree>
    <p:extLst>
      <p:ext uri="{BB962C8B-B14F-4D97-AF65-F5344CB8AC3E}">
        <p14:creationId xmlns:p14="http://schemas.microsoft.com/office/powerpoint/2010/main" val="691120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C7363F-D377-CC2D-9B0D-AA9D6A2129C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1E457588-60E3-792C-33DF-9A056540DB19}"/>
              </a:ext>
            </a:extLst>
          </p:cNvPr>
          <p:cNvSpPr txBox="1"/>
          <p:nvPr/>
        </p:nvSpPr>
        <p:spPr>
          <a:xfrm>
            <a:off x="0" y="4800600"/>
            <a:ext cx="12192000" cy="20662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4:17 </a:t>
            </a:r>
            <a:r>
              <a:rPr lang="en-US" sz="3200" dirty="0"/>
              <a:t>But so that it will not spread any further among the people, let us warn them to speak no longer to any man </a:t>
            </a:r>
            <a:r>
              <a:rPr lang="en-US" sz="3200" b="1" u="sng" dirty="0">
                <a:solidFill>
                  <a:srgbClr val="002060"/>
                </a:solidFill>
              </a:rPr>
              <a:t>in this name</a:t>
            </a:r>
            <a:r>
              <a:rPr lang="en-US" sz="3200" dirty="0"/>
              <a:t>.” </a:t>
            </a:r>
            <a:r>
              <a:rPr lang="en-US" sz="3200" b="1" baseline="30000" dirty="0"/>
              <a:t>18 </a:t>
            </a:r>
            <a:r>
              <a:rPr lang="en-US" sz="3200" dirty="0"/>
              <a:t>And when they had summoned them, </a:t>
            </a:r>
            <a:r>
              <a:rPr lang="en-US" sz="3200" b="1" u="sng" dirty="0">
                <a:solidFill>
                  <a:srgbClr val="002060"/>
                </a:solidFill>
              </a:rPr>
              <a:t>they commanded them not to speak or teach at all in the name of Jesus. </a:t>
            </a:r>
          </a:p>
          <a:p>
            <a:r>
              <a:rPr lang="en-US" sz="2800" dirty="0"/>
              <a:t> </a:t>
            </a:r>
          </a:p>
          <a:p>
            <a:endParaRPr lang="en-US" sz="3100" dirty="0"/>
          </a:p>
        </p:txBody>
      </p:sp>
      <p:sp>
        <p:nvSpPr>
          <p:cNvPr id="2" name="Rounded Rectangular Callout 17">
            <a:extLst>
              <a:ext uri="{FF2B5EF4-FFF2-40B4-BE49-F238E27FC236}">
                <a16:creationId xmlns:a16="http://schemas.microsoft.com/office/drawing/2014/main" id="{BCA2ED77-5E61-66AD-7F5E-4878F8C0F590}"/>
              </a:ext>
            </a:extLst>
          </p:cNvPr>
          <p:cNvSpPr/>
          <p:nvPr/>
        </p:nvSpPr>
        <p:spPr>
          <a:xfrm>
            <a:off x="304800" y="3810000"/>
            <a:ext cx="5189220" cy="65151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i="1" dirty="0"/>
              <a:t>How would you respond?</a:t>
            </a:r>
          </a:p>
        </p:txBody>
      </p:sp>
    </p:spTree>
    <p:extLst>
      <p:ext uri="{BB962C8B-B14F-4D97-AF65-F5344CB8AC3E}">
        <p14:creationId xmlns:p14="http://schemas.microsoft.com/office/powerpoint/2010/main" val="2540613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DC7A9-9AE6-13BA-8E61-A0125C7B260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B685E907-A7E6-F0EE-FDB4-0DCCC5745E32}"/>
              </a:ext>
            </a:extLst>
          </p:cNvPr>
          <p:cNvSpPr txBox="1"/>
          <p:nvPr/>
        </p:nvSpPr>
        <p:spPr>
          <a:xfrm>
            <a:off x="0" y="4800600"/>
            <a:ext cx="12192000" cy="20662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4:19 </a:t>
            </a:r>
            <a:r>
              <a:rPr lang="en-US" sz="3200" dirty="0"/>
              <a:t>But Peter and John answered and said to them, </a:t>
            </a:r>
            <a:r>
              <a:rPr lang="en-US" sz="2800" dirty="0"/>
              <a:t> </a:t>
            </a:r>
          </a:p>
          <a:p>
            <a:endParaRPr lang="en-US" sz="3100" dirty="0"/>
          </a:p>
        </p:txBody>
      </p:sp>
    </p:spTree>
    <p:extLst>
      <p:ext uri="{BB962C8B-B14F-4D97-AF65-F5344CB8AC3E}">
        <p14:creationId xmlns:p14="http://schemas.microsoft.com/office/powerpoint/2010/main" val="11395800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1267A8-B5AE-42C1-DBF4-D36F761D7B9B}"/>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610E1291-C07D-8B84-AB95-C71AE1AF05D4}"/>
              </a:ext>
            </a:extLst>
          </p:cNvPr>
          <p:cNvSpPr txBox="1"/>
          <p:nvPr/>
        </p:nvSpPr>
        <p:spPr>
          <a:xfrm>
            <a:off x="0" y="4800600"/>
            <a:ext cx="12192000" cy="20662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4:19 </a:t>
            </a:r>
            <a:r>
              <a:rPr lang="en-US" sz="3200" dirty="0"/>
              <a:t>But Peter and John answered and said to them, “Whether it is right in the sight of God to give heed to you rather than to God, you be the judge; </a:t>
            </a:r>
            <a:r>
              <a:rPr lang="en-US" sz="3200" b="1" baseline="30000" dirty="0"/>
              <a:t>20 </a:t>
            </a:r>
            <a:r>
              <a:rPr lang="en-US" sz="3200" dirty="0"/>
              <a:t>for we cannot stop speaking about what we have seen and heard.” </a:t>
            </a:r>
          </a:p>
          <a:p>
            <a:r>
              <a:rPr lang="en-US" sz="2800" dirty="0"/>
              <a:t> </a:t>
            </a:r>
          </a:p>
          <a:p>
            <a:endParaRPr lang="en-US" sz="3100" dirty="0"/>
          </a:p>
        </p:txBody>
      </p:sp>
    </p:spTree>
    <p:extLst>
      <p:ext uri="{BB962C8B-B14F-4D97-AF65-F5344CB8AC3E}">
        <p14:creationId xmlns:p14="http://schemas.microsoft.com/office/powerpoint/2010/main" val="13103904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AE54BC-BD53-2132-6962-B3116FC13506}"/>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618C619A-6B12-84C8-C765-62E8109CCAEC}"/>
              </a:ext>
            </a:extLst>
          </p:cNvPr>
          <p:cNvSpPr txBox="1"/>
          <p:nvPr/>
        </p:nvSpPr>
        <p:spPr>
          <a:xfrm>
            <a:off x="0" y="4800600"/>
            <a:ext cx="12192000" cy="20662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4:19 </a:t>
            </a:r>
            <a:r>
              <a:rPr lang="en-US" sz="3200" dirty="0"/>
              <a:t>But Peter and John answered and said to them, “Whether it is right in the sight of God </a:t>
            </a:r>
            <a:r>
              <a:rPr lang="en-US" sz="3200" b="1" u="sng" dirty="0">
                <a:solidFill>
                  <a:srgbClr val="002060"/>
                </a:solidFill>
              </a:rPr>
              <a:t>to give heed to you rather than to God</a:t>
            </a:r>
            <a:r>
              <a:rPr lang="en-US" sz="3200" dirty="0"/>
              <a:t>, you be the judge; </a:t>
            </a:r>
            <a:r>
              <a:rPr lang="en-US" sz="3200" b="1" baseline="30000" dirty="0"/>
              <a:t>20 </a:t>
            </a:r>
            <a:r>
              <a:rPr lang="en-US" sz="3200" dirty="0"/>
              <a:t>for we cannot stop speaking about what we have seen and heard.” </a:t>
            </a:r>
          </a:p>
          <a:p>
            <a:r>
              <a:rPr lang="en-US" sz="2800" dirty="0"/>
              <a:t> </a:t>
            </a:r>
          </a:p>
          <a:p>
            <a:endParaRPr lang="en-US" sz="3100" dirty="0"/>
          </a:p>
        </p:txBody>
      </p:sp>
      <p:sp>
        <p:nvSpPr>
          <p:cNvPr id="2" name="Rounded Rectangular Callout 17">
            <a:extLst>
              <a:ext uri="{FF2B5EF4-FFF2-40B4-BE49-F238E27FC236}">
                <a16:creationId xmlns:a16="http://schemas.microsoft.com/office/drawing/2014/main" id="{8105DE4C-B624-11EB-09EF-538A48B25514}"/>
              </a:ext>
            </a:extLst>
          </p:cNvPr>
          <p:cNvSpPr/>
          <p:nvPr/>
        </p:nvSpPr>
        <p:spPr>
          <a:xfrm>
            <a:off x="266700" y="3276600"/>
            <a:ext cx="1165860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“You have put us in a position where we have to choose between obeying </a:t>
            </a:r>
            <a:r>
              <a:rPr lang="en-US" sz="3600" b="1" i="1" dirty="0"/>
              <a:t>your</a:t>
            </a:r>
            <a:r>
              <a:rPr lang="en-US" sz="3600" b="1" dirty="0"/>
              <a:t> authority or </a:t>
            </a:r>
            <a:r>
              <a:rPr lang="en-US" sz="3600" b="1" i="1" dirty="0"/>
              <a:t>God’s</a:t>
            </a:r>
            <a:r>
              <a:rPr lang="en-US" sz="3600" b="1" dirty="0"/>
              <a:t> authority…” </a:t>
            </a:r>
            <a:endParaRPr lang="en-US" sz="3600" b="1" i="1" dirty="0"/>
          </a:p>
        </p:txBody>
      </p:sp>
    </p:spTree>
    <p:extLst>
      <p:ext uri="{BB962C8B-B14F-4D97-AF65-F5344CB8AC3E}">
        <p14:creationId xmlns:p14="http://schemas.microsoft.com/office/powerpoint/2010/main" val="333422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250C97-6D97-2D8A-1FEB-038B05210130}"/>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9815B1FB-1240-6F13-C8F6-49FCD8702B34}"/>
              </a:ext>
            </a:extLst>
          </p:cNvPr>
          <p:cNvSpPr txBox="1"/>
          <p:nvPr/>
        </p:nvSpPr>
        <p:spPr>
          <a:xfrm>
            <a:off x="0" y="4800600"/>
            <a:ext cx="12192000" cy="20662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4:19 </a:t>
            </a:r>
            <a:r>
              <a:rPr lang="en-US" sz="3200" dirty="0"/>
              <a:t>But Peter and John answered and said to them, “</a:t>
            </a:r>
            <a:r>
              <a:rPr lang="en-US" sz="3200" b="1" u="sng" dirty="0">
                <a:solidFill>
                  <a:srgbClr val="002060"/>
                </a:solidFill>
              </a:rPr>
              <a:t>Whether it is right in the sight of God</a:t>
            </a:r>
            <a:r>
              <a:rPr lang="en-US" sz="3200" dirty="0"/>
              <a:t> to give heed to you rather than to God, </a:t>
            </a:r>
            <a:r>
              <a:rPr lang="en-US" sz="3200" b="1" u="sng" dirty="0">
                <a:solidFill>
                  <a:srgbClr val="002060"/>
                </a:solidFill>
              </a:rPr>
              <a:t>you be the judge</a:t>
            </a:r>
            <a:r>
              <a:rPr lang="en-US" sz="3200" dirty="0"/>
              <a:t>; </a:t>
            </a:r>
            <a:r>
              <a:rPr lang="en-US" sz="3200" b="1" baseline="30000" dirty="0"/>
              <a:t>20 </a:t>
            </a:r>
            <a:r>
              <a:rPr lang="en-US" sz="3200" dirty="0"/>
              <a:t>for we cannot stop speaking about what we have seen and heard.” </a:t>
            </a:r>
          </a:p>
          <a:p>
            <a:r>
              <a:rPr lang="en-US" sz="2800" dirty="0"/>
              <a:t> </a:t>
            </a:r>
          </a:p>
          <a:p>
            <a:endParaRPr lang="en-US" sz="3100" dirty="0"/>
          </a:p>
        </p:txBody>
      </p:sp>
    </p:spTree>
    <p:extLst>
      <p:ext uri="{BB962C8B-B14F-4D97-AF65-F5344CB8AC3E}">
        <p14:creationId xmlns:p14="http://schemas.microsoft.com/office/powerpoint/2010/main" val="15320683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02CEC8-806D-287C-280C-80CDE85191B0}"/>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C2CE412A-E3FF-1FD8-EA3D-B3824B8AF8D4}"/>
              </a:ext>
            </a:extLst>
          </p:cNvPr>
          <p:cNvSpPr txBox="1"/>
          <p:nvPr/>
        </p:nvSpPr>
        <p:spPr>
          <a:xfrm>
            <a:off x="0" y="4800600"/>
            <a:ext cx="12192000" cy="20662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4:19 </a:t>
            </a:r>
            <a:r>
              <a:rPr lang="en-US" sz="3200" dirty="0"/>
              <a:t>But Peter and John answered and said to them, “Whether it is right in the sight of God to give heed to you rather than to God, you be the judge; </a:t>
            </a:r>
            <a:r>
              <a:rPr lang="en-US" sz="3200" b="1" baseline="30000" dirty="0"/>
              <a:t>20 </a:t>
            </a:r>
            <a:r>
              <a:rPr lang="en-US" sz="3200" b="1" u="sng" dirty="0">
                <a:solidFill>
                  <a:srgbClr val="002060"/>
                </a:solidFill>
              </a:rPr>
              <a:t>for we cannot stop speaking about what we have seen and heard.</a:t>
            </a:r>
            <a:r>
              <a:rPr lang="en-US" sz="3200" dirty="0"/>
              <a:t>” </a:t>
            </a:r>
          </a:p>
          <a:p>
            <a:r>
              <a:rPr lang="en-US" sz="2800" dirty="0"/>
              <a:t> </a:t>
            </a:r>
          </a:p>
          <a:p>
            <a:endParaRPr lang="en-US" sz="3100" dirty="0"/>
          </a:p>
        </p:txBody>
      </p:sp>
    </p:spTree>
    <p:extLst>
      <p:ext uri="{BB962C8B-B14F-4D97-AF65-F5344CB8AC3E}">
        <p14:creationId xmlns:p14="http://schemas.microsoft.com/office/powerpoint/2010/main" val="179249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B552C0-9D57-81FF-ACB1-9C410E06BB69}"/>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5B60F2AA-18E2-2EAC-B86C-388DFE67D242}"/>
              </a:ext>
            </a:extLst>
          </p:cNvPr>
          <p:cNvSpPr txBox="1"/>
          <p:nvPr/>
        </p:nvSpPr>
        <p:spPr>
          <a:xfrm>
            <a:off x="0" y="4267200"/>
            <a:ext cx="12192000" cy="25996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4:21 </a:t>
            </a:r>
            <a:r>
              <a:rPr lang="en-US" sz="3200" b="1" u="sng" dirty="0">
                <a:solidFill>
                  <a:srgbClr val="002060"/>
                </a:solidFill>
              </a:rPr>
              <a:t>When they had threatened them further, they let them go (finding no basis on which to punish them)</a:t>
            </a:r>
            <a:r>
              <a:rPr lang="en-US" sz="3200" b="1" dirty="0">
                <a:solidFill>
                  <a:srgbClr val="002060"/>
                </a:solidFill>
              </a:rPr>
              <a:t> </a:t>
            </a:r>
            <a:r>
              <a:rPr lang="en-US" sz="3200" dirty="0"/>
              <a:t>on account of the people, because they were all glorifying God for what had happened; </a:t>
            </a:r>
            <a:r>
              <a:rPr lang="en-US" sz="3200" b="1" baseline="30000" dirty="0"/>
              <a:t>22 </a:t>
            </a:r>
            <a:r>
              <a:rPr lang="en-US" sz="3200" dirty="0"/>
              <a:t>for the man was more than forty years old on whom this miracle of healing had been performed.</a:t>
            </a:r>
          </a:p>
          <a:p>
            <a:r>
              <a:rPr lang="en-US" sz="2800" dirty="0"/>
              <a:t> </a:t>
            </a:r>
          </a:p>
          <a:p>
            <a:endParaRPr lang="en-US" sz="3100" dirty="0"/>
          </a:p>
        </p:txBody>
      </p:sp>
    </p:spTree>
    <p:extLst>
      <p:ext uri="{BB962C8B-B14F-4D97-AF65-F5344CB8AC3E}">
        <p14:creationId xmlns:p14="http://schemas.microsoft.com/office/powerpoint/2010/main" val="314647520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1CFCA7-9460-D90F-9B2C-B8634BCC35A3}"/>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FD001C6E-8A25-F5C4-81D2-DC7AD7D36006}"/>
              </a:ext>
            </a:extLst>
          </p:cNvPr>
          <p:cNvSpPr txBox="1"/>
          <p:nvPr/>
        </p:nvSpPr>
        <p:spPr>
          <a:xfrm>
            <a:off x="0" y="4267200"/>
            <a:ext cx="12192000" cy="259965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4:21 </a:t>
            </a:r>
            <a:r>
              <a:rPr lang="en-US" sz="3200" dirty="0"/>
              <a:t>When they had threatened them further, they let them go (finding no basis on which to punish them) </a:t>
            </a:r>
            <a:r>
              <a:rPr lang="en-US" sz="3200" b="1" u="sng" dirty="0">
                <a:solidFill>
                  <a:srgbClr val="002060"/>
                </a:solidFill>
              </a:rPr>
              <a:t>on account of the people, because they were all glorifying God for what had happened</a:t>
            </a:r>
            <a:r>
              <a:rPr lang="en-US" sz="3200" dirty="0"/>
              <a:t>; </a:t>
            </a:r>
            <a:r>
              <a:rPr lang="en-US" sz="3200" b="1" baseline="30000" dirty="0"/>
              <a:t>22 </a:t>
            </a:r>
            <a:r>
              <a:rPr lang="en-US" sz="3200" dirty="0"/>
              <a:t>for the man was more than forty years old on whom this miracle of healing had been performed.</a:t>
            </a:r>
          </a:p>
          <a:p>
            <a:r>
              <a:rPr lang="en-US" sz="2800" dirty="0"/>
              <a:t> </a:t>
            </a:r>
          </a:p>
          <a:p>
            <a:endParaRPr lang="en-US" sz="3100" dirty="0"/>
          </a:p>
        </p:txBody>
      </p:sp>
      <p:sp>
        <p:nvSpPr>
          <p:cNvPr id="2" name="Rounded Rectangular Callout 17">
            <a:extLst>
              <a:ext uri="{FF2B5EF4-FFF2-40B4-BE49-F238E27FC236}">
                <a16:creationId xmlns:a16="http://schemas.microsoft.com/office/drawing/2014/main" id="{39D0F718-6D4D-B73F-1518-A52A59D4E261}"/>
              </a:ext>
            </a:extLst>
          </p:cNvPr>
          <p:cNvSpPr/>
          <p:nvPr/>
        </p:nvSpPr>
        <p:spPr>
          <a:xfrm>
            <a:off x="8382000" y="3429000"/>
            <a:ext cx="3566160" cy="685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This isn’t over…</a:t>
            </a:r>
            <a:endParaRPr lang="en-US" sz="3600" b="1" i="1" dirty="0"/>
          </a:p>
        </p:txBody>
      </p:sp>
    </p:spTree>
    <p:extLst>
      <p:ext uri="{BB962C8B-B14F-4D97-AF65-F5344CB8AC3E}">
        <p14:creationId xmlns:p14="http://schemas.microsoft.com/office/powerpoint/2010/main" val="420887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ular Callout 17"/>
          <p:cNvSpPr/>
          <p:nvPr/>
        </p:nvSpPr>
        <p:spPr>
          <a:xfrm>
            <a:off x="0" y="304800"/>
            <a:ext cx="121920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5400" b="1" i="1" dirty="0"/>
              <a:t>Where did their confidence come from? </a:t>
            </a:r>
          </a:p>
        </p:txBody>
      </p:sp>
      <p:sp>
        <p:nvSpPr>
          <p:cNvPr id="15" name="Rounded Rectangular Callout 17"/>
          <p:cNvSpPr/>
          <p:nvPr/>
        </p:nvSpPr>
        <p:spPr>
          <a:xfrm>
            <a:off x="1524000" y="1371600"/>
            <a:ext cx="94488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t>Not from themselves!</a:t>
            </a:r>
            <a:endParaRPr lang="en-US" sz="6000" b="1" i="1" dirty="0"/>
          </a:p>
        </p:txBody>
      </p:sp>
      <p:sp>
        <p:nvSpPr>
          <p:cNvPr id="2" name="TextBox 1">
            <a:extLst>
              <a:ext uri="{FF2B5EF4-FFF2-40B4-BE49-F238E27FC236}">
                <a16:creationId xmlns:a16="http://schemas.microsoft.com/office/drawing/2014/main" id="{DA790C0B-379B-91B5-851F-D0580CD4E17B}"/>
              </a:ext>
            </a:extLst>
          </p:cNvPr>
          <p:cNvSpPr txBox="1"/>
          <p:nvPr/>
        </p:nvSpPr>
        <p:spPr>
          <a:xfrm>
            <a:off x="152400" y="2438400"/>
            <a:ext cx="11887200" cy="1524000"/>
          </a:xfrm>
          <a:prstGeom prst="rect">
            <a:avLst/>
          </a:prstGeom>
          <a:solidFill>
            <a:schemeClr val="accent6">
              <a:lumMod val="20000"/>
              <a:lumOff val="80000"/>
            </a:schemeClr>
          </a:solidFill>
          <a:ln>
            <a:solidFill>
              <a:schemeClr val="bg2"/>
            </a:solidFill>
          </a:ln>
        </p:spPr>
        <p:txBody>
          <a:bodyPr wrap="square">
            <a:noAutofit/>
          </a:bodyPr>
          <a:lstStyle/>
          <a:p>
            <a:r>
              <a:rPr lang="en-US" sz="2900" b="1" baseline="30000" dirty="0"/>
              <a:t>Acts 3:12 </a:t>
            </a:r>
            <a:r>
              <a:rPr lang="en-US" sz="2900" dirty="0"/>
              <a:t>“Men of Israel, why are you amazed at this, or why do you gaze at us, </a:t>
            </a:r>
            <a:r>
              <a:rPr lang="en-US" sz="2900" b="1" u="sng" dirty="0">
                <a:solidFill>
                  <a:srgbClr val="002060"/>
                </a:solidFill>
              </a:rPr>
              <a:t>as if by our own power or piety</a:t>
            </a:r>
            <a:r>
              <a:rPr lang="en-US" sz="2900" b="1" dirty="0">
                <a:solidFill>
                  <a:srgbClr val="002060"/>
                </a:solidFill>
              </a:rPr>
              <a:t> </a:t>
            </a:r>
            <a:r>
              <a:rPr lang="en-US" sz="2900" dirty="0"/>
              <a:t>we had made him walk? </a:t>
            </a:r>
            <a:r>
              <a:rPr lang="en-US" sz="2900" b="1" baseline="30000" dirty="0"/>
              <a:t>13 </a:t>
            </a:r>
            <a:r>
              <a:rPr lang="en-US" sz="2900" dirty="0"/>
              <a:t>The God of Abraham, Isaac and Jacob, the God of our fathers, has glorified His servant Jesus</a:t>
            </a:r>
          </a:p>
        </p:txBody>
      </p:sp>
    </p:spTree>
    <p:extLst>
      <p:ext uri="{BB962C8B-B14F-4D97-AF65-F5344CB8AC3E}">
        <p14:creationId xmlns:p14="http://schemas.microsoft.com/office/powerpoint/2010/main" val="263734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animBg="1"/>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0F002E-9D0F-F2E5-E08C-CC76ED88A7A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E106C97-0366-E22C-CC04-A46653DF7217}"/>
              </a:ext>
            </a:extLst>
          </p:cNvPr>
          <p:cNvSpPr txBox="1"/>
          <p:nvPr/>
        </p:nvSpPr>
        <p:spPr>
          <a:xfrm>
            <a:off x="0" y="0"/>
            <a:ext cx="6781800" cy="6866860"/>
          </a:xfrm>
          <a:prstGeom prst="rect">
            <a:avLst/>
          </a:prstGeom>
          <a:solidFill>
            <a:schemeClr val="accent6">
              <a:lumMod val="20000"/>
              <a:lumOff val="80000"/>
            </a:schemeClr>
          </a:solidFill>
          <a:ln>
            <a:solidFill>
              <a:schemeClr val="bg2"/>
            </a:solidFill>
          </a:ln>
        </p:spPr>
        <p:txBody>
          <a:bodyPr wrap="square">
            <a:noAutofit/>
          </a:bodyPr>
          <a:lstStyle/>
          <a:p>
            <a:endParaRPr lang="en-US" sz="3600" b="1" baseline="30000" dirty="0"/>
          </a:p>
          <a:p>
            <a:endParaRPr lang="en-US" sz="3600" b="1" baseline="30000" dirty="0"/>
          </a:p>
          <a:p>
            <a:r>
              <a:rPr lang="en-US" sz="3600" b="1" baseline="30000" dirty="0"/>
              <a:t>Acts 3:3 </a:t>
            </a:r>
            <a:r>
              <a:rPr lang="en-US" sz="3600" dirty="0"/>
              <a:t>When he saw Peter and John about to go into the temple, he  began asking to receive alms.  </a:t>
            </a:r>
          </a:p>
          <a:p>
            <a:endParaRPr lang="en-US" sz="3600" b="1" baseline="30000" dirty="0"/>
          </a:p>
          <a:p>
            <a:r>
              <a:rPr lang="en-US" sz="3600" b="1" baseline="30000" dirty="0"/>
              <a:t>4 </a:t>
            </a:r>
            <a:r>
              <a:rPr lang="en-US" sz="3600" dirty="0"/>
              <a:t>But Peter, along with John, fixed his gaze on him and said, “Look at us!” </a:t>
            </a:r>
            <a:r>
              <a:rPr lang="en-US" sz="3600" b="1" baseline="30000" dirty="0"/>
              <a:t>5 </a:t>
            </a:r>
            <a:r>
              <a:rPr lang="en-US" sz="3600" dirty="0"/>
              <a:t>And he began to give them his attention, expecting to receive something from them.</a:t>
            </a:r>
          </a:p>
          <a:p>
            <a:r>
              <a:rPr lang="en-US" sz="3200" dirty="0"/>
              <a:t> </a:t>
            </a:r>
          </a:p>
          <a:p>
            <a:endParaRPr lang="en-US" sz="3100" dirty="0"/>
          </a:p>
        </p:txBody>
      </p:sp>
    </p:spTree>
    <p:extLst>
      <p:ext uri="{BB962C8B-B14F-4D97-AF65-F5344CB8AC3E}">
        <p14:creationId xmlns:p14="http://schemas.microsoft.com/office/powerpoint/2010/main" val="2133680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65723-A4AF-BC45-CB6A-54CF397E6C95}"/>
            </a:ext>
          </a:extLst>
        </p:cNvPr>
        <p:cNvGrpSpPr/>
        <p:nvPr/>
      </p:nvGrpSpPr>
      <p:grpSpPr>
        <a:xfrm>
          <a:off x="0" y="0"/>
          <a:ext cx="0" cy="0"/>
          <a:chOff x="0" y="0"/>
          <a:chExt cx="0" cy="0"/>
        </a:xfrm>
      </p:grpSpPr>
      <p:sp>
        <p:nvSpPr>
          <p:cNvPr id="12" name="Rounded Rectangular Callout 17">
            <a:extLst>
              <a:ext uri="{FF2B5EF4-FFF2-40B4-BE49-F238E27FC236}">
                <a16:creationId xmlns:a16="http://schemas.microsoft.com/office/drawing/2014/main" id="{078B4CBF-8A05-92E4-9412-ABF3AD704D57}"/>
              </a:ext>
            </a:extLst>
          </p:cNvPr>
          <p:cNvSpPr/>
          <p:nvPr/>
        </p:nvSpPr>
        <p:spPr>
          <a:xfrm>
            <a:off x="0" y="304800"/>
            <a:ext cx="121920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5400" b="1" i="1" dirty="0"/>
              <a:t>Where did their confidence come from? </a:t>
            </a:r>
          </a:p>
        </p:txBody>
      </p:sp>
      <p:sp>
        <p:nvSpPr>
          <p:cNvPr id="15" name="Rounded Rectangular Callout 17">
            <a:extLst>
              <a:ext uri="{FF2B5EF4-FFF2-40B4-BE49-F238E27FC236}">
                <a16:creationId xmlns:a16="http://schemas.microsoft.com/office/drawing/2014/main" id="{400C5CB1-CC5C-92BF-08C4-AC30F6FC4EA3}"/>
              </a:ext>
            </a:extLst>
          </p:cNvPr>
          <p:cNvSpPr/>
          <p:nvPr/>
        </p:nvSpPr>
        <p:spPr>
          <a:xfrm>
            <a:off x="1524000" y="1371600"/>
            <a:ext cx="9448800" cy="7620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6000" b="1" dirty="0"/>
              <a:t>Not from themselves!</a:t>
            </a:r>
            <a:endParaRPr lang="en-US" sz="6000" b="1" i="1" dirty="0"/>
          </a:p>
        </p:txBody>
      </p:sp>
      <p:sp>
        <p:nvSpPr>
          <p:cNvPr id="2" name="TextBox 1">
            <a:extLst>
              <a:ext uri="{FF2B5EF4-FFF2-40B4-BE49-F238E27FC236}">
                <a16:creationId xmlns:a16="http://schemas.microsoft.com/office/drawing/2014/main" id="{04CB5342-4D94-B4DD-7A1E-DA3B657BC306}"/>
              </a:ext>
            </a:extLst>
          </p:cNvPr>
          <p:cNvSpPr txBox="1"/>
          <p:nvPr/>
        </p:nvSpPr>
        <p:spPr>
          <a:xfrm>
            <a:off x="152400" y="2438400"/>
            <a:ext cx="11887200" cy="1524000"/>
          </a:xfrm>
          <a:prstGeom prst="rect">
            <a:avLst/>
          </a:prstGeom>
          <a:solidFill>
            <a:schemeClr val="accent6">
              <a:lumMod val="20000"/>
              <a:lumOff val="80000"/>
            </a:schemeClr>
          </a:solidFill>
          <a:ln>
            <a:solidFill>
              <a:schemeClr val="bg2"/>
            </a:solidFill>
          </a:ln>
        </p:spPr>
        <p:txBody>
          <a:bodyPr wrap="square">
            <a:noAutofit/>
          </a:bodyPr>
          <a:lstStyle/>
          <a:p>
            <a:r>
              <a:rPr lang="en-US" sz="2900" b="1" baseline="30000" dirty="0"/>
              <a:t>Acts 3:12 </a:t>
            </a:r>
            <a:r>
              <a:rPr lang="en-US" sz="2900" dirty="0"/>
              <a:t>“Men of Israel, why are you amazed at this, or why do you gaze at us, as if by our own power or piety</a:t>
            </a:r>
            <a:r>
              <a:rPr lang="en-US" sz="2900" b="1" dirty="0">
                <a:solidFill>
                  <a:srgbClr val="002060"/>
                </a:solidFill>
              </a:rPr>
              <a:t> </a:t>
            </a:r>
            <a:r>
              <a:rPr lang="en-US" sz="2900" dirty="0"/>
              <a:t>we had made him walk? </a:t>
            </a:r>
            <a:r>
              <a:rPr lang="en-US" sz="2900" b="1" baseline="30000" dirty="0"/>
              <a:t>13 </a:t>
            </a:r>
            <a:r>
              <a:rPr lang="en-US" sz="2900" dirty="0"/>
              <a:t>The God of Abraham, Isaac and Jacob, the God of our fathers, has glorified His servant </a:t>
            </a:r>
            <a:r>
              <a:rPr lang="en-US" sz="2900" b="1" u="sng" dirty="0">
                <a:solidFill>
                  <a:srgbClr val="002060"/>
                </a:solidFill>
              </a:rPr>
              <a:t>Jesus</a:t>
            </a:r>
          </a:p>
        </p:txBody>
      </p:sp>
      <p:sp>
        <p:nvSpPr>
          <p:cNvPr id="3" name="TextBox 2">
            <a:extLst>
              <a:ext uri="{FF2B5EF4-FFF2-40B4-BE49-F238E27FC236}">
                <a16:creationId xmlns:a16="http://schemas.microsoft.com/office/drawing/2014/main" id="{0A5F9C84-0377-4D3F-0786-8A3726E35E0D}"/>
              </a:ext>
            </a:extLst>
          </p:cNvPr>
          <p:cNvSpPr txBox="1"/>
          <p:nvPr/>
        </p:nvSpPr>
        <p:spPr>
          <a:xfrm>
            <a:off x="392519" y="5486400"/>
            <a:ext cx="11353800" cy="10668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3:16 </a:t>
            </a:r>
            <a:r>
              <a:rPr lang="en-US" sz="3200" dirty="0"/>
              <a:t>And on the basis of faith </a:t>
            </a:r>
            <a:r>
              <a:rPr lang="en-US" sz="3200" b="1" u="sng" dirty="0">
                <a:solidFill>
                  <a:srgbClr val="002060"/>
                </a:solidFill>
              </a:rPr>
              <a:t>in His name</a:t>
            </a:r>
            <a:r>
              <a:rPr lang="en-US" sz="3200" dirty="0"/>
              <a:t>, </a:t>
            </a:r>
            <a:r>
              <a:rPr lang="en-US" sz="3200" b="1" u="sng" dirty="0">
                <a:solidFill>
                  <a:srgbClr val="002060"/>
                </a:solidFill>
              </a:rPr>
              <a:t>it is the name of Jesus which has strengthened this man </a:t>
            </a:r>
            <a:r>
              <a:rPr lang="en-US" sz="3200" dirty="0"/>
              <a:t>whom you see and know…</a:t>
            </a:r>
            <a:endParaRPr lang="en-US" sz="3200" b="1" u="sng" dirty="0">
              <a:solidFill>
                <a:srgbClr val="002060"/>
              </a:solidFill>
            </a:endParaRPr>
          </a:p>
        </p:txBody>
      </p:sp>
      <p:sp>
        <p:nvSpPr>
          <p:cNvPr id="4" name="TextBox 3">
            <a:extLst>
              <a:ext uri="{FF2B5EF4-FFF2-40B4-BE49-F238E27FC236}">
                <a16:creationId xmlns:a16="http://schemas.microsoft.com/office/drawing/2014/main" id="{4F0BE2D0-9BFE-CC89-3EAA-CC0F4D6759D8}"/>
              </a:ext>
            </a:extLst>
          </p:cNvPr>
          <p:cNvSpPr txBox="1"/>
          <p:nvPr/>
        </p:nvSpPr>
        <p:spPr>
          <a:xfrm>
            <a:off x="948070" y="4419600"/>
            <a:ext cx="10058400" cy="6096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3:6 </a:t>
            </a:r>
            <a:r>
              <a:rPr lang="en-US" sz="3200" dirty="0"/>
              <a:t>… “</a:t>
            </a:r>
            <a:r>
              <a:rPr lang="en-US" sz="3200" b="1" u="sng" dirty="0">
                <a:solidFill>
                  <a:srgbClr val="002060"/>
                </a:solidFill>
              </a:rPr>
              <a:t>In the name of Jesus </a:t>
            </a:r>
            <a:r>
              <a:rPr lang="en-US" sz="3200" dirty="0"/>
              <a:t>Christ the Nazarene—walk!”</a:t>
            </a:r>
            <a:endParaRPr lang="en-US" sz="3200" b="1" u="sng" dirty="0">
              <a:solidFill>
                <a:srgbClr val="002060"/>
              </a:solidFill>
            </a:endParaRPr>
          </a:p>
        </p:txBody>
      </p:sp>
    </p:spTree>
    <p:extLst>
      <p:ext uri="{BB962C8B-B14F-4D97-AF65-F5344CB8AC3E}">
        <p14:creationId xmlns:p14="http://schemas.microsoft.com/office/powerpoint/2010/main" val="816580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DB082B-6C89-F7E0-2E27-00635C40CB7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62ADC3F-DCF0-2B2D-1932-790DE622CF22}"/>
              </a:ext>
            </a:extLst>
          </p:cNvPr>
          <p:cNvSpPr txBox="1"/>
          <p:nvPr/>
        </p:nvSpPr>
        <p:spPr>
          <a:xfrm>
            <a:off x="152400" y="2438400"/>
            <a:ext cx="11887200" cy="1524000"/>
          </a:xfrm>
          <a:prstGeom prst="rect">
            <a:avLst/>
          </a:prstGeom>
          <a:solidFill>
            <a:schemeClr val="accent6">
              <a:lumMod val="20000"/>
              <a:lumOff val="80000"/>
            </a:schemeClr>
          </a:solidFill>
          <a:ln>
            <a:solidFill>
              <a:schemeClr val="bg2"/>
            </a:solidFill>
          </a:ln>
        </p:spPr>
        <p:txBody>
          <a:bodyPr wrap="square">
            <a:noAutofit/>
          </a:bodyPr>
          <a:lstStyle/>
          <a:p>
            <a:r>
              <a:rPr lang="en-US" sz="2900" b="1" baseline="30000" dirty="0"/>
              <a:t>Acts 3:12 </a:t>
            </a:r>
            <a:r>
              <a:rPr lang="en-US" sz="2900" dirty="0"/>
              <a:t>“Men of Israel, why are you amazed at this, or why do you gaze at us, as if by our own power or piety</a:t>
            </a:r>
            <a:r>
              <a:rPr lang="en-US" sz="2900" b="1" dirty="0">
                <a:solidFill>
                  <a:srgbClr val="002060"/>
                </a:solidFill>
              </a:rPr>
              <a:t> </a:t>
            </a:r>
            <a:r>
              <a:rPr lang="en-US" sz="2900" dirty="0"/>
              <a:t>we had made him walk? </a:t>
            </a:r>
            <a:r>
              <a:rPr lang="en-US" sz="2900" b="1" baseline="30000" dirty="0"/>
              <a:t>13 </a:t>
            </a:r>
            <a:r>
              <a:rPr lang="en-US" sz="2900" dirty="0"/>
              <a:t>The God of Abraham, Isaac and Jacob, the God of our fathers, has glorified His servant </a:t>
            </a:r>
            <a:r>
              <a:rPr lang="en-US" sz="2900" b="1" u="sng" dirty="0">
                <a:solidFill>
                  <a:srgbClr val="002060"/>
                </a:solidFill>
              </a:rPr>
              <a:t>Jesus</a:t>
            </a:r>
          </a:p>
        </p:txBody>
      </p:sp>
      <p:sp>
        <p:nvSpPr>
          <p:cNvPr id="3" name="TextBox 2">
            <a:extLst>
              <a:ext uri="{FF2B5EF4-FFF2-40B4-BE49-F238E27FC236}">
                <a16:creationId xmlns:a16="http://schemas.microsoft.com/office/drawing/2014/main" id="{CA4E0E68-2728-8110-3D05-32D193183F75}"/>
              </a:ext>
            </a:extLst>
          </p:cNvPr>
          <p:cNvSpPr txBox="1"/>
          <p:nvPr/>
        </p:nvSpPr>
        <p:spPr>
          <a:xfrm>
            <a:off x="392519" y="5486400"/>
            <a:ext cx="11353800" cy="10668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3:16 </a:t>
            </a:r>
            <a:r>
              <a:rPr lang="en-US" sz="3200" dirty="0"/>
              <a:t>And on the basis of faith in His name, </a:t>
            </a:r>
            <a:r>
              <a:rPr lang="en-US" sz="3200" b="1" u="sng" dirty="0">
                <a:solidFill>
                  <a:srgbClr val="002060"/>
                </a:solidFill>
              </a:rPr>
              <a:t>it is the name of Jesus which has strengthened this man </a:t>
            </a:r>
            <a:r>
              <a:rPr lang="en-US" sz="3200" dirty="0"/>
              <a:t>whom you see and know…</a:t>
            </a:r>
            <a:endParaRPr lang="en-US" sz="3200" b="1" u="sng" dirty="0">
              <a:solidFill>
                <a:srgbClr val="002060"/>
              </a:solidFill>
            </a:endParaRPr>
          </a:p>
        </p:txBody>
      </p:sp>
      <p:sp>
        <p:nvSpPr>
          <p:cNvPr id="4" name="TextBox 3">
            <a:extLst>
              <a:ext uri="{FF2B5EF4-FFF2-40B4-BE49-F238E27FC236}">
                <a16:creationId xmlns:a16="http://schemas.microsoft.com/office/drawing/2014/main" id="{E5AC15C7-E9CE-E3CF-9DA9-49B87A450460}"/>
              </a:ext>
            </a:extLst>
          </p:cNvPr>
          <p:cNvSpPr txBox="1"/>
          <p:nvPr/>
        </p:nvSpPr>
        <p:spPr>
          <a:xfrm>
            <a:off x="948070" y="4419600"/>
            <a:ext cx="10058400" cy="60960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3:6 </a:t>
            </a:r>
            <a:r>
              <a:rPr lang="en-US" sz="3200" dirty="0"/>
              <a:t>… “</a:t>
            </a:r>
            <a:r>
              <a:rPr lang="en-US" sz="3200" b="1" u="sng" dirty="0">
                <a:solidFill>
                  <a:srgbClr val="002060"/>
                </a:solidFill>
              </a:rPr>
              <a:t>In the name of Jesus </a:t>
            </a:r>
            <a:r>
              <a:rPr lang="en-US" sz="3200" dirty="0"/>
              <a:t>Christ the Nazarene—walk!”</a:t>
            </a:r>
            <a:endParaRPr lang="en-US" sz="3200" b="1" u="sng" dirty="0">
              <a:solidFill>
                <a:srgbClr val="002060"/>
              </a:solidFill>
            </a:endParaRPr>
          </a:p>
        </p:txBody>
      </p:sp>
      <p:sp>
        <p:nvSpPr>
          <p:cNvPr id="5" name="Rounded Rectangular Callout 17">
            <a:extLst>
              <a:ext uri="{FF2B5EF4-FFF2-40B4-BE49-F238E27FC236}">
                <a16:creationId xmlns:a16="http://schemas.microsoft.com/office/drawing/2014/main" id="{4F387D15-8352-830F-EE3B-78E34E34BD63}"/>
              </a:ext>
            </a:extLst>
          </p:cNvPr>
          <p:cNvSpPr/>
          <p:nvPr/>
        </p:nvSpPr>
        <p:spPr>
          <a:xfrm>
            <a:off x="1828800" y="287079"/>
            <a:ext cx="8839200" cy="1423172"/>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Their confidence was in the </a:t>
            </a:r>
            <a:r>
              <a:rPr lang="en-US" sz="4800" b="1" i="1" dirty="0"/>
              <a:t>Name of Jesus Christ</a:t>
            </a:r>
          </a:p>
        </p:txBody>
      </p:sp>
    </p:spTree>
    <p:extLst>
      <p:ext uri="{BB962C8B-B14F-4D97-AF65-F5344CB8AC3E}">
        <p14:creationId xmlns:p14="http://schemas.microsoft.com/office/powerpoint/2010/main" val="3007670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24CA30-1FF3-97CA-7FF9-7501FD623133}"/>
            </a:ext>
          </a:extLst>
        </p:cNvPr>
        <p:cNvGrpSpPr/>
        <p:nvPr/>
      </p:nvGrpSpPr>
      <p:grpSpPr>
        <a:xfrm>
          <a:off x="0" y="0"/>
          <a:ext cx="0" cy="0"/>
          <a:chOff x="0" y="0"/>
          <a:chExt cx="0" cy="0"/>
        </a:xfrm>
      </p:grpSpPr>
      <p:sp>
        <p:nvSpPr>
          <p:cNvPr id="5" name="Rounded Rectangular Callout 17">
            <a:extLst>
              <a:ext uri="{FF2B5EF4-FFF2-40B4-BE49-F238E27FC236}">
                <a16:creationId xmlns:a16="http://schemas.microsoft.com/office/drawing/2014/main" id="{7C2BDE4D-A668-C978-5B0F-B74E48A882CC}"/>
              </a:ext>
            </a:extLst>
          </p:cNvPr>
          <p:cNvSpPr/>
          <p:nvPr/>
        </p:nvSpPr>
        <p:spPr>
          <a:xfrm>
            <a:off x="1828800" y="287079"/>
            <a:ext cx="8839200" cy="1423172"/>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Their confidence was in the </a:t>
            </a:r>
            <a:r>
              <a:rPr lang="en-US" sz="4800" b="1" i="1" dirty="0"/>
              <a:t>Name of Jesus Christ</a:t>
            </a:r>
          </a:p>
        </p:txBody>
      </p:sp>
      <p:sp>
        <p:nvSpPr>
          <p:cNvPr id="6" name="Rounded Rectangular Callout 17">
            <a:extLst>
              <a:ext uri="{FF2B5EF4-FFF2-40B4-BE49-F238E27FC236}">
                <a16:creationId xmlns:a16="http://schemas.microsoft.com/office/drawing/2014/main" id="{68008020-7009-B1F6-A09C-6034FC9A6BB7}"/>
              </a:ext>
            </a:extLst>
          </p:cNvPr>
          <p:cNvSpPr/>
          <p:nvPr/>
        </p:nvSpPr>
        <p:spPr>
          <a:xfrm>
            <a:off x="228600" y="1828800"/>
            <a:ext cx="9906000" cy="35052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pPr>
            <a:r>
              <a:rPr lang="en-US" sz="4400" b="1" dirty="0"/>
              <a:t>The Name of their King</a:t>
            </a:r>
          </a:p>
          <a:p>
            <a:pPr marL="571500" indent="-571500">
              <a:buFont typeface="Arial" panose="020B0604020202020204" pitchFamily="34" charset="0"/>
              <a:buChar char="•"/>
            </a:pPr>
            <a:r>
              <a:rPr lang="en-US" sz="4400" b="1" dirty="0"/>
              <a:t>The Name that has power</a:t>
            </a:r>
          </a:p>
        </p:txBody>
      </p:sp>
      <p:sp>
        <p:nvSpPr>
          <p:cNvPr id="7" name="Rounded Rectangular Callout 17">
            <a:extLst>
              <a:ext uri="{FF2B5EF4-FFF2-40B4-BE49-F238E27FC236}">
                <a16:creationId xmlns:a16="http://schemas.microsoft.com/office/drawing/2014/main" id="{D942219A-4E59-7A98-0BA8-7221DCEB3966}"/>
              </a:ext>
            </a:extLst>
          </p:cNvPr>
          <p:cNvSpPr/>
          <p:nvPr/>
        </p:nvSpPr>
        <p:spPr>
          <a:xfrm>
            <a:off x="6235995" y="3675321"/>
            <a:ext cx="554736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t>Not a magical incantation… </a:t>
            </a:r>
            <a:endParaRPr lang="en-US" sz="3600" b="1" i="1" dirty="0"/>
          </a:p>
        </p:txBody>
      </p:sp>
    </p:spTree>
    <p:extLst>
      <p:ext uri="{BB962C8B-B14F-4D97-AF65-F5344CB8AC3E}">
        <p14:creationId xmlns:p14="http://schemas.microsoft.com/office/powerpoint/2010/main" val="1067513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6A80AD-8975-DC88-E74E-AA2B1DEE613B}"/>
            </a:ext>
          </a:extLst>
        </p:cNvPr>
        <p:cNvGrpSpPr/>
        <p:nvPr/>
      </p:nvGrpSpPr>
      <p:grpSpPr>
        <a:xfrm>
          <a:off x="0" y="0"/>
          <a:ext cx="0" cy="0"/>
          <a:chOff x="0" y="0"/>
          <a:chExt cx="0" cy="0"/>
        </a:xfrm>
      </p:grpSpPr>
      <p:sp>
        <p:nvSpPr>
          <p:cNvPr id="5" name="Rounded Rectangular Callout 17">
            <a:extLst>
              <a:ext uri="{FF2B5EF4-FFF2-40B4-BE49-F238E27FC236}">
                <a16:creationId xmlns:a16="http://schemas.microsoft.com/office/drawing/2014/main" id="{ECE56DD1-0DA2-910E-7A10-A5434BE809B9}"/>
              </a:ext>
            </a:extLst>
          </p:cNvPr>
          <p:cNvSpPr/>
          <p:nvPr/>
        </p:nvSpPr>
        <p:spPr>
          <a:xfrm>
            <a:off x="1828800" y="287079"/>
            <a:ext cx="8839200" cy="1423172"/>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Their confidence was in the </a:t>
            </a:r>
            <a:r>
              <a:rPr lang="en-US" sz="4800" b="1" i="1" dirty="0"/>
              <a:t>Name of Jesus Christ</a:t>
            </a:r>
          </a:p>
        </p:txBody>
      </p:sp>
      <p:sp>
        <p:nvSpPr>
          <p:cNvPr id="6" name="Rounded Rectangular Callout 17">
            <a:extLst>
              <a:ext uri="{FF2B5EF4-FFF2-40B4-BE49-F238E27FC236}">
                <a16:creationId xmlns:a16="http://schemas.microsoft.com/office/drawing/2014/main" id="{1240821E-48F9-27B5-3D3C-7BAFBF452DAC}"/>
              </a:ext>
            </a:extLst>
          </p:cNvPr>
          <p:cNvSpPr/>
          <p:nvPr/>
        </p:nvSpPr>
        <p:spPr>
          <a:xfrm>
            <a:off x="228600" y="1828800"/>
            <a:ext cx="9906000" cy="35052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pPr>
            <a:r>
              <a:rPr lang="en-US" sz="4400" b="1" dirty="0"/>
              <a:t>The Name of their King</a:t>
            </a:r>
          </a:p>
          <a:p>
            <a:pPr marL="571500" indent="-571500">
              <a:buFont typeface="Arial" panose="020B0604020202020204" pitchFamily="34" charset="0"/>
              <a:buChar char="•"/>
            </a:pPr>
            <a:r>
              <a:rPr lang="en-US" sz="4400" b="1" dirty="0"/>
              <a:t>The Name that has power</a:t>
            </a:r>
          </a:p>
          <a:p>
            <a:pPr marL="571500" indent="-571500">
              <a:buFont typeface="Arial" panose="020B0604020202020204" pitchFamily="34" charset="0"/>
              <a:buChar char="•"/>
            </a:pPr>
            <a:r>
              <a:rPr lang="en-US" sz="4400" b="1" dirty="0"/>
              <a:t>The Name in which they were sent</a:t>
            </a:r>
          </a:p>
        </p:txBody>
      </p:sp>
      <p:sp>
        <p:nvSpPr>
          <p:cNvPr id="2" name="TextBox 1">
            <a:extLst>
              <a:ext uri="{FF2B5EF4-FFF2-40B4-BE49-F238E27FC236}">
                <a16:creationId xmlns:a16="http://schemas.microsoft.com/office/drawing/2014/main" id="{62546BC7-3426-884C-00DF-C2B239CC994F}"/>
              </a:ext>
            </a:extLst>
          </p:cNvPr>
          <p:cNvSpPr txBox="1"/>
          <p:nvPr/>
        </p:nvSpPr>
        <p:spPr>
          <a:xfrm>
            <a:off x="304800" y="4648200"/>
            <a:ext cx="11430000" cy="1143000"/>
          </a:xfrm>
          <a:prstGeom prst="rect">
            <a:avLst/>
          </a:prstGeom>
          <a:solidFill>
            <a:schemeClr val="accent1">
              <a:lumMod val="50000"/>
            </a:schemeClr>
          </a:solidFill>
          <a:ln>
            <a:solidFill>
              <a:schemeClr val="bg2"/>
            </a:solidFill>
          </a:ln>
        </p:spPr>
        <p:txBody>
          <a:bodyPr wrap="square">
            <a:noAutofit/>
          </a:bodyPr>
          <a:lstStyle/>
          <a:p>
            <a:r>
              <a:rPr lang="en-US" sz="3200" b="1" baseline="30000" dirty="0">
                <a:solidFill>
                  <a:schemeClr val="bg1"/>
                </a:solidFill>
              </a:rPr>
              <a:t>Luke 24:47</a:t>
            </a:r>
            <a:r>
              <a:rPr lang="en-US" sz="3200" dirty="0">
                <a:solidFill>
                  <a:schemeClr val="bg1"/>
                </a:solidFill>
              </a:rPr>
              <a:t> that repentance for forgiveness of sins would be </a:t>
            </a:r>
            <a:r>
              <a:rPr lang="en-US" sz="3200" b="1" u="sng" dirty="0">
                <a:solidFill>
                  <a:schemeClr val="bg1"/>
                </a:solidFill>
              </a:rPr>
              <a:t>proclaimed in His name</a:t>
            </a:r>
            <a:r>
              <a:rPr lang="en-US" sz="3200" dirty="0">
                <a:solidFill>
                  <a:schemeClr val="bg1"/>
                </a:solidFill>
              </a:rPr>
              <a:t> to all the nations, beginning from Jerusalem. </a:t>
            </a:r>
            <a:endParaRPr lang="en-US" sz="3400" b="1" u="sng" dirty="0">
              <a:solidFill>
                <a:schemeClr val="bg1"/>
              </a:solidFill>
            </a:endParaRPr>
          </a:p>
        </p:txBody>
      </p:sp>
    </p:spTree>
    <p:extLst>
      <p:ext uri="{BB962C8B-B14F-4D97-AF65-F5344CB8AC3E}">
        <p14:creationId xmlns:p14="http://schemas.microsoft.com/office/powerpoint/2010/main" val="1537101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CEF877-3031-3C47-B972-7BC7C7284FD9}"/>
            </a:ext>
          </a:extLst>
        </p:cNvPr>
        <p:cNvGrpSpPr/>
        <p:nvPr/>
      </p:nvGrpSpPr>
      <p:grpSpPr>
        <a:xfrm>
          <a:off x="0" y="0"/>
          <a:ext cx="0" cy="0"/>
          <a:chOff x="0" y="0"/>
          <a:chExt cx="0" cy="0"/>
        </a:xfrm>
      </p:grpSpPr>
      <p:sp>
        <p:nvSpPr>
          <p:cNvPr id="5" name="Rounded Rectangular Callout 17">
            <a:extLst>
              <a:ext uri="{FF2B5EF4-FFF2-40B4-BE49-F238E27FC236}">
                <a16:creationId xmlns:a16="http://schemas.microsoft.com/office/drawing/2014/main" id="{E59D1DCF-75EF-0886-71BA-541B6AE63C9B}"/>
              </a:ext>
            </a:extLst>
          </p:cNvPr>
          <p:cNvSpPr/>
          <p:nvPr/>
        </p:nvSpPr>
        <p:spPr>
          <a:xfrm>
            <a:off x="1828800" y="287079"/>
            <a:ext cx="8839200" cy="1423172"/>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Their confidence was in the </a:t>
            </a:r>
            <a:r>
              <a:rPr lang="en-US" sz="4800" b="1" i="1" dirty="0"/>
              <a:t>Name of Jesus Christ</a:t>
            </a:r>
          </a:p>
        </p:txBody>
      </p:sp>
      <p:sp>
        <p:nvSpPr>
          <p:cNvPr id="6" name="Rounded Rectangular Callout 17">
            <a:extLst>
              <a:ext uri="{FF2B5EF4-FFF2-40B4-BE49-F238E27FC236}">
                <a16:creationId xmlns:a16="http://schemas.microsoft.com/office/drawing/2014/main" id="{87FA8218-D5FD-6129-B572-B085E9F495CC}"/>
              </a:ext>
            </a:extLst>
          </p:cNvPr>
          <p:cNvSpPr/>
          <p:nvPr/>
        </p:nvSpPr>
        <p:spPr>
          <a:xfrm>
            <a:off x="228600" y="1828800"/>
            <a:ext cx="9906000" cy="35052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pPr>
            <a:r>
              <a:rPr lang="en-US" sz="4400" b="1" dirty="0"/>
              <a:t>The Name of their King</a:t>
            </a:r>
          </a:p>
          <a:p>
            <a:pPr marL="571500" indent="-571500">
              <a:buFont typeface="Arial" panose="020B0604020202020204" pitchFamily="34" charset="0"/>
              <a:buChar char="•"/>
            </a:pPr>
            <a:r>
              <a:rPr lang="en-US" sz="4400" b="1" dirty="0"/>
              <a:t>The Name that has power</a:t>
            </a:r>
          </a:p>
          <a:p>
            <a:pPr marL="571500" indent="-571500">
              <a:buFont typeface="Arial" panose="020B0604020202020204" pitchFamily="34" charset="0"/>
              <a:buChar char="•"/>
            </a:pPr>
            <a:r>
              <a:rPr lang="en-US" sz="4400" b="1" dirty="0"/>
              <a:t>The Name in which they were sent</a:t>
            </a:r>
          </a:p>
          <a:p>
            <a:pPr marL="571500" indent="-571500">
              <a:buFont typeface="Arial" panose="020B0604020202020204" pitchFamily="34" charset="0"/>
              <a:buChar char="•"/>
            </a:pPr>
            <a:r>
              <a:rPr lang="en-US" sz="4400" b="1" dirty="0"/>
              <a:t>The Name that saves</a:t>
            </a:r>
          </a:p>
        </p:txBody>
      </p:sp>
      <p:sp>
        <p:nvSpPr>
          <p:cNvPr id="2" name="TextBox 1">
            <a:extLst>
              <a:ext uri="{FF2B5EF4-FFF2-40B4-BE49-F238E27FC236}">
                <a16:creationId xmlns:a16="http://schemas.microsoft.com/office/drawing/2014/main" id="{FD9E19B4-9BDE-5383-FD60-8CE4F7106258}"/>
              </a:ext>
            </a:extLst>
          </p:cNvPr>
          <p:cNvSpPr txBox="1"/>
          <p:nvPr/>
        </p:nvSpPr>
        <p:spPr>
          <a:xfrm>
            <a:off x="114300" y="5181600"/>
            <a:ext cx="11963399" cy="1150620"/>
          </a:xfrm>
          <a:prstGeom prst="rect">
            <a:avLst/>
          </a:prstGeom>
          <a:solidFill>
            <a:schemeClr val="accent6">
              <a:lumMod val="20000"/>
              <a:lumOff val="80000"/>
            </a:schemeClr>
          </a:solidFill>
          <a:ln>
            <a:solidFill>
              <a:schemeClr val="bg2"/>
            </a:solidFill>
          </a:ln>
        </p:spPr>
        <p:txBody>
          <a:bodyPr wrap="square">
            <a:noAutofit/>
          </a:bodyPr>
          <a:lstStyle/>
          <a:p>
            <a:r>
              <a:rPr lang="en-US" sz="3000" b="1" baseline="30000" dirty="0"/>
              <a:t>Acts 4:12 </a:t>
            </a:r>
            <a:r>
              <a:rPr lang="en-US" sz="3000" dirty="0"/>
              <a:t>And there is salvation in no one else; for there is no other name under heaven that has been given among men by which we must be saved.”</a:t>
            </a:r>
          </a:p>
          <a:p>
            <a:r>
              <a:rPr lang="en-US" sz="3200" dirty="0"/>
              <a:t> </a:t>
            </a:r>
          </a:p>
          <a:p>
            <a:endParaRPr lang="en-US" sz="3200" dirty="0"/>
          </a:p>
          <a:p>
            <a:r>
              <a:rPr lang="en-US" sz="3200" dirty="0"/>
              <a:t> </a:t>
            </a:r>
          </a:p>
          <a:p>
            <a:endParaRPr lang="en-US" sz="3400" b="1" u="sng" dirty="0">
              <a:solidFill>
                <a:srgbClr val="002060"/>
              </a:solidFill>
            </a:endParaRPr>
          </a:p>
        </p:txBody>
      </p:sp>
    </p:spTree>
    <p:extLst>
      <p:ext uri="{BB962C8B-B14F-4D97-AF65-F5344CB8AC3E}">
        <p14:creationId xmlns:p14="http://schemas.microsoft.com/office/powerpoint/2010/main" val="367638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Effect transition="in" filter="fade">
                                      <p:cBhvr>
                                        <p:cTn id="7" dur="500"/>
                                        <p:tgtEl>
                                          <p:spTgt spid="6">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A5945-F79A-50D8-834D-55DCC1C92F49}"/>
            </a:ext>
          </a:extLst>
        </p:cNvPr>
        <p:cNvGrpSpPr/>
        <p:nvPr/>
      </p:nvGrpSpPr>
      <p:grpSpPr>
        <a:xfrm>
          <a:off x="0" y="0"/>
          <a:ext cx="0" cy="0"/>
          <a:chOff x="0" y="0"/>
          <a:chExt cx="0" cy="0"/>
        </a:xfrm>
      </p:grpSpPr>
      <p:sp>
        <p:nvSpPr>
          <p:cNvPr id="5" name="Rounded Rectangular Callout 17">
            <a:extLst>
              <a:ext uri="{FF2B5EF4-FFF2-40B4-BE49-F238E27FC236}">
                <a16:creationId xmlns:a16="http://schemas.microsoft.com/office/drawing/2014/main" id="{2D42EB46-BDFC-3B68-A3A4-9A847BC8AF98}"/>
              </a:ext>
            </a:extLst>
          </p:cNvPr>
          <p:cNvSpPr/>
          <p:nvPr/>
        </p:nvSpPr>
        <p:spPr>
          <a:xfrm>
            <a:off x="1828800" y="287079"/>
            <a:ext cx="8839200" cy="1423172"/>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Their confidence was in the </a:t>
            </a:r>
            <a:r>
              <a:rPr lang="en-US" sz="4800" b="1" i="1" dirty="0"/>
              <a:t>Name of Jesus Christ</a:t>
            </a:r>
          </a:p>
        </p:txBody>
      </p:sp>
      <p:sp>
        <p:nvSpPr>
          <p:cNvPr id="6" name="Rounded Rectangular Callout 17">
            <a:extLst>
              <a:ext uri="{FF2B5EF4-FFF2-40B4-BE49-F238E27FC236}">
                <a16:creationId xmlns:a16="http://schemas.microsoft.com/office/drawing/2014/main" id="{3065FAF6-0DCB-F89B-1F96-145CCCCC59CD}"/>
              </a:ext>
            </a:extLst>
          </p:cNvPr>
          <p:cNvSpPr/>
          <p:nvPr/>
        </p:nvSpPr>
        <p:spPr>
          <a:xfrm>
            <a:off x="228600" y="1828800"/>
            <a:ext cx="9906000" cy="35052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pPr>
            <a:r>
              <a:rPr lang="en-US" sz="4400" b="1" dirty="0"/>
              <a:t>The Name of their King</a:t>
            </a:r>
          </a:p>
          <a:p>
            <a:pPr marL="571500" indent="-571500">
              <a:buFont typeface="Arial" panose="020B0604020202020204" pitchFamily="34" charset="0"/>
              <a:buChar char="•"/>
            </a:pPr>
            <a:r>
              <a:rPr lang="en-US" sz="4400" b="1" dirty="0"/>
              <a:t>The Name that has power</a:t>
            </a:r>
          </a:p>
          <a:p>
            <a:pPr marL="571500" indent="-571500">
              <a:buFont typeface="Arial" panose="020B0604020202020204" pitchFamily="34" charset="0"/>
              <a:buChar char="•"/>
            </a:pPr>
            <a:r>
              <a:rPr lang="en-US" sz="4400" b="1" dirty="0"/>
              <a:t>The Name in which they were sent</a:t>
            </a:r>
          </a:p>
          <a:p>
            <a:pPr marL="571500" indent="-571500">
              <a:buFont typeface="Arial" panose="020B0604020202020204" pitchFamily="34" charset="0"/>
              <a:buChar char="•"/>
            </a:pPr>
            <a:r>
              <a:rPr lang="en-US" sz="4400" b="1" dirty="0"/>
              <a:t>The Name that saves</a:t>
            </a:r>
          </a:p>
          <a:p>
            <a:pPr marL="571500" indent="-571500">
              <a:buFont typeface="Arial" panose="020B0604020202020204" pitchFamily="34" charset="0"/>
              <a:buChar char="•"/>
            </a:pPr>
            <a:r>
              <a:rPr lang="en-US" sz="4400" b="1" dirty="0"/>
              <a:t>The Name that is above every name</a:t>
            </a:r>
          </a:p>
        </p:txBody>
      </p:sp>
      <p:sp>
        <p:nvSpPr>
          <p:cNvPr id="2" name="TextBox 1">
            <a:extLst>
              <a:ext uri="{FF2B5EF4-FFF2-40B4-BE49-F238E27FC236}">
                <a16:creationId xmlns:a16="http://schemas.microsoft.com/office/drawing/2014/main" id="{5D803F14-3970-4FE9-B5D1-124094FB6E88}"/>
              </a:ext>
            </a:extLst>
          </p:cNvPr>
          <p:cNvSpPr txBox="1">
            <a:spLocks noChangeArrowheads="1"/>
          </p:cNvSpPr>
          <p:nvPr/>
        </p:nvSpPr>
        <p:spPr bwMode="auto">
          <a:xfrm>
            <a:off x="228600" y="5372986"/>
            <a:ext cx="11734800" cy="1477328"/>
          </a:xfrm>
          <a:prstGeom prst="rect">
            <a:avLst/>
          </a:prstGeom>
          <a:solidFill>
            <a:schemeClr val="accent1">
              <a:lumMod val="50000"/>
            </a:schemeClr>
          </a:solidFill>
          <a:ln w="9525">
            <a:solidFill>
              <a:schemeClr val="bg2"/>
            </a:solidFill>
            <a:miter lim="800000"/>
            <a:headEnd/>
            <a:tailEnd/>
          </a:ln>
        </p:spPr>
        <p:txBody>
          <a:bodyPr wrap="square">
            <a:spAutoFit/>
          </a:bodyPr>
          <a:lstStyle/>
          <a:p>
            <a:r>
              <a:rPr lang="en-US" sz="3000" b="1" baseline="30000" dirty="0">
                <a:solidFill>
                  <a:schemeClr val="bg1"/>
                </a:solidFill>
              </a:rPr>
              <a:t>Ephesians 1:21 </a:t>
            </a:r>
            <a:r>
              <a:rPr lang="en-US" sz="3000" dirty="0">
                <a:solidFill>
                  <a:schemeClr val="bg1"/>
                </a:solidFill>
              </a:rPr>
              <a:t>far above all rule and authority and power and dominion, and every name that is named, not only in this age but also in the one to come. </a:t>
            </a:r>
            <a:r>
              <a:rPr lang="en-US" sz="3000" b="1" baseline="30000" dirty="0">
                <a:solidFill>
                  <a:schemeClr val="bg1"/>
                </a:solidFill>
              </a:rPr>
              <a:t>22 </a:t>
            </a:r>
            <a:r>
              <a:rPr lang="en-US" sz="3000" dirty="0">
                <a:solidFill>
                  <a:schemeClr val="bg1"/>
                </a:solidFill>
              </a:rPr>
              <a:t>And He put all things in subjection under His feet …</a:t>
            </a:r>
            <a:endParaRPr lang="en-US" sz="3000" baseline="30000" dirty="0">
              <a:solidFill>
                <a:schemeClr val="bg1"/>
              </a:solidFill>
            </a:endParaRPr>
          </a:p>
        </p:txBody>
      </p:sp>
    </p:spTree>
    <p:extLst>
      <p:ext uri="{BB962C8B-B14F-4D97-AF65-F5344CB8AC3E}">
        <p14:creationId xmlns:p14="http://schemas.microsoft.com/office/powerpoint/2010/main" val="2153140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Effect transition="in" filter="fade">
                                      <p:cBhvr>
                                        <p:cTn id="7" dur="500"/>
                                        <p:tgtEl>
                                          <p:spTgt spid="6">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2553AA-7855-C796-E523-CAC5A5A32F46}"/>
            </a:ext>
          </a:extLst>
        </p:cNvPr>
        <p:cNvGrpSpPr/>
        <p:nvPr/>
      </p:nvGrpSpPr>
      <p:grpSpPr>
        <a:xfrm>
          <a:off x="0" y="0"/>
          <a:ext cx="0" cy="0"/>
          <a:chOff x="0" y="0"/>
          <a:chExt cx="0" cy="0"/>
        </a:xfrm>
      </p:grpSpPr>
      <p:sp>
        <p:nvSpPr>
          <p:cNvPr id="5" name="Rounded Rectangular Callout 17">
            <a:extLst>
              <a:ext uri="{FF2B5EF4-FFF2-40B4-BE49-F238E27FC236}">
                <a16:creationId xmlns:a16="http://schemas.microsoft.com/office/drawing/2014/main" id="{8466F78C-696E-D006-1783-66B181A58460}"/>
              </a:ext>
            </a:extLst>
          </p:cNvPr>
          <p:cNvSpPr/>
          <p:nvPr/>
        </p:nvSpPr>
        <p:spPr>
          <a:xfrm>
            <a:off x="1828800" y="287079"/>
            <a:ext cx="8839200" cy="1423172"/>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Their confidence was in the </a:t>
            </a:r>
            <a:r>
              <a:rPr lang="en-US" sz="4800" b="1" i="1" dirty="0"/>
              <a:t>Name of Jesus Christ</a:t>
            </a:r>
          </a:p>
        </p:txBody>
      </p:sp>
      <p:sp>
        <p:nvSpPr>
          <p:cNvPr id="6" name="Rounded Rectangular Callout 17">
            <a:extLst>
              <a:ext uri="{FF2B5EF4-FFF2-40B4-BE49-F238E27FC236}">
                <a16:creationId xmlns:a16="http://schemas.microsoft.com/office/drawing/2014/main" id="{2BCA57C2-35CF-097C-0EE9-9FA6806FBE66}"/>
              </a:ext>
            </a:extLst>
          </p:cNvPr>
          <p:cNvSpPr/>
          <p:nvPr/>
        </p:nvSpPr>
        <p:spPr>
          <a:xfrm>
            <a:off x="228600" y="1828800"/>
            <a:ext cx="9906000" cy="3505200"/>
          </a:xfrm>
          <a:prstGeom prst="wedgeRoundRectCallout">
            <a:avLst>
              <a:gd name="adj1" fmla="val -22225"/>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571500" indent="-571500">
              <a:buFont typeface="Arial" panose="020B0604020202020204" pitchFamily="34" charset="0"/>
              <a:buChar char="•"/>
            </a:pPr>
            <a:r>
              <a:rPr lang="en-US" sz="4400" b="1" dirty="0"/>
              <a:t>The Name of their King</a:t>
            </a:r>
          </a:p>
          <a:p>
            <a:pPr marL="571500" indent="-571500">
              <a:buFont typeface="Arial" panose="020B0604020202020204" pitchFamily="34" charset="0"/>
              <a:buChar char="•"/>
            </a:pPr>
            <a:r>
              <a:rPr lang="en-US" sz="4400" b="1" dirty="0"/>
              <a:t>The Name that has power</a:t>
            </a:r>
          </a:p>
          <a:p>
            <a:pPr marL="571500" indent="-571500">
              <a:buFont typeface="Arial" panose="020B0604020202020204" pitchFamily="34" charset="0"/>
              <a:buChar char="•"/>
            </a:pPr>
            <a:r>
              <a:rPr lang="en-US" sz="4400" b="1" dirty="0"/>
              <a:t>The Name in which they were sent</a:t>
            </a:r>
          </a:p>
          <a:p>
            <a:pPr marL="571500" indent="-571500">
              <a:buFont typeface="Arial" panose="020B0604020202020204" pitchFamily="34" charset="0"/>
              <a:buChar char="•"/>
            </a:pPr>
            <a:r>
              <a:rPr lang="en-US" sz="4400" b="1" dirty="0"/>
              <a:t>The Name that saves</a:t>
            </a:r>
          </a:p>
          <a:p>
            <a:pPr marL="571500" indent="-571500">
              <a:buFont typeface="Arial" panose="020B0604020202020204" pitchFamily="34" charset="0"/>
              <a:buChar char="•"/>
            </a:pPr>
            <a:r>
              <a:rPr lang="en-US" sz="4400" b="1" dirty="0"/>
              <a:t>The Name that is above every name</a:t>
            </a:r>
          </a:p>
        </p:txBody>
      </p:sp>
      <p:sp>
        <p:nvSpPr>
          <p:cNvPr id="3" name="Rounded Rectangular Callout 17">
            <a:extLst>
              <a:ext uri="{FF2B5EF4-FFF2-40B4-BE49-F238E27FC236}">
                <a16:creationId xmlns:a16="http://schemas.microsoft.com/office/drawing/2014/main" id="{57683581-0EA5-C7E6-F1BA-66C5BA73BA76}"/>
              </a:ext>
            </a:extLst>
          </p:cNvPr>
          <p:cNvSpPr/>
          <p:nvPr/>
        </p:nvSpPr>
        <p:spPr>
          <a:xfrm>
            <a:off x="1600200" y="5622670"/>
            <a:ext cx="8839200" cy="948251"/>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We are sent in the same Name!</a:t>
            </a:r>
            <a:endParaRPr lang="en-US" sz="4800" b="1" i="1" dirty="0"/>
          </a:p>
        </p:txBody>
      </p:sp>
    </p:spTree>
    <p:extLst>
      <p:ext uri="{BB962C8B-B14F-4D97-AF65-F5344CB8AC3E}">
        <p14:creationId xmlns:p14="http://schemas.microsoft.com/office/powerpoint/2010/main" val="377019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9BE15-636C-ABD4-E0BA-32CE127D852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90D4520-73B7-1F09-F900-9AFD569C785C}"/>
              </a:ext>
            </a:extLst>
          </p:cNvPr>
          <p:cNvSpPr txBox="1"/>
          <p:nvPr/>
        </p:nvSpPr>
        <p:spPr>
          <a:xfrm>
            <a:off x="0" y="4267200"/>
            <a:ext cx="12192000" cy="25996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4:23 </a:t>
            </a:r>
            <a:r>
              <a:rPr lang="en-US" sz="3200" dirty="0"/>
              <a:t>When they had been released, they went to their own companions and reported all that the chief priests and the elders had said to them. </a:t>
            </a:r>
            <a:r>
              <a:rPr lang="en-US" sz="3200" b="1" baseline="30000" dirty="0"/>
              <a:t>24 </a:t>
            </a:r>
            <a:r>
              <a:rPr lang="en-US" sz="3200" dirty="0"/>
              <a:t>And when they heard this, they lifted their voices to God with one accord and said,  </a:t>
            </a:r>
          </a:p>
          <a:p>
            <a:endParaRPr lang="en-US" sz="3100" dirty="0"/>
          </a:p>
        </p:txBody>
      </p:sp>
      <p:sp>
        <p:nvSpPr>
          <p:cNvPr id="4" name="Rounded Rectangular Callout 17">
            <a:extLst>
              <a:ext uri="{FF2B5EF4-FFF2-40B4-BE49-F238E27FC236}">
                <a16:creationId xmlns:a16="http://schemas.microsoft.com/office/drawing/2014/main" id="{E864F53E-F6A8-BB8D-5904-CDEFDA93D2B1}"/>
              </a:ext>
            </a:extLst>
          </p:cNvPr>
          <p:cNvSpPr/>
          <p:nvPr/>
        </p:nvSpPr>
        <p:spPr>
          <a:xfrm>
            <a:off x="1828800" y="287079"/>
            <a:ext cx="8839200" cy="14231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bg1"/>
                </a:solidFill>
              </a:rPr>
              <a:t>Their confidence was in the </a:t>
            </a:r>
            <a:r>
              <a:rPr lang="en-US" sz="4800" b="1" i="1" dirty="0">
                <a:solidFill>
                  <a:schemeClr val="bg1"/>
                </a:solidFill>
              </a:rPr>
              <a:t>Name of Jesus Christ</a:t>
            </a:r>
          </a:p>
        </p:txBody>
      </p:sp>
      <p:sp>
        <p:nvSpPr>
          <p:cNvPr id="5" name="Content Placeholder 4">
            <a:extLst>
              <a:ext uri="{FF2B5EF4-FFF2-40B4-BE49-F238E27FC236}">
                <a16:creationId xmlns:a16="http://schemas.microsoft.com/office/drawing/2014/main" id="{F8823A19-DD28-6EF4-5AC9-9BD0BD4298AE}"/>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534010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4FD618-858C-4C79-BCB9-BBBA354C6A8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EADFCA0-2C6B-EEAD-D8CE-352BBD9C71BB}"/>
              </a:ext>
            </a:extLst>
          </p:cNvPr>
          <p:cNvSpPr txBox="1"/>
          <p:nvPr/>
        </p:nvSpPr>
        <p:spPr>
          <a:xfrm>
            <a:off x="0" y="4267200"/>
            <a:ext cx="12192000" cy="25996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4:23 </a:t>
            </a:r>
            <a:r>
              <a:rPr lang="en-US" sz="3200" dirty="0"/>
              <a:t>When they had been released, they went to their own companions and reported all that the chief priests and the elders had said to them. </a:t>
            </a:r>
            <a:r>
              <a:rPr lang="en-US" sz="3200" b="1" baseline="30000" dirty="0"/>
              <a:t>24 </a:t>
            </a:r>
            <a:r>
              <a:rPr lang="en-US" sz="3200" dirty="0"/>
              <a:t>And when they heard this, they lifted their voices to God with one accord and said, “O Lord, it is You who </a:t>
            </a:r>
            <a:r>
              <a:rPr lang="en-US" sz="3200" cap="small" dirty="0"/>
              <a:t>made the heaven and the earth and the sea, and all that is in them</a:t>
            </a:r>
            <a:endParaRPr lang="en-US" sz="3200" b="1" u="sng" dirty="0">
              <a:solidFill>
                <a:srgbClr val="002060"/>
              </a:solidFill>
            </a:endParaRPr>
          </a:p>
          <a:p>
            <a:r>
              <a:rPr lang="en-US" sz="3200" dirty="0"/>
              <a:t> </a:t>
            </a:r>
          </a:p>
          <a:p>
            <a:endParaRPr lang="en-US" sz="3100" dirty="0"/>
          </a:p>
        </p:txBody>
      </p:sp>
      <p:sp>
        <p:nvSpPr>
          <p:cNvPr id="3" name="Speech Bubble: Rectangle 2">
            <a:extLst>
              <a:ext uri="{FF2B5EF4-FFF2-40B4-BE49-F238E27FC236}">
                <a16:creationId xmlns:a16="http://schemas.microsoft.com/office/drawing/2014/main" id="{D3BFEF33-CD2D-E639-173D-0897D2CD9C65}"/>
              </a:ext>
            </a:extLst>
          </p:cNvPr>
          <p:cNvSpPr/>
          <p:nvPr/>
        </p:nvSpPr>
        <p:spPr>
          <a:xfrm>
            <a:off x="9372600" y="3581400"/>
            <a:ext cx="2466702" cy="599214"/>
          </a:xfrm>
          <a:prstGeom prst="wedgeRectCallout">
            <a:avLst>
              <a:gd name="adj1" fmla="val 29209"/>
              <a:gd name="adj2" fmla="val 3362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Exodus 20:11</a:t>
            </a:r>
          </a:p>
        </p:txBody>
      </p:sp>
      <p:sp>
        <p:nvSpPr>
          <p:cNvPr id="4" name="Rounded Rectangular Callout 17">
            <a:extLst>
              <a:ext uri="{FF2B5EF4-FFF2-40B4-BE49-F238E27FC236}">
                <a16:creationId xmlns:a16="http://schemas.microsoft.com/office/drawing/2014/main" id="{A954155E-A426-AF97-0F6C-968569CDC4DD}"/>
              </a:ext>
            </a:extLst>
          </p:cNvPr>
          <p:cNvSpPr/>
          <p:nvPr/>
        </p:nvSpPr>
        <p:spPr>
          <a:xfrm>
            <a:off x="1828800" y="287079"/>
            <a:ext cx="8839200" cy="14231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tx1"/>
                </a:solidFill>
              </a:rPr>
              <a:t>Their confidence was in the </a:t>
            </a:r>
            <a:r>
              <a:rPr lang="en-US" sz="4800" b="1" i="1" dirty="0">
                <a:solidFill>
                  <a:schemeClr val="tx1"/>
                </a:solidFill>
              </a:rPr>
              <a:t>Name of Jesus Christ</a:t>
            </a:r>
          </a:p>
        </p:txBody>
      </p:sp>
      <p:sp>
        <p:nvSpPr>
          <p:cNvPr id="6" name="Content Placeholder 5">
            <a:extLst>
              <a:ext uri="{FF2B5EF4-FFF2-40B4-BE49-F238E27FC236}">
                <a16:creationId xmlns:a16="http://schemas.microsoft.com/office/drawing/2014/main" id="{C143303E-7C6A-6F1F-AF6F-5E0255C0B6F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80235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674413-50D5-B0B0-7B74-19259E27EB8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6DDDD19-47CA-1773-1F80-A4B0782B4107}"/>
              </a:ext>
            </a:extLst>
          </p:cNvPr>
          <p:cNvSpPr txBox="1"/>
          <p:nvPr/>
        </p:nvSpPr>
        <p:spPr>
          <a:xfrm>
            <a:off x="0" y="4724400"/>
            <a:ext cx="12192000" cy="21424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4:25 </a:t>
            </a:r>
            <a:r>
              <a:rPr lang="en-US" sz="3200" dirty="0"/>
              <a:t>who by the Holy Spirit, through the mouth of our father David Your servant, said, ‘</a:t>
            </a:r>
            <a:r>
              <a:rPr lang="en-US" sz="3200" cap="small" dirty="0"/>
              <a:t>Why did the Gentiles rage</a:t>
            </a:r>
            <a:r>
              <a:rPr lang="en-US" sz="3200" dirty="0"/>
              <a:t>, </a:t>
            </a:r>
            <a:r>
              <a:rPr lang="en-US" sz="3200" cap="small" dirty="0"/>
              <a:t>And the peoples devise futile things</a:t>
            </a:r>
            <a:r>
              <a:rPr lang="en-US" sz="3200" dirty="0"/>
              <a:t>? </a:t>
            </a:r>
            <a:r>
              <a:rPr lang="en-US" sz="3200" b="1" baseline="30000" dirty="0"/>
              <a:t>26 </a:t>
            </a:r>
            <a:r>
              <a:rPr lang="en-US" sz="3200" dirty="0"/>
              <a:t>‘</a:t>
            </a:r>
            <a:r>
              <a:rPr lang="en-US" sz="3200" b="1" u="sng" cap="small" dirty="0">
                <a:solidFill>
                  <a:srgbClr val="002060"/>
                </a:solidFill>
              </a:rPr>
              <a:t>The kings of the earth</a:t>
            </a:r>
            <a:r>
              <a:rPr lang="en-US" sz="3200" b="1" dirty="0">
                <a:solidFill>
                  <a:srgbClr val="002060"/>
                </a:solidFill>
              </a:rPr>
              <a:t> </a:t>
            </a:r>
            <a:r>
              <a:rPr lang="en-US" sz="3200" cap="small" dirty="0"/>
              <a:t>took their stand</a:t>
            </a:r>
            <a:r>
              <a:rPr lang="en-US" sz="3200" dirty="0"/>
              <a:t>, </a:t>
            </a:r>
            <a:r>
              <a:rPr lang="en-US" sz="3200" cap="small" dirty="0"/>
              <a:t>And </a:t>
            </a:r>
            <a:r>
              <a:rPr lang="en-US" sz="3200" b="1" u="sng" cap="small" dirty="0">
                <a:solidFill>
                  <a:srgbClr val="002060"/>
                </a:solidFill>
              </a:rPr>
              <a:t>the rulers </a:t>
            </a:r>
            <a:r>
              <a:rPr lang="en-US" sz="3200" cap="small" dirty="0"/>
              <a:t>were gathered together Against the Lord and against His Christ</a:t>
            </a:r>
            <a:r>
              <a:rPr lang="en-US" sz="3200" dirty="0"/>
              <a:t>.’</a:t>
            </a:r>
          </a:p>
          <a:p>
            <a:r>
              <a:rPr lang="en-US" sz="3200" dirty="0"/>
              <a:t> </a:t>
            </a:r>
          </a:p>
          <a:p>
            <a:endParaRPr lang="en-US" sz="3100" dirty="0"/>
          </a:p>
        </p:txBody>
      </p:sp>
      <p:sp>
        <p:nvSpPr>
          <p:cNvPr id="4" name="Rounded Rectangular Callout 17">
            <a:extLst>
              <a:ext uri="{FF2B5EF4-FFF2-40B4-BE49-F238E27FC236}">
                <a16:creationId xmlns:a16="http://schemas.microsoft.com/office/drawing/2014/main" id="{4FE0FB49-381B-BACE-EFDB-C2C438EBFD8E}"/>
              </a:ext>
            </a:extLst>
          </p:cNvPr>
          <p:cNvSpPr/>
          <p:nvPr/>
        </p:nvSpPr>
        <p:spPr>
          <a:xfrm>
            <a:off x="1828800" y="287079"/>
            <a:ext cx="8839200" cy="14231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tx1"/>
                </a:solidFill>
              </a:rPr>
              <a:t>Their confidence was in the </a:t>
            </a:r>
            <a:r>
              <a:rPr lang="en-US" sz="4800" b="1" i="1" dirty="0">
                <a:solidFill>
                  <a:schemeClr val="tx1"/>
                </a:solidFill>
              </a:rPr>
              <a:t>Name of Jesus Christ</a:t>
            </a:r>
          </a:p>
        </p:txBody>
      </p:sp>
      <p:sp>
        <p:nvSpPr>
          <p:cNvPr id="5" name="Speech Bubble: Rectangle 4">
            <a:extLst>
              <a:ext uri="{FF2B5EF4-FFF2-40B4-BE49-F238E27FC236}">
                <a16:creationId xmlns:a16="http://schemas.microsoft.com/office/drawing/2014/main" id="{81D6F1EA-F8D9-C4C8-AE3D-2B935E190216}"/>
              </a:ext>
            </a:extLst>
          </p:cNvPr>
          <p:cNvSpPr/>
          <p:nvPr/>
        </p:nvSpPr>
        <p:spPr>
          <a:xfrm>
            <a:off x="358848" y="3377625"/>
            <a:ext cx="2438400" cy="533400"/>
          </a:xfrm>
          <a:prstGeom prst="wedgeRectCallout">
            <a:avLst>
              <a:gd name="adj1" fmla="val 84908"/>
              <a:gd name="adj2" fmla="val 31165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Psalm 2:1-2 </a:t>
            </a:r>
          </a:p>
        </p:txBody>
      </p:sp>
      <p:sp>
        <p:nvSpPr>
          <p:cNvPr id="6" name="TextBox 5">
            <a:extLst>
              <a:ext uri="{FF2B5EF4-FFF2-40B4-BE49-F238E27FC236}">
                <a16:creationId xmlns:a16="http://schemas.microsoft.com/office/drawing/2014/main" id="{6A9C4C84-9BA5-D0B6-9380-5B199FD663FE}"/>
              </a:ext>
            </a:extLst>
          </p:cNvPr>
          <p:cNvSpPr txBox="1">
            <a:spLocks noChangeArrowheads="1"/>
          </p:cNvSpPr>
          <p:nvPr/>
        </p:nvSpPr>
        <p:spPr bwMode="auto">
          <a:xfrm>
            <a:off x="332267" y="4025325"/>
            <a:ext cx="11506200" cy="584775"/>
          </a:xfrm>
          <a:prstGeom prst="rect">
            <a:avLst/>
          </a:prstGeom>
          <a:solidFill>
            <a:schemeClr val="accent1">
              <a:lumMod val="50000"/>
            </a:schemeClr>
          </a:solidFill>
          <a:ln w="9525">
            <a:solidFill>
              <a:schemeClr val="bg2"/>
            </a:solidFill>
            <a:miter lim="800000"/>
            <a:headEnd/>
            <a:tailEnd/>
          </a:ln>
        </p:spPr>
        <p:txBody>
          <a:bodyPr wrap="square">
            <a:spAutoFit/>
          </a:bodyPr>
          <a:lstStyle/>
          <a:p>
            <a:r>
              <a:rPr lang="en-US" sz="3200" b="1" baseline="30000" dirty="0">
                <a:solidFill>
                  <a:schemeClr val="bg1"/>
                </a:solidFill>
              </a:rPr>
              <a:t>Psalm 2:4 </a:t>
            </a:r>
            <a:r>
              <a:rPr lang="en-US" sz="3200" b="1" dirty="0">
                <a:solidFill>
                  <a:schemeClr val="bg1"/>
                </a:solidFill>
              </a:rPr>
              <a:t>He who sits in the heavens laughs, The Lord scoffs at them. </a:t>
            </a:r>
            <a:endParaRPr lang="en-US" sz="3200" b="1" baseline="30000" dirty="0">
              <a:solidFill>
                <a:schemeClr val="bg1"/>
              </a:solidFill>
              <a:latin typeface="Calibri" pitchFamily="34" charset="0"/>
            </a:endParaRPr>
          </a:p>
        </p:txBody>
      </p:sp>
      <p:sp>
        <p:nvSpPr>
          <p:cNvPr id="9" name="Content Placeholder 8">
            <a:extLst>
              <a:ext uri="{FF2B5EF4-FFF2-40B4-BE49-F238E27FC236}">
                <a16:creationId xmlns:a16="http://schemas.microsoft.com/office/drawing/2014/main" id="{B01B4B11-2FB4-42D6-DEBD-0D652B771DE4}"/>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9541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D139B9-6B2C-8EFD-BC06-8E649BDC1E6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77A5783-6029-CC99-162F-15952CA434B4}"/>
              </a:ext>
            </a:extLst>
          </p:cNvPr>
          <p:cNvSpPr txBox="1"/>
          <p:nvPr/>
        </p:nvSpPr>
        <p:spPr>
          <a:xfrm>
            <a:off x="0" y="0"/>
            <a:ext cx="6781800" cy="6866860"/>
          </a:xfrm>
          <a:prstGeom prst="rect">
            <a:avLst/>
          </a:prstGeom>
          <a:solidFill>
            <a:schemeClr val="accent6">
              <a:lumMod val="20000"/>
              <a:lumOff val="80000"/>
            </a:schemeClr>
          </a:solidFill>
          <a:ln>
            <a:solidFill>
              <a:schemeClr val="bg2"/>
            </a:solidFill>
          </a:ln>
        </p:spPr>
        <p:txBody>
          <a:bodyPr wrap="square">
            <a:noAutofit/>
          </a:bodyPr>
          <a:lstStyle/>
          <a:p>
            <a:endParaRPr lang="en-US" sz="3600" b="1" baseline="30000" dirty="0"/>
          </a:p>
          <a:p>
            <a:endParaRPr lang="en-US" sz="3600" b="1" baseline="30000" dirty="0"/>
          </a:p>
          <a:p>
            <a:r>
              <a:rPr lang="en-US" sz="3600" b="1" baseline="30000" dirty="0"/>
              <a:t>Acts 3:6 </a:t>
            </a:r>
            <a:r>
              <a:rPr lang="en-US" sz="3600" dirty="0"/>
              <a:t>But Peter said, “I do not possess silver and gold, but what I do have I give to you: In the name of Jesus Christ the Nazarene—walk!” </a:t>
            </a:r>
          </a:p>
          <a:p>
            <a:endParaRPr lang="en-US" sz="3600" b="1" baseline="30000" dirty="0"/>
          </a:p>
          <a:p>
            <a:r>
              <a:rPr lang="en-US" sz="3600" b="1" baseline="30000" dirty="0"/>
              <a:t>7 </a:t>
            </a:r>
            <a:r>
              <a:rPr lang="en-US" sz="3600" dirty="0"/>
              <a:t>And seizing him by the right hand, he raised him up; and immediately his feet and his ankles were strengthened. </a:t>
            </a:r>
          </a:p>
          <a:p>
            <a:r>
              <a:rPr lang="en-US" sz="3200" dirty="0"/>
              <a:t> </a:t>
            </a:r>
          </a:p>
          <a:p>
            <a:endParaRPr lang="en-US" sz="3100" dirty="0"/>
          </a:p>
        </p:txBody>
      </p:sp>
    </p:spTree>
    <p:extLst>
      <p:ext uri="{BB962C8B-B14F-4D97-AF65-F5344CB8AC3E}">
        <p14:creationId xmlns:p14="http://schemas.microsoft.com/office/powerpoint/2010/main" val="275144931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9C83A0-9F03-9C74-5A52-72AB27954D7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C7DE19E-4DCB-F24B-608D-D48C9844B9ED}"/>
              </a:ext>
            </a:extLst>
          </p:cNvPr>
          <p:cNvSpPr txBox="1"/>
          <p:nvPr/>
        </p:nvSpPr>
        <p:spPr>
          <a:xfrm>
            <a:off x="0" y="4724400"/>
            <a:ext cx="12192000" cy="21424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4:27 </a:t>
            </a:r>
            <a:r>
              <a:rPr lang="en-US" sz="3200" dirty="0"/>
              <a:t>For truly in this city there were gathered together against Your holy servant Jesus, whom You anointed, both Herod and Pontius Pilate, along with the Gentiles and the peoples of Israel, </a:t>
            </a:r>
            <a:r>
              <a:rPr lang="en-US" sz="3200" b="1" baseline="30000" dirty="0"/>
              <a:t>28 </a:t>
            </a:r>
            <a:r>
              <a:rPr lang="en-US" sz="3200" dirty="0"/>
              <a:t>to do whatever Your hand and Your purpose predestined to occur. </a:t>
            </a:r>
            <a:endParaRPr lang="en-US" sz="3200" b="1" u="sng" dirty="0">
              <a:solidFill>
                <a:srgbClr val="002060"/>
              </a:solidFill>
            </a:endParaRPr>
          </a:p>
          <a:p>
            <a:r>
              <a:rPr lang="en-US" sz="3200" dirty="0"/>
              <a:t> </a:t>
            </a:r>
          </a:p>
          <a:p>
            <a:endParaRPr lang="en-US" sz="3100" dirty="0"/>
          </a:p>
        </p:txBody>
      </p:sp>
      <p:sp>
        <p:nvSpPr>
          <p:cNvPr id="4" name="Rounded Rectangular Callout 17">
            <a:extLst>
              <a:ext uri="{FF2B5EF4-FFF2-40B4-BE49-F238E27FC236}">
                <a16:creationId xmlns:a16="http://schemas.microsoft.com/office/drawing/2014/main" id="{DBA60E1B-AA9E-194A-DDEA-8D69F3868D6D}"/>
              </a:ext>
            </a:extLst>
          </p:cNvPr>
          <p:cNvSpPr/>
          <p:nvPr/>
        </p:nvSpPr>
        <p:spPr>
          <a:xfrm>
            <a:off x="1828800" y="287079"/>
            <a:ext cx="8839200" cy="14231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tx1"/>
                </a:solidFill>
              </a:rPr>
              <a:t>Their confidence was in the </a:t>
            </a:r>
            <a:r>
              <a:rPr lang="en-US" sz="4800" b="1" i="1" dirty="0">
                <a:solidFill>
                  <a:schemeClr val="tx1"/>
                </a:solidFill>
              </a:rPr>
              <a:t>Name of Jesus Christ</a:t>
            </a:r>
          </a:p>
        </p:txBody>
      </p:sp>
      <p:sp>
        <p:nvSpPr>
          <p:cNvPr id="5" name="Content Placeholder 4">
            <a:extLst>
              <a:ext uri="{FF2B5EF4-FFF2-40B4-BE49-F238E27FC236}">
                <a16:creationId xmlns:a16="http://schemas.microsoft.com/office/drawing/2014/main" id="{6743FCAA-DF6A-A040-9FB3-EE5C6AAA9AA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7963033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3A23A9-8A7C-E7E5-23CE-D33735A705E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FACC030-3BDC-3255-EF58-1ED4A816721A}"/>
              </a:ext>
            </a:extLst>
          </p:cNvPr>
          <p:cNvSpPr txBox="1"/>
          <p:nvPr/>
        </p:nvSpPr>
        <p:spPr>
          <a:xfrm>
            <a:off x="0" y="4724400"/>
            <a:ext cx="12192000" cy="21424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4:27 </a:t>
            </a:r>
            <a:r>
              <a:rPr lang="en-US" sz="3200" dirty="0"/>
              <a:t>For truly in this city there were gathered together against Your holy servant Jesus, whom You anointed, both Herod and Pontius Pilate, along with the Gentiles and the peoples of Israel, </a:t>
            </a:r>
            <a:r>
              <a:rPr lang="en-US" sz="3200" b="1" baseline="30000" dirty="0"/>
              <a:t>28 </a:t>
            </a:r>
            <a:r>
              <a:rPr lang="en-US" sz="3200" dirty="0"/>
              <a:t>to do whatever Your hand and Your purpose predestined to occur. </a:t>
            </a:r>
            <a:endParaRPr lang="en-US" sz="3200" b="1" u="sng" dirty="0">
              <a:solidFill>
                <a:srgbClr val="002060"/>
              </a:solidFill>
            </a:endParaRPr>
          </a:p>
          <a:p>
            <a:r>
              <a:rPr lang="en-US" sz="3200" dirty="0"/>
              <a:t> </a:t>
            </a:r>
          </a:p>
          <a:p>
            <a:endParaRPr lang="en-US" sz="3100" dirty="0"/>
          </a:p>
        </p:txBody>
      </p:sp>
      <p:sp>
        <p:nvSpPr>
          <p:cNvPr id="4" name="Rounded Rectangular Callout 17">
            <a:extLst>
              <a:ext uri="{FF2B5EF4-FFF2-40B4-BE49-F238E27FC236}">
                <a16:creationId xmlns:a16="http://schemas.microsoft.com/office/drawing/2014/main" id="{526CBF45-7C64-B2AD-070C-A0D1BE546E5E}"/>
              </a:ext>
            </a:extLst>
          </p:cNvPr>
          <p:cNvSpPr/>
          <p:nvPr/>
        </p:nvSpPr>
        <p:spPr>
          <a:xfrm>
            <a:off x="1828800" y="287079"/>
            <a:ext cx="8839200" cy="14231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tx1"/>
                </a:solidFill>
              </a:rPr>
              <a:t>Their confidence was in the </a:t>
            </a:r>
            <a:r>
              <a:rPr lang="en-US" sz="4800" b="1" i="1" dirty="0">
                <a:solidFill>
                  <a:schemeClr val="tx1"/>
                </a:solidFill>
              </a:rPr>
              <a:t>Name of Jesus Christ</a:t>
            </a:r>
          </a:p>
        </p:txBody>
      </p:sp>
      <p:sp>
        <p:nvSpPr>
          <p:cNvPr id="5" name="Content Placeholder 4">
            <a:extLst>
              <a:ext uri="{FF2B5EF4-FFF2-40B4-BE49-F238E27FC236}">
                <a16:creationId xmlns:a16="http://schemas.microsoft.com/office/drawing/2014/main" id="{0420E7DD-4941-35B9-D577-9D506F3C7A4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8876017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6D5775-F2FC-39DF-4ED2-A43708B9B90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63F2279-3322-1340-7305-B70858ECFF7E}"/>
              </a:ext>
            </a:extLst>
          </p:cNvPr>
          <p:cNvSpPr txBox="1"/>
          <p:nvPr/>
        </p:nvSpPr>
        <p:spPr>
          <a:xfrm>
            <a:off x="0" y="4724400"/>
            <a:ext cx="12192000" cy="21424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4:29 </a:t>
            </a:r>
            <a:r>
              <a:rPr lang="en-US" sz="3200" dirty="0"/>
              <a:t>And now, </a:t>
            </a:r>
            <a:r>
              <a:rPr lang="en-US" sz="3200" b="1" u="sng" dirty="0">
                <a:solidFill>
                  <a:srgbClr val="002060"/>
                </a:solidFill>
              </a:rPr>
              <a:t>Lord, take note of their threats</a:t>
            </a:r>
            <a:r>
              <a:rPr lang="en-US" sz="3200" dirty="0"/>
              <a:t>, and grant that Your bond-servants may speak Your word with all confidence, </a:t>
            </a:r>
            <a:r>
              <a:rPr lang="en-US" sz="3200" b="1" baseline="30000" dirty="0"/>
              <a:t>30 </a:t>
            </a:r>
            <a:r>
              <a:rPr lang="en-US" sz="3200" dirty="0"/>
              <a:t>while You extend Your hand to heal, and signs and wonders take place through the name of Your holy servant Jesus.”  </a:t>
            </a:r>
          </a:p>
          <a:p>
            <a:endParaRPr lang="en-US" sz="3100" dirty="0"/>
          </a:p>
        </p:txBody>
      </p:sp>
      <p:sp>
        <p:nvSpPr>
          <p:cNvPr id="4" name="Rounded Rectangular Callout 17">
            <a:extLst>
              <a:ext uri="{FF2B5EF4-FFF2-40B4-BE49-F238E27FC236}">
                <a16:creationId xmlns:a16="http://schemas.microsoft.com/office/drawing/2014/main" id="{FB656BC9-8348-9222-BD61-036D38C87F3C}"/>
              </a:ext>
            </a:extLst>
          </p:cNvPr>
          <p:cNvSpPr/>
          <p:nvPr/>
        </p:nvSpPr>
        <p:spPr>
          <a:xfrm>
            <a:off x="1828800" y="287079"/>
            <a:ext cx="8839200" cy="14231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tx1"/>
                </a:solidFill>
              </a:rPr>
              <a:t>Their confidence was in the </a:t>
            </a:r>
            <a:r>
              <a:rPr lang="en-US" sz="4800" b="1" i="1" dirty="0">
                <a:solidFill>
                  <a:schemeClr val="tx1"/>
                </a:solidFill>
              </a:rPr>
              <a:t>Name of Jesus Christ</a:t>
            </a:r>
          </a:p>
        </p:txBody>
      </p:sp>
      <p:sp>
        <p:nvSpPr>
          <p:cNvPr id="5" name="Content Placeholder 4">
            <a:extLst>
              <a:ext uri="{FF2B5EF4-FFF2-40B4-BE49-F238E27FC236}">
                <a16:creationId xmlns:a16="http://schemas.microsoft.com/office/drawing/2014/main" id="{F9E94DA3-F634-D876-AF6D-DDBE806D6D9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03959371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AAF400-2E60-9A0D-F721-553B5441F1A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0974FBD-1B7D-44D8-8D34-6DFA96308817}"/>
              </a:ext>
            </a:extLst>
          </p:cNvPr>
          <p:cNvSpPr txBox="1"/>
          <p:nvPr/>
        </p:nvSpPr>
        <p:spPr>
          <a:xfrm>
            <a:off x="0" y="4724400"/>
            <a:ext cx="12192000" cy="21424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4:29 </a:t>
            </a:r>
            <a:r>
              <a:rPr lang="en-US" sz="3200" dirty="0"/>
              <a:t>And now, Lord, take note of their threats, </a:t>
            </a:r>
            <a:r>
              <a:rPr lang="en-US" sz="3200" b="1" u="sng" dirty="0">
                <a:solidFill>
                  <a:srgbClr val="002060"/>
                </a:solidFill>
              </a:rPr>
              <a:t>and grant that Your bond-servants may speak Your word with all confidence</a:t>
            </a:r>
            <a:r>
              <a:rPr lang="en-US" sz="3200" dirty="0"/>
              <a:t>, </a:t>
            </a:r>
            <a:r>
              <a:rPr lang="en-US" sz="3200" b="1" baseline="30000" dirty="0"/>
              <a:t>30 </a:t>
            </a:r>
            <a:r>
              <a:rPr lang="en-US" sz="3200" dirty="0"/>
              <a:t>while You extend Your hand to heal, and signs and wonders take place through the name of Your holy servant Jesus.”  </a:t>
            </a:r>
          </a:p>
          <a:p>
            <a:endParaRPr lang="en-US" sz="3100" dirty="0"/>
          </a:p>
        </p:txBody>
      </p:sp>
      <p:sp>
        <p:nvSpPr>
          <p:cNvPr id="4" name="Rounded Rectangular Callout 17">
            <a:extLst>
              <a:ext uri="{FF2B5EF4-FFF2-40B4-BE49-F238E27FC236}">
                <a16:creationId xmlns:a16="http://schemas.microsoft.com/office/drawing/2014/main" id="{B8DEAD6D-58FE-084E-A17F-96A1601F7180}"/>
              </a:ext>
            </a:extLst>
          </p:cNvPr>
          <p:cNvSpPr/>
          <p:nvPr/>
        </p:nvSpPr>
        <p:spPr>
          <a:xfrm>
            <a:off x="1828800" y="287079"/>
            <a:ext cx="8839200" cy="14231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tx1"/>
                </a:solidFill>
              </a:rPr>
              <a:t>Their confidence was in the </a:t>
            </a:r>
            <a:r>
              <a:rPr lang="en-US" sz="4800" b="1" i="1" dirty="0">
                <a:solidFill>
                  <a:schemeClr val="tx1"/>
                </a:solidFill>
              </a:rPr>
              <a:t>Name of Jesus Christ</a:t>
            </a:r>
          </a:p>
        </p:txBody>
      </p:sp>
      <p:sp>
        <p:nvSpPr>
          <p:cNvPr id="5" name="Content Placeholder 4">
            <a:extLst>
              <a:ext uri="{FF2B5EF4-FFF2-40B4-BE49-F238E27FC236}">
                <a16:creationId xmlns:a16="http://schemas.microsoft.com/office/drawing/2014/main" id="{C494C774-A384-EB69-823E-D59A3BD2097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5328780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C621FB-16E4-7B74-3302-3063BBC9B6D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E81C5E7-7D3A-C265-EEF3-1DE28313CC64}"/>
              </a:ext>
            </a:extLst>
          </p:cNvPr>
          <p:cNvSpPr txBox="1"/>
          <p:nvPr/>
        </p:nvSpPr>
        <p:spPr>
          <a:xfrm>
            <a:off x="0" y="4724400"/>
            <a:ext cx="12192000" cy="21424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4:29 </a:t>
            </a:r>
            <a:r>
              <a:rPr lang="en-US" sz="3200" dirty="0"/>
              <a:t>And now, Lord, take note of their threats, and grant that Your bond-servants may speak Your word with all confidence, </a:t>
            </a:r>
            <a:r>
              <a:rPr lang="en-US" sz="3200" b="1" baseline="30000" dirty="0"/>
              <a:t>30 </a:t>
            </a:r>
            <a:r>
              <a:rPr lang="en-US" sz="3200" dirty="0"/>
              <a:t>while You extend Your hand to heal, and signs and wonders take place </a:t>
            </a:r>
            <a:r>
              <a:rPr lang="en-US" sz="3200" b="1" u="sng" dirty="0">
                <a:solidFill>
                  <a:srgbClr val="002060"/>
                </a:solidFill>
              </a:rPr>
              <a:t>through the name of Your holy servant Jesus</a:t>
            </a:r>
            <a:r>
              <a:rPr lang="en-US" sz="3200" b="1" dirty="0">
                <a:solidFill>
                  <a:srgbClr val="002060"/>
                </a:solidFill>
              </a:rPr>
              <a:t>.”  </a:t>
            </a:r>
          </a:p>
          <a:p>
            <a:endParaRPr lang="en-US" sz="3100" dirty="0"/>
          </a:p>
        </p:txBody>
      </p:sp>
      <p:sp>
        <p:nvSpPr>
          <p:cNvPr id="4" name="Rounded Rectangular Callout 17">
            <a:extLst>
              <a:ext uri="{FF2B5EF4-FFF2-40B4-BE49-F238E27FC236}">
                <a16:creationId xmlns:a16="http://schemas.microsoft.com/office/drawing/2014/main" id="{AED9A944-5216-F0C0-93AC-4FEEA576B758}"/>
              </a:ext>
            </a:extLst>
          </p:cNvPr>
          <p:cNvSpPr/>
          <p:nvPr/>
        </p:nvSpPr>
        <p:spPr>
          <a:xfrm>
            <a:off x="1828800" y="287079"/>
            <a:ext cx="8839200" cy="14231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tx1"/>
                </a:solidFill>
              </a:rPr>
              <a:t>Their confidence was in the </a:t>
            </a:r>
            <a:r>
              <a:rPr lang="en-US" sz="4800" b="1" i="1" dirty="0">
                <a:solidFill>
                  <a:schemeClr val="tx1"/>
                </a:solidFill>
              </a:rPr>
              <a:t>Name of Jesus Christ</a:t>
            </a:r>
          </a:p>
        </p:txBody>
      </p:sp>
      <p:sp>
        <p:nvSpPr>
          <p:cNvPr id="5" name="Content Placeholder 4">
            <a:extLst>
              <a:ext uri="{FF2B5EF4-FFF2-40B4-BE49-F238E27FC236}">
                <a16:creationId xmlns:a16="http://schemas.microsoft.com/office/drawing/2014/main" id="{293A8C61-E181-9923-024B-C5D059D6A9A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8821324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A5E603-149F-46BE-0202-57531977FC0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FB6D9F7-C591-AA71-3730-FCEC755B34F5}"/>
              </a:ext>
            </a:extLst>
          </p:cNvPr>
          <p:cNvSpPr txBox="1"/>
          <p:nvPr/>
        </p:nvSpPr>
        <p:spPr>
          <a:xfrm>
            <a:off x="0" y="5105400"/>
            <a:ext cx="12192000" cy="17614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4:31 </a:t>
            </a:r>
            <a:r>
              <a:rPr lang="en-US" sz="3200" dirty="0"/>
              <a:t>And when they had prayed, the place where they had gathered together was shaken, and they were all filled with the Holy Spirit and </a:t>
            </a:r>
            <a:r>
              <a:rPr lang="en-US" sz="3200" b="1" u="sng" dirty="0">
                <a:solidFill>
                  <a:srgbClr val="002060"/>
                </a:solidFill>
              </a:rPr>
              <a:t>began to speak the word of God with boldness</a:t>
            </a:r>
            <a:r>
              <a:rPr lang="en-US" sz="3200" dirty="0"/>
              <a:t>.</a:t>
            </a:r>
            <a:endParaRPr lang="en-US" sz="3200" b="1" u="sng" dirty="0">
              <a:solidFill>
                <a:srgbClr val="002060"/>
              </a:solidFill>
            </a:endParaRPr>
          </a:p>
          <a:p>
            <a:r>
              <a:rPr lang="en-US" sz="3200" dirty="0"/>
              <a:t> </a:t>
            </a:r>
          </a:p>
          <a:p>
            <a:endParaRPr lang="en-US" sz="3100" dirty="0"/>
          </a:p>
        </p:txBody>
      </p:sp>
      <p:sp>
        <p:nvSpPr>
          <p:cNvPr id="4" name="Rounded Rectangular Callout 17">
            <a:extLst>
              <a:ext uri="{FF2B5EF4-FFF2-40B4-BE49-F238E27FC236}">
                <a16:creationId xmlns:a16="http://schemas.microsoft.com/office/drawing/2014/main" id="{A755B0A0-5D9D-2659-DF87-AD2828ADBE6E}"/>
              </a:ext>
            </a:extLst>
          </p:cNvPr>
          <p:cNvSpPr/>
          <p:nvPr/>
        </p:nvSpPr>
        <p:spPr>
          <a:xfrm>
            <a:off x="1828800" y="287079"/>
            <a:ext cx="8839200" cy="14231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tx1"/>
                </a:solidFill>
              </a:rPr>
              <a:t>Their confidence was in the </a:t>
            </a:r>
            <a:r>
              <a:rPr lang="en-US" sz="4800" b="1" i="1" dirty="0">
                <a:solidFill>
                  <a:schemeClr val="tx1"/>
                </a:solidFill>
              </a:rPr>
              <a:t>Name of Jesus Christ</a:t>
            </a:r>
          </a:p>
        </p:txBody>
      </p:sp>
      <p:sp>
        <p:nvSpPr>
          <p:cNvPr id="5" name="Content Placeholder 4">
            <a:extLst>
              <a:ext uri="{FF2B5EF4-FFF2-40B4-BE49-F238E27FC236}">
                <a16:creationId xmlns:a16="http://schemas.microsoft.com/office/drawing/2014/main" id="{DBADE740-749D-D3EC-23DF-00920A45FAD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2926799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BC0172-F825-64E3-5EAB-F7A063A28181}"/>
            </a:ext>
          </a:extLst>
        </p:cNvPr>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C3A37720-27BD-256F-BA12-321113A0A9E2}"/>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172021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CAC64E-D9F9-6FBE-7D9F-D368D86FF97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3FC6835-2B98-F242-FC06-E1488B87D77F}"/>
              </a:ext>
            </a:extLst>
          </p:cNvPr>
          <p:cNvSpPr txBox="1"/>
          <p:nvPr/>
        </p:nvSpPr>
        <p:spPr>
          <a:xfrm>
            <a:off x="0" y="0"/>
            <a:ext cx="6781800" cy="6866860"/>
          </a:xfrm>
          <a:prstGeom prst="rect">
            <a:avLst/>
          </a:prstGeom>
          <a:solidFill>
            <a:schemeClr val="accent6">
              <a:lumMod val="20000"/>
              <a:lumOff val="80000"/>
            </a:schemeClr>
          </a:solidFill>
          <a:ln>
            <a:solidFill>
              <a:schemeClr val="bg2"/>
            </a:solidFill>
          </a:ln>
        </p:spPr>
        <p:txBody>
          <a:bodyPr wrap="square">
            <a:noAutofit/>
          </a:bodyPr>
          <a:lstStyle/>
          <a:p>
            <a:endParaRPr lang="en-US" sz="3600" b="1" baseline="30000" dirty="0"/>
          </a:p>
          <a:p>
            <a:endParaRPr lang="en-US" sz="3600" b="1" baseline="30000" dirty="0"/>
          </a:p>
          <a:p>
            <a:r>
              <a:rPr lang="en-US" sz="3600" b="1" baseline="30000" dirty="0"/>
              <a:t>Acts 3:8 </a:t>
            </a:r>
            <a:r>
              <a:rPr lang="en-US" sz="3600" dirty="0"/>
              <a:t>With a leap he stood upright and began to walk; and he entered the temple with them, walking and leaping and praising God. </a:t>
            </a:r>
            <a:endParaRPr lang="en-US" sz="3100" dirty="0"/>
          </a:p>
        </p:txBody>
      </p:sp>
    </p:spTree>
    <p:extLst>
      <p:ext uri="{BB962C8B-B14F-4D97-AF65-F5344CB8AC3E}">
        <p14:creationId xmlns:p14="http://schemas.microsoft.com/office/powerpoint/2010/main" val="35140482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25124</TotalTime>
  <Words>5428</Words>
  <Application>Microsoft Office PowerPoint</Application>
  <PresentationFormat>Widescreen</PresentationFormat>
  <Paragraphs>303</Paragraphs>
  <Slides>86</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86</vt:i4>
      </vt:variant>
    </vt:vector>
  </HeadingPairs>
  <TitlesOfParts>
    <vt:vector size="90" baseType="lpstr">
      <vt:lpstr>Andalus</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Xenos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foustb</dc:creator>
  <cp:lastModifiedBy>Haley</cp:lastModifiedBy>
  <cp:revision>3007</cp:revision>
  <dcterms:created xsi:type="dcterms:W3CDTF">2015-11-05T16:00:32Z</dcterms:created>
  <dcterms:modified xsi:type="dcterms:W3CDTF">2025-03-03T05:03:16Z</dcterms:modified>
</cp:coreProperties>
</file>