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4"/>
  </p:notesMasterIdLst>
  <p:sldIdLst>
    <p:sldId id="7081" r:id="rId2"/>
    <p:sldId id="8012" r:id="rId3"/>
    <p:sldId id="8015" r:id="rId4"/>
    <p:sldId id="8140" r:id="rId5"/>
    <p:sldId id="8141" r:id="rId6"/>
    <p:sldId id="8142" r:id="rId7"/>
    <p:sldId id="8143" r:id="rId8"/>
    <p:sldId id="8146" r:id="rId9"/>
    <p:sldId id="8150" r:id="rId10"/>
    <p:sldId id="8151" r:id="rId11"/>
    <p:sldId id="8221" r:id="rId12"/>
    <p:sldId id="8154" r:id="rId13"/>
    <p:sldId id="8155" r:id="rId14"/>
    <p:sldId id="8156" r:id="rId15"/>
    <p:sldId id="8157" r:id="rId16"/>
    <p:sldId id="8158" r:id="rId17"/>
    <p:sldId id="8159" r:id="rId18"/>
    <p:sldId id="8160" r:id="rId19"/>
    <p:sldId id="8153" r:id="rId20"/>
    <p:sldId id="8161" r:id="rId21"/>
    <p:sldId id="8163" r:id="rId22"/>
    <p:sldId id="8162" r:id="rId23"/>
    <p:sldId id="8164" r:id="rId24"/>
    <p:sldId id="8165" r:id="rId25"/>
    <p:sldId id="8166" r:id="rId26"/>
    <p:sldId id="8222" r:id="rId27"/>
    <p:sldId id="8167" r:id="rId28"/>
    <p:sldId id="8168" r:id="rId29"/>
    <p:sldId id="8169" r:id="rId30"/>
    <p:sldId id="8170" r:id="rId31"/>
    <p:sldId id="8171" r:id="rId32"/>
    <p:sldId id="8172" r:id="rId33"/>
    <p:sldId id="8173" r:id="rId34"/>
    <p:sldId id="8174" r:id="rId35"/>
    <p:sldId id="8223" r:id="rId36"/>
    <p:sldId id="8175" r:id="rId37"/>
    <p:sldId id="8176" r:id="rId38"/>
    <p:sldId id="8177" r:id="rId39"/>
    <p:sldId id="8178" r:id="rId40"/>
    <p:sldId id="8179" r:id="rId41"/>
    <p:sldId id="8180" r:id="rId42"/>
    <p:sldId id="8181" r:id="rId43"/>
    <p:sldId id="8182" r:id="rId44"/>
    <p:sldId id="8183" r:id="rId45"/>
    <p:sldId id="8184" r:id="rId46"/>
    <p:sldId id="8187" r:id="rId47"/>
    <p:sldId id="8185" r:id="rId48"/>
    <p:sldId id="8186" r:id="rId49"/>
    <p:sldId id="8188" r:id="rId50"/>
    <p:sldId id="8189" r:id="rId51"/>
    <p:sldId id="8190" r:id="rId52"/>
    <p:sldId id="8191" r:id="rId53"/>
    <p:sldId id="8192" r:id="rId54"/>
    <p:sldId id="8193" r:id="rId55"/>
    <p:sldId id="8194" r:id="rId56"/>
    <p:sldId id="8196" r:id="rId57"/>
    <p:sldId id="8197" r:id="rId58"/>
    <p:sldId id="8198" r:id="rId59"/>
    <p:sldId id="8199" r:id="rId60"/>
    <p:sldId id="8200" r:id="rId61"/>
    <p:sldId id="8201" r:id="rId62"/>
    <p:sldId id="8202" r:id="rId63"/>
    <p:sldId id="8204" r:id="rId64"/>
    <p:sldId id="8203" r:id="rId65"/>
    <p:sldId id="8205" r:id="rId66"/>
    <p:sldId id="8206" r:id="rId67"/>
    <p:sldId id="8207" r:id="rId68"/>
    <p:sldId id="8208" r:id="rId69"/>
    <p:sldId id="8209" r:id="rId70"/>
    <p:sldId id="8210" r:id="rId71"/>
    <p:sldId id="8211" r:id="rId72"/>
    <p:sldId id="8212" r:id="rId73"/>
    <p:sldId id="8213" r:id="rId74"/>
    <p:sldId id="8214" r:id="rId75"/>
    <p:sldId id="8215" r:id="rId76"/>
    <p:sldId id="8216" r:id="rId77"/>
    <p:sldId id="8217" r:id="rId78"/>
    <p:sldId id="8218" r:id="rId79"/>
    <p:sldId id="8219" r:id="rId80"/>
    <p:sldId id="8224" r:id="rId81"/>
    <p:sldId id="8220" r:id="rId82"/>
    <p:sldId id="6976" r:id="rId8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008000"/>
    <a:srgbClr val="DCDC92"/>
    <a:srgbClr val="F79747"/>
    <a:srgbClr val="F68B32"/>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FC02B0-BC7D-48F6-9AE1-6B58C4473225}" v="122" dt="2024-05-08T17:43:22.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8" autoAdjust="0"/>
    <p:restoredTop sz="93557" autoAdjust="0"/>
  </p:normalViewPr>
  <p:slideViewPr>
    <p:cSldViewPr>
      <p:cViewPr varScale="1">
        <p:scale>
          <a:sx n="63" d="100"/>
          <a:sy n="63" d="100"/>
        </p:scale>
        <p:origin x="792" y="3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microsoft.com/office/2015/10/relationships/revisionInfo" Target="revisionInfo.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A4FC02B0-BC7D-48F6-9AE1-6B58C4473225}"/>
    <pc:docChg chg="undo custSel addSld delSld modSld sldOrd">
      <pc:chgData name="FoustB" userId="036fd538-e6a0-4478-b832-b99ce6775b9a" providerId="ADAL" clId="{A4FC02B0-BC7D-48F6-9AE1-6B58C4473225}" dt="2024-05-12T13:21:34.704" v="1575"/>
      <pc:docMkLst>
        <pc:docMk/>
      </pc:docMkLst>
      <pc:sldChg chg="add">
        <pc:chgData name="FoustB" userId="036fd538-e6a0-4478-b832-b99ce6775b9a" providerId="ADAL" clId="{A4FC02B0-BC7D-48F6-9AE1-6B58C4473225}" dt="2024-05-12T12:46:25.908" v="1491"/>
        <pc:sldMkLst>
          <pc:docMk/>
          <pc:sldMk cId="3967582361" sldId="3358"/>
        </pc:sldMkLst>
      </pc:sldChg>
      <pc:sldChg chg="del">
        <pc:chgData name="FoustB" userId="036fd538-e6a0-4478-b832-b99ce6775b9a" providerId="ADAL" clId="{A4FC02B0-BC7D-48F6-9AE1-6B58C4473225}" dt="2024-05-08T16:56:41.129" v="12" actId="47"/>
        <pc:sldMkLst>
          <pc:docMk/>
          <pc:sldMk cId="2310838955" sldId="7864"/>
        </pc:sldMkLst>
      </pc:sldChg>
      <pc:sldChg chg="delSp modSp add del mod ord delAnim">
        <pc:chgData name="FoustB" userId="036fd538-e6a0-4478-b832-b99ce6775b9a" providerId="ADAL" clId="{A4FC02B0-BC7D-48F6-9AE1-6B58C4473225}" dt="2024-05-08T16:56:39.806" v="11" actId="47"/>
        <pc:sldMkLst>
          <pc:docMk/>
          <pc:sldMk cId="32923637" sldId="8012"/>
        </pc:sldMkLst>
        <pc:spChg chg="mod">
          <ac:chgData name="FoustB" userId="036fd538-e6a0-4478-b832-b99ce6775b9a" providerId="ADAL" clId="{A4FC02B0-BC7D-48F6-9AE1-6B58C4473225}" dt="2024-05-08T16:56:33.941" v="7" actId="20577"/>
          <ac:spMkLst>
            <pc:docMk/>
            <pc:sldMk cId="32923637" sldId="8012"/>
            <ac:spMk id="5" creationId="{6DA0A459-0BF5-3040-8E85-07296A3F0425}"/>
          </ac:spMkLst>
        </pc:spChg>
        <pc:spChg chg="del">
          <ac:chgData name="FoustB" userId="036fd538-e6a0-4478-b832-b99ce6775b9a" providerId="ADAL" clId="{A4FC02B0-BC7D-48F6-9AE1-6B58C4473225}" dt="2024-05-08T16:56:30.741" v="3" actId="478"/>
          <ac:spMkLst>
            <pc:docMk/>
            <pc:sldMk cId="32923637" sldId="8012"/>
            <ac:spMk id="6" creationId="{5F4E379E-AE51-270E-AA01-DB86F08A638A}"/>
          </ac:spMkLst>
        </pc:spChg>
      </pc:sldChg>
      <pc:sldChg chg="addSp delSp modSp mod ord delAnim modAnim">
        <pc:chgData name="FoustB" userId="036fd538-e6a0-4478-b832-b99ce6775b9a" providerId="ADAL" clId="{A4FC02B0-BC7D-48F6-9AE1-6B58C4473225}" dt="2024-05-10T17:27:52.010" v="1440"/>
        <pc:sldMkLst>
          <pc:docMk/>
          <pc:sldMk cId="2988972978" sldId="8015"/>
        </pc:sldMkLst>
        <pc:spChg chg="add mod">
          <ac:chgData name="FoustB" userId="036fd538-e6a0-4478-b832-b99ce6775b9a" providerId="ADAL" clId="{A4FC02B0-BC7D-48F6-9AE1-6B58C4473225}" dt="2024-05-08T16:57:23.629" v="62" actId="404"/>
          <ac:spMkLst>
            <pc:docMk/>
            <pc:sldMk cId="2988972978" sldId="8015"/>
            <ac:spMk id="2" creationId="{FC2D9A91-50B9-775B-1614-0EAC633CF5B6}"/>
          </ac:spMkLst>
        </pc:spChg>
        <pc:spChg chg="mod">
          <ac:chgData name="FoustB" userId="036fd538-e6a0-4478-b832-b99ce6775b9a" providerId="ADAL" clId="{A4FC02B0-BC7D-48F6-9AE1-6B58C4473225}" dt="2024-05-08T17:32:21.209" v="130" actId="115"/>
          <ac:spMkLst>
            <pc:docMk/>
            <pc:sldMk cId="2988972978" sldId="8015"/>
            <ac:spMk id="4" creationId="{33C9D1D1-B2DD-F7EE-8056-9CB20DEE5382}"/>
          </ac:spMkLst>
        </pc:spChg>
        <pc:spChg chg="mod">
          <ac:chgData name="FoustB" userId="036fd538-e6a0-4478-b832-b99ce6775b9a" providerId="ADAL" clId="{A4FC02B0-BC7D-48F6-9AE1-6B58C4473225}" dt="2024-05-08T16:57:09.506" v="27" actId="114"/>
          <ac:spMkLst>
            <pc:docMk/>
            <pc:sldMk cId="2988972978" sldId="8015"/>
            <ac:spMk id="5" creationId="{7D35D178-6655-9983-508A-697E41475E4C}"/>
          </ac:spMkLst>
        </pc:spChg>
        <pc:spChg chg="del">
          <ac:chgData name="FoustB" userId="036fd538-e6a0-4478-b832-b99ce6775b9a" providerId="ADAL" clId="{A4FC02B0-BC7D-48F6-9AE1-6B58C4473225}" dt="2024-05-08T16:57:06.458" v="26" actId="478"/>
          <ac:spMkLst>
            <pc:docMk/>
            <pc:sldMk cId="2988972978" sldId="8015"/>
            <ac:spMk id="7" creationId="{6F884B54-5CAD-6D94-A41C-5BB3C66A1B40}"/>
          </ac:spMkLst>
        </pc:spChg>
        <pc:spChg chg="del">
          <ac:chgData name="FoustB" userId="036fd538-e6a0-4478-b832-b99ce6775b9a" providerId="ADAL" clId="{A4FC02B0-BC7D-48F6-9AE1-6B58C4473225}" dt="2024-05-08T16:57:25.757" v="63" actId="478"/>
          <ac:spMkLst>
            <pc:docMk/>
            <pc:sldMk cId="2988972978" sldId="8015"/>
            <ac:spMk id="8" creationId="{60CDB1ED-B479-CBF0-079F-755790F24FEC}"/>
          </ac:spMkLst>
        </pc:spChg>
        <pc:spChg chg="del">
          <ac:chgData name="FoustB" userId="036fd538-e6a0-4478-b832-b99ce6775b9a" providerId="ADAL" clId="{A4FC02B0-BC7D-48F6-9AE1-6B58C4473225}" dt="2024-05-08T16:57:27.544" v="64" actId="478"/>
          <ac:spMkLst>
            <pc:docMk/>
            <pc:sldMk cId="2988972978" sldId="8015"/>
            <ac:spMk id="9" creationId="{E9888DD3-D92E-67DA-4A91-0E72BB2CD792}"/>
          </ac:spMkLst>
        </pc:spChg>
        <pc:spChg chg="del">
          <ac:chgData name="FoustB" userId="036fd538-e6a0-4478-b832-b99ce6775b9a" providerId="ADAL" clId="{A4FC02B0-BC7D-48F6-9AE1-6B58C4473225}" dt="2024-05-08T16:57:29.296" v="65" actId="478"/>
          <ac:spMkLst>
            <pc:docMk/>
            <pc:sldMk cId="2988972978" sldId="8015"/>
            <ac:spMk id="10" creationId="{74F2B512-F343-C3E9-E335-F27C9D131ED9}"/>
          </ac:spMkLst>
        </pc:spChg>
        <pc:picChg chg="add mod">
          <ac:chgData name="FoustB" userId="036fd538-e6a0-4478-b832-b99ce6775b9a" providerId="ADAL" clId="{A4FC02B0-BC7D-48F6-9AE1-6B58C4473225}" dt="2024-05-08T17:31:30.821" v="113" actId="14100"/>
          <ac:picMkLst>
            <pc:docMk/>
            <pc:sldMk cId="2988972978" sldId="8015"/>
            <ac:picMk id="1026" creationId="{DBBE4B38-B8AC-A5DA-FBDB-A87912A6CE47}"/>
          </ac:picMkLst>
        </pc:picChg>
        <pc:picChg chg="add del mod">
          <ac:chgData name="FoustB" userId="036fd538-e6a0-4478-b832-b99ce6775b9a" providerId="ADAL" clId="{A4FC02B0-BC7D-48F6-9AE1-6B58C4473225}" dt="2024-05-08T17:30:13.654" v="86" actId="478"/>
          <ac:picMkLst>
            <pc:docMk/>
            <pc:sldMk cId="2988972978" sldId="8015"/>
            <ac:picMk id="1028" creationId="{130C85F3-01C1-890D-F110-3B4B3C71680C}"/>
          </ac:picMkLst>
        </pc:picChg>
      </pc:sldChg>
      <pc:sldChg chg="addSp new del ord">
        <pc:chgData name="FoustB" userId="036fd538-e6a0-4478-b832-b99ce6775b9a" providerId="ADAL" clId="{A4FC02B0-BC7D-48F6-9AE1-6B58C4473225}" dt="2024-05-12T12:50:57.128" v="1492" actId="47"/>
        <pc:sldMkLst>
          <pc:docMk/>
          <pc:sldMk cId="231256962" sldId="8132"/>
        </pc:sldMkLst>
        <pc:picChg chg="add">
          <ac:chgData name="FoustB" userId="036fd538-e6a0-4478-b832-b99ce6775b9a" providerId="ADAL" clId="{A4FC02B0-BC7D-48F6-9AE1-6B58C4473225}" dt="2024-05-08T16:08:57.458" v="2"/>
          <ac:picMkLst>
            <pc:docMk/>
            <pc:sldMk cId="231256962" sldId="8132"/>
            <ac:picMk id="1026" creationId="{527DD071-5318-A74D-3869-818CD7D090E7}"/>
          </ac:picMkLst>
        </pc:picChg>
      </pc:sldChg>
      <pc:sldChg chg="addSp delSp modSp new ord">
        <pc:chgData name="FoustB" userId="036fd538-e6a0-4478-b832-b99ce6775b9a" providerId="ADAL" clId="{A4FC02B0-BC7D-48F6-9AE1-6B58C4473225}" dt="2024-05-08T17:22:09.672" v="75" actId="478"/>
        <pc:sldMkLst>
          <pc:docMk/>
          <pc:sldMk cId="1408444587" sldId="8133"/>
        </pc:sldMkLst>
        <pc:picChg chg="add">
          <ac:chgData name="FoustB" userId="036fd538-e6a0-4478-b832-b99ce6775b9a" providerId="ADAL" clId="{A4FC02B0-BC7D-48F6-9AE1-6B58C4473225}" dt="2024-05-08T17:19:34.464" v="68"/>
          <ac:picMkLst>
            <pc:docMk/>
            <pc:sldMk cId="1408444587" sldId="8133"/>
            <ac:picMk id="2050" creationId="{02EB2455-95A1-C7D5-49FA-56D0F0079A8A}"/>
          </ac:picMkLst>
        </pc:picChg>
        <pc:picChg chg="add del mod">
          <ac:chgData name="FoustB" userId="036fd538-e6a0-4478-b832-b99ce6775b9a" providerId="ADAL" clId="{A4FC02B0-BC7D-48F6-9AE1-6B58C4473225}" dt="2024-05-08T17:22:09.672" v="75" actId="478"/>
          <ac:picMkLst>
            <pc:docMk/>
            <pc:sldMk cId="1408444587" sldId="8133"/>
            <ac:picMk id="2052" creationId="{5926F689-DD8F-D823-ADBF-431A3CBB96E9}"/>
          </ac:picMkLst>
        </pc:picChg>
      </pc:sldChg>
      <pc:sldChg chg="addSp modSp new">
        <pc:chgData name="FoustB" userId="036fd538-e6a0-4478-b832-b99ce6775b9a" providerId="ADAL" clId="{A4FC02B0-BC7D-48F6-9AE1-6B58C4473225}" dt="2024-05-08T17:22:07.594" v="74"/>
        <pc:sldMkLst>
          <pc:docMk/>
          <pc:sldMk cId="1542666931" sldId="8134"/>
        </pc:sldMkLst>
        <pc:picChg chg="add mod">
          <ac:chgData name="FoustB" userId="036fd538-e6a0-4478-b832-b99ce6775b9a" providerId="ADAL" clId="{A4FC02B0-BC7D-48F6-9AE1-6B58C4473225}" dt="2024-05-08T17:22:07.594" v="74"/>
          <ac:picMkLst>
            <pc:docMk/>
            <pc:sldMk cId="1542666931" sldId="8134"/>
            <ac:picMk id="4" creationId="{B4D6AA36-547C-7DE5-9E48-4736480F1C0E}"/>
          </ac:picMkLst>
        </pc:picChg>
      </pc:sldChg>
      <pc:sldChg chg="addSp new">
        <pc:chgData name="FoustB" userId="036fd538-e6a0-4478-b832-b99ce6775b9a" providerId="ADAL" clId="{A4FC02B0-BC7D-48F6-9AE1-6B58C4473225}" dt="2024-05-08T17:26:24.373" v="76"/>
        <pc:sldMkLst>
          <pc:docMk/>
          <pc:sldMk cId="534315944" sldId="8135"/>
        </pc:sldMkLst>
        <pc:picChg chg="add">
          <ac:chgData name="FoustB" userId="036fd538-e6a0-4478-b832-b99ce6775b9a" providerId="ADAL" clId="{A4FC02B0-BC7D-48F6-9AE1-6B58C4473225}" dt="2024-05-08T17:26:24.373" v="76"/>
          <ac:picMkLst>
            <pc:docMk/>
            <pc:sldMk cId="534315944" sldId="8135"/>
            <ac:picMk id="3074" creationId="{06E39BBC-B9AA-56E0-8C1D-1A016422A4A3}"/>
          </ac:picMkLst>
        </pc:picChg>
      </pc:sldChg>
      <pc:sldChg chg="addSp new">
        <pc:chgData name="FoustB" userId="036fd538-e6a0-4478-b832-b99ce6775b9a" providerId="ADAL" clId="{A4FC02B0-BC7D-48F6-9AE1-6B58C4473225}" dt="2024-05-08T17:27:13.390" v="77"/>
        <pc:sldMkLst>
          <pc:docMk/>
          <pc:sldMk cId="940347487" sldId="8136"/>
        </pc:sldMkLst>
        <pc:picChg chg="add">
          <ac:chgData name="FoustB" userId="036fd538-e6a0-4478-b832-b99ce6775b9a" providerId="ADAL" clId="{A4FC02B0-BC7D-48F6-9AE1-6B58C4473225}" dt="2024-05-08T17:27:13.390" v="77"/>
          <ac:picMkLst>
            <pc:docMk/>
            <pc:sldMk cId="940347487" sldId="8136"/>
            <ac:picMk id="5122" creationId="{A01BB863-3441-5655-10AB-0D8D0A09F2F1}"/>
          </ac:picMkLst>
        </pc:picChg>
      </pc:sldChg>
      <pc:sldChg chg="addSp new">
        <pc:chgData name="FoustB" userId="036fd538-e6a0-4478-b832-b99ce6775b9a" providerId="ADAL" clId="{A4FC02B0-BC7D-48F6-9AE1-6B58C4473225}" dt="2024-05-08T17:27:54.628" v="79"/>
        <pc:sldMkLst>
          <pc:docMk/>
          <pc:sldMk cId="10518778" sldId="8137"/>
        </pc:sldMkLst>
        <pc:picChg chg="add">
          <ac:chgData name="FoustB" userId="036fd538-e6a0-4478-b832-b99ce6775b9a" providerId="ADAL" clId="{A4FC02B0-BC7D-48F6-9AE1-6B58C4473225}" dt="2024-05-08T17:27:54.628" v="79"/>
          <ac:picMkLst>
            <pc:docMk/>
            <pc:sldMk cId="10518778" sldId="8137"/>
            <ac:picMk id="6146" creationId="{2424C242-D2DF-EBCA-9662-3FA83576EF17}"/>
          </ac:picMkLst>
        </pc:picChg>
      </pc:sldChg>
      <pc:sldChg chg="addSp modSp new">
        <pc:chgData name="FoustB" userId="036fd538-e6a0-4478-b832-b99ce6775b9a" providerId="ADAL" clId="{A4FC02B0-BC7D-48F6-9AE1-6B58C4473225}" dt="2024-05-08T17:28:36.772" v="83"/>
        <pc:sldMkLst>
          <pc:docMk/>
          <pc:sldMk cId="47522978" sldId="8138"/>
        </pc:sldMkLst>
        <pc:picChg chg="add mod">
          <ac:chgData name="FoustB" userId="036fd538-e6a0-4478-b832-b99ce6775b9a" providerId="ADAL" clId="{A4FC02B0-BC7D-48F6-9AE1-6B58C4473225}" dt="2024-05-08T17:28:36.772" v="83"/>
          <ac:picMkLst>
            <pc:docMk/>
            <pc:sldMk cId="47522978" sldId="8138"/>
            <ac:picMk id="4" creationId="{B247469D-2CAD-C0A3-F620-26E214616FC7}"/>
          </ac:picMkLst>
        </pc:picChg>
      </pc:sldChg>
      <pc:sldChg chg="addSp modSp new">
        <pc:chgData name="FoustB" userId="036fd538-e6a0-4478-b832-b99ce6775b9a" providerId="ADAL" clId="{A4FC02B0-BC7D-48F6-9AE1-6B58C4473225}" dt="2024-05-08T17:28:40.066" v="84"/>
        <pc:sldMkLst>
          <pc:docMk/>
          <pc:sldMk cId="4137672947" sldId="8139"/>
        </pc:sldMkLst>
        <pc:picChg chg="add mod">
          <ac:chgData name="FoustB" userId="036fd538-e6a0-4478-b832-b99ce6775b9a" providerId="ADAL" clId="{A4FC02B0-BC7D-48F6-9AE1-6B58C4473225}" dt="2024-05-08T17:28:40.066" v="84"/>
          <ac:picMkLst>
            <pc:docMk/>
            <pc:sldMk cId="4137672947" sldId="8139"/>
            <ac:picMk id="4" creationId="{1E58C615-211E-8E93-B77B-468F0ABC3E59}"/>
          </ac:picMkLst>
        </pc:picChg>
      </pc:sldChg>
      <pc:sldChg chg="addSp modSp add mod modAnim">
        <pc:chgData name="FoustB" userId="036fd538-e6a0-4478-b832-b99ce6775b9a" providerId="ADAL" clId="{A4FC02B0-BC7D-48F6-9AE1-6B58C4473225}" dt="2024-05-08T17:34:26.152" v="170" actId="1076"/>
        <pc:sldMkLst>
          <pc:docMk/>
          <pc:sldMk cId="1197233629" sldId="8140"/>
        </pc:sldMkLst>
        <pc:spChg chg="add mod">
          <ac:chgData name="FoustB" userId="036fd538-e6a0-4478-b832-b99ce6775b9a" providerId="ADAL" clId="{A4FC02B0-BC7D-48F6-9AE1-6B58C4473225}" dt="2024-05-08T17:34:26.152" v="170" actId="1076"/>
          <ac:spMkLst>
            <pc:docMk/>
            <pc:sldMk cId="1197233629" sldId="8140"/>
            <ac:spMk id="3" creationId="{FF6A6D04-DE6F-C53F-8C52-70458390B14B}"/>
          </ac:spMkLst>
        </pc:spChg>
        <pc:spChg chg="mod">
          <ac:chgData name="FoustB" userId="036fd538-e6a0-4478-b832-b99ce6775b9a" providerId="ADAL" clId="{A4FC02B0-BC7D-48F6-9AE1-6B58C4473225}" dt="2024-05-08T17:32:37.544" v="140" actId="207"/>
          <ac:spMkLst>
            <pc:docMk/>
            <pc:sldMk cId="1197233629" sldId="8140"/>
            <ac:spMk id="4" creationId="{33C9D1D1-B2DD-F7EE-8056-9CB20DEE5382}"/>
          </ac:spMkLst>
        </pc:spChg>
      </pc:sldChg>
      <pc:sldChg chg="add modAnim">
        <pc:chgData name="FoustB" userId="036fd538-e6a0-4478-b832-b99ce6775b9a" providerId="ADAL" clId="{A4FC02B0-BC7D-48F6-9AE1-6B58C4473225}" dt="2024-05-08T17:43:19.539" v="174"/>
        <pc:sldMkLst>
          <pc:docMk/>
          <pc:sldMk cId="3438933548" sldId="8141"/>
        </pc:sldMkLst>
      </pc:sldChg>
      <pc:sldChg chg="addSp modSp add mod modAnim">
        <pc:chgData name="FoustB" userId="036fd538-e6a0-4478-b832-b99ce6775b9a" providerId="ADAL" clId="{A4FC02B0-BC7D-48F6-9AE1-6B58C4473225}" dt="2024-05-08T17:47:02.047" v="247"/>
        <pc:sldMkLst>
          <pc:docMk/>
          <pc:sldMk cId="2040141633" sldId="8142"/>
        </pc:sldMkLst>
        <pc:spChg chg="mod">
          <ac:chgData name="FoustB" userId="036fd538-e6a0-4478-b832-b99ce6775b9a" providerId="ADAL" clId="{A4FC02B0-BC7D-48F6-9AE1-6B58C4473225}" dt="2024-05-08T17:43:37.641" v="183" actId="115"/>
          <ac:spMkLst>
            <pc:docMk/>
            <pc:sldMk cId="2040141633" sldId="8142"/>
            <ac:spMk id="4" creationId="{33C9D1D1-B2DD-F7EE-8056-9CB20DEE5382}"/>
          </ac:spMkLst>
        </pc:spChg>
        <pc:spChg chg="add mod">
          <ac:chgData name="FoustB" userId="036fd538-e6a0-4478-b832-b99ce6775b9a" providerId="ADAL" clId="{A4FC02B0-BC7D-48F6-9AE1-6B58C4473225}" dt="2024-05-08T17:46:58.866" v="246"/>
          <ac:spMkLst>
            <pc:docMk/>
            <pc:sldMk cId="2040141633" sldId="8142"/>
            <ac:spMk id="6" creationId="{33BC0861-1427-0069-14EC-6A544F31DC53}"/>
          </ac:spMkLst>
        </pc:spChg>
      </pc:sldChg>
      <pc:sldChg chg="addSp delSp modSp add del mod modTransition delAnim modAnim">
        <pc:chgData name="FoustB" userId="036fd538-e6a0-4478-b832-b99ce6775b9a" providerId="ADAL" clId="{A4FC02B0-BC7D-48F6-9AE1-6B58C4473225}" dt="2024-05-08T17:51:02.126" v="290"/>
        <pc:sldMkLst>
          <pc:docMk/>
          <pc:sldMk cId="523168394" sldId="8143"/>
        </pc:sldMkLst>
        <pc:spChg chg="del">
          <ac:chgData name="FoustB" userId="036fd538-e6a0-4478-b832-b99ce6775b9a" providerId="ADAL" clId="{A4FC02B0-BC7D-48F6-9AE1-6B58C4473225}" dt="2024-05-08T17:47:45.556" v="259" actId="478"/>
          <ac:spMkLst>
            <pc:docMk/>
            <pc:sldMk cId="523168394" sldId="8143"/>
            <ac:spMk id="2" creationId="{FC2D9A91-50B9-775B-1614-0EAC633CF5B6}"/>
          </ac:spMkLst>
        </pc:spChg>
        <pc:spChg chg="del mod ord">
          <ac:chgData name="FoustB" userId="036fd538-e6a0-4478-b832-b99ce6775b9a" providerId="ADAL" clId="{A4FC02B0-BC7D-48F6-9AE1-6B58C4473225}" dt="2024-05-08T17:47:09.452" v="250" actId="478"/>
          <ac:spMkLst>
            <pc:docMk/>
            <pc:sldMk cId="523168394" sldId="8143"/>
            <ac:spMk id="3" creationId="{FF6A6D04-DE6F-C53F-8C52-70458390B14B}"/>
          </ac:spMkLst>
        </pc:spChg>
        <pc:spChg chg="del">
          <ac:chgData name="FoustB" userId="036fd538-e6a0-4478-b832-b99ce6775b9a" providerId="ADAL" clId="{A4FC02B0-BC7D-48F6-9AE1-6B58C4473225}" dt="2024-05-08T17:44:31.915" v="207" actId="478"/>
          <ac:spMkLst>
            <pc:docMk/>
            <pc:sldMk cId="523168394" sldId="8143"/>
            <ac:spMk id="4" creationId="{33C9D1D1-B2DD-F7EE-8056-9CB20DEE5382}"/>
          </ac:spMkLst>
        </pc:spChg>
        <pc:spChg chg="del">
          <ac:chgData name="FoustB" userId="036fd538-e6a0-4478-b832-b99ce6775b9a" providerId="ADAL" clId="{A4FC02B0-BC7D-48F6-9AE1-6B58C4473225}" dt="2024-05-08T17:47:43.210" v="258" actId="478"/>
          <ac:spMkLst>
            <pc:docMk/>
            <pc:sldMk cId="523168394" sldId="8143"/>
            <ac:spMk id="5" creationId="{7D35D178-6655-9983-508A-697E41475E4C}"/>
          </ac:spMkLst>
        </pc:spChg>
        <pc:spChg chg="add mod">
          <ac:chgData name="FoustB" userId="036fd538-e6a0-4478-b832-b99ce6775b9a" providerId="ADAL" clId="{A4FC02B0-BC7D-48F6-9AE1-6B58C4473225}" dt="2024-05-08T17:44:32.204" v="208"/>
          <ac:spMkLst>
            <pc:docMk/>
            <pc:sldMk cId="523168394" sldId="8143"/>
            <ac:spMk id="6" creationId="{24A6BF19-566B-9F46-C7A9-0D52B70E488D}"/>
          </ac:spMkLst>
        </pc:spChg>
        <pc:spChg chg="add del mod">
          <ac:chgData name="FoustB" userId="036fd538-e6a0-4478-b832-b99ce6775b9a" providerId="ADAL" clId="{A4FC02B0-BC7D-48F6-9AE1-6B58C4473225}" dt="2024-05-08T17:47:40.296" v="257" actId="478"/>
          <ac:spMkLst>
            <pc:docMk/>
            <pc:sldMk cId="523168394" sldId="8143"/>
            <ac:spMk id="7" creationId="{B10A6459-B5A0-8BF1-80E9-30C2255AEE52}"/>
          </ac:spMkLst>
        </pc:spChg>
        <pc:spChg chg="add mod">
          <ac:chgData name="FoustB" userId="036fd538-e6a0-4478-b832-b99ce6775b9a" providerId="ADAL" clId="{A4FC02B0-BC7D-48F6-9AE1-6B58C4473225}" dt="2024-05-08T17:47:33.556" v="255"/>
          <ac:spMkLst>
            <pc:docMk/>
            <pc:sldMk cId="523168394" sldId="8143"/>
            <ac:spMk id="9" creationId="{216A4D35-E908-692A-244A-6E8AA5DD5F1E}"/>
          </ac:spMkLst>
        </pc:spChg>
        <pc:picChg chg="add mod">
          <ac:chgData name="FoustB" userId="036fd538-e6a0-4478-b832-b99ce6775b9a" providerId="ADAL" clId="{A4FC02B0-BC7D-48F6-9AE1-6B58C4473225}" dt="2024-05-08T17:47:51.435" v="260" actId="1076"/>
          <ac:picMkLst>
            <pc:docMk/>
            <pc:sldMk cId="523168394" sldId="8143"/>
            <ac:picMk id="8" creationId="{AB86AEC7-2F2F-9A4E-54BE-20FAA5FA53A1}"/>
          </ac:picMkLst>
        </pc:picChg>
        <pc:picChg chg="del mod">
          <ac:chgData name="FoustB" userId="036fd538-e6a0-4478-b832-b99ce6775b9a" providerId="ADAL" clId="{A4FC02B0-BC7D-48F6-9AE1-6B58C4473225}" dt="2024-05-08T17:47:26.465" v="253" actId="478"/>
          <ac:picMkLst>
            <pc:docMk/>
            <pc:sldMk cId="523168394" sldId="8143"/>
            <ac:picMk id="1026" creationId="{DBBE4B38-B8AC-A5DA-FBDB-A87912A6CE47}"/>
          </ac:picMkLst>
        </pc:picChg>
      </pc:sldChg>
      <pc:sldChg chg="addSp delSp modSp add mod">
        <pc:chgData name="FoustB" userId="036fd538-e6a0-4478-b832-b99ce6775b9a" providerId="ADAL" clId="{A4FC02B0-BC7D-48F6-9AE1-6B58C4473225}" dt="2024-05-08T17:46:08.475" v="229" actId="167"/>
        <pc:sldMkLst>
          <pc:docMk/>
          <pc:sldMk cId="1896487308" sldId="8144"/>
        </pc:sldMkLst>
        <pc:spChg chg="ord">
          <ac:chgData name="FoustB" userId="036fd538-e6a0-4478-b832-b99ce6775b9a" providerId="ADAL" clId="{A4FC02B0-BC7D-48F6-9AE1-6B58C4473225}" dt="2024-05-08T17:46:08.475" v="229" actId="167"/>
          <ac:spMkLst>
            <pc:docMk/>
            <pc:sldMk cId="1896487308" sldId="8144"/>
            <ac:spMk id="2" creationId="{FC2D9A91-50B9-775B-1614-0EAC633CF5B6}"/>
          </ac:spMkLst>
        </pc:spChg>
        <pc:spChg chg="ord">
          <ac:chgData name="FoustB" userId="036fd538-e6a0-4478-b832-b99ce6775b9a" providerId="ADAL" clId="{A4FC02B0-BC7D-48F6-9AE1-6B58C4473225}" dt="2024-05-08T17:46:05.209" v="228" actId="167"/>
          <ac:spMkLst>
            <pc:docMk/>
            <pc:sldMk cId="1896487308" sldId="8144"/>
            <ac:spMk id="5" creationId="{7D35D178-6655-9983-508A-697E41475E4C}"/>
          </ac:spMkLst>
        </pc:spChg>
        <pc:spChg chg="mod">
          <ac:chgData name="FoustB" userId="036fd538-e6a0-4478-b832-b99ce6775b9a" providerId="ADAL" clId="{A4FC02B0-BC7D-48F6-9AE1-6B58C4473225}" dt="2024-05-08T17:45:43.480" v="222" actId="14100"/>
          <ac:spMkLst>
            <pc:docMk/>
            <pc:sldMk cId="1896487308" sldId="8144"/>
            <ac:spMk id="6" creationId="{24A6BF19-566B-9F46-C7A9-0D52B70E488D}"/>
          </ac:spMkLst>
        </pc:spChg>
        <pc:picChg chg="add mod">
          <ac:chgData name="FoustB" userId="036fd538-e6a0-4478-b832-b99ce6775b9a" providerId="ADAL" clId="{A4FC02B0-BC7D-48F6-9AE1-6B58C4473225}" dt="2024-05-08T17:45:57.352" v="227" actId="167"/>
          <ac:picMkLst>
            <pc:docMk/>
            <pc:sldMk cId="1896487308" sldId="8144"/>
            <ac:picMk id="4" creationId="{A28CA01F-D358-08B6-D393-63EAD8C69FED}"/>
          </ac:picMkLst>
        </pc:picChg>
        <pc:picChg chg="del mod">
          <ac:chgData name="FoustB" userId="036fd538-e6a0-4478-b832-b99ce6775b9a" providerId="ADAL" clId="{A4FC02B0-BC7D-48F6-9AE1-6B58C4473225}" dt="2024-05-08T17:45:22.091" v="221" actId="478"/>
          <ac:picMkLst>
            <pc:docMk/>
            <pc:sldMk cId="1896487308" sldId="8144"/>
            <ac:picMk id="1026" creationId="{DBBE4B38-B8AC-A5DA-FBDB-A87912A6CE47}"/>
          </ac:picMkLst>
        </pc:picChg>
      </pc:sldChg>
      <pc:sldChg chg="modSp add">
        <pc:chgData name="FoustB" userId="036fd538-e6a0-4478-b832-b99ce6775b9a" providerId="ADAL" clId="{A4FC02B0-BC7D-48F6-9AE1-6B58C4473225}" dt="2024-05-08T17:45:51.944" v="225" actId="167"/>
        <pc:sldMkLst>
          <pc:docMk/>
          <pc:sldMk cId="924401211" sldId="8145"/>
        </pc:sldMkLst>
        <pc:picChg chg="mod">
          <ac:chgData name="FoustB" userId="036fd538-e6a0-4478-b832-b99ce6775b9a" providerId="ADAL" clId="{A4FC02B0-BC7D-48F6-9AE1-6B58C4473225}" dt="2024-05-08T17:45:51.944" v="225" actId="167"/>
          <ac:picMkLst>
            <pc:docMk/>
            <pc:sldMk cId="924401211" sldId="8145"/>
            <ac:picMk id="3074" creationId="{06E39BBC-B9AA-56E0-8C1D-1A016422A4A3}"/>
          </ac:picMkLst>
        </pc:picChg>
      </pc:sldChg>
      <pc:sldChg chg="addSp modSp add modAnim">
        <pc:chgData name="FoustB" userId="036fd538-e6a0-4478-b832-b99ce6775b9a" providerId="ADAL" clId="{A4FC02B0-BC7D-48F6-9AE1-6B58C4473225}" dt="2024-05-08T17:50:59.572" v="289"/>
        <pc:sldMkLst>
          <pc:docMk/>
          <pc:sldMk cId="3404512333" sldId="8146"/>
        </pc:sldMkLst>
        <pc:picChg chg="add mod">
          <ac:chgData name="FoustB" userId="036fd538-e6a0-4478-b832-b99ce6775b9a" providerId="ADAL" clId="{A4FC02B0-BC7D-48F6-9AE1-6B58C4473225}" dt="2024-05-08T17:50:04.859" v="286" actId="167"/>
          <ac:picMkLst>
            <pc:docMk/>
            <pc:sldMk cId="3404512333" sldId="8146"/>
            <ac:picMk id="2" creationId="{7C3F9688-DAA8-EB89-9BA7-15780BB0518B}"/>
          </ac:picMkLst>
        </pc:picChg>
        <pc:picChg chg="add mod">
          <ac:chgData name="FoustB" userId="036fd538-e6a0-4478-b832-b99ce6775b9a" providerId="ADAL" clId="{A4FC02B0-BC7D-48F6-9AE1-6B58C4473225}" dt="2024-05-08T17:49:49.569" v="282" actId="167"/>
          <ac:picMkLst>
            <pc:docMk/>
            <pc:sldMk cId="3404512333" sldId="8146"/>
            <ac:picMk id="3" creationId="{40037AB5-8BDE-8748-A1A0-D3C0DD1515BE}"/>
          </ac:picMkLst>
        </pc:picChg>
        <pc:picChg chg="mod">
          <ac:chgData name="FoustB" userId="036fd538-e6a0-4478-b832-b99ce6775b9a" providerId="ADAL" clId="{A4FC02B0-BC7D-48F6-9AE1-6B58C4473225}" dt="2024-05-08T17:50:06.556" v="287" actId="167"/>
          <ac:picMkLst>
            <pc:docMk/>
            <pc:sldMk cId="3404512333" sldId="8146"/>
            <ac:picMk id="8" creationId="{AB86AEC7-2F2F-9A4E-54BE-20FAA5FA53A1}"/>
          </ac:picMkLst>
        </pc:picChg>
      </pc:sldChg>
      <pc:sldChg chg="new">
        <pc:chgData name="FoustB" userId="036fd538-e6a0-4478-b832-b99ce6775b9a" providerId="ADAL" clId="{A4FC02B0-BC7D-48F6-9AE1-6B58C4473225}" dt="2024-05-08T17:48:02.604" v="262" actId="680"/>
        <pc:sldMkLst>
          <pc:docMk/>
          <pc:sldMk cId="3402913135" sldId="8147"/>
        </pc:sldMkLst>
      </pc:sldChg>
      <pc:sldChg chg="new">
        <pc:chgData name="FoustB" userId="036fd538-e6a0-4478-b832-b99ce6775b9a" providerId="ADAL" clId="{A4FC02B0-BC7D-48F6-9AE1-6B58C4473225}" dt="2024-05-08T17:48:02.750" v="263" actId="680"/>
        <pc:sldMkLst>
          <pc:docMk/>
          <pc:sldMk cId="2212040859" sldId="8148"/>
        </pc:sldMkLst>
      </pc:sldChg>
      <pc:sldChg chg="new">
        <pc:chgData name="FoustB" userId="036fd538-e6a0-4478-b832-b99ce6775b9a" providerId="ADAL" clId="{A4FC02B0-BC7D-48F6-9AE1-6B58C4473225}" dt="2024-05-08T17:48:02.917" v="264" actId="680"/>
        <pc:sldMkLst>
          <pc:docMk/>
          <pc:sldMk cId="1356283627" sldId="8149"/>
        </pc:sldMkLst>
      </pc:sldChg>
      <pc:sldChg chg="addSp delSp modSp add mod modAnim">
        <pc:chgData name="FoustB" userId="036fd538-e6a0-4478-b832-b99ce6775b9a" providerId="ADAL" clId="{A4FC02B0-BC7D-48F6-9AE1-6B58C4473225}" dt="2024-05-08T18:17:47.578" v="542" actId="1037"/>
        <pc:sldMkLst>
          <pc:docMk/>
          <pc:sldMk cId="4273931924" sldId="8150"/>
        </pc:sldMkLst>
        <pc:spChg chg="add mod">
          <ac:chgData name="FoustB" userId="036fd538-e6a0-4478-b832-b99ce6775b9a" providerId="ADAL" clId="{A4FC02B0-BC7D-48F6-9AE1-6B58C4473225}" dt="2024-05-08T18:15:42.337" v="387" actId="1037"/>
          <ac:spMkLst>
            <pc:docMk/>
            <pc:sldMk cId="4273931924" sldId="8150"/>
            <ac:spMk id="4" creationId="{DC338BA5-E154-76B3-3D80-EA966C97B006}"/>
          </ac:spMkLst>
        </pc:spChg>
        <pc:spChg chg="add mod">
          <ac:chgData name="FoustB" userId="036fd538-e6a0-4478-b832-b99ce6775b9a" providerId="ADAL" clId="{A4FC02B0-BC7D-48F6-9AE1-6B58C4473225}" dt="2024-05-08T18:15:34.807" v="383" actId="1038"/>
          <ac:spMkLst>
            <pc:docMk/>
            <pc:sldMk cId="4273931924" sldId="8150"/>
            <ac:spMk id="5" creationId="{3E139A79-5D96-F4A1-AEAC-3FCE5F88C915}"/>
          </ac:spMkLst>
        </pc:spChg>
        <pc:spChg chg="add mod">
          <ac:chgData name="FoustB" userId="036fd538-e6a0-4478-b832-b99ce6775b9a" providerId="ADAL" clId="{A4FC02B0-BC7D-48F6-9AE1-6B58C4473225}" dt="2024-05-08T18:17:47.578" v="542" actId="1037"/>
          <ac:spMkLst>
            <pc:docMk/>
            <pc:sldMk cId="4273931924" sldId="8150"/>
            <ac:spMk id="7" creationId="{FF8C876F-F36D-1537-5C11-B764A1D86E34}"/>
          </ac:spMkLst>
        </pc:spChg>
        <pc:spChg chg="add mod">
          <ac:chgData name="FoustB" userId="036fd538-e6a0-4478-b832-b99ce6775b9a" providerId="ADAL" clId="{A4FC02B0-BC7D-48F6-9AE1-6B58C4473225}" dt="2024-05-08T18:17:40.467" v="541" actId="114"/>
          <ac:spMkLst>
            <pc:docMk/>
            <pc:sldMk cId="4273931924" sldId="8150"/>
            <ac:spMk id="10" creationId="{9B4CC155-DA99-E7E5-2902-86042171981E}"/>
          </ac:spMkLst>
        </pc:spChg>
        <pc:picChg chg="del">
          <ac:chgData name="FoustB" userId="036fd538-e6a0-4478-b832-b99ce6775b9a" providerId="ADAL" clId="{A4FC02B0-BC7D-48F6-9AE1-6B58C4473225}" dt="2024-05-08T18:08:23.793" v="293" actId="478"/>
          <ac:picMkLst>
            <pc:docMk/>
            <pc:sldMk cId="4273931924" sldId="8150"/>
            <ac:picMk id="2" creationId="{7C3F9688-DAA8-EB89-9BA7-15780BB0518B}"/>
          </ac:picMkLst>
        </pc:picChg>
        <pc:picChg chg="del">
          <ac:chgData name="FoustB" userId="036fd538-e6a0-4478-b832-b99ce6775b9a" providerId="ADAL" clId="{A4FC02B0-BC7D-48F6-9AE1-6B58C4473225}" dt="2024-05-08T18:08:22.265" v="292" actId="478"/>
          <ac:picMkLst>
            <pc:docMk/>
            <pc:sldMk cId="4273931924" sldId="8150"/>
            <ac:picMk id="3" creationId="{40037AB5-8BDE-8748-A1A0-D3C0DD1515BE}"/>
          </ac:picMkLst>
        </pc:picChg>
        <pc:picChg chg="mod">
          <ac:chgData name="FoustB" userId="036fd538-e6a0-4478-b832-b99ce6775b9a" providerId="ADAL" clId="{A4FC02B0-BC7D-48F6-9AE1-6B58C4473225}" dt="2024-05-08T18:15:38.396" v="385" actId="1038"/>
          <ac:picMkLst>
            <pc:docMk/>
            <pc:sldMk cId="4273931924" sldId="8150"/>
            <ac:picMk id="8" creationId="{AB86AEC7-2F2F-9A4E-54BE-20FAA5FA53A1}"/>
          </ac:picMkLst>
        </pc:picChg>
      </pc:sldChg>
      <pc:sldChg chg="addSp modSp add mod modAnim">
        <pc:chgData name="FoustB" userId="036fd538-e6a0-4478-b832-b99ce6775b9a" providerId="ADAL" clId="{A4FC02B0-BC7D-48F6-9AE1-6B58C4473225}" dt="2024-05-08T18:22:14.056" v="657"/>
        <pc:sldMkLst>
          <pc:docMk/>
          <pc:sldMk cId="4188885737" sldId="8151"/>
        </pc:sldMkLst>
        <pc:spChg chg="add mod">
          <ac:chgData name="FoustB" userId="036fd538-e6a0-4478-b832-b99ce6775b9a" providerId="ADAL" clId="{A4FC02B0-BC7D-48F6-9AE1-6B58C4473225}" dt="2024-05-08T18:19:34.451" v="579" actId="14100"/>
          <ac:spMkLst>
            <pc:docMk/>
            <pc:sldMk cId="4188885737" sldId="8151"/>
            <ac:spMk id="2" creationId="{DB61CBDC-65A4-6319-548E-91584BD704D9}"/>
          </ac:spMkLst>
        </pc:spChg>
        <pc:spChg chg="add mod">
          <ac:chgData name="FoustB" userId="036fd538-e6a0-4478-b832-b99ce6775b9a" providerId="ADAL" clId="{A4FC02B0-BC7D-48F6-9AE1-6B58C4473225}" dt="2024-05-08T18:21:20.226" v="652" actId="1076"/>
          <ac:spMkLst>
            <pc:docMk/>
            <pc:sldMk cId="4188885737" sldId="8151"/>
            <ac:spMk id="3" creationId="{49E2E409-E9C6-5DC0-18EF-C0CEEFDA9B9E}"/>
          </ac:spMkLst>
        </pc:spChg>
        <pc:spChg chg="mod">
          <ac:chgData name="FoustB" userId="036fd538-e6a0-4478-b832-b99ce6775b9a" providerId="ADAL" clId="{A4FC02B0-BC7D-48F6-9AE1-6B58C4473225}" dt="2024-05-08T18:19:40.467" v="580" actId="1076"/>
          <ac:spMkLst>
            <pc:docMk/>
            <pc:sldMk cId="4188885737" sldId="8151"/>
            <ac:spMk id="7" creationId="{FF8C876F-F36D-1537-5C11-B764A1D86E34}"/>
          </ac:spMkLst>
        </pc:spChg>
        <pc:spChg chg="mod">
          <ac:chgData name="FoustB" userId="036fd538-e6a0-4478-b832-b99ce6775b9a" providerId="ADAL" clId="{A4FC02B0-BC7D-48F6-9AE1-6B58C4473225}" dt="2024-05-08T18:21:12.356" v="648" actId="14100"/>
          <ac:spMkLst>
            <pc:docMk/>
            <pc:sldMk cId="4188885737" sldId="8151"/>
            <ac:spMk id="10" creationId="{9B4CC155-DA99-E7E5-2902-86042171981E}"/>
          </ac:spMkLst>
        </pc:spChg>
        <pc:spChg chg="add mod">
          <ac:chgData name="FoustB" userId="036fd538-e6a0-4478-b832-b99ce6775b9a" providerId="ADAL" clId="{A4FC02B0-BC7D-48F6-9AE1-6B58C4473225}" dt="2024-05-08T18:22:14.056" v="657"/>
          <ac:spMkLst>
            <pc:docMk/>
            <pc:sldMk cId="4188885737" sldId="8151"/>
            <ac:spMk id="11" creationId="{AA6F8963-154A-F8E5-47B7-65610ECF7A90}"/>
          </ac:spMkLst>
        </pc:spChg>
      </pc:sldChg>
      <pc:sldChg chg="delSp modSp add mod modAnim">
        <pc:chgData name="FoustB" userId="036fd538-e6a0-4478-b832-b99ce6775b9a" providerId="ADAL" clId="{A4FC02B0-BC7D-48F6-9AE1-6B58C4473225}" dt="2024-05-08T18:23:21.625" v="672"/>
        <pc:sldMkLst>
          <pc:docMk/>
          <pc:sldMk cId="1063418322" sldId="8152"/>
        </pc:sldMkLst>
        <pc:spChg chg="del">
          <ac:chgData name="FoustB" userId="036fd538-e6a0-4478-b832-b99ce6775b9a" providerId="ADAL" clId="{A4FC02B0-BC7D-48F6-9AE1-6B58C4473225}" dt="2024-05-08T18:22:27.649" v="664" actId="478"/>
          <ac:spMkLst>
            <pc:docMk/>
            <pc:sldMk cId="1063418322" sldId="8152"/>
            <ac:spMk id="2" creationId="{DB61CBDC-65A4-6319-548E-91584BD704D9}"/>
          </ac:spMkLst>
        </pc:spChg>
        <pc:spChg chg="mod">
          <ac:chgData name="FoustB" userId="036fd538-e6a0-4478-b832-b99ce6775b9a" providerId="ADAL" clId="{A4FC02B0-BC7D-48F6-9AE1-6B58C4473225}" dt="2024-05-08T18:23:02.120" v="669"/>
          <ac:spMkLst>
            <pc:docMk/>
            <pc:sldMk cId="1063418322" sldId="8152"/>
            <ac:spMk id="4" creationId="{DC338BA5-E154-76B3-3D80-EA966C97B006}"/>
          </ac:spMkLst>
        </pc:spChg>
        <pc:spChg chg="del">
          <ac:chgData name="FoustB" userId="036fd538-e6a0-4478-b832-b99ce6775b9a" providerId="ADAL" clId="{A4FC02B0-BC7D-48F6-9AE1-6B58C4473225}" dt="2024-05-08T18:22:29.730" v="665" actId="478"/>
          <ac:spMkLst>
            <pc:docMk/>
            <pc:sldMk cId="1063418322" sldId="8152"/>
            <ac:spMk id="5" creationId="{3E139A79-5D96-F4A1-AEAC-3FCE5F88C915}"/>
          </ac:spMkLst>
        </pc:spChg>
      </pc:sldChg>
      <pc:sldChg chg="addSp delSp modSp add mod delAnim modAnim">
        <pc:chgData name="FoustB" userId="036fd538-e6a0-4478-b832-b99ce6775b9a" providerId="ADAL" clId="{A4FC02B0-BC7D-48F6-9AE1-6B58C4473225}" dt="2024-05-08T19:08:29.484" v="1278" actId="478"/>
        <pc:sldMkLst>
          <pc:docMk/>
          <pc:sldMk cId="2895146546" sldId="8153"/>
        </pc:sldMkLst>
        <pc:spChg chg="add del mod">
          <ac:chgData name="FoustB" userId="036fd538-e6a0-4478-b832-b99ce6775b9a" providerId="ADAL" clId="{A4FC02B0-BC7D-48F6-9AE1-6B58C4473225}" dt="2024-05-08T19:08:29.484" v="1278" actId="478"/>
          <ac:spMkLst>
            <pc:docMk/>
            <pc:sldMk cId="2895146546" sldId="8153"/>
            <ac:spMk id="2" creationId="{73343FAC-12DE-C8BE-1541-20093962C413}"/>
          </ac:spMkLst>
        </pc:spChg>
        <pc:spChg chg="del">
          <ac:chgData name="FoustB" userId="036fd538-e6a0-4478-b832-b99ce6775b9a" providerId="ADAL" clId="{A4FC02B0-BC7D-48F6-9AE1-6B58C4473225}" dt="2024-05-08T18:27:09.364" v="674" actId="478"/>
          <ac:spMkLst>
            <pc:docMk/>
            <pc:sldMk cId="2895146546" sldId="8153"/>
            <ac:spMk id="3" creationId="{49E2E409-E9C6-5DC0-18EF-C0CEEFDA9B9E}"/>
          </ac:spMkLst>
        </pc:spChg>
        <pc:spChg chg="del">
          <ac:chgData name="FoustB" userId="036fd538-e6a0-4478-b832-b99ce6775b9a" providerId="ADAL" clId="{A4FC02B0-BC7D-48F6-9AE1-6B58C4473225}" dt="2024-05-08T18:27:13.310" v="676" actId="478"/>
          <ac:spMkLst>
            <pc:docMk/>
            <pc:sldMk cId="2895146546" sldId="8153"/>
            <ac:spMk id="4" creationId="{DC338BA5-E154-76B3-3D80-EA966C97B006}"/>
          </ac:spMkLst>
        </pc:spChg>
        <pc:spChg chg="mod">
          <ac:chgData name="FoustB" userId="036fd538-e6a0-4478-b832-b99ce6775b9a" providerId="ADAL" clId="{A4FC02B0-BC7D-48F6-9AE1-6B58C4473225}" dt="2024-05-08T18:29:15.537" v="762" actId="1076"/>
          <ac:spMkLst>
            <pc:docMk/>
            <pc:sldMk cId="2895146546" sldId="8153"/>
            <ac:spMk id="7" creationId="{FF8C876F-F36D-1537-5C11-B764A1D86E34}"/>
          </ac:spMkLst>
        </pc:spChg>
        <pc:spChg chg="mod">
          <ac:chgData name="FoustB" userId="036fd538-e6a0-4478-b832-b99ce6775b9a" providerId="ADAL" clId="{A4FC02B0-BC7D-48F6-9AE1-6B58C4473225}" dt="2024-05-08T18:29:28.853" v="765" actId="1035"/>
          <ac:spMkLst>
            <pc:docMk/>
            <pc:sldMk cId="2895146546" sldId="8153"/>
            <ac:spMk id="9" creationId="{216A4D35-E908-692A-244A-6E8AA5DD5F1E}"/>
          </ac:spMkLst>
        </pc:spChg>
        <pc:spChg chg="del">
          <ac:chgData name="FoustB" userId="036fd538-e6a0-4478-b832-b99ce6775b9a" providerId="ADAL" clId="{A4FC02B0-BC7D-48F6-9AE1-6B58C4473225}" dt="2024-05-08T18:27:11.272" v="675" actId="478"/>
          <ac:spMkLst>
            <pc:docMk/>
            <pc:sldMk cId="2895146546" sldId="8153"/>
            <ac:spMk id="10" creationId="{9B4CC155-DA99-E7E5-2902-86042171981E}"/>
          </ac:spMkLst>
        </pc:spChg>
      </pc:sldChg>
      <pc:sldChg chg="add del">
        <pc:chgData name="FoustB" userId="036fd538-e6a0-4478-b832-b99ce6775b9a" providerId="ADAL" clId="{A4FC02B0-BC7D-48F6-9AE1-6B58C4473225}" dt="2024-05-08T18:30:26.893" v="768"/>
        <pc:sldMkLst>
          <pc:docMk/>
          <pc:sldMk cId="737835249" sldId="8154"/>
        </pc:sldMkLst>
      </pc:sldChg>
      <pc:sldChg chg="modSp add mod modAnim">
        <pc:chgData name="FoustB" userId="036fd538-e6a0-4478-b832-b99ce6775b9a" providerId="ADAL" clId="{A4FC02B0-BC7D-48F6-9AE1-6B58C4473225}" dt="2024-05-08T18:41:11.578" v="836" actId="14100"/>
        <pc:sldMkLst>
          <pc:docMk/>
          <pc:sldMk cId="1040027336" sldId="8154"/>
        </pc:sldMkLst>
        <pc:spChg chg="mod">
          <ac:chgData name="FoustB" userId="036fd538-e6a0-4478-b832-b99ce6775b9a" providerId="ADAL" clId="{A4FC02B0-BC7D-48F6-9AE1-6B58C4473225}" dt="2024-05-08T18:40:57.207" v="832" actId="1076"/>
          <ac:spMkLst>
            <pc:docMk/>
            <pc:sldMk cId="1040027336" sldId="8154"/>
            <ac:spMk id="7" creationId="{FF8C876F-F36D-1537-5C11-B764A1D86E34}"/>
          </ac:spMkLst>
        </pc:spChg>
        <pc:spChg chg="mod">
          <ac:chgData name="FoustB" userId="036fd538-e6a0-4478-b832-b99ce6775b9a" providerId="ADAL" clId="{A4FC02B0-BC7D-48F6-9AE1-6B58C4473225}" dt="2024-05-08T18:41:11.578" v="836" actId="14100"/>
          <ac:spMkLst>
            <pc:docMk/>
            <pc:sldMk cId="1040027336" sldId="8154"/>
            <ac:spMk id="9" creationId="{216A4D35-E908-692A-244A-6E8AA5DD5F1E}"/>
          </ac:spMkLst>
        </pc:spChg>
      </pc:sldChg>
      <pc:sldChg chg="modSp add mod modAnim">
        <pc:chgData name="FoustB" userId="036fd538-e6a0-4478-b832-b99ce6775b9a" providerId="ADAL" clId="{A4FC02B0-BC7D-48F6-9AE1-6B58C4473225}" dt="2024-05-08T18:42:28.416" v="875"/>
        <pc:sldMkLst>
          <pc:docMk/>
          <pc:sldMk cId="2005232598" sldId="8155"/>
        </pc:sldMkLst>
        <pc:spChg chg="mod">
          <ac:chgData name="FoustB" userId="036fd538-e6a0-4478-b832-b99ce6775b9a" providerId="ADAL" clId="{A4FC02B0-BC7D-48F6-9AE1-6B58C4473225}" dt="2024-05-08T18:41:46.947" v="873" actId="14100"/>
          <ac:spMkLst>
            <pc:docMk/>
            <pc:sldMk cId="2005232598" sldId="8155"/>
            <ac:spMk id="7" creationId="{FF8C876F-F36D-1537-5C11-B764A1D86E34}"/>
          </ac:spMkLst>
        </pc:spChg>
      </pc:sldChg>
      <pc:sldChg chg="modSp add mod">
        <pc:chgData name="FoustB" userId="036fd538-e6a0-4478-b832-b99ce6775b9a" providerId="ADAL" clId="{A4FC02B0-BC7D-48F6-9AE1-6B58C4473225}" dt="2024-05-08T18:42:39.818" v="903" actId="14100"/>
        <pc:sldMkLst>
          <pc:docMk/>
          <pc:sldMk cId="1191749067" sldId="8156"/>
        </pc:sldMkLst>
        <pc:spChg chg="mod">
          <ac:chgData name="FoustB" userId="036fd538-e6a0-4478-b832-b99ce6775b9a" providerId="ADAL" clId="{A4FC02B0-BC7D-48F6-9AE1-6B58C4473225}" dt="2024-05-08T18:42:39.818" v="903" actId="14100"/>
          <ac:spMkLst>
            <pc:docMk/>
            <pc:sldMk cId="1191749067" sldId="8156"/>
            <ac:spMk id="7" creationId="{FF8C876F-F36D-1537-5C11-B764A1D86E34}"/>
          </ac:spMkLst>
        </pc:spChg>
      </pc:sldChg>
      <pc:sldChg chg="modSp add mod">
        <pc:chgData name="FoustB" userId="036fd538-e6a0-4478-b832-b99ce6775b9a" providerId="ADAL" clId="{A4FC02B0-BC7D-48F6-9AE1-6B58C4473225}" dt="2024-05-08T18:42:49.992" v="916" actId="1076"/>
        <pc:sldMkLst>
          <pc:docMk/>
          <pc:sldMk cId="1853360620" sldId="8157"/>
        </pc:sldMkLst>
        <pc:spChg chg="mod">
          <ac:chgData name="FoustB" userId="036fd538-e6a0-4478-b832-b99ce6775b9a" providerId="ADAL" clId="{A4FC02B0-BC7D-48F6-9AE1-6B58C4473225}" dt="2024-05-08T18:42:49.992" v="916" actId="1076"/>
          <ac:spMkLst>
            <pc:docMk/>
            <pc:sldMk cId="1853360620" sldId="8157"/>
            <ac:spMk id="7" creationId="{FF8C876F-F36D-1537-5C11-B764A1D86E34}"/>
          </ac:spMkLst>
        </pc:spChg>
      </pc:sldChg>
      <pc:sldChg chg="modSp add mod">
        <pc:chgData name="FoustB" userId="036fd538-e6a0-4478-b832-b99ce6775b9a" providerId="ADAL" clId="{A4FC02B0-BC7D-48F6-9AE1-6B58C4473225}" dt="2024-05-08T18:43:27.872" v="993" actId="14100"/>
        <pc:sldMkLst>
          <pc:docMk/>
          <pc:sldMk cId="3376273352" sldId="8158"/>
        </pc:sldMkLst>
        <pc:spChg chg="mod">
          <ac:chgData name="FoustB" userId="036fd538-e6a0-4478-b832-b99ce6775b9a" providerId="ADAL" clId="{A4FC02B0-BC7D-48F6-9AE1-6B58C4473225}" dt="2024-05-08T18:43:27.872" v="993" actId="14100"/>
          <ac:spMkLst>
            <pc:docMk/>
            <pc:sldMk cId="3376273352" sldId="8158"/>
            <ac:spMk id="7" creationId="{FF8C876F-F36D-1537-5C11-B764A1D86E34}"/>
          </ac:spMkLst>
        </pc:spChg>
      </pc:sldChg>
      <pc:sldChg chg="modSp add mod modAnim">
        <pc:chgData name="FoustB" userId="036fd538-e6a0-4478-b832-b99ce6775b9a" providerId="ADAL" clId="{A4FC02B0-BC7D-48F6-9AE1-6B58C4473225}" dt="2024-05-08T18:43:43.726" v="996"/>
        <pc:sldMkLst>
          <pc:docMk/>
          <pc:sldMk cId="2121823489" sldId="8159"/>
        </pc:sldMkLst>
        <pc:spChg chg="mod">
          <ac:chgData name="FoustB" userId="036fd538-e6a0-4478-b832-b99ce6775b9a" providerId="ADAL" clId="{A4FC02B0-BC7D-48F6-9AE1-6B58C4473225}" dt="2024-05-08T18:43:34.257" v="995" actId="14100"/>
          <ac:spMkLst>
            <pc:docMk/>
            <pc:sldMk cId="2121823489" sldId="8159"/>
            <ac:spMk id="7" creationId="{FF8C876F-F36D-1537-5C11-B764A1D86E34}"/>
          </ac:spMkLst>
        </pc:spChg>
      </pc:sldChg>
      <pc:sldChg chg="modSp add mod modAnim">
        <pc:chgData name="FoustB" userId="036fd538-e6a0-4478-b832-b99ce6775b9a" providerId="ADAL" clId="{A4FC02B0-BC7D-48F6-9AE1-6B58C4473225}" dt="2024-05-08T18:53:30.932" v="1102"/>
        <pc:sldMkLst>
          <pc:docMk/>
          <pc:sldMk cId="2297029593" sldId="8160"/>
        </pc:sldMkLst>
        <pc:spChg chg="mod">
          <ac:chgData name="FoustB" userId="036fd538-e6a0-4478-b832-b99ce6775b9a" providerId="ADAL" clId="{A4FC02B0-BC7D-48F6-9AE1-6B58C4473225}" dt="2024-05-08T18:45:09.649" v="1094" actId="14100"/>
          <ac:spMkLst>
            <pc:docMk/>
            <pc:sldMk cId="2297029593" sldId="8160"/>
            <ac:spMk id="7" creationId="{FF8C876F-F36D-1537-5C11-B764A1D86E34}"/>
          </ac:spMkLst>
        </pc:spChg>
        <pc:picChg chg="mod">
          <ac:chgData name="FoustB" userId="036fd538-e6a0-4478-b832-b99ce6775b9a" providerId="ADAL" clId="{A4FC02B0-BC7D-48F6-9AE1-6B58C4473225}" dt="2024-05-08T18:44:11.519" v="1021" actId="1076"/>
          <ac:picMkLst>
            <pc:docMk/>
            <pc:sldMk cId="2297029593" sldId="8160"/>
            <ac:picMk id="8" creationId="{AB86AEC7-2F2F-9A4E-54BE-20FAA5FA53A1}"/>
          </ac:picMkLst>
        </pc:picChg>
      </pc:sldChg>
      <pc:sldChg chg="addSp modSp add mod modAnim">
        <pc:chgData name="FoustB" userId="036fd538-e6a0-4478-b832-b99ce6775b9a" providerId="ADAL" clId="{A4FC02B0-BC7D-48F6-9AE1-6B58C4473225}" dt="2024-05-08T19:12:55.937" v="1305"/>
        <pc:sldMkLst>
          <pc:docMk/>
          <pc:sldMk cId="1056809415" sldId="8161"/>
        </pc:sldMkLst>
        <pc:spChg chg="add mod">
          <ac:chgData name="FoustB" userId="036fd538-e6a0-4478-b832-b99ce6775b9a" providerId="ADAL" clId="{A4FC02B0-BC7D-48F6-9AE1-6B58C4473225}" dt="2024-05-08T18:54:36.668" v="1226" actId="1076"/>
          <ac:spMkLst>
            <pc:docMk/>
            <pc:sldMk cId="1056809415" sldId="8161"/>
            <ac:spMk id="2" creationId="{D602B716-2708-8A99-DFC0-C30C6D60EE12}"/>
          </ac:spMkLst>
        </pc:spChg>
        <pc:spChg chg="add mod">
          <ac:chgData name="FoustB" userId="036fd538-e6a0-4478-b832-b99ce6775b9a" providerId="ADAL" clId="{A4FC02B0-BC7D-48F6-9AE1-6B58C4473225}" dt="2024-05-08T19:12:54.469" v="1304"/>
          <ac:spMkLst>
            <pc:docMk/>
            <pc:sldMk cId="1056809415" sldId="8161"/>
            <ac:spMk id="3" creationId="{1309EF45-3FDD-124C-147B-8BCC74B7072B}"/>
          </ac:spMkLst>
        </pc:spChg>
        <pc:spChg chg="mod">
          <ac:chgData name="FoustB" userId="036fd538-e6a0-4478-b832-b99ce6775b9a" providerId="ADAL" clId="{A4FC02B0-BC7D-48F6-9AE1-6B58C4473225}" dt="2024-05-08T18:54:41.564" v="1228" actId="14100"/>
          <ac:spMkLst>
            <pc:docMk/>
            <pc:sldMk cId="1056809415" sldId="8161"/>
            <ac:spMk id="9" creationId="{216A4D35-E908-692A-244A-6E8AA5DD5F1E}"/>
          </ac:spMkLst>
        </pc:spChg>
      </pc:sldChg>
      <pc:sldChg chg="add del">
        <pc:chgData name="FoustB" userId="036fd538-e6a0-4478-b832-b99ce6775b9a" providerId="ADAL" clId="{A4FC02B0-BC7D-48F6-9AE1-6B58C4473225}" dt="2024-05-08T18:45:39.378" v="1099"/>
        <pc:sldMkLst>
          <pc:docMk/>
          <pc:sldMk cId="1226275837" sldId="8161"/>
        </pc:sldMkLst>
      </pc:sldChg>
      <pc:sldChg chg="addSp delSp modSp add mod modAnim">
        <pc:chgData name="FoustB" userId="036fd538-e6a0-4478-b832-b99ce6775b9a" providerId="ADAL" clId="{A4FC02B0-BC7D-48F6-9AE1-6B58C4473225}" dt="2024-05-08T19:14:09.644" v="1385"/>
        <pc:sldMkLst>
          <pc:docMk/>
          <pc:sldMk cId="2604218542" sldId="8162"/>
        </pc:sldMkLst>
        <pc:spChg chg="del">
          <ac:chgData name="FoustB" userId="036fd538-e6a0-4478-b832-b99ce6775b9a" providerId="ADAL" clId="{A4FC02B0-BC7D-48F6-9AE1-6B58C4473225}" dt="2024-05-08T19:03:29.230" v="1245" actId="478"/>
          <ac:spMkLst>
            <pc:docMk/>
            <pc:sldMk cId="2604218542" sldId="8162"/>
            <ac:spMk id="2" creationId="{D602B716-2708-8A99-DFC0-C30C6D60EE12}"/>
          </ac:spMkLst>
        </pc:spChg>
        <pc:spChg chg="add mod">
          <ac:chgData name="FoustB" userId="036fd538-e6a0-4478-b832-b99ce6775b9a" providerId="ADAL" clId="{A4FC02B0-BC7D-48F6-9AE1-6B58C4473225}" dt="2024-05-08T19:11:21.575" v="1282" actId="1037"/>
          <ac:spMkLst>
            <pc:docMk/>
            <pc:sldMk cId="2604218542" sldId="8162"/>
            <ac:spMk id="4" creationId="{7276BFBB-B070-6A24-9052-5C37F23A4BEF}"/>
          </ac:spMkLst>
        </pc:spChg>
        <pc:spChg chg="add del mod">
          <ac:chgData name="FoustB" userId="036fd538-e6a0-4478-b832-b99ce6775b9a" providerId="ADAL" clId="{A4FC02B0-BC7D-48F6-9AE1-6B58C4473225}" dt="2024-05-08T19:11:43.035" v="1289" actId="478"/>
          <ac:spMkLst>
            <pc:docMk/>
            <pc:sldMk cId="2604218542" sldId="8162"/>
            <ac:spMk id="5" creationId="{D80B6328-8E3E-D76C-869C-48320F5DDC45}"/>
          </ac:spMkLst>
        </pc:spChg>
        <pc:spChg chg="mod">
          <ac:chgData name="FoustB" userId="036fd538-e6a0-4478-b832-b99ce6775b9a" providerId="ADAL" clId="{A4FC02B0-BC7D-48F6-9AE1-6B58C4473225}" dt="2024-05-08T18:57:43.534" v="1244" actId="207"/>
          <ac:spMkLst>
            <pc:docMk/>
            <pc:sldMk cId="2604218542" sldId="8162"/>
            <ac:spMk id="6" creationId="{24A6BF19-566B-9F46-C7A9-0D52B70E488D}"/>
          </ac:spMkLst>
        </pc:spChg>
        <pc:spChg chg="mod">
          <ac:chgData name="FoustB" userId="036fd538-e6a0-4478-b832-b99ce6775b9a" providerId="ADAL" clId="{A4FC02B0-BC7D-48F6-9AE1-6B58C4473225}" dt="2024-05-08T19:04:41.452" v="1257" actId="207"/>
          <ac:spMkLst>
            <pc:docMk/>
            <pc:sldMk cId="2604218542" sldId="8162"/>
            <ac:spMk id="7" creationId="{FF8C876F-F36D-1537-5C11-B764A1D86E34}"/>
          </ac:spMkLst>
        </pc:spChg>
        <pc:spChg chg="del">
          <ac:chgData name="FoustB" userId="036fd538-e6a0-4478-b832-b99ce6775b9a" providerId="ADAL" clId="{A4FC02B0-BC7D-48F6-9AE1-6B58C4473225}" dt="2024-05-08T19:03:30.924" v="1246" actId="478"/>
          <ac:spMkLst>
            <pc:docMk/>
            <pc:sldMk cId="2604218542" sldId="8162"/>
            <ac:spMk id="9" creationId="{216A4D35-E908-692A-244A-6E8AA5DD5F1E}"/>
          </ac:spMkLst>
        </pc:spChg>
        <pc:spChg chg="add mod">
          <ac:chgData name="FoustB" userId="036fd538-e6a0-4478-b832-b99ce6775b9a" providerId="ADAL" clId="{A4FC02B0-BC7D-48F6-9AE1-6B58C4473225}" dt="2024-05-08T19:12:32.648" v="1303" actId="1038"/>
          <ac:spMkLst>
            <pc:docMk/>
            <pc:sldMk cId="2604218542" sldId="8162"/>
            <ac:spMk id="10" creationId="{185847BC-5B13-A534-5E5F-FAC3E3F64DC7}"/>
          </ac:spMkLst>
        </pc:spChg>
        <pc:picChg chg="add mod">
          <ac:chgData name="FoustB" userId="036fd538-e6a0-4478-b832-b99ce6775b9a" providerId="ADAL" clId="{A4FC02B0-BC7D-48F6-9AE1-6B58C4473225}" dt="2024-05-08T19:04:51.950" v="1258" actId="732"/>
          <ac:picMkLst>
            <pc:docMk/>
            <pc:sldMk cId="2604218542" sldId="8162"/>
            <ac:picMk id="3" creationId="{0128E148-A2AE-89D1-D144-3AD2EBCABCCB}"/>
          </ac:picMkLst>
        </pc:picChg>
        <pc:picChg chg="mod">
          <ac:chgData name="FoustB" userId="036fd538-e6a0-4478-b832-b99ce6775b9a" providerId="ADAL" clId="{A4FC02B0-BC7D-48F6-9AE1-6B58C4473225}" dt="2024-05-08T19:04:07.184" v="1254" actId="167"/>
          <ac:picMkLst>
            <pc:docMk/>
            <pc:sldMk cId="2604218542" sldId="8162"/>
            <ac:picMk id="8" creationId="{AB86AEC7-2F2F-9A4E-54BE-20FAA5FA53A1}"/>
          </ac:picMkLst>
        </pc:picChg>
      </pc:sldChg>
      <pc:sldChg chg="delSp modSp add mod delAnim">
        <pc:chgData name="FoustB" userId="036fd538-e6a0-4478-b832-b99ce6775b9a" providerId="ADAL" clId="{A4FC02B0-BC7D-48F6-9AE1-6B58C4473225}" dt="2024-05-08T19:14:02.692" v="1382" actId="1076"/>
        <pc:sldMkLst>
          <pc:docMk/>
          <pc:sldMk cId="137162985" sldId="8163"/>
        </pc:sldMkLst>
        <pc:spChg chg="del">
          <ac:chgData name="FoustB" userId="036fd538-e6a0-4478-b832-b99ce6775b9a" providerId="ADAL" clId="{A4FC02B0-BC7D-48F6-9AE1-6B58C4473225}" dt="2024-05-08T19:13:36.166" v="1376" actId="478"/>
          <ac:spMkLst>
            <pc:docMk/>
            <pc:sldMk cId="137162985" sldId="8163"/>
            <ac:spMk id="4" creationId="{7276BFBB-B070-6A24-9052-5C37F23A4BEF}"/>
          </ac:spMkLst>
        </pc:spChg>
        <pc:spChg chg="mod">
          <ac:chgData name="FoustB" userId="036fd538-e6a0-4478-b832-b99ce6775b9a" providerId="ADAL" clId="{A4FC02B0-BC7D-48F6-9AE1-6B58C4473225}" dt="2024-05-08T19:14:02.692" v="1382" actId="1076"/>
          <ac:spMkLst>
            <pc:docMk/>
            <pc:sldMk cId="137162985" sldId="8163"/>
            <ac:spMk id="10" creationId="{185847BC-5B13-A534-5E5F-FAC3E3F64DC7}"/>
          </ac:spMkLst>
        </pc:spChg>
      </pc:sldChg>
      <pc:sldChg chg="delSp modSp add mod modAnim">
        <pc:chgData name="FoustB" userId="036fd538-e6a0-4478-b832-b99ce6775b9a" providerId="ADAL" clId="{A4FC02B0-BC7D-48F6-9AE1-6B58C4473225}" dt="2024-05-08T19:19:57.539" v="1439"/>
        <pc:sldMkLst>
          <pc:docMk/>
          <pc:sldMk cId="2130540104" sldId="8164"/>
        </pc:sldMkLst>
        <pc:spChg chg="mod">
          <ac:chgData name="FoustB" userId="036fd538-e6a0-4478-b832-b99ce6775b9a" providerId="ADAL" clId="{A4FC02B0-BC7D-48F6-9AE1-6B58C4473225}" dt="2024-05-08T19:19:50.645" v="1437" actId="1076"/>
          <ac:spMkLst>
            <pc:docMk/>
            <pc:sldMk cId="2130540104" sldId="8164"/>
            <ac:spMk id="4" creationId="{7276BFBB-B070-6A24-9052-5C37F23A4BEF}"/>
          </ac:spMkLst>
        </pc:spChg>
        <pc:spChg chg="del">
          <ac:chgData name="FoustB" userId="036fd538-e6a0-4478-b832-b99ce6775b9a" providerId="ADAL" clId="{A4FC02B0-BC7D-48F6-9AE1-6B58C4473225}" dt="2024-05-08T19:19:10.405" v="1390" actId="478"/>
          <ac:spMkLst>
            <pc:docMk/>
            <pc:sldMk cId="2130540104" sldId="8164"/>
            <ac:spMk id="10" creationId="{185847BC-5B13-A534-5E5F-FAC3E3F64DC7}"/>
          </ac:spMkLst>
        </pc:spChg>
      </pc:sldChg>
      <pc:sldChg chg="modSp mod">
        <pc:chgData name="FoustB" userId="036fd538-e6a0-4478-b832-b99ce6775b9a" providerId="ADAL" clId="{A4FC02B0-BC7D-48F6-9AE1-6B58C4473225}" dt="2024-05-10T18:05:07.159" v="1461" actId="5793"/>
        <pc:sldMkLst>
          <pc:docMk/>
          <pc:sldMk cId="3781585937" sldId="8173"/>
        </pc:sldMkLst>
        <pc:spChg chg="mod">
          <ac:chgData name="FoustB" userId="036fd538-e6a0-4478-b832-b99ce6775b9a" providerId="ADAL" clId="{A4FC02B0-BC7D-48F6-9AE1-6B58C4473225}" dt="2024-05-10T18:05:07.159" v="1461" actId="5793"/>
          <ac:spMkLst>
            <pc:docMk/>
            <pc:sldMk cId="3781585937" sldId="8173"/>
            <ac:spMk id="4" creationId="{7276BFBB-B070-6A24-9052-5C37F23A4BEF}"/>
          </ac:spMkLst>
        </pc:spChg>
      </pc:sldChg>
      <pc:sldChg chg="addSp delSp modSp mod delAnim modAnim">
        <pc:chgData name="FoustB" userId="036fd538-e6a0-4478-b832-b99ce6775b9a" providerId="ADAL" clId="{A4FC02B0-BC7D-48F6-9AE1-6B58C4473225}" dt="2024-05-11T15:07:00.130" v="1483"/>
        <pc:sldMkLst>
          <pc:docMk/>
          <pc:sldMk cId="2013831598" sldId="8177"/>
        </pc:sldMkLst>
        <pc:spChg chg="del">
          <ac:chgData name="FoustB" userId="036fd538-e6a0-4478-b832-b99ce6775b9a" providerId="ADAL" clId="{A4FC02B0-BC7D-48F6-9AE1-6B58C4473225}" dt="2024-05-11T15:06:20.001" v="1478" actId="478"/>
          <ac:spMkLst>
            <pc:docMk/>
            <pc:sldMk cId="2013831598" sldId="8177"/>
            <ac:spMk id="2" creationId="{7276BFBB-B070-6A24-9052-5C37F23A4BEF}"/>
          </ac:spMkLst>
        </pc:spChg>
        <pc:spChg chg="add mod">
          <ac:chgData name="FoustB" userId="036fd538-e6a0-4478-b832-b99ce6775b9a" providerId="ADAL" clId="{A4FC02B0-BC7D-48F6-9AE1-6B58C4473225}" dt="2024-05-11T15:06:20.453" v="1479"/>
          <ac:spMkLst>
            <pc:docMk/>
            <pc:sldMk cId="2013831598" sldId="8177"/>
            <ac:spMk id="5" creationId="{8B0C6FAE-6755-9FBE-634B-128F33171984}"/>
          </ac:spMkLst>
        </pc:spChg>
      </pc:sldChg>
      <pc:sldChg chg="addSp delSp modSp mod">
        <pc:chgData name="FoustB" userId="036fd538-e6a0-4478-b832-b99ce6775b9a" providerId="ADAL" clId="{A4FC02B0-BC7D-48F6-9AE1-6B58C4473225}" dt="2024-05-11T15:06:13.244" v="1477"/>
        <pc:sldMkLst>
          <pc:docMk/>
          <pc:sldMk cId="3212644949" sldId="8178"/>
        </pc:sldMkLst>
        <pc:spChg chg="del">
          <ac:chgData name="FoustB" userId="036fd538-e6a0-4478-b832-b99ce6775b9a" providerId="ADAL" clId="{A4FC02B0-BC7D-48F6-9AE1-6B58C4473225}" dt="2024-05-11T15:06:12.259" v="1476" actId="478"/>
          <ac:spMkLst>
            <pc:docMk/>
            <pc:sldMk cId="3212644949" sldId="8178"/>
            <ac:spMk id="2" creationId="{7276BFBB-B070-6A24-9052-5C37F23A4BEF}"/>
          </ac:spMkLst>
        </pc:spChg>
        <pc:spChg chg="add mod">
          <ac:chgData name="FoustB" userId="036fd538-e6a0-4478-b832-b99ce6775b9a" providerId="ADAL" clId="{A4FC02B0-BC7D-48F6-9AE1-6B58C4473225}" dt="2024-05-11T15:06:13.244" v="1477"/>
          <ac:spMkLst>
            <pc:docMk/>
            <pc:sldMk cId="3212644949" sldId="8178"/>
            <ac:spMk id="5" creationId="{806FEFEC-FEA9-769C-DB9C-54B841E42D77}"/>
          </ac:spMkLst>
        </pc:spChg>
      </pc:sldChg>
      <pc:sldChg chg="addSp delSp modSp mod">
        <pc:chgData name="FoustB" userId="036fd538-e6a0-4478-b832-b99ce6775b9a" providerId="ADAL" clId="{A4FC02B0-BC7D-48F6-9AE1-6B58C4473225}" dt="2024-05-11T15:06:06.771" v="1475"/>
        <pc:sldMkLst>
          <pc:docMk/>
          <pc:sldMk cId="133608134" sldId="8179"/>
        </pc:sldMkLst>
        <pc:spChg chg="del">
          <ac:chgData name="FoustB" userId="036fd538-e6a0-4478-b832-b99ce6775b9a" providerId="ADAL" clId="{A4FC02B0-BC7D-48F6-9AE1-6B58C4473225}" dt="2024-05-11T15:06:05.759" v="1474" actId="478"/>
          <ac:spMkLst>
            <pc:docMk/>
            <pc:sldMk cId="133608134" sldId="8179"/>
            <ac:spMk id="2" creationId="{7276BFBB-B070-6A24-9052-5C37F23A4BEF}"/>
          </ac:spMkLst>
        </pc:spChg>
        <pc:spChg chg="add mod">
          <ac:chgData name="FoustB" userId="036fd538-e6a0-4478-b832-b99ce6775b9a" providerId="ADAL" clId="{A4FC02B0-BC7D-48F6-9AE1-6B58C4473225}" dt="2024-05-11T15:06:06.771" v="1475"/>
          <ac:spMkLst>
            <pc:docMk/>
            <pc:sldMk cId="133608134" sldId="8179"/>
            <ac:spMk id="5" creationId="{2500E7AC-C307-E7BC-B05B-84831D93E699}"/>
          </ac:spMkLst>
        </pc:spChg>
      </pc:sldChg>
      <pc:sldChg chg="addSp delSp modSp mod">
        <pc:chgData name="FoustB" userId="036fd538-e6a0-4478-b832-b99ce6775b9a" providerId="ADAL" clId="{A4FC02B0-BC7D-48F6-9AE1-6B58C4473225}" dt="2024-05-11T15:05:57.162" v="1473"/>
        <pc:sldMkLst>
          <pc:docMk/>
          <pc:sldMk cId="1204666106" sldId="8180"/>
        </pc:sldMkLst>
        <pc:spChg chg="del">
          <ac:chgData name="FoustB" userId="036fd538-e6a0-4478-b832-b99ce6775b9a" providerId="ADAL" clId="{A4FC02B0-BC7D-48F6-9AE1-6B58C4473225}" dt="2024-05-11T15:05:56.160" v="1472" actId="478"/>
          <ac:spMkLst>
            <pc:docMk/>
            <pc:sldMk cId="1204666106" sldId="8180"/>
            <ac:spMk id="2" creationId="{7276BFBB-B070-6A24-9052-5C37F23A4BEF}"/>
          </ac:spMkLst>
        </pc:spChg>
        <pc:spChg chg="add mod">
          <ac:chgData name="FoustB" userId="036fd538-e6a0-4478-b832-b99ce6775b9a" providerId="ADAL" clId="{A4FC02B0-BC7D-48F6-9AE1-6B58C4473225}" dt="2024-05-11T15:05:57.162" v="1473"/>
          <ac:spMkLst>
            <pc:docMk/>
            <pc:sldMk cId="1204666106" sldId="8180"/>
            <ac:spMk id="8" creationId="{033C92A4-6A98-94CB-2A9A-25457D14E0D6}"/>
          </ac:spMkLst>
        </pc:spChg>
      </pc:sldChg>
      <pc:sldChg chg="addSp delSp modSp mod">
        <pc:chgData name="FoustB" userId="036fd538-e6a0-4478-b832-b99ce6775b9a" providerId="ADAL" clId="{A4FC02B0-BC7D-48F6-9AE1-6B58C4473225}" dt="2024-05-11T15:05:48.826" v="1471"/>
        <pc:sldMkLst>
          <pc:docMk/>
          <pc:sldMk cId="1609834530" sldId="8181"/>
        </pc:sldMkLst>
        <pc:spChg chg="del">
          <ac:chgData name="FoustB" userId="036fd538-e6a0-4478-b832-b99ce6775b9a" providerId="ADAL" clId="{A4FC02B0-BC7D-48F6-9AE1-6B58C4473225}" dt="2024-05-11T15:05:47.817" v="1470" actId="478"/>
          <ac:spMkLst>
            <pc:docMk/>
            <pc:sldMk cId="1609834530" sldId="8181"/>
            <ac:spMk id="2" creationId="{7276BFBB-B070-6A24-9052-5C37F23A4BEF}"/>
          </ac:spMkLst>
        </pc:spChg>
        <pc:spChg chg="add mod">
          <ac:chgData name="FoustB" userId="036fd538-e6a0-4478-b832-b99ce6775b9a" providerId="ADAL" clId="{A4FC02B0-BC7D-48F6-9AE1-6B58C4473225}" dt="2024-05-11T15:05:48.826" v="1471"/>
          <ac:spMkLst>
            <pc:docMk/>
            <pc:sldMk cId="1609834530" sldId="8181"/>
            <ac:spMk id="8" creationId="{2CDEE8F1-9E6A-F2A9-C440-0D134BA7CBBC}"/>
          </ac:spMkLst>
        </pc:spChg>
      </pc:sldChg>
      <pc:sldChg chg="addSp delSp modSp mod">
        <pc:chgData name="FoustB" userId="036fd538-e6a0-4478-b832-b99ce6775b9a" providerId="ADAL" clId="{A4FC02B0-BC7D-48F6-9AE1-6B58C4473225}" dt="2024-05-11T15:05:43.025" v="1469"/>
        <pc:sldMkLst>
          <pc:docMk/>
          <pc:sldMk cId="3404075403" sldId="8182"/>
        </pc:sldMkLst>
        <pc:spChg chg="del">
          <ac:chgData name="FoustB" userId="036fd538-e6a0-4478-b832-b99ce6775b9a" providerId="ADAL" clId="{A4FC02B0-BC7D-48F6-9AE1-6B58C4473225}" dt="2024-05-11T15:05:42.038" v="1468" actId="478"/>
          <ac:spMkLst>
            <pc:docMk/>
            <pc:sldMk cId="3404075403" sldId="8182"/>
            <ac:spMk id="2" creationId="{7276BFBB-B070-6A24-9052-5C37F23A4BEF}"/>
          </ac:spMkLst>
        </pc:spChg>
        <pc:spChg chg="add mod">
          <ac:chgData name="FoustB" userId="036fd538-e6a0-4478-b832-b99ce6775b9a" providerId="ADAL" clId="{A4FC02B0-BC7D-48F6-9AE1-6B58C4473225}" dt="2024-05-11T15:05:43.025" v="1469"/>
          <ac:spMkLst>
            <pc:docMk/>
            <pc:sldMk cId="3404075403" sldId="8182"/>
            <ac:spMk id="8" creationId="{52495CA3-E6C1-27CA-0382-EB4D8140141E}"/>
          </ac:spMkLst>
        </pc:spChg>
      </pc:sldChg>
      <pc:sldChg chg="addSp delSp modSp mod">
        <pc:chgData name="FoustB" userId="036fd538-e6a0-4478-b832-b99ce6775b9a" providerId="ADAL" clId="{A4FC02B0-BC7D-48F6-9AE1-6B58C4473225}" dt="2024-05-11T15:14:32.591" v="1487" actId="14100"/>
        <pc:sldMkLst>
          <pc:docMk/>
          <pc:sldMk cId="3615424081" sldId="8183"/>
        </pc:sldMkLst>
        <pc:spChg chg="del">
          <ac:chgData name="FoustB" userId="036fd538-e6a0-4478-b832-b99ce6775b9a" providerId="ADAL" clId="{A4FC02B0-BC7D-48F6-9AE1-6B58C4473225}" dt="2024-05-11T15:05:36.469" v="1466" actId="478"/>
          <ac:spMkLst>
            <pc:docMk/>
            <pc:sldMk cId="3615424081" sldId="8183"/>
            <ac:spMk id="2" creationId="{7276BFBB-B070-6A24-9052-5C37F23A4BEF}"/>
          </ac:spMkLst>
        </pc:spChg>
        <pc:spChg chg="mod">
          <ac:chgData name="FoustB" userId="036fd538-e6a0-4478-b832-b99ce6775b9a" providerId="ADAL" clId="{A4FC02B0-BC7D-48F6-9AE1-6B58C4473225}" dt="2024-05-11T15:14:32.591" v="1487" actId="14100"/>
          <ac:spMkLst>
            <pc:docMk/>
            <pc:sldMk cId="3615424081" sldId="8183"/>
            <ac:spMk id="5" creationId="{D55FCC41-2CE9-DC41-6C23-97F458DC7727}"/>
          </ac:spMkLst>
        </pc:spChg>
        <pc:spChg chg="add mod">
          <ac:chgData name="FoustB" userId="036fd538-e6a0-4478-b832-b99ce6775b9a" providerId="ADAL" clId="{A4FC02B0-BC7D-48F6-9AE1-6B58C4473225}" dt="2024-05-11T15:05:37.440" v="1467"/>
          <ac:spMkLst>
            <pc:docMk/>
            <pc:sldMk cId="3615424081" sldId="8183"/>
            <ac:spMk id="8" creationId="{FEF8EDCE-54EE-398A-2626-149F13A541BD}"/>
          </ac:spMkLst>
        </pc:spChg>
      </pc:sldChg>
      <pc:sldChg chg="addSp delSp modSp mod">
        <pc:chgData name="FoustB" userId="036fd538-e6a0-4478-b832-b99ce6775b9a" providerId="ADAL" clId="{A4FC02B0-BC7D-48F6-9AE1-6B58C4473225}" dt="2024-05-11T15:14:26.240" v="1486" actId="14100"/>
        <pc:sldMkLst>
          <pc:docMk/>
          <pc:sldMk cId="3407366457" sldId="8184"/>
        </pc:sldMkLst>
        <pc:spChg chg="del">
          <ac:chgData name="FoustB" userId="036fd538-e6a0-4478-b832-b99ce6775b9a" providerId="ADAL" clId="{A4FC02B0-BC7D-48F6-9AE1-6B58C4473225}" dt="2024-05-11T15:05:25.855" v="1464" actId="478"/>
          <ac:spMkLst>
            <pc:docMk/>
            <pc:sldMk cId="3407366457" sldId="8184"/>
            <ac:spMk id="2" creationId="{7276BFBB-B070-6A24-9052-5C37F23A4BEF}"/>
          </ac:spMkLst>
        </pc:spChg>
        <pc:spChg chg="mod">
          <ac:chgData name="FoustB" userId="036fd538-e6a0-4478-b832-b99ce6775b9a" providerId="ADAL" clId="{A4FC02B0-BC7D-48F6-9AE1-6B58C4473225}" dt="2024-05-11T15:14:26.240" v="1486" actId="14100"/>
          <ac:spMkLst>
            <pc:docMk/>
            <pc:sldMk cId="3407366457" sldId="8184"/>
            <ac:spMk id="5" creationId="{D55FCC41-2CE9-DC41-6C23-97F458DC7727}"/>
          </ac:spMkLst>
        </pc:spChg>
        <pc:spChg chg="add mod">
          <ac:chgData name="FoustB" userId="036fd538-e6a0-4478-b832-b99ce6775b9a" providerId="ADAL" clId="{A4FC02B0-BC7D-48F6-9AE1-6B58C4473225}" dt="2024-05-11T15:05:27.048" v="1465"/>
          <ac:spMkLst>
            <pc:docMk/>
            <pc:sldMk cId="3407366457" sldId="8184"/>
            <ac:spMk id="8" creationId="{88A8E2CB-29EC-2B35-A8C7-E761AD41F0AB}"/>
          </ac:spMkLst>
        </pc:spChg>
      </pc:sldChg>
      <pc:sldChg chg="addSp delSp modSp mod">
        <pc:chgData name="FoustB" userId="036fd538-e6a0-4478-b832-b99ce6775b9a" providerId="ADAL" clId="{A4FC02B0-BC7D-48F6-9AE1-6B58C4473225}" dt="2024-05-11T15:14:11.102" v="1485" actId="14100"/>
        <pc:sldMkLst>
          <pc:docMk/>
          <pc:sldMk cId="223512382" sldId="8187"/>
        </pc:sldMkLst>
        <pc:spChg chg="del">
          <ac:chgData name="FoustB" userId="036fd538-e6a0-4478-b832-b99ce6775b9a" providerId="ADAL" clId="{A4FC02B0-BC7D-48F6-9AE1-6B58C4473225}" dt="2024-05-11T15:05:18.624" v="1462" actId="478"/>
          <ac:spMkLst>
            <pc:docMk/>
            <pc:sldMk cId="223512382" sldId="8187"/>
            <ac:spMk id="2" creationId="{7276BFBB-B070-6A24-9052-5C37F23A4BEF}"/>
          </ac:spMkLst>
        </pc:spChg>
        <pc:spChg chg="mod">
          <ac:chgData name="FoustB" userId="036fd538-e6a0-4478-b832-b99ce6775b9a" providerId="ADAL" clId="{A4FC02B0-BC7D-48F6-9AE1-6B58C4473225}" dt="2024-05-11T15:14:11.102" v="1485" actId="14100"/>
          <ac:spMkLst>
            <pc:docMk/>
            <pc:sldMk cId="223512382" sldId="8187"/>
            <ac:spMk id="5" creationId="{D55FCC41-2CE9-DC41-6C23-97F458DC7727}"/>
          </ac:spMkLst>
        </pc:spChg>
        <pc:spChg chg="add mod">
          <ac:chgData name="FoustB" userId="036fd538-e6a0-4478-b832-b99ce6775b9a" providerId="ADAL" clId="{A4FC02B0-BC7D-48F6-9AE1-6B58C4473225}" dt="2024-05-11T15:05:19.767" v="1463"/>
          <ac:spMkLst>
            <pc:docMk/>
            <pc:sldMk cId="223512382" sldId="8187"/>
            <ac:spMk id="8" creationId="{D935D98C-0AFA-A60D-5BA1-41A3B223974A}"/>
          </ac:spMkLst>
        </pc:spChg>
      </pc:sldChg>
      <pc:sldChg chg="modAnim">
        <pc:chgData name="FoustB" userId="036fd538-e6a0-4478-b832-b99ce6775b9a" providerId="ADAL" clId="{A4FC02B0-BC7D-48F6-9AE1-6B58C4473225}" dt="2024-05-11T16:18:25.784" v="1490"/>
        <pc:sldMkLst>
          <pc:docMk/>
          <pc:sldMk cId="3380526182" sldId="8197"/>
        </pc:sldMkLst>
      </pc:sldChg>
      <pc:sldChg chg="delSp mod delAnim">
        <pc:chgData name="FoustB" userId="036fd538-e6a0-4478-b832-b99ce6775b9a" providerId="ADAL" clId="{A4FC02B0-BC7D-48F6-9AE1-6B58C4473225}" dt="2024-05-11T15:13:12.793" v="1484" actId="478"/>
        <pc:sldMkLst>
          <pc:docMk/>
          <pc:sldMk cId="84626927" sldId="8201"/>
        </pc:sldMkLst>
        <pc:spChg chg="del">
          <ac:chgData name="FoustB" userId="036fd538-e6a0-4478-b832-b99ce6775b9a" providerId="ADAL" clId="{A4FC02B0-BC7D-48F6-9AE1-6B58C4473225}" dt="2024-05-11T15:13:12.793" v="1484" actId="478"/>
          <ac:spMkLst>
            <pc:docMk/>
            <pc:sldMk cId="84626927" sldId="8201"/>
            <ac:spMk id="8" creationId="{A561196B-CF47-AF03-E73A-4F0CEB5083B5}"/>
          </ac:spMkLst>
        </pc:spChg>
      </pc:sldChg>
      <pc:sldChg chg="modSp">
        <pc:chgData name="FoustB" userId="036fd538-e6a0-4478-b832-b99ce6775b9a" providerId="ADAL" clId="{A4FC02B0-BC7D-48F6-9AE1-6B58C4473225}" dt="2024-05-12T13:17:59.848" v="1499" actId="20577"/>
        <pc:sldMkLst>
          <pc:docMk/>
          <pc:sldMk cId="83219108" sldId="8210"/>
        </pc:sldMkLst>
        <pc:spChg chg="mod">
          <ac:chgData name="FoustB" userId="036fd538-e6a0-4478-b832-b99ce6775b9a" providerId="ADAL" clId="{A4FC02B0-BC7D-48F6-9AE1-6B58C4473225}" dt="2024-05-12T13:17:59.848" v="1499" actId="20577"/>
          <ac:spMkLst>
            <pc:docMk/>
            <pc:sldMk cId="83219108" sldId="8210"/>
            <ac:spMk id="9" creationId="{FB136FD4-1C36-61AB-6AF2-198335325FF3}"/>
          </ac:spMkLst>
        </pc:spChg>
      </pc:sldChg>
      <pc:sldChg chg="modSp mod">
        <pc:chgData name="FoustB" userId="036fd538-e6a0-4478-b832-b99ce6775b9a" providerId="ADAL" clId="{A4FC02B0-BC7D-48F6-9AE1-6B58C4473225}" dt="2024-05-12T13:18:04.816" v="1504" actId="20577"/>
        <pc:sldMkLst>
          <pc:docMk/>
          <pc:sldMk cId="3554625681" sldId="8211"/>
        </pc:sldMkLst>
        <pc:spChg chg="mod">
          <ac:chgData name="FoustB" userId="036fd538-e6a0-4478-b832-b99ce6775b9a" providerId="ADAL" clId="{A4FC02B0-BC7D-48F6-9AE1-6B58C4473225}" dt="2024-05-12T13:18:04.816" v="1504" actId="20577"/>
          <ac:spMkLst>
            <pc:docMk/>
            <pc:sldMk cId="3554625681" sldId="8211"/>
            <ac:spMk id="9" creationId="{FB136FD4-1C36-61AB-6AF2-198335325FF3}"/>
          </ac:spMkLst>
        </pc:spChg>
      </pc:sldChg>
      <pc:sldChg chg="modSp mod">
        <pc:chgData name="FoustB" userId="036fd538-e6a0-4478-b832-b99ce6775b9a" providerId="ADAL" clId="{A4FC02B0-BC7D-48F6-9AE1-6B58C4473225}" dt="2024-05-12T13:18:10.410" v="1509" actId="20577"/>
        <pc:sldMkLst>
          <pc:docMk/>
          <pc:sldMk cId="1558149400" sldId="8212"/>
        </pc:sldMkLst>
        <pc:spChg chg="mod">
          <ac:chgData name="FoustB" userId="036fd538-e6a0-4478-b832-b99ce6775b9a" providerId="ADAL" clId="{A4FC02B0-BC7D-48F6-9AE1-6B58C4473225}" dt="2024-05-12T13:18:10.410" v="1509" actId="20577"/>
          <ac:spMkLst>
            <pc:docMk/>
            <pc:sldMk cId="1558149400" sldId="8212"/>
            <ac:spMk id="9" creationId="{FB136FD4-1C36-61AB-6AF2-198335325FF3}"/>
          </ac:spMkLst>
        </pc:spChg>
      </pc:sldChg>
      <pc:sldChg chg="modSp add mod modAnim">
        <pc:chgData name="FoustB" userId="036fd538-e6a0-4478-b832-b99ce6775b9a" providerId="ADAL" clId="{A4FC02B0-BC7D-48F6-9AE1-6B58C4473225}" dt="2024-05-12T13:21:34.704" v="1575"/>
        <pc:sldMkLst>
          <pc:docMk/>
          <pc:sldMk cId="1702999127" sldId="8224"/>
        </pc:sldMkLst>
        <pc:spChg chg="mod">
          <ac:chgData name="FoustB" userId="036fd538-e6a0-4478-b832-b99ce6775b9a" providerId="ADAL" clId="{A4FC02B0-BC7D-48F6-9AE1-6B58C4473225}" dt="2024-05-12T13:21:14.703" v="1574" actId="14100"/>
          <ac:spMkLst>
            <pc:docMk/>
            <pc:sldMk cId="1702999127" sldId="8224"/>
            <ac:spMk id="4" creationId="{B4D41830-2DD8-2AFE-EC89-3EE21037B4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5/24/2024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82</a:t>
            </a:fld>
            <a:endParaRPr lang="en-US" dirty="0"/>
          </a:p>
        </p:txBody>
      </p:sp>
    </p:spTree>
    <p:extLst>
      <p:ext uri="{BB962C8B-B14F-4D97-AF65-F5344CB8AC3E}">
        <p14:creationId xmlns:p14="http://schemas.microsoft.com/office/powerpoint/2010/main" val="195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5/24/2024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5/24/2024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5/24/2024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5/24/2024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5/24/2024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5/24/2024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5/24/2024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5/24/2024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5/24/2024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5/24/2024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5/24/2024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5/24/2024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5943600" y="5387159"/>
            <a:ext cx="5924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How can he say this?</a:t>
            </a:r>
          </a:p>
        </p:txBody>
      </p:sp>
      <p:sp>
        <p:nvSpPr>
          <p:cNvPr id="4" name="Rectangle 3">
            <a:extLst>
              <a:ext uri="{FF2B5EF4-FFF2-40B4-BE49-F238E27FC236}">
                <a16:creationId xmlns:a16="http://schemas.microsoft.com/office/drawing/2014/main" id="{DC338BA5-E154-76B3-3D80-EA966C97B006}"/>
              </a:ext>
            </a:extLst>
          </p:cNvPr>
          <p:cNvSpPr/>
          <p:nvPr/>
        </p:nvSpPr>
        <p:spPr>
          <a:xfrm>
            <a:off x="5257800" y="304800"/>
            <a:ext cx="6781800" cy="819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4400" b="1" baseline="30000" dirty="0">
                <a:solidFill>
                  <a:schemeClr val="bg1"/>
                </a:solidFill>
                <a:effectLst/>
                <a:ea typeface="Times New Roman" panose="02020603050405020304" pitchFamily="18" charset="0"/>
              </a:rPr>
              <a:t>Phil 4:6 </a:t>
            </a:r>
            <a:r>
              <a:rPr lang="en-US" sz="4400" b="1" i="0" dirty="0">
                <a:solidFill>
                  <a:schemeClr val="bg1"/>
                </a:solidFill>
                <a:effectLst/>
              </a:rPr>
              <a:t>Be anxious for nothing</a:t>
            </a:r>
            <a:endParaRPr lang="en-US" sz="4400" b="1" kern="100" dirty="0">
              <a:solidFill>
                <a:schemeClr val="bg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139A79-5D96-F4A1-AEAC-3FCE5F88C915}"/>
              </a:ext>
            </a:extLst>
          </p:cNvPr>
          <p:cNvSpPr/>
          <p:nvPr/>
        </p:nvSpPr>
        <p:spPr>
          <a:xfrm>
            <a:off x="163429" y="304800"/>
            <a:ext cx="4789571" cy="81959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Bef>
                <a:spcPts val="0"/>
              </a:spcBef>
              <a:spcAft>
                <a:spcPts val="0"/>
              </a:spcAft>
            </a:pPr>
            <a:r>
              <a:rPr lang="en-US" sz="4400" b="1" i="0" dirty="0">
                <a:solidFill>
                  <a:schemeClr val="bg1"/>
                </a:solidFill>
                <a:effectLst/>
              </a:rPr>
              <a:t>“Do not be afraid”</a:t>
            </a:r>
            <a:endParaRPr lang="en-US" sz="4400" b="1" kern="100" dirty="0">
              <a:solidFill>
                <a:schemeClr val="bg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163429" y="2390996"/>
            <a:ext cx="518160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2 kinds of “fear”</a:t>
            </a:r>
          </a:p>
        </p:txBody>
      </p:sp>
      <p:sp>
        <p:nvSpPr>
          <p:cNvPr id="10" name="Rectangle: Rounded Corners 9">
            <a:extLst>
              <a:ext uri="{FF2B5EF4-FFF2-40B4-BE49-F238E27FC236}">
                <a16:creationId xmlns:a16="http://schemas.microsoft.com/office/drawing/2014/main" id="{9B4CC155-DA99-E7E5-2902-86042171981E}"/>
              </a:ext>
            </a:extLst>
          </p:cNvPr>
          <p:cNvSpPr/>
          <p:nvPr/>
        </p:nvSpPr>
        <p:spPr>
          <a:xfrm>
            <a:off x="1600200" y="3319155"/>
            <a:ext cx="4876800" cy="875094"/>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Some fear is </a:t>
            </a:r>
            <a:r>
              <a:rPr lang="en-US" sz="4000" b="1" i="1" dirty="0">
                <a:solidFill>
                  <a:schemeClr val="bg1"/>
                </a:solidFill>
              </a:rPr>
              <a:t>good</a:t>
            </a:r>
            <a:r>
              <a:rPr lang="en-US" sz="4000" b="1" dirty="0">
                <a:solidFill>
                  <a:schemeClr val="bg1"/>
                </a:solidFill>
              </a:rPr>
              <a:t>… </a:t>
            </a:r>
          </a:p>
        </p:txBody>
      </p:sp>
      <p:sp>
        <p:nvSpPr>
          <p:cNvPr id="2" name="Speech Bubble: Rectangle with Corners Rounded 1">
            <a:extLst>
              <a:ext uri="{FF2B5EF4-FFF2-40B4-BE49-F238E27FC236}">
                <a16:creationId xmlns:a16="http://schemas.microsoft.com/office/drawing/2014/main" id="{DB61CBDC-65A4-6319-548E-91584BD704D9}"/>
              </a:ext>
            </a:extLst>
          </p:cNvPr>
          <p:cNvSpPr/>
          <p:nvPr/>
        </p:nvSpPr>
        <p:spPr>
          <a:xfrm>
            <a:off x="4572000" y="1642734"/>
            <a:ext cx="7188178" cy="646119"/>
          </a:xfrm>
          <a:prstGeom prst="wedgeRoundRectCallout">
            <a:avLst>
              <a:gd name="adj1" fmla="val -5838"/>
              <a:gd name="adj2" fmla="val -14075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dirty="0" err="1">
                <a:solidFill>
                  <a:schemeClr val="tx1"/>
                </a:solidFill>
              </a:rPr>
              <a:t>Merimnao</a:t>
            </a:r>
            <a:r>
              <a:rPr lang="en-US" sz="3600" b="1" dirty="0">
                <a:solidFill>
                  <a:schemeClr val="tx1"/>
                </a:solidFill>
              </a:rPr>
              <a:t>:</a:t>
            </a:r>
            <a:r>
              <a:rPr lang="en-US" sz="3600" dirty="0">
                <a:solidFill>
                  <a:schemeClr val="tx1"/>
                </a:solidFill>
              </a:rPr>
              <a:t> To be troubled with cares</a:t>
            </a:r>
            <a:endParaRPr lang="en-US" dirty="0"/>
          </a:p>
        </p:txBody>
      </p:sp>
      <p:sp>
        <p:nvSpPr>
          <p:cNvPr id="3" name="Rectangle: Rounded Corners 2">
            <a:extLst>
              <a:ext uri="{FF2B5EF4-FFF2-40B4-BE49-F238E27FC236}">
                <a16:creationId xmlns:a16="http://schemas.microsoft.com/office/drawing/2014/main" id="{49E2E409-E9C6-5DC0-18EF-C0CEEFDA9B9E}"/>
              </a:ext>
            </a:extLst>
          </p:cNvPr>
          <p:cNvSpPr/>
          <p:nvPr/>
        </p:nvSpPr>
        <p:spPr>
          <a:xfrm>
            <a:off x="6210300" y="3895514"/>
            <a:ext cx="5410200" cy="96149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But some is unhelpful</a:t>
            </a:r>
          </a:p>
        </p:txBody>
      </p:sp>
    </p:spTree>
    <p:extLst>
      <p:ext uri="{BB962C8B-B14F-4D97-AF65-F5344CB8AC3E}">
        <p14:creationId xmlns:p14="http://schemas.microsoft.com/office/powerpoint/2010/main" val="418888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0" grpId="1" animBg="1"/>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5943600" y="5387159"/>
            <a:ext cx="5924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How can he say this?</a:t>
            </a:r>
          </a:p>
        </p:txBody>
      </p:sp>
      <p:sp>
        <p:nvSpPr>
          <p:cNvPr id="4" name="Rectangle 3">
            <a:extLst>
              <a:ext uri="{FF2B5EF4-FFF2-40B4-BE49-F238E27FC236}">
                <a16:creationId xmlns:a16="http://schemas.microsoft.com/office/drawing/2014/main" id="{DC338BA5-E154-76B3-3D80-EA966C97B006}"/>
              </a:ext>
            </a:extLst>
          </p:cNvPr>
          <p:cNvSpPr/>
          <p:nvPr/>
        </p:nvSpPr>
        <p:spPr>
          <a:xfrm>
            <a:off x="304800" y="304800"/>
            <a:ext cx="11734800" cy="819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sz="3200" b="1" baseline="30000" dirty="0"/>
              <a:t>Luke 12:25 </a:t>
            </a:r>
            <a:r>
              <a:rPr lang="en-US" sz="3200" b="1" dirty="0"/>
              <a:t>Who of you by worrying can add a single hour to your life? </a:t>
            </a:r>
            <a:endParaRPr lang="en-US" sz="3200" dirty="0"/>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304800" y="1756807"/>
            <a:ext cx="11430000" cy="819594"/>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One kind is specific, appropriate and constructive</a:t>
            </a:r>
          </a:p>
        </p:txBody>
      </p:sp>
      <p:sp>
        <p:nvSpPr>
          <p:cNvPr id="2" name="Rectangle: Rounded Corners 1">
            <a:extLst>
              <a:ext uri="{FF2B5EF4-FFF2-40B4-BE49-F238E27FC236}">
                <a16:creationId xmlns:a16="http://schemas.microsoft.com/office/drawing/2014/main" id="{4EC47827-0836-D86E-C880-9C0CA2B1FEFD}"/>
              </a:ext>
            </a:extLst>
          </p:cNvPr>
          <p:cNvSpPr/>
          <p:nvPr/>
        </p:nvSpPr>
        <p:spPr>
          <a:xfrm>
            <a:off x="190500" y="2909223"/>
            <a:ext cx="11811000" cy="81959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The other is vague, inordinate and debilitating </a:t>
            </a:r>
          </a:p>
        </p:txBody>
      </p:sp>
    </p:spTree>
    <p:extLst>
      <p:ext uri="{BB962C8B-B14F-4D97-AF65-F5344CB8AC3E}">
        <p14:creationId xmlns:p14="http://schemas.microsoft.com/office/powerpoint/2010/main" val="418787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7"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5181600" y="3138049"/>
            <a:ext cx="6542171"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Complain? Suppress? </a:t>
            </a:r>
          </a:p>
        </p:txBody>
      </p:sp>
    </p:spTree>
    <p:extLst>
      <p:ext uri="{BB962C8B-B14F-4D97-AF65-F5344CB8AC3E}">
        <p14:creationId xmlns:p14="http://schemas.microsoft.com/office/powerpoint/2010/main" val="104002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2743200" y="3138049"/>
            <a:ext cx="8980571"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Control? Get angry with yourself?</a:t>
            </a:r>
          </a:p>
        </p:txBody>
      </p:sp>
    </p:spTree>
    <p:extLst>
      <p:ext uri="{BB962C8B-B14F-4D97-AF65-F5344CB8AC3E}">
        <p14:creationId xmlns:p14="http://schemas.microsoft.com/office/powerpoint/2010/main" val="200523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3733800" y="3138049"/>
            <a:ext cx="7989971"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Escape? Isolate? Lash out?</a:t>
            </a:r>
          </a:p>
        </p:txBody>
      </p:sp>
    </p:spTree>
    <p:extLst>
      <p:ext uri="{BB962C8B-B14F-4D97-AF65-F5344CB8AC3E}">
        <p14:creationId xmlns:p14="http://schemas.microsoft.com/office/powerpoint/2010/main" val="119174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6629400" y="3124200"/>
            <a:ext cx="4027571"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Complain?</a:t>
            </a:r>
          </a:p>
        </p:txBody>
      </p:sp>
    </p:spTree>
    <p:extLst>
      <p:ext uri="{BB962C8B-B14F-4D97-AF65-F5344CB8AC3E}">
        <p14:creationId xmlns:p14="http://schemas.microsoft.com/office/powerpoint/2010/main" val="185336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3581400" y="3124200"/>
            <a:ext cx="838200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Give up and let them rule you? </a:t>
            </a:r>
          </a:p>
        </p:txBody>
      </p:sp>
    </p:spTree>
    <p:extLst>
      <p:ext uri="{BB962C8B-B14F-4D97-AF65-F5344CB8AC3E}">
        <p14:creationId xmlns:p14="http://schemas.microsoft.com/office/powerpoint/2010/main" val="337627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5867400" y="3124200"/>
            <a:ext cx="609600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Despair in self pity? </a:t>
            </a:r>
          </a:p>
        </p:txBody>
      </p:sp>
    </p:spTree>
    <p:extLst>
      <p:ext uri="{BB962C8B-B14F-4D97-AF65-F5344CB8AC3E}">
        <p14:creationId xmlns:p14="http://schemas.microsoft.com/office/powerpoint/2010/main" val="212182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1828800"/>
            <a:ext cx="8677275"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What do we do with our fears?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solidFill>
            <a:schemeClr val="tx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Tree>
    <p:extLst>
      <p:ext uri="{BB962C8B-B14F-4D97-AF65-F5344CB8AC3E}">
        <p14:creationId xmlns:p14="http://schemas.microsoft.com/office/powerpoint/2010/main" val="229702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85725" y="3097616"/>
            <a:ext cx="12020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Yet the </a:t>
            </a:r>
            <a:r>
              <a:rPr lang="en-US" sz="4400" b="1" i="1" dirty="0">
                <a:solidFill>
                  <a:schemeClr val="bg1"/>
                </a:solidFill>
              </a:rPr>
              <a:t>attitude</a:t>
            </a:r>
            <a:r>
              <a:rPr lang="en-US" sz="4400" b="1" dirty="0">
                <a:solidFill>
                  <a:schemeClr val="bg1"/>
                </a:solidFill>
              </a:rPr>
              <a:t> he expresses is one of confidence </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2438400" y="1701208"/>
            <a:ext cx="6542171"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David no doubt </a:t>
            </a:r>
            <a:r>
              <a:rPr lang="en-US" sz="4800" b="1" i="1" dirty="0">
                <a:solidFill>
                  <a:schemeClr val="bg1"/>
                </a:solidFill>
              </a:rPr>
              <a:t>felt</a:t>
            </a:r>
            <a:r>
              <a:rPr lang="en-US" sz="4800" b="1" dirty="0">
                <a:solidFill>
                  <a:schemeClr val="bg1"/>
                </a:solidFill>
              </a:rPr>
              <a:t> fear</a:t>
            </a:r>
          </a:p>
        </p:txBody>
      </p:sp>
      <p:sp>
        <p:nvSpPr>
          <p:cNvPr id="3" name="Rectangle: Rounded Corners 2">
            <a:extLst>
              <a:ext uri="{FF2B5EF4-FFF2-40B4-BE49-F238E27FC236}">
                <a16:creationId xmlns:a16="http://schemas.microsoft.com/office/drawing/2014/main" id="{AE8BF9DC-20AD-F81C-1F05-F0BC729B57ED}"/>
              </a:ext>
            </a:extLst>
          </p:cNvPr>
          <p:cNvSpPr/>
          <p:nvPr/>
        </p:nvSpPr>
        <p:spPr>
          <a:xfrm>
            <a:off x="0" y="-12406"/>
            <a:ext cx="12192000" cy="1384006"/>
          </a:xfrm>
          <a:prstGeom prst="roundRect">
            <a:avLst>
              <a:gd name="adj" fmla="val 0"/>
            </a:avLst>
          </a:prstGeom>
          <a:solidFill>
            <a:schemeClr val="tx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Tree>
    <p:extLst>
      <p:ext uri="{BB962C8B-B14F-4D97-AF65-F5344CB8AC3E}">
        <p14:creationId xmlns:p14="http://schemas.microsoft.com/office/powerpoint/2010/main" val="344382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27</a:t>
            </a:r>
          </a:p>
        </p:txBody>
      </p:sp>
    </p:spTree>
    <p:extLst>
      <p:ext uri="{BB962C8B-B14F-4D97-AF65-F5344CB8AC3E}">
        <p14:creationId xmlns:p14="http://schemas.microsoft.com/office/powerpoint/2010/main" val="3292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152400" y="1695892"/>
            <a:ext cx="11754100" cy="16002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Psalm 27 is a picture of someone who has successfully navigated his fear</a:t>
            </a: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solidFill>
            <a:schemeClr val="tx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Rectangle: Rounded Corners 1">
            <a:extLst>
              <a:ext uri="{FF2B5EF4-FFF2-40B4-BE49-F238E27FC236}">
                <a16:creationId xmlns:a16="http://schemas.microsoft.com/office/drawing/2014/main" id="{D602B716-2708-8A99-DFC0-C30C6D60EE12}"/>
              </a:ext>
            </a:extLst>
          </p:cNvPr>
          <p:cNvSpPr/>
          <p:nvPr/>
        </p:nvSpPr>
        <p:spPr>
          <a:xfrm>
            <a:off x="7315200" y="3416594"/>
            <a:ext cx="459130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through prayer </a:t>
            </a:r>
          </a:p>
        </p:txBody>
      </p:sp>
    </p:spTree>
    <p:extLst>
      <p:ext uri="{BB962C8B-B14F-4D97-AF65-F5344CB8AC3E}">
        <p14:creationId xmlns:p14="http://schemas.microsoft.com/office/powerpoint/2010/main" val="105680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10" name="Rectangle: Rounded Corners 9">
            <a:extLst>
              <a:ext uri="{FF2B5EF4-FFF2-40B4-BE49-F238E27FC236}">
                <a16:creationId xmlns:a16="http://schemas.microsoft.com/office/drawing/2014/main" id="{185847BC-5B13-A534-5E5F-FAC3E3F64DC7}"/>
              </a:ext>
            </a:extLst>
          </p:cNvPr>
          <p:cNvSpPr/>
          <p:nvPr/>
        </p:nvSpPr>
        <p:spPr>
          <a:xfrm>
            <a:off x="2019300" y="2105528"/>
            <a:ext cx="8153400" cy="138400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What drives a lot of anxiety is trying to control things we can’t</a:t>
            </a:r>
            <a:endParaRPr lang="en-US" sz="4000" dirty="0">
              <a:solidFill>
                <a:schemeClr val="bg1"/>
              </a:solidFill>
            </a:endParaRPr>
          </a:p>
        </p:txBody>
      </p:sp>
    </p:spTree>
    <p:extLst>
      <p:ext uri="{BB962C8B-B14F-4D97-AF65-F5344CB8AC3E}">
        <p14:creationId xmlns:p14="http://schemas.microsoft.com/office/powerpoint/2010/main" val="13716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234227" y="1428652"/>
            <a:ext cx="11833274"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Anxiety therapies often emphasize 2 keys:</a:t>
            </a:r>
          </a:p>
          <a:p>
            <a:pPr marL="1200150" lvl="1" indent="-742950">
              <a:buAutoNum type="arabicParenR"/>
            </a:pPr>
            <a:r>
              <a:rPr lang="en-US" sz="4000" b="1" dirty="0">
                <a:solidFill>
                  <a:schemeClr val="bg1"/>
                </a:solidFill>
              </a:rPr>
              <a:t>Accepting our limitations</a:t>
            </a:r>
          </a:p>
          <a:p>
            <a:pPr marL="1200150" lvl="1" indent="-742950">
              <a:buAutoNum type="arabicParenR"/>
            </a:pPr>
            <a:r>
              <a:rPr lang="en-US" sz="4000" b="1" dirty="0">
                <a:solidFill>
                  <a:schemeClr val="bg1"/>
                </a:solidFill>
              </a:rPr>
              <a:t>Accepting uncertainty</a:t>
            </a:r>
            <a:endParaRPr lang="en-US" sz="4000" dirty="0">
              <a:solidFill>
                <a:schemeClr val="bg1"/>
              </a:solidFill>
            </a:endParaRPr>
          </a:p>
        </p:txBody>
      </p:sp>
      <p:sp>
        <p:nvSpPr>
          <p:cNvPr id="10" name="Rectangle: Rounded Corners 9">
            <a:extLst>
              <a:ext uri="{FF2B5EF4-FFF2-40B4-BE49-F238E27FC236}">
                <a16:creationId xmlns:a16="http://schemas.microsoft.com/office/drawing/2014/main" id="{185847BC-5B13-A534-5E5F-FAC3E3F64DC7}"/>
              </a:ext>
            </a:extLst>
          </p:cNvPr>
          <p:cNvSpPr/>
          <p:nvPr/>
        </p:nvSpPr>
        <p:spPr>
          <a:xfrm>
            <a:off x="133100" y="3352800"/>
            <a:ext cx="11754100" cy="138400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Having a God (with a capital G) in the field of view really helps give the freedom to accept these things!</a:t>
            </a:r>
            <a:endParaRPr lang="en-US" sz="4000" dirty="0">
              <a:solidFill>
                <a:schemeClr val="bg1"/>
              </a:solidFill>
            </a:endParaRPr>
          </a:p>
        </p:txBody>
      </p:sp>
    </p:spTree>
    <p:extLst>
      <p:ext uri="{BB962C8B-B14F-4D97-AF65-F5344CB8AC3E}">
        <p14:creationId xmlns:p14="http://schemas.microsoft.com/office/powerpoint/2010/main" val="260421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1) Acknowledge the Sovereignty of God</a:t>
            </a:r>
          </a:p>
        </p:txBody>
      </p:sp>
      <p:sp>
        <p:nvSpPr>
          <p:cNvPr id="2" name="Rectangle 1">
            <a:extLst>
              <a:ext uri="{FF2B5EF4-FFF2-40B4-BE49-F238E27FC236}">
                <a16:creationId xmlns:a16="http://schemas.microsoft.com/office/drawing/2014/main" id="{E0E4067E-FF72-1AE9-776F-E0D9561684AA}"/>
              </a:ext>
            </a:extLst>
          </p:cNvPr>
          <p:cNvSpPr/>
          <p:nvPr/>
        </p:nvSpPr>
        <p:spPr>
          <a:xfrm>
            <a:off x="3200400" y="2098094"/>
            <a:ext cx="8686800" cy="2121195"/>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34:8 </a:t>
            </a:r>
            <a:r>
              <a:rPr lang="en-US" sz="3200" dirty="0"/>
              <a:t>O taste and see that the </a:t>
            </a:r>
            <a:r>
              <a:rPr lang="en-US" sz="3200" cap="small" dirty="0"/>
              <a:t>Lord</a:t>
            </a:r>
            <a:r>
              <a:rPr lang="en-US" sz="3200" dirty="0"/>
              <a:t> is good;</a:t>
            </a:r>
            <a:br>
              <a:rPr lang="en-US" sz="3200" dirty="0"/>
            </a:br>
            <a:r>
              <a:rPr lang="en-US" sz="3200" dirty="0"/>
              <a:t>How blessed is the man who takes refuge in Him!</a:t>
            </a:r>
            <a:br>
              <a:rPr lang="en-US" sz="3200" dirty="0"/>
            </a:br>
            <a:r>
              <a:rPr lang="en-US" sz="3200" b="1" baseline="30000" dirty="0"/>
              <a:t>9 </a:t>
            </a:r>
            <a:r>
              <a:rPr lang="en-US" sz="3200" b="1" u="sng" dirty="0"/>
              <a:t>O fear the </a:t>
            </a:r>
            <a:r>
              <a:rPr lang="en-US" sz="3200" b="1" u="sng" cap="small" dirty="0"/>
              <a:t>Lord</a:t>
            </a:r>
            <a:r>
              <a:rPr lang="en-US" sz="3200" b="1" dirty="0"/>
              <a:t>, </a:t>
            </a:r>
            <a:r>
              <a:rPr lang="en-US" sz="3200" dirty="0"/>
              <a:t>you His saints;</a:t>
            </a:r>
            <a:br>
              <a:rPr lang="en-US" sz="3200" dirty="0"/>
            </a:br>
            <a:r>
              <a:rPr lang="en-US" sz="3200" dirty="0"/>
              <a:t>For to those who </a:t>
            </a:r>
            <a:r>
              <a:rPr lang="en-US" sz="3200" b="1" u="sng" dirty="0"/>
              <a:t>fear Him</a:t>
            </a:r>
            <a:r>
              <a:rPr lang="en-US" sz="3200" b="1" dirty="0"/>
              <a:t> </a:t>
            </a:r>
            <a:r>
              <a:rPr lang="en-US" sz="3200" dirty="0"/>
              <a:t>there is no want.</a:t>
            </a:r>
          </a:p>
        </p:txBody>
      </p:sp>
    </p:spTree>
    <p:extLst>
      <p:ext uri="{BB962C8B-B14F-4D97-AF65-F5344CB8AC3E}">
        <p14:creationId xmlns:p14="http://schemas.microsoft.com/office/powerpoint/2010/main" val="213054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1) Acknowledge the Sovereignty of God</a:t>
            </a:r>
          </a:p>
        </p:txBody>
      </p:sp>
      <p:sp>
        <p:nvSpPr>
          <p:cNvPr id="5" name="Rectangle: Rounded Corners 4">
            <a:extLst>
              <a:ext uri="{FF2B5EF4-FFF2-40B4-BE49-F238E27FC236}">
                <a16:creationId xmlns:a16="http://schemas.microsoft.com/office/drawing/2014/main" id="{BA676332-0FB4-A582-FC7B-C21696334F97}"/>
              </a:ext>
            </a:extLst>
          </p:cNvPr>
          <p:cNvSpPr/>
          <p:nvPr/>
        </p:nvSpPr>
        <p:spPr>
          <a:xfrm>
            <a:off x="152400" y="2209800"/>
            <a:ext cx="11887200" cy="138400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bg1"/>
                </a:solidFill>
              </a:rPr>
              <a:t>At the end of the day, you’re going to fear God, or you’re going to be your own God and fear something else </a:t>
            </a:r>
            <a:endParaRPr lang="en-US" sz="3800" dirty="0">
              <a:solidFill>
                <a:schemeClr val="bg1"/>
              </a:solidFill>
            </a:endParaRPr>
          </a:p>
        </p:txBody>
      </p:sp>
    </p:spTree>
    <p:extLst>
      <p:ext uri="{BB962C8B-B14F-4D97-AF65-F5344CB8AC3E}">
        <p14:creationId xmlns:p14="http://schemas.microsoft.com/office/powerpoint/2010/main" val="305018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1) Acknowledge the Sovereignty of God</a:t>
            </a:r>
          </a:p>
        </p:txBody>
      </p:sp>
      <p:sp>
        <p:nvSpPr>
          <p:cNvPr id="5" name="Rectangle: Rounded Corners 4">
            <a:extLst>
              <a:ext uri="{FF2B5EF4-FFF2-40B4-BE49-F238E27FC236}">
                <a16:creationId xmlns:a16="http://schemas.microsoft.com/office/drawing/2014/main" id="{BA676332-0FB4-A582-FC7B-C21696334F97}"/>
              </a:ext>
            </a:extLst>
          </p:cNvPr>
          <p:cNvSpPr/>
          <p:nvPr/>
        </p:nvSpPr>
        <p:spPr>
          <a:xfrm>
            <a:off x="180850" y="2034301"/>
            <a:ext cx="11830300" cy="70788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There’s a connection between humility and freedom from anxiety</a:t>
            </a:r>
            <a:endParaRPr lang="en-US" sz="3200" dirty="0">
              <a:solidFill>
                <a:schemeClr val="bg1"/>
              </a:solidFill>
            </a:endParaRPr>
          </a:p>
        </p:txBody>
      </p:sp>
      <p:sp>
        <p:nvSpPr>
          <p:cNvPr id="2" name="Rectangle 1">
            <a:extLst>
              <a:ext uri="{FF2B5EF4-FFF2-40B4-BE49-F238E27FC236}">
                <a16:creationId xmlns:a16="http://schemas.microsoft.com/office/drawing/2014/main" id="{24188D1C-C776-3CA9-A705-9D37E910D492}"/>
              </a:ext>
            </a:extLst>
          </p:cNvPr>
          <p:cNvSpPr/>
          <p:nvPr/>
        </p:nvSpPr>
        <p:spPr>
          <a:xfrm>
            <a:off x="547770" y="2971800"/>
            <a:ext cx="10668000" cy="155950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1 Pet 5:6 </a:t>
            </a:r>
            <a:r>
              <a:rPr lang="en-US" sz="3200" b="1" u="sng" dirty="0"/>
              <a:t>Therefore humble yourselves under the mighty hand of God</a:t>
            </a:r>
            <a:r>
              <a:rPr lang="en-US" sz="3200" b="1" dirty="0"/>
              <a:t>, so that He may exalt you at the proper time, </a:t>
            </a:r>
            <a:r>
              <a:rPr lang="en-US" sz="3200" b="1" baseline="30000" dirty="0"/>
              <a:t>7 </a:t>
            </a:r>
            <a:r>
              <a:rPr lang="en-US" sz="3200" b="1" dirty="0"/>
              <a:t>having cast all your anxiety on Him, because He cares about you.</a:t>
            </a:r>
          </a:p>
        </p:txBody>
      </p:sp>
    </p:spTree>
    <p:extLst>
      <p:ext uri="{BB962C8B-B14F-4D97-AF65-F5344CB8AC3E}">
        <p14:creationId xmlns:p14="http://schemas.microsoft.com/office/powerpoint/2010/main" val="412886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1) Acknowledge the Sovereignty of God</a:t>
            </a:r>
          </a:p>
        </p:txBody>
      </p:sp>
      <p:sp>
        <p:nvSpPr>
          <p:cNvPr id="5" name="Rectangle: Rounded Corners 4">
            <a:extLst>
              <a:ext uri="{FF2B5EF4-FFF2-40B4-BE49-F238E27FC236}">
                <a16:creationId xmlns:a16="http://schemas.microsoft.com/office/drawing/2014/main" id="{BA676332-0FB4-A582-FC7B-C21696334F97}"/>
              </a:ext>
            </a:extLst>
          </p:cNvPr>
          <p:cNvSpPr/>
          <p:nvPr/>
        </p:nvSpPr>
        <p:spPr>
          <a:xfrm>
            <a:off x="180850" y="2034301"/>
            <a:ext cx="11830300" cy="70788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There’s a connection between humility and freedom from anxiety</a:t>
            </a:r>
            <a:endParaRPr lang="en-US" sz="3200" dirty="0">
              <a:solidFill>
                <a:schemeClr val="bg1"/>
              </a:solidFill>
            </a:endParaRPr>
          </a:p>
        </p:txBody>
      </p:sp>
      <p:sp>
        <p:nvSpPr>
          <p:cNvPr id="2" name="Rectangle 1">
            <a:extLst>
              <a:ext uri="{FF2B5EF4-FFF2-40B4-BE49-F238E27FC236}">
                <a16:creationId xmlns:a16="http://schemas.microsoft.com/office/drawing/2014/main" id="{24188D1C-C776-3CA9-A705-9D37E910D492}"/>
              </a:ext>
            </a:extLst>
          </p:cNvPr>
          <p:cNvSpPr/>
          <p:nvPr/>
        </p:nvSpPr>
        <p:spPr>
          <a:xfrm>
            <a:off x="547770" y="2971800"/>
            <a:ext cx="10668000" cy="155950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1 Pet 5:6 </a:t>
            </a:r>
            <a:r>
              <a:rPr lang="en-US" sz="3200" b="1" dirty="0"/>
              <a:t>Therefore humble yourselves under the mighty hand of God, so that He may exalt you at the proper time, </a:t>
            </a:r>
            <a:r>
              <a:rPr lang="en-US" sz="3200" b="1" baseline="30000" dirty="0"/>
              <a:t>7 </a:t>
            </a:r>
            <a:r>
              <a:rPr lang="en-US" sz="3200" b="1" u="sng" dirty="0"/>
              <a:t>having cast all your anxiety on Him</a:t>
            </a:r>
            <a:r>
              <a:rPr lang="en-US" sz="3200" b="1" dirty="0"/>
              <a:t>, because He cares about you.</a:t>
            </a:r>
          </a:p>
        </p:txBody>
      </p:sp>
    </p:spTree>
    <p:extLst>
      <p:ext uri="{BB962C8B-B14F-4D97-AF65-F5344CB8AC3E}">
        <p14:creationId xmlns:p14="http://schemas.microsoft.com/office/powerpoint/2010/main" val="3131728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1) Acknowledge the Sovereignty of God</a:t>
            </a:r>
          </a:p>
        </p:txBody>
      </p:sp>
      <p:sp>
        <p:nvSpPr>
          <p:cNvPr id="5" name="Rectangle: Rounded Corners 4">
            <a:extLst>
              <a:ext uri="{FF2B5EF4-FFF2-40B4-BE49-F238E27FC236}">
                <a16:creationId xmlns:a16="http://schemas.microsoft.com/office/drawing/2014/main" id="{BA676332-0FB4-A582-FC7B-C21696334F97}"/>
              </a:ext>
            </a:extLst>
          </p:cNvPr>
          <p:cNvSpPr/>
          <p:nvPr/>
        </p:nvSpPr>
        <p:spPr>
          <a:xfrm>
            <a:off x="180850" y="2034301"/>
            <a:ext cx="11830300" cy="70788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There’s a connection between humility and freedom from anxiety</a:t>
            </a:r>
            <a:endParaRPr lang="en-US" sz="3200" dirty="0">
              <a:solidFill>
                <a:schemeClr val="bg1"/>
              </a:solidFill>
            </a:endParaRPr>
          </a:p>
        </p:txBody>
      </p:sp>
      <p:sp>
        <p:nvSpPr>
          <p:cNvPr id="2" name="Rectangle 1">
            <a:extLst>
              <a:ext uri="{FF2B5EF4-FFF2-40B4-BE49-F238E27FC236}">
                <a16:creationId xmlns:a16="http://schemas.microsoft.com/office/drawing/2014/main" id="{24188D1C-C776-3CA9-A705-9D37E910D492}"/>
              </a:ext>
            </a:extLst>
          </p:cNvPr>
          <p:cNvSpPr/>
          <p:nvPr/>
        </p:nvSpPr>
        <p:spPr>
          <a:xfrm>
            <a:off x="547770" y="2971800"/>
            <a:ext cx="10668000" cy="155950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1 Pet 5:6 </a:t>
            </a:r>
            <a:r>
              <a:rPr lang="en-US" sz="3200" b="1" dirty="0"/>
              <a:t>Therefore humble yourselves under the mighty hand of God, so that He may exalt you at the proper time, </a:t>
            </a:r>
            <a:r>
              <a:rPr lang="en-US" sz="3200" b="1" baseline="30000" dirty="0"/>
              <a:t>7 </a:t>
            </a:r>
            <a:r>
              <a:rPr lang="en-US" sz="3200" b="1" dirty="0"/>
              <a:t>having cast all your anxiety on Him, </a:t>
            </a:r>
            <a:r>
              <a:rPr lang="en-US" sz="3200" b="1" u="sng" dirty="0"/>
              <a:t>because He cares about you</a:t>
            </a:r>
            <a:r>
              <a:rPr lang="en-US" sz="3200" b="1" dirty="0"/>
              <a:t>.</a:t>
            </a:r>
          </a:p>
        </p:txBody>
      </p:sp>
    </p:spTree>
    <p:extLst>
      <p:ext uri="{BB962C8B-B14F-4D97-AF65-F5344CB8AC3E}">
        <p14:creationId xmlns:p14="http://schemas.microsoft.com/office/powerpoint/2010/main" val="1089654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my light and my salvation</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fear?</a:t>
            </a:r>
            <a:br>
              <a:rPr lang="en-US" sz="3200" dirty="0">
                <a:solidFill>
                  <a:schemeClr val="tx1"/>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is the defense of my life</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Whom shall I dread?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1) Acknowledge the Sovereignty of God</a:t>
            </a:r>
          </a:p>
        </p:txBody>
      </p:sp>
      <p:sp>
        <p:nvSpPr>
          <p:cNvPr id="5" name="Rectangle: Rounded Corners 4">
            <a:extLst>
              <a:ext uri="{FF2B5EF4-FFF2-40B4-BE49-F238E27FC236}">
                <a16:creationId xmlns:a16="http://schemas.microsoft.com/office/drawing/2014/main" id="{BA676332-0FB4-A582-FC7B-C21696334F97}"/>
              </a:ext>
            </a:extLst>
          </p:cNvPr>
          <p:cNvSpPr/>
          <p:nvPr/>
        </p:nvSpPr>
        <p:spPr>
          <a:xfrm>
            <a:off x="2438400" y="2099520"/>
            <a:ext cx="7667750" cy="82009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“don’t fight the dark, turn on the light” </a:t>
            </a:r>
            <a:endParaRPr lang="en-US" sz="3600" dirty="0">
              <a:solidFill>
                <a:schemeClr val="bg1"/>
              </a:solidFill>
            </a:endParaRPr>
          </a:p>
        </p:txBody>
      </p:sp>
      <p:sp>
        <p:nvSpPr>
          <p:cNvPr id="9" name="Rectangle: Rounded Corners 8">
            <a:extLst>
              <a:ext uri="{FF2B5EF4-FFF2-40B4-BE49-F238E27FC236}">
                <a16:creationId xmlns:a16="http://schemas.microsoft.com/office/drawing/2014/main" id="{7297371A-D9A8-CB72-85CF-5E0FB66324FA}"/>
              </a:ext>
            </a:extLst>
          </p:cNvPr>
          <p:cNvSpPr/>
          <p:nvPr/>
        </p:nvSpPr>
        <p:spPr>
          <a:xfrm>
            <a:off x="180850" y="3170147"/>
            <a:ext cx="11630150" cy="82009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Our confidence is on a higher plane than our circumstances</a:t>
            </a:r>
            <a:endParaRPr lang="en-US" sz="3600" dirty="0">
              <a:solidFill>
                <a:schemeClr val="bg1"/>
              </a:solidFill>
            </a:endParaRPr>
          </a:p>
        </p:txBody>
      </p:sp>
    </p:spTree>
    <p:extLst>
      <p:ext uri="{BB962C8B-B14F-4D97-AF65-F5344CB8AC3E}">
        <p14:creationId xmlns:p14="http://schemas.microsoft.com/office/powerpoint/2010/main" val="143360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2 </a:t>
            </a:r>
            <a:r>
              <a:rPr lang="en-US" sz="3200" dirty="0">
                <a:solidFill>
                  <a:schemeClr val="tx1"/>
                </a:solidFill>
              </a:rPr>
              <a:t>When evildoers came upon me to devour my flesh,</a:t>
            </a:r>
            <a:br>
              <a:rPr lang="en-US" sz="3200" dirty="0">
                <a:solidFill>
                  <a:schemeClr val="tx1"/>
                </a:solidFill>
              </a:rPr>
            </a:br>
            <a:r>
              <a:rPr lang="en-US" sz="3200" dirty="0">
                <a:solidFill>
                  <a:schemeClr val="tx1"/>
                </a:solidFill>
              </a:rPr>
              <a:t>My adversaries and my enemies, they stumbled and fell.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2) Remember His past faithfulness</a:t>
            </a:r>
          </a:p>
        </p:txBody>
      </p:sp>
    </p:spTree>
    <p:extLst>
      <p:ext uri="{BB962C8B-B14F-4D97-AF65-F5344CB8AC3E}">
        <p14:creationId xmlns:p14="http://schemas.microsoft.com/office/powerpoint/2010/main" val="308967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Whom shall I fear?</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Whom shall I dread?</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7D35D178-6655-9983-508A-697E41475E4C}"/>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7200" b="1" dirty="0">
                <a:solidFill>
                  <a:schemeClr val="bg1"/>
                </a:solidFill>
              </a:rPr>
              <a:t>Psalm 27</a:t>
            </a:r>
          </a:p>
        </p:txBody>
      </p:sp>
      <p:sp>
        <p:nvSpPr>
          <p:cNvPr id="2" name="Title 1">
            <a:extLst>
              <a:ext uri="{FF2B5EF4-FFF2-40B4-BE49-F238E27FC236}">
                <a16:creationId xmlns:a16="http://schemas.microsoft.com/office/drawing/2014/main" id="{FC2D9A91-50B9-775B-1614-0EAC633CF5B6}"/>
              </a:ext>
            </a:extLst>
          </p:cNvPr>
          <p:cNvSpPr txBox="1">
            <a:spLocks/>
          </p:cNvSpPr>
          <p:nvPr/>
        </p:nvSpPr>
        <p:spPr bwMode="auto">
          <a:xfrm>
            <a:off x="152400" y="937441"/>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b="1" dirty="0">
                <a:solidFill>
                  <a:schemeClr val="bg1"/>
                </a:solidFill>
              </a:rPr>
              <a:t>A Psalm of David</a:t>
            </a:r>
          </a:p>
        </p:txBody>
      </p:sp>
    </p:spTree>
    <p:extLst>
      <p:ext uri="{BB962C8B-B14F-4D97-AF65-F5344CB8AC3E}">
        <p14:creationId xmlns:p14="http://schemas.microsoft.com/office/powerpoint/2010/main" val="298897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3 </a:t>
            </a:r>
            <a:r>
              <a:rPr lang="en-US" sz="3200" dirty="0">
                <a:solidFill>
                  <a:srgbClr val="000000"/>
                </a:solidFill>
                <a:effectLst/>
                <a:ea typeface="Times New Roman" panose="02020603050405020304" pitchFamily="18" charset="0"/>
              </a:rPr>
              <a:t>Though </a:t>
            </a:r>
            <a:r>
              <a:rPr lang="en-US" sz="3200" dirty="0">
                <a:solidFill>
                  <a:schemeClr val="tx1"/>
                </a:solidFill>
                <a:effectLst/>
                <a:ea typeface="Times New Roman" panose="02020603050405020304" pitchFamily="18" charset="0"/>
              </a:rPr>
              <a:t>a host encamp against me</a:t>
            </a:r>
            <a:r>
              <a:rPr lang="en-US" sz="3200" dirty="0">
                <a:solidFill>
                  <a:srgbClr val="000000"/>
                </a:solidFill>
                <a:effectLst/>
                <a:ea typeface="Times New Roman" panose="02020603050405020304" pitchFamily="18" charset="0"/>
              </a:rPr>
              <a:t>,</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My heart will not fear;</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Though </a:t>
            </a:r>
            <a:r>
              <a:rPr lang="en-US" sz="3200" dirty="0">
                <a:solidFill>
                  <a:schemeClr val="tx1"/>
                </a:solidFill>
                <a:effectLst/>
                <a:ea typeface="Times New Roman" panose="02020603050405020304" pitchFamily="18" charset="0"/>
              </a:rPr>
              <a:t>war arise against me</a:t>
            </a:r>
            <a:r>
              <a:rPr lang="en-US" sz="3200" dirty="0">
                <a:solidFill>
                  <a:srgbClr val="000000"/>
                </a:solidFill>
                <a:effectLst/>
                <a:ea typeface="Times New Roman" panose="02020603050405020304" pitchFamily="18" charset="0"/>
              </a:rPr>
              <a:t>, In spite of this I shall be confident.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0" y="1219200"/>
            <a:ext cx="9829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2) Remember His past faithfulness</a:t>
            </a:r>
          </a:p>
        </p:txBody>
      </p:sp>
    </p:spTree>
    <p:extLst>
      <p:ext uri="{BB962C8B-B14F-4D97-AF65-F5344CB8AC3E}">
        <p14:creationId xmlns:p14="http://schemas.microsoft.com/office/powerpoint/2010/main" val="4021289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3 </a:t>
            </a:r>
            <a:r>
              <a:rPr lang="en-US" sz="3200" dirty="0">
                <a:solidFill>
                  <a:srgbClr val="000000"/>
                </a:solidFill>
                <a:effectLst/>
                <a:ea typeface="Times New Roman" panose="02020603050405020304" pitchFamily="18" charset="0"/>
              </a:rPr>
              <a:t>Though </a:t>
            </a:r>
            <a:r>
              <a:rPr lang="en-US" sz="3200" b="1" u="sng" dirty="0">
                <a:solidFill>
                  <a:srgbClr val="002060"/>
                </a:solidFill>
                <a:effectLst/>
                <a:ea typeface="Times New Roman" panose="02020603050405020304" pitchFamily="18" charset="0"/>
              </a:rPr>
              <a:t>a host encamp against me</a:t>
            </a:r>
            <a:r>
              <a:rPr lang="en-US" sz="3200" dirty="0">
                <a:solidFill>
                  <a:srgbClr val="000000"/>
                </a:solidFill>
                <a:effectLst/>
                <a:ea typeface="Times New Roman" panose="02020603050405020304" pitchFamily="18" charset="0"/>
              </a:rPr>
              <a:t>,</a:t>
            </a:r>
            <a:r>
              <a:rPr lang="en-US" sz="3200" dirty="0">
                <a:solidFill>
                  <a:srgbClr val="000000"/>
                </a:solidFill>
                <a:ea typeface="Times New Roman" panose="02020603050405020304" pitchFamily="18" charset="0"/>
              </a:rPr>
              <a:t> </a:t>
            </a:r>
            <a:r>
              <a:rPr lang="en-US" sz="3200" dirty="0">
                <a:solidFill>
                  <a:srgbClr val="000000"/>
                </a:solidFill>
                <a:effectLst/>
                <a:ea typeface="Times New Roman" panose="02020603050405020304" pitchFamily="18" charset="0"/>
              </a:rPr>
              <a:t>My heart will not fear;</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Though </a:t>
            </a:r>
            <a:r>
              <a:rPr lang="en-US" sz="3200" b="1" u="sng" dirty="0">
                <a:solidFill>
                  <a:srgbClr val="002060"/>
                </a:solidFill>
                <a:effectLst/>
                <a:ea typeface="Times New Roman" panose="02020603050405020304" pitchFamily="18" charset="0"/>
              </a:rPr>
              <a:t>war arise against me</a:t>
            </a:r>
            <a:r>
              <a:rPr lang="en-US" sz="3200" dirty="0">
                <a:solidFill>
                  <a:srgbClr val="000000"/>
                </a:solidFill>
                <a:effectLst/>
                <a:ea typeface="Times New Roman" panose="02020603050405020304" pitchFamily="18" charset="0"/>
              </a:rPr>
              <a:t>, In spite of this I shall be confident.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381000" y="1219200"/>
            <a:ext cx="9448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3) Tell him the trouble </a:t>
            </a:r>
          </a:p>
        </p:txBody>
      </p:sp>
    </p:spTree>
    <p:extLst>
      <p:ext uri="{BB962C8B-B14F-4D97-AF65-F5344CB8AC3E}">
        <p14:creationId xmlns:p14="http://schemas.microsoft.com/office/powerpoint/2010/main" val="1782860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3 </a:t>
            </a:r>
            <a:r>
              <a:rPr lang="en-US" sz="3200" b="1" u="sng" dirty="0">
                <a:solidFill>
                  <a:srgbClr val="002060"/>
                </a:solidFill>
                <a:effectLst/>
                <a:ea typeface="Times New Roman" panose="02020603050405020304" pitchFamily="18" charset="0"/>
              </a:rPr>
              <a:t>Though</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 host encamp against me</a:t>
            </a:r>
            <a:r>
              <a:rPr lang="en-US" sz="3200" dirty="0">
                <a:solidFill>
                  <a:srgbClr val="000000"/>
                </a:solidFill>
                <a:effectLst/>
                <a:ea typeface="Times New Roman" panose="02020603050405020304" pitchFamily="18" charset="0"/>
              </a:rPr>
              <a:t>,</a:t>
            </a:r>
            <a:r>
              <a:rPr lang="en-US" sz="3200" dirty="0">
                <a:solidFill>
                  <a:srgbClr val="000000"/>
                </a:solidFill>
                <a:ea typeface="Times New Roman" panose="02020603050405020304" pitchFamily="18" charset="0"/>
              </a:rPr>
              <a:t> </a:t>
            </a:r>
            <a:r>
              <a:rPr lang="en-US" sz="3200" b="1" u="sng" dirty="0">
                <a:solidFill>
                  <a:srgbClr val="002060"/>
                </a:solidFill>
                <a:effectLst/>
                <a:ea typeface="Times New Roman" panose="02020603050405020304" pitchFamily="18" charset="0"/>
              </a:rPr>
              <a:t>My heart will not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Aptos" panose="020B0004020202020204" pitchFamily="34" charset="0"/>
              </a:rPr>
            </a:br>
            <a:r>
              <a:rPr lang="en-US" sz="3200" b="1" u="sng" dirty="0">
                <a:solidFill>
                  <a:srgbClr val="002060"/>
                </a:solidFill>
                <a:effectLst/>
                <a:ea typeface="Times New Roman" panose="02020603050405020304" pitchFamily="18" charset="0"/>
              </a:rPr>
              <a:t>Though</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war arise against me</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In spite of this I shall be confident</a:t>
            </a:r>
            <a:r>
              <a:rPr lang="en-US" sz="3200" dirty="0">
                <a:solidFill>
                  <a:srgbClr val="000000"/>
                </a:solidFill>
                <a:effectLst/>
                <a:ea typeface="Times New Roman" panose="02020603050405020304" pitchFamily="18" charset="0"/>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381000" y="1219200"/>
            <a:ext cx="94488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3) Tell him the trouble </a:t>
            </a:r>
          </a:p>
        </p:txBody>
      </p:sp>
    </p:spTree>
    <p:extLst>
      <p:ext uri="{BB962C8B-B14F-4D97-AF65-F5344CB8AC3E}">
        <p14:creationId xmlns:p14="http://schemas.microsoft.com/office/powerpoint/2010/main" val="1930545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3 </a:t>
            </a:r>
            <a:r>
              <a:rPr lang="en-US" sz="3200" b="1" u="sng" dirty="0">
                <a:solidFill>
                  <a:srgbClr val="002060"/>
                </a:solidFill>
                <a:effectLst/>
                <a:ea typeface="Times New Roman" panose="02020603050405020304" pitchFamily="18" charset="0"/>
              </a:rPr>
              <a:t>Though</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 host encamp against me</a:t>
            </a:r>
            <a:r>
              <a:rPr lang="en-US" sz="3200" dirty="0">
                <a:solidFill>
                  <a:srgbClr val="000000"/>
                </a:solidFill>
                <a:effectLst/>
                <a:ea typeface="Times New Roman" panose="02020603050405020304" pitchFamily="18" charset="0"/>
              </a:rPr>
              <a:t>,</a:t>
            </a:r>
            <a:r>
              <a:rPr lang="en-US" sz="3200" dirty="0">
                <a:solidFill>
                  <a:srgbClr val="000000"/>
                </a:solidFill>
                <a:ea typeface="Times New Roman" panose="02020603050405020304" pitchFamily="18" charset="0"/>
              </a:rPr>
              <a:t> </a:t>
            </a:r>
            <a:r>
              <a:rPr lang="en-US" sz="3200" b="1" u="sng" dirty="0">
                <a:solidFill>
                  <a:srgbClr val="002060"/>
                </a:solidFill>
                <a:effectLst/>
                <a:ea typeface="Times New Roman" panose="02020603050405020304" pitchFamily="18" charset="0"/>
              </a:rPr>
              <a:t>My heart will not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Aptos" panose="020B0004020202020204" pitchFamily="34" charset="0"/>
              </a:rPr>
            </a:br>
            <a:r>
              <a:rPr lang="en-US" sz="3200" b="1" u="sng" dirty="0">
                <a:solidFill>
                  <a:srgbClr val="002060"/>
                </a:solidFill>
                <a:effectLst/>
                <a:ea typeface="Times New Roman" panose="02020603050405020304" pitchFamily="18" charset="0"/>
              </a:rPr>
              <a:t>Though</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war arise against me</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In spite of this I shall be confident</a:t>
            </a:r>
            <a:r>
              <a:rPr lang="en-US" sz="3200" dirty="0">
                <a:solidFill>
                  <a:srgbClr val="000000"/>
                </a:solidFill>
                <a:effectLst/>
                <a:ea typeface="Times New Roman" panose="02020603050405020304" pitchFamily="18" charset="0"/>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4" name="TextBox 3">
            <a:extLst>
              <a:ext uri="{FF2B5EF4-FFF2-40B4-BE49-F238E27FC236}">
                <a16:creationId xmlns:a16="http://schemas.microsoft.com/office/drawing/2014/main" id="{7276BFBB-B070-6A24-9052-5C37F23A4BEF}"/>
              </a:ext>
            </a:extLst>
          </p:cNvPr>
          <p:cNvSpPr txBox="1"/>
          <p:nvPr/>
        </p:nvSpPr>
        <p:spPr>
          <a:xfrm>
            <a:off x="381000" y="1219200"/>
            <a:ext cx="101346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4) Choose your attitude </a:t>
            </a:r>
          </a:p>
        </p:txBody>
      </p:sp>
      <p:sp>
        <p:nvSpPr>
          <p:cNvPr id="2" name="Rectangle: Rounded Corners 1">
            <a:extLst>
              <a:ext uri="{FF2B5EF4-FFF2-40B4-BE49-F238E27FC236}">
                <a16:creationId xmlns:a16="http://schemas.microsoft.com/office/drawing/2014/main" id="{A26490E8-653D-588B-1850-4BADE3A9AAFE}"/>
              </a:ext>
            </a:extLst>
          </p:cNvPr>
          <p:cNvSpPr/>
          <p:nvPr/>
        </p:nvSpPr>
        <p:spPr>
          <a:xfrm>
            <a:off x="1028700" y="2210751"/>
            <a:ext cx="10134600" cy="1218249"/>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 can’t choose our circumstances or our feelings. </a:t>
            </a:r>
          </a:p>
          <a:p>
            <a:pPr algn="ctr"/>
            <a:r>
              <a:rPr lang="en-US" sz="3600" b="1" dirty="0"/>
              <a:t>But we can choose our attitude </a:t>
            </a:r>
            <a:r>
              <a:rPr lang="en-US" sz="3600" b="1" i="1" dirty="0"/>
              <a:t>about</a:t>
            </a:r>
            <a:r>
              <a:rPr lang="en-US" sz="3600" b="1" dirty="0"/>
              <a:t> them. </a:t>
            </a:r>
            <a:endParaRPr lang="en-US" sz="3600" dirty="0"/>
          </a:p>
        </p:txBody>
      </p:sp>
    </p:spTree>
    <p:extLst>
      <p:ext uri="{BB962C8B-B14F-4D97-AF65-F5344CB8AC3E}">
        <p14:creationId xmlns:p14="http://schemas.microsoft.com/office/powerpoint/2010/main" val="378158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4 </a:t>
            </a:r>
            <a:r>
              <a:rPr lang="en-US" sz="3200" dirty="0">
                <a:solidFill>
                  <a:schemeClr val="tx1"/>
                </a:solidFill>
              </a:rPr>
              <a:t>One thing I have asked from the </a:t>
            </a:r>
            <a:r>
              <a:rPr lang="en-US" sz="3200" cap="small" dirty="0">
                <a:solidFill>
                  <a:schemeClr val="tx1"/>
                </a:solidFill>
              </a:rPr>
              <a:t>Lord</a:t>
            </a:r>
            <a:r>
              <a:rPr lang="en-US" sz="3200" dirty="0">
                <a:solidFill>
                  <a:schemeClr val="tx1"/>
                </a:solidFill>
              </a:rPr>
              <a:t>, that I shall seek:</a:t>
            </a:r>
            <a:br>
              <a:rPr lang="en-US" sz="3200" dirty="0">
                <a:solidFill>
                  <a:schemeClr val="tx1"/>
                </a:solidFill>
              </a:rPr>
            </a:br>
            <a:r>
              <a:rPr lang="en-US" sz="3200" dirty="0">
                <a:solidFill>
                  <a:schemeClr val="accent6">
                    <a:lumMod val="20000"/>
                    <a:lumOff val="80000"/>
                  </a:schemeClr>
                </a:solidFill>
              </a:rPr>
              <a:t>That I may dwell in the house of the </a:t>
            </a:r>
            <a:r>
              <a:rPr lang="en-US" sz="3200" cap="small" dirty="0">
                <a:solidFill>
                  <a:schemeClr val="accent6">
                    <a:lumMod val="20000"/>
                    <a:lumOff val="80000"/>
                  </a:schemeClr>
                </a:solidFill>
              </a:rPr>
              <a:t>Lord</a:t>
            </a:r>
            <a:r>
              <a:rPr lang="en-US" sz="3200" dirty="0">
                <a:solidFill>
                  <a:schemeClr val="accent6">
                    <a:lumMod val="20000"/>
                    <a:lumOff val="80000"/>
                  </a:schemeClr>
                </a:solidFill>
              </a:rPr>
              <a:t> all the days of my life,</a:t>
            </a:r>
            <a:br>
              <a:rPr lang="en-US" sz="3200" dirty="0">
                <a:solidFill>
                  <a:schemeClr val="accent6">
                    <a:lumMod val="20000"/>
                    <a:lumOff val="80000"/>
                  </a:schemeClr>
                </a:solidFill>
              </a:rPr>
            </a:br>
            <a:r>
              <a:rPr lang="en-US" sz="3200" dirty="0">
                <a:solidFill>
                  <a:schemeClr val="accent6">
                    <a:lumMod val="20000"/>
                    <a:lumOff val="80000"/>
                  </a:schemeClr>
                </a:solidFill>
              </a:rPr>
              <a:t>To behold the beauty of the </a:t>
            </a:r>
            <a:r>
              <a:rPr lang="en-US" sz="3200" cap="small" dirty="0">
                <a:solidFill>
                  <a:schemeClr val="accent6">
                    <a:lumMod val="20000"/>
                    <a:lumOff val="80000"/>
                  </a:schemeClr>
                </a:solidFill>
              </a:rPr>
              <a:t>Lord</a:t>
            </a:r>
            <a:r>
              <a:rPr lang="en-US" sz="3200" dirty="0">
                <a:solidFill>
                  <a:schemeClr val="accent6">
                    <a:lumMod val="20000"/>
                    <a:lumOff val="80000"/>
                  </a:schemeClr>
                </a:solidFill>
              </a:rPr>
              <a:t> And to meditate in His temple.</a:t>
            </a: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Tree>
    <p:extLst>
      <p:ext uri="{BB962C8B-B14F-4D97-AF65-F5344CB8AC3E}">
        <p14:creationId xmlns:p14="http://schemas.microsoft.com/office/powerpoint/2010/main" val="1643600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4 </a:t>
            </a:r>
            <a:r>
              <a:rPr lang="en-US" sz="3200" dirty="0">
                <a:solidFill>
                  <a:schemeClr val="tx1"/>
                </a:solidFill>
              </a:rPr>
              <a:t>One thing I have asked from the </a:t>
            </a:r>
            <a:r>
              <a:rPr lang="en-US" sz="3200" cap="small" dirty="0">
                <a:solidFill>
                  <a:schemeClr val="tx1"/>
                </a:solidFill>
              </a:rPr>
              <a:t>Lord</a:t>
            </a:r>
            <a:r>
              <a:rPr lang="en-US" sz="3200" dirty="0">
                <a:solidFill>
                  <a:schemeClr val="tx1"/>
                </a:solidFill>
              </a:rPr>
              <a:t>, that I shall seek:</a:t>
            </a:r>
            <a:br>
              <a:rPr lang="en-US" sz="3200" dirty="0">
                <a:solidFill>
                  <a:schemeClr val="tx1"/>
                </a:solidFill>
              </a:rPr>
            </a:br>
            <a:r>
              <a:rPr lang="en-US" sz="3200" dirty="0">
                <a:solidFill>
                  <a:schemeClr val="tx1"/>
                </a:solidFill>
              </a:rPr>
              <a:t>That I may dwell in the house of the </a:t>
            </a:r>
            <a:r>
              <a:rPr lang="en-US" sz="3200" cap="small" dirty="0">
                <a:solidFill>
                  <a:schemeClr val="tx1"/>
                </a:solidFill>
              </a:rPr>
              <a:t>Lord</a:t>
            </a:r>
            <a:r>
              <a:rPr lang="en-US" sz="3200" dirty="0">
                <a:solidFill>
                  <a:schemeClr val="tx1"/>
                </a:solidFill>
              </a:rPr>
              <a:t> all the days of my life,</a:t>
            </a:r>
            <a:br>
              <a:rPr lang="en-US" sz="3200" dirty="0">
                <a:solidFill>
                  <a:schemeClr val="tx1"/>
                </a:solidFill>
              </a:rPr>
            </a:br>
            <a:r>
              <a:rPr lang="en-US" sz="3200" dirty="0">
                <a:solidFill>
                  <a:schemeClr val="tx1"/>
                </a:solidFill>
              </a:rPr>
              <a:t>To behold the beauty of the </a:t>
            </a:r>
            <a:r>
              <a:rPr lang="en-US" sz="3200" cap="small" dirty="0">
                <a:solidFill>
                  <a:schemeClr val="tx1"/>
                </a:solidFill>
              </a:rPr>
              <a:t>Lord</a:t>
            </a:r>
            <a:r>
              <a:rPr lang="en-US" sz="3200" dirty="0">
                <a:solidFill>
                  <a:schemeClr val="tx1"/>
                </a:solidFill>
              </a:rPr>
              <a:t> And to meditate in His temple.</a:t>
            </a: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Tree>
    <p:extLst>
      <p:ext uri="{BB962C8B-B14F-4D97-AF65-F5344CB8AC3E}">
        <p14:creationId xmlns:p14="http://schemas.microsoft.com/office/powerpoint/2010/main" val="671693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4 </a:t>
            </a:r>
            <a:r>
              <a:rPr lang="en-US" sz="3200" dirty="0">
                <a:solidFill>
                  <a:schemeClr val="tx1"/>
                </a:solidFill>
              </a:rPr>
              <a:t>One thing I have asked from the </a:t>
            </a:r>
            <a:r>
              <a:rPr lang="en-US" sz="3200" cap="small" dirty="0">
                <a:solidFill>
                  <a:schemeClr val="tx1"/>
                </a:solidFill>
              </a:rPr>
              <a:t>Lord</a:t>
            </a:r>
            <a:r>
              <a:rPr lang="en-US" sz="3200" dirty="0">
                <a:solidFill>
                  <a:schemeClr val="tx1"/>
                </a:solidFill>
              </a:rPr>
              <a:t>, that I shall seek:</a:t>
            </a:r>
            <a:br>
              <a:rPr lang="en-US" sz="3200" dirty="0">
                <a:solidFill>
                  <a:schemeClr val="tx1"/>
                </a:solidFill>
              </a:rPr>
            </a:br>
            <a:r>
              <a:rPr lang="en-US" sz="3200" dirty="0">
                <a:solidFill>
                  <a:schemeClr val="tx1"/>
                </a:solidFill>
              </a:rPr>
              <a:t>That I may dwell in the </a:t>
            </a:r>
            <a:r>
              <a:rPr lang="en-US" sz="3200" b="1" u="sng" dirty="0">
                <a:solidFill>
                  <a:srgbClr val="002060"/>
                </a:solidFill>
              </a:rPr>
              <a:t>house of the </a:t>
            </a:r>
            <a:r>
              <a:rPr lang="en-US" sz="3200" b="1" u="sng" cap="small" dirty="0">
                <a:solidFill>
                  <a:srgbClr val="002060"/>
                </a:solidFill>
              </a:rPr>
              <a:t>Lord</a:t>
            </a:r>
            <a:r>
              <a:rPr lang="en-US" sz="3200" dirty="0">
                <a:solidFill>
                  <a:schemeClr val="tx1"/>
                </a:solidFill>
              </a:rPr>
              <a:t> all the days of my life,</a:t>
            </a:r>
            <a:br>
              <a:rPr lang="en-US" sz="3200" dirty="0">
                <a:solidFill>
                  <a:schemeClr val="tx1"/>
                </a:solidFill>
              </a:rPr>
            </a:br>
            <a:r>
              <a:rPr lang="en-US" sz="3200" dirty="0">
                <a:solidFill>
                  <a:schemeClr val="tx1"/>
                </a:solidFill>
              </a:rPr>
              <a:t>To behold the beauty of the </a:t>
            </a:r>
            <a:r>
              <a:rPr lang="en-US" sz="3200" cap="small" dirty="0">
                <a:solidFill>
                  <a:schemeClr val="tx1"/>
                </a:solidFill>
              </a:rPr>
              <a:t>Lord</a:t>
            </a:r>
            <a:r>
              <a:rPr lang="en-US" sz="3200" dirty="0">
                <a:solidFill>
                  <a:schemeClr val="tx1"/>
                </a:solidFill>
              </a:rPr>
              <a:t> And to meditate </a:t>
            </a:r>
            <a:r>
              <a:rPr lang="en-US" sz="3200" b="1" u="sng" dirty="0">
                <a:solidFill>
                  <a:srgbClr val="002060"/>
                </a:solidFill>
              </a:rPr>
              <a:t>in His temple</a:t>
            </a:r>
            <a:r>
              <a:rPr lang="en-US" sz="3200" dirty="0">
                <a:solidFill>
                  <a:schemeClr val="tx1"/>
                </a:solidFill>
              </a:rPr>
              <a:t>.</a:t>
            </a: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Tree>
    <p:extLst>
      <p:ext uri="{BB962C8B-B14F-4D97-AF65-F5344CB8AC3E}">
        <p14:creationId xmlns:p14="http://schemas.microsoft.com/office/powerpoint/2010/main" val="17876898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4 </a:t>
            </a:r>
            <a:r>
              <a:rPr lang="en-US" sz="3200" dirty="0">
                <a:solidFill>
                  <a:schemeClr val="tx1"/>
                </a:solidFill>
              </a:rPr>
              <a:t>One thing I have asked from the </a:t>
            </a:r>
            <a:r>
              <a:rPr lang="en-US" sz="3200" cap="small" dirty="0">
                <a:solidFill>
                  <a:schemeClr val="tx1"/>
                </a:solidFill>
              </a:rPr>
              <a:t>Lord</a:t>
            </a:r>
            <a:r>
              <a:rPr lang="en-US" sz="3200" dirty="0">
                <a:solidFill>
                  <a:schemeClr val="tx1"/>
                </a:solidFill>
              </a:rPr>
              <a:t>, that I shall seek:</a:t>
            </a:r>
            <a:br>
              <a:rPr lang="en-US" sz="3200" dirty="0">
                <a:solidFill>
                  <a:schemeClr val="tx1"/>
                </a:solidFill>
              </a:rPr>
            </a:br>
            <a:r>
              <a:rPr lang="en-US" sz="3200" b="1" u="sng" dirty="0">
                <a:solidFill>
                  <a:srgbClr val="002060"/>
                </a:solidFill>
              </a:rPr>
              <a:t>That I may dwell </a:t>
            </a:r>
            <a:r>
              <a:rPr lang="en-US" sz="3200" dirty="0">
                <a:solidFill>
                  <a:schemeClr val="tx1"/>
                </a:solidFill>
              </a:rPr>
              <a:t>in the house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all the days of my life</a:t>
            </a:r>
            <a:r>
              <a:rPr lang="en-US" sz="3200" dirty="0">
                <a:solidFill>
                  <a:schemeClr val="tx1"/>
                </a:solidFill>
              </a:rPr>
              <a:t>,</a:t>
            </a:r>
            <a:br>
              <a:rPr lang="en-US" sz="3200" dirty="0">
                <a:solidFill>
                  <a:schemeClr val="tx1"/>
                </a:solidFill>
              </a:rPr>
            </a:br>
            <a:r>
              <a:rPr lang="en-US" sz="3200" dirty="0">
                <a:solidFill>
                  <a:schemeClr val="tx1"/>
                </a:solidFill>
              </a:rPr>
              <a:t>To behold the beauty of the </a:t>
            </a:r>
            <a:r>
              <a:rPr lang="en-US" sz="3200" cap="small" dirty="0">
                <a:solidFill>
                  <a:schemeClr val="tx1"/>
                </a:solidFill>
              </a:rPr>
              <a:t>Lord</a:t>
            </a:r>
            <a:r>
              <a:rPr lang="en-US" sz="3200" dirty="0">
                <a:solidFill>
                  <a:schemeClr val="tx1"/>
                </a:solidFill>
              </a:rPr>
              <a:t> And to </a:t>
            </a:r>
            <a:r>
              <a:rPr lang="en-US" sz="3200" b="1" u="sng" dirty="0">
                <a:solidFill>
                  <a:srgbClr val="002060"/>
                </a:solidFill>
              </a:rPr>
              <a:t>meditate</a:t>
            </a:r>
            <a:r>
              <a:rPr lang="en-US" sz="3200" dirty="0">
                <a:solidFill>
                  <a:schemeClr val="tx1"/>
                </a:solidFill>
              </a:rPr>
              <a:t> in His temple.</a:t>
            </a: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Tree>
    <p:extLst>
      <p:ext uri="{BB962C8B-B14F-4D97-AF65-F5344CB8AC3E}">
        <p14:creationId xmlns:p14="http://schemas.microsoft.com/office/powerpoint/2010/main" val="2413083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4 </a:t>
            </a:r>
            <a:r>
              <a:rPr lang="en-US" sz="3200" dirty="0">
                <a:solidFill>
                  <a:schemeClr val="tx1"/>
                </a:solidFill>
              </a:rPr>
              <a:t>One thing I have asked from the </a:t>
            </a:r>
            <a:r>
              <a:rPr lang="en-US" sz="3200" cap="small" dirty="0">
                <a:solidFill>
                  <a:schemeClr val="tx1"/>
                </a:solidFill>
              </a:rPr>
              <a:t>Lord</a:t>
            </a:r>
            <a:r>
              <a:rPr lang="en-US" sz="3200" dirty="0">
                <a:solidFill>
                  <a:schemeClr val="tx1"/>
                </a:solidFill>
              </a:rPr>
              <a:t>, that I shall seek:</a:t>
            </a:r>
            <a:br>
              <a:rPr lang="en-US" sz="3200" dirty="0">
                <a:solidFill>
                  <a:schemeClr val="tx1"/>
                </a:solidFill>
              </a:rPr>
            </a:br>
            <a:r>
              <a:rPr lang="en-US" sz="3200" b="1" u="sng" dirty="0">
                <a:solidFill>
                  <a:srgbClr val="002060"/>
                </a:solidFill>
              </a:rPr>
              <a:t>That I may dwell </a:t>
            </a:r>
            <a:r>
              <a:rPr lang="en-US" sz="3200" dirty="0">
                <a:solidFill>
                  <a:schemeClr val="tx1"/>
                </a:solidFill>
              </a:rPr>
              <a:t>in the house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all the days of my life</a:t>
            </a:r>
            <a:r>
              <a:rPr lang="en-US" sz="3200" dirty="0">
                <a:solidFill>
                  <a:schemeClr val="tx1"/>
                </a:solidFill>
              </a:rPr>
              <a:t>,</a:t>
            </a:r>
            <a:br>
              <a:rPr lang="en-US" sz="3200" dirty="0">
                <a:solidFill>
                  <a:schemeClr val="tx1"/>
                </a:solidFill>
              </a:rPr>
            </a:br>
            <a:r>
              <a:rPr lang="en-US" sz="3200" dirty="0">
                <a:solidFill>
                  <a:schemeClr val="tx1"/>
                </a:solidFill>
              </a:rPr>
              <a:t>To behold the beauty of the </a:t>
            </a:r>
            <a:r>
              <a:rPr lang="en-US" sz="3200" cap="small" dirty="0">
                <a:solidFill>
                  <a:schemeClr val="tx1"/>
                </a:solidFill>
              </a:rPr>
              <a:t>Lord</a:t>
            </a:r>
            <a:r>
              <a:rPr lang="en-US" sz="3200" dirty="0">
                <a:solidFill>
                  <a:schemeClr val="tx1"/>
                </a:solidFill>
              </a:rPr>
              <a:t> And to </a:t>
            </a:r>
            <a:r>
              <a:rPr lang="en-US" sz="3200" b="1" u="sng" dirty="0">
                <a:solidFill>
                  <a:srgbClr val="002060"/>
                </a:solidFill>
              </a:rPr>
              <a:t>meditate</a:t>
            </a:r>
            <a:r>
              <a:rPr lang="en-US" sz="3200" dirty="0">
                <a:solidFill>
                  <a:schemeClr val="tx1"/>
                </a:solidFill>
              </a:rPr>
              <a:t> in His temple.</a:t>
            </a: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TextBox 4">
            <a:extLst>
              <a:ext uri="{FF2B5EF4-FFF2-40B4-BE49-F238E27FC236}">
                <a16:creationId xmlns:a16="http://schemas.microsoft.com/office/drawing/2014/main" id="{8B0C6FAE-6755-9FBE-634B-128F33171984}"/>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201383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4 </a:t>
            </a:r>
            <a:r>
              <a:rPr lang="en-US" sz="3200" dirty="0">
                <a:solidFill>
                  <a:schemeClr val="tx1"/>
                </a:solidFill>
              </a:rPr>
              <a:t>One thing I have asked from the </a:t>
            </a:r>
            <a:r>
              <a:rPr lang="en-US" sz="3200" cap="small" dirty="0">
                <a:solidFill>
                  <a:schemeClr val="tx1"/>
                </a:solidFill>
              </a:rPr>
              <a:t>Lord</a:t>
            </a:r>
            <a:r>
              <a:rPr lang="en-US" sz="3200" dirty="0">
                <a:solidFill>
                  <a:schemeClr val="tx1"/>
                </a:solidFill>
              </a:rPr>
              <a:t>, that I shall seek:</a:t>
            </a:r>
            <a:br>
              <a:rPr lang="en-US" sz="3200" dirty="0">
                <a:solidFill>
                  <a:schemeClr val="tx1"/>
                </a:solidFill>
              </a:rPr>
            </a:br>
            <a:r>
              <a:rPr lang="en-US" sz="3200" dirty="0">
                <a:solidFill>
                  <a:schemeClr val="tx1"/>
                </a:solidFill>
              </a:rPr>
              <a:t>That I may dwell in the house of the </a:t>
            </a:r>
            <a:r>
              <a:rPr lang="en-US" sz="3200" cap="small" dirty="0">
                <a:solidFill>
                  <a:schemeClr val="tx1"/>
                </a:solidFill>
              </a:rPr>
              <a:t>Lord</a:t>
            </a:r>
            <a:r>
              <a:rPr lang="en-US" sz="3200" dirty="0">
                <a:solidFill>
                  <a:schemeClr val="tx1"/>
                </a:solidFill>
              </a:rPr>
              <a:t> all the days of my life,</a:t>
            </a:r>
            <a:br>
              <a:rPr lang="en-US" sz="3200" dirty="0">
                <a:solidFill>
                  <a:schemeClr val="tx1"/>
                </a:solidFill>
              </a:rPr>
            </a:br>
            <a:r>
              <a:rPr lang="en-US" sz="3200" b="1" u="sng" dirty="0">
                <a:solidFill>
                  <a:srgbClr val="002060"/>
                </a:solidFill>
              </a:rPr>
              <a:t>To behold the beauty of the </a:t>
            </a:r>
            <a:r>
              <a:rPr lang="en-US" sz="3200" b="1" u="sng" cap="small" dirty="0">
                <a:solidFill>
                  <a:srgbClr val="002060"/>
                </a:solidFill>
              </a:rPr>
              <a:t>Lord</a:t>
            </a:r>
            <a:r>
              <a:rPr lang="en-US" sz="3200" dirty="0">
                <a:solidFill>
                  <a:schemeClr val="tx1"/>
                </a:solidFill>
              </a:rPr>
              <a:t> And to meditate in His temple.</a:t>
            </a: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TextBox 4">
            <a:extLst>
              <a:ext uri="{FF2B5EF4-FFF2-40B4-BE49-F238E27FC236}">
                <a16:creationId xmlns:a16="http://schemas.microsoft.com/office/drawing/2014/main" id="{806FEFEC-FEA9-769C-DB9C-54B841E42D77}"/>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3212644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Whom shall I </a:t>
            </a:r>
            <a:r>
              <a:rPr lang="en-US" sz="3200" b="1" u="sng" dirty="0">
                <a:solidFill>
                  <a:srgbClr val="002060"/>
                </a:solidFill>
                <a:effectLst/>
                <a:ea typeface="Times New Roman" panose="02020603050405020304" pitchFamily="18" charset="0"/>
              </a:rPr>
              <a:t>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Whom shall I </a:t>
            </a:r>
            <a:r>
              <a:rPr lang="en-US" sz="3200" b="1" u="sng" dirty="0">
                <a:solidFill>
                  <a:srgbClr val="002060"/>
                </a:solidFill>
                <a:effectLst/>
                <a:ea typeface="Times New Roman" panose="02020603050405020304" pitchFamily="18" charset="0"/>
              </a:rPr>
              <a:t>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7D35D178-6655-9983-508A-697E41475E4C}"/>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7200" b="1" dirty="0">
                <a:solidFill>
                  <a:schemeClr val="bg1"/>
                </a:solidFill>
              </a:rPr>
              <a:t>Psalm 27</a:t>
            </a:r>
          </a:p>
        </p:txBody>
      </p:sp>
      <p:sp>
        <p:nvSpPr>
          <p:cNvPr id="2" name="Title 1">
            <a:extLst>
              <a:ext uri="{FF2B5EF4-FFF2-40B4-BE49-F238E27FC236}">
                <a16:creationId xmlns:a16="http://schemas.microsoft.com/office/drawing/2014/main" id="{FC2D9A91-50B9-775B-1614-0EAC633CF5B6}"/>
              </a:ext>
            </a:extLst>
          </p:cNvPr>
          <p:cNvSpPr txBox="1">
            <a:spLocks/>
          </p:cNvSpPr>
          <p:nvPr/>
        </p:nvSpPr>
        <p:spPr bwMode="auto">
          <a:xfrm>
            <a:off x="152400" y="937441"/>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b="1" dirty="0">
                <a:solidFill>
                  <a:schemeClr val="bg1"/>
                </a:solidFill>
              </a:rPr>
              <a:t>A Psalm of David</a:t>
            </a:r>
          </a:p>
        </p:txBody>
      </p:sp>
      <p:sp>
        <p:nvSpPr>
          <p:cNvPr id="3" name="Rectangle: Rounded Corners 2">
            <a:extLst>
              <a:ext uri="{FF2B5EF4-FFF2-40B4-BE49-F238E27FC236}">
                <a16:creationId xmlns:a16="http://schemas.microsoft.com/office/drawing/2014/main" id="{FF6A6D04-DE6F-C53F-8C52-70458390B14B}"/>
              </a:ext>
            </a:extLst>
          </p:cNvPr>
          <p:cNvSpPr/>
          <p:nvPr/>
        </p:nvSpPr>
        <p:spPr>
          <a:xfrm>
            <a:off x="85349" y="3402421"/>
            <a:ext cx="71247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What do I do with my fears?</a:t>
            </a:r>
            <a:endParaRPr lang="en-US" sz="4400" dirty="0">
              <a:solidFill>
                <a:schemeClr val="bg1"/>
              </a:solidFill>
            </a:endParaRPr>
          </a:p>
        </p:txBody>
      </p:sp>
    </p:spTree>
    <p:extLst>
      <p:ext uri="{BB962C8B-B14F-4D97-AF65-F5344CB8AC3E}">
        <p14:creationId xmlns:p14="http://schemas.microsoft.com/office/powerpoint/2010/main" val="119723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For in the day of trouble He will conceal me in His tabernacle;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secret place of His tent He will hide me; </a:t>
            </a:r>
          </a:p>
          <a:p>
            <a:r>
              <a:rPr lang="en-US" sz="3200" dirty="0">
                <a:solidFill>
                  <a:srgbClr val="000000"/>
                </a:solidFill>
                <a:effectLst/>
                <a:ea typeface="Times New Roman" panose="02020603050405020304" pitchFamily="18" charset="0"/>
              </a:rPr>
              <a:t>He will lift me up on a rock.</a:t>
            </a:r>
            <a:endParaRPr lang="en-US" sz="3200" dirty="0">
              <a:effectLst/>
              <a:ea typeface="Times New Roman" panose="02020603050405020304" pitchFamily="18" charset="0"/>
            </a:endParaRP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TextBox 4">
            <a:extLst>
              <a:ext uri="{FF2B5EF4-FFF2-40B4-BE49-F238E27FC236}">
                <a16:creationId xmlns:a16="http://schemas.microsoft.com/office/drawing/2014/main" id="{2500E7AC-C307-E7BC-B05B-84831D93E699}"/>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1336081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For in the day of trouble He will </a:t>
            </a:r>
            <a:r>
              <a:rPr lang="en-US" sz="3200" b="1" u="sng" dirty="0">
                <a:solidFill>
                  <a:srgbClr val="002060"/>
                </a:solidFill>
                <a:effectLst/>
                <a:ea typeface="Times New Roman" panose="02020603050405020304" pitchFamily="18" charset="0"/>
              </a:rPr>
              <a:t>conceal</a:t>
            </a:r>
            <a:r>
              <a:rPr lang="en-US" sz="3200" dirty="0">
                <a:solidFill>
                  <a:srgbClr val="000000"/>
                </a:solidFill>
                <a:effectLst/>
                <a:ea typeface="Times New Roman" panose="02020603050405020304" pitchFamily="18" charset="0"/>
              </a:rPr>
              <a:t> me in His tabernacle;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a:t>
            </a:r>
            <a:r>
              <a:rPr lang="en-US" sz="3200" b="1" u="sng" dirty="0">
                <a:solidFill>
                  <a:srgbClr val="002060"/>
                </a:solidFill>
                <a:effectLst/>
                <a:ea typeface="Times New Roman" panose="02020603050405020304" pitchFamily="18" charset="0"/>
              </a:rPr>
              <a:t>secret place</a:t>
            </a:r>
            <a:r>
              <a:rPr lang="en-US" sz="3200" dirty="0">
                <a:solidFill>
                  <a:srgbClr val="000000"/>
                </a:solidFill>
                <a:effectLst/>
                <a:ea typeface="Times New Roman" panose="02020603050405020304" pitchFamily="18" charset="0"/>
              </a:rPr>
              <a:t> of His tent He will hide me; </a:t>
            </a:r>
          </a:p>
          <a:p>
            <a:r>
              <a:rPr lang="en-US" sz="3200" dirty="0">
                <a:solidFill>
                  <a:srgbClr val="000000"/>
                </a:solidFill>
                <a:effectLst/>
                <a:ea typeface="Times New Roman" panose="02020603050405020304" pitchFamily="18" charset="0"/>
              </a:rPr>
              <a:t>He will lift me up on a rock.</a:t>
            </a:r>
            <a:endParaRPr lang="en-US" sz="3200" dirty="0">
              <a:effectLst/>
              <a:ea typeface="Times New Roman" panose="02020603050405020304" pitchFamily="18" charset="0"/>
            </a:endParaRP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731000" y="1257300"/>
            <a:ext cx="47498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Your hiding place </a:t>
            </a:r>
            <a:endParaRPr lang="en-US" sz="4000" i="1" dirty="0"/>
          </a:p>
        </p:txBody>
      </p:sp>
      <p:sp>
        <p:nvSpPr>
          <p:cNvPr id="9" name="Rectangle 8">
            <a:extLst>
              <a:ext uri="{FF2B5EF4-FFF2-40B4-BE49-F238E27FC236}">
                <a16:creationId xmlns:a16="http://schemas.microsoft.com/office/drawing/2014/main" id="{B894E38C-2F84-A6C2-2BB7-49EB7B0E98B2}"/>
              </a:ext>
            </a:extLst>
          </p:cNvPr>
          <p:cNvSpPr/>
          <p:nvPr/>
        </p:nvSpPr>
        <p:spPr>
          <a:xfrm>
            <a:off x="114300" y="2375449"/>
            <a:ext cx="11963400" cy="208229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32:6</a:t>
            </a:r>
            <a:r>
              <a:rPr lang="en-US" sz="3200" b="1" dirty="0"/>
              <a:t> Therefore, let everyone who is godly </a:t>
            </a:r>
            <a:r>
              <a:rPr lang="en-US" sz="3200" b="1" u="sng" dirty="0"/>
              <a:t>pray to You</a:t>
            </a:r>
            <a:r>
              <a:rPr lang="en-US" sz="3200" b="1" dirty="0"/>
              <a:t> in a time when You may be found; Surely in a flood of great waters they will not reach him. </a:t>
            </a:r>
            <a:r>
              <a:rPr lang="en-US" sz="3200" b="1" baseline="30000" dirty="0"/>
              <a:t>7 </a:t>
            </a:r>
            <a:r>
              <a:rPr lang="en-US" sz="3200" b="1" u="sng" dirty="0"/>
              <a:t>You are my hiding place</a:t>
            </a:r>
            <a:r>
              <a:rPr lang="en-US" sz="3200" b="1" dirty="0"/>
              <a:t>; You preserve me from trouble; You surround me with songs of deliverance.</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
        <p:nvSpPr>
          <p:cNvPr id="8" name="TextBox 7">
            <a:extLst>
              <a:ext uri="{FF2B5EF4-FFF2-40B4-BE49-F238E27FC236}">
                <a16:creationId xmlns:a16="http://schemas.microsoft.com/office/drawing/2014/main" id="{033C92A4-6A98-94CB-2A9A-25457D14E0D6}"/>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120466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For in the day of trouble He will </a:t>
            </a:r>
            <a:r>
              <a:rPr lang="en-US" sz="3200" b="1" u="sng" dirty="0">
                <a:solidFill>
                  <a:srgbClr val="002060"/>
                </a:solidFill>
                <a:effectLst/>
                <a:ea typeface="Times New Roman" panose="02020603050405020304" pitchFamily="18" charset="0"/>
              </a:rPr>
              <a:t>conceal</a:t>
            </a:r>
            <a:r>
              <a:rPr lang="en-US" sz="3200" dirty="0">
                <a:solidFill>
                  <a:srgbClr val="000000"/>
                </a:solidFill>
                <a:effectLst/>
                <a:ea typeface="Times New Roman" panose="02020603050405020304" pitchFamily="18" charset="0"/>
              </a:rPr>
              <a:t> me in His tabernacle;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a:t>
            </a:r>
            <a:r>
              <a:rPr lang="en-US" sz="3200" b="1" u="sng" dirty="0">
                <a:solidFill>
                  <a:srgbClr val="002060"/>
                </a:solidFill>
                <a:effectLst/>
                <a:ea typeface="Times New Roman" panose="02020603050405020304" pitchFamily="18" charset="0"/>
              </a:rPr>
              <a:t>secret place</a:t>
            </a:r>
            <a:r>
              <a:rPr lang="en-US" sz="3200" dirty="0">
                <a:solidFill>
                  <a:srgbClr val="000000"/>
                </a:solidFill>
                <a:effectLst/>
                <a:ea typeface="Times New Roman" panose="02020603050405020304" pitchFamily="18" charset="0"/>
              </a:rPr>
              <a:t> of His tent He will hide me; </a:t>
            </a:r>
          </a:p>
          <a:p>
            <a:r>
              <a:rPr lang="en-US" sz="3200" dirty="0">
                <a:solidFill>
                  <a:srgbClr val="000000"/>
                </a:solidFill>
                <a:effectLst/>
                <a:ea typeface="Times New Roman" panose="02020603050405020304" pitchFamily="18" charset="0"/>
              </a:rPr>
              <a:t>He will lift me up on a rock.</a:t>
            </a:r>
            <a:endParaRPr lang="en-US" sz="3200" dirty="0">
              <a:effectLst/>
              <a:ea typeface="Times New Roman" panose="02020603050405020304" pitchFamily="18" charset="0"/>
            </a:endParaRP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731000" y="1257300"/>
            <a:ext cx="47498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Your hiding place </a:t>
            </a:r>
            <a:endParaRPr lang="en-US" sz="4000" i="1" dirty="0"/>
          </a:p>
        </p:txBody>
      </p:sp>
      <p:sp>
        <p:nvSpPr>
          <p:cNvPr id="9" name="Rectangle 8">
            <a:extLst>
              <a:ext uri="{FF2B5EF4-FFF2-40B4-BE49-F238E27FC236}">
                <a16:creationId xmlns:a16="http://schemas.microsoft.com/office/drawing/2014/main" id="{8CC813DD-7C4A-ABD4-3766-F9A713365E17}"/>
              </a:ext>
            </a:extLst>
          </p:cNvPr>
          <p:cNvSpPr/>
          <p:nvPr/>
        </p:nvSpPr>
        <p:spPr>
          <a:xfrm>
            <a:off x="114300" y="2257203"/>
            <a:ext cx="11963400" cy="2490481"/>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17:7 </a:t>
            </a:r>
            <a:r>
              <a:rPr lang="en-US" sz="3200" b="1" dirty="0">
                <a:solidFill>
                  <a:schemeClr val="bg1"/>
                </a:solidFill>
                <a:effectLst/>
                <a:ea typeface="Times New Roman" panose="02020603050405020304" pitchFamily="18" charset="0"/>
              </a:rPr>
              <a:t>Wondrously show Your lovingkindness, O Savior of those who </a:t>
            </a:r>
            <a:r>
              <a:rPr lang="en-US" sz="3200" b="1" u="sng" dirty="0">
                <a:solidFill>
                  <a:schemeClr val="bg1"/>
                </a:solidFill>
                <a:effectLst/>
                <a:ea typeface="Times New Roman" panose="02020603050405020304" pitchFamily="18" charset="0"/>
              </a:rPr>
              <a:t>take refuge at Your right hand</a:t>
            </a:r>
            <a:r>
              <a:rPr lang="en-US" sz="3200" b="1" dirty="0">
                <a:solidFill>
                  <a:schemeClr val="bg1"/>
                </a:solidFill>
                <a:effectLst/>
                <a:ea typeface="Times New Roman" panose="02020603050405020304" pitchFamily="18" charset="0"/>
              </a:rPr>
              <a:t> from those who rise up against them.</a:t>
            </a:r>
            <a:br>
              <a:rPr lang="en-US" sz="3200" b="1" dirty="0">
                <a:solidFill>
                  <a:schemeClr val="bg1"/>
                </a:solidFill>
                <a:effectLst/>
                <a:ea typeface="Times New Roman" panose="02020603050405020304" pitchFamily="18" charset="0"/>
              </a:rPr>
            </a:br>
            <a:r>
              <a:rPr lang="en-US" sz="3200" b="1" baseline="30000" dirty="0">
                <a:solidFill>
                  <a:schemeClr val="bg1"/>
                </a:solidFill>
                <a:effectLst/>
                <a:ea typeface="Times New Roman" panose="02020603050405020304" pitchFamily="18" charset="0"/>
              </a:rPr>
              <a:t>8 </a:t>
            </a:r>
            <a:r>
              <a:rPr lang="en-US" sz="3200" b="1" u="sng" dirty="0">
                <a:solidFill>
                  <a:schemeClr val="bg1"/>
                </a:solidFill>
                <a:effectLst/>
                <a:ea typeface="Times New Roman" panose="02020603050405020304" pitchFamily="18" charset="0"/>
              </a:rPr>
              <a:t>Keep me as the apple of the eye; Hide me in the shadow of Your wings </a:t>
            </a:r>
            <a:r>
              <a:rPr lang="en-US" sz="3200" b="1" baseline="30000" dirty="0">
                <a:solidFill>
                  <a:schemeClr val="bg1"/>
                </a:solidFill>
                <a:effectLst/>
                <a:ea typeface="Times New Roman" panose="02020603050405020304" pitchFamily="18" charset="0"/>
              </a:rPr>
              <a:t>9 </a:t>
            </a:r>
            <a:r>
              <a:rPr lang="en-US" sz="3200" b="1" dirty="0">
                <a:solidFill>
                  <a:schemeClr val="bg1"/>
                </a:solidFill>
                <a:effectLst/>
                <a:ea typeface="Times New Roman" panose="02020603050405020304" pitchFamily="18" charset="0"/>
              </a:rPr>
              <a:t>From the wicked who despoil me, My deadly enemies who surround me.</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
        <p:nvSpPr>
          <p:cNvPr id="8" name="TextBox 7">
            <a:extLst>
              <a:ext uri="{FF2B5EF4-FFF2-40B4-BE49-F238E27FC236}">
                <a16:creationId xmlns:a16="http://schemas.microsoft.com/office/drawing/2014/main" id="{2CDEE8F1-9E6A-F2A9-C440-0D134BA7CBBC}"/>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160983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For in the </a:t>
            </a:r>
            <a:r>
              <a:rPr lang="en-US" sz="3200" dirty="0">
                <a:solidFill>
                  <a:schemeClr val="tx1"/>
                </a:solidFill>
                <a:effectLst/>
                <a:ea typeface="Times New Roman" panose="02020603050405020304" pitchFamily="18" charset="0"/>
              </a:rPr>
              <a:t>day of trouble He will conceal me in His tabernacle;</a:t>
            </a:r>
            <a:br>
              <a:rPr lang="en-US" sz="3200" dirty="0">
                <a:solidFill>
                  <a:schemeClr val="tx1"/>
                </a:solidFill>
                <a:effectLst/>
                <a:ea typeface="Times New Roman" panose="02020603050405020304" pitchFamily="18" charset="0"/>
              </a:rPr>
            </a:br>
            <a:r>
              <a:rPr lang="en-US" sz="3200" dirty="0">
                <a:solidFill>
                  <a:schemeClr val="tx1"/>
                </a:solidFill>
                <a:effectLst/>
                <a:ea typeface="Times New Roman" panose="02020603050405020304" pitchFamily="18" charset="0"/>
              </a:rPr>
              <a:t>In the secret place of </a:t>
            </a:r>
            <a:r>
              <a:rPr lang="en-US" sz="3200" dirty="0">
                <a:solidFill>
                  <a:srgbClr val="000000"/>
                </a:solidFill>
                <a:effectLst/>
                <a:ea typeface="Times New Roman" panose="02020603050405020304" pitchFamily="18" charset="0"/>
              </a:rPr>
              <a:t>His tent He will hide me; </a:t>
            </a:r>
          </a:p>
          <a:p>
            <a:r>
              <a:rPr lang="en-US" sz="3200" b="1" u="sng" dirty="0">
                <a:solidFill>
                  <a:srgbClr val="002060"/>
                </a:solidFill>
                <a:effectLst/>
                <a:ea typeface="Times New Roman" panose="02020603050405020304" pitchFamily="18" charset="0"/>
              </a:rPr>
              <a:t>He will lift me up on a rock</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731000" y="1257300"/>
            <a:ext cx="47498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Your hiding place </a:t>
            </a:r>
            <a:endParaRPr lang="en-US" sz="4000" i="1" dirty="0"/>
          </a:p>
        </p:txBody>
      </p:sp>
      <p:sp>
        <p:nvSpPr>
          <p:cNvPr id="8" name="TextBox 7">
            <a:extLst>
              <a:ext uri="{FF2B5EF4-FFF2-40B4-BE49-F238E27FC236}">
                <a16:creationId xmlns:a16="http://schemas.microsoft.com/office/drawing/2014/main" id="{52495CA3-E6C1-27CA-0382-EB4D8140141E}"/>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34040754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5 </a:t>
            </a:r>
            <a:r>
              <a:rPr lang="en-US" sz="3200" dirty="0">
                <a:solidFill>
                  <a:srgbClr val="000000"/>
                </a:solidFill>
                <a:effectLst/>
                <a:ea typeface="Times New Roman" panose="02020603050405020304" pitchFamily="18" charset="0"/>
              </a:rPr>
              <a:t>For in the </a:t>
            </a:r>
            <a:r>
              <a:rPr lang="en-US" sz="3200" dirty="0">
                <a:solidFill>
                  <a:schemeClr val="tx1"/>
                </a:solidFill>
                <a:effectLst/>
                <a:ea typeface="Times New Roman" panose="02020603050405020304" pitchFamily="18" charset="0"/>
              </a:rPr>
              <a:t>day of trouble He will conceal me in His tabernacle;</a:t>
            </a:r>
            <a:br>
              <a:rPr lang="en-US" sz="3200" dirty="0">
                <a:solidFill>
                  <a:schemeClr val="tx1"/>
                </a:solidFill>
                <a:effectLst/>
                <a:ea typeface="Times New Roman" panose="02020603050405020304" pitchFamily="18" charset="0"/>
              </a:rPr>
            </a:br>
            <a:r>
              <a:rPr lang="en-US" sz="3200" dirty="0">
                <a:solidFill>
                  <a:schemeClr val="tx1"/>
                </a:solidFill>
                <a:effectLst/>
                <a:ea typeface="Times New Roman" panose="02020603050405020304" pitchFamily="18" charset="0"/>
              </a:rPr>
              <a:t>In the secret place of </a:t>
            </a:r>
            <a:r>
              <a:rPr lang="en-US" sz="3200" dirty="0">
                <a:solidFill>
                  <a:srgbClr val="000000"/>
                </a:solidFill>
                <a:effectLst/>
                <a:ea typeface="Times New Roman" panose="02020603050405020304" pitchFamily="18" charset="0"/>
              </a:rPr>
              <a:t>His tent He will hide me; </a:t>
            </a:r>
          </a:p>
          <a:p>
            <a:r>
              <a:rPr lang="en-US" sz="3200" b="1" u="sng" dirty="0">
                <a:solidFill>
                  <a:srgbClr val="002060"/>
                </a:solidFill>
                <a:effectLst/>
                <a:ea typeface="Times New Roman" panose="02020603050405020304" pitchFamily="18" charset="0"/>
              </a:rPr>
              <a:t>He will lift me up on a rock</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172200" y="1219200"/>
            <a:ext cx="57531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Your spiritual high ground </a:t>
            </a:r>
            <a:endParaRPr lang="en-US" sz="4000" i="1" dirty="0"/>
          </a:p>
        </p:txBody>
      </p:sp>
      <p:sp>
        <p:nvSpPr>
          <p:cNvPr id="8" name="TextBox 7">
            <a:extLst>
              <a:ext uri="{FF2B5EF4-FFF2-40B4-BE49-F238E27FC236}">
                <a16:creationId xmlns:a16="http://schemas.microsoft.com/office/drawing/2014/main" id="{FEF8EDCE-54EE-398A-2626-149F13A541BD}"/>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361542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6 </a:t>
            </a:r>
            <a:r>
              <a:rPr lang="en-US" sz="3200" b="1" u="sng" dirty="0">
                <a:solidFill>
                  <a:srgbClr val="002060"/>
                </a:solidFill>
              </a:rPr>
              <a:t>And now my head will be lifted up above my enemies around me</a:t>
            </a:r>
            <a:r>
              <a:rPr lang="en-US" sz="3200" dirty="0">
                <a:solidFill>
                  <a:schemeClr val="tx1"/>
                </a:solidFill>
              </a:rPr>
              <a:t>, And I will offer in His tent sacrifices with shouts of joy; I will sing, yes, I will sing praises to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172200" y="1219200"/>
            <a:ext cx="57531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Your spiritual high ground </a:t>
            </a:r>
            <a:endParaRPr lang="en-US" sz="4000" i="1" dirty="0"/>
          </a:p>
        </p:txBody>
      </p:sp>
      <p:sp>
        <p:nvSpPr>
          <p:cNvPr id="8" name="TextBox 7">
            <a:extLst>
              <a:ext uri="{FF2B5EF4-FFF2-40B4-BE49-F238E27FC236}">
                <a16:creationId xmlns:a16="http://schemas.microsoft.com/office/drawing/2014/main" id="{88A8E2CB-29EC-2B35-A8C7-E761AD41F0AB}"/>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3407366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6 </a:t>
            </a:r>
            <a:r>
              <a:rPr lang="en-US" sz="3200" dirty="0">
                <a:solidFill>
                  <a:schemeClr val="tx1"/>
                </a:solidFill>
              </a:rPr>
              <a:t>And now my head will be lifted up above my enemies around me, And I will offer in His tent sacrifices </a:t>
            </a:r>
            <a:r>
              <a:rPr lang="en-US" sz="3200" b="1" u="sng" dirty="0">
                <a:solidFill>
                  <a:srgbClr val="002060"/>
                </a:solidFill>
              </a:rPr>
              <a:t>with shouts of joy</a:t>
            </a:r>
            <a:r>
              <a:rPr lang="en-US" sz="3200" dirty="0">
                <a:solidFill>
                  <a:schemeClr val="tx1"/>
                </a:solidFill>
              </a:rPr>
              <a:t>; I will sing, yes, I will sing praises to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172200" y="1219200"/>
            <a:ext cx="57531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Your spiritual high ground </a:t>
            </a:r>
            <a:endParaRPr lang="en-US" sz="4000" i="1" dirty="0"/>
          </a:p>
        </p:txBody>
      </p:sp>
      <p:sp>
        <p:nvSpPr>
          <p:cNvPr id="8" name="TextBox 7">
            <a:extLst>
              <a:ext uri="{FF2B5EF4-FFF2-40B4-BE49-F238E27FC236}">
                <a16:creationId xmlns:a16="http://schemas.microsoft.com/office/drawing/2014/main" id="{D935D98C-0AFA-A60D-5BA1-41A3B223974A}"/>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Tree>
    <p:extLst>
      <p:ext uri="{BB962C8B-B14F-4D97-AF65-F5344CB8AC3E}">
        <p14:creationId xmlns:p14="http://schemas.microsoft.com/office/powerpoint/2010/main" val="2235123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248400" y="1219200"/>
            <a:ext cx="56769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Where you find your joy </a:t>
            </a:r>
            <a:endParaRPr lang="en-US" sz="4000" i="1" dirty="0"/>
          </a:p>
        </p:txBody>
      </p:sp>
      <p:sp>
        <p:nvSpPr>
          <p:cNvPr id="8" name="Rectangle 7">
            <a:extLst>
              <a:ext uri="{FF2B5EF4-FFF2-40B4-BE49-F238E27FC236}">
                <a16:creationId xmlns:a16="http://schemas.microsoft.com/office/drawing/2014/main" id="{2F518FC3-6907-1E4A-6506-91F8FCBD0E26}"/>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6 </a:t>
            </a:r>
            <a:r>
              <a:rPr lang="en-US" sz="3200" dirty="0">
                <a:solidFill>
                  <a:schemeClr val="tx1"/>
                </a:solidFill>
              </a:rPr>
              <a:t>And now my head will be lifted up above my enemies around me, And I will offer in His tent sacrifices </a:t>
            </a:r>
            <a:r>
              <a:rPr lang="en-US" sz="3200" b="1" u="sng" dirty="0">
                <a:solidFill>
                  <a:srgbClr val="002060"/>
                </a:solidFill>
              </a:rPr>
              <a:t>with shouts of joy</a:t>
            </a:r>
            <a:r>
              <a:rPr lang="en-US" sz="3200" dirty="0">
                <a:solidFill>
                  <a:schemeClr val="tx1"/>
                </a:solidFill>
              </a:rPr>
              <a:t>; I will sing, yes, I will sing praises to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4904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7 </a:t>
            </a:r>
            <a:r>
              <a:rPr lang="en-US" sz="3200" b="1" u="sng" dirty="0">
                <a:solidFill>
                  <a:srgbClr val="002060"/>
                </a:solidFill>
              </a:rPr>
              <a:t>Hear, O </a:t>
            </a:r>
            <a:r>
              <a:rPr lang="en-US" sz="3200" b="1" u="sng" cap="small" dirty="0">
                <a:solidFill>
                  <a:srgbClr val="002060"/>
                </a:solidFill>
              </a:rPr>
              <a:t>Lord</a:t>
            </a:r>
            <a:r>
              <a:rPr lang="en-US" sz="3200" b="1" u="sng" dirty="0">
                <a:solidFill>
                  <a:srgbClr val="002060"/>
                </a:solidFill>
              </a:rPr>
              <a:t>, when I cry with my voice, And be gracious to me and answer me</a:t>
            </a:r>
            <a:r>
              <a:rPr lang="en-US" sz="3200" dirty="0">
                <a:solidFill>
                  <a:schemeClr val="tx1"/>
                </a:solidFill>
              </a:rPr>
              <a:t>.</a:t>
            </a:r>
            <a:r>
              <a:rPr lang="en-US" sz="3200" b="1" baseline="30000" dirty="0">
                <a:solidFill>
                  <a:schemeClr val="tx1"/>
                </a:solidFill>
              </a:rPr>
              <a:t>  8 </a:t>
            </a:r>
            <a:r>
              <a:rPr lang="en-US" sz="3200" dirty="0">
                <a:solidFill>
                  <a:schemeClr val="tx1"/>
                </a:solidFill>
              </a:rPr>
              <a:t>When You said, “Seek My face,” my heart said to You,</a:t>
            </a:r>
            <a:br>
              <a:rPr lang="en-US" sz="3200" dirty="0">
                <a:solidFill>
                  <a:schemeClr val="tx1"/>
                </a:solidFill>
              </a:rPr>
            </a:br>
            <a:r>
              <a:rPr lang="en-US" sz="3200" dirty="0">
                <a:solidFill>
                  <a:schemeClr val="tx1"/>
                </a:solidFill>
              </a:rPr>
              <a:t>“Your face, O </a:t>
            </a:r>
            <a:r>
              <a:rPr lang="en-US" sz="3200" cap="small" dirty="0">
                <a:solidFill>
                  <a:schemeClr val="tx1"/>
                </a:solidFill>
              </a:rPr>
              <a:t>Lord</a:t>
            </a:r>
            <a:r>
              <a:rPr lang="en-US" sz="3200" dirty="0">
                <a:solidFill>
                  <a:schemeClr val="tx1"/>
                </a:solidFill>
              </a:rPr>
              <a:t>, I shall seek.”</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248400" y="1219200"/>
            <a:ext cx="5676900" cy="853016"/>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t>Where you find your joy </a:t>
            </a:r>
            <a:endParaRPr lang="en-US" sz="4000" i="1" dirty="0"/>
          </a:p>
        </p:txBody>
      </p:sp>
    </p:spTree>
    <p:extLst>
      <p:ext uri="{BB962C8B-B14F-4D97-AF65-F5344CB8AC3E}">
        <p14:creationId xmlns:p14="http://schemas.microsoft.com/office/powerpoint/2010/main" val="399197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7 </a:t>
            </a:r>
            <a:r>
              <a:rPr lang="en-US" sz="3200" b="1" u="sng" dirty="0">
                <a:solidFill>
                  <a:srgbClr val="002060"/>
                </a:solidFill>
              </a:rPr>
              <a:t>Hear, O </a:t>
            </a:r>
            <a:r>
              <a:rPr lang="en-US" sz="3200" b="1" u="sng" cap="small" dirty="0">
                <a:solidFill>
                  <a:srgbClr val="002060"/>
                </a:solidFill>
              </a:rPr>
              <a:t>Lord</a:t>
            </a:r>
            <a:r>
              <a:rPr lang="en-US" sz="3200" b="1" u="sng" dirty="0">
                <a:solidFill>
                  <a:srgbClr val="002060"/>
                </a:solidFill>
              </a:rPr>
              <a:t>, when I cry with my voice, And be gracious to me and answer me</a:t>
            </a:r>
            <a:r>
              <a:rPr lang="en-US" sz="3200" dirty="0">
                <a:solidFill>
                  <a:schemeClr val="tx1"/>
                </a:solidFill>
              </a:rPr>
              <a:t>.</a:t>
            </a:r>
            <a:r>
              <a:rPr lang="en-US" sz="3200" b="1" baseline="30000" dirty="0">
                <a:solidFill>
                  <a:schemeClr val="tx1"/>
                </a:solidFill>
              </a:rPr>
              <a:t>  8 </a:t>
            </a:r>
            <a:r>
              <a:rPr lang="en-US" sz="3200" dirty="0">
                <a:solidFill>
                  <a:schemeClr val="tx1"/>
                </a:solidFill>
              </a:rPr>
              <a:t>When You said, “Seek My face,” my heart said to You,</a:t>
            </a:r>
            <a:br>
              <a:rPr lang="en-US" sz="3200" dirty="0">
                <a:solidFill>
                  <a:schemeClr val="tx1"/>
                </a:solidFill>
              </a:rPr>
            </a:br>
            <a:r>
              <a:rPr lang="en-US" sz="3200" dirty="0">
                <a:solidFill>
                  <a:schemeClr val="tx1"/>
                </a:solidFill>
              </a:rPr>
              <a:t>“Your face, O </a:t>
            </a:r>
            <a:r>
              <a:rPr lang="en-US" sz="3200" cap="small" dirty="0">
                <a:solidFill>
                  <a:schemeClr val="tx1"/>
                </a:solidFill>
              </a:rPr>
              <a:t>Lord</a:t>
            </a:r>
            <a:r>
              <a:rPr lang="en-US" sz="3200" dirty="0">
                <a:solidFill>
                  <a:schemeClr val="tx1"/>
                </a:solidFill>
              </a:rPr>
              <a:t>, I shall seek.”</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
        <p:nvSpPr>
          <p:cNvPr id="5" name="Rectangle: Rounded Corners 4">
            <a:extLst>
              <a:ext uri="{FF2B5EF4-FFF2-40B4-BE49-F238E27FC236}">
                <a16:creationId xmlns:a16="http://schemas.microsoft.com/office/drawing/2014/main" id="{D55FCC41-2CE9-DC41-6C23-97F458DC7727}"/>
              </a:ext>
            </a:extLst>
          </p:cNvPr>
          <p:cNvSpPr/>
          <p:nvPr/>
        </p:nvSpPr>
        <p:spPr>
          <a:xfrm>
            <a:off x="6096000" y="1313359"/>
            <a:ext cx="60198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Where you can speak to Him</a:t>
            </a:r>
            <a:endParaRPr lang="en-US" sz="3700" i="1" dirty="0"/>
          </a:p>
        </p:txBody>
      </p:sp>
    </p:spTree>
    <p:extLst>
      <p:ext uri="{BB962C8B-B14F-4D97-AF65-F5344CB8AC3E}">
        <p14:creationId xmlns:p14="http://schemas.microsoft.com/office/powerpoint/2010/main" val="260656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Whom shall I </a:t>
            </a:r>
            <a:r>
              <a:rPr lang="en-US" sz="3200" b="1" u="sng" dirty="0">
                <a:solidFill>
                  <a:srgbClr val="002060"/>
                </a:solidFill>
                <a:effectLst/>
                <a:ea typeface="Times New Roman" panose="02020603050405020304" pitchFamily="18" charset="0"/>
              </a:rPr>
              <a:t>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Whom shall I </a:t>
            </a:r>
            <a:r>
              <a:rPr lang="en-US" sz="3200" b="1" u="sng" dirty="0">
                <a:solidFill>
                  <a:srgbClr val="002060"/>
                </a:solidFill>
                <a:effectLst/>
                <a:ea typeface="Times New Roman" panose="02020603050405020304" pitchFamily="18" charset="0"/>
              </a:rPr>
              <a:t>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7D35D178-6655-9983-508A-697E41475E4C}"/>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7200" b="1" dirty="0">
                <a:solidFill>
                  <a:schemeClr val="bg1"/>
                </a:solidFill>
              </a:rPr>
              <a:t>Psalm 27</a:t>
            </a:r>
          </a:p>
        </p:txBody>
      </p:sp>
      <p:sp>
        <p:nvSpPr>
          <p:cNvPr id="2" name="Title 1">
            <a:extLst>
              <a:ext uri="{FF2B5EF4-FFF2-40B4-BE49-F238E27FC236}">
                <a16:creationId xmlns:a16="http://schemas.microsoft.com/office/drawing/2014/main" id="{FC2D9A91-50B9-775B-1614-0EAC633CF5B6}"/>
              </a:ext>
            </a:extLst>
          </p:cNvPr>
          <p:cNvSpPr txBox="1">
            <a:spLocks/>
          </p:cNvSpPr>
          <p:nvPr/>
        </p:nvSpPr>
        <p:spPr bwMode="auto">
          <a:xfrm>
            <a:off x="152400" y="937441"/>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b="1" dirty="0">
                <a:solidFill>
                  <a:schemeClr val="bg1"/>
                </a:solidFill>
              </a:rPr>
              <a:t>A Psalm of David</a:t>
            </a:r>
          </a:p>
        </p:txBody>
      </p:sp>
      <p:sp>
        <p:nvSpPr>
          <p:cNvPr id="3" name="Rectangle: Rounded Corners 2">
            <a:extLst>
              <a:ext uri="{FF2B5EF4-FFF2-40B4-BE49-F238E27FC236}">
                <a16:creationId xmlns:a16="http://schemas.microsoft.com/office/drawing/2014/main" id="{FF6A6D04-DE6F-C53F-8C52-70458390B14B}"/>
              </a:ext>
            </a:extLst>
          </p:cNvPr>
          <p:cNvSpPr/>
          <p:nvPr/>
        </p:nvSpPr>
        <p:spPr>
          <a:xfrm>
            <a:off x="85349" y="3402421"/>
            <a:ext cx="71247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What do I do with my fears?</a:t>
            </a:r>
            <a:endParaRPr lang="en-US" sz="4400" dirty="0">
              <a:solidFill>
                <a:schemeClr val="bg1"/>
              </a:solidFill>
            </a:endParaRPr>
          </a:p>
        </p:txBody>
      </p:sp>
    </p:spTree>
    <p:extLst>
      <p:ext uri="{BB962C8B-B14F-4D97-AF65-F5344CB8AC3E}">
        <p14:creationId xmlns:p14="http://schemas.microsoft.com/office/powerpoint/2010/main" val="34389335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7 </a:t>
            </a:r>
            <a:r>
              <a:rPr lang="en-US" sz="3200" dirty="0">
                <a:solidFill>
                  <a:schemeClr val="tx1"/>
                </a:solidFill>
              </a:rPr>
              <a:t>Hear, O </a:t>
            </a:r>
            <a:r>
              <a:rPr lang="en-US" sz="3200" cap="small" dirty="0">
                <a:solidFill>
                  <a:schemeClr val="tx1"/>
                </a:solidFill>
              </a:rPr>
              <a:t>Lord</a:t>
            </a:r>
            <a:r>
              <a:rPr lang="en-US" sz="3200" dirty="0">
                <a:solidFill>
                  <a:schemeClr val="tx1"/>
                </a:solidFill>
              </a:rPr>
              <a:t>, when I cry with my voice, And be gracious to me and answer me.</a:t>
            </a:r>
            <a:r>
              <a:rPr lang="en-US" sz="3200" b="1" baseline="30000" dirty="0">
                <a:solidFill>
                  <a:schemeClr val="tx1"/>
                </a:solidFill>
              </a:rPr>
              <a:t>  8 </a:t>
            </a:r>
            <a:r>
              <a:rPr lang="en-US" sz="3200" dirty="0">
                <a:solidFill>
                  <a:schemeClr val="tx1"/>
                </a:solidFill>
              </a:rPr>
              <a:t>When </a:t>
            </a:r>
            <a:r>
              <a:rPr lang="en-US" sz="3200" b="1" u="sng" dirty="0">
                <a:solidFill>
                  <a:srgbClr val="002060"/>
                </a:solidFill>
              </a:rPr>
              <a:t>You said, “Seek My face,” my heart said to You,</a:t>
            </a:r>
            <a:br>
              <a:rPr lang="en-US" sz="3200" b="1" u="sng" dirty="0">
                <a:solidFill>
                  <a:srgbClr val="002060"/>
                </a:solidFill>
              </a:rPr>
            </a:br>
            <a:r>
              <a:rPr lang="en-US" sz="3200" b="1" u="sng" dirty="0">
                <a:solidFill>
                  <a:srgbClr val="002060"/>
                </a:solidFill>
              </a:rPr>
              <a:t>“Your face, O </a:t>
            </a:r>
            <a:r>
              <a:rPr lang="en-US" sz="3200" b="1" u="sng" cap="small" dirty="0">
                <a:solidFill>
                  <a:srgbClr val="002060"/>
                </a:solidFill>
              </a:rPr>
              <a:t>Lord</a:t>
            </a:r>
            <a:r>
              <a:rPr lang="en-US" sz="3200" b="1" u="sng" dirty="0">
                <a:solidFill>
                  <a:srgbClr val="002060"/>
                </a:solidFill>
              </a:rPr>
              <a:t>, I shall seek.”</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
        <p:nvSpPr>
          <p:cNvPr id="8" name="Rectangle: Rounded Corners 7">
            <a:extLst>
              <a:ext uri="{FF2B5EF4-FFF2-40B4-BE49-F238E27FC236}">
                <a16:creationId xmlns:a16="http://schemas.microsoft.com/office/drawing/2014/main" id="{802738AF-3206-03F4-C334-51A5B8D95BBB}"/>
              </a:ext>
            </a:extLst>
          </p:cNvPr>
          <p:cNvSpPr/>
          <p:nvPr/>
        </p:nvSpPr>
        <p:spPr>
          <a:xfrm>
            <a:off x="990600" y="3156746"/>
            <a:ext cx="6858000" cy="901995"/>
          </a:xfrm>
          <a:prstGeom prst="round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Realize that He is inviting you! </a:t>
            </a:r>
            <a:endParaRPr lang="en-US" sz="4000" dirty="0"/>
          </a:p>
        </p:txBody>
      </p:sp>
      <p:sp>
        <p:nvSpPr>
          <p:cNvPr id="9" name="Rectangle: Rounded Corners 8">
            <a:extLst>
              <a:ext uri="{FF2B5EF4-FFF2-40B4-BE49-F238E27FC236}">
                <a16:creationId xmlns:a16="http://schemas.microsoft.com/office/drawing/2014/main" id="{ECCB0AAD-A6A1-AA39-31EF-6F4CBCC6BE29}"/>
              </a:ext>
            </a:extLst>
          </p:cNvPr>
          <p:cNvSpPr/>
          <p:nvPr/>
        </p:nvSpPr>
        <p:spPr>
          <a:xfrm>
            <a:off x="6096000" y="1313359"/>
            <a:ext cx="60198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Where you can speak to Him</a:t>
            </a:r>
            <a:endParaRPr lang="en-US" sz="3700" i="1" dirty="0"/>
          </a:p>
        </p:txBody>
      </p:sp>
      <p:sp>
        <p:nvSpPr>
          <p:cNvPr id="10" name="Rectangle: Rounded Corners 9">
            <a:extLst>
              <a:ext uri="{FF2B5EF4-FFF2-40B4-BE49-F238E27FC236}">
                <a16:creationId xmlns:a16="http://schemas.microsoft.com/office/drawing/2014/main" id="{0F0B8955-96CB-73DC-2401-49084A41687D}"/>
              </a:ext>
            </a:extLst>
          </p:cNvPr>
          <p:cNvSpPr/>
          <p:nvPr/>
        </p:nvSpPr>
        <p:spPr>
          <a:xfrm>
            <a:off x="9067800" y="1981200"/>
            <a:ext cx="31242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face to face </a:t>
            </a:r>
            <a:endParaRPr lang="en-US" sz="3700" i="1" dirty="0"/>
          </a:p>
        </p:txBody>
      </p:sp>
    </p:spTree>
    <p:extLst>
      <p:ext uri="{BB962C8B-B14F-4D97-AF65-F5344CB8AC3E}">
        <p14:creationId xmlns:p14="http://schemas.microsoft.com/office/powerpoint/2010/main" val="348322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267201"/>
            <a:ext cx="12192000" cy="2578393"/>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9 </a:t>
            </a:r>
            <a:r>
              <a:rPr lang="en-US" sz="3200" dirty="0">
                <a:solidFill>
                  <a:srgbClr val="000000"/>
                </a:solidFill>
                <a:effectLst/>
                <a:ea typeface="Times New Roman" panose="02020603050405020304" pitchFamily="18" charset="0"/>
              </a:rPr>
              <a:t>Do not hide Your face from me,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Do not turn Your servant away in anger;</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You have been my help;</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Do not abandon me nor forsake me,</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O God of my salvation!</a:t>
            </a:r>
            <a:endParaRPr lang="en-US" sz="3200" dirty="0">
              <a:effectLst/>
              <a:ea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
        <p:nvSpPr>
          <p:cNvPr id="9" name="Rectangle: Rounded Corners 8">
            <a:extLst>
              <a:ext uri="{FF2B5EF4-FFF2-40B4-BE49-F238E27FC236}">
                <a16:creationId xmlns:a16="http://schemas.microsoft.com/office/drawing/2014/main" id="{4AF4B858-794C-8025-92AE-D4EA31C75EE9}"/>
              </a:ext>
            </a:extLst>
          </p:cNvPr>
          <p:cNvSpPr/>
          <p:nvPr/>
        </p:nvSpPr>
        <p:spPr>
          <a:xfrm>
            <a:off x="6096000" y="1313359"/>
            <a:ext cx="60198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Where you can speak to Him</a:t>
            </a:r>
            <a:endParaRPr lang="en-US" sz="3700" i="1" dirty="0"/>
          </a:p>
        </p:txBody>
      </p:sp>
      <p:sp>
        <p:nvSpPr>
          <p:cNvPr id="10" name="Rectangle: Rounded Corners 9">
            <a:extLst>
              <a:ext uri="{FF2B5EF4-FFF2-40B4-BE49-F238E27FC236}">
                <a16:creationId xmlns:a16="http://schemas.microsoft.com/office/drawing/2014/main" id="{40538EC1-4DA6-4C69-B275-A4BA41DDB6D7}"/>
              </a:ext>
            </a:extLst>
          </p:cNvPr>
          <p:cNvSpPr/>
          <p:nvPr/>
        </p:nvSpPr>
        <p:spPr>
          <a:xfrm>
            <a:off x="9067800" y="1981200"/>
            <a:ext cx="31242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face to face </a:t>
            </a:r>
            <a:endParaRPr lang="en-US" sz="3700" i="1" dirty="0"/>
          </a:p>
        </p:txBody>
      </p:sp>
    </p:spTree>
    <p:extLst>
      <p:ext uri="{BB962C8B-B14F-4D97-AF65-F5344CB8AC3E}">
        <p14:creationId xmlns:p14="http://schemas.microsoft.com/office/powerpoint/2010/main" val="19463372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Go to your homebase </a:t>
            </a:r>
          </a:p>
        </p:txBody>
      </p:sp>
      <p:sp>
        <p:nvSpPr>
          <p:cNvPr id="9" name="Rectangle: Rounded Corners 8">
            <a:extLst>
              <a:ext uri="{FF2B5EF4-FFF2-40B4-BE49-F238E27FC236}">
                <a16:creationId xmlns:a16="http://schemas.microsoft.com/office/drawing/2014/main" id="{4AF4B858-794C-8025-92AE-D4EA31C75EE9}"/>
              </a:ext>
            </a:extLst>
          </p:cNvPr>
          <p:cNvSpPr/>
          <p:nvPr/>
        </p:nvSpPr>
        <p:spPr>
          <a:xfrm>
            <a:off x="6096000" y="1313359"/>
            <a:ext cx="60198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Where you can speak to Him</a:t>
            </a:r>
            <a:endParaRPr lang="en-US" sz="3700" i="1" dirty="0"/>
          </a:p>
        </p:txBody>
      </p:sp>
      <p:sp>
        <p:nvSpPr>
          <p:cNvPr id="10" name="Rectangle: Rounded Corners 9">
            <a:extLst>
              <a:ext uri="{FF2B5EF4-FFF2-40B4-BE49-F238E27FC236}">
                <a16:creationId xmlns:a16="http://schemas.microsoft.com/office/drawing/2014/main" id="{40538EC1-4DA6-4C69-B275-A4BA41DDB6D7}"/>
              </a:ext>
            </a:extLst>
          </p:cNvPr>
          <p:cNvSpPr/>
          <p:nvPr/>
        </p:nvSpPr>
        <p:spPr>
          <a:xfrm>
            <a:off x="9067800" y="1981200"/>
            <a:ext cx="3124200" cy="769442"/>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i="1" dirty="0"/>
              <a:t>face to face </a:t>
            </a:r>
            <a:endParaRPr lang="en-US" sz="3700" i="1" dirty="0"/>
          </a:p>
        </p:txBody>
      </p:sp>
    </p:spTree>
    <p:extLst>
      <p:ext uri="{BB962C8B-B14F-4D97-AF65-F5344CB8AC3E}">
        <p14:creationId xmlns:p14="http://schemas.microsoft.com/office/powerpoint/2010/main" val="1441853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6) Affirm His Promises</a:t>
            </a:r>
          </a:p>
        </p:txBody>
      </p:sp>
    </p:spTree>
    <p:extLst>
      <p:ext uri="{BB962C8B-B14F-4D97-AF65-F5344CB8AC3E}">
        <p14:creationId xmlns:p14="http://schemas.microsoft.com/office/powerpoint/2010/main" val="27847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ttle of Jericho Bible Story Study Guide">
            <a:extLst>
              <a:ext uri="{FF2B5EF4-FFF2-40B4-BE49-F238E27FC236}">
                <a16:creationId xmlns:a16="http://schemas.microsoft.com/office/drawing/2014/main" id="{0128E148-A2AE-89D1-D144-3AD2EBCABC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2" b="10016"/>
          <a:stretch/>
        </p:blipFill>
        <p:spPr bwMode="auto">
          <a:xfrm>
            <a:off x="0" y="-12406"/>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433C5392-9F08-6367-E7F3-97D8167206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50" t="1360" r="1250" b="1360"/>
          <a:stretch/>
        </p:blipFill>
        <p:spPr bwMode="auto">
          <a:xfrm>
            <a:off x="0" y="-12405"/>
            <a:ext cx="12192000" cy="593969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Affirm His Promises</a:t>
            </a:r>
          </a:p>
        </p:txBody>
      </p:sp>
      <p:sp>
        <p:nvSpPr>
          <p:cNvPr id="5" name="Rectangle 4">
            <a:extLst>
              <a:ext uri="{FF2B5EF4-FFF2-40B4-BE49-F238E27FC236}">
                <a16:creationId xmlns:a16="http://schemas.microsoft.com/office/drawing/2014/main" id="{11AC2FCF-C815-3BC0-0937-A795D5720F35}"/>
              </a:ext>
            </a:extLst>
          </p:cNvPr>
          <p:cNvSpPr/>
          <p:nvPr/>
        </p:nvSpPr>
        <p:spPr>
          <a:xfrm>
            <a:off x="0" y="12406"/>
            <a:ext cx="12192000" cy="6845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ffectLst/>
              <a:ea typeface="Times New Roman" panose="02020603050405020304" pitchFamily="18" charset="0"/>
            </a:endParaRPr>
          </a:p>
          <a:p>
            <a:r>
              <a:rPr lang="en-US" sz="3200" b="1" baseline="30000" dirty="0">
                <a:solidFill>
                  <a:schemeClr val="bg1"/>
                </a:solidFill>
                <a:effectLst/>
                <a:ea typeface="Times New Roman" panose="02020603050405020304" pitchFamily="18" charset="0"/>
              </a:rPr>
              <a:t>Psalm 46:1 </a:t>
            </a:r>
            <a:r>
              <a:rPr lang="en-US" sz="3200" dirty="0"/>
              <a:t>God is our refuge and strength,</a:t>
            </a:r>
            <a:br>
              <a:rPr lang="en-US" sz="3200" dirty="0"/>
            </a:br>
            <a:r>
              <a:rPr lang="en-US" sz="3200" u="sng" dirty="0"/>
              <a:t>A very present help in trouble</a:t>
            </a:r>
            <a:r>
              <a:rPr lang="en-US" sz="3200" dirty="0"/>
              <a:t>.</a:t>
            </a:r>
            <a:br>
              <a:rPr lang="en-US" sz="3200" dirty="0"/>
            </a:br>
            <a:r>
              <a:rPr lang="en-US" sz="3200" b="1" baseline="30000" dirty="0"/>
              <a:t>2 </a:t>
            </a:r>
            <a:r>
              <a:rPr lang="en-US" sz="3200" dirty="0"/>
              <a:t>Therefore we will not fear, though the earth should change</a:t>
            </a:r>
            <a:br>
              <a:rPr lang="en-US" sz="3200" dirty="0"/>
            </a:br>
            <a:r>
              <a:rPr lang="en-US" sz="3200" dirty="0"/>
              <a:t>And though the mountains slip into the heart of the sea;</a:t>
            </a:r>
            <a:br>
              <a:rPr lang="en-US" sz="3200" dirty="0"/>
            </a:br>
            <a:r>
              <a:rPr lang="en-US" sz="3200" b="1" baseline="30000" dirty="0"/>
              <a:t>3 </a:t>
            </a:r>
            <a:r>
              <a:rPr lang="en-US" sz="3200" dirty="0"/>
              <a:t>Though its waters roar and foam,</a:t>
            </a:r>
            <a:br>
              <a:rPr lang="en-US" sz="3200" dirty="0"/>
            </a:br>
            <a:r>
              <a:rPr lang="en-US" sz="3200" dirty="0"/>
              <a:t>Though the mountains quake at its swelling pride. Selah.</a:t>
            </a:r>
          </a:p>
          <a:p>
            <a:r>
              <a:rPr lang="en-US" sz="3200" b="1" baseline="30000" dirty="0"/>
              <a:t>4 </a:t>
            </a:r>
            <a:r>
              <a:rPr lang="en-US" sz="3200" dirty="0"/>
              <a:t>There is a river whose streams make glad the city of God,</a:t>
            </a:r>
            <a:br>
              <a:rPr lang="en-US" sz="3200" dirty="0"/>
            </a:br>
            <a:r>
              <a:rPr lang="en-US" sz="3200" dirty="0"/>
              <a:t>The holy dwelling places of the Most High.</a:t>
            </a:r>
            <a:br>
              <a:rPr lang="en-US" sz="3200" dirty="0"/>
            </a:br>
            <a:r>
              <a:rPr lang="en-US" sz="3200" b="1" baseline="30000" dirty="0"/>
              <a:t>5 </a:t>
            </a:r>
            <a:r>
              <a:rPr lang="en-US" sz="3200" dirty="0"/>
              <a:t>God is in the midst of her, she will not be moved;</a:t>
            </a:r>
            <a:br>
              <a:rPr lang="en-US" sz="3200" dirty="0"/>
            </a:br>
            <a:r>
              <a:rPr lang="en-US" sz="3200" dirty="0"/>
              <a:t>God will help her when morning dawns.</a:t>
            </a:r>
            <a:br>
              <a:rPr lang="en-US" sz="3200" dirty="0"/>
            </a:br>
            <a:r>
              <a:rPr lang="en-US" sz="3200" b="1" baseline="30000" dirty="0"/>
              <a:t>6 </a:t>
            </a:r>
            <a:r>
              <a:rPr lang="en-US" sz="3200" dirty="0"/>
              <a:t>The nations made an uproar, the kingdoms tottered;</a:t>
            </a:r>
            <a:br>
              <a:rPr lang="en-US" sz="3200" dirty="0"/>
            </a:br>
            <a:r>
              <a:rPr lang="en-US" sz="3200" dirty="0"/>
              <a:t>He raised His voice, the earth melted.</a:t>
            </a:r>
            <a:endParaRPr lang="en-US" sz="3200" b="1" dirty="0"/>
          </a:p>
        </p:txBody>
      </p:sp>
    </p:spTree>
    <p:extLst>
      <p:ext uri="{BB962C8B-B14F-4D97-AF65-F5344CB8AC3E}">
        <p14:creationId xmlns:p14="http://schemas.microsoft.com/office/powerpoint/2010/main" val="11670165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ttle of Jericho Bible Story Study Guide">
            <a:extLst>
              <a:ext uri="{FF2B5EF4-FFF2-40B4-BE49-F238E27FC236}">
                <a16:creationId xmlns:a16="http://schemas.microsoft.com/office/drawing/2014/main" id="{0128E148-A2AE-89D1-D144-3AD2EBCABC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2" b="10016"/>
          <a:stretch/>
        </p:blipFill>
        <p:spPr bwMode="auto">
          <a:xfrm>
            <a:off x="0" y="-12406"/>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433C5392-9F08-6367-E7F3-97D8167206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50" t="1360" r="1250" b="1360"/>
          <a:stretch/>
        </p:blipFill>
        <p:spPr bwMode="auto">
          <a:xfrm>
            <a:off x="0" y="-12405"/>
            <a:ext cx="12192000" cy="593969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Affirm His Promises</a:t>
            </a:r>
          </a:p>
        </p:txBody>
      </p:sp>
      <p:sp>
        <p:nvSpPr>
          <p:cNvPr id="5" name="Rectangle 4">
            <a:extLst>
              <a:ext uri="{FF2B5EF4-FFF2-40B4-BE49-F238E27FC236}">
                <a16:creationId xmlns:a16="http://schemas.microsoft.com/office/drawing/2014/main" id="{11AC2FCF-C815-3BC0-0937-A795D5720F35}"/>
              </a:ext>
            </a:extLst>
          </p:cNvPr>
          <p:cNvSpPr/>
          <p:nvPr/>
        </p:nvSpPr>
        <p:spPr>
          <a:xfrm>
            <a:off x="0" y="12406"/>
            <a:ext cx="12192000" cy="6845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ffectLst/>
              <a:ea typeface="Times New Roman" panose="02020603050405020304" pitchFamily="18" charset="0"/>
            </a:endParaRPr>
          </a:p>
          <a:p>
            <a:r>
              <a:rPr lang="en-US" sz="3200" b="1" baseline="30000" dirty="0">
                <a:solidFill>
                  <a:schemeClr val="bg1"/>
                </a:solidFill>
                <a:effectLst/>
                <a:ea typeface="Times New Roman" panose="02020603050405020304" pitchFamily="18" charset="0"/>
              </a:rPr>
              <a:t>Psalm 46:</a:t>
            </a:r>
            <a:r>
              <a:rPr lang="en-US" sz="3200" b="1" baseline="30000" dirty="0"/>
              <a:t>7 </a:t>
            </a:r>
            <a:r>
              <a:rPr lang="en-US" sz="3200" dirty="0"/>
              <a:t>The </a:t>
            </a:r>
            <a:r>
              <a:rPr lang="en-US" sz="3200" cap="small" dirty="0"/>
              <a:t>Lord</a:t>
            </a:r>
            <a:r>
              <a:rPr lang="en-US" sz="3200" dirty="0"/>
              <a:t> of hosts is with us;</a:t>
            </a:r>
            <a:br>
              <a:rPr lang="en-US" sz="3200" dirty="0"/>
            </a:br>
            <a:r>
              <a:rPr lang="en-US" sz="3200" dirty="0"/>
              <a:t>The God of Jacob is our stronghold. Selah.</a:t>
            </a:r>
          </a:p>
          <a:p>
            <a:r>
              <a:rPr lang="en-US" sz="3200" b="1" baseline="30000" dirty="0"/>
              <a:t>8 </a:t>
            </a:r>
            <a:r>
              <a:rPr lang="en-US" sz="3200" dirty="0"/>
              <a:t>Come, behold the works of the </a:t>
            </a:r>
            <a:r>
              <a:rPr lang="en-US" sz="3200" cap="small" dirty="0"/>
              <a:t>Lord</a:t>
            </a:r>
            <a:r>
              <a:rPr lang="en-US" sz="3200" dirty="0"/>
              <a:t>,</a:t>
            </a:r>
            <a:br>
              <a:rPr lang="en-US" sz="3200" dirty="0"/>
            </a:br>
            <a:r>
              <a:rPr lang="en-US" sz="3200" dirty="0"/>
              <a:t>Who has wrought desolations in the earth.</a:t>
            </a:r>
            <a:br>
              <a:rPr lang="en-US" sz="3200" dirty="0"/>
            </a:br>
            <a:r>
              <a:rPr lang="en-US" sz="3200" b="1" baseline="30000" dirty="0"/>
              <a:t>9 </a:t>
            </a:r>
            <a:r>
              <a:rPr lang="en-US" sz="3200" dirty="0"/>
              <a:t>He makes wars to cease to the end of the earth;</a:t>
            </a:r>
            <a:br>
              <a:rPr lang="en-US" sz="3200" dirty="0"/>
            </a:br>
            <a:r>
              <a:rPr lang="en-US" sz="3200" dirty="0"/>
              <a:t>He breaks the bow and cuts the spear in two;</a:t>
            </a:r>
            <a:br>
              <a:rPr lang="en-US" sz="3200" dirty="0"/>
            </a:br>
            <a:r>
              <a:rPr lang="en-US" sz="3200" dirty="0"/>
              <a:t>He burns the chariots with fire.</a:t>
            </a:r>
            <a:br>
              <a:rPr lang="en-US" sz="3200" dirty="0"/>
            </a:br>
            <a:r>
              <a:rPr lang="en-US" sz="3200" b="1" baseline="30000" dirty="0"/>
              <a:t>10 </a:t>
            </a:r>
            <a:r>
              <a:rPr lang="en-US" sz="3200" dirty="0"/>
              <a:t>“Cease striving and know that I am God;</a:t>
            </a:r>
            <a:br>
              <a:rPr lang="en-US" sz="3200" dirty="0"/>
            </a:br>
            <a:r>
              <a:rPr lang="en-US" sz="3200" dirty="0"/>
              <a:t>I will be exalted among the nations, I will be exalted in the earth.”</a:t>
            </a:r>
            <a:br>
              <a:rPr lang="en-US" sz="3200" dirty="0"/>
            </a:br>
            <a:r>
              <a:rPr lang="en-US" sz="3200" b="1" baseline="30000" dirty="0"/>
              <a:t>11 </a:t>
            </a:r>
            <a:r>
              <a:rPr lang="en-US" sz="3200" dirty="0"/>
              <a:t>The </a:t>
            </a:r>
            <a:r>
              <a:rPr lang="en-US" sz="3200" cap="small" dirty="0"/>
              <a:t>Lord</a:t>
            </a:r>
            <a:r>
              <a:rPr lang="en-US" sz="3200" dirty="0"/>
              <a:t> of hosts is with us;</a:t>
            </a:r>
            <a:br>
              <a:rPr lang="en-US" sz="3200" dirty="0"/>
            </a:br>
            <a:r>
              <a:rPr lang="en-US" sz="3200" dirty="0"/>
              <a:t>The God of Jacob is our stronghold. </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1679057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ttle of Jericho Bible Story Study Guide">
            <a:extLst>
              <a:ext uri="{FF2B5EF4-FFF2-40B4-BE49-F238E27FC236}">
                <a16:creationId xmlns:a16="http://schemas.microsoft.com/office/drawing/2014/main" id="{0128E148-A2AE-89D1-D144-3AD2EBCABC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2" b="10016"/>
          <a:stretch/>
        </p:blipFill>
        <p:spPr bwMode="auto">
          <a:xfrm>
            <a:off x="0" y="-12406"/>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433C5392-9F08-6367-E7F3-97D8167206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50" t="1360" r="1250" b="1360"/>
          <a:stretch/>
        </p:blipFill>
        <p:spPr bwMode="auto">
          <a:xfrm>
            <a:off x="0" y="-12405"/>
            <a:ext cx="12192000" cy="593969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Affirm His Promises</a:t>
            </a:r>
          </a:p>
        </p:txBody>
      </p:sp>
      <p:sp>
        <p:nvSpPr>
          <p:cNvPr id="5" name="Rectangle 4">
            <a:extLst>
              <a:ext uri="{FF2B5EF4-FFF2-40B4-BE49-F238E27FC236}">
                <a16:creationId xmlns:a16="http://schemas.microsoft.com/office/drawing/2014/main" id="{11AC2FCF-C815-3BC0-0937-A795D5720F35}"/>
              </a:ext>
            </a:extLst>
          </p:cNvPr>
          <p:cNvSpPr/>
          <p:nvPr/>
        </p:nvSpPr>
        <p:spPr>
          <a:xfrm>
            <a:off x="0" y="12406"/>
            <a:ext cx="12192000" cy="6845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ffectLst/>
              <a:ea typeface="Times New Roman" panose="02020603050405020304" pitchFamily="18" charset="0"/>
            </a:endParaRPr>
          </a:p>
          <a:p>
            <a:r>
              <a:rPr lang="en-US" sz="3200" b="1" baseline="30000" dirty="0">
                <a:solidFill>
                  <a:schemeClr val="bg1"/>
                </a:solidFill>
                <a:effectLst/>
                <a:ea typeface="Times New Roman" panose="02020603050405020304" pitchFamily="18" charset="0"/>
              </a:rPr>
              <a:t>Psalm 46:</a:t>
            </a:r>
            <a:r>
              <a:rPr lang="en-US" sz="3200" b="1" baseline="30000" dirty="0"/>
              <a:t>7 </a:t>
            </a:r>
            <a:r>
              <a:rPr lang="en-US" sz="3200" b="1" u="sng" dirty="0"/>
              <a:t>The </a:t>
            </a:r>
            <a:r>
              <a:rPr lang="en-US" sz="3200" b="1" u="sng" cap="small" dirty="0"/>
              <a:t>Lord</a:t>
            </a:r>
            <a:r>
              <a:rPr lang="en-US" sz="3200" b="1" u="sng" dirty="0"/>
              <a:t> of hosts is with us;</a:t>
            </a:r>
            <a:br>
              <a:rPr lang="en-US" sz="3200" b="1" u="sng" dirty="0"/>
            </a:br>
            <a:r>
              <a:rPr lang="en-US" sz="3200" b="1" u="sng" dirty="0"/>
              <a:t>The God of Jacob is our stronghold</a:t>
            </a:r>
            <a:r>
              <a:rPr lang="en-US" sz="3200" dirty="0"/>
              <a:t>. Selah.</a:t>
            </a:r>
          </a:p>
          <a:p>
            <a:r>
              <a:rPr lang="en-US" sz="3200" b="1" baseline="30000" dirty="0"/>
              <a:t>8 </a:t>
            </a:r>
            <a:r>
              <a:rPr lang="en-US" sz="3200" dirty="0"/>
              <a:t>Come, behold the works of the </a:t>
            </a:r>
            <a:r>
              <a:rPr lang="en-US" sz="3200" cap="small" dirty="0"/>
              <a:t>Lord</a:t>
            </a:r>
            <a:r>
              <a:rPr lang="en-US" sz="3200" dirty="0"/>
              <a:t>,</a:t>
            </a:r>
            <a:br>
              <a:rPr lang="en-US" sz="3200" dirty="0"/>
            </a:br>
            <a:r>
              <a:rPr lang="en-US" sz="3200" dirty="0"/>
              <a:t>Who has wrought desolations in the earth.</a:t>
            </a:r>
            <a:br>
              <a:rPr lang="en-US" sz="3200" dirty="0"/>
            </a:br>
            <a:r>
              <a:rPr lang="en-US" sz="3200" b="1" baseline="30000" dirty="0"/>
              <a:t>9 </a:t>
            </a:r>
            <a:r>
              <a:rPr lang="en-US" sz="3200" dirty="0"/>
              <a:t>He makes wars to cease to the end of the earth;</a:t>
            </a:r>
            <a:br>
              <a:rPr lang="en-US" sz="3200" dirty="0"/>
            </a:br>
            <a:r>
              <a:rPr lang="en-US" sz="3200" dirty="0"/>
              <a:t>He breaks the bow and cuts the spear in two;</a:t>
            </a:r>
            <a:br>
              <a:rPr lang="en-US" sz="3200" dirty="0"/>
            </a:br>
            <a:r>
              <a:rPr lang="en-US" sz="3200" dirty="0"/>
              <a:t>He burns the chariots with fire.</a:t>
            </a:r>
            <a:br>
              <a:rPr lang="en-US" sz="3200" dirty="0"/>
            </a:br>
            <a:r>
              <a:rPr lang="en-US" sz="3200" b="1" baseline="30000" dirty="0"/>
              <a:t>10 </a:t>
            </a:r>
            <a:r>
              <a:rPr lang="en-US" sz="3200" dirty="0"/>
              <a:t>“Cease striving and know that I am God;</a:t>
            </a:r>
            <a:br>
              <a:rPr lang="en-US" sz="3200" dirty="0"/>
            </a:br>
            <a:r>
              <a:rPr lang="en-US" sz="3200" dirty="0"/>
              <a:t>I will be exalted among the nations, I will be exalted in the earth.”</a:t>
            </a:r>
            <a:br>
              <a:rPr lang="en-US" sz="3200" dirty="0"/>
            </a:br>
            <a:r>
              <a:rPr lang="en-US" sz="3200" b="1" baseline="30000" dirty="0"/>
              <a:t>11 </a:t>
            </a:r>
            <a:r>
              <a:rPr lang="en-US" sz="3200" b="1" u="sng" dirty="0"/>
              <a:t>The </a:t>
            </a:r>
            <a:r>
              <a:rPr lang="en-US" sz="3200" b="1" u="sng" cap="small" dirty="0"/>
              <a:t>Lord</a:t>
            </a:r>
            <a:r>
              <a:rPr lang="en-US" sz="3200" b="1" u="sng" dirty="0"/>
              <a:t> of hosts is with us;</a:t>
            </a:r>
            <a:br>
              <a:rPr lang="en-US" sz="3200" b="1" u="sng" dirty="0"/>
            </a:br>
            <a:r>
              <a:rPr lang="en-US" sz="3200" b="1" u="sng" dirty="0"/>
              <a:t>The God of Jacob is our stronghold</a:t>
            </a:r>
            <a:r>
              <a:rPr lang="en-US" sz="3200" dirty="0"/>
              <a:t>. </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36922831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ttle of Jericho Bible Story Study Guide">
            <a:extLst>
              <a:ext uri="{FF2B5EF4-FFF2-40B4-BE49-F238E27FC236}">
                <a16:creationId xmlns:a16="http://schemas.microsoft.com/office/drawing/2014/main" id="{0128E148-A2AE-89D1-D144-3AD2EBCABC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2" b="10016"/>
          <a:stretch/>
        </p:blipFill>
        <p:spPr bwMode="auto">
          <a:xfrm>
            <a:off x="0" y="-12406"/>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433C5392-9F08-6367-E7F3-97D8167206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50" t="1360" r="1250" b="1360"/>
          <a:stretch/>
        </p:blipFill>
        <p:spPr bwMode="auto">
          <a:xfrm>
            <a:off x="0" y="-12405"/>
            <a:ext cx="12192000" cy="593969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5) Affirm His Promises</a:t>
            </a:r>
          </a:p>
        </p:txBody>
      </p:sp>
      <p:sp>
        <p:nvSpPr>
          <p:cNvPr id="5" name="Rectangle 4">
            <a:extLst>
              <a:ext uri="{FF2B5EF4-FFF2-40B4-BE49-F238E27FC236}">
                <a16:creationId xmlns:a16="http://schemas.microsoft.com/office/drawing/2014/main" id="{11AC2FCF-C815-3BC0-0937-A795D5720F35}"/>
              </a:ext>
            </a:extLst>
          </p:cNvPr>
          <p:cNvSpPr/>
          <p:nvPr/>
        </p:nvSpPr>
        <p:spPr>
          <a:xfrm>
            <a:off x="0" y="12406"/>
            <a:ext cx="12192000" cy="6845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ffectLst/>
              <a:ea typeface="Times New Roman" panose="02020603050405020304" pitchFamily="18" charset="0"/>
            </a:endParaRPr>
          </a:p>
          <a:p>
            <a:r>
              <a:rPr lang="en-US" sz="3200" b="1" baseline="30000" dirty="0">
                <a:solidFill>
                  <a:schemeClr val="bg1"/>
                </a:solidFill>
                <a:effectLst/>
                <a:ea typeface="Times New Roman" panose="02020603050405020304" pitchFamily="18" charset="0"/>
              </a:rPr>
              <a:t>Psalm 46:</a:t>
            </a:r>
            <a:r>
              <a:rPr lang="en-US" sz="3200" b="1" baseline="30000" dirty="0"/>
              <a:t>7 </a:t>
            </a:r>
            <a:r>
              <a:rPr lang="en-US" sz="3200" dirty="0"/>
              <a:t>The </a:t>
            </a:r>
            <a:r>
              <a:rPr lang="en-US" sz="3200" cap="small" dirty="0"/>
              <a:t>Lord</a:t>
            </a:r>
            <a:r>
              <a:rPr lang="en-US" sz="3200" dirty="0"/>
              <a:t> of hosts is with us;</a:t>
            </a:r>
            <a:br>
              <a:rPr lang="en-US" sz="3200" dirty="0"/>
            </a:br>
            <a:r>
              <a:rPr lang="en-US" sz="3200" dirty="0"/>
              <a:t>The God of Jacob is our stronghold. Selah.</a:t>
            </a:r>
          </a:p>
          <a:p>
            <a:r>
              <a:rPr lang="en-US" sz="3200" b="1" baseline="30000" dirty="0"/>
              <a:t>8 </a:t>
            </a:r>
            <a:r>
              <a:rPr lang="en-US" sz="3200" dirty="0"/>
              <a:t>Come, behold the works of the </a:t>
            </a:r>
            <a:r>
              <a:rPr lang="en-US" sz="3200" cap="small" dirty="0"/>
              <a:t>Lord</a:t>
            </a:r>
            <a:r>
              <a:rPr lang="en-US" sz="3200" dirty="0"/>
              <a:t>,</a:t>
            </a:r>
            <a:br>
              <a:rPr lang="en-US" sz="3200" dirty="0"/>
            </a:br>
            <a:r>
              <a:rPr lang="en-US" sz="3200" dirty="0"/>
              <a:t>Who has wrought desolations in the earth.</a:t>
            </a:r>
            <a:br>
              <a:rPr lang="en-US" sz="3200" dirty="0"/>
            </a:br>
            <a:r>
              <a:rPr lang="en-US" sz="3200" b="1" baseline="30000" dirty="0"/>
              <a:t>9 </a:t>
            </a:r>
            <a:r>
              <a:rPr lang="en-US" sz="3200" dirty="0"/>
              <a:t>He makes wars to cease to the end of the earth;</a:t>
            </a:r>
            <a:br>
              <a:rPr lang="en-US" sz="3200" dirty="0"/>
            </a:br>
            <a:r>
              <a:rPr lang="en-US" sz="3200" dirty="0"/>
              <a:t>He breaks the bow and cuts the spear in two;</a:t>
            </a:r>
            <a:br>
              <a:rPr lang="en-US" sz="3200" dirty="0"/>
            </a:br>
            <a:r>
              <a:rPr lang="en-US" sz="3200" dirty="0"/>
              <a:t>He burns the chariots with fire.</a:t>
            </a:r>
            <a:br>
              <a:rPr lang="en-US" sz="3200" dirty="0"/>
            </a:br>
            <a:r>
              <a:rPr lang="en-US" sz="3200" b="1" baseline="30000" dirty="0"/>
              <a:t>10 </a:t>
            </a:r>
            <a:r>
              <a:rPr lang="en-US" sz="3200" dirty="0"/>
              <a:t>“</a:t>
            </a:r>
            <a:r>
              <a:rPr lang="en-US" sz="3200" b="1" u="sng" dirty="0"/>
              <a:t>Cease striving and know that I am God</a:t>
            </a:r>
            <a:r>
              <a:rPr lang="en-US" sz="3200" dirty="0"/>
              <a:t>;</a:t>
            </a:r>
            <a:br>
              <a:rPr lang="en-US" sz="3200" dirty="0"/>
            </a:br>
            <a:r>
              <a:rPr lang="en-US" sz="3200" dirty="0"/>
              <a:t>I will be exalted among the nations, I will be exalted in the earth.”</a:t>
            </a:r>
            <a:br>
              <a:rPr lang="en-US" sz="3200" dirty="0"/>
            </a:br>
            <a:r>
              <a:rPr lang="en-US" sz="3200" b="1" baseline="30000" dirty="0"/>
              <a:t>11 </a:t>
            </a:r>
            <a:r>
              <a:rPr lang="en-US" sz="3200" dirty="0"/>
              <a:t>The </a:t>
            </a:r>
            <a:r>
              <a:rPr lang="en-US" sz="3200" cap="small" dirty="0"/>
              <a:t>Lord</a:t>
            </a:r>
            <a:r>
              <a:rPr lang="en-US" sz="3200" dirty="0"/>
              <a:t> of hosts is with us;</a:t>
            </a:r>
            <a:br>
              <a:rPr lang="en-US" sz="3200" dirty="0"/>
            </a:br>
            <a:r>
              <a:rPr lang="en-US" sz="3200" dirty="0"/>
              <a:t>The God of Jacob is our stronghold. </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338052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638800"/>
            <a:ext cx="12192000" cy="1206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10 </a:t>
            </a:r>
            <a:r>
              <a:rPr lang="en-US" sz="3200" dirty="0">
                <a:solidFill>
                  <a:srgbClr val="000000"/>
                </a:solidFill>
                <a:effectLst/>
                <a:ea typeface="Times New Roman" panose="02020603050405020304" pitchFamily="18" charset="0"/>
              </a:rPr>
              <a:t>For my father and my mother have forsaken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But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will take me up.</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6) Affirm His Promises</a:t>
            </a:r>
          </a:p>
        </p:txBody>
      </p:sp>
      <p:sp>
        <p:nvSpPr>
          <p:cNvPr id="5" name="Rectangle 4">
            <a:extLst>
              <a:ext uri="{FF2B5EF4-FFF2-40B4-BE49-F238E27FC236}">
                <a16:creationId xmlns:a16="http://schemas.microsoft.com/office/drawing/2014/main" id="{CE6C3AB5-3564-A8E1-D2B9-0BC02EA14776}"/>
              </a:ext>
            </a:extLst>
          </p:cNvPr>
          <p:cNvSpPr/>
          <p:nvPr/>
        </p:nvSpPr>
        <p:spPr>
          <a:xfrm>
            <a:off x="0" y="1988641"/>
            <a:ext cx="12192000" cy="32004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indent="457200">
              <a:spcBef>
                <a:spcPts val="0"/>
              </a:spcBef>
              <a:spcAft>
                <a:spcPts val="0"/>
              </a:spcAft>
            </a:pPr>
            <a:r>
              <a:rPr lang="en-US" sz="800" dirty="0">
                <a:solidFill>
                  <a:srgbClr val="000000"/>
                </a:solidFill>
                <a:effectLst/>
                <a:highlight>
                  <a:srgbClr val="00FFFF"/>
                </a:highlight>
                <a:latin typeface="Calibri" panose="020F0502020204030204" pitchFamily="34" charset="0"/>
                <a:ea typeface="Times New Roman" panose="02020603050405020304" pitchFamily="18" charset="0"/>
              </a:rPr>
              <a:t> </a:t>
            </a:r>
            <a:endParaRPr lang="en-US" sz="800" dirty="0">
              <a:effectLst/>
              <a:highlight>
                <a:srgbClr val="FFFFFF"/>
              </a:highlight>
              <a:latin typeface="Times New Roman" panose="02020603050405020304" pitchFamily="18" charset="0"/>
              <a:ea typeface="Times New Roman" panose="02020603050405020304" pitchFamily="18" charset="0"/>
            </a:endParaRPr>
          </a:p>
          <a:p>
            <a:pPr>
              <a:spcBef>
                <a:spcPts val="0"/>
              </a:spcBef>
              <a:spcAft>
                <a:spcPts val="0"/>
              </a:spcAft>
            </a:pPr>
            <a:r>
              <a:rPr lang="en-US" sz="3200" dirty="0">
                <a:solidFill>
                  <a:schemeClr val="bg1"/>
                </a:solidFill>
                <a:effectLst/>
                <a:ea typeface="Times New Roman" panose="02020603050405020304" pitchFamily="18" charset="0"/>
              </a:rPr>
              <a:t>“</a:t>
            </a:r>
            <a:r>
              <a:rPr lang="en-US" sz="3200" dirty="0">
                <a:solidFill>
                  <a:schemeClr val="bg1"/>
                </a:solidFill>
                <a:ea typeface="Times New Roman" panose="02020603050405020304" pitchFamily="18" charset="0"/>
              </a:rPr>
              <a:t>T</a:t>
            </a:r>
            <a:r>
              <a:rPr lang="en-US" sz="3200" dirty="0">
                <a:solidFill>
                  <a:schemeClr val="bg1"/>
                </a:solidFill>
                <a:effectLst/>
                <a:ea typeface="Times New Roman" panose="02020603050405020304" pitchFamily="18" charset="0"/>
              </a:rPr>
              <a:t>he worst evils of life are those which do not exist, except in our imagination.  If we had no trouble but real troubles, we should not have a 10</a:t>
            </a:r>
            <a:r>
              <a:rPr lang="en-US" sz="3200" baseline="30000" dirty="0">
                <a:solidFill>
                  <a:schemeClr val="bg1"/>
                </a:solidFill>
                <a:effectLst/>
                <a:ea typeface="Times New Roman" panose="02020603050405020304" pitchFamily="18" charset="0"/>
              </a:rPr>
              <a:t>th</a:t>
            </a:r>
            <a:r>
              <a:rPr lang="en-US" sz="3200" dirty="0">
                <a:solidFill>
                  <a:schemeClr val="bg1"/>
                </a:solidFill>
                <a:effectLst/>
                <a:ea typeface="Times New Roman" panose="02020603050405020304" pitchFamily="18" charset="0"/>
              </a:rPr>
              <a:t> part of our present sorrows.  We feel 1,000 deaths in fearing one, but the Psalmist was cured of the disease of fearing” </a:t>
            </a:r>
          </a:p>
          <a:p>
            <a:pPr marL="0" marR="0">
              <a:spcBef>
                <a:spcPts val="0"/>
              </a:spcBef>
              <a:spcAft>
                <a:spcPts val="0"/>
              </a:spcAft>
            </a:pPr>
            <a:endParaRPr lang="en-US" sz="3200" b="1" dirty="0">
              <a:solidFill>
                <a:schemeClr val="bg1"/>
              </a:solidFill>
              <a:effectLst/>
              <a:ea typeface="Times New Roman" panose="02020603050405020304" pitchFamily="18" charset="0"/>
            </a:endParaRPr>
          </a:p>
          <a:p>
            <a:r>
              <a:rPr lang="en-US" sz="3200" dirty="0">
                <a:solidFill>
                  <a:schemeClr val="bg1"/>
                </a:solidFill>
                <a:ea typeface="Times New Roman" panose="02020603050405020304" pitchFamily="18" charset="0"/>
              </a:rPr>
              <a:t>				- Charles Spurgeon on Psalm 23, </a:t>
            </a:r>
            <a:r>
              <a:rPr lang="en-US" sz="3200" i="1" dirty="0">
                <a:solidFill>
                  <a:schemeClr val="bg1"/>
                </a:solidFill>
                <a:ea typeface="Times New Roman" panose="02020603050405020304" pitchFamily="18" charset="0"/>
              </a:rPr>
              <a:t>Treasury of David </a:t>
            </a:r>
          </a:p>
          <a:p>
            <a:endParaRPr lang="en-US" sz="3200" b="1" dirty="0"/>
          </a:p>
        </p:txBody>
      </p:sp>
    </p:spTree>
    <p:extLst>
      <p:ext uri="{BB962C8B-B14F-4D97-AF65-F5344CB8AC3E}">
        <p14:creationId xmlns:p14="http://schemas.microsoft.com/office/powerpoint/2010/main" val="4534176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11 </a:t>
            </a:r>
            <a:r>
              <a:rPr lang="en-US" sz="3200" dirty="0">
                <a:solidFill>
                  <a:srgbClr val="000000"/>
                </a:solidFill>
                <a:effectLst/>
                <a:ea typeface="Times New Roman" panose="02020603050405020304" pitchFamily="18" charset="0"/>
              </a:rPr>
              <a:t>Teach me Your way, O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And lead me in a level path</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Because of my foes.</a:t>
            </a:r>
            <a:endParaRPr lang="en-US" sz="3200" dirty="0">
              <a:effectLst/>
              <a:ea typeface="Times New Roman" panose="02020603050405020304" pitchFamily="18" charset="0"/>
            </a:endParaRPr>
          </a:p>
          <a:p>
            <a:pPr marL="0" marR="0">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64389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6) Affirm His Promises</a:t>
            </a:r>
          </a:p>
        </p:txBody>
      </p:sp>
    </p:spTree>
    <p:extLst>
      <p:ext uri="{BB962C8B-B14F-4D97-AF65-F5344CB8AC3E}">
        <p14:creationId xmlns:p14="http://schemas.microsoft.com/office/powerpoint/2010/main" val="227523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7D35D178-6655-9983-508A-697E41475E4C}"/>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7200" b="1" dirty="0">
                <a:solidFill>
                  <a:schemeClr val="bg1"/>
                </a:solidFill>
              </a:rPr>
              <a:t>Psalm 27</a:t>
            </a:r>
          </a:p>
        </p:txBody>
      </p:sp>
      <p:sp>
        <p:nvSpPr>
          <p:cNvPr id="2" name="Title 1">
            <a:extLst>
              <a:ext uri="{FF2B5EF4-FFF2-40B4-BE49-F238E27FC236}">
                <a16:creationId xmlns:a16="http://schemas.microsoft.com/office/drawing/2014/main" id="{FC2D9A91-50B9-775B-1614-0EAC633CF5B6}"/>
              </a:ext>
            </a:extLst>
          </p:cNvPr>
          <p:cNvSpPr txBox="1">
            <a:spLocks/>
          </p:cNvSpPr>
          <p:nvPr/>
        </p:nvSpPr>
        <p:spPr bwMode="auto">
          <a:xfrm>
            <a:off x="152400" y="937441"/>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b="1" dirty="0">
                <a:solidFill>
                  <a:schemeClr val="bg1"/>
                </a:solidFill>
              </a:rPr>
              <a:t>A Psalm of David</a:t>
            </a:r>
          </a:p>
        </p:txBody>
      </p:sp>
      <p:sp>
        <p:nvSpPr>
          <p:cNvPr id="3" name="Rectangle: Rounded Corners 2">
            <a:extLst>
              <a:ext uri="{FF2B5EF4-FFF2-40B4-BE49-F238E27FC236}">
                <a16:creationId xmlns:a16="http://schemas.microsoft.com/office/drawing/2014/main" id="{FF6A6D04-DE6F-C53F-8C52-70458390B14B}"/>
              </a:ext>
            </a:extLst>
          </p:cNvPr>
          <p:cNvSpPr/>
          <p:nvPr/>
        </p:nvSpPr>
        <p:spPr>
          <a:xfrm>
            <a:off x="85349" y="3402421"/>
            <a:ext cx="71247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What do I do with my fears?</a:t>
            </a:r>
            <a:endParaRPr lang="en-US" sz="4400" dirty="0">
              <a:solidFill>
                <a:schemeClr val="bg1"/>
              </a:solidFill>
            </a:endParaRPr>
          </a:p>
        </p:txBody>
      </p:sp>
      <p:sp>
        <p:nvSpPr>
          <p:cNvPr id="6" name="Rectangle: Rounded Corners 5">
            <a:extLst>
              <a:ext uri="{FF2B5EF4-FFF2-40B4-BE49-F238E27FC236}">
                <a16:creationId xmlns:a16="http://schemas.microsoft.com/office/drawing/2014/main" id="{33BC0861-1427-0069-14EC-6A544F31DC53}"/>
              </a:ext>
            </a:extLst>
          </p:cNvPr>
          <p:cNvSpPr/>
          <p:nvPr/>
        </p:nvSpPr>
        <p:spPr>
          <a:xfrm>
            <a:off x="5943600" y="5387159"/>
            <a:ext cx="5924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How can he say this?</a:t>
            </a:r>
          </a:p>
        </p:txBody>
      </p:sp>
    </p:spTree>
    <p:extLst>
      <p:ext uri="{BB962C8B-B14F-4D97-AF65-F5344CB8AC3E}">
        <p14:creationId xmlns:p14="http://schemas.microsoft.com/office/powerpoint/2010/main" val="204014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11 </a:t>
            </a:r>
            <a:r>
              <a:rPr lang="en-US" sz="3200" dirty="0">
                <a:solidFill>
                  <a:srgbClr val="000000"/>
                </a:solidFill>
                <a:effectLst/>
                <a:ea typeface="Times New Roman" panose="02020603050405020304" pitchFamily="18" charset="0"/>
              </a:rPr>
              <a:t>Teach me Your way, O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And lead me in a level path</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Because of my foes.</a:t>
            </a:r>
            <a:endParaRPr lang="en-US" sz="3200" dirty="0">
              <a:effectLst/>
              <a:ea typeface="Times New Roman" panose="02020603050405020304" pitchFamily="18" charset="0"/>
            </a:endParaRPr>
          </a:p>
          <a:p>
            <a:pPr marL="0" marR="0">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7) Resolve to do things His way</a:t>
            </a:r>
          </a:p>
        </p:txBody>
      </p:sp>
      <p:sp>
        <p:nvSpPr>
          <p:cNvPr id="5" name="Rectangle: Rounded Corners 4">
            <a:extLst>
              <a:ext uri="{FF2B5EF4-FFF2-40B4-BE49-F238E27FC236}">
                <a16:creationId xmlns:a16="http://schemas.microsoft.com/office/drawing/2014/main" id="{D064BB47-8A24-B632-DD5C-BB236AF46372}"/>
              </a:ext>
            </a:extLst>
          </p:cNvPr>
          <p:cNvSpPr/>
          <p:nvPr/>
        </p:nvSpPr>
        <p:spPr>
          <a:xfrm>
            <a:off x="228600" y="2121572"/>
            <a:ext cx="9906000" cy="119312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Fear tempts us to take short cuts to outmaneuver whatever we feel threatened by</a:t>
            </a:r>
            <a:endParaRPr lang="en-US" sz="3700" dirty="0"/>
          </a:p>
        </p:txBody>
      </p:sp>
      <p:sp>
        <p:nvSpPr>
          <p:cNvPr id="8" name="Rectangle: Rounded Corners 7">
            <a:extLst>
              <a:ext uri="{FF2B5EF4-FFF2-40B4-BE49-F238E27FC236}">
                <a16:creationId xmlns:a16="http://schemas.microsoft.com/office/drawing/2014/main" id="{71038D08-35B9-B681-CADB-B9B69BC542DE}"/>
              </a:ext>
            </a:extLst>
          </p:cNvPr>
          <p:cNvSpPr/>
          <p:nvPr/>
        </p:nvSpPr>
        <p:spPr>
          <a:xfrm>
            <a:off x="2057400" y="3543302"/>
            <a:ext cx="9906000" cy="1193127"/>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But it’s far less stressful to resolve to just do the right thing, come what may</a:t>
            </a:r>
            <a:endParaRPr lang="en-US" sz="3700" dirty="0"/>
          </a:p>
        </p:txBody>
      </p:sp>
    </p:spTree>
    <p:extLst>
      <p:ext uri="{BB962C8B-B14F-4D97-AF65-F5344CB8AC3E}">
        <p14:creationId xmlns:p14="http://schemas.microsoft.com/office/powerpoint/2010/main" val="325160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11 </a:t>
            </a:r>
            <a:r>
              <a:rPr lang="en-US" sz="3200" dirty="0">
                <a:solidFill>
                  <a:srgbClr val="000000"/>
                </a:solidFill>
                <a:effectLst/>
                <a:ea typeface="Times New Roman" panose="02020603050405020304" pitchFamily="18" charset="0"/>
              </a:rPr>
              <a:t>Teach me Your way, O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And lead me in a level path</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Because of my foes.</a:t>
            </a:r>
            <a:endParaRPr lang="en-US" sz="3200" dirty="0">
              <a:effectLst/>
              <a:ea typeface="Times New Roman" panose="02020603050405020304" pitchFamily="18" charset="0"/>
            </a:endParaRPr>
          </a:p>
          <a:p>
            <a:pPr marL="0" marR="0">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7) Resolve to do things His way</a:t>
            </a:r>
          </a:p>
        </p:txBody>
      </p:sp>
      <p:sp>
        <p:nvSpPr>
          <p:cNvPr id="5" name="Rectangle 4">
            <a:extLst>
              <a:ext uri="{FF2B5EF4-FFF2-40B4-BE49-F238E27FC236}">
                <a16:creationId xmlns:a16="http://schemas.microsoft.com/office/drawing/2014/main" id="{5DDB3CAA-C099-BB9F-D770-40053B23D85C}"/>
              </a:ext>
            </a:extLst>
          </p:cNvPr>
          <p:cNvSpPr/>
          <p:nvPr/>
        </p:nvSpPr>
        <p:spPr>
          <a:xfrm>
            <a:off x="0" y="152400"/>
            <a:ext cx="12192000" cy="4953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34:14 </a:t>
            </a:r>
            <a:r>
              <a:rPr lang="en-US" sz="3200" dirty="0">
                <a:solidFill>
                  <a:schemeClr val="bg1"/>
                </a:solidFill>
                <a:effectLst/>
                <a:ea typeface="Times New Roman" panose="02020603050405020304" pitchFamily="18" charset="0"/>
              </a:rPr>
              <a:t>Depart from evil and do good;</a:t>
            </a:r>
            <a:br>
              <a:rPr lang="en-US" sz="3200" dirty="0">
                <a:solidFill>
                  <a:schemeClr val="bg1"/>
                </a:solidFill>
                <a:effectLst/>
                <a:ea typeface="Times New Roman" panose="02020603050405020304" pitchFamily="18" charset="0"/>
              </a:rPr>
            </a:br>
            <a:r>
              <a:rPr lang="en-US" sz="3200" dirty="0">
                <a:solidFill>
                  <a:schemeClr val="bg1"/>
                </a:solidFill>
                <a:effectLst/>
                <a:ea typeface="Times New Roman" panose="02020603050405020304" pitchFamily="18" charset="0"/>
              </a:rPr>
              <a:t>Seek peace and pursue it.</a:t>
            </a:r>
          </a:p>
          <a:p>
            <a:pPr marL="0" marR="0">
              <a:spcBef>
                <a:spcPts val="0"/>
              </a:spcBef>
              <a:spcAft>
                <a:spcPts val="0"/>
              </a:spcAft>
            </a:pPr>
            <a:r>
              <a:rPr lang="en-US" sz="3200" b="1" baseline="30000" dirty="0">
                <a:solidFill>
                  <a:schemeClr val="bg1"/>
                </a:solidFill>
                <a:effectLst/>
                <a:ea typeface="Times New Roman" panose="02020603050405020304" pitchFamily="18" charset="0"/>
              </a:rPr>
              <a:t>15 </a:t>
            </a:r>
            <a:r>
              <a:rPr lang="en-US" sz="3200" dirty="0">
                <a:solidFill>
                  <a:schemeClr val="bg1"/>
                </a:solidFill>
                <a:effectLst/>
                <a:ea typeface="Times New Roman" panose="02020603050405020304" pitchFamily="18" charset="0"/>
              </a:rPr>
              <a:t>The eyes of the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are toward the righteous</a:t>
            </a:r>
            <a:br>
              <a:rPr lang="en-US" sz="3200" dirty="0">
                <a:solidFill>
                  <a:schemeClr val="bg1"/>
                </a:solidFill>
                <a:effectLst/>
                <a:ea typeface="Times New Roman" panose="02020603050405020304" pitchFamily="18" charset="0"/>
              </a:rPr>
            </a:br>
            <a:r>
              <a:rPr lang="en-US" sz="3200" dirty="0">
                <a:solidFill>
                  <a:schemeClr val="bg1"/>
                </a:solidFill>
                <a:effectLst/>
                <a:ea typeface="Times New Roman" panose="02020603050405020304" pitchFamily="18" charset="0"/>
              </a:rPr>
              <a:t>And His ears are open to their cry.</a:t>
            </a:r>
            <a:br>
              <a:rPr lang="en-US" sz="3200" dirty="0">
                <a:solidFill>
                  <a:schemeClr val="bg1"/>
                </a:solidFill>
                <a:effectLst/>
                <a:ea typeface="Times New Roman" panose="02020603050405020304" pitchFamily="18" charset="0"/>
              </a:rPr>
            </a:br>
            <a:r>
              <a:rPr lang="en-US" sz="3200" b="1" baseline="30000" dirty="0">
                <a:solidFill>
                  <a:schemeClr val="bg1"/>
                </a:solidFill>
                <a:effectLst/>
                <a:ea typeface="Times New Roman" panose="02020603050405020304" pitchFamily="18" charset="0"/>
              </a:rPr>
              <a:t>16 </a:t>
            </a:r>
            <a:r>
              <a:rPr lang="en-US" sz="3200" dirty="0">
                <a:solidFill>
                  <a:schemeClr val="bg1"/>
                </a:solidFill>
                <a:effectLst/>
                <a:ea typeface="Times New Roman" panose="02020603050405020304" pitchFamily="18" charset="0"/>
              </a:rPr>
              <a:t>The face of the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is against evildoers,</a:t>
            </a:r>
            <a:br>
              <a:rPr lang="en-US" sz="3200" dirty="0">
                <a:solidFill>
                  <a:schemeClr val="bg1"/>
                </a:solidFill>
                <a:effectLst/>
                <a:ea typeface="Times New Roman" panose="02020603050405020304" pitchFamily="18" charset="0"/>
              </a:rPr>
            </a:br>
            <a:r>
              <a:rPr lang="en-US" sz="3200" dirty="0">
                <a:solidFill>
                  <a:schemeClr val="bg1"/>
                </a:solidFill>
                <a:effectLst/>
                <a:ea typeface="Times New Roman" panose="02020603050405020304" pitchFamily="18" charset="0"/>
              </a:rPr>
              <a:t>To cut off the memory of them from the earth.</a:t>
            </a:r>
            <a:br>
              <a:rPr lang="en-US" sz="3200" dirty="0">
                <a:solidFill>
                  <a:schemeClr val="bg1"/>
                </a:solidFill>
                <a:effectLst/>
                <a:ea typeface="Times New Roman" panose="02020603050405020304" pitchFamily="18" charset="0"/>
              </a:rPr>
            </a:br>
            <a:r>
              <a:rPr lang="en-US" sz="3200" b="1" baseline="30000" dirty="0">
                <a:solidFill>
                  <a:schemeClr val="bg1"/>
                </a:solidFill>
                <a:effectLst/>
                <a:ea typeface="Times New Roman" panose="02020603050405020304" pitchFamily="18" charset="0"/>
              </a:rPr>
              <a:t>17 </a:t>
            </a:r>
            <a:r>
              <a:rPr lang="en-US" sz="3200" dirty="0">
                <a:solidFill>
                  <a:schemeClr val="bg1"/>
                </a:solidFill>
                <a:effectLst/>
                <a:ea typeface="Times New Roman" panose="02020603050405020304" pitchFamily="18" charset="0"/>
              </a:rPr>
              <a:t>The righteous cry, and the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hears</a:t>
            </a:r>
            <a:br>
              <a:rPr lang="en-US" sz="3200" dirty="0">
                <a:solidFill>
                  <a:schemeClr val="bg1"/>
                </a:solidFill>
                <a:effectLst/>
                <a:ea typeface="Times New Roman" panose="02020603050405020304" pitchFamily="18" charset="0"/>
              </a:rPr>
            </a:br>
            <a:r>
              <a:rPr lang="en-US" sz="3200" dirty="0">
                <a:solidFill>
                  <a:schemeClr val="bg1"/>
                </a:solidFill>
                <a:effectLst/>
                <a:ea typeface="Times New Roman" panose="02020603050405020304" pitchFamily="18" charset="0"/>
              </a:rPr>
              <a:t>And delivers them out of all their troubles.</a:t>
            </a:r>
            <a:br>
              <a:rPr lang="en-US" sz="3200" dirty="0">
                <a:solidFill>
                  <a:schemeClr val="bg1"/>
                </a:solidFill>
                <a:effectLst/>
                <a:ea typeface="Times New Roman" panose="02020603050405020304" pitchFamily="18" charset="0"/>
              </a:rPr>
            </a:br>
            <a:r>
              <a:rPr lang="en-US" sz="3200" b="1" baseline="30000" dirty="0">
                <a:solidFill>
                  <a:schemeClr val="bg1"/>
                </a:solidFill>
                <a:effectLst/>
                <a:ea typeface="Times New Roman" panose="02020603050405020304" pitchFamily="18" charset="0"/>
              </a:rPr>
              <a:t>18 </a:t>
            </a:r>
            <a:r>
              <a:rPr lang="en-US" sz="3200" dirty="0">
                <a:solidFill>
                  <a:schemeClr val="bg1"/>
                </a:solidFill>
                <a:effectLst/>
                <a:ea typeface="Times New Roman" panose="02020603050405020304" pitchFamily="18" charset="0"/>
              </a:rPr>
              <a:t>The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is near to the brokenhearted</a:t>
            </a:r>
            <a:br>
              <a:rPr lang="en-US" sz="3200" dirty="0">
                <a:solidFill>
                  <a:schemeClr val="bg1"/>
                </a:solidFill>
                <a:effectLst/>
                <a:ea typeface="Times New Roman" panose="02020603050405020304" pitchFamily="18" charset="0"/>
              </a:rPr>
            </a:br>
            <a:r>
              <a:rPr lang="en-US" sz="3200" dirty="0">
                <a:solidFill>
                  <a:schemeClr val="bg1"/>
                </a:solidFill>
                <a:effectLst/>
                <a:ea typeface="Times New Roman" panose="02020603050405020304" pitchFamily="18" charset="0"/>
              </a:rPr>
              <a:t>And saves those who are crushed in spirit.</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846269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Do not deliver me over to the desire of my adversaries,</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For false witnesses have risen against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And such as breathe out violence.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76944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solidFill>
                  <a:schemeClr val="bg1"/>
                </a:solidFill>
                <a:latin typeface="+mn-lt"/>
              </a:rPr>
              <a:t>7) Resolve to do things His way</a:t>
            </a:r>
          </a:p>
        </p:txBody>
      </p:sp>
    </p:spTree>
    <p:extLst>
      <p:ext uri="{BB962C8B-B14F-4D97-AF65-F5344CB8AC3E}">
        <p14:creationId xmlns:p14="http://schemas.microsoft.com/office/powerpoint/2010/main" val="22672776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Do not deliver me over to the desire of my adversaries,</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For false witnesses have risen against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And such as breathe out violence.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latin typeface="+mn-lt"/>
              </a:rPr>
              <a:t>8) Ask</a:t>
            </a:r>
          </a:p>
        </p:txBody>
      </p:sp>
      <p:sp>
        <p:nvSpPr>
          <p:cNvPr id="5" name="Rectangle 4">
            <a:extLst>
              <a:ext uri="{FF2B5EF4-FFF2-40B4-BE49-F238E27FC236}">
                <a16:creationId xmlns:a16="http://schemas.microsoft.com/office/drawing/2014/main" id="{31319741-6AAF-FF87-A282-34D0016BFFF0}"/>
              </a:ext>
            </a:extLst>
          </p:cNvPr>
          <p:cNvSpPr/>
          <p:nvPr/>
        </p:nvSpPr>
        <p:spPr>
          <a:xfrm>
            <a:off x="419100" y="2400681"/>
            <a:ext cx="11353800" cy="222245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b="1" baseline="30000" dirty="0">
              <a:solidFill>
                <a:schemeClr val="bg1"/>
              </a:solidFill>
              <a:effectLst/>
              <a:ea typeface="Times New Roman" panose="02020603050405020304" pitchFamily="18" charset="0"/>
            </a:endParaRPr>
          </a:p>
          <a:p>
            <a:pPr marL="0" marR="0">
              <a:spcBef>
                <a:spcPts val="0"/>
              </a:spcBef>
              <a:spcAft>
                <a:spcPts val="0"/>
              </a:spcAft>
            </a:pPr>
            <a:r>
              <a:rPr lang="en-US" sz="3200" b="1" baseline="30000" dirty="0">
                <a:solidFill>
                  <a:schemeClr val="bg1"/>
                </a:solidFill>
                <a:effectLst/>
                <a:ea typeface="Times New Roman" panose="02020603050405020304" pitchFamily="18" charset="0"/>
              </a:rPr>
              <a:t>Philippians 4:6 </a:t>
            </a:r>
            <a:r>
              <a:rPr lang="en-US" sz="3200" dirty="0">
                <a:solidFill>
                  <a:schemeClr val="bg1"/>
                </a:solidFill>
                <a:effectLst/>
                <a:ea typeface="Times New Roman" panose="02020603050405020304" pitchFamily="18" charset="0"/>
              </a:rPr>
              <a:t>Be anxious for nothing… </a:t>
            </a: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192145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Do not deliver me over to the desire of my adversaries,</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For false witnesses have risen against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And such as breathe out violence.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latin typeface="+mn-lt"/>
              </a:rPr>
              <a:t>8) Ask</a:t>
            </a:r>
          </a:p>
        </p:txBody>
      </p:sp>
      <p:sp>
        <p:nvSpPr>
          <p:cNvPr id="5" name="Rectangle 4">
            <a:extLst>
              <a:ext uri="{FF2B5EF4-FFF2-40B4-BE49-F238E27FC236}">
                <a16:creationId xmlns:a16="http://schemas.microsoft.com/office/drawing/2014/main" id="{31319741-6AAF-FF87-A282-34D0016BFFF0}"/>
              </a:ext>
            </a:extLst>
          </p:cNvPr>
          <p:cNvSpPr/>
          <p:nvPr/>
        </p:nvSpPr>
        <p:spPr>
          <a:xfrm>
            <a:off x="419100" y="2400681"/>
            <a:ext cx="11353800" cy="222245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b="1" baseline="30000" dirty="0">
              <a:solidFill>
                <a:schemeClr val="bg1"/>
              </a:solidFill>
              <a:effectLst/>
              <a:ea typeface="Times New Roman" panose="02020603050405020304" pitchFamily="18" charset="0"/>
            </a:endParaRPr>
          </a:p>
          <a:p>
            <a:pPr marL="0" marR="0">
              <a:spcBef>
                <a:spcPts val="0"/>
              </a:spcBef>
              <a:spcAft>
                <a:spcPts val="0"/>
              </a:spcAft>
            </a:pPr>
            <a:r>
              <a:rPr lang="en-US" sz="3200" b="1" baseline="30000" dirty="0">
                <a:solidFill>
                  <a:schemeClr val="bg1"/>
                </a:solidFill>
                <a:effectLst/>
                <a:ea typeface="Times New Roman" panose="02020603050405020304" pitchFamily="18" charset="0"/>
              </a:rPr>
              <a:t>Philippians 4:6 </a:t>
            </a:r>
            <a:r>
              <a:rPr lang="en-US" sz="3200" dirty="0">
                <a:solidFill>
                  <a:schemeClr val="bg1"/>
                </a:solidFill>
                <a:effectLst/>
                <a:ea typeface="Times New Roman" panose="02020603050405020304" pitchFamily="18" charset="0"/>
              </a:rPr>
              <a:t>Be anxious for nothing… but in everything by prayer and supplication with thanksgiving </a:t>
            </a:r>
            <a:r>
              <a:rPr lang="en-US" sz="3100" b="1" u="sng" dirty="0">
                <a:solidFill>
                  <a:schemeClr val="bg1"/>
                </a:solidFill>
                <a:effectLst/>
                <a:ea typeface="Times New Roman" panose="02020603050405020304" pitchFamily="18" charset="0"/>
              </a:rPr>
              <a:t>let your requests be made known to God</a:t>
            </a:r>
            <a:r>
              <a:rPr lang="en-US" sz="3200" dirty="0">
                <a:solidFill>
                  <a:schemeClr val="bg1"/>
                </a:solidFill>
                <a:effectLst/>
                <a:ea typeface="Times New Roman" panose="02020603050405020304" pitchFamily="18" charset="0"/>
              </a:rPr>
              <a:t>. </a:t>
            </a:r>
            <a:r>
              <a:rPr lang="en-US" sz="3200" b="1" baseline="30000" dirty="0">
                <a:solidFill>
                  <a:schemeClr val="bg1"/>
                </a:solidFill>
                <a:effectLst/>
                <a:ea typeface="Times New Roman" panose="02020603050405020304" pitchFamily="18" charset="0"/>
              </a:rPr>
              <a:t>7 </a:t>
            </a:r>
            <a:r>
              <a:rPr lang="en-US" sz="3200" dirty="0">
                <a:solidFill>
                  <a:schemeClr val="bg1"/>
                </a:solidFill>
                <a:effectLst/>
                <a:ea typeface="Times New Roman" panose="02020603050405020304" pitchFamily="18" charset="0"/>
              </a:rPr>
              <a:t>And the peace of God, which surpasses all comprehension, will guard your hearts and your minds in Christ Jesus.</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34897816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Do not deliver me over to the desire of my adversaries,</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For false witnesses have risen against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And such as breathe out violence.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latin typeface="+mn-lt"/>
              </a:rPr>
              <a:t>8) Ask</a:t>
            </a:r>
          </a:p>
        </p:txBody>
      </p:sp>
      <p:sp>
        <p:nvSpPr>
          <p:cNvPr id="5" name="Rectangle 4">
            <a:extLst>
              <a:ext uri="{FF2B5EF4-FFF2-40B4-BE49-F238E27FC236}">
                <a16:creationId xmlns:a16="http://schemas.microsoft.com/office/drawing/2014/main" id="{31319741-6AAF-FF87-A282-34D0016BFFF0}"/>
              </a:ext>
            </a:extLst>
          </p:cNvPr>
          <p:cNvSpPr/>
          <p:nvPr/>
        </p:nvSpPr>
        <p:spPr>
          <a:xfrm>
            <a:off x="419100" y="2400681"/>
            <a:ext cx="11353800" cy="222245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b="1" baseline="30000" dirty="0">
              <a:solidFill>
                <a:schemeClr val="bg1"/>
              </a:solidFill>
              <a:effectLst/>
              <a:ea typeface="Times New Roman" panose="02020603050405020304" pitchFamily="18" charset="0"/>
            </a:endParaRPr>
          </a:p>
          <a:p>
            <a:pPr marL="0" marR="0">
              <a:spcBef>
                <a:spcPts val="0"/>
              </a:spcBef>
              <a:spcAft>
                <a:spcPts val="0"/>
              </a:spcAft>
            </a:pPr>
            <a:r>
              <a:rPr lang="en-US" sz="3200" b="1" baseline="30000" dirty="0">
                <a:solidFill>
                  <a:schemeClr val="bg1"/>
                </a:solidFill>
                <a:effectLst/>
                <a:ea typeface="Times New Roman" panose="02020603050405020304" pitchFamily="18" charset="0"/>
              </a:rPr>
              <a:t>Philippians 4:6 </a:t>
            </a:r>
            <a:r>
              <a:rPr lang="en-US" sz="3200" dirty="0">
                <a:solidFill>
                  <a:schemeClr val="bg1"/>
                </a:solidFill>
                <a:effectLst/>
                <a:ea typeface="Times New Roman" panose="02020603050405020304" pitchFamily="18" charset="0"/>
              </a:rPr>
              <a:t>Be anxious for nothing… but in everything by prayer and supplication with thanksgiving let your requests be made known to God. </a:t>
            </a:r>
            <a:r>
              <a:rPr lang="en-US" sz="3200" b="1" baseline="30000" dirty="0">
                <a:solidFill>
                  <a:schemeClr val="bg1"/>
                </a:solidFill>
                <a:effectLst/>
                <a:ea typeface="Times New Roman" panose="02020603050405020304" pitchFamily="18" charset="0"/>
              </a:rPr>
              <a:t>7 </a:t>
            </a:r>
            <a:r>
              <a:rPr lang="en-US" sz="3200" b="1" u="sng" dirty="0">
                <a:solidFill>
                  <a:schemeClr val="bg1"/>
                </a:solidFill>
                <a:effectLst/>
                <a:ea typeface="Times New Roman" panose="02020603050405020304" pitchFamily="18" charset="0"/>
              </a:rPr>
              <a:t>And the peace of God, which surpasses all comprehension, will guard your hearts and your minds in Christ Jesus</a:t>
            </a:r>
            <a:r>
              <a:rPr lang="en-US" sz="3200" dirty="0">
                <a:solidFill>
                  <a:schemeClr val="bg1"/>
                </a:solidFill>
                <a:effectLst/>
                <a:ea typeface="Times New Roman" panose="02020603050405020304" pitchFamily="18" charset="0"/>
              </a:rPr>
              <a:t>.</a:t>
            </a:r>
          </a:p>
          <a:p>
            <a:pPr marL="0" marR="0">
              <a:spcBef>
                <a:spcPts val="0"/>
              </a:spcBef>
              <a:spcAft>
                <a:spcPts val="0"/>
              </a:spcAft>
            </a:pPr>
            <a:r>
              <a:rPr lang="en-US" sz="3200" b="1" dirty="0">
                <a:solidFill>
                  <a:schemeClr val="bg1"/>
                </a:solidFill>
                <a:effectLst/>
                <a:ea typeface="Times New Roman" panose="02020603050405020304" pitchFamily="18" charset="0"/>
              </a:rPr>
              <a:t> </a:t>
            </a:r>
          </a:p>
          <a:p>
            <a:endParaRPr lang="en-US" sz="3200" b="1" dirty="0"/>
          </a:p>
        </p:txBody>
      </p:sp>
    </p:spTree>
    <p:extLst>
      <p:ext uri="{BB962C8B-B14F-4D97-AF65-F5344CB8AC3E}">
        <p14:creationId xmlns:p14="http://schemas.microsoft.com/office/powerpoint/2010/main" val="35563560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Do not deliver me over to the desire of my adversaries,</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For false witnesses have risen against me,</a:t>
            </a:r>
            <a:br>
              <a:rPr lang="en-US" sz="3200" dirty="0">
                <a:solidFill>
                  <a:srgbClr val="000000"/>
                </a:solidFill>
                <a:effectLst/>
                <a:ea typeface="Aptos" panose="020B0004020202020204" pitchFamily="34" charset="0"/>
              </a:rPr>
            </a:br>
            <a:r>
              <a:rPr lang="en-US" sz="3200" dirty="0">
                <a:solidFill>
                  <a:srgbClr val="000000"/>
                </a:solidFill>
                <a:effectLst/>
                <a:ea typeface="Times New Roman" panose="02020603050405020304" pitchFamily="18" charset="0"/>
              </a:rPr>
              <a:t>And such as breathe out violence.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latin typeface="+mn-lt"/>
              </a:rPr>
              <a:t>8) Ask</a:t>
            </a:r>
          </a:p>
        </p:txBody>
      </p:sp>
      <p:sp>
        <p:nvSpPr>
          <p:cNvPr id="8" name="Rectangle: Rounded Corners 7">
            <a:extLst>
              <a:ext uri="{FF2B5EF4-FFF2-40B4-BE49-F238E27FC236}">
                <a16:creationId xmlns:a16="http://schemas.microsoft.com/office/drawing/2014/main" id="{61EE8363-9931-22F5-840C-F2A8150355A8}"/>
              </a:ext>
            </a:extLst>
          </p:cNvPr>
          <p:cNvSpPr/>
          <p:nvPr/>
        </p:nvSpPr>
        <p:spPr>
          <a:xfrm>
            <a:off x="876300" y="2234863"/>
            <a:ext cx="10439400" cy="11430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Lets me </a:t>
            </a:r>
            <a:r>
              <a:rPr lang="en-US" sz="3700" b="1" i="1" dirty="0"/>
              <a:t>leave it </a:t>
            </a:r>
            <a:r>
              <a:rPr lang="en-US" sz="3700" b="1" dirty="0"/>
              <a:t>in the hands of the one person who can do something about it</a:t>
            </a:r>
            <a:endParaRPr lang="en-US" sz="3700" dirty="0"/>
          </a:p>
        </p:txBody>
      </p:sp>
      <p:sp>
        <p:nvSpPr>
          <p:cNvPr id="9" name="Rectangle: Rounded Corners 8">
            <a:extLst>
              <a:ext uri="{FF2B5EF4-FFF2-40B4-BE49-F238E27FC236}">
                <a16:creationId xmlns:a16="http://schemas.microsoft.com/office/drawing/2014/main" id="{92D43945-DBE6-83E4-8B3D-15B7F60D1B44}"/>
              </a:ext>
            </a:extLst>
          </p:cNvPr>
          <p:cNvSpPr/>
          <p:nvPr/>
        </p:nvSpPr>
        <p:spPr>
          <a:xfrm>
            <a:off x="457200" y="3480139"/>
            <a:ext cx="7315200" cy="76098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I’m handing over the omnipotence</a:t>
            </a:r>
            <a:endParaRPr lang="en-US" sz="3700" dirty="0"/>
          </a:p>
        </p:txBody>
      </p:sp>
      <p:sp>
        <p:nvSpPr>
          <p:cNvPr id="10" name="Rectangle: Rounded Corners 9">
            <a:extLst>
              <a:ext uri="{FF2B5EF4-FFF2-40B4-BE49-F238E27FC236}">
                <a16:creationId xmlns:a16="http://schemas.microsoft.com/office/drawing/2014/main" id="{5E134FFC-4EFF-9A54-3CB5-C18DA68C7609}"/>
              </a:ext>
            </a:extLst>
          </p:cNvPr>
          <p:cNvSpPr/>
          <p:nvPr/>
        </p:nvSpPr>
        <p:spPr>
          <a:xfrm>
            <a:off x="4876800" y="4368969"/>
            <a:ext cx="7105650" cy="760988"/>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I’m handing over the omniscience</a:t>
            </a:r>
            <a:endParaRPr lang="en-US" sz="3700" dirty="0"/>
          </a:p>
        </p:txBody>
      </p:sp>
    </p:spTree>
    <p:extLst>
      <p:ext uri="{BB962C8B-B14F-4D97-AF65-F5344CB8AC3E}">
        <p14:creationId xmlns:p14="http://schemas.microsoft.com/office/powerpoint/2010/main" val="336191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10"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I would have despaired unless I had believed that I would see the goodness of the </a:t>
            </a:r>
            <a:r>
              <a:rPr lang="en-US" sz="3200" cap="small" dirty="0">
                <a:solidFill>
                  <a:srgbClr val="000000"/>
                </a:solidFill>
                <a:effectLst/>
                <a:ea typeface="Times New Roman" panose="02020603050405020304" pitchFamily="18" charset="0"/>
              </a:rPr>
              <a:t>Lord</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land of the living.</a:t>
            </a:r>
            <a:endParaRPr lang="en-US" sz="3200" dirty="0">
              <a:effectLst/>
              <a:ea typeface="Times New Roman" panose="02020603050405020304" pitchFamily="18" charset="0"/>
            </a:endParaRPr>
          </a:p>
          <a:p>
            <a:pPr>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latin typeface="+mn-lt"/>
              </a:rPr>
              <a:t>8) Ask</a:t>
            </a:r>
          </a:p>
        </p:txBody>
      </p:sp>
    </p:spTree>
    <p:extLst>
      <p:ext uri="{BB962C8B-B14F-4D97-AF65-F5344CB8AC3E}">
        <p14:creationId xmlns:p14="http://schemas.microsoft.com/office/powerpoint/2010/main" val="32029182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I would have despaired </a:t>
            </a:r>
            <a:r>
              <a:rPr lang="en-US" sz="3200" b="1" u="sng" dirty="0">
                <a:solidFill>
                  <a:srgbClr val="002060"/>
                </a:solidFill>
                <a:effectLst/>
                <a:ea typeface="Times New Roman" panose="02020603050405020304" pitchFamily="18" charset="0"/>
              </a:rPr>
              <a:t>unless I had believed</a:t>
            </a:r>
            <a:r>
              <a:rPr lang="en-US" sz="3200" dirty="0">
                <a:solidFill>
                  <a:srgbClr val="000000"/>
                </a:solidFill>
                <a:effectLst/>
                <a:ea typeface="Times New Roman" panose="02020603050405020304" pitchFamily="18" charset="0"/>
              </a:rPr>
              <a:t> that I would see the goodness of the </a:t>
            </a:r>
            <a:r>
              <a:rPr lang="en-US" sz="3200" cap="small" dirty="0">
                <a:solidFill>
                  <a:srgbClr val="000000"/>
                </a:solidFill>
                <a:effectLst/>
                <a:ea typeface="Times New Roman" panose="02020603050405020304" pitchFamily="18" charset="0"/>
              </a:rPr>
              <a:t>Lord</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land of the living.</a:t>
            </a:r>
            <a:endParaRPr lang="en-US" sz="3200" dirty="0">
              <a:effectLst/>
              <a:ea typeface="Times New Roman" panose="02020603050405020304" pitchFamily="18" charset="0"/>
            </a:endParaRPr>
          </a:p>
          <a:p>
            <a:pPr>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7505700"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latin typeface="+mn-lt"/>
              </a:rPr>
              <a:t>8) Ask</a:t>
            </a:r>
          </a:p>
        </p:txBody>
      </p:sp>
    </p:spTree>
    <p:extLst>
      <p:ext uri="{BB962C8B-B14F-4D97-AF65-F5344CB8AC3E}">
        <p14:creationId xmlns:p14="http://schemas.microsoft.com/office/powerpoint/2010/main" val="32993705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I would have despaired </a:t>
            </a:r>
            <a:r>
              <a:rPr lang="en-US" sz="3200" b="1" u="sng" dirty="0">
                <a:solidFill>
                  <a:srgbClr val="002060"/>
                </a:solidFill>
                <a:effectLst/>
                <a:ea typeface="Times New Roman" panose="02020603050405020304" pitchFamily="18" charset="0"/>
              </a:rPr>
              <a:t>unless I had believed</a:t>
            </a:r>
            <a:r>
              <a:rPr lang="en-US" sz="3200" dirty="0">
                <a:solidFill>
                  <a:srgbClr val="000000"/>
                </a:solidFill>
                <a:effectLst/>
                <a:ea typeface="Times New Roman" panose="02020603050405020304" pitchFamily="18" charset="0"/>
              </a:rPr>
              <a:t> that I would see the goodness of the </a:t>
            </a:r>
            <a:r>
              <a:rPr lang="en-US" sz="3200" cap="small" dirty="0">
                <a:solidFill>
                  <a:srgbClr val="000000"/>
                </a:solidFill>
                <a:effectLst/>
                <a:ea typeface="Times New Roman" panose="02020603050405020304" pitchFamily="18" charset="0"/>
              </a:rPr>
              <a:t>Lord</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land of the living.</a:t>
            </a:r>
            <a:endParaRPr lang="en-US" sz="3200" dirty="0">
              <a:effectLst/>
              <a:ea typeface="Times New Roman" panose="02020603050405020304" pitchFamily="18" charset="0"/>
            </a:endParaRPr>
          </a:p>
          <a:p>
            <a:pPr>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
        <p:nvSpPr>
          <p:cNvPr id="8" name="Rectangle: Rounded Corners 7">
            <a:extLst>
              <a:ext uri="{FF2B5EF4-FFF2-40B4-BE49-F238E27FC236}">
                <a16:creationId xmlns:a16="http://schemas.microsoft.com/office/drawing/2014/main" id="{9B6D93B3-754D-BF48-3456-FA4D4CF8E6EF}"/>
              </a:ext>
            </a:extLst>
          </p:cNvPr>
          <p:cNvSpPr/>
          <p:nvPr/>
        </p:nvSpPr>
        <p:spPr>
          <a:xfrm>
            <a:off x="3505200" y="3082028"/>
            <a:ext cx="8420100" cy="84441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We have a say in what we think about </a:t>
            </a:r>
            <a:endParaRPr lang="en-US" sz="3700" dirty="0"/>
          </a:p>
        </p:txBody>
      </p:sp>
      <p:sp>
        <p:nvSpPr>
          <p:cNvPr id="9" name="Rectangle: Rounded Corners 8">
            <a:extLst>
              <a:ext uri="{FF2B5EF4-FFF2-40B4-BE49-F238E27FC236}">
                <a16:creationId xmlns:a16="http://schemas.microsoft.com/office/drawing/2014/main" id="{F6358B4A-839B-CB8E-9E04-F3C6EAABCDBF}"/>
              </a:ext>
            </a:extLst>
          </p:cNvPr>
          <p:cNvSpPr/>
          <p:nvPr/>
        </p:nvSpPr>
        <p:spPr>
          <a:xfrm>
            <a:off x="228600" y="2087143"/>
            <a:ext cx="7277100" cy="844415"/>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Anxiety has a lot to do with </a:t>
            </a:r>
            <a:r>
              <a:rPr lang="en-US" sz="3700" b="1" i="1" dirty="0"/>
              <a:t>focus</a:t>
            </a:r>
            <a:endParaRPr lang="en-US" sz="3700" i="1" dirty="0"/>
          </a:p>
        </p:txBody>
      </p:sp>
    </p:spTree>
    <p:extLst>
      <p:ext uri="{BB962C8B-B14F-4D97-AF65-F5344CB8AC3E}">
        <p14:creationId xmlns:p14="http://schemas.microsoft.com/office/powerpoint/2010/main" val="264334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5943600" y="5387159"/>
            <a:ext cx="5924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How can he say this?</a:t>
            </a:r>
          </a:p>
        </p:txBody>
      </p:sp>
    </p:spTree>
    <p:extLst>
      <p:ext uri="{BB962C8B-B14F-4D97-AF65-F5344CB8AC3E}">
        <p14:creationId xmlns:p14="http://schemas.microsoft.com/office/powerpoint/2010/main" val="52316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I would have despaired </a:t>
            </a:r>
            <a:r>
              <a:rPr lang="en-US" sz="3200" b="1" u="sng" dirty="0">
                <a:solidFill>
                  <a:srgbClr val="002060"/>
                </a:solidFill>
                <a:effectLst/>
                <a:ea typeface="Times New Roman" panose="02020603050405020304" pitchFamily="18" charset="0"/>
              </a:rPr>
              <a:t>unless I had believed</a:t>
            </a:r>
            <a:r>
              <a:rPr lang="en-US" sz="3200" dirty="0">
                <a:solidFill>
                  <a:srgbClr val="000000"/>
                </a:solidFill>
                <a:effectLst/>
                <a:ea typeface="Times New Roman" panose="02020603050405020304" pitchFamily="18" charset="0"/>
              </a:rPr>
              <a:t> that I would see the goodness of the </a:t>
            </a:r>
            <a:r>
              <a:rPr lang="en-US" sz="3200" cap="small" dirty="0">
                <a:solidFill>
                  <a:srgbClr val="000000"/>
                </a:solidFill>
                <a:effectLst/>
                <a:ea typeface="Times New Roman" panose="02020603050405020304" pitchFamily="18" charset="0"/>
              </a:rPr>
              <a:t>Lord</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land of the living.</a:t>
            </a:r>
            <a:endParaRPr lang="en-US" sz="3200" dirty="0">
              <a:effectLst/>
              <a:ea typeface="Times New Roman" panose="02020603050405020304" pitchFamily="18" charset="0"/>
            </a:endParaRPr>
          </a:p>
          <a:p>
            <a:pPr>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
        <p:nvSpPr>
          <p:cNvPr id="5" name="Rectangle 4">
            <a:extLst>
              <a:ext uri="{FF2B5EF4-FFF2-40B4-BE49-F238E27FC236}">
                <a16:creationId xmlns:a16="http://schemas.microsoft.com/office/drawing/2014/main" id="{41714C69-E2B3-273F-CC76-5EFA6553869B}"/>
              </a:ext>
            </a:extLst>
          </p:cNvPr>
          <p:cNvSpPr/>
          <p:nvPr/>
        </p:nvSpPr>
        <p:spPr>
          <a:xfrm>
            <a:off x="533400" y="1968543"/>
            <a:ext cx="11353800" cy="222245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b="1" baseline="30000" dirty="0">
              <a:solidFill>
                <a:schemeClr val="bg1"/>
              </a:solidFill>
              <a:effectLst/>
              <a:ea typeface="Times New Roman" panose="02020603050405020304" pitchFamily="18" charset="0"/>
            </a:endParaRPr>
          </a:p>
          <a:p>
            <a:pPr marL="0" marR="0">
              <a:spcBef>
                <a:spcPts val="0"/>
              </a:spcBef>
              <a:spcAft>
                <a:spcPts val="0"/>
              </a:spcAft>
            </a:pPr>
            <a:r>
              <a:rPr lang="en-US" sz="3200" b="1" baseline="30000" dirty="0">
                <a:solidFill>
                  <a:schemeClr val="bg1"/>
                </a:solidFill>
                <a:effectLst/>
                <a:ea typeface="Times New Roman" panose="02020603050405020304" pitchFamily="18" charset="0"/>
              </a:rPr>
              <a:t>Philippians 4:8 </a:t>
            </a:r>
            <a:r>
              <a:rPr lang="en-US" sz="3200" dirty="0">
                <a:solidFill>
                  <a:schemeClr val="bg1"/>
                </a:solidFill>
                <a:effectLst/>
                <a:ea typeface="Times New Roman" panose="02020603050405020304" pitchFamily="18" charset="0"/>
              </a:rPr>
              <a:t>Finally, brothers and sisters, whatever is true, whatever is honorable, whatever is right, whatever is pure, whatever is lovely, whatever is commendable, if there is any excellence and if anything worthy of praise, </a:t>
            </a:r>
            <a:r>
              <a:rPr lang="en-US" sz="3200" b="1" u="sng" dirty="0">
                <a:solidFill>
                  <a:schemeClr val="bg1"/>
                </a:solidFill>
                <a:effectLst/>
                <a:ea typeface="Times New Roman" panose="02020603050405020304" pitchFamily="18" charset="0"/>
              </a:rPr>
              <a:t>think about these things</a:t>
            </a:r>
            <a:r>
              <a:rPr lang="en-US" sz="3200" dirty="0">
                <a:solidFill>
                  <a:schemeClr val="bg1"/>
                </a:solidFill>
                <a:effectLst/>
                <a:ea typeface="Times New Roman" panose="02020603050405020304" pitchFamily="18" charset="0"/>
              </a:rPr>
              <a:t>. </a:t>
            </a:r>
            <a:endParaRPr lang="en-US" sz="3200" b="1" dirty="0"/>
          </a:p>
        </p:txBody>
      </p:sp>
      <p:sp>
        <p:nvSpPr>
          <p:cNvPr id="9" name="Rectangle: Rounded Corners 8">
            <a:extLst>
              <a:ext uri="{FF2B5EF4-FFF2-40B4-BE49-F238E27FC236}">
                <a16:creationId xmlns:a16="http://schemas.microsoft.com/office/drawing/2014/main" id="{FB136FD4-1C36-61AB-6AF2-198335325FF3}"/>
              </a:ext>
            </a:extLst>
          </p:cNvPr>
          <p:cNvSpPr/>
          <p:nvPr/>
        </p:nvSpPr>
        <p:spPr>
          <a:xfrm>
            <a:off x="279400" y="4180327"/>
            <a:ext cx="11658600" cy="1100804"/>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Our “habits of thought” are one aspect of worry </a:t>
            </a:r>
          </a:p>
          <a:p>
            <a:pPr algn="ctr"/>
            <a:r>
              <a:rPr lang="en-US" sz="3700" b="1" dirty="0"/>
              <a:t>we do have control over</a:t>
            </a:r>
            <a:endParaRPr lang="en-US" sz="3700" dirty="0"/>
          </a:p>
        </p:txBody>
      </p:sp>
    </p:spTree>
    <p:extLst>
      <p:ext uri="{BB962C8B-B14F-4D97-AF65-F5344CB8AC3E}">
        <p14:creationId xmlns:p14="http://schemas.microsoft.com/office/powerpoint/2010/main" val="8321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I would have despaired </a:t>
            </a:r>
            <a:r>
              <a:rPr lang="en-US" sz="3200" b="1" u="sng" dirty="0">
                <a:solidFill>
                  <a:srgbClr val="002060"/>
                </a:solidFill>
                <a:effectLst/>
                <a:ea typeface="Times New Roman" panose="02020603050405020304" pitchFamily="18" charset="0"/>
              </a:rPr>
              <a:t>unless I had believed</a:t>
            </a:r>
            <a:r>
              <a:rPr lang="en-US" sz="3200" dirty="0">
                <a:solidFill>
                  <a:srgbClr val="000000"/>
                </a:solidFill>
                <a:effectLst/>
                <a:ea typeface="Times New Roman" panose="02020603050405020304" pitchFamily="18" charset="0"/>
              </a:rPr>
              <a:t> that I would see the goodness of the </a:t>
            </a:r>
            <a:r>
              <a:rPr lang="en-US" sz="3200" cap="small" dirty="0">
                <a:solidFill>
                  <a:srgbClr val="000000"/>
                </a:solidFill>
                <a:effectLst/>
                <a:ea typeface="Times New Roman" panose="02020603050405020304" pitchFamily="18" charset="0"/>
              </a:rPr>
              <a:t>Lord</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land of the living.</a:t>
            </a:r>
            <a:endParaRPr lang="en-US" sz="3200" dirty="0">
              <a:effectLst/>
              <a:ea typeface="Times New Roman" panose="02020603050405020304" pitchFamily="18" charset="0"/>
            </a:endParaRPr>
          </a:p>
          <a:p>
            <a:pPr>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
        <p:nvSpPr>
          <p:cNvPr id="5" name="Rectangle 4">
            <a:extLst>
              <a:ext uri="{FF2B5EF4-FFF2-40B4-BE49-F238E27FC236}">
                <a16:creationId xmlns:a16="http://schemas.microsoft.com/office/drawing/2014/main" id="{41714C69-E2B3-273F-CC76-5EFA6553869B}"/>
              </a:ext>
            </a:extLst>
          </p:cNvPr>
          <p:cNvSpPr/>
          <p:nvPr/>
        </p:nvSpPr>
        <p:spPr>
          <a:xfrm>
            <a:off x="76200" y="2287923"/>
            <a:ext cx="11963400" cy="1293477"/>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050" b="1" baseline="30000" dirty="0">
              <a:solidFill>
                <a:schemeClr val="bg1"/>
              </a:solidFill>
              <a:effectLst/>
              <a:ea typeface="Times New Roman" panose="02020603050405020304" pitchFamily="18" charset="0"/>
            </a:endParaRPr>
          </a:p>
          <a:p>
            <a:pPr marL="0" marR="0">
              <a:spcBef>
                <a:spcPts val="0"/>
              </a:spcBef>
              <a:spcAft>
                <a:spcPts val="0"/>
              </a:spcAft>
            </a:pPr>
            <a:r>
              <a:rPr lang="en-US" sz="3000" b="1" baseline="30000" dirty="0">
                <a:solidFill>
                  <a:schemeClr val="bg1"/>
                </a:solidFill>
                <a:effectLst/>
                <a:ea typeface="Times New Roman" panose="02020603050405020304" pitchFamily="18" charset="0"/>
              </a:rPr>
              <a:t>Philippians 4:</a:t>
            </a:r>
            <a:r>
              <a:rPr lang="en-US" sz="3000" b="1" baseline="30000" dirty="0">
                <a:solidFill>
                  <a:schemeClr val="bg1"/>
                </a:solidFill>
                <a:effectLst/>
                <a:ea typeface="Times New Roman" panose="02020603050405020304" pitchFamily="18" charset="0"/>
                <a:cs typeface="Aptos" panose="020B0004020202020204" pitchFamily="34" charset="0"/>
              </a:rPr>
              <a:t>9 </a:t>
            </a:r>
            <a:r>
              <a:rPr lang="en-US" sz="3000" dirty="0">
                <a:solidFill>
                  <a:schemeClr val="bg1"/>
                </a:solidFill>
                <a:effectLst/>
                <a:ea typeface="Times New Roman" panose="02020603050405020304" pitchFamily="18" charset="0"/>
                <a:cs typeface="Aptos" panose="020B0004020202020204" pitchFamily="34" charset="0"/>
              </a:rPr>
              <a:t>As for the things you have learned and received and heard and seen in me, </a:t>
            </a:r>
            <a:r>
              <a:rPr lang="en-US" sz="3000" b="1" u="sng" dirty="0">
                <a:solidFill>
                  <a:schemeClr val="bg1"/>
                </a:solidFill>
                <a:effectLst/>
                <a:ea typeface="Times New Roman" panose="02020603050405020304" pitchFamily="18" charset="0"/>
                <a:cs typeface="Aptos" panose="020B0004020202020204" pitchFamily="34" charset="0"/>
              </a:rPr>
              <a:t>practice these things</a:t>
            </a:r>
            <a:r>
              <a:rPr lang="en-US" sz="3000" dirty="0">
                <a:solidFill>
                  <a:schemeClr val="bg1"/>
                </a:solidFill>
                <a:effectLst/>
                <a:ea typeface="Times New Roman" panose="02020603050405020304" pitchFamily="18" charset="0"/>
                <a:cs typeface="Aptos" panose="020B0004020202020204" pitchFamily="34" charset="0"/>
              </a:rPr>
              <a:t>, and the God of peace will be with you.</a:t>
            </a:r>
            <a:endParaRPr lang="en-US" sz="3000" dirty="0">
              <a:solidFill>
                <a:schemeClr val="bg1"/>
              </a:solidFill>
              <a:effectLst/>
              <a:ea typeface="Times New Roman" panose="02020603050405020304" pitchFamily="18" charset="0"/>
            </a:endParaRPr>
          </a:p>
          <a:p>
            <a:pPr marL="0" marR="0">
              <a:spcBef>
                <a:spcPts val="0"/>
              </a:spcBef>
              <a:spcAft>
                <a:spcPts val="0"/>
              </a:spcAft>
            </a:pPr>
            <a:endParaRPr lang="en-US" sz="3200" b="1" dirty="0"/>
          </a:p>
        </p:txBody>
      </p:sp>
      <p:sp>
        <p:nvSpPr>
          <p:cNvPr id="9" name="Rectangle: Rounded Corners 8">
            <a:extLst>
              <a:ext uri="{FF2B5EF4-FFF2-40B4-BE49-F238E27FC236}">
                <a16:creationId xmlns:a16="http://schemas.microsoft.com/office/drawing/2014/main" id="{FB136FD4-1C36-61AB-6AF2-198335325FF3}"/>
              </a:ext>
            </a:extLst>
          </p:cNvPr>
          <p:cNvSpPr/>
          <p:nvPr/>
        </p:nvSpPr>
        <p:spPr>
          <a:xfrm>
            <a:off x="279400" y="4180327"/>
            <a:ext cx="11658600" cy="1100804"/>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Our “habits of thought” are one aspect of worry </a:t>
            </a:r>
          </a:p>
          <a:p>
            <a:pPr algn="ctr"/>
            <a:r>
              <a:rPr lang="en-US" sz="3700" b="1" dirty="0"/>
              <a:t>we do have control over</a:t>
            </a:r>
            <a:endParaRPr lang="en-US" sz="3700" dirty="0"/>
          </a:p>
        </p:txBody>
      </p:sp>
    </p:spTree>
    <p:extLst>
      <p:ext uri="{BB962C8B-B14F-4D97-AF65-F5344CB8AC3E}">
        <p14:creationId xmlns:p14="http://schemas.microsoft.com/office/powerpoint/2010/main" val="35546256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rgbClr val="000000"/>
                </a:solidFill>
                <a:effectLst/>
                <a:ea typeface="Times New Roman" panose="02020603050405020304" pitchFamily="18" charset="0"/>
              </a:rPr>
              <a:t>13 </a:t>
            </a:r>
            <a:r>
              <a:rPr lang="en-US" sz="3200" dirty="0">
                <a:solidFill>
                  <a:srgbClr val="000000"/>
                </a:solidFill>
                <a:effectLst/>
                <a:ea typeface="Times New Roman" panose="02020603050405020304" pitchFamily="18" charset="0"/>
              </a:rPr>
              <a:t>I would have despaired </a:t>
            </a:r>
            <a:r>
              <a:rPr lang="en-US" sz="3200" b="1" u="sng" dirty="0">
                <a:solidFill>
                  <a:srgbClr val="002060"/>
                </a:solidFill>
                <a:effectLst/>
                <a:ea typeface="Times New Roman" panose="02020603050405020304" pitchFamily="18" charset="0"/>
              </a:rPr>
              <a:t>unless I had believed</a:t>
            </a:r>
            <a:r>
              <a:rPr lang="en-US" sz="3200" dirty="0">
                <a:solidFill>
                  <a:srgbClr val="000000"/>
                </a:solidFill>
                <a:effectLst/>
                <a:ea typeface="Times New Roman" panose="02020603050405020304" pitchFamily="18" charset="0"/>
              </a:rPr>
              <a:t> that I would see the goodness of the </a:t>
            </a:r>
            <a:r>
              <a:rPr lang="en-US" sz="3200" cap="small" dirty="0">
                <a:solidFill>
                  <a:srgbClr val="000000"/>
                </a:solidFill>
                <a:effectLst/>
                <a:ea typeface="Times New Roman" panose="02020603050405020304" pitchFamily="18" charset="0"/>
              </a:rPr>
              <a:t>Lord</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In the land of the living.</a:t>
            </a:r>
            <a:endParaRPr lang="en-US" sz="3200" dirty="0">
              <a:effectLst/>
              <a:ea typeface="Times New Roman" panose="02020603050405020304" pitchFamily="18" charset="0"/>
            </a:endParaRPr>
          </a:p>
          <a:p>
            <a:pPr>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
        <p:nvSpPr>
          <p:cNvPr id="9" name="Rectangle: Rounded Corners 8">
            <a:extLst>
              <a:ext uri="{FF2B5EF4-FFF2-40B4-BE49-F238E27FC236}">
                <a16:creationId xmlns:a16="http://schemas.microsoft.com/office/drawing/2014/main" id="{FB136FD4-1C36-61AB-6AF2-198335325FF3}"/>
              </a:ext>
            </a:extLst>
          </p:cNvPr>
          <p:cNvSpPr/>
          <p:nvPr/>
        </p:nvSpPr>
        <p:spPr>
          <a:xfrm>
            <a:off x="279400" y="4180327"/>
            <a:ext cx="11658600" cy="1100804"/>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Our “habits of thought” are one aspect of worry </a:t>
            </a:r>
          </a:p>
          <a:p>
            <a:pPr algn="ctr"/>
            <a:r>
              <a:rPr lang="en-US" sz="3700" b="1" dirty="0"/>
              <a:t>we do have control over</a:t>
            </a:r>
            <a:endParaRPr lang="en-US" sz="3700" dirty="0"/>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12" name="Rectangle: Rounded Corners 11">
            <a:extLst>
              <a:ext uri="{FF2B5EF4-FFF2-40B4-BE49-F238E27FC236}">
                <a16:creationId xmlns:a16="http://schemas.microsoft.com/office/drawing/2014/main" id="{3AF5489F-8F8D-ADEC-5FF6-BA688D03274E}"/>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Tree>
    <p:extLst>
      <p:ext uri="{BB962C8B-B14F-4D97-AF65-F5344CB8AC3E}">
        <p14:creationId xmlns:p14="http://schemas.microsoft.com/office/powerpoint/2010/main" val="155814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14 </a:t>
            </a:r>
            <a:r>
              <a:rPr lang="en-US" sz="3200" dirty="0">
                <a:solidFill>
                  <a:schemeClr val="tx1"/>
                </a:solidFill>
              </a:rPr>
              <a:t>Wait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Be strong and let your heart take courage;</a:t>
            </a:r>
            <a:br>
              <a:rPr lang="en-US" sz="3200" dirty="0">
                <a:solidFill>
                  <a:schemeClr val="tx1"/>
                </a:solidFill>
              </a:rPr>
            </a:br>
            <a:r>
              <a:rPr lang="en-US" sz="3200" dirty="0">
                <a:solidFill>
                  <a:schemeClr val="tx1"/>
                </a:solidFill>
              </a:rPr>
              <a:t>Yes, wait for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11" name="Rectangle: Rounded Corners 10">
            <a:extLst>
              <a:ext uri="{FF2B5EF4-FFF2-40B4-BE49-F238E27FC236}">
                <a16:creationId xmlns:a16="http://schemas.microsoft.com/office/drawing/2014/main" id="{29663EBD-C024-2BEB-8C01-3A1D22E7F049}"/>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
        <p:nvSpPr>
          <p:cNvPr id="5" name="Rectangle: Rounded Corners 4">
            <a:extLst>
              <a:ext uri="{FF2B5EF4-FFF2-40B4-BE49-F238E27FC236}">
                <a16:creationId xmlns:a16="http://schemas.microsoft.com/office/drawing/2014/main" id="{C7FDB0EF-642B-5A48-EEB8-1519C202FDDE}"/>
              </a:ext>
            </a:extLst>
          </p:cNvPr>
          <p:cNvSpPr/>
          <p:nvPr/>
        </p:nvSpPr>
        <p:spPr>
          <a:xfrm>
            <a:off x="8623300" y="4191000"/>
            <a:ext cx="34163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a:t>
            </a:r>
            <a:r>
              <a:rPr lang="en-US" sz="3700" b="1" i="1" dirty="0"/>
              <a:t>others</a:t>
            </a:r>
          </a:p>
        </p:txBody>
      </p:sp>
    </p:spTree>
    <p:extLst>
      <p:ext uri="{BB962C8B-B14F-4D97-AF65-F5344CB8AC3E}">
        <p14:creationId xmlns:p14="http://schemas.microsoft.com/office/powerpoint/2010/main" val="122764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9663EBD-C024-2BEB-8C01-3A1D22E7F049}"/>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14 </a:t>
            </a:r>
            <a:r>
              <a:rPr lang="en-US" sz="3200" dirty="0">
                <a:solidFill>
                  <a:schemeClr val="tx1"/>
                </a:solidFill>
              </a:rPr>
              <a:t>Wait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Be strong and let your heart take courage;</a:t>
            </a:r>
            <a:br>
              <a:rPr lang="en-US" sz="3200" dirty="0">
                <a:solidFill>
                  <a:schemeClr val="tx1"/>
                </a:solidFill>
              </a:rPr>
            </a:br>
            <a:r>
              <a:rPr lang="en-US" sz="3200" dirty="0">
                <a:solidFill>
                  <a:schemeClr val="tx1"/>
                </a:solidFill>
              </a:rPr>
              <a:t>Yes, wait for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
        <p:nvSpPr>
          <p:cNvPr id="5" name="Rectangle: Rounded Corners 4">
            <a:extLst>
              <a:ext uri="{FF2B5EF4-FFF2-40B4-BE49-F238E27FC236}">
                <a16:creationId xmlns:a16="http://schemas.microsoft.com/office/drawing/2014/main" id="{C7FDB0EF-642B-5A48-EEB8-1519C202FDDE}"/>
              </a:ext>
            </a:extLst>
          </p:cNvPr>
          <p:cNvSpPr/>
          <p:nvPr/>
        </p:nvSpPr>
        <p:spPr>
          <a:xfrm>
            <a:off x="8623300" y="4191000"/>
            <a:ext cx="34163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a:t>
            </a:r>
            <a:r>
              <a:rPr lang="en-US" sz="3700" b="1" i="1" dirty="0"/>
              <a:t>others</a:t>
            </a:r>
          </a:p>
        </p:txBody>
      </p:sp>
    </p:spTree>
    <p:extLst>
      <p:ext uri="{BB962C8B-B14F-4D97-AF65-F5344CB8AC3E}">
        <p14:creationId xmlns:p14="http://schemas.microsoft.com/office/powerpoint/2010/main" val="11754771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9663EBD-C024-2BEB-8C01-3A1D22E7F049}"/>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14 </a:t>
            </a:r>
            <a:r>
              <a:rPr lang="en-US" sz="3200" b="1" u="sng" dirty="0">
                <a:solidFill>
                  <a:srgbClr val="002060"/>
                </a:solidFill>
              </a:rPr>
              <a:t>Wait for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Be strong and let your heart take courage;</a:t>
            </a:r>
            <a:br>
              <a:rPr lang="en-US" sz="3200" dirty="0">
                <a:solidFill>
                  <a:schemeClr val="tx1"/>
                </a:solidFill>
              </a:rPr>
            </a:br>
            <a:r>
              <a:rPr lang="en-US" sz="3200" dirty="0">
                <a:solidFill>
                  <a:schemeClr val="tx1"/>
                </a:solidFill>
              </a:rPr>
              <a:t>Yes, </a:t>
            </a:r>
            <a:r>
              <a:rPr lang="en-US" sz="3200" b="1" u="sng" dirty="0">
                <a:solidFill>
                  <a:srgbClr val="002060"/>
                </a:solidFill>
              </a:rPr>
              <a:t>wait for the </a:t>
            </a:r>
            <a:r>
              <a:rPr lang="en-US" sz="3200" b="1" u="sng" cap="small" dirty="0">
                <a:solidFill>
                  <a:srgbClr val="002060"/>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Tree>
    <p:extLst>
      <p:ext uri="{BB962C8B-B14F-4D97-AF65-F5344CB8AC3E}">
        <p14:creationId xmlns:p14="http://schemas.microsoft.com/office/powerpoint/2010/main" val="39016641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9663EBD-C024-2BEB-8C01-3A1D22E7F049}"/>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14 </a:t>
            </a:r>
            <a:r>
              <a:rPr lang="en-US" sz="3200" dirty="0">
                <a:solidFill>
                  <a:schemeClr val="tx1"/>
                </a:solidFill>
              </a:rPr>
              <a:t>Wait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Be strong and let your heart take courage</a:t>
            </a:r>
            <a:r>
              <a:rPr lang="en-US" sz="3200" dirty="0">
                <a:solidFill>
                  <a:schemeClr val="tx1"/>
                </a:solidFill>
              </a:rPr>
              <a:t>;</a:t>
            </a:r>
            <a:br>
              <a:rPr lang="en-US" sz="3200" dirty="0">
                <a:solidFill>
                  <a:schemeClr val="tx1"/>
                </a:solidFill>
              </a:rPr>
            </a:br>
            <a:r>
              <a:rPr lang="en-US" sz="3200" dirty="0">
                <a:solidFill>
                  <a:schemeClr val="tx1"/>
                </a:solidFill>
              </a:rPr>
              <a:t>Yes, wait for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9) Choose where to place your hope </a:t>
            </a:r>
          </a:p>
        </p:txBody>
      </p:sp>
    </p:spTree>
    <p:extLst>
      <p:ext uri="{BB962C8B-B14F-4D97-AF65-F5344CB8AC3E}">
        <p14:creationId xmlns:p14="http://schemas.microsoft.com/office/powerpoint/2010/main" val="4991511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9663EBD-C024-2BEB-8C01-3A1D22E7F049}"/>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14 </a:t>
            </a:r>
            <a:r>
              <a:rPr lang="en-US" sz="3200" dirty="0">
                <a:solidFill>
                  <a:schemeClr val="tx1"/>
                </a:solidFill>
              </a:rPr>
              <a:t>Wait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Be strong and let your heart take courage</a:t>
            </a:r>
            <a:r>
              <a:rPr lang="en-US" sz="3200" dirty="0">
                <a:solidFill>
                  <a:schemeClr val="tx1"/>
                </a:solidFill>
              </a:rPr>
              <a:t>;</a:t>
            </a:r>
            <a:br>
              <a:rPr lang="en-US" sz="3200" dirty="0">
                <a:solidFill>
                  <a:schemeClr val="tx1"/>
                </a:solidFill>
              </a:rPr>
            </a:br>
            <a:r>
              <a:rPr lang="en-US" sz="3200" dirty="0">
                <a:solidFill>
                  <a:schemeClr val="tx1"/>
                </a:solidFill>
              </a:rPr>
              <a:t>Yes, wait for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10) Have courage and act</a:t>
            </a:r>
          </a:p>
        </p:txBody>
      </p:sp>
      <p:sp>
        <p:nvSpPr>
          <p:cNvPr id="5" name="Rectangle: Rounded Corners 4">
            <a:extLst>
              <a:ext uri="{FF2B5EF4-FFF2-40B4-BE49-F238E27FC236}">
                <a16:creationId xmlns:a16="http://schemas.microsoft.com/office/drawing/2014/main" id="{141113D4-922F-7A76-AACF-AC537EACF20B}"/>
              </a:ext>
            </a:extLst>
          </p:cNvPr>
          <p:cNvSpPr/>
          <p:nvPr/>
        </p:nvSpPr>
        <p:spPr>
          <a:xfrm>
            <a:off x="2362200" y="2188454"/>
            <a:ext cx="9448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A common response to anxiety is to freeze</a:t>
            </a:r>
            <a:endParaRPr lang="en-US" sz="3700" b="1" i="1" dirty="0"/>
          </a:p>
        </p:txBody>
      </p:sp>
    </p:spTree>
    <p:extLst>
      <p:ext uri="{BB962C8B-B14F-4D97-AF65-F5344CB8AC3E}">
        <p14:creationId xmlns:p14="http://schemas.microsoft.com/office/powerpoint/2010/main" val="213324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9663EBD-C024-2BEB-8C01-3A1D22E7F049}"/>
              </a:ext>
            </a:extLst>
          </p:cNvPr>
          <p:cNvSpPr/>
          <p:nvPr/>
        </p:nvSpPr>
        <p:spPr>
          <a:xfrm>
            <a:off x="6172200" y="3429000"/>
            <a:ext cx="45085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his promises </a:t>
            </a:r>
            <a:endParaRPr lang="en-US" sz="3700" b="1" i="1" dirty="0"/>
          </a:p>
        </p:txBody>
      </p:sp>
      <p:sp>
        <p:nvSpPr>
          <p:cNvPr id="10" name="Rectangle: Rounded Corners 9">
            <a:extLst>
              <a:ext uri="{FF2B5EF4-FFF2-40B4-BE49-F238E27FC236}">
                <a16:creationId xmlns:a16="http://schemas.microsoft.com/office/drawing/2014/main" id="{C82C749C-D336-336F-74C4-37AEF896DC4A}"/>
              </a:ext>
            </a:extLst>
          </p:cNvPr>
          <p:cNvSpPr/>
          <p:nvPr/>
        </p:nvSpPr>
        <p:spPr>
          <a:xfrm>
            <a:off x="1600200" y="2667000"/>
            <a:ext cx="102108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who God is, what He is saying and doing </a:t>
            </a:r>
            <a:endParaRPr lang="en-US" sz="3700" b="1" i="1" dirty="0"/>
          </a:p>
        </p:txBody>
      </p:sp>
      <p:sp>
        <p:nvSpPr>
          <p:cNvPr id="8" name="Rectangle: Rounded Corners 7">
            <a:extLst>
              <a:ext uri="{FF2B5EF4-FFF2-40B4-BE49-F238E27FC236}">
                <a16:creationId xmlns:a16="http://schemas.microsoft.com/office/drawing/2014/main" id="{4F50A53B-2C49-0512-356A-079B1A3406A3}"/>
              </a:ext>
            </a:extLst>
          </p:cNvPr>
          <p:cNvSpPr/>
          <p:nvPr/>
        </p:nvSpPr>
        <p:spPr>
          <a:xfrm>
            <a:off x="304800" y="1970527"/>
            <a:ext cx="50546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is </a:t>
            </a:r>
            <a:r>
              <a:rPr lang="en-US" sz="3700" b="1" i="1" dirty="0"/>
              <a:t>good</a:t>
            </a:r>
          </a:p>
        </p:txBody>
      </p:sp>
      <p:sp>
        <p:nvSpPr>
          <p:cNvPr id="6" name="Rectangle 5">
            <a:extLst>
              <a:ext uri="{FF2B5EF4-FFF2-40B4-BE49-F238E27FC236}">
                <a16:creationId xmlns:a16="http://schemas.microsoft.com/office/drawing/2014/main" id="{24A6BF19-566B-9F46-C7A9-0D52B70E488D}"/>
              </a:ext>
            </a:extLst>
          </p:cNvPr>
          <p:cNvSpPr/>
          <p:nvPr/>
        </p:nvSpPr>
        <p:spPr>
          <a:xfrm>
            <a:off x="0" y="5257800"/>
            <a:ext cx="12192000" cy="15877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effectLst/>
                <a:ea typeface="Times New Roman" panose="02020603050405020304" pitchFamily="18" charset="0"/>
              </a:rPr>
              <a:t>Psalm 27:</a:t>
            </a:r>
            <a:r>
              <a:rPr lang="en-US" sz="3200" b="1" baseline="30000" dirty="0">
                <a:solidFill>
                  <a:schemeClr val="tx1"/>
                </a:solidFill>
              </a:rPr>
              <a:t>14 </a:t>
            </a:r>
            <a:r>
              <a:rPr lang="en-US" sz="3200" dirty="0">
                <a:solidFill>
                  <a:schemeClr val="tx1"/>
                </a:solidFill>
              </a:rPr>
              <a:t>Wait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Be strong and let your heart take courage</a:t>
            </a:r>
            <a:r>
              <a:rPr lang="en-US" sz="3200" dirty="0">
                <a:solidFill>
                  <a:schemeClr val="tx1"/>
                </a:solidFill>
              </a:rPr>
              <a:t>;</a:t>
            </a:r>
            <a:br>
              <a:rPr lang="en-US" sz="3200" dirty="0">
                <a:solidFill>
                  <a:schemeClr val="tx1"/>
                </a:solidFill>
              </a:rPr>
            </a:br>
            <a:r>
              <a:rPr lang="en-US" sz="3200" dirty="0">
                <a:solidFill>
                  <a:schemeClr val="tx1"/>
                </a:solidFill>
              </a:rPr>
              <a:t>Yes, wait for the </a:t>
            </a:r>
            <a:r>
              <a:rPr lang="en-US" sz="3200" cap="small" dirty="0">
                <a:solidFill>
                  <a:schemeClr val="tx1"/>
                </a:solidFill>
              </a:rPr>
              <a:t>Lord</a:t>
            </a:r>
            <a:r>
              <a:rPr lang="en-US" sz="3200" dirty="0">
                <a:solidFill>
                  <a:schemeClr val="tx1"/>
                </a:solidFill>
              </a:rPr>
              <a:t>.</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0" y="-12406"/>
            <a:ext cx="12192000" cy="13840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600" b="1" dirty="0">
                <a:solidFill>
                  <a:schemeClr val="bg1"/>
                </a:solidFill>
              </a:rPr>
              <a:t>Pray Your Fears</a:t>
            </a:r>
          </a:p>
        </p:txBody>
      </p:sp>
      <p:sp>
        <p:nvSpPr>
          <p:cNvPr id="2" name="TextBox 1">
            <a:extLst>
              <a:ext uri="{FF2B5EF4-FFF2-40B4-BE49-F238E27FC236}">
                <a16:creationId xmlns:a16="http://schemas.microsoft.com/office/drawing/2014/main" id="{7276BFBB-B070-6A24-9052-5C37F23A4BEF}"/>
              </a:ext>
            </a:extLst>
          </p:cNvPr>
          <p:cNvSpPr txBox="1"/>
          <p:nvPr/>
        </p:nvSpPr>
        <p:spPr>
          <a:xfrm>
            <a:off x="266700" y="1219200"/>
            <a:ext cx="9791700" cy="8309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chemeClr val="bg1"/>
                </a:solidFill>
                <a:latin typeface="+mn-lt"/>
              </a:rPr>
              <a:t>10) Have courage and act</a:t>
            </a:r>
          </a:p>
        </p:txBody>
      </p:sp>
      <p:sp>
        <p:nvSpPr>
          <p:cNvPr id="5" name="Rectangle: Rounded Corners 4">
            <a:extLst>
              <a:ext uri="{FF2B5EF4-FFF2-40B4-BE49-F238E27FC236}">
                <a16:creationId xmlns:a16="http://schemas.microsoft.com/office/drawing/2014/main" id="{141113D4-922F-7A76-AACF-AC537EACF20B}"/>
              </a:ext>
            </a:extLst>
          </p:cNvPr>
          <p:cNvSpPr/>
          <p:nvPr/>
        </p:nvSpPr>
        <p:spPr>
          <a:xfrm>
            <a:off x="2362200" y="2188454"/>
            <a:ext cx="7315200" cy="696473"/>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b="1" dirty="0"/>
              <a:t>Focus on what you </a:t>
            </a:r>
            <a:r>
              <a:rPr lang="en-US" sz="3700" b="1" i="1" dirty="0"/>
              <a:t>can do today </a:t>
            </a:r>
          </a:p>
        </p:txBody>
      </p:sp>
    </p:spTree>
    <p:extLst>
      <p:ext uri="{BB962C8B-B14F-4D97-AF65-F5344CB8AC3E}">
        <p14:creationId xmlns:p14="http://schemas.microsoft.com/office/powerpoint/2010/main" val="154583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0" y="3291682"/>
            <a:ext cx="8305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dirty="0">
                <a:solidFill>
                  <a:schemeClr val="bg1">
                    <a:lumMod val="95000"/>
                  </a:schemeClr>
                </a:solidFill>
              </a:rPr>
              <a:t>Whom shall I fear?</a:t>
            </a:r>
          </a:p>
        </p:txBody>
      </p:sp>
    </p:spTree>
    <p:extLst>
      <p:ext uri="{BB962C8B-B14F-4D97-AF65-F5344CB8AC3E}">
        <p14:creationId xmlns:p14="http://schemas.microsoft.com/office/powerpoint/2010/main" val="280900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5943600" y="5387159"/>
            <a:ext cx="5924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How can he say this?</a:t>
            </a:r>
          </a:p>
        </p:txBody>
      </p:sp>
    </p:spTree>
    <p:extLst>
      <p:ext uri="{BB962C8B-B14F-4D97-AF65-F5344CB8AC3E}">
        <p14:creationId xmlns:p14="http://schemas.microsoft.com/office/powerpoint/2010/main" val="34045123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0" y="3291682"/>
            <a:ext cx="10058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dirty="0">
                <a:solidFill>
                  <a:schemeClr val="bg1">
                    <a:lumMod val="95000"/>
                  </a:schemeClr>
                </a:solidFill>
              </a:rPr>
              <a:t>Be strong and let your heart take courage</a:t>
            </a:r>
          </a:p>
        </p:txBody>
      </p:sp>
    </p:spTree>
    <p:extLst>
      <p:ext uri="{BB962C8B-B14F-4D97-AF65-F5344CB8AC3E}">
        <p14:creationId xmlns:p14="http://schemas.microsoft.com/office/powerpoint/2010/main" val="170299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Next week:</a:t>
            </a:r>
          </a:p>
        </p:txBody>
      </p:sp>
    </p:spTree>
    <p:extLst>
      <p:ext uri="{BB962C8B-B14F-4D97-AF65-F5344CB8AC3E}">
        <p14:creationId xmlns:p14="http://schemas.microsoft.com/office/powerpoint/2010/main" val="1855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A6BF19-566B-9F46-C7A9-0D52B70E488D}"/>
              </a:ext>
            </a:extLst>
          </p:cNvPr>
          <p:cNvSpPr/>
          <p:nvPr/>
        </p:nvSpPr>
        <p:spPr>
          <a:xfrm>
            <a:off x="0" y="4724399"/>
            <a:ext cx="73152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rgbClr val="000000"/>
                </a:solidFill>
                <a:effectLst/>
                <a:ea typeface="Times New Roman" panose="02020603050405020304" pitchFamily="18" charset="0"/>
              </a:rPr>
              <a:t>27:1 </a:t>
            </a: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my light and my salvation;</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fear</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is the defense of my life;</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Whom shall I dread</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6A4D35-E908-692A-244A-6E8AA5DD5F1E}"/>
              </a:ext>
            </a:extLst>
          </p:cNvPr>
          <p:cNvSpPr/>
          <p:nvPr/>
        </p:nvSpPr>
        <p:spPr>
          <a:xfrm>
            <a:off x="5943600" y="5387159"/>
            <a:ext cx="59245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a:solidFill>
                  <a:schemeClr val="bg1"/>
                </a:solidFill>
              </a:rPr>
              <a:t>How can he say this?</a:t>
            </a:r>
          </a:p>
        </p:txBody>
      </p:sp>
      <p:sp>
        <p:nvSpPr>
          <p:cNvPr id="4" name="Rectangle 3">
            <a:extLst>
              <a:ext uri="{FF2B5EF4-FFF2-40B4-BE49-F238E27FC236}">
                <a16:creationId xmlns:a16="http://schemas.microsoft.com/office/drawing/2014/main" id="{DC338BA5-E154-76B3-3D80-EA966C97B006}"/>
              </a:ext>
            </a:extLst>
          </p:cNvPr>
          <p:cNvSpPr/>
          <p:nvPr/>
        </p:nvSpPr>
        <p:spPr>
          <a:xfrm>
            <a:off x="5257800" y="304800"/>
            <a:ext cx="6781800" cy="81959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4400" b="1" baseline="30000" dirty="0">
                <a:solidFill>
                  <a:schemeClr val="bg1"/>
                </a:solidFill>
                <a:effectLst/>
                <a:ea typeface="Times New Roman" panose="02020603050405020304" pitchFamily="18" charset="0"/>
              </a:rPr>
              <a:t>Phil 4:6 </a:t>
            </a:r>
            <a:r>
              <a:rPr lang="en-US" sz="4400" b="1" i="0" dirty="0">
                <a:solidFill>
                  <a:schemeClr val="bg1"/>
                </a:solidFill>
                <a:effectLst/>
              </a:rPr>
              <a:t>Be anxious for nothing</a:t>
            </a:r>
            <a:endParaRPr lang="en-US" sz="4400" b="1" kern="100" dirty="0">
              <a:solidFill>
                <a:schemeClr val="bg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139A79-5D96-F4A1-AEAC-3FCE5F88C915}"/>
              </a:ext>
            </a:extLst>
          </p:cNvPr>
          <p:cNvSpPr/>
          <p:nvPr/>
        </p:nvSpPr>
        <p:spPr>
          <a:xfrm>
            <a:off x="163429" y="304800"/>
            <a:ext cx="4789571" cy="81959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Bef>
                <a:spcPts val="0"/>
              </a:spcBef>
              <a:spcAft>
                <a:spcPts val="0"/>
              </a:spcAft>
            </a:pPr>
            <a:r>
              <a:rPr lang="en-US" sz="4400" b="1" i="0" dirty="0">
                <a:solidFill>
                  <a:schemeClr val="bg1"/>
                </a:solidFill>
                <a:effectLst/>
              </a:rPr>
              <a:t>“Do not be afraid”</a:t>
            </a:r>
            <a:endParaRPr lang="en-US" sz="4400" b="1" kern="100" dirty="0">
              <a:solidFill>
                <a:schemeClr val="bg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F8C876F-F36D-1537-5C11-B764A1D86E34}"/>
              </a:ext>
            </a:extLst>
          </p:cNvPr>
          <p:cNvSpPr/>
          <p:nvPr/>
        </p:nvSpPr>
        <p:spPr>
          <a:xfrm>
            <a:off x="762000" y="1526217"/>
            <a:ext cx="10725150" cy="106680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It can’t mean he feels no fear emotions</a:t>
            </a:r>
          </a:p>
        </p:txBody>
      </p:sp>
      <p:sp>
        <p:nvSpPr>
          <p:cNvPr id="10" name="Rectangle: Rounded Corners 9">
            <a:extLst>
              <a:ext uri="{FF2B5EF4-FFF2-40B4-BE49-F238E27FC236}">
                <a16:creationId xmlns:a16="http://schemas.microsoft.com/office/drawing/2014/main" id="{9B4CC155-DA99-E7E5-2902-86042171981E}"/>
              </a:ext>
            </a:extLst>
          </p:cNvPr>
          <p:cNvSpPr/>
          <p:nvPr/>
        </p:nvSpPr>
        <p:spPr>
          <a:xfrm>
            <a:off x="533400" y="2870128"/>
            <a:ext cx="11029950" cy="1577160"/>
          </a:xfrm>
          <a:prstGeom prst="round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Courage is not the </a:t>
            </a:r>
            <a:r>
              <a:rPr lang="en-US" sz="4800" b="1" i="1" dirty="0">
                <a:solidFill>
                  <a:schemeClr val="bg1"/>
                </a:solidFill>
              </a:rPr>
              <a:t>absence</a:t>
            </a:r>
            <a:r>
              <a:rPr lang="en-US" sz="4800" b="1" dirty="0">
                <a:solidFill>
                  <a:schemeClr val="bg1"/>
                </a:solidFill>
              </a:rPr>
              <a:t> of fear, it’s the </a:t>
            </a:r>
            <a:r>
              <a:rPr lang="en-US" sz="4800" b="1" i="1" dirty="0">
                <a:solidFill>
                  <a:schemeClr val="bg1"/>
                </a:solidFill>
              </a:rPr>
              <a:t>willingness</a:t>
            </a:r>
            <a:r>
              <a:rPr lang="en-US" sz="4800" b="1" dirty="0">
                <a:solidFill>
                  <a:schemeClr val="bg1"/>
                </a:solidFill>
              </a:rPr>
              <a:t> to move ahead despite fear</a:t>
            </a:r>
          </a:p>
        </p:txBody>
      </p:sp>
    </p:spTree>
    <p:extLst>
      <p:ext uri="{BB962C8B-B14F-4D97-AF65-F5344CB8AC3E}">
        <p14:creationId xmlns:p14="http://schemas.microsoft.com/office/powerpoint/2010/main" val="427393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23198</TotalTime>
  <Words>4953</Words>
  <Application>Microsoft Office PowerPoint</Application>
  <PresentationFormat>Widescreen</PresentationFormat>
  <Paragraphs>358</Paragraphs>
  <Slides>82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82</vt:i4>
      </vt:variant>
    </vt:vector>
  </HeadingPairs>
  <TitlesOfParts>
    <vt:vector size="87" baseType="lpstr">
      <vt:lpstr>Aptos</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782</cp:revision>
  <dcterms:created xsi:type="dcterms:W3CDTF">2010-12-28T16:51:17Z</dcterms:created>
  <dcterms:modified xsi:type="dcterms:W3CDTF">2024-05-24T16:24:13Z</dcterms:modified>
</cp:coreProperties>
</file>