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0"/>
  </p:notesMasterIdLst>
  <p:sldIdLst>
    <p:sldId id="1273" r:id="rId2"/>
    <p:sldId id="7475" r:id="rId3"/>
    <p:sldId id="7435" r:id="rId4"/>
    <p:sldId id="7476" r:id="rId5"/>
    <p:sldId id="7322" r:id="rId6"/>
    <p:sldId id="7432" r:id="rId7"/>
    <p:sldId id="7477" r:id="rId8"/>
    <p:sldId id="7444" r:id="rId9"/>
    <p:sldId id="7433" r:id="rId10"/>
    <p:sldId id="7434" r:id="rId11"/>
    <p:sldId id="7478" r:id="rId12"/>
    <p:sldId id="7479" r:id="rId13"/>
    <p:sldId id="7443" r:id="rId14"/>
    <p:sldId id="7448" r:id="rId15"/>
    <p:sldId id="7449" r:id="rId16"/>
    <p:sldId id="7452" r:id="rId17"/>
    <p:sldId id="7453" r:id="rId18"/>
    <p:sldId id="7454" r:id="rId19"/>
    <p:sldId id="7439" r:id="rId20"/>
    <p:sldId id="7440" r:id="rId21"/>
    <p:sldId id="7456" r:id="rId22"/>
    <p:sldId id="7457" r:id="rId23"/>
    <p:sldId id="7458" r:id="rId24"/>
    <p:sldId id="7459" r:id="rId25"/>
    <p:sldId id="7445" r:id="rId26"/>
    <p:sldId id="7460" r:id="rId27"/>
    <p:sldId id="7461" r:id="rId28"/>
    <p:sldId id="7463" r:id="rId29"/>
    <p:sldId id="7464" r:id="rId30"/>
    <p:sldId id="7466" r:id="rId31"/>
    <p:sldId id="7467" r:id="rId32"/>
    <p:sldId id="7468" r:id="rId33"/>
    <p:sldId id="7469" r:id="rId34"/>
    <p:sldId id="7480" r:id="rId35"/>
    <p:sldId id="7472" r:id="rId36"/>
    <p:sldId id="7473" r:id="rId37"/>
    <p:sldId id="7474" r:id="rId38"/>
    <p:sldId id="6665" r:id="rId39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40000"/>
    <a:srgbClr val="A85400"/>
    <a:srgbClr val="B85C00"/>
    <a:srgbClr val="C06000"/>
    <a:srgbClr val="005AB4"/>
    <a:srgbClr val="4D4D4D"/>
    <a:srgbClr val="595959"/>
    <a:srgbClr val="000064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6" autoAdjust="0"/>
    <p:restoredTop sz="80799" autoAdjust="0"/>
  </p:normalViewPr>
  <p:slideViewPr>
    <p:cSldViewPr>
      <p:cViewPr varScale="1">
        <p:scale>
          <a:sx n="80" d="100"/>
          <a:sy n="80" d="100"/>
        </p:scale>
        <p:origin x="64" y="7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61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0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81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19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85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0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69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31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06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6784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263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64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29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946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48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499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10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499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323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617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814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14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70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801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95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021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288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590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7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92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56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52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65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“We Want a King”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1 Samuel 8-10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19 </a:t>
            </a:r>
            <a:r>
              <a:rPr lang="en-US" dirty="0"/>
              <a:t>But the people refused to listen </a:t>
            </a:r>
            <a:br>
              <a:rPr lang="en-US" dirty="0"/>
            </a:br>
            <a:r>
              <a:rPr lang="en-US" dirty="0"/>
              <a:t>to Samuel’s warning.</a:t>
            </a:r>
          </a:p>
          <a:p>
            <a:pPr marL="403225" indent="-403225"/>
            <a:r>
              <a:rPr lang="en-US" dirty="0"/>
              <a:t>“Even so, we still want a king,” they said.</a:t>
            </a:r>
          </a:p>
          <a:p>
            <a:pPr marL="403225" indent="-403225"/>
            <a:r>
              <a:rPr lang="en-US" baseline="30000" dirty="0"/>
              <a:t>20 </a:t>
            </a:r>
            <a:r>
              <a:rPr lang="en-US" dirty="0"/>
              <a:t>“</a:t>
            </a:r>
            <a:r>
              <a:rPr lang="en-US" u="sng" dirty="0"/>
              <a:t>We want to be like the nations around us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246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people refused to listen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Samuel’s warning.</a:t>
            </a:r>
          </a:p>
          <a:p>
            <a:pPr marL="403225" indent="-403225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“Even so, we still want a king,” they said.</a:t>
            </a:r>
          </a:p>
          <a:p>
            <a:pPr marL="403225" indent="-403225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dirty="0"/>
              <a:t>“</a:t>
            </a:r>
            <a:r>
              <a:rPr lang="en-US" u="sng" dirty="0"/>
              <a:t>We want to be like the nations around us</a:t>
            </a:r>
            <a:r>
              <a:rPr lang="en-US" dirty="0"/>
              <a:t>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998B0AA-E191-89D2-1DFE-6947C189499E}"/>
              </a:ext>
            </a:extLst>
          </p:cNvPr>
          <p:cNvSpPr/>
          <p:nvPr/>
        </p:nvSpPr>
        <p:spPr bwMode="auto">
          <a:xfrm>
            <a:off x="431800" y="2667000"/>
            <a:ext cx="9296400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“If the world hates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 that it hated me first.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world would love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one of its own if you belonged to it,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you are no longer part of the world.”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15:18-19; cf. Romans 12:2)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the people refused to listen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Samuel’s warning.</a:t>
            </a:r>
          </a:p>
          <a:p>
            <a:pPr marL="403225" indent="-403225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“Even so, we still want a king,” they said.</a:t>
            </a:r>
          </a:p>
          <a:p>
            <a:pPr marL="403225" indent="-403225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en-US" dirty="0"/>
              <a:t>“</a:t>
            </a:r>
            <a:r>
              <a:rPr lang="en-US" u="sng" dirty="0"/>
              <a:t>We want to be like the nations around us</a:t>
            </a:r>
            <a:r>
              <a:rPr lang="en-US" dirty="0"/>
              <a:t>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50B0192-F65E-22CF-BFB3-A15C68BC07EF}"/>
              </a:ext>
            </a:extLst>
          </p:cNvPr>
          <p:cNvSpPr/>
          <p:nvPr/>
        </p:nvSpPr>
        <p:spPr bwMode="auto">
          <a:xfrm>
            <a:off x="431800" y="2667000"/>
            <a:ext cx="9296400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feel the pressure to conform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we hold to God’s view on sexual ethics?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Will we live for wealth, career, human approval?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Will we withdraw into our rooms on our screens or fight for vibrant spiritual community?</a:t>
            </a:r>
          </a:p>
        </p:txBody>
      </p:sp>
    </p:spTree>
    <p:extLst>
      <p:ext uri="{BB962C8B-B14F-4D97-AF65-F5344CB8AC3E}">
        <p14:creationId xmlns:p14="http://schemas.microsoft.com/office/powerpoint/2010/main" val="367986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22 </a:t>
            </a:r>
            <a:r>
              <a:rPr lang="en-US" dirty="0"/>
              <a:t>Yahweh replied, </a:t>
            </a:r>
            <a:br>
              <a:rPr lang="en-US" dirty="0"/>
            </a:br>
            <a:r>
              <a:rPr lang="en-US" dirty="0"/>
              <a:t>“Do as they say, and give them a king.” </a:t>
            </a:r>
          </a:p>
          <a:p>
            <a:pPr marL="403225" indent="-403225"/>
            <a:r>
              <a:rPr lang="en-US" dirty="0"/>
              <a:t>	Then Samuel agreed and sent the people home. </a:t>
            </a:r>
          </a:p>
        </p:txBody>
      </p:sp>
    </p:spTree>
    <p:extLst>
      <p:ext uri="{BB962C8B-B14F-4D97-AF65-F5344CB8AC3E}">
        <p14:creationId xmlns:p14="http://schemas.microsoft.com/office/powerpoint/2010/main" val="19450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There was a wealthy, influential man named Kish…</a:t>
            </a:r>
          </a:p>
          <a:p>
            <a:r>
              <a:rPr lang="en-US" baseline="30000" dirty="0"/>
              <a:t>2 </a:t>
            </a:r>
            <a:r>
              <a:rPr lang="en-US" dirty="0"/>
              <a:t>His son Saul was the most handsome man in Israel—head and shoulders taller than anyone else in the land.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One day Kish’s donkeys strayed away</a:t>
            </a:r>
          </a:p>
          <a:p>
            <a:r>
              <a:rPr lang="en-US" dirty="0"/>
              <a:t>and he told Saul, </a:t>
            </a:r>
            <a:br>
              <a:rPr lang="en-US" dirty="0"/>
            </a:br>
            <a:r>
              <a:rPr lang="en-US" dirty="0"/>
              <a:t>“Take a servant with you, </a:t>
            </a:r>
            <a:br>
              <a:rPr lang="en-US" dirty="0"/>
            </a:br>
            <a:r>
              <a:rPr lang="en-US" dirty="0"/>
              <a:t>and go look for the donkeys.”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2221215-EE19-6E58-FEF3-00F3F2DBC01C}"/>
              </a:ext>
            </a:extLst>
          </p:cNvPr>
          <p:cNvSpPr/>
          <p:nvPr/>
        </p:nvSpPr>
        <p:spPr bwMode="auto">
          <a:xfrm>
            <a:off x="4241800" y="3162300"/>
            <a:ext cx="51054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Saul’s first leadership task</a:t>
            </a:r>
          </a:p>
        </p:txBody>
      </p:sp>
    </p:spTree>
    <p:extLst>
      <p:ext uri="{BB962C8B-B14F-4D97-AF65-F5344CB8AC3E}">
        <p14:creationId xmlns:p14="http://schemas.microsoft.com/office/powerpoint/2010/main" val="2080949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Finally… Saul said to his servant,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“Let’s go home.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now my father will be more worried about us than about the donkeys!”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27919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 servant said,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“I’ve just thought of something!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a man of God who lives here in this town…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Let’s go find him.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Perhaps he can tell us which way to go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3981347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518A4AED-CB87-D1C2-A66D-DA93F187695B}"/>
              </a:ext>
            </a:extLst>
          </p:cNvPr>
          <p:cNvSpPr/>
          <p:nvPr/>
        </p:nvSpPr>
        <p:spPr bwMode="auto">
          <a:xfrm>
            <a:off x="209553" y="318343"/>
            <a:ext cx="5243018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“But we don’t have anything to offer him,” Saul replied…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“Well,” the servant said,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have a quarter of a shekel. We can at least offer that…”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5F71D-7C4A-A4CF-4B7C-72EEBBE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</p:spTree>
    <p:extLst>
      <p:ext uri="{BB962C8B-B14F-4D97-AF65-F5344CB8AC3E}">
        <p14:creationId xmlns:p14="http://schemas.microsoft.com/office/powerpoint/2010/main" val="2648861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has the appearance of a king</a:t>
            </a:r>
          </a:p>
          <a:p>
            <a:r>
              <a:rPr lang="en-US" dirty="0"/>
              <a:t>Less spiritual than the guy he’s leading</a:t>
            </a:r>
          </a:p>
          <a:p>
            <a:r>
              <a:rPr lang="en-US" dirty="0"/>
              <a:t>He’d rather hike mountains for days </a:t>
            </a:r>
            <a:br>
              <a:rPr lang="en-US" dirty="0"/>
            </a:br>
            <a:r>
              <a:rPr lang="en-US" dirty="0"/>
              <a:t>than walk an hour to ask God about his problem</a:t>
            </a:r>
          </a:p>
          <a:p>
            <a:r>
              <a:rPr lang="en-US" dirty="0"/>
              <a:t>Not very creative, and doesn’t respond well </a:t>
            </a:r>
            <a:br>
              <a:rPr lang="en-US" dirty="0"/>
            </a:br>
            <a:r>
              <a:rPr lang="en-US" dirty="0"/>
              <a:t>when his followers have creative ideas</a:t>
            </a:r>
          </a:p>
          <a:p>
            <a:r>
              <a:rPr lang="en-US" dirty="0"/>
              <a:t>Thinks you have to pay God to do stuff for you</a:t>
            </a:r>
          </a:p>
        </p:txBody>
      </p:sp>
    </p:spTree>
    <p:extLst>
      <p:ext uri="{BB962C8B-B14F-4D97-AF65-F5344CB8AC3E}">
        <p14:creationId xmlns:p14="http://schemas.microsoft.com/office/powerpoint/2010/main" val="19528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C13A50-2914-7CE2-E7C9-1C28FDFD42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79799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4000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Democracy is </a:t>
            </a:r>
            <a:br>
              <a:rPr lang="en-US" sz="4000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“of the people, by the people, for the people” </a:t>
            </a:r>
          </a:p>
        </p:txBody>
      </p:sp>
    </p:spTree>
    <p:extLst>
      <p:ext uri="{BB962C8B-B14F-4D97-AF65-F5344CB8AC3E}">
        <p14:creationId xmlns:p14="http://schemas.microsoft.com/office/powerpoint/2010/main" val="37322344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take a guy like this, and load a </a:t>
            </a:r>
            <a:br>
              <a:rPr lang="en-US" dirty="0"/>
            </a:br>
            <a:r>
              <a:rPr lang="en-US" dirty="0"/>
              <a:t>big spiritual responsibility on his shoulders…</a:t>
            </a:r>
          </a:p>
        </p:txBody>
      </p:sp>
    </p:spTree>
    <p:extLst>
      <p:ext uri="{BB962C8B-B14F-4D97-AF65-F5344CB8AC3E}">
        <p14:creationId xmlns:p14="http://schemas.microsoft.com/office/powerpoint/2010/main" val="216704827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Application: Prepare for servant leadership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Character and closeness with God take time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was David doing in the hidden years?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Talk with him about the small things: </a:t>
            </a:r>
            <a:br>
              <a:rPr lang="en-US" dirty="0"/>
            </a:br>
            <a:r>
              <a:rPr lang="en-US" dirty="0"/>
              <a:t>“Where’s my donkey?”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39E1A20-DDE2-9C43-23C5-D2045A39630C}"/>
              </a:ext>
            </a:extLst>
          </p:cNvPr>
          <p:cNvSpPr/>
          <p:nvPr/>
        </p:nvSpPr>
        <p:spPr bwMode="auto">
          <a:xfrm>
            <a:off x="4554220" y="4526280"/>
            <a:ext cx="5486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is my shepherd;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have all that I need.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23:1)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986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Saul has not invested in his </a:t>
            </a:r>
            <a:br>
              <a:rPr lang="en-US" dirty="0"/>
            </a:br>
            <a:r>
              <a:rPr lang="en-US" dirty="0"/>
              <a:t>spiritual life</a:t>
            </a:r>
          </a:p>
          <a:p>
            <a:r>
              <a:rPr lang="en-US" dirty="0"/>
              <a:t>Now God is going to teach him </a:t>
            </a:r>
            <a:br>
              <a:rPr lang="en-US" dirty="0"/>
            </a:br>
            <a:r>
              <a:rPr lang="en-US" dirty="0"/>
              <a:t>three basic truths of 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975159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“All right,” Saul agreed, “let’s try it!” </a:t>
            </a:r>
            <a:br>
              <a:rPr lang="en-US" dirty="0"/>
            </a:br>
            <a:r>
              <a:rPr lang="en-US" dirty="0"/>
              <a:t>So they started into the town…</a:t>
            </a:r>
          </a:p>
          <a:p>
            <a:r>
              <a:rPr lang="en-US" baseline="30000" dirty="0"/>
              <a:t>18 </a:t>
            </a:r>
            <a:r>
              <a:rPr lang="en-US" dirty="0"/>
              <a:t>Saul approached Samuel at the gateway </a:t>
            </a:r>
          </a:p>
          <a:p>
            <a:r>
              <a:rPr lang="en-US" dirty="0"/>
              <a:t>	and asked, “Can you please tell me </a:t>
            </a:r>
            <a:br>
              <a:rPr lang="en-US" dirty="0"/>
            </a:br>
            <a:r>
              <a:rPr lang="en-US" dirty="0"/>
              <a:t>where the seer’s house is?”</a:t>
            </a:r>
          </a:p>
          <a:p>
            <a:r>
              <a:rPr lang="en-US" baseline="30000" dirty="0"/>
              <a:t>19 </a:t>
            </a:r>
            <a:r>
              <a:rPr lang="en-US" dirty="0"/>
              <a:t>“I am the seer!” Samuel replied.</a:t>
            </a:r>
          </a:p>
        </p:txBody>
      </p:sp>
    </p:spTree>
    <p:extLst>
      <p:ext uri="{BB962C8B-B14F-4D97-AF65-F5344CB8AC3E}">
        <p14:creationId xmlns:p14="http://schemas.microsoft.com/office/powerpoint/2010/main" val="23078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“Go up to the place of worship ahead of me. </a:t>
            </a:r>
            <a:br>
              <a:rPr lang="en-US" dirty="0"/>
            </a:br>
            <a:r>
              <a:rPr lang="en-US" dirty="0"/>
              <a:t>We will eat there together…</a:t>
            </a:r>
          </a:p>
          <a:p>
            <a:r>
              <a:rPr lang="en-US" baseline="30000" dirty="0"/>
              <a:t>20 </a:t>
            </a:r>
            <a:r>
              <a:rPr lang="en-US" dirty="0"/>
              <a:t>Don’t worry about those donkeys that were lost three days ago, for they have been found.</a:t>
            </a:r>
          </a:p>
          <a:p>
            <a:r>
              <a:rPr lang="en-US" dirty="0"/>
              <a:t>And I am here to tell you that you and your family</a:t>
            </a:r>
            <a:br>
              <a:rPr lang="en-US" dirty="0"/>
            </a:br>
            <a:r>
              <a:rPr lang="en-US" dirty="0"/>
              <a:t>are the focus of all Israel’s hopes.”</a:t>
            </a:r>
          </a:p>
        </p:txBody>
      </p:sp>
    </p:spTree>
    <p:extLst>
      <p:ext uri="{BB962C8B-B14F-4D97-AF65-F5344CB8AC3E}">
        <p14:creationId xmlns:p14="http://schemas.microsoft.com/office/powerpoint/2010/main" val="1984722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Saul replied,</a:t>
            </a:r>
          </a:p>
          <a:p>
            <a:r>
              <a:rPr lang="en-US" dirty="0"/>
              <a:t>“But I’m only from the tribe of Benjamin, </a:t>
            </a:r>
            <a:br>
              <a:rPr lang="en-US" dirty="0"/>
            </a:br>
            <a:r>
              <a:rPr lang="en-US" u="sng" dirty="0"/>
              <a:t>the smallest</a:t>
            </a:r>
            <a:r>
              <a:rPr lang="en-US" dirty="0"/>
              <a:t> tribe in Israel,</a:t>
            </a:r>
          </a:p>
          <a:p>
            <a:r>
              <a:rPr lang="en-US" dirty="0"/>
              <a:t>and my family is </a:t>
            </a:r>
            <a:r>
              <a:rPr lang="en-US" u="sng" dirty="0"/>
              <a:t>the least important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all the families of that tribe!</a:t>
            </a:r>
          </a:p>
          <a:p>
            <a:r>
              <a:rPr lang="en-US" dirty="0"/>
              <a:t>Why are you talking like this to 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5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Then Samuel brought Saul and his servant </a:t>
            </a:r>
            <a:br>
              <a:rPr lang="en-US" dirty="0"/>
            </a:br>
            <a:r>
              <a:rPr lang="en-US" dirty="0"/>
              <a:t>into the hall and placed them </a:t>
            </a:r>
            <a:br>
              <a:rPr lang="en-US" dirty="0"/>
            </a:br>
            <a:r>
              <a:rPr lang="en-US" dirty="0"/>
              <a:t>at </a:t>
            </a:r>
            <a:r>
              <a:rPr lang="en-US" u="sng" dirty="0"/>
              <a:t>the head of the table</a:t>
            </a:r>
            <a:r>
              <a:rPr lang="en-US" dirty="0"/>
              <a:t>, honoring them…</a:t>
            </a:r>
          </a:p>
          <a:p>
            <a:r>
              <a:rPr lang="en-US" baseline="30000" dirty="0"/>
              <a:t>23 </a:t>
            </a:r>
            <a:r>
              <a:rPr lang="en-US" dirty="0"/>
              <a:t>Samuel then instructed the cook </a:t>
            </a:r>
            <a:br>
              <a:rPr lang="en-US" dirty="0"/>
            </a:br>
            <a:r>
              <a:rPr lang="en-US" dirty="0"/>
              <a:t>to bring Saul </a:t>
            </a:r>
            <a:r>
              <a:rPr lang="en-US" u="sng" dirty="0"/>
              <a:t>the finest cut of meat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piece … for </a:t>
            </a:r>
            <a:r>
              <a:rPr lang="en-US" u="sng" dirty="0"/>
              <a:t>the guest of honor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588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So the cook brought in the meat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placed it before Saul</a:t>
            </a:r>
            <a:r>
              <a:rPr lang="en-US" dirty="0"/>
              <a:t>.</a:t>
            </a:r>
          </a:p>
          <a:p>
            <a:r>
              <a:rPr lang="en-US" dirty="0"/>
              <a:t>“Go ahead and eat it,” Samuel said.</a:t>
            </a:r>
          </a:p>
          <a:p>
            <a:r>
              <a:rPr lang="en-US" dirty="0"/>
              <a:t>“I was saving it for you even </a:t>
            </a:r>
            <a:br>
              <a:rPr lang="en-US" dirty="0"/>
            </a:br>
            <a:r>
              <a:rPr lang="en-US" dirty="0"/>
              <a:t>before I invited these others!”</a:t>
            </a:r>
          </a:p>
          <a:p>
            <a:r>
              <a:rPr lang="en-US" dirty="0"/>
              <a:t>So Saul ate with Samuel that day.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BAADB36-C5E2-15E2-8D62-4FFD403F72B0}"/>
              </a:ext>
            </a:extLst>
          </p:cNvPr>
          <p:cNvSpPr/>
          <p:nvPr/>
        </p:nvSpPr>
        <p:spPr bwMode="auto">
          <a:xfrm>
            <a:off x="1346200" y="3848100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 had lived down the road from Samuel his whole life…</a:t>
            </a:r>
          </a:p>
        </p:txBody>
      </p:sp>
    </p:spTree>
    <p:extLst>
      <p:ext uri="{BB962C8B-B14F-4D97-AF65-F5344CB8AC3E}">
        <p14:creationId xmlns:p14="http://schemas.microsoft.com/office/powerpoint/2010/main" val="44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At daybreak the next morning, Samuel called to Saul, “Get up! It’s time you were on your way.”…</a:t>
            </a:r>
          </a:p>
          <a:p>
            <a:r>
              <a:rPr lang="en-US" baseline="30000" dirty="0"/>
              <a:t>27 </a:t>
            </a:r>
            <a:r>
              <a:rPr lang="en-US" dirty="0"/>
              <a:t>When they reached the edge of town, </a:t>
            </a:r>
            <a:br>
              <a:rPr lang="en-US" dirty="0"/>
            </a:br>
            <a:r>
              <a:rPr lang="en-US" dirty="0"/>
              <a:t>Samuel told Saul to send his servant on ahead…</a:t>
            </a:r>
          </a:p>
        </p:txBody>
      </p:sp>
    </p:spTree>
    <p:extLst>
      <p:ext uri="{BB962C8B-B14F-4D97-AF65-F5344CB8AC3E}">
        <p14:creationId xmlns:p14="http://schemas.microsoft.com/office/powerpoint/2010/main" val="1653907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Samuel took a flask of olive oil </a:t>
            </a:r>
            <a:br>
              <a:rPr lang="en-US" dirty="0"/>
            </a:br>
            <a:r>
              <a:rPr lang="en-US" dirty="0"/>
              <a:t>and poured it over Saul’s head.</a:t>
            </a:r>
          </a:p>
          <a:p>
            <a:r>
              <a:rPr lang="en-US" dirty="0"/>
              <a:t>He kissed Saul and said, </a:t>
            </a:r>
            <a:br>
              <a:rPr lang="en-US" dirty="0"/>
            </a:br>
            <a:r>
              <a:rPr lang="en-US" dirty="0"/>
              <a:t>“I am doing this because </a:t>
            </a:r>
            <a:br>
              <a:rPr lang="en-US" dirty="0"/>
            </a:br>
            <a:r>
              <a:rPr lang="en-US" dirty="0"/>
              <a:t>the Lord has appointed you to be </a:t>
            </a:r>
            <a:br>
              <a:rPr lang="en-US" dirty="0"/>
            </a:br>
            <a:r>
              <a:rPr lang="en-US" dirty="0"/>
              <a:t>the ruler over Israel, his special possession.</a:t>
            </a:r>
          </a:p>
        </p:txBody>
      </p:sp>
    </p:spTree>
    <p:extLst>
      <p:ext uri="{BB962C8B-B14F-4D97-AF65-F5344CB8AC3E}">
        <p14:creationId xmlns:p14="http://schemas.microsoft.com/office/powerpoint/2010/main" val="402886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016682-BDD1-441D-BD1C-406B2CE2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Major Transition Point for Israel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87C245-204D-2BD1-3F75-FEFD4973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Ancient Israel was a “theocracy”</a:t>
            </a:r>
          </a:p>
          <a:p>
            <a:r>
              <a:rPr lang="en-US" dirty="0"/>
              <a:t>God picks the leaders and sets the nation’s laws</a:t>
            </a:r>
          </a:p>
          <a:p>
            <a:r>
              <a:rPr lang="en-US" dirty="0"/>
              <a:t>He had the right to do this </a:t>
            </a:r>
            <a:r>
              <a:rPr lang="en-US" sz="1800" i="1" dirty="0"/>
              <a:t>(Exodus 19:5-6)</a:t>
            </a:r>
            <a:endParaRPr lang="en-US" sz="2000" i="1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12A0754-5C5E-1CE3-9FC0-81F7FF7F8694}"/>
              </a:ext>
            </a:extLst>
          </p:cNvPr>
          <p:cNvSpPr/>
          <p:nvPr/>
        </p:nvSpPr>
        <p:spPr bwMode="auto">
          <a:xfrm>
            <a:off x="321734" y="3009900"/>
            <a:ext cx="9516532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be my own special treasure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among all the peoples on earth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holy [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different, distinct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nation.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19:5-6)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Samuel took a flask of olive oil </a:t>
            </a:r>
            <a:br>
              <a:rPr lang="en-US" dirty="0"/>
            </a:br>
            <a:r>
              <a:rPr lang="en-US" dirty="0"/>
              <a:t>and poured it over Saul’s head.</a:t>
            </a:r>
          </a:p>
          <a:p>
            <a:r>
              <a:rPr lang="en-US" dirty="0"/>
              <a:t>He kissed Saul and said, </a:t>
            </a:r>
            <a:br>
              <a:rPr lang="en-US" dirty="0"/>
            </a:br>
            <a:r>
              <a:rPr lang="en-US" dirty="0"/>
              <a:t>“I am doing this because </a:t>
            </a:r>
            <a:br>
              <a:rPr lang="en-US" dirty="0"/>
            </a:br>
            <a:r>
              <a:rPr lang="en-US" dirty="0"/>
              <a:t>the Lord has appointed you to be </a:t>
            </a:r>
            <a:br>
              <a:rPr lang="en-US" dirty="0"/>
            </a:br>
            <a:r>
              <a:rPr lang="en-US" dirty="0"/>
              <a:t>the ruler over Israel, his special possession.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7BACEB2-EA0D-9BC7-4345-4326E75CAF11}"/>
              </a:ext>
            </a:extLst>
          </p:cNvPr>
          <p:cNvSpPr/>
          <p:nvPr/>
        </p:nvSpPr>
        <p:spPr bwMode="auto">
          <a:xfrm>
            <a:off x="584200" y="337185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3:16; 1 John 4:19)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17:6, 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3499035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7BACEB2-EA0D-9BC7-4345-4326E75CAF11}"/>
              </a:ext>
            </a:extLst>
          </p:cNvPr>
          <p:cNvSpPr/>
          <p:nvPr/>
        </p:nvSpPr>
        <p:spPr bwMode="auto">
          <a:xfrm>
            <a:off x="584200" y="337185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When you leave me today, </a:t>
            </a:r>
            <a:br>
              <a:rPr lang="en-US" dirty="0"/>
            </a:br>
            <a:r>
              <a:rPr lang="en-US" dirty="0"/>
              <a:t>you will see two men beside Rachel’s tomb…</a:t>
            </a:r>
          </a:p>
          <a:p>
            <a:r>
              <a:rPr lang="en-US" dirty="0"/>
              <a:t>They will tell you that </a:t>
            </a:r>
            <a:br>
              <a:rPr lang="en-US" dirty="0"/>
            </a:br>
            <a:r>
              <a:rPr lang="en-US" dirty="0"/>
              <a:t>the donkeys have been found…</a:t>
            </a:r>
          </a:p>
        </p:txBody>
      </p:sp>
    </p:spTree>
    <p:extLst>
      <p:ext uri="{BB962C8B-B14F-4D97-AF65-F5344CB8AC3E}">
        <p14:creationId xmlns:p14="http://schemas.microsoft.com/office/powerpoint/2010/main" val="2099873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7A44FD3-6F55-6162-6D12-FC0CD99EEBDA}"/>
              </a:ext>
            </a:extLst>
          </p:cNvPr>
          <p:cNvSpPr/>
          <p:nvPr/>
        </p:nvSpPr>
        <p:spPr bwMode="auto">
          <a:xfrm>
            <a:off x="584200" y="337185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3-4 </a:t>
            </a:r>
            <a:r>
              <a:rPr lang="en-US" dirty="0"/>
              <a:t>“When you get to the oak of Tabor, </a:t>
            </a:r>
            <a:br>
              <a:rPr lang="en-US" dirty="0"/>
            </a:br>
            <a:r>
              <a:rPr lang="en-US" dirty="0"/>
              <a:t>you will see three men coming toward you…</a:t>
            </a:r>
          </a:p>
          <a:p>
            <a:r>
              <a:rPr lang="en-US" dirty="0"/>
              <a:t>They will greet you and offer you </a:t>
            </a:r>
            <a:br>
              <a:rPr lang="en-US" dirty="0"/>
            </a:br>
            <a:r>
              <a:rPr lang="en-US" dirty="0"/>
              <a:t>two loaves of bread</a:t>
            </a:r>
          </a:p>
        </p:txBody>
      </p:sp>
    </p:spTree>
    <p:extLst>
      <p:ext uri="{BB962C8B-B14F-4D97-AF65-F5344CB8AC3E}">
        <p14:creationId xmlns:p14="http://schemas.microsoft.com/office/powerpoint/2010/main" val="2867901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C9B8893-E31F-7292-F373-7A9BD3263906}"/>
              </a:ext>
            </a:extLst>
          </p:cNvPr>
          <p:cNvSpPr/>
          <p:nvPr/>
        </p:nvSpPr>
        <p:spPr bwMode="auto">
          <a:xfrm>
            <a:off x="584200" y="337185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God trying to teach Saul?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“These people are mine”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“Listen to me and I will supply all you need”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5-6 </a:t>
            </a:r>
            <a:r>
              <a:rPr lang="en-US" dirty="0"/>
              <a:t>“When you arrive at Gibeah… </a:t>
            </a:r>
          </a:p>
          <a:p>
            <a:r>
              <a:rPr lang="en-US" dirty="0"/>
              <a:t>	</a:t>
            </a:r>
            <a:r>
              <a:rPr lang="en-US" u="sng" dirty="0"/>
              <a:t>the Spirit of the Lord</a:t>
            </a:r>
            <a:r>
              <a:rPr lang="en-US" dirty="0"/>
              <a:t> will come powerfully upon you… You will be </a:t>
            </a:r>
            <a:r>
              <a:rPr lang="en-US" u="sng" dirty="0"/>
              <a:t>changed into a different person</a:t>
            </a:r>
          </a:p>
          <a:p>
            <a:r>
              <a:rPr lang="en-US" baseline="30000" dirty="0"/>
              <a:t>9 </a:t>
            </a:r>
            <a:r>
              <a:rPr lang="en-US" dirty="0"/>
              <a:t>As Saul turned and started to leave, </a:t>
            </a:r>
            <a:br>
              <a:rPr lang="en-US" dirty="0"/>
            </a:br>
            <a:r>
              <a:rPr lang="en-US" dirty="0"/>
              <a:t>God </a:t>
            </a:r>
            <a:r>
              <a:rPr lang="en-US" u="sng" dirty="0"/>
              <a:t>gave him a new heart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all Samuel’s </a:t>
            </a:r>
            <a:r>
              <a:rPr lang="en-US" u="sng" dirty="0"/>
              <a:t>signs were fulfilled</a:t>
            </a:r>
            <a:r>
              <a:rPr lang="en-US" dirty="0"/>
              <a:t> that day.</a:t>
            </a:r>
          </a:p>
        </p:txBody>
      </p:sp>
    </p:spTree>
    <p:extLst>
      <p:ext uri="{BB962C8B-B14F-4D97-AF65-F5344CB8AC3E}">
        <p14:creationId xmlns:p14="http://schemas.microsoft.com/office/powerpoint/2010/main" val="3614744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Samuel called all the people of Israel </a:t>
            </a:r>
            <a:br>
              <a:rPr lang="en-US" dirty="0"/>
            </a:br>
            <a:r>
              <a:rPr lang="en-US" dirty="0"/>
              <a:t>to meet before the Lord at Mizpah…</a:t>
            </a:r>
          </a:p>
          <a:p>
            <a:r>
              <a:rPr lang="en-US" baseline="30000" dirty="0"/>
              <a:t>20 </a:t>
            </a:r>
            <a:r>
              <a:rPr lang="en-US" dirty="0"/>
              <a:t>the tribe of Benjamin </a:t>
            </a:r>
            <a:br>
              <a:rPr lang="en-US" dirty="0"/>
            </a:br>
            <a:r>
              <a:rPr lang="en-US" dirty="0"/>
              <a:t>was chosen by lot…</a:t>
            </a:r>
          </a:p>
          <a:p>
            <a:r>
              <a:rPr lang="en-US" baseline="30000" dirty="0"/>
              <a:t>21 </a:t>
            </a:r>
            <a:r>
              <a:rPr lang="en-US" dirty="0"/>
              <a:t>And finally Saul son </a:t>
            </a:r>
            <a:br>
              <a:rPr lang="en-US" dirty="0"/>
            </a:br>
            <a:r>
              <a:rPr lang="en-US" dirty="0"/>
              <a:t>of Kish was chosen</a:t>
            </a:r>
          </a:p>
        </p:txBody>
      </p:sp>
    </p:spTree>
    <p:extLst>
      <p:ext uri="{BB962C8B-B14F-4D97-AF65-F5344CB8AC3E}">
        <p14:creationId xmlns:p14="http://schemas.microsoft.com/office/powerpoint/2010/main" val="24446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But when they looked for him, </a:t>
            </a:r>
            <a:br>
              <a:rPr lang="en-US" dirty="0"/>
            </a:br>
            <a:r>
              <a:rPr lang="en-US" dirty="0"/>
              <a:t>he had disappeared! </a:t>
            </a:r>
          </a:p>
          <a:p>
            <a:r>
              <a:rPr lang="en-US" baseline="30000" dirty="0"/>
              <a:t>22 </a:t>
            </a:r>
            <a:r>
              <a:rPr lang="en-US" dirty="0"/>
              <a:t>So they asked Yahweh, “Where is he?”</a:t>
            </a:r>
          </a:p>
          <a:p>
            <a:r>
              <a:rPr lang="en-US" dirty="0"/>
              <a:t>And Yahweh replied, </a:t>
            </a:r>
            <a:br>
              <a:rPr lang="en-US" dirty="0"/>
            </a:br>
            <a:r>
              <a:rPr lang="en-US" dirty="0"/>
              <a:t>“He is hiding among the baggage.”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9A69C2D-83F9-7612-C11A-898773C5A765}"/>
              </a:ext>
            </a:extLst>
          </p:cNvPr>
          <p:cNvSpPr/>
          <p:nvPr/>
        </p:nvSpPr>
        <p:spPr bwMode="auto">
          <a:xfrm>
            <a:off x="622300" y="3882454"/>
            <a:ext cx="8915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2238645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So they found him and brought him out, and he stood head and shoulders above anyone else.</a:t>
            </a:r>
          </a:p>
          <a:p>
            <a:r>
              <a:rPr lang="en-US" baseline="30000" dirty="0"/>
              <a:t>24 </a:t>
            </a:r>
            <a:r>
              <a:rPr lang="en-US" dirty="0"/>
              <a:t>Then Samuel said to all the people, </a:t>
            </a:r>
          </a:p>
          <a:p>
            <a:r>
              <a:rPr lang="en-US" dirty="0"/>
              <a:t>	“This is the man Yahweh has chosen as your king.</a:t>
            </a:r>
          </a:p>
          <a:p>
            <a:r>
              <a:rPr lang="en-US" dirty="0"/>
              <a:t>	  No one in all Israel is like him!”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110F3F3-505E-F6FD-9746-454CDE667F38}"/>
              </a:ext>
            </a:extLst>
          </p:cNvPr>
          <p:cNvSpPr/>
          <p:nvPr/>
        </p:nvSpPr>
        <p:spPr bwMode="auto">
          <a:xfrm>
            <a:off x="3632200" y="3467100"/>
            <a:ext cx="28956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Application?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E7625E5F-3BC5-821D-3FE7-AE80CF22A4BE}"/>
              </a:ext>
            </a:extLst>
          </p:cNvPr>
          <p:cNvSpPr/>
          <p:nvPr/>
        </p:nvSpPr>
        <p:spPr bwMode="auto">
          <a:xfrm>
            <a:off x="622300" y="4323969"/>
            <a:ext cx="8915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“Listen to me and I will supply all you need”</a:t>
            </a:r>
          </a:p>
        </p:txBody>
      </p:sp>
    </p:spTree>
    <p:extLst>
      <p:ext uri="{BB962C8B-B14F-4D97-AF65-F5344CB8AC3E}">
        <p14:creationId xmlns:p14="http://schemas.microsoft.com/office/powerpoint/2010/main" val="102130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Lessons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/>
            <a:r>
              <a:rPr lang="en-US" sz="4000" dirty="0"/>
              <a:t>Are you willing to be different?</a:t>
            </a:r>
          </a:p>
          <a:p>
            <a:pPr marL="517525" indent="-517525"/>
            <a:r>
              <a:rPr lang="en-US" sz="4000" dirty="0"/>
              <a:t>Preparation for servant leadership starts now</a:t>
            </a:r>
          </a:p>
          <a:p>
            <a:pPr marL="517525" indent="-517525"/>
            <a:r>
              <a:rPr lang="en-US" sz="4000" dirty="0"/>
              <a:t>Cling to these 3 truths of spiritual leadership:</a:t>
            </a:r>
          </a:p>
          <a:p>
            <a:pPr marL="517525" indent="-517525"/>
            <a:r>
              <a:rPr lang="en-US" sz="4000" dirty="0"/>
              <a:t>-  “Listen to me and I will supply all you need”</a:t>
            </a:r>
          </a:p>
          <a:p>
            <a:pPr marL="517525" indent="-517525"/>
            <a:r>
              <a:rPr lang="en-US" sz="4000" dirty="0"/>
              <a:t>-  “These people are mine”</a:t>
            </a:r>
          </a:p>
          <a:p>
            <a:pPr marL="517525" indent="-517525"/>
            <a:r>
              <a:rPr lang="en-US" sz="4000" dirty="0"/>
              <a:t>-  “I love you”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“Give Us A King”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5151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The Fall Of Saul –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Samuel 13-16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016682-BDD1-441D-BD1C-406B2CE2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Major Transition Point for Israel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87C245-204D-2BD1-3F75-FEFD4973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made a special promise to them </a:t>
            </a:r>
            <a:r>
              <a:rPr lang="en-US" sz="1800" i="1" dirty="0"/>
              <a:t>(Deuteronomy 28-29)</a:t>
            </a:r>
            <a:endParaRPr lang="en-US" i="1" dirty="0"/>
          </a:p>
          <a:p>
            <a:r>
              <a:rPr lang="en-US" dirty="0"/>
              <a:t>God would raise up human leaders (“judges”) </a:t>
            </a:r>
            <a:r>
              <a:rPr lang="en-US" sz="1800" i="1" dirty="0"/>
              <a:t>(Judges 2)</a:t>
            </a:r>
            <a:endParaRPr lang="en-US" i="1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BA7737F8-3896-BEB3-F5F8-6B9CCF361106}"/>
              </a:ext>
            </a:extLst>
          </p:cNvPr>
          <p:cNvSpPr/>
          <p:nvPr/>
        </p:nvSpPr>
        <p:spPr bwMode="auto">
          <a:xfrm>
            <a:off x="127000" y="2431546"/>
            <a:ext cx="5427133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Samuel continued as Israel’s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judge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the rest of his life.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7:15)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208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1 </a:t>
            </a:r>
            <a:r>
              <a:rPr lang="en-US" dirty="0"/>
              <a:t>As Samuel grew old, he appointed his sons </a:t>
            </a:r>
            <a:br>
              <a:rPr lang="en-US" dirty="0"/>
            </a:br>
            <a:r>
              <a:rPr lang="en-US" dirty="0"/>
              <a:t>to be judges over Israel.</a:t>
            </a:r>
          </a:p>
          <a:p>
            <a:pPr marL="403225" indent="-403225"/>
            <a:r>
              <a:rPr lang="en-US" baseline="30000" dirty="0"/>
              <a:t>3 </a:t>
            </a:r>
            <a:r>
              <a:rPr lang="en-US" dirty="0"/>
              <a:t>But they were </a:t>
            </a:r>
            <a:r>
              <a:rPr lang="en-US" u="sng" dirty="0"/>
              <a:t>not like their father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for they were greedy for money. </a:t>
            </a:r>
          </a:p>
          <a:p>
            <a:pPr marL="403225" indent="-403225"/>
            <a:r>
              <a:rPr lang="en-US" dirty="0"/>
              <a:t>They accepted bribes and perverted justice. </a:t>
            </a:r>
          </a:p>
          <a:p>
            <a:pPr marL="403225" indent="-403225"/>
            <a:r>
              <a:rPr lang="en-US" baseline="30000" dirty="0"/>
              <a:t>4 </a:t>
            </a:r>
            <a:r>
              <a:rPr lang="en-US" dirty="0"/>
              <a:t>Finally, all the elders of Israel met at Ramah </a:t>
            </a:r>
            <a:br>
              <a:rPr lang="en-US" dirty="0"/>
            </a:br>
            <a:r>
              <a:rPr lang="en-US" dirty="0"/>
              <a:t>to discuss the matter with Samuel.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5 </a:t>
            </a:r>
            <a:r>
              <a:rPr lang="en-US" dirty="0"/>
              <a:t>“Look,” they told him, “you are now old, </a:t>
            </a:r>
            <a:br>
              <a:rPr lang="en-US" dirty="0"/>
            </a:br>
            <a:r>
              <a:rPr lang="en-US" dirty="0"/>
              <a:t>and your sons are not like you. </a:t>
            </a:r>
          </a:p>
          <a:p>
            <a:pPr marL="403225" indent="-403225"/>
            <a:r>
              <a:rPr lang="en-US" dirty="0"/>
              <a:t>Give us a king to judge us </a:t>
            </a:r>
            <a:br>
              <a:rPr lang="en-US" dirty="0"/>
            </a:br>
            <a:r>
              <a:rPr lang="en-US" u="sng" dirty="0"/>
              <a:t>like all the other nations</a:t>
            </a:r>
            <a:r>
              <a:rPr lang="en-US" dirty="0"/>
              <a:t> have.”</a:t>
            </a:r>
          </a:p>
        </p:txBody>
      </p:sp>
    </p:spTree>
    <p:extLst>
      <p:ext uri="{BB962C8B-B14F-4D97-AF65-F5344CB8AC3E}">
        <p14:creationId xmlns:p14="http://schemas.microsoft.com/office/powerpoint/2010/main" val="22716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“Look,” they told him, “you are now old,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your sons are not like you. </a:t>
            </a:r>
          </a:p>
          <a:p>
            <a:pPr marL="403225" indent="-403225"/>
            <a:r>
              <a:rPr lang="en-US" dirty="0"/>
              <a:t>Give us a king to judge us </a:t>
            </a:r>
            <a:br>
              <a:rPr lang="en-US" dirty="0"/>
            </a:br>
            <a:r>
              <a:rPr lang="en-US" u="sng" dirty="0"/>
              <a:t>like all the other nations</a:t>
            </a:r>
            <a:r>
              <a:rPr lang="en-US" dirty="0"/>
              <a:t> have.”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BCAF8F3-EF43-B95E-28B0-CDD802C602BD}"/>
              </a:ext>
            </a:extLst>
          </p:cNvPr>
          <p:cNvSpPr/>
          <p:nvPr/>
        </p:nvSpPr>
        <p:spPr bwMode="auto">
          <a:xfrm>
            <a:off x="1651000" y="2933700"/>
            <a:ext cx="6858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Something predictable vs. waiting around for God to come through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request was really a confession of their own spiritual weakness</a:t>
            </a:r>
          </a:p>
        </p:txBody>
      </p:sp>
    </p:spTree>
    <p:extLst>
      <p:ext uri="{BB962C8B-B14F-4D97-AF65-F5344CB8AC3E}">
        <p14:creationId xmlns:p14="http://schemas.microsoft.com/office/powerpoint/2010/main" val="23643400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6 </a:t>
            </a:r>
            <a:r>
              <a:rPr lang="en-US" dirty="0"/>
              <a:t>Samuel was displeased with their request </a:t>
            </a:r>
            <a:br>
              <a:rPr lang="en-US" dirty="0"/>
            </a:br>
            <a:r>
              <a:rPr lang="en-US" dirty="0"/>
              <a:t>and went to Yahweh for guidance.</a:t>
            </a:r>
          </a:p>
          <a:p>
            <a:pPr marL="403225" indent="-403225"/>
            <a:r>
              <a:rPr lang="en-US" baseline="30000" dirty="0"/>
              <a:t>7 </a:t>
            </a:r>
            <a:r>
              <a:rPr lang="en-US" dirty="0"/>
              <a:t>“Do everything they say to you,” Yahweh replied, “for they are rejecting me, not you….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8B063DA-32B3-0A01-5C8C-5FED7641ACDD}"/>
              </a:ext>
            </a:extLst>
          </p:cNvPr>
          <p:cNvSpPr/>
          <p:nvPr/>
        </p:nvSpPr>
        <p:spPr bwMode="auto">
          <a:xfrm>
            <a:off x="2717800" y="2933700"/>
            <a:ext cx="4876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was not surprised by their request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Deut 17:14ff)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9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baseline="30000" dirty="0"/>
              <a:t>9 </a:t>
            </a:r>
            <a:r>
              <a:rPr lang="en-US" dirty="0"/>
              <a:t>Do as they ask, but solemnly warn them </a:t>
            </a:r>
            <a:br>
              <a:rPr lang="en-US" dirty="0"/>
            </a:br>
            <a:r>
              <a:rPr lang="en-US" dirty="0"/>
              <a:t>about the way a king will reign over them.”</a:t>
            </a:r>
          </a:p>
          <a:p>
            <a:pPr marL="403225" indent="-403225"/>
            <a:r>
              <a:rPr lang="en-US" baseline="30000" dirty="0"/>
              <a:t>11 </a:t>
            </a:r>
            <a:r>
              <a:rPr lang="en-US" dirty="0"/>
              <a:t>“This is how a king will reign over you,” </a:t>
            </a:r>
            <a:br>
              <a:rPr lang="en-US" dirty="0"/>
            </a:br>
            <a:r>
              <a:rPr lang="en-US" dirty="0"/>
              <a:t>Samuel said. “The king will draft your sons…</a:t>
            </a:r>
          </a:p>
          <a:p>
            <a:pPr marL="403225" indent="-403225"/>
            <a:r>
              <a:rPr lang="en-US" baseline="30000" dirty="0"/>
              <a:t>13 </a:t>
            </a:r>
            <a:r>
              <a:rPr lang="en-US" dirty="0"/>
              <a:t>The king will take your daughters from you…</a:t>
            </a:r>
          </a:p>
          <a:p>
            <a:pPr marL="403225" indent="-403225"/>
            <a:r>
              <a:rPr lang="en-US" baseline="30000" dirty="0"/>
              <a:t>14 </a:t>
            </a:r>
            <a:r>
              <a:rPr lang="en-US" dirty="0"/>
              <a:t>He will take away the best of your fields…</a:t>
            </a:r>
          </a:p>
          <a:p>
            <a:pPr marL="403225" indent="-403225"/>
            <a:r>
              <a:rPr lang="en-US" baseline="30000" dirty="0"/>
              <a:t>15 </a:t>
            </a:r>
            <a:r>
              <a:rPr lang="en-US" dirty="0"/>
              <a:t>He will take a tenth … [of everything you own]”</a:t>
            </a:r>
          </a:p>
        </p:txBody>
      </p:sp>
    </p:spTree>
    <p:extLst>
      <p:ext uri="{BB962C8B-B14F-4D97-AF65-F5344CB8AC3E}">
        <p14:creationId xmlns:p14="http://schemas.microsoft.com/office/powerpoint/2010/main" val="828359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1006</Words>
  <Application>Microsoft Office PowerPoint</Application>
  <PresentationFormat>Custom</PresentationFormat>
  <Paragraphs>218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“We Want a King”</vt:lpstr>
      <vt:lpstr>PowerPoint Presentation</vt:lpstr>
      <vt:lpstr>A Major Transition Point for Israel</vt:lpstr>
      <vt:lpstr>A Major Transition Point for Israel</vt:lpstr>
      <vt:lpstr>1 Samuel 8</vt:lpstr>
      <vt:lpstr>1 Samuel 8</vt:lpstr>
      <vt:lpstr>1 Samuel 8</vt:lpstr>
      <vt:lpstr>1 Samuel 8</vt:lpstr>
      <vt:lpstr>1 Samuel 8</vt:lpstr>
      <vt:lpstr>1 Samuel 8</vt:lpstr>
      <vt:lpstr>1 Samuel 8</vt:lpstr>
      <vt:lpstr>1 Samuel 8</vt:lpstr>
      <vt:lpstr>1 Samuel 8</vt:lpstr>
      <vt:lpstr>1 Samuel 9</vt:lpstr>
      <vt:lpstr>1 Samuel 9</vt:lpstr>
      <vt:lpstr>1 Samuel 9</vt:lpstr>
      <vt:lpstr>1 Samuel 9</vt:lpstr>
      <vt:lpstr>1 Samuel 9</vt:lpstr>
      <vt:lpstr>Saul</vt:lpstr>
      <vt:lpstr>Saul</vt:lpstr>
      <vt:lpstr>Saul</vt:lpstr>
      <vt:lpstr>Saul</vt:lpstr>
      <vt:lpstr>1 Samuel 9</vt:lpstr>
      <vt:lpstr>1 Samuel 9</vt:lpstr>
      <vt:lpstr>1 Samuel 9</vt:lpstr>
      <vt:lpstr>1 Samuel 9</vt:lpstr>
      <vt:lpstr>1 Samuel 9</vt:lpstr>
      <vt:lpstr>1 Samuel 9</vt:lpstr>
      <vt:lpstr>1 Samuel 10</vt:lpstr>
      <vt:lpstr>1 Samuel 10</vt:lpstr>
      <vt:lpstr>1 Samuel 10</vt:lpstr>
      <vt:lpstr>1 Samuel 10</vt:lpstr>
      <vt:lpstr>1 Samuel 10</vt:lpstr>
      <vt:lpstr>1 Samuel 10</vt:lpstr>
      <vt:lpstr>1 Samuel 10</vt:lpstr>
      <vt:lpstr>1 Samuel 10</vt:lpstr>
      <vt:lpstr>Lessons</vt:lpstr>
      <vt:lpstr>“Give Us A King”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2023-09-23T15:10:43Z</dcterms:modified>
</cp:coreProperties>
</file>