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 id="2147483689" r:id="rId2"/>
  </p:sldMasterIdLst>
  <p:sldIdLst>
    <p:sldId id="256" r:id="rId3"/>
    <p:sldId id="303" r:id="rId4"/>
    <p:sldId id="320" r:id="rId5"/>
    <p:sldId id="330" r:id="rId6"/>
    <p:sldId id="257" r:id="rId7"/>
    <p:sldId id="258" r:id="rId8"/>
    <p:sldId id="259" r:id="rId9"/>
    <p:sldId id="331" r:id="rId10"/>
    <p:sldId id="297" r:id="rId11"/>
    <p:sldId id="261" r:id="rId12"/>
    <p:sldId id="316" r:id="rId13"/>
    <p:sldId id="321" r:id="rId14"/>
    <p:sldId id="262" r:id="rId15"/>
    <p:sldId id="263" r:id="rId16"/>
    <p:sldId id="271" r:id="rId17"/>
    <p:sldId id="266" r:id="rId18"/>
    <p:sldId id="267" r:id="rId19"/>
    <p:sldId id="268" r:id="rId20"/>
    <p:sldId id="270" r:id="rId21"/>
    <p:sldId id="304" r:id="rId22"/>
    <p:sldId id="272" r:id="rId23"/>
    <p:sldId id="273" r:id="rId24"/>
    <p:sldId id="274" r:id="rId25"/>
    <p:sldId id="305" r:id="rId26"/>
    <p:sldId id="317" r:id="rId27"/>
    <p:sldId id="265" r:id="rId28"/>
    <p:sldId id="306" r:id="rId29"/>
    <p:sldId id="276" r:id="rId30"/>
    <p:sldId id="277" r:id="rId31"/>
    <p:sldId id="278" r:id="rId32"/>
    <p:sldId id="279" r:id="rId33"/>
    <p:sldId id="322" r:id="rId34"/>
    <p:sldId id="323" r:id="rId35"/>
    <p:sldId id="280" r:id="rId36"/>
    <p:sldId id="308" r:id="rId37"/>
    <p:sldId id="309" r:id="rId38"/>
    <p:sldId id="310" r:id="rId39"/>
    <p:sldId id="318" r:id="rId40"/>
    <p:sldId id="311" r:id="rId41"/>
    <p:sldId id="312" r:id="rId42"/>
    <p:sldId id="313" r:id="rId43"/>
    <p:sldId id="284" r:id="rId44"/>
    <p:sldId id="287" r:id="rId45"/>
    <p:sldId id="288" r:id="rId46"/>
    <p:sldId id="289" r:id="rId47"/>
    <p:sldId id="326" r:id="rId48"/>
    <p:sldId id="290" r:id="rId49"/>
    <p:sldId id="291" r:id="rId50"/>
    <p:sldId id="292" r:id="rId51"/>
    <p:sldId id="298" r:id="rId52"/>
    <p:sldId id="293" r:id="rId53"/>
    <p:sldId id="299" r:id="rId54"/>
    <p:sldId id="295" r:id="rId55"/>
    <p:sldId id="327" r:id="rId56"/>
    <p:sldId id="300" r:id="rId57"/>
    <p:sldId id="325" r:id="rId58"/>
    <p:sldId id="329" r:id="rId59"/>
    <p:sldId id="286" r:id="rId60"/>
    <p:sldId id="296" r:id="rId61"/>
    <p:sldId id="324" r:id="rId62"/>
    <p:sldId id="314" r:id="rId63"/>
    <p:sldId id="315" r:id="rId64"/>
    <p:sldId id="319" r:id="rId6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CE4A8E-FB0C-45CC-B7BF-C342220182BF}" v="340" dt="2023-07-30T11:48:44.4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665" autoAdjust="0"/>
    <p:restoredTop sz="94660"/>
  </p:normalViewPr>
  <p:slideViewPr>
    <p:cSldViewPr>
      <p:cViewPr varScale="1">
        <p:scale>
          <a:sx n="66" d="100"/>
          <a:sy n="66" d="100"/>
        </p:scale>
        <p:origin x="64" y="32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72" Type="http://schemas.microsoft.com/office/2015/10/relationships/revisionInfo" Target="revisionInfo.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6" y="1122363"/>
            <a:ext cx="8791575" cy="2387600"/>
          </a:xfrm>
        </p:spPr>
        <p:txBody>
          <a:bodyPr anchor="b">
            <a:normAutofit/>
          </a:bodyPr>
          <a:lstStyle>
            <a:lvl1pPr algn="l">
              <a:defRPr sz="3000">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76426" y="3602038"/>
            <a:ext cx="8791575" cy="1655762"/>
          </a:xfrm>
        </p:spPr>
        <p:txBody>
          <a:bodyPr>
            <a:normAutofit/>
          </a:bodyPr>
          <a:lstStyle>
            <a:lvl1pPr marL="0" indent="0" algn="l">
              <a:buNone/>
              <a:defRPr sz="2100" cap="all" baseline="0">
                <a:solidFill>
                  <a:srgbClr val="72DB2B"/>
                </a:solidFill>
                <a:latin typeface="Lao UI" panose="020B0502040204020203" pitchFamily="34" charset="0"/>
                <a:cs typeface="Lao UI" panose="020B0502040204020203" pitchFamily="34" charset="0"/>
              </a:defRPr>
            </a:lvl1pPr>
            <a:lvl2pPr marL="342917" indent="0" algn="ctr">
              <a:buNone/>
              <a:defRPr sz="1500"/>
            </a:lvl2pPr>
            <a:lvl3pPr marL="685835" indent="0" algn="ctr">
              <a:buNone/>
              <a:defRPr sz="1350"/>
            </a:lvl3pPr>
            <a:lvl4pPr marL="1028752" indent="0" algn="ctr">
              <a:buNone/>
              <a:defRPr sz="1200"/>
            </a:lvl4pPr>
            <a:lvl5pPr marL="1371668" indent="0" algn="ctr">
              <a:buNone/>
              <a:defRPr sz="1200"/>
            </a:lvl5pPr>
            <a:lvl6pPr marL="1714586" indent="0" algn="ctr">
              <a:buNone/>
              <a:defRPr sz="1200"/>
            </a:lvl6pPr>
            <a:lvl7pPr marL="2057503" indent="0" algn="ctr">
              <a:buNone/>
              <a:defRPr sz="1200"/>
            </a:lvl7pPr>
            <a:lvl8pPr marL="2400420" indent="0" algn="ctr">
              <a:buNone/>
              <a:defRPr sz="1200"/>
            </a:lvl8pPr>
            <a:lvl9pPr marL="2743337"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298645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2" y="4304667"/>
            <a:ext cx="9912355"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5"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200">
                <a:solidFill>
                  <a:srgbClr val="72DB2B"/>
                </a:solidFill>
              </a:defRPr>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3A271A1-F6D6-438B-A432-4747EE7ECD40}" type="datetimeFigureOut">
              <a:rPr lang="en-US" smtClean="0"/>
              <a:pPr/>
              <a:t>8/8/2023</a:t>
            </a:fld>
            <a:endParaRPr lang="en-US" sz="1400" dirty="0">
              <a:solidFill>
                <a:schemeClr val="tx2"/>
              </a:solidFill>
            </a:endParaRPr>
          </a:p>
        </p:txBody>
      </p:sp>
      <p:sp>
        <p:nvSpPr>
          <p:cNvPr id="6" name="Footer Placeholder 5"/>
          <p:cNvSpPr>
            <a:spLocks noGrp="1"/>
          </p:cNvSpPr>
          <p:nvPr>
            <p:ph type="ftr" sz="quarter" idx="11"/>
          </p:nvPr>
        </p:nvSpPr>
        <p:spPr/>
        <p:txBody>
          <a:bodyPr/>
          <a:lstStyle/>
          <a:p>
            <a:pPr algn="r" eaLnBrk="1" latinLnBrk="0" hangingPunct="1"/>
            <a:endParaRPr kumimoji="0" lang="en-US" sz="1400" dirty="0">
              <a:solidFill>
                <a:schemeClr val="tx2"/>
              </a:solidFill>
            </a:endParaRPr>
          </a:p>
        </p:txBody>
      </p:sp>
      <p:sp>
        <p:nvSpPr>
          <p:cNvPr id="7" name="Slide Number Placeholder 6"/>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a:t>
            </a:fld>
            <a:endParaRPr kumimoji="0" lang="en-US" sz="1400" b="1" dirty="0">
              <a:solidFill>
                <a:srgbClr val="FFFFFF"/>
              </a:solidFill>
            </a:endParaRPr>
          </a:p>
        </p:txBody>
      </p:sp>
    </p:spTree>
    <p:extLst>
      <p:ext uri="{BB962C8B-B14F-4D97-AF65-F5344CB8AC3E}">
        <p14:creationId xmlns:p14="http://schemas.microsoft.com/office/powerpoint/2010/main" val="4281881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412" y="4419602"/>
            <a:ext cx="9904459" cy="1371599"/>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3A271A1-F6D6-438B-A432-4747EE7ECD40}" type="datetimeFigureOut">
              <a:rPr lang="en-US" smtClean="0"/>
              <a:pPr/>
              <a:t>8/8/2023</a:t>
            </a:fld>
            <a:endParaRPr lang="en-US" sz="1400" dirty="0">
              <a:solidFill>
                <a:schemeClr val="tx2"/>
              </a:solidFill>
            </a:endParaRPr>
          </a:p>
        </p:txBody>
      </p:sp>
      <p:sp>
        <p:nvSpPr>
          <p:cNvPr id="6" name="Footer Placeholder 5"/>
          <p:cNvSpPr>
            <a:spLocks noGrp="1"/>
          </p:cNvSpPr>
          <p:nvPr>
            <p:ph type="ftr" sz="quarter" idx="11"/>
          </p:nvPr>
        </p:nvSpPr>
        <p:spPr/>
        <p:txBody>
          <a:bodyPr/>
          <a:lstStyle/>
          <a:p>
            <a:pPr algn="r" eaLnBrk="1" latinLnBrk="0" hangingPunct="1"/>
            <a:endParaRPr kumimoji="0" lang="en-US" sz="1400" dirty="0">
              <a:solidFill>
                <a:schemeClr val="tx2"/>
              </a:solidFill>
            </a:endParaRPr>
          </a:p>
        </p:txBody>
      </p:sp>
      <p:sp>
        <p:nvSpPr>
          <p:cNvPr id="7" name="Slide Number Placeholder 6"/>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a:t>
            </a:fld>
            <a:endParaRPr kumimoji="0" lang="en-US" sz="1400" b="1" dirty="0">
              <a:solidFill>
                <a:srgbClr val="FFFFFF"/>
              </a:solidFill>
            </a:endParaRPr>
          </a:p>
        </p:txBody>
      </p:sp>
    </p:spTree>
    <p:extLst>
      <p:ext uri="{BB962C8B-B14F-4D97-AF65-F5344CB8AC3E}">
        <p14:creationId xmlns:p14="http://schemas.microsoft.com/office/powerpoint/2010/main" val="1765844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2"/>
            <a:ext cx="9302752"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0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4" name="Text Placeholder 3"/>
          <p:cNvSpPr>
            <a:spLocks noGrp="1"/>
          </p:cNvSpPr>
          <p:nvPr>
            <p:ph type="body" sz="half" idx="2"/>
          </p:nvPr>
        </p:nvSpPr>
        <p:spPr>
          <a:xfrm>
            <a:off x="1141412" y="4309919"/>
            <a:ext cx="9906003" cy="1489496"/>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3A271A1-F6D6-438B-A432-4747EE7ECD40}" type="datetimeFigureOut">
              <a:rPr lang="en-US" smtClean="0"/>
              <a:pPr/>
              <a:t>8/8/2023</a:t>
            </a:fld>
            <a:endParaRPr lang="en-US" sz="1400" dirty="0">
              <a:solidFill>
                <a:schemeClr val="tx2"/>
              </a:solidFill>
            </a:endParaRPr>
          </a:p>
        </p:txBody>
      </p:sp>
      <p:sp>
        <p:nvSpPr>
          <p:cNvPr id="6" name="Footer Placeholder 5"/>
          <p:cNvSpPr>
            <a:spLocks noGrp="1"/>
          </p:cNvSpPr>
          <p:nvPr>
            <p:ph type="ftr" sz="quarter" idx="11"/>
          </p:nvPr>
        </p:nvSpPr>
        <p:spPr/>
        <p:txBody>
          <a:bodyPr/>
          <a:lstStyle/>
          <a:p>
            <a:pPr algn="r" eaLnBrk="1" latinLnBrk="0" hangingPunct="1"/>
            <a:endParaRPr kumimoji="0" lang="en-US" sz="1400" dirty="0">
              <a:solidFill>
                <a:schemeClr val="tx2"/>
              </a:solidFill>
            </a:endParaRPr>
          </a:p>
        </p:txBody>
      </p:sp>
      <p:sp>
        <p:nvSpPr>
          <p:cNvPr id="7" name="Slide Number Placeholder 6"/>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a:t>
            </a:fld>
            <a:endParaRPr kumimoji="0" lang="en-US" sz="1400" b="1" dirty="0">
              <a:solidFill>
                <a:srgbClr val="FFFFFF"/>
              </a:solidFill>
            </a:endParaRPr>
          </a:p>
        </p:txBody>
      </p:sp>
      <p:sp>
        <p:nvSpPr>
          <p:cNvPr id="60" name="TextBox 59"/>
          <p:cNvSpPr txBox="1"/>
          <p:nvPr/>
        </p:nvSpPr>
        <p:spPr>
          <a:xfrm>
            <a:off x="903512" y="732394"/>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61" name="TextBox 60"/>
          <p:cNvSpPr txBox="1"/>
          <p:nvPr/>
        </p:nvSpPr>
        <p:spPr>
          <a:xfrm>
            <a:off x="10537371" y="2764972"/>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761128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2134044"/>
            <a:ext cx="99060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366" y="4657655"/>
            <a:ext cx="9904505" cy="1140644"/>
          </a:xfrm>
        </p:spPr>
        <p:txBody>
          <a:bodyPr anchor="t">
            <a:normAutofit/>
          </a:bodyPr>
          <a:lstStyle>
            <a:lvl1pPr marL="0" indent="0">
              <a:buNone/>
              <a:defRPr sz="1350">
                <a:solidFill>
                  <a:srgbClr val="72DB2B"/>
                </a:solidFill>
              </a:defRPr>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3A271A1-F6D6-438B-A432-4747EE7ECD40}" type="datetimeFigureOut">
              <a:rPr lang="en-US" smtClean="0"/>
              <a:pPr/>
              <a:t>8/8/2023</a:t>
            </a:fld>
            <a:endParaRPr lang="en-US" sz="1400" dirty="0">
              <a:solidFill>
                <a:schemeClr val="tx2"/>
              </a:solidFill>
            </a:endParaRPr>
          </a:p>
        </p:txBody>
      </p:sp>
      <p:sp>
        <p:nvSpPr>
          <p:cNvPr id="6" name="Footer Placeholder 5"/>
          <p:cNvSpPr>
            <a:spLocks noGrp="1"/>
          </p:cNvSpPr>
          <p:nvPr>
            <p:ph type="ftr" sz="quarter" idx="11"/>
          </p:nvPr>
        </p:nvSpPr>
        <p:spPr/>
        <p:txBody>
          <a:bodyPr/>
          <a:lstStyle/>
          <a:p>
            <a:pPr algn="r" eaLnBrk="1" latinLnBrk="0" hangingPunct="1"/>
            <a:endParaRPr kumimoji="0" lang="en-US" sz="1400" dirty="0">
              <a:solidFill>
                <a:schemeClr val="tx2"/>
              </a:solidFill>
            </a:endParaRPr>
          </a:p>
        </p:txBody>
      </p:sp>
      <p:sp>
        <p:nvSpPr>
          <p:cNvPr id="7" name="Slide Number Placeholder 6"/>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a:t>
            </a:fld>
            <a:endParaRPr kumimoji="0" lang="en-US" sz="1400" b="1" dirty="0">
              <a:solidFill>
                <a:srgbClr val="FFFFFF"/>
              </a:solidFill>
            </a:endParaRPr>
          </a:p>
        </p:txBody>
      </p:sp>
    </p:spTree>
    <p:extLst>
      <p:ext uri="{BB962C8B-B14F-4D97-AF65-F5344CB8AC3E}">
        <p14:creationId xmlns:p14="http://schemas.microsoft.com/office/powerpoint/2010/main" val="10413068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2" y="2674463"/>
            <a:ext cx="3196899"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127921" y="3360263"/>
            <a:ext cx="3208735"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4514769" y="2677635"/>
            <a:ext cx="3184385"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1"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7852443" y="3360263"/>
            <a:ext cx="3194968"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23A271A1-F6D6-438B-A432-4747EE7ECD40}" type="datetimeFigureOut">
              <a:rPr lang="en-US" smtClean="0"/>
              <a:pPr/>
              <a:t>8/8/2023</a:t>
            </a:fld>
            <a:endParaRPr lang="en-US" sz="1400" dirty="0">
              <a:solidFill>
                <a:schemeClr val="tx2"/>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400" dirty="0">
              <a:solidFill>
                <a:schemeClr val="tx2"/>
              </a:solidFill>
            </a:endParaRPr>
          </a:p>
        </p:txBody>
      </p:sp>
      <p:sp>
        <p:nvSpPr>
          <p:cNvPr id="5" name="Slide Number Placeholder 4"/>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a:t>
            </a:fld>
            <a:endParaRPr kumimoji="0" lang="en-US" sz="1400" b="1" dirty="0">
              <a:solidFill>
                <a:srgbClr val="FFFFFF"/>
              </a:solidFill>
            </a:endParaRPr>
          </a:p>
        </p:txBody>
      </p:sp>
    </p:spTree>
    <p:extLst>
      <p:ext uri="{BB962C8B-B14F-4D97-AF65-F5344CB8AC3E}">
        <p14:creationId xmlns:p14="http://schemas.microsoft.com/office/powerpoint/2010/main" val="14167286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61"/>
            <a:ext cx="3195240" cy="817843"/>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4489054"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7852445"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3" y="4980856"/>
            <a:ext cx="3194968" cy="810345"/>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23A271A1-F6D6-438B-A432-4747EE7ECD40}" type="datetimeFigureOut">
              <a:rPr lang="en-US" smtClean="0"/>
              <a:pPr/>
              <a:t>8/8/2023</a:t>
            </a:fld>
            <a:endParaRPr lang="en-US" sz="1400" dirty="0">
              <a:solidFill>
                <a:schemeClr val="tx2"/>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400" dirty="0">
              <a:solidFill>
                <a:schemeClr val="tx2"/>
              </a:solidFill>
            </a:endParaRPr>
          </a:p>
        </p:txBody>
      </p:sp>
      <p:sp>
        <p:nvSpPr>
          <p:cNvPr id="5" name="Slide Number Placeholder 4"/>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a:t>
            </a:fld>
            <a:endParaRPr kumimoji="0" lang="en-US" sz="1400" b="1" dirty="0">
              <a:solidFill>
                <a:srgbClr val="FFFFFF"/>
              </a:solidFill>
            </a:endParaRPr>
          </a:p>
        </p:txBody>
      </p:sp>
    </p:spTree>
    <p:extLst>
      <p:ext uri="{BB962C8B-B14F-4D97-AF65-F5344CB8AC3E}">
        <p14:creationId xmlns:p14="http://schemas.microsoft.com/office/powerpoint/2010/main" val="17662557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4846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6" y="1122363"/>
            <a:ext cx="8791575" cy="2387600"/>
          </a:xfrm>
        </p:spPr>
        <p:txBody>
          <a:bodyPr anchor="b">
            <a:normAutofit/>
          </a:bodyPr>
          <a:lstStyle>
            <a:lvl1pPr algn="l">
              <a:defRPr sz="3600"/>
            </a:lvl1pPr>
          </a:lstStyle>
          <a:p>
            <a:r>
              <a:rPr lang="en-US"/>
              <a:t>Click to edit Master title style</a:t>
            </a:r>
            <a:endParaRPr lang="en-US" dirty="0"/>
          </a:p>
        </p:txBody>
      </p:sp>
      <p:sp>
        <p:nvSpPr>
          <p:cNvPr id="3" name="Subtitle 2"/>
          <p:cNvSpPr>
            <a:spLocks noGrp="1"/>
          </p:cNvSpPr>
          <p:nvPr>
            <p:ph type="subTitle" idx="1"/>
          </p:nvPr>
        </p:nvSpPr>
        <p:spPr>
          <a:xfrm>
            <a:off x="1876426" y="3602038"/>
            <a:ext cx="8791575" cy="1655762"/>
          </a:xfrm>
        </p:spPr>
        <p:txBody>
          <a:bodyPr>
            <a:normAutofit/>
          </a:bodyPr>
          <a:lstStyle>
            <a:lvl1pPr marL="0" indent="0" algn="l">
              <a:buNone/>
              <a:defRPr sz="1500" cap="all" baseline="0">
                <a:solidFill>
                  <a:srgbClr val="03272D"/>
                </a:solidFill>
              </a:defRPr>
            </a:lvl1pPr>
            <a:lvl2pPr marL="342917" indent="0" algn="ctr">
              <a:buNone/>
              <a:defRPr sz="1500"/>
            </a:lvl2pPr>
            <a:lvl3pPr marL="685835" indent="0" algn="ctr">
              <a:buNone/>
              <a:defRPr sz="1350"/>
            </a:lvl3pPr>
            <a:lvl4pPr marL="1028752" indent="0" algn="ctr">
              <a:buNone/>
              <a:defRPr sz="1200"/>
            </a:lvl4pPr>
            <a:lvl5pPr marL="1371668" indent="0" algn="ctr">
              <a:buNone/>
              <a:defRPr sz="1200"/>
            </a:lvl5pPr>
            <a:lvl6pPr marL="1714586" indent="0" algn="ctr">
              <a:buNone/>
              <a:defRPr sz="1200"/>
            </a:lvl6pPr>
            <a:lvl7pPr marL="2057503" indent="0" algn="ctr">
              <a:buNone/>
              <a:defRPr sz="1200"/>
            </a:lvl7pPr>
            <a:lvl8pPr marL="2400420" indent="0" algn="ctr">
              <a:buNone/>
              <a:defRPr sz="1200"/>
            </a:lvl8pPr>
            <a:lvl9pPr marL="2743337"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4"/>
            <a:ext cx="2743200" cy="365125"/>
          </a:xfrm>
        </p:spPr>
        <p:txBody>
          <a:bodyPr/>
          <a:lstStyle/>
          <a:p>
            <a:fld id="{1D8BD707-D9CF-40AE-B4C6-C98DA3205C09}" type="datetimeFigureOut">
              <a:rPr lang="en-US" smtClean="0"/>
              <a:pPr/>
              <a:t>8/8/2023</a:t>
            </a:fld>
            <a:endParaRPr lang="en-US"/>
          </a:p>
        </p:txBody>
      </p:sp>
      <p:sp>
        <p:nvSpPr>
          <p:cNvPr id="5" name="Footer Placeholder 4"/>
          <p:cNvSpPr>
            <a:spLocks noGrp="1"/>
          </p:cNvSpPr>
          <p:nvPr>
            <p:ph type="ftr" sz="quarter" idx="11"/>
          </p:nvPr>
        </p:nvSpPr>
        <p:spPr>
          <a:xfrm>
            <a:off x="1876425" y="5410204"/>
            <a:ext cx="5124887" cy="365125"/>
          </a:xfrm>
        </p:spPr>
        <p:txBody>
          <a:bodyPr/>
          <a:lstStyle/>
          <a:p>
            <a:endParaRPr lang="en-US"/>
          </a:p>
        </p:txBody>
      </p:sp>
      <p:sp>
        <p:nvSpPr>
          <p:cNvPr id="6" name="Slide Number Placeholder 5"/>
          <p:cNvSpPr>
            <a:spLocks noGrp="1"/>
          </p:cNvSpPr>
          <p:nvPr>
            <p:ph type="sldNum" sz="quarter" idx="12"/>
          </p:nvPr>
        </p:nvSpPr>
        <p:spPr>
          <a:xfrm>
            <a:off x="9896913" y="5410202"/>
            <a:ext cx="771089"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220648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34452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9"/>
            <a:ext cx="99060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350" cap="all" baseline="0">
                <a:solidFill>
                  <a:srgbClr val="03272D"/>
                </a:solidFill>
              </a:defRPr>
            </a:lvl1pPr>
            <a:lvl2pPr marL="342917" indent="0">
              <a:buNone/>
              <a:defRPr sz="1350">
                <a:solidFill>
                  <a:schemeClr val="tx1">
                    <a:tint val="75000"/>
                  </a:schemeClr>
                </a:solidFill>
              </a:defRPr>
            </a:lvl2pPr>
            <a:lvl3pPr marL="685835" indent="0">
              <a:buNone/>
              <a:defRPr sz="1350">
                <a:solidFill>
                  <a:schemeClr val="tx1">
                    <a:tint val="75000"/>
                  </a:schemeClr>
                </a:solidFill>
              </a:defRPr>
            </a:lvl3pPr>
            <a:lvl4pPr marL="1028752" indent="0">
              <a:buNone/>
              <a:defRPr sz="1200">
                <a:solidFill>
                  <a:schemeClr val="tx1">
                    <a:tint val="75000"/>
                  </a:schemeClr>
                </a:solidFill>
              </a:defRPr>
            </a:lvl4pPr>
            <a:lvl5pPr marL="1371668" indent="0">
              <a:buNone/>
              <a:defRPr sz="1200">
                <a:solidFill>
                  <a:schemeClr val="tx1">
                    <a:tint val="75000"/>
                  </a:schemeClr>
                </a:solidFill>
              </a:defRPr>
            </a:lvl5pPr>
            <a:lvl6pPr marL="1714586" indent="0">
              <a:buNone/>
              <a:defRPr sz="1200">
                <a:solidFill>
                  <a:schemeClr val="tx1">
                    <a:tint val="75000"/>
                  </a:schemeClr>
                </a:solidFill>
              </a:defRPr>
            </a:lvl6pPr>
            <a:lvl7pPr marL="2057503" indent="0">
              <a:buNone/>
              <a:defRPr sz="1200">
                <a:solidFill>
                  <a:schemeClr val="tx1">
                    <a:tint val="75000"/>
                  </a:schemeClr>
                </a:solidFill>
              </a:defRPr>
            </a:lvl7pPr>
            <a:lvl8pPr marL="2400420" indent="0">
              <a:buNone/>
              <a:defRPr sz="1200">
                <a:solidFill>
                  <a:schemeClr val="tx1">
                    <a:tint val="75000"/>
                  </a:schemeClr>
                </a:solidFill>
              </a:defRPr>
            </a:lvl8pPr>
            <a:lvl9pPr marL="2743337"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32053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5633" y="618518"/>
            <a:ext cx="11798135" cy="1478570"/>
          </a:xfrm>
        </p:spPr>
        <p:txBody>
          <a:bodyPr>
            <a:normAutofit/>
          </a:bodyPr>
          <a:lstStyle>
            <a:lvl1pPr>
              <a:defRPr sz="4050">
                <a:solidFill>
                  <a:schemeClr val="accent5">
                    <a:lumMod val="75000"/>
                  </a:schemeClr>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25633" y="2249488"/>
            <a:ext cx="11798135" cy="4466009"/>
          </a:xfrm>
        </p:spPr>
        <p:txBody>
          <a:bodyPr/>
          <a:lstStyle>
            <a:lvl1pPr>
              <a:defRPr sz="3300">
                <a:latin typeface="Lao UI" panose="020B0502040204020203" pitchFamily="34" charset="0"/>
                <a:cs typeface="Lao UI" panose="020B0502040204020203" pitchFamily="34" charset="0"/>
              </a:defRPr>
            </a:lvl1pPr>
            <a:lvl2pPr>
              <a:defRPr sz="2700">
                <a:latin typeface="Lao UI" panose="020B0502040204020203" pitchFamily="34" charset="0"/>
                <a:cs typeface="Lao UI" panose="020B0502040204020203" pitchFamily="34" charset="0"/>
              </a:defRPr>
            </a:lvl2pPr>
            <a:lvl3pPr>
              <a:defRPr sz="2400">
                <a:latin typeface="Lao UI" panose="020B0502040204020203" pitchFamily="34" charset="0"/>
                <a:cs typeface="Lao UI" panose="020B0502040204020203" pitchFamily="34" charset="0"/>
              </a:defRPr>
            </a:lvl3pPr>
            <a:lvl4pPr>
              <a:defRPr sz="2100">
                <a:latin typeface="Lao UI" panose="020B0502040204020203" pitchFamily="34" charset="0"/>
                <a:cs typeface="Lao UI" panose="020B0502040204020203" pitchFamily="34" charset="0"/>
              </a:defRPr>
            </a:lvl4pPr>
            <a:lvl5pPr>
              <a:defRPr sz="1800">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95100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2"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715022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9"/>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2" y="2249486"/>
            <a:ext cx="4649783" cy="823912"/>
          </a:xfrm>
        </p:spPr>
        <p:txBody>
          <a:bodyPr anchor="b"/>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4" name="Content Placeholder 3"/>
          <p:cNvSpPr>
            <a:spLocks noGrp="1"/>
          </p:cNvSpPr>
          <p:nvPr>
            <p:ph sz="half" idx="2"/>
          </p:nvPr>
        </p:nvSpPr>
        <p:spPr>
          <a:xfrm>
            <a:off x="1141413" y="3073400"/>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3" cy="823912"/>
          </a:xfrm>
        </p:spPr>
        <p:txBody>
          <a:bodyPr anchor="b"/>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3073400"/>
            <a:ext cx="487521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8/8/2023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943187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8/8/2023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318733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676948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7" y="609601"/>
            <a:ext cx="3856037"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5156202"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7" y="2249486"/>
            <a:ext cx="3856037"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747870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4" y="609600"/>
            <a:ext cx="5934508"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4"/>
            <a:ext cx="3666691"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2400"/>
            </a:lvl1pPr>
            <a:lvl2pPr marL="342917" indent="0">
              <a:buNone/>
              <a:defRPr sz="2100"/>
            </a:lvl2pPr>
            <a:lvl3pPr marL="685835" indent="0">
              <a:buNone/>
              <a:defRPr sz="1800"/>
            </a:lvl3pPr>
            <a:lvl4pPr marL="1028752" indent="0">
              <a:buNone/>
              <a:defRPr sz="1500"/>
            </a:lvl4pPr>
            <a:lvl5pPr marL="1371668" indent="0">
              <a:buNone/>
              <a:defRPr sz="1500"/>
            </a:lvl5pPr>
            <a:lvl6pPr marL="1714586" indent="0">
              <a:buNone/>
              <a:defRPr sz="1500"/>
            </a:lvl6pPr>
            <a:lvl7pPr marL="2057503" indent="0">
              <a:buNone/>
              <a:defRPr sz="1500"/>
            </a:lvl7pPr>
            <a:lvl8pPr marL="2400420" indent="0">
              <a:buNone/>
              <a:defRPr sz="1500"/>
            </a:lvl8pPr>
            <a:lvl9pPr marL="2743337"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141412" y="2249486"/>
            <a:ext cx="5934511"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794162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2" y="4304667"/>
            <a:ext cx="9912355"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5"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327958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412" y="4419602"/>
            <a:ext cx="9904459" cy="1371599"/>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747966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2"/>
            <a:ext cx="9302752"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0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4" name="Text Placeholder 3"/>
          <p:cNvSpPr>
            <a:spLocks noGrp="1"/>
          </p:cNvSpPr>
          <p:nvPr>
            <p:ph type="body" sz="half" idx="2"/>
          </p:nvPr>
        </p:nvSpPr>
        <p:spPr>
          <a:xfrm>
            <a:off x="1141412" y="4309919"/>
            <a:ext cx="9906003" cy="1489496"/>
          </a:xfrm>
        </p:spPr>
        <p:txBody>
          <a:bodyPr anchor="ctr">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60" name="TextBox 59"/>
          <p:cNvSpPr txBox="1"/>
          <p:nvPr/>
        </p:nvSpPr>
        <p:spPr>
          <a:xfrm>
            <a:off x="903512" y="732394"/>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61" name="TextBox 60"/>
          <p:cNvSpPr txBox="1"/>
          <p:nvPr/>
        </p:nvSpPr>
        <p:spPr>
          <a:xfrm>
            <a:off x="10537371" y="2764972"/>
            <a:ext cx="6096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15734643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2134044"/>
            <a:ext cx="99060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366" y="4657655"/>
            <a:ext cx="9904505" cy="1140644"/>
          </a:xfrm>
        </p:spPr>
        <p:txBody>
          <a:bodyPr anchor="t">
            <a:normAutofit/>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81388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9"/>
            <a:ext cx="99060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350" cap="all" baseline="0">
                <a:solidFill>
                  <a:srgbClr val="72DB2B"/>
                </a:solidFill>
              </a:defRPr>
            </a:lvl1pPr>
            <a:lvl2pPr marL="342917" indent="0">
              <a:buNone/>
              <a:defRPr sz="1350">
                <a:solidFill>
                  <a:schemeClr val="tx1">
                    <a:tint val="75000"/>
                  </a:schemeClr>
                </a:solidFill>
              </a:defRPr>
            </a:lvl2pPr>
            <a:lvl3pPr marL="685835" indent="0">
              <a:buNone/>
              <a:defRPr sz="1350">
                <a:solidFill>
                  <a:schemeClr val="tx1">
                    <a:tint val="75000"/>
                  </a:schemeClr>
                </a:solidFill>
              </a:defRPr>
            </a:lvl3pPr>
            <a:lvl4pPr marL="1028752" indent="0">
              <a:buNone/>
              <a:defRPr sz="1200">
                <a:solidFill>
                  <a:schemeClr val="tx1">
                    <a:tint val="75000"/>
                  </a:schemeClr>
                </a:solidFill>
              </a:defRPr>
            </a:lvl4pPr>
            <a:lvl5pPr marL="1371668" indent="0">
              <a:buNone/>
              <a:defRPr sz="1200">
                <a:solidFill>
                  <a:schemeClr val="tx1">
                    <a:tint val="75000"/>
                  </a:schemeClr>
                </a:solidFill>
              </a:defRPr>
            </a:lvl5pPr>
            <a:lvl6pPr marL="1714586" indent="0">
              <a:buNone/>
              <a:defRPr sz="1200">
                <a:solidFill>
                  <a:schemeClr val="tx1">
                    <a:tint val="75000"/>
                  </a:schemeClr>
                </a:solidFill>
              </a:defRPr>
            </a:lvl6pPr>
            <a:lvl7pPr marL="2057503" indent="0">
              <a:buNone/>
              <a:defRPr sz="1200">
                <a:solidFill>
                  <a:schemeClr val="tx1">
                    <a:tint val="75000"/>
                  </a:schemeClr>
                </a:solidFill>
              </a:defRPr>
            </a:lvl7pPr>
            <a:lvl8pPr marL="2400420" indent="0">
              <a:buNone/>
              <a:defRPr sz="1200">
                <a:solidFill>
                  <a:schemeClr val="tx1">
                    <a:tint val="75000"/>
                  </a:schemeClr>
                </a:solidFill>
              </a:defRPr>
            </a:lvl8pPr>
            <a:lvl9pPr marL="2743337"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A271A1-F6D6-438B-A432-4747EE7ECD40}" type="datetimeFigureOut">
              <a:rPr lang="en-US" smtClean="0"/>
              <a:pPr/>
              <a:t>8/8/2023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a:t>
            </a:fld>
            <a:endParaRPr kumimoji="0" lang="en-US" sz="2400" dirty="0">
              <a:solidFill>
                <a:srgbClr val="FFFFFF"/>
              </a:solidFill>
            </a:endParaRPr>
          </a:p>
        </p:txBody>
      </p:sp>
    </p:spTree>
    <p:extLst>
      <p:ext uri="{BB962C8B-B14F-4D97-AF65-F5344CB8AC3E}">
        <p14:creationId xmlns:p14="http://schemas.microsoft.com/office/powerpoint/2010/main" val="165784406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2" y="2674463"/>
            <a:ext cx="3196899"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127921" y="3360263"/>
            <a:ext cx="3208735"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4514769" y="2677635"/>
            <a:ext cx="3184385"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1"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7852443" y="3360263"/>
            <a:ext cx="3194968" cy="2430936"/>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8/8/2023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171308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61"/>
            <a:ext cx="3195240" cy="817843"/>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4489054"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7852445"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5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3" y="4980856"/>
            <a:ext cx="3194968" cy="810345"/>
          </a:xfrm>
        </p:spPr>
        <p:txBody>
          <a:bodyPr anchor="t">
            <a:normAutofit/>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8/8/2023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14903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2"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3A271A1-F6D6-438B-A432-4747EE7ECD40}" type="datetimeFigureOut">
              <a:rPr lang="en-US" smtClean="0"/>
              <a:pPr/>
              <a:t>8/8/2023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a:t>
            </a:fld>
            <a:endParaRPr kumimoji="0" lang="en-US"/>
          </a:p>
        </p:txBody>
      </p:sp>
    </p:spTree>
    <p:extLst>
      <p:ext uri="{BB962C8B-B14F-4D97-AF65-F5344CB8AC3E}">
        <p14:creationId xmlns:p14="http://schemas.microsoft.com/office/powerpoint/2010/main" val="1063422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9"/>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2" y="2249486"/>
            <a:ext cx="4649783" cy="823912"/>
          </a:xfrm>
        </p:spPr>
        <p:txBody>
          <a:bodyPr anchor="b"/>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4" name="Content Placeholder 3"/>
          <p:cNvSpPr>
            <a:spLocks noGrp="1"/>
          </p:cNvSpPr>
          <p:nvPr>
            <p:ph sz="half" idx="2"/>
          </p:nvPr>
        </p:nvSpPr>
        <p:spPr>
          <a:xfrm>
            <a:off x="1141413" y="3073400"/>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3" cy="823912"/>
          </a:xfrm>
        </p:spPr>
        <p:txBody>
          <a:bodyPr anchor="b"/>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3073400"/>
            <a:ext cx="487521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3A271A1-F6D6-438B-A432-4747EE7ECD40}" type="datetimeFigureOut">
              <a:rPr lang="en-US" smtClean="0"/>
              <a:pPr/>
              <a:t>8/8/2023</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a:t>
            </a:fld>
            <a:endParaRPr kumimoji="0" lang="en-US"/>
          </a:p>
        </p:txBody>
      </p:sp>
    </p:spTree>
    <p:extLst>
      <p:ext uri="{BB962C8B-B14F-4D97-AF65-F5344CB8AC3E}">
        <p14:creationId xmlns:p14="http://schemas.microsoft.com/office/powerpoint/2010/main" val="3631356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3A271A1-F6D6-438B-A432-4747EE7ECD40}" type="datetimeFigureOut">
              <a:rPr lang="en-US" smtClean="0"/>
              <a:pPr/>
              <a:t>8/8/2023</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F0C94032-CD4C-4C25-B0C2-CEC720522D92}" type="slidenum">
              <a:rPr kumimoji="0" lang="en-US" smtClean="0"/>
              <a:pPr/>
              <a:t>‹#›</a:t>
            </a:fld>
            <a:endParaRPr kumimoji="0" lang="en-US" dirty="0">
              <a:solidFill>
                <a:srgbClr val="FFFFFF"/>
              </a:solidFill>
            </a:endParaRPr>
          </a:p>
        </p:txBody>
      </p:sp>
    </p:spTree>
    <p:extLst>
      <p:ext uri="{BB962C8B-B14F-4D97-AF65-F5344CB8AC3E}">
        <p14:creationId xmlns:p14="http://schemas.microsoft.com/office/powerpoint/2010/main" val="3701053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A271A1-F6D6-438B-A432-4747EE7ECD40}" type="datetimeFigureOut">
              <a:rPr lang="en-US" smtClean="0"/>
              <a:pPr/>
              <a:t>8/8/2023</a:t>
            </a:fld>
            <a:endParaRPr lang="en-US"/>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F0C94032-CD4C-4C25-B0C2-CEC720522D92}" type="slidenum">
              <a:rPr kumimoji="0" lang="en-US" smtClean="0"/>
              <a:pPr/>
              <a:t>‹#›</a:t>
            </a:fld>
            <a:endParaRPr kumimoji="0" lang="en-US" dirty="0">
              <a:solidFill>
                <a:schemeClr val="tx2"/>
              </a:solidFill>
            </a:endParaRPr>
          </a:p>
        </p:txBody>
      </p:sp>
    </p:spTree>
    <p:extLst>
      <p:ext uri="{BB962C8B-B14F-4D97-AF65-F5344CB8AC3E}">
        <p14:creationId xmlns:p14="http://schemas.microsoft.com/office/powerpoint/2010/main" val="3904383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7" y="609601"/>
            <a:ext cx="3856037"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5156202"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7" y="2249486"/>
            <a:ext cx="3856037"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3A271A1-F6D6-438B-A432-4747EE7ECD40}" type="datetimeFigureOut">
              <a:rPr lang="en-US" smtClean="0"/>
              <a:pPr/>
              <a:t>8/8/2023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F0C94032-CD4C-4C25-B0C2-CEC720522D92}" type="slidenum">
              <a:rPr kumimoji="0" lang="en-US" smtClean="0"/>
              <a:pPr/>
              <a:t>‹#›</a:t>
            </a:fld>
            <a:endParaRPr kumimoji="0" lang="en-US" dirty="0">
              <a:solidFill>
                <a:srgbClr val="FFFFFF"/>
              </a:solidFill>
            </a:endParaRPr>
          </a:p>
        </p:txBody>
      </p:sp>
    </p:spTree>
    <p:extLst>
      <p:ext uri="{BB962C8B-B14F-4D97-AF65-F5344CB8AC3E}">
        <p14:creationId xmlns:p14="http://schemas.microsoft.com/office/powerpoint/2010/main" val="1795244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4" y="609600"/>
            <a:ext cx="5934508"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4"/>
            <a:ext cx="3666691"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2400"/>
            </a:lvl1pPr>
            <a:lvl2pPr marL="342917" indent="0">
              <a:buNone/>
              <a:defRPr sz="2100"/>
            </a:lvl2pPr>
            <a:lvl3pPr marL="685835" indent="0">
              <a:buNone/>
              <a:defRPr sz="1800"/>
            </a:lvl3pPr>
            <a:lvl4pPr marL="1028752" indent="0">
              <a:buNone/>
              <a:defRPr sz="1500"/>
            </a:lvl4pPr>
            <a:lvl5pPr marL="1371668" indent="0">
              <a:buNone/>
              <a:defRPr sz="1500"/>
            </a:lvl5pPr>
            <a:lvl6pPr marL="1714586" indent="0">
              <a:buNone/>
              <a:defRPr sz="1500"/>
            </a:lvl6pPr>
            <a:lvl7pPr marL="2057503" indent="0">
              <a:buNone/>
              <a:defRPr sz="1500"/>
            </a:lvl7pPr>
            <a:lvl8pPr marL="2400420" indent="0">
              <a:buNone/>
              <a:defRPr sz="1500"/>
            </a:lvl8pPr>
            <a:lvl9pPr marL="2743337"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141412" y="2249486"/>
            <a:ext cx="5934511"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3A271A1-F6D6-438B-A432-4747EE7ECD40}" type="datetimeFigureOut">
              <a:rPr lang="en-US" smtClean="0"/>
              <a:pPr/>
              <a:t>8/8/2023</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a:t>
            </a:fld>
            <a:endParaRPr kumimoji="0" lang="en-US" sz="2800" dirty="0"/>
          </a:p>
        </p:txBody>
      </p:sp>
    </p:spTree>
    <p:extLst>
      <p:ext uri="{BB962C8B-B14F-4D97-AF65-F5344CB8AC3E}">
        <p14:creationId xmlns:p14="http://schemas.microsoft.com/office/powerpoint/2010/main" val="2088056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4.png"/><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4"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9"/>
            <a:ext cx="2743200"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23A271A1-F6D6-438B-A432-4747EE7ECD40}" type="datetimeFigureOut">
              <a:rPr lang="en-US" smtClean="0"/>
              <a:pPr/>
              <a:t>8/8/2023</a:t>
            </a:fld>
            <a:endParaRPr lang="en-US" sz="1400" dirty="0">
              <a:solidFill>
                <a:schemeClr val="tx2"/>
              </a:solidFill>
            </a:endParaRPr>
          </a:p>
        </p:txBody>
      </p:sp>
      <p:sp>
        <p:nvSpPr>
          <p:cNvPr id="5" name="Footer Placeholder 4"/>
          <p:cNvSpPr>
            <a:spLocks noGrp="1"/>
          </p:cNvSpPr>
          <p:nvPr>
            <p:ph type="ftr" sz="quarter" idx="3"/>
          </p:nvPr>
        </p:nvSpPr>
        <p:spPr>
          <a:xfrm>
            <a:off x="1141412" y="5883278"/>
            <a:ext cx="6239309" cy="365125"/>
          </a:xfrm>
          <a:prstGeom prst="rect">
            <a:avLst/>
          </a:prstGeom>
        </p:spPr>
        <p:txBody>
          <a:bodyPr vert="horz" lIns="91440" tIns="45720" rIns="91440" bIns="45720" rtlCol="0" anchor="ctr"/>
          <a:lstStyle>
            <a:lvl1pPr algn="l">
              <a:defRPr sz="788" cap="all" baseline="0">
                <a:solidFill>
                  <a:schemeClr val="tx1">
                    <a:tint val="75000"/>
                  </a:schemeClr>
                </a:solidFill>
              </a:defRPr>
            </a:lvl1pPr>
          </a:lstStyle>
          <a:p>
            <a:pPr algn="r" eaLnBrk="1" latinLnBrk="0" hangingPunct="1"/>
            <a:endParaRPr kumimoji="0" lang="en-US" sz="1400" dirty="0">
              <a:solidFill>
                <a:schemeClr val="tx2"/>
              </a:solidFill>
            </a:endParaRPr>
          </a:p>
        </p:txBody>
      </p:sp>
      <p:sp>
        <p:nvSpPr>
          <p:cNvPr id="6" name="Slide Number Placeholder 5"/>
          <p:cNvSpPr>
            <a:spLocks noGrp="1"/>
          </p:cNvSpPr>
          <p:nvPr>
            <p:ph type="sldNum" sz="quarter" idx="4"/>
          </p:nvPr>
        </p:nvSpPr>
        <p:spPr>
          <a:xfrm>
            <a:off x="10276324" y="5883277"/>
            <a:ext cx="771089" cy="365125"/>
          </a:xfrm>
          <a:prstGeom prst="rect">
            <a:avLst/>
          </a:prstGeom>
        </p:spPr>
        <p:txBody>
          <a:bodyPr vert="horz" lIns="91440" tIns="45720" rIns="91440" bIns="45720" rtlCol="0" anchor="ctr"/>
          <a:lstStyle>
            <a:lvl1pPr algn="r">
              <a:defRPr sz="788">
                <a:solidFill>
                  <a:schemeClr val="tx1">
                    <a:tint val="75000"/>
                  </a:schemeClr>
                </a:solidFill>
              </a:defRPr>
            </a:lvl1pPr>
          </a:lstStyle>
          <a:p>
            <a:pPr algn="ctr" eaLnBrk="1" latinLnBrk="0" hangingPunct="1"/>
            <a:fld id="{F0C94032-CD4C-4C25-B0C2-CEC720522D92}" type="slidenum">
              <a:rPr kumimoji="0" lang="en-US" smtClean="0"/>
              <a:pPr algn="ctr" eaLnBrk="1" latinLnBrk="0" hangingPunct="1"/>
              <a:t>‹#›</a:t>
            </a:fld>
            <a:endParaRPr kumimoji="0" lang="en-US" sz="1400" b="1" dirty="0">
              <a:solidFill>
                <a:srgbClr val="FFFFFF"/>
              </a:solidFill>
            </a:endParaRPr>
          </a:p>
        </p:txBody>
      </p:sp>
    </p:spTree>
    <p:extLst>
      <p:ext uri="{BB962C8B-B14F-4D97-AF65-F5344CB8AC3E}">
        <p14:creationId xmlns:p14="http://schemas.microsoft.com/office/powerpoint/2010/main" val="1945854873"/>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685835" rtl="0" eaLnBrk="1" latinLnBrk="0" hangingPunct="1">
        <a:lnSpc>
          <a:spcPct val="90000"/>
        </a:lnSpc>
        <a:spcBef>
          <a:spcPct val="0"/>
        </a:spcBef>
        <a:buNone/>
        <a:defRPr sz="2700" kern="1200" cap="all" baseline="0">
          <a:solidFill>
            <a:schemeClr val="tx1"/>
          </a:solidFill>
          <a:latin typeface="+mj-lt"/>
          <a:ea typeface="+mj-ea"/>
          <a:cs typeface="+mj-cs"/>
        </a:defRPr>
      </a:lvl1pPr>
    </p:titleStyle>
    <p:bodyStyle>
      <a:lvl1pPr marL="171458" indent="-171458" algn="l" defTabSz="685835"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76" indent="-171458" algn="l" defTabSz="685835"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93" indent="-171458" algn="l" defTabSz="685835"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210" indent="-171458" algn="l" defTabSz="685835"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127" indent="-171458" algn="l" defTabSz="685835"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6045"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962"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878"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796"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35" rtl="0" eaLnBrk="1" latinLnBrk="0" hangingPunct="1">
        <a:defRPr sz="1350" kern="1200">
          <a:solidFill>
            <a:schemeClr val="tx1"/>
          </a:solidFill>
          <a:latin typeface="+mn-lt"/>
          <a:ea typeface="+mn-ea"/>
          <a:cs typeface="+mn-cs"/>
        </a:defRPr>
      </a:lvl1pPr>
      <a:lvl2pPr marL="342917" algn="l" defTabSz="685835" rtl="0" eaLnBrk="1" latinLnBrk="0" hangingPunct="1">
        <a:defRPr sz="1350" kern="1200">
          <a:solidFill>
            <a:schemeClr val="tx1"/>
          </a:solidFill>
          <a:latin typeface="+mn-lt"/>
          <a:ea typeface="+mn-ea"/>
          <a:cs typeface="+mn-cs"/>
        </a:defRPr>
      </a:lvl2pPr>
      <a:lvl3pPr marL="685835" algn="l" defTabSz="685835" rtl="0" eaLnBrk="1" latinLnBrk="0" hangingPunct="1">
        <a:defRPr sz="1350" kern="1200">
          <a:solidFill>
            <a:schemeClr val="tx1"/>
          </a:solidFill>
          <a:latin typeface="+mn-lt"/>
          <a:ea typeface="+mn-ea"/>
          <a:cs typeface="+mn-cs"/>
        </a:defRPr>
      </a:lvl3pPr>
      <a:lvl4pPr marL="1028752" algn="l" defTabSz="685835" rtl="0" eaLnBrk="1" latinLnBrk="0" hangingPunct="1">
        <a:defRPr sz="1350" kern="1200">
          <a:solidFill>
            <a:schemeClr val="tx1"/>
          </a:solidFill>
          <a:latin typeface="+mn-lt"/>
          <a:ea typeface="+mn-ea"/>
          <a:cs typeface="+mn-cs"/>
        </a:defRPr>
      </a:lvl4pPr>
      <a:lvl5pPr marL="1371668" algn="l" defTabSz="685835" rtl="0" eaLnBrk="1" latinLnBrk="0" hangingPunct="1">
        <a:defRPr sz="1350" kern="1200">
          <a:solidFill>
            <a:schemeClr val="tx1"/>
          </a:solidFill>
          <a:latin typeface="+mn-lt"/>
          <a:ea typeface="+mn-ea"/>
          <a:cs typeface="+mn-cs"/>
        </a:defRPr>
      </a:lvl5pPr>
      <a:lvl6pPr marL="1714586" algn="l" defTabSz="685835" rtl="0" eaLnBrk="1" latinLnBrk="0" hangingPunct="1">
        <a:defRPr sz="1350" kern="1200">
          <a:solidFill>
            <a:schemeClr val="tx1"/>
          </a:solidFill>
          <a:latin typeface="+mn-lt"/>
          <a:ea typeface="+mn-ea"/>
          <a:cs typeface="+mn-cs"/>
        </a:defRPr>
      </a:lvl6pPr>
      <a:lvl7pPr marL="2057503" algn="l" defTabSz="685835" rtl="0" eaLnBrk="1" latinLnBrk="0" hangingPunct="1">
        <a:defRPr sz="1350" kern="1200">
          <a:solidFill>
            <a:schemeClr val="tx1"/>
          </a:solidFill>
          <a:latin typeface="+mn-lt"/>
          <a:ea typeface="+mn-ea"/>
          <a:cs typeface="+mn-cs"/>
        </a:defRPr>
      </a:lvl7pPr>
      <a:lvl8pPr marL="2400420" algn="l" defTabSz="685835" rtl="0" eaLnBrk="1" latinLnBrk="0" hangingPunct="1">
        <a:defRPr sz="1350" kern="1200">
          <a:solidFill>
            <a:schemeClr val="tx1"/>
          </a:solidFill>
          <a:latin typeface="+mn-lt"/>
          <a:ea typeface="+mn-ea"/>
          <a:cs typeface="+mn-cs"/>
        </a:defRPr>
      </a:lvl8pPr>
      <a:lvl9pPr marL="2743337" algn="l" defTabSz="685835"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4"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9"/>
            <a:ext cx="2743200" cy="365125"/>
          </a:xfrm>
          <a:prstGeom prst="rect">
            <a:avLst/>
          </a:prstGeom>
        </p:spPr>
        <p:txBody>
          <a:bodyPr vert="horz" lIns="91440" tIns="45720" rIns="91440" bIns="45720" rtlCol="0" anchor="ctr"/>
          <a:lstStyle>
            <a:lvl1pPr algn="r">
              <a:defRPr sz="788">
                <a:solidFill>
                  <a:srgbClr val="03272D"/>
                </a:solidFill>
              </a:defRPr>
            </a:lvl1pPr>
          </a:lstStyle>
          <a:p>
            <a:fld id="{1D8BD707-D9CF-40AE-B4C6-C98DA3205C09}" type="datetimeFigureOut">
              <a:rPr lang="en-US" smtClean="0"/>
              <a:pPr/>
              <a:t>8/8/2023</a:t>
            </a:fld>
            <a:endParaRPr lang="en-US"/>
          </a:p>
        </p:txBody>
      </p:sp>
      <p:sp>
        <p:nvSpPr>
          <p:cNvPr id="5" name="Footer Placeholder 4"/>
          <p:cNvSpPr>
            <a:spLocks noGrp="1"/>
          </p:cNvSpPr>
          <p:nvPr>
            <p:ph type="ftr" sz="quarter" idx="3"/>
          </p:nvPr>
        </p:nvSpPr>
        <p:spPr>
          <a:xfrm>
            <a:off x="1141412" y="5883278"/>
            <a:ext cx="6239309" cy="365125"/>
          </a:xfrm>
          <a:prstGeom prst="rect">
            <a:avLst/>
          </a:prstGeom>
        </p:spPr>
        <p:txBody>
          <a:bodyPr vert="horz" lIns="91440" tIns="45720" rIns="91440" bIns="45720" rtlCol="0" anchor="ctr"/>
          <a:lstStyle>
            <a:lvl1pPr algn="l">
              <a:defRPr sz="788" cap="all" baseline="0">
                <a:solidFill>
                  <a:srgbClr val="03272D"/>
                </a:solidFill>
              </a:defRPr>
            </a:lvl1pPr>
          </a:lstStyle>
          <a:p>
            <a:endParaRPr lang="en-US"/>
          </a:p>
        </p:txBody>
      </p:sp>
      <p:sp>
        <p:nvSpPr>
          <p:cNvPr id="6" name="Slide Number Placeholder 5"/>
          <p:cNvSpPr>
            <a:spLocks noGrp="1"/>
          </p:cNvSpPr>
          <p:nvPr>
            <p:ph type="sldNum" sz="quarter" idx="4"/>
          </p:nvPr>
        </p:nvSpPr>
        <p:spPr>
          <a:xfrm>
            <a:off x="10276324" y="5883277"/>
            <a:ext cx="771089" cy="365125"/>
          </a:xfrm>
          <a:prstGeom prst="rect">
            <a:avLst/>
          </a:prstGeom>
        </p:spPr>
        <p:txBody>
          <a:bodyPr vert="horz" lIns="91440" tIns="45720" rIns="91440" bIns="45720" rtlCol="0" anchor="ctr"/>
          <a:lstStyle>
            <a:lvl1pPr algn="r">
              <a:defRPr sz="788">
                <a:solidFill>
                  <a:srgbClr val="03272D"/>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016862641"/>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Lst>
  <p:txStyles>
    <p:titleStyle>
      <a:lvl1pPr algn="l" defTabSz="685835" rtl="0" eaLnBrk="1" latinLnBrk="0" hangingPunct="1">
        <a:lnSpc>
          <a:spcPct val="90000"/>
        </a:lnSpc>
        <a:spcBef>
          <a:spcPct val="0"/>
        </a:spcBef>
        <a:buNone/>
        <a:defRPr sz="2700" kern="1200" cap="all" baseline="0">
          <a:solidFill>
            <a:srgbClr val="03272D"/>
          </a:solidFill>
          <a:latin typeface="+mj-lt"/>
          <a:ea typeface="+mj-ea"/>
          <a:cs typeface="+mj-cs"/>
        </a:defRPr>
      </a:lvl1pPr>
    </p:titleStyle>
    <p:bodyStyle>
      <a:lvl1pPr marL="171458" indent="-171458" algn="l" defTabSz="685835" rtl="0" eaLnBrk="1" latinLnBrk="0" hangingPunct="1">
        <a:lnSpc>
          <a:spcPct val="120000"/>
        </a:lnSpc>
        <a:spcBef>
          <a:spcPts val="750"/>
        </a:spcBef>
        <a:buSzPct val="125000"/>
        <a:buFont typeface="Arial" panose="020B0604020202020204" pitchFamily="34" charset="0"/>
        <a:buChar char="•"/>
        <a:defRPr sz="1800" kern="1200">
          <a:solidFill>
            <a:srgbClr val="03272D"/>
          </a:solidFill>
          <a:latin typeface="+mn-lt"/>
          <a:ea typeface="+mn-ea"/>
          <a:cs typeface="+mn-cs"/>
        </a:defRPr>
      </a:lvl1pPr>
      <a:lvl2pPr marL="514376" indent="-171458" algn="l" defTabSz="685835" rtl="0" eaLnBrk="1" latinLnBrk="0" hangingPunct="1">
        <a:lnSpc>
          <a:spcPct val="120000"/>
        </a:lnSpc>
        <a:spcBef>
          <a:spcPts val="375"/>
        </a:spcBef>
        <a:buSzPct val="125000"/>
        <a:buFont typeface="Arial" panose="020B0604020202020204" pitchFamily="34" charset="0"/>
        <a:buChar char="•"/>
        <a:defRPr sz="1500" kern="1200">
          <a:solidFill>
            <a:srgbClr val="03272D"/>
          </a:solidFill>
          <a:latin typeface="+mn-lt"/>
          <a:ea typeface="+mn-ea"/>
          <a:cs typeface="+mn-cs"/>
        </a:defRPr>
      </a:lvl2pPr>
      <a:lvl3pPr marL="857293" indent="-171458" algn="l" defTabSz="685835" rtl="0" eaLnBrk="1" latinLnBrk="0" hangingPunct="1">
        <a:lnSpc>
          <a:spcPct val="120000"/>
        </a:lnSpc>
        <a:spcBef>
          <a:spcPts val="375"/>
        </a:spcBef>
        <a:buSzPct val="125000"/>
        <a:buFont typeface="Arial" panose="020B0604020202020204" pitchFamily="34" charset="0"/>
        <a:buChar char="•"/>
        <a:defRPr sz="1350" kern="1200">
          <a:solidFill>
            <a:srgbClr val="03272D"/>
          </a:solidFill>
          <a:latin typeface="+mn-lt"/>
          <a:ea typeface="+mn-ea"/>
          <a:cs typeface="+mn-cs"/>
        </a:defRPr>
      </a:lvl3pPr>
      <a:lvl4pPr marL="1200210" indent="-171458" algn="l" defTabSz="685835" rtl="0" eaLnBrk="1" latinLnBrk="0" hangingPunct="1">
        <a:lnSpc>
          <a:spcPct val="120000"/>
        </a:lnSpc>
        <a:spcBef>
          <a:spcPts val="375"/>
        </a:spcBef>
        <a:buSzPct val="125000"/>
        <a:buFont typeface="Arial" panose="020B0604020202020204" pitchFamily="34" charset="0"/>
        <a:buChar char="•"/>
        <a:defRPr sz="1200" kern="1200">
          <a:solidFill>
            <a:srgbClr val="03272D"/>
          </a:solidFill>
          <a:latin typeface="+mn-lt"/>
          <a:ea typeface="+mn-ea"/>
          <a:cs typeface="+mn-cs"/>
        </a:defRPr>
      </a:lvl4pPr>
      <a:lvl5pPr marL="1543127" indent="-171458" algn="l" defTabSz="685835" rtl="0" eaLnBrk="1" latinLnBrk="0" hangingPunct="1">
        <a:lnSpc>
          <a:spcPct val="120000"/>
        </a:lnSpc>
        <a:spcBef>
          <a:spcPts val="375"/>
        </a:spcBef>
        <a:buSzPct val="125000"/>
        <a:buFont typeface="Arial" panose="020B0604020202020204" pitchFamily="34" charset="0"/>
        <a:buChar char="•"/>
        <a:defRPr sz="1200" kern="1200">
          <a:solidFill>
            <a:srgbClr val="03272D"/>
          </a:solidFill>
          <a:latin typeface="+mn-lt"/>
          <a:ea typeface="+mn-ea"/>
          <a:cs typeface="+mn-cs"/>
        </a:defRPr>
      </a:lvl5pPr>
      <a:lvl6pPr marL="1886045"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962"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878"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796"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35" rtl="0" eaLnBrk="1" latinLnBrk="0" hangingPunct="1">
        <a:defRPr sz="1350" kern="1200">
          <a:solidFill>
            <a:schemeClr val="tx1"/>
          </a:solidFill>
          <a:latin typeface="+mn-lt"/>
          <a:ea typeface="+mn-ea"/>
          <a:cs typeface="+mn-cs"/>
        </a:defRPr>
      </a:lvl1pPr>
      <a:lvl2pPr marL="342917" algn="l" defTabSz="685835" rtl="0" eaLnBrk="1" latinLnBrk="0" hangingPunct="1">
        <a:defRPr sz="1350" kern="1200">
          <a:solidFill>
            <a:schemeClr val="tx1"/>
          </a:solidFill>
          <a:latin typeface="+mn-lt"/>
          <a:ea typeface="+mn-ea"/>
          <a:cs typeface="+mn-cs"/>
        </a:defRPr>
      </a:lvl2pPr>
      <a:lvl3pPr marL="685835" algn="l" defTabSz="685835" rtl="0" eaLnBrk="1" latinLnBrk="0" hangingPunct="1">
        <a:defRPr sz="1350" kern="1200">
          <a:solidFill>
            <a:schemeClr val="tx1"/>
          </a:solidFill>
          <a:latin typeface="+mn-lt"/>
          <a:ea typeface="+mn-ea"/>
          <a:cs typeface="+mn-cs"/>
        </a:defRPr>
      </a:lvl3pPr>
      <a:lvl4pPr marL="1028752" algn="l" defTabSz="685835" rtl="0" eaLnBrk="1" latinLnBrk="0" hangingPunct="1">
        <a:defRPr sz="1350" kern="1200">
          <a:solidFill>
            <a:schemeClr val="tx1"/>
          </a:solidFill>
          <a:latin typeface="+mn-lt"/>
          <a:ea typeface="+mn-ea"/>
          <a:cs typeface="+mn-cs"/>
        </a:defRPr>
      </a:lvl4pPr>
      <a:lvl5pPr marL="1371668" algn="l" defTabSz="685835" rtl="0" eaLnBrk="1" latinLnBrk="0" hangingPunct="1">
        <a:defRPr sz="1350" kern="1200">
          <a:solidFill>
            <a:schemeClr val="tx1"/>
          </a:solidFill>
          <a:latin typeface="+mn-lt"/>
          <a:ea typeface="+mn-ea"/>
          <a:cs typeface="+mn-cs"/>
        </a:defRPr>
      </a:lvl5pPr>
      <a:lvl6pPr marL="1714586" algn="l" defTabSz="685835" rtl="0" eaLnBrk="1" latinLnBrk="0" hangingPunct="1">
        <a:defRPr sz="1350" kern="1200">
          <a:solidFill>
            <a:schemeClr val="tx1"/>
          </a:solidFill>
          <a:latin typeface="+mn-lt"/>
          <a:ea typeface="+mn-ea"/>
          <a:cs typeface="+mn-cs"/>
        </a:defRPr>
      </a:lvl6pPr>
      <a:lvl7pPr marL="2057503" algn="l" defTabSz="685835" rtl="0" eaLnBrk="1" latinLnBrk="0" hangingPunct="1">
        <a:defRPr sz="1350" kern="1200">
          <a:solidFill>
            <a:schemeClr val="tx1"/>
          </a:solidFill>
          <a:latin typeface="+mn-lt"/>
          <a:ea typeface="+mn-ea"/>
          <a:cs typeface="+mn-cs"/>
        </a:defRPr>
      </a:lvl7pPr>
      <a:lvl8pPr marL="2400420" algn="l" defTabSz="685835" rtl="0" eaLnBrk="1" latinLnBrk="0" hangingPunct="1">
        <a:defRPr sz="1350" kern="1200">
          <a:solidFill>
            <a:schemeClr val="tx1"/>
          </a:solidFill>
          <a:latin typeface="+mn-lt"/>
          <a:ea typeface="+mn-ea"/>
          <a:cs typeface="+mn-cs"/>
        </a:defRPr>
      </a:lvl8pPr>
      <a:lvl9pPr marL="2743337" algn="l" defTabSz="685835"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ref.ly/logosres/ntbec?ref=Bible.1Co11.3-16&amp;off=47&amp;ctx=ng+(1+Cor.+11:3%E2%80%9316)%0a~The+Christian+faith+"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dirty="0"/>
              <a:t>1 Corinthians 11	</a:t>
            </a:r>
          </a:p>
        </p:txBody>
      </p:sp>
      <p:sp>
        <p:nvSpPr>
          <p:cNvPr id="3" name="Subtitle 2"/>
          <p:cNvSpPr>
            <a:spLocks noGrp="1"/>
          </p:cNvSpPr>
          <p:nvPr>
            <p:ph type="subTitle" idx="1"/>
          </p:nvPr>
        </p:nvSpPr>
        <p:spPr/>
        <p:txBody>
          <a:bodyPr>
            <a:noAutofit/>
          </a:bodyPr>
          <a:lstStyle/>
          <a:p>
            <a:r>
              <a:rPr lang="en-US" sz="4400" dirty="0"/>
              <a:t>Order in </a:t>
            </a:r>
            <a:r>
              <a:rPr lang="en-US" sz="4400"/>
              <a:t>community pt 1</a:t>
            </a:r>
            <a:endParaRPr lang="en-US"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11</a:t>
            </a:r>
          </a:p>
        </p:txBody>
      </p:sp>
      <p:sp>
        <p:nvSpPr>
          <p:cNvPr id="3" name="Content Placeholder 2"/>
          <p:cNvSpPr>
            <a:spLocks noGrp="1"/>
          </p:cNvSpPr>
          <p:nvPr>
            <p:ph idx="1"/>
          </p:nvPr>
        </p:nvSpPr>
        <p:spPr/>
        <p:txBody>
          <a:bodyPr>
            <a:noAutofit/>
          </a:bodyPr>
          <a:lstStyle/>
          <a:p>
            <a:pPr>
              <a:buNone/>
            </a:pPr>
            <a:r>
              <a:rPr lang="en-US" sz="3600" dirty="0"/>
              <a:t>1Cor 11:4 Every man who has something on his head while praying or prophesying, disgraces his head. 5 But every woman who has her head uncovered </a:t>
            </a:r>
            <a:r>
              <a:rPr lang="en-US" sz="3600" b="1" u="sng" dirty="0"/>
              <a:t>while praying or prophesying</a:t>
            </a:r>
            <a:r>
              <a:rPr lang="en-US" sz="3600" dirty="0"/>
              <a:t>, disgraces her head; for she is one and the same with her whose head is shorn. </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to do with difficult passages</a:t>
            </a:r>
          </a:p>
        </p:txBody>
      </p:sp>
      <p:sp>
        <p:nvSpPr>
          <p:cNvPr id="4" name="Rectangle 3">
            <a:extLst>
              <a:ext uri="{FF2B5EF4-FFF2-40B4-BE49-F238E27FC236}">
                <a16:creationId xmlns:a16="http://schemas.microsoft.com/office/drawing/2014/main" xmlns="" id="{36C539F6-2DB3-0410-1BFC-07F3E114665D}"/>
              </a:ext>
            </a:extLst>
          </p:cNvPr>
          <p:cNvSpPr/>
          <p:nvPr/>
        </p:nvSpPr>
        <p:spPr>
          <a:xfrm>
            <a:off x="225633" y="3810000"/>
            <a:ext cx="11432967" cy="14478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normAutofit/>
          </a:bodyPr>
          <a:lstStyle/>
          <a:p>
            <a:r>
              <a:rPr lang="en-US" sz="3600" dirty="0"/>
              <a:t>Remember Context</a:t>
            </a:r>
          </a:p>
          <a:p>
            <a:r>
              <a:rPr lang="en-US" sz="3600" dirty="0"/>
              <a:t>Interpret the unclear with the help of the clear</a:t>
            </a:r>
          </a:p>
          <a:p>
            <a:r>
              <a:rPr lang="en-US" sz="3600" dirty="0"/>
              <a:t>Get as much cultural and historical background as you can</a:t>
            </a:r>
          </a:p>
          <a:p>
            <a:r>
              <a:rPr lang="en-US" sz="3600" dirty="0"/>
              <a:t>Admit defeat, when necessary, rather than conjecture.`	</a:t>
            </a:r>
          </a:p>
        </p:txBody>
      </p:sp>
    </p:spTree>
    <p:extLst>
      <p:ext uri="{BB962C8B-B14F-4D97-AF65-F5344CB8AC3E}">
        <p14:creationId xmlns:p14="http://schemas.microsoft.com/office/powerpoint/2010/main" val="2471151353"/>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6DC05-2DA1-B7F6-201C-8EA8FD19DBB3}"/>
              </a:ext>
            </a:extLst>
          </p:cNvPr>
          <p:cNvSpPr>
            <a:spLocks noGrp="1"/>
          </p:cNvSpPr>
          <p:nvPr>
            <p:ph type="title"/>
          </p:nvPr>
        </p:nvSpPr>
        <p:spPr/>
        <p:txBody>
          <a:bodyPr/>
          <a:lstStyle/>
          <a:p>
            <a:r>
              <a:rPr lang="en-US" dirty="0"/>
              <a:t>Cultural</a:t>
            </a:r>
          </a:p>
        </p:txBody>
      </p:sp>
      <p:sp>
        <p:nvSpPr>
          <p:cNvPr id="3" name="Content Placeholder 2">
            <a:extLst>
              <a:ext uri="{FF2B5EF4-FFF2-40B4-BE49-F238E27FC236}">
                <a16:creationId xmlns:a16="http://schemas.microsoft.com/office/drawing/2014/main" xmlns="" id="{D6911D2D-79D2-45A3-C33B-73979B0E7E88}"/>
              </a:ext>
            </a:extLst>
          </p:cNvPr>
          <p:cNvSpPr>
            <a:spLocks noGrp="1"/>
          </p:cNvSpPr>
          <p:nvPr>
            <p:ph idx="1"/>
          </p:nvPr>
        </p:nvSpPr>
        <p:spPr>
          <a:xfrm>
            <a:off x="196783" y="1773473"/>
            <a:ext cx="6737417" cy="2112727"/>
          </a:xfrm>
        </p:spPr>
        <p:txBody>
          <a:bodyPr/>
          <a:lstStyle/>
          <a:p>
            <a:r>
              <a:rPr lang="en-US" dirty="0"/>
              <a:t>A form of piety in Greek Paganism was for men to wrap their toga over their head when praying</a:t>
            </a:r>
          </a:p>
        </p:txBody>
      </p:sp>
      <p:sp>
        <p:nvSpPr>
          <p:cNvPr id="6" name="TextBox 5">
            <a:extLst>
              <a:ext uri="{FF2B5EF4-FFF2-40B4-BE49-F238E27FC236}">
                <a16:creationId xmlns:a16="http://schemas.microsoft.com/office/drawing/2014/main" xmlns="" id="{635E494B-7700-330B-DD5B-DD30DF3CDEDE}"/>
              </a:ext>
            </a:extLst>
          </p:cNvPr>
          <p:cNvSpPr txBox="1"/>
          <p:nvPr/>
        </p:nvSpPr>
        <p:spPr>
          <a:xfrm>
            <a:off x="533400" y="4191000"/>
            <a:ext cx="5029200" cy="156966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sz="3200" dirty="0"/>
              <a:t>Why would it be bad for women to NOT have their heads covered?</a:t>
            </a:r>
          </a:p>
        </p:txBody>
      </p:sp>
    </p:spTree>
    <p:extLst>
      <p:ext uri="{BB962C8B-B14F-4D97-AF65-F5344CB8AC3E}">
        <p14:creationId xmlns:p14="http://schemas.microsoft.com/office/powerpoint/2010/main" val="1664109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11</a:t>
            </a:r>
          </a:p>
        </p:txBody>
      </p:sp>
      <p:sp>
        <p:nvSpPr>
          <p:cNvPr id="3" name="Content Placeholder 2"/>
          <p:cNvSpPr>
            <a:spLocks noGrp="1"/>
          </p:cNvSpPr>
          <p:nvPr>
            <p:ph idx="1"/>
          </p:nvPr>
        </p:nvSpPr>
        <p:spPr/>
        <p:txBody>
          <a:bodyPr>
            <a:noAutofit/>
          </a:bodyPr>
          <a:lstStyle/>
          <a:p>
            <a:pPr>
              <a:buNone/>
            </a:pPr>
            <a:r>
              <a:rPr lang="en-US" sz="3600" dirty="0"/>
              <a:t>1Cor 11:4 Every man who has something on his head while praying or prophesying, disgraces his head. 5 But every woman who has her head uncovered </a:t>
            </a:r>
            <a:r>
              <a:rPr lang="en-US" sz="3600" b="1" u="sng" dirty="0"/>
              <a:t>while praying or prophesying</a:t>
            </a:r>
            <a:r>
              <a:rPr lang="en-US" sz="3600" dirty="0"/>
              <a:t>, disgraces her head; for she is one and the same with her whose head is shorn. </a:t>
            </a:r>
            <a:endParaRPr lang="en-US" dirty="0"/>
          </a:p>
        </p:txBody>
      </p:sp>
      <p:sp>
        <p:nvSpPr>
          <p:cNvPr id="4" name="TextBox 3"/>
          <p:cNvSpPr txBox="1"/>
          <p:nvPr/>
        </p:nvSpPr>
        <p:spPr>
          <a:xfrm>
            <a:off x="2133600" y="1219201"/>
            <a:ext cx="5867400" cy="2554545"/>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sz="4000" dirty="0"/>
              <a:t>Women were finding new freedoms and expressions of their abilities in the early church</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Women in the ancient world</a:t>
            </a:r>
          </a:p>
        </p:txBody>
      </p:sp>
      <p:sp>
        <p:nvSpPr>
          <p:cNvPr id="3" name="Content Placeholder 2"/>
          <p:cNvSpPr>
            <a:spLocks noGrp="1"/>
          </p:cNvSpPr>
          <p:nvPr>
            <p:ph idx="1"/>
          </p:nvPr>
        </p:nvSpPr>
        <p:spPr>
          <a:xfrm>
            <a:off x="225632" y="2286000"/>
            <a:ext cx="11798135" cy="3850523"/>
          </a:xfrm>
        </p:spPr>
        <p:txBody>
          <a:bodyPr>
            <a:noAutofit/>
          </a:bodyPr>
          <a:lstStyle/>
          <a:p>
            <a:r>
              <a:rPr lang="en-US" sz="4000" dirty="0"/>
              <a:t>VERY discriminated against</a:t>
            </a:r>
          </a:p>
          <a:p>
            <a:pPr lvl="1"/>
            <a:r>
              <a:rPr lang="en-US" sz="3200" dirty="0"/>
              <a:t>Jewish culture</a:t>
            </a:r>
          </a:p>
          <a:p>
            <a:pPr lvl="2"/>
            <a:r>
              <a:rPr lang="en-US" sz="3200" dirty="0"/>
              <a:t>Must be silent in public</a:t>
            </a:r>
          </a:p>
          <a:p>
            <a:pPr lvl="2"/>
            <a:r>
              <a:rPr lang="en-US" sz="3200" dirty="0"/>
              <a:t>Must walk behind her husband</a:t>
            </a:r>
          </a:p>
          <a:p>
            <a:pPr lvl="2"/>
            <a:r>
              <a:rPr lang="en-US" sz="3200" dirty="0"/>
              <a:t>Could be divorced for any reason</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Women in the ancient world</a:t>
            </a:r>
          </a:p>
        </p:txBody>
      </p:sp>
      <p:sp>
        <p:nvSpPr>
          <p:cNvPr id="3" name="Content Placeholder 2"/>
          <p:cNvSpPr>
            <a:spLocks noGrp="1"/>
          </p:cNvSpPr>
          <p:nvPr>
            <p:ph idx="1"/>
          </p:nvPr>
        </p:nvSpPr>
        <p:spPr/>
        <p:txBody>
          <a:bodyPr>
            <a:noAutofit/>
          </a:bodyPr>
          <a:lstStyle/>
          <a:p>
            <a:r>
              <a:rPr lang="en-US" sz="4000" dirty="0"/>
              <a:t>VERY discriminated against</a:t>
            </a:r>
          </a:p>
          <a:p>
            <a:pPr lvl="1"/>
            <a:r>
              <a:rPr lang="en-US" sz="3200" dirty="0"/>
              <a:t>Greek culture</a:t>
            </a:r>
          </a:p>
          <a:p>
            <a:pPr lvl="2"/>
            <a:r>
              <a:rPr lang="en-US" sz="3200" dirty="0"/>
              <a:t>Typically excluded from formal education</a:t>
            </a:r>
          </a:p>
          <a:p>
            <a:pPr lvl="2"/>
            <a:r>
              <a:rPr lang="en-US" sz="3200" dirty="0"/>
              <a:t>Ritual Prostitution</a:t>
            </a:r>
          </a:p>
          <a:p>
            <a:pPr lvl="2"/>
            <a:r>
              <a:rPr lang="en-US" sz="3200" dirty="0"/>
              <a:t>Forced to stay at home </a:t>
            </a:r>
          </a:p>
          <a:p>
            <a:pPr lvl="2"/>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Women in the ancient world</a:t>
            </a:r>
          </a:p>
        </p:txBody>
      </p:sp>
      <p:sp>
        <p:nvSpPr>
          <p:cNvPr id="3" name="Content Placeholder 2"/>
          <p:cNvSpPr>
            <a:spLocks noGrp="1"/>
          </p:cNvSpPr>
          <p:nvPr>
            <p:ph idx="1"/>
          </p:nvPr>
        </p:nvSpPr>
        <p:spPr/>
        <p:txBody>
          <a:bodyPr>
            <a:normAutofit/>
          </a:bodyPr>
          <a:lstStyle/>
          <a:p>
            <a:r>
              <a:rPr lang="en-US" sz="4400" dirty="0"/>
              <a:t>Now Jesus comes along with a different perspective toward women</a:t>
            </a:r>
            <a:endParaRPr lang="en-US" sz="3600" dirty="0"/>
          </a:p>
          <a:p>
            <a:pPr lvl="2"/>
            <a:endParaRPr lang="en-US" sz="3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Luke 10</a:t>
            </a:r>
          </a:p>
        </p:txBody>
      </p:sp>
      <p:sp>
        <p:nvSpPr>
          <p:cNvPr id="3" name="Content Placeholder 2"/>
          <p:cNvSpPr>
            <a:spLocks noGrp="1"/>
          </p:cNvSpPr>
          <p:nvPr>
            <p:ph idx="1"/>
          </p:nvPr>
        </p:nvSpPr>
        <p:spPr>
          <a:xfrm>
            <a:off x="168232" y="1981200"/>
            <a:ext cx="11798135" cy="4466009"/>
          </a:xfrm>
        </p:spPr>
        <p:txBody>
          <a:bodyPr>
            <a:noAutofit/>
          </a:bodyPr>
          <a:lstStyle/>
          <a:p>
            <a:pPr>
              <a:buNone/>
            </a:pPr>
            <a:r>
              <a:rPr lang="en-US" sz="3600" dirty="0"/>
              <a:t>Luke 10:38 Now as they were traveling along, He entered a village; and a woman named Martha welcomed Him into her home. 39	She had a sister called Mary, who was seated at the Lord’s feet, listening to His word. 40 But Martha was distracted with all her preparations; and she came up to Him and said,</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Luke 10</a:t>
            </a:r>
          </a:p>
        </p:txBody>
      </p:sp>
      <p:sp>
        <p:nvSpPr>
          <p:cNvPr id="3" name="Content Placeholder 2"/>
          <p:cNvSpPr>
            <a:spLocks noGrp="1"/>
          </p:cNvSpPr>
          <p:nvPr>
            <p:ph idx="1"/>
          </p:nvPr>
        </p:nvSpPr>
        <p:spPr>
          <a:xfrm>
            <a:off x="241675" y="2081046"/>
            <a:ext cx="11798135" cy="4466009"/>
          </a:xfrm>
        </p:spPr>
        <p:txBody>
          <a:bodyPr>
            <a:noAutofit/>
          </a:bodyPr>
          <a:lstStyle/>
          <a:p>
            <a:pPr>
              <a:buNone/>
            </a:pPr>
            <a:r>
              <a:rPr lang="en-US" sz="3600" dirty="0"/>
              <a:t>“Lord, do You not care that my sister has left me to do all the serving alone? Then tell her to help me.”41 But the Lord answered and said to her, “Martha, Martha, you are worried and bothered about so many things; 42 but only one thing is necessary, for Mary has chosen the good part, which shall not be taken away from her.”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Galatians 3</a:t>
            </a:r>
          </a:p>
        </p:txBody>
      </p:sp>
      <p:sp>
        <p:nvSpPr>
          <p:cNvPr id="3" name="Content Placeholder 2"/>
          <p:cNvSpPr>
            <a:spLocks noGrp="1"/>
          </p:cNvSpPr>
          <p:nvPr>
            <p:ph idx="1"/>
          </p:nvPr>
        </p:nvSpPr>
        <p:spPr/>
        <p:txBody>
          <a:bodyPr>
            <a:noAutofit/>
          </a:bodyPr>
          <a:lstStyle/>
          <a:p>
            <a:pPr>
              <a:buNone/>
            </a:pPr>
            <a:r>
              <a:rPr lang="en-US" sz="4000" dirty="0"/>
              <a:t>Gal 3:28 There is neither Jew nor Greek, there is neither slave nor free man, there is </a:t>
            </a:r>
            <a:r>
              <a:rPr lang="en-US" sz="4000" u="sng" dirty="0"/>
              <a:t>neither male nor female</a:t>
            </a:r>
            <a:r>
              <a:rPr lang="en-US" sz="4000" dirty="0"/>
              <a:t>; for you are all one in Christ Jesus. </a:t>
            </a:r>
          </a:p>
          <a:p>
            <a:r>
              <a:rPr lang="en-US" sz="4000" dirty="0"/>
              <a:t>New found freedom for women, and new roles “Prophesying” = similar to preaching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10DFF7-F672-2710-8143-CE04E05CA0B7}"/>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xmlns="" id="{144B3994-AF06-8D62-F558-237CA45779AC}"/>
              </a:ext>
            </a:extLst>
          </p:cNvPr>
          <p:cNvSpPr>
            <a:spLocks noGrp="1"/>
          </p:cNvSpPr>
          <p:nvPr>
            <p:ph idx="1"/>
          </p:nvPr>
        </p:nvSpPr>
        <p:spPr/>
        <p:txBody>
          <a:bodyPr>
            <a:normAutofit/>
          </a:bodyPr>
          <a:lstStyle/>
          <a:p>
            <a:r>
              <a:rPr lang="en-US" sz="4000" dirty="0"/>
              <a:t>Introduction Ch.1</a:t>
            </a:r>
          </a:p>
          <a:p>
            <a:r>
              <a:rPr lang="en-US" sz="4000" dirty="0"/>
              <a:t>Unity and wisdom Ch. 2</a:t>
            </a:r>
          </a:p>
          <a:p>
            <a:r>
              <a:rPr lang="en-US" sz="4000" dirty="0"/>
              <a:t>Confrontation, and church discipline Ch. 3-5</a:t>
            </a:r>
          </a:p>
          <a:p>
            <a:r>
              <a:rPr lang="en-US" sz="4000" dirty="0"/>
              <a:t>Practical Ways to live for God Ch. 6-10</a:t>
            </a:r>
          </a:p>
        </p:txBody>
      </p:sp>
    </p:spTree>
    <p:extLst>
      <p:ext uri="{BB962C8B-B14F-4D97-AF65-F5344CB8AC3E}">
        <p14:creationId xmlns:p14="http://schemas.microsoft.com/office/powerpoint/2010/main" val="33888008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Galatians 3</a:t>
            </a:r>
          </a:p>
        </p:txBody>
      </p:sp>
      <p:sp>
        <p:nvSpPr>
          <p:cNvPr id="3" name="Content Placeholder 2"/>
          <p:cNvSpPr>
            <a:spLocks noGrp="1"/>
          </p:cNvSpPr>
          <p:nvPr>
            <p:ph idx="1"/>
          </p:nvPr>
        </p:nvSpPr>
        <p:spPr/>
        <p:txBody>
          <a:bodyPr>
            <a:noAutofit/>
          </a:bodyPr>
          <a:lstStyle/>
          <a:p>
            <a:pPr>
              <a:buNone/>
            </a:pPr>
            <a:r>
              <a:rPr lang="en-US" sz="4000" dirty="0"/>
              <a:t>Gal 3:28 There is neither Jew nor Greek, there is neither slave nor free man, there is </a:t>
            </a:r>
            <a:r>
              <a:rPr lang="en-US" sz="4000" u="sng" dirty="0"/>
              <a:t>neither male nor female</a:t>
            </a:r>
            <a:r>
              <a:rPr lang="en-US" sz="4000" dirty="0"/>
              <a:t>; for you are all one in Christ Jesus. </a:t>
            </a:r>
          </a:p>
          <a:p>
            <a:r>
              <a:rPr lang="en-US" sz="4000" dirty="0"/>
              <a:t>New found freedom for women, and new roles “Prophesying” = preaching</a:t>
            </a:r>
          </a:p>
        </p:txBody>
      </p:sp>
      <p:sp>
        <p:nvSpPr>
          <p:cNvPr id="5" name="TextBox 4">
            <a:extLst>
              <a:ext uri="{FF2B5EF4-FFF2-40B4-BE49-F238E27FC236}">
                <a16:creationId xmlns:a16="http://schemas.microsoft.com/office/drawing/2014/main" xmlns="" id="{18A14FB1-5C15-292C-4A80-7B511E0B7CED}"/>
              </a:ext>
            </a:extLst>
          </p:cNvPr>
          <p:cNvSpPr txBox="1"/>
          <p:nvPr/>
        </p:nvSpPr>
        <p:spPr>
          <a:xfrm>
            <a:off x="168232" y="304801"/>
            <a:ext cx="11855536" cy="55707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r>
              <a:rPr lang="en-US" sz="4000" dirty="0"/>
              <a:t>“The Christian faith brought freedom and hope to women, children, and slaves. It taught that all people, regardless of race or sex, were equal before their Creator, and that all believers were one in Jesus Christ (Gal. 3:28). As we have noted before, the local church was perhaps the only fellowship in the Roman Empire that welcomed all people, regardless of nationality, social status, sex, or economic position.”</a:t>
            </a:r>
          </a:p>
          <a:p>
            <a:pPr lvl="1"/>
            <a:r>
              <a:rPr lang="en-US" dirty="0"/>
              <a:t> </a:t>
            </a:r>
            <a:r>
              <a:rPr lang="en-US" dirty="0" err="1"/>
              <a:t>Wiersbe</a:t>
            </a:r>
            <a:r>
              <a:rPr lang="en-US" dirty="0"/>
              <a:t>, W. W. (1996).  (Vol. 1, p. 603). Victor Books.  </a:t>
            </a:r>
            <a:r>
              <a:rPr lang="en-US" dirty="0" err="1"/>
              <a:t>Wiersbe</a:t>
            </a:r>
            <a:r>
              <a:rPr lang="en-US" dirty="0"/>
              <a:t>, W. W. (1996). </a:t>
            </a:r>
            <a:r>
              <a:rPr lang="en-US" dirty="0">
                <a:hlinkClick r:id="rId2"/>
              </a:rPr>
              <a:t>The Bible exposition commentary (Vol. 1, p. 603). Victor Books.</a:t>
            </a:r>
          </a:p>
        </p:txBody>
      </p:sp>
    </p:spTree>
    <p:extLst>
      <p:ext uri="{BB962C8B-B14F-4D97-AF65-F5344CB8AC3E}">
        <p14:creationId xmlns:p14="http://schemas.microsoft.com/office/powerpoint/2010/main" val="14262383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11</a:t>
            </a:r>
          </a:p>
        </p:txBody>
      </p:sp>
      <p:sp>
        <p:nvSpPr>
          <p:cNvPr id="3" name="Content Placeholder 2"/>
          <p:cNvSpPr>
            <a:spLocks noGrp="1"/>
          </p:cNvSpPr>
          <p:nvPr>
            <p:ph idx="1"/>
          </p:nvPr>
        </p:nvSpPr>
        <p:spPr/>
        <p:txBody>
          <a:bodyPr>
            <a:noAutofit/>
          </a:bodyPr>
          <a:lstStyle/>
          <a:p>
            <a:pPr>
              <a:buNone/>
            </a:pPr>
            <a:r>
              <a:rPr lang="en-US" sz="3600" dirty="0"/>
              <a:t>1 Cor 11:4 Every man who has something on his head while praying or prophesying, disgraces his head. 5 But every woman who has her head uncovered </a:t>
            </a:r>
            <a:r>
              <a:rPr lang="en-US" sz="3600" b="1" u="sng" dirty="0"/>
              <a:t>while praying or prophesying</a:t>
            </a:r>
            <a:r>
              <a:rPr lang="en-US" sz="3600" dirty="0"/>
              <a:t>, disgraces her head; for she is one and the same with her whose head is shorn. </a:t>
            </a:r>
            <a:endParaRPr lang="en-US" dirty="0"/>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11</a:t>
            </a:r>
          </a:p>
        </p:txBody>
      </p:sp>
      <p:sp>
        <p:nvSpPr>
          <p:cNvPr id="3" name="Content Placeholder 2"/>
          <p:cNvSpPr>
            <a:spLocks noGrp="1"/>
          </p:cNvSpPr>
          <p:nvPr>
            <p:ph idx="1"/>
          </p:nvPr>
        </p:nvSpPr>
        <p:spPr/>
        <p:txBody>
          <a:bodyPr>
            <a:noAutofit/>
          </a:bodyPr>
          <a:lstStyle/>
          <a:p>
            <a:pPr>
              <a:buNone/>
            </a:pPr>
            <a:r>
              <a:rPr lang="en-US" sz="3600" dirty="0"/>
              <a:t>1 Cor 11:4 Every man who has something on his head while praying or prophesying, disgraces his head. 5 </a:t>
            </a:r>
            <a:r>
              <a:rPr lang="en-US" sz="3600" b="1" u="sng" dirty="0"/>
              <a:t>But every woman who has her head uncovered </a:t>
            </a:r>
            <a:r>
              <a:rPr lang="en-US" sz="3600" dirty="0"/>
              <a:t>while praying or prophesying, </a:t>
            </a:r>
            <a:r>
              <a:rPr lang="en-US" sz="3600" b="1" u="sng" dirty="0"/>
              <a:t>disgraces her head; for she is one and the same with her whose head is shorn. </a:t>
            </a:r>
            <a:endParaRPr lang="en-US" b="1" u="sng" dirty="0"/>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11</a:t>
            </a:r>
          </a:p>
        </p:txBody>
      </p:sp>
      <p:sp>
        <p:nvSpPr>
          <p:cNvPr id="3" name="Content Placeholder 2"/>
          <p:cNvSpPr>
            <a:spLocks noGrp="1"/>
          </p:cNvSpPr>
          <p:nvPr>
            <p:ph idx="1"/>
          </p:nvPr>
        </p:nvSpPr>
        <p:spPr/>
        <p:txBody>
          <a:bodyPr>
            <a:noAutofit/>
          </a:bodyPr>
          <a:lstStyle/>
          <a:p>
            <a:pPr>
              <a:buNone/>
            </a:pPr>
            <a:r>
              <a:rPr lang="en-US" sz="3600" dirty="0"/>
              <a:t>1 Cor 11:4 Every man who has something on his head while praying or prophesying, disgraces his head. 5 </a:t>
            </a:r>
            <a:r>
              <a:rPr lang="en-US" sz="3600" b="1" u="sng" dirty="0"/>
              <a:t>But every woman who has her head uncovered </a:t>
            </a:r>
            <a:r>
              <a:rPr lang="en-US" sz="3600" dirty="0"/>
              <a:t>while praying or prophesying, </a:t>
            </a:r>
            <a:r>
              <a:rPr lang="en-US" sz="3600" b="1" u="sng" dirty="0"/>
              <a:t>disgraces her head; for she is one and the same with her whose head is shorn. </a:t>
            </a:r>
            <a:endParaRPr lang="en-US" b="1" u="sng" dirty="0"/>
          </a:p>
        </p:txBody>
      </p:sp>
      <p:sp>
        <p:nvSpPr>
          <p:cNvPr id="4" name="TextBox 3"/>
          <p:cNvSpPr txBox="1"/>
          <p:nvPr/>
        </p:nvSpPr>
        <p:spPr>
          <a:xfrm>
            <a:off x="1828800" y="990601"/>
            <a:ext cx="8077200" cy="2585323"/>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sz="5400" dirty="0"/>
              <a:t>Only prostitutes and convicted adulteresses wore short hair.</a:t>
            </a: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11</a:t>
            </a:r>
          </a:p>
        </p:txBody>
      </p:sp>
      <p:sp>
        <p:nvSpPr>
          <p:cNvPr id="3" name="Content Placeholder 2"/>
          <p:cNvSpPr>
            <a:spLocks noGrp="1"/>
          </p:cNvSpPr>
          <p:nvPr>
            <p:ph idx="1"/>
          </p:nvPr>
        </p:nvSpPr>
        <p:spPr/>
        <p:txBody>
          <a:bodyPr>
            <a:noAutofit/>
          </a:bodyPr>
          <a:lstStyle/>
          <a:p>
            <a:pPr>
              <a:buNone/>
            </a:pPr>
            <a:r>
              <a:rPr lang="en-US" sz="3600" dirty="0"/>
              <a:t>1 Cor 11:4 Every man who has something on his head while praying or prophesying, disgraces his head. 5 </a:t>
            </a:r>
            <a:r>
              <a:rPr lang="en-US" sz="3600" b="1" u="sng" dirty="0"/>
              <a:t>But every woman who has her head uncovered </a:t>
            </a:r>
            <a:r>
              <a:rPr lang="en-US" sz="3600" dirty="0"/>
              <a:t>while praying or prophesying, </a:t>
            </a:r>
            <a:r>
              <a:rPr lang="en-US" sz="3600" b="1" u="sng" dirty="0"/>
              <a:t>disgraces her head; for she is one and the same with her whose head is shorn. </a:t>
            </a:r>
            <a:endParaRPr lang="en-US" b="1" u="sng" dirty="0"/>
          </a:p>
        </p:txBody>
      </p:sp>
      <p:sp>
        <p:nvSpPr>
          <p:cNvPr id="4" name="TextBox 3"/>
          <p:cNvSpPr txBox="1"/>
          <p:nvPr/>
        </p:nvSpPr>
        <p:spPr>
          <a:xfrm>
            <a:off x="1828800" y="990601"/>
            <a:ext cx="8077200" cy="2585323"/>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sz="5400" dirty="0"/>
              <a:t>Only prostitutes and convicted adulteresses wore short hair, </a:t>
            </a:r>
          </a:p>
        </p:txBody>
      </p:sp>
      <p:sp>
        <p:nvSpPr>
          <p:cNvPr id="5" name="TextBox 4">
            <a:extLst>
              <a:ext uri="{FF2B5EF4-FFF2-40B4-BE49-F238E27FC236}">
                <a16:creationId xmlns:a16="http://schemas.microsoft.com/office/drawing/2014/main" xmlns="" id="{0E5F53CC-8B21-3CE5-E63B-7789142910F4}"/>
              </a:ext>
            </a:extLst>
          </p:cNvPr>
          <p:cNvSpPr txBox="1"/>
          <p:nvPr/>
        </p:nvSpPr>
        <p:spPr>
          <a:xfrm>
            <a:off x="2971800" y="3276601"/>
            <a:ext cx="5257800" cy="2554545"/>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r>
              <a:rPr lang="en-US" sz="4000" dirty="0"/>
              <a:t>Their new freedom was giving people the wrong idea about following Christ</a:t>
            </a:r>
          </a:p>
        </p:txBody>
      </p:sp>
    </p:spTree>
    <p:extLst>
      <p:ext uri="{BB962C8B-B14F-4D97-AF65-F5344CB8AC3E}">
        <p14:creationId xmlns:p14="http://schemas.microsoft.com/office/powerpoint/2010/main" val="2185554393"/>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to do with difficult passages</a:t>
            </a:r>
          </a:p>
        </p:txBody>
      </p:sp>
      <p:sp>
        <p:nvSpPr>
          <p:cNvPr id="4" name="Rectangle 3">
            <a:extLst>
              <a:ext uri="{FF2B5EF4-FFF2-40B4-BE49-F238E27FC236}">
                <a16:creationId xmlns:a16="http://schemas.microsoft.com/office/drawing/2014/main" xmlns="" id="{36C539F6-2DB3-0410-1BFC-07F3E114665D}"/>
              </a:ext>
            </a:extLst>
          </p:cNvPr>
          <p:cNvSpPr/>
          <p:nvPr/>
        </p:nvSpPr>
        <p:spPr>
          <a:xfrm>
            <a:off x="225633" y="3810000"/>
            <a:ext cx="11432967" cy="14478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normAutofit/>
          </a:bodyPr>
          <a:lstStyle/>
          <a:p>
            <a:r>
              <a:rPr lang="en-US" sz="3600" dirty="0"/>
              <a:t>Remember Context</a:t>
            </a:r>
          </a:p>
          <a:p>
            <a:r>
              <a:rPr lang="en-US" sz="3600" dirty="0"/>
              <a:t>Interpret the unclear with the help of the clear</a:t>
            </a:r>
          </a:p>
          <a:p>
            <a:r>
              <a:rPr lang="en-US" sz="3600" dirty="0"/>
              <a:t>Get as much cultural and historical background as you can</a:t>
            </a:r>
          </a:p>
          <a:p>
            <a:r>
              <a:rPr lang="en-US" sz="3600" dirty="0"/>
              <a:t>Admit defeat, when necessary, rather than conjecture.</a:t>
            </a:r>
          </a:p>
        </p:txBody>
      </p:sp>
    </p:spTree>
    <p:extLst>
      <p:ext uri="{BB962C8B-B14F-4D97-AF65-F5344CB8AC3E}">
        <p14:creationId xmlns:p14="http://schemas.microsoft.com/office/powerpoint/2010/main" val="2960818301"/>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08333E-7 -1.11111E-6 L -0.00612 -0.31805 " pathEditMode="relative" rAng="0" ptsTypes="AA">
                                      <p:cBhvr>
                                        <p:cTn id="6" dur="2000" fill="hold"/>
                                        <p:tgtEl>
                                          <p:spTgt spid="4"/>
                                        </p:tgtEl>
                                        <p:attrNameLst>
                                          <p:attrName>ppt_x</p:attrName>
                                          <p:attrName>ppt_y</p:attrName>
                                        </p:attrNameLst>
                                      </p:cBhvr>
                                      <p:rCtr x="-313" y="-1590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principle</a:t>
            </a:r>
          </a:p>
        </p:txBody>
      </p:sp>
      <p:sp>
        <p:nvSpPr>
          <p:cNvPr id="3" name="Content Placeholder 2"/>
          <p:cNvSpPr>
            <a:spLocks noGrp="1"/>
          </p:cNvSpPr>
          <p:nvPr>
            <p:ph idx="1"/>
          </p:nvPr>
        </p:nvSpPr>
        <p:spPr/>
        <p:txBody>
          <a:bodyPr>
            <a:noAutofit/>
          </a:bodyPr>
          <a:lstStyle/>
          <a:p>
            <a:r>
              <a:rPr lang="en-US" sz="4000" dirty="0"/>
              <a:t>Using your freedom to help others</a:t>
            </a:r>
          </a:p>
          <a:p>
            <a:r>
              <a:rPr lang="en-US" sz="4000" dirty="0"/>
              <a:t>Being strategic</a:t>
            </a:r>
          </a:p>
          <a:p>
            <a:r>
              <a:rPr lang="en-US" sz="4000" dirty="0"/>
              <a:t>Don’t confuse people and make them think Christian women are all prostitutes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Reason</a:t>
            </a:r>
          </a:p>
        </p:txBody>
      </p:sp>
      <p:sp>
        <p:nvSpPr>
          <p:cNvPr id="3" name="Content Placeholder 2"/>
          <p:cNvSpPr>
            <a:spLocks noGrp="1"/>
          </p:cNvSpPr>
          <p:nvPr>
            <p:ph idx="1"/>
          </p:nvPr>
        </p:nvSpPr>
        <p:spPr/>
        <p:txBody>
          <a:bodyPr>
            <a:noAutofit/>
          </a:bodyPr>
          <a:lstStyle/>
          <a:p>
            <a:pPr>
              <a:buNone/>
            </a:pPr>
            <a:r>
              <a:rPr lang="en-US" sz="4000" dirty="0"/>
              <a:t>6 For if a woman does not cover her head, let her also have her hair cut off; but if </a:t>
            </a:r>
            <a:r>
              <a:rPr lang="en-US" sz="4000" u="sng" dirty="0"/>
              <a:t>it is disgraceful for a woman to have her hair cut off or her head shaved</a:t>
            </a:r>
            <a:r>
              <a:rPr lang="en-US" sz="4000" dirty="0"/>
              <a:t>, let her cover her head. </a:t>
            </a:r>
          </a:p>
        </p:txBody>
      </p:sp>
      <p:sp>
        <p:nvSpPr>
          <p:cNvPr id="5" name="TextBox 4">
            <a:extLst>
              <a:ext uri="{FF2B5EF4-FFF2-40B4-BE49-F238E27FC236}">
                <a16:creationId xmlns:a16="http://schemas.microsoft.com/office/drawing/2014/main" xmlns="" id="{773FE6C5-8499-F5A6-70C0-A2D68EEFF9E8}"/>
              </a:ext>
            </a:extLst>
          </p:cNvPr>
          <p:cNvSpPr txBox="1"/>
          <p:nvPr/>
        </p:nvSpPr>
        <p:spPr>
          <a:xfrm>
            <a:off x="4800600" y="533400"/>
            <a:ext cx="2514600" cy="923330"/>
          </a:xfrm>
          <a:prstGeom prst="rect">
            <a:avLst/>
          </a:prstGeom>
          <a:solidFill>
            <a:schemeClr val="accent6"/>
          </a:solidFill>
        </p:spPr>
        <p:txBody>
          <a:bodyPr wrap="square" rtlCol="0">
            <a:spAutoFit/>
          </a:bodyPr>
          <a:lstStyle/>
          <a:p>
            <a:r>
              <a:rPr lang="en-US" sz="5400" dirty="0"/>
              <a:t>Cultural</a:t>
            </a:r>
          </a:p>
        </p:txBody>
      </p:sp>
    </p:spTree>
    <p:extLst>
      <p:ext uri="{BB962C8B-B14F-4D97-AF65-F5344CB8AC3E}">
        <p14:creationId xmlns:p14="http://schemas.microsoft.com/office/powerpoint/2010/main" val="974372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principle</a:t>
            </a:r>
          </a:p>
        </p:txBody>
      </p:sp>
      <p:sp>
        <p:nvSpPr>
          <p:cNvPr id="3" name="Content Placeholder 2"/>
          <p:cNvSpPr>
            <a:spLocks noGrp="1"/>
          </p:cNvSpPr>
          <p:nvPr>
            <p:ph idx="1"/>
          </p:nvPr>
        </p:nvSpPr>
        <p:spPr/>
        <p:txBody>
          <a:bodyPr>
            <a:noAutofit/>
          </a:bodyPr>
          <a:lstStyle/>
          <a:p>
            <a:pPr>
              <a:buNone/>
            </a:pPr>
            <a:r>
              <a:rPr lang="en-US" sz="4000" dirty="0"/>
              <a:t>Applying this today?</a:t>
            </a:r>
          </a:p>
          <a:p>
            <a:r>
              <a:rPr lang="en-US" sz="4000" dirty="0"/>
              <a:t>Today it would be weird for Christian women to have to cover their heads</a:t>
            </a:r>
          </a:p>
          <a:p>
            <a:r>
              <a:rPr lang="en-US" sz="4000" dirty="0"/>
              <a:t>But we should be careful what we say about who we are by how we appear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principle</a:t>
            </a:r>
          </a:p>
        </p:txBody>
      </p:sp>
      <p:sp>
        <p:nvSpPr>
          <p:cNvPr id="3" name="Content Placeholder 2"/>
          <p:cNvSpPr>
            <a:spLocks noGrp="1"/>
          </p:cNvSpPr>
          <p:nvPr>
            <p:ph idx="1"/>
          </p:nvPr>
        </p:nvSpPr>
        <p:spPr/>
        <p:txBody>
          <a:bodyPr>
            <a:noAutofit/>
          </a:bodyPr>
          <a:lstStyle/>
          <a:p>
            <a:pPr>
              <a:buNone/>
            </a:pPr>
            <a:r>
              <a:rPr lang="en-US" sz="4000" dirty="0"/>
              <a:t>Applying this today?</a:t>
            </a:r>
          </a:p>
          <a:p>
            <a:r>
              <a:rPr lang="en-US" sz="4000" dirty="0"/>
              <a:t>Today it would be weird for Christian women to have to cover their heads</a:t>
            </a:r>
          </a:p>
          <a:p>
            <a:r>
              <a:rPr lang="en-US" sz="4000" dirty="0"/>
              <a:t>But we should be careful what we say about who we are by how we appear</a:t>
            </a:r>
          </a:p>
        </p:txBody>
      </p:sp>
      <p:sp>
        <p:nvSpPr>
          <p:cNvPr id="4" name="TextBox 3"/>
          <p:cNvSpPr txBox="1"/>
          <p:nvPr/>
        </p:nvSpPr>
        <p:spPr>
          <a:xfrm>
            <a:off x="1905000" y="1905001"/>
            <a:ext cx="6019800" cy="2554545"/>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sz="4000" dirty="0"/>
              <a:t>Being all things to all men, by being sensitive to the culture and willingly limiting our freedoms</a:t>
            </a: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10DFF7-F672-2710-8143-CE04E05CA0B7}"/>
              </a:ext>
            </a:extLst>
          </p:cNvPr>
          <p:cNvSpPr>
            <a:spLocks noGrp="1"/>
          </p:cNvSpPr>
          <p:nvPr>
            <p:ph type="title"/>
          </p:nvPr>
        </p:nvSpPr>
        <p:spPr/>
        <p:txBody>
          <a:bodyPr/>
          <a:lstStyle/>
          <a:p>
            <a:r>
              <a:rPr lang="en-US" dirty="0"/>
              <a:t>New section</a:t>
            </a:r>
          </a:p>
        </p:txBody>
      </p:sp>
      <p:sp>
        <p:nvSpPr>
          <p:cNvPr id="3" name="Content Placeholder 2">
            <a:extLst>
              <a:ext uri="{FF2B5EF4-FFF2-40B4-BE49-F238E27FC236}">
                <a16:creationId xmlns:a16="http://schemas.microsoft.com/office/drawing/2014/main" xmlns="" id="{144B3994-AF06-8D62-F558-237CA45779AC}"/>
              </a:ext>
            </a:extLst>
          </p:cNvPr>
          <p:cNvSpPr>
            <a:spLocks noGrp="1"/>
          </p:cNvSpPr>
          <p:nvPr>
            <p:ph idx="1"/>
          </p:nvPr>
        </p:nvSpPr>
        <p:spPr/>
        <p:txBody>
          <a:bodyPr>
            <a:normAutofit/>
          </a:bodyPr>
          <a:lstStyle/>
          <a:p>
            <a:r>
              <a:rPr lang="en-US" sz="4000" dirty="0"/>
              <a:t>Order and structure in Christian community  </a:t>
            </a:r>
            <a:r>
              <a:rPr lang="en-US" sz="2400" dirty="0"/>
              <a:t>(</a:t>
            </a:r>
            <a:r>
              <a:rPr lang="en-US" sz="2000" dirty="0"/>
              <a:t>Ch. 11-12)</a:t>
            </a:r>
            <a:endParaRPr lang="en-US" sz="4000" dirty="0"/>
          </a:p>
        </p:txBody>
      </p:sp>
    </p:spTree>
    <p:extLst>
      <p:ext uri="{BB962C8B-B14F-4D97-AF65-F5344CB8AC3E}">
        <p14:creationId xmlns:p14="http://schemas.microsoft.com/office/powerpoint/2010/main" val="2763086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11</a:t>
            </a:r>
          </a:p>
        </p:txBody>
      </p:sp>
      <p:sp>
        <p:nvSpPr>
          <p:cNvPr id="3" name="Content Placeholder 2"/>
          <p:cNvSpPr>
            <a:spLocks noGrp="1"/>
          </p:cNvSpPr>
          <p:nvPr>
            <p:ph idx="1"/>
          </p:nvPr>
        </p:nvSpPr>
        <p:spPr/>
        <p:txBody>
          <a:bodyPr>
            <a:normAutofit/>
          </a:bodyPr>
          <a:lstStyle/>
          <a:p>
            <a:pPr>
              <a:buNone/>
            </a:pPr>
            <a:r>
              <a:rPr lang="en-US" sz="4400" dirty="0"/>
              <a:t>3 But I want you to understand that Christ is the head of every man, and the man is the head of a woman, and God is the head of Christ. </a:t>
            </a:r>
          </a:p>
          <a:p>
            <a:pPr>
              <a:buNone/>
            </a:pPr>
            <a:endParaRPr lang="en-US" sz="4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11</a:t>
            </a:r>
          </a:p>
        </p:txBody>
      </p:sp>
      <p:sp>
        <p:nvSpPr>
          <p:cNvPr id="3" name="Content Placeholder 2"/>
          <p:cNvSpPr>
            <a:spLocks noGrp="1"/>
          </p:cNvSpPr>
          <p:nvPr>
            <p:ph idx="1"/>
          </p:nvPr>
        </p:nvSpPr>
        <p:spPr>
          <a:xfrm>
            <a:off x="225633" y="2249489"/>
            <a:ext cx="11798135" cy="3389312"/>
          </a:xfrm>
        </p:spPr>
        <p:txBody>
          <a:bodyPr>
            <a:normAutofit/>
          </a:bodyPr>
          <a:lstStyle/>
          <a:p>
            <a:pPr>
              <a:buNone/>
            </a:pPr>
            <a:r>
              <a:rPr lang="en-US" sz="4400" dirty="0"/>
              <a:t>3 But I want you to understand that Christ is the head of every man, and the man is the head of a woman, and God is the head of Christ. </a:t>
            </a:r>
          </a:p>
          <a:p>
            <a:pPr>
              <a:buNone/>
            </a:pPr>
            <a:endParaRPr lang="en-US" sz="4000" dirty="0"/>
          </a:p>
        </p:txBody>
      </p:sp>
      <p:sp>
        <p:nvSpPr>
          <p:cNvPr id="4" name="TextBox 3"/>
          <p:cNvSpPr txBox="1"/>
          <p:nvPr/>
        </p:nvSpPr>
        <p:spPr>
          <a:xfrm>
            <a:off x="7391400" y="1524000"/>
            <a:ext cx="1524000" cy="3154710"/>
          </a:xfrm>
          <a:prstGeom prst="rect">
            <a:avLst/>
          </a:prstGeom>
          <a:noFill/>
        </p:spPr>
        <p:txBody>
          <a:bodyPr wrap="square" rtlCol="0">
            <a:spAutoFit/>
          </a:bodyPr>
          <a:lstStyle/>
          <a:p>
            <a:pPr algn="ctr"/>
            <a:r>
              <a:rPr lang="en-US" sz="19900" dirty="0">
                <a:solidFill>
                  <a:srgbClr val="FF0000"/>
                </a:solidFill>
              </a:rPr>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to do with difficult passages</a:t>
            </a:r>
          </a:p>
        </p:txBody>
      </p:sp>
      <p:sp>
        <p:nvSpPr>
          <p:cNvPr id="4" name="Rectangle 3">
            <a:extLst>
              <a:ext uri="{FF2B5EF4-FFF2-40B4-BE49-F238E27FC236}">
                <a16:creationId xmlns:a16="http://schemas.microsoft.com/office/drawing/2014/main" xmlns="" id="{36C539F6-2DB3-0410-1BFC-07F3E114665D}"/>
              </a:ext>
            </a:extLst>
          </p:cNvPr>
          <p:cNvSpPr/>
          <p:nvPr/>
        </p:nvSpPr>
        <p:spPr>
          <a:xfrm>
            <a:off x="304800" y="2102417"/>
            <a:ext cx="11432967" cy="793183"/>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normAutofit/>
          </a:bodyPr>
          <a:lstStyle/>
          <a:p>
            <a:r>
              <a:rPr lang="en-US" sz="3600" dirty="0"/>
              <a:t>Remember Context</a:t>
            </a:r>
          </a:p>
          <a:p>
            <a:r>
              <a:rPr lang="en-US" sz="3600" dirty="0"/>
              <a:t>Interpret the unclear with the help of the clear</a:t>
            </a:r>
          </a:p>
          <a:p>
            <a:r>
              <a:rPr lang="en-US" sz="3600" dirty="0"/>
              <a:t>Get as much cultural and historical background as you can</a:t>
            </a:r>
          </a:p>
          <a:p>
            <a:r>
              <a:rPr lang="en-US" sz="3600" dirty="0"/>
              <a:t>Admit defeat, when necessary, rather than conjecture.</a:t>
            </a:r>
          </a:p>
        </p:txBody>
      </p:sp>
    </p:spTree>
    <p:extLst>
      <p:ext uri="{BB962C8B-B14F-4D97-AF65-F5344CB8AC3E}">
        <p14:creationId xmlns:p14="http://schemas.microsoft.com/office/powerpoint/2010/main" val="820790169"/>
      </p:ext>
    </p:extLst>
  </p:cSld>
  <p:clrMapOvr>
    <a:masterClrMapping/>
  </p:clrMapOvr>
  <p:transition>
    <p:split orient="ver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1F7548-DE6B-865A-3012-2FF4AE2E1B90}"/>
              </a:ext>
            </a:extLst>
          </p:cNvPr>
          <p:cNvSpPr>
            <a:spLocks noGrp="1"/>
          </p:cNvSpPr>
          <p:nvPr>
            <p:ph type="title"/>
          </p:nvPr>
        </p:nvSpPr>
        <p:spPr/>
        <p:txBody>
          <a:bodyPr/>
          <a:lstStyle/>
          <a:p>
            <a:r>
              <a:rPr lang="en-US" sz="4400" dirty="0"/>
              <a:t>Order requires roles</a:t>
            </a:r>
          </a:p>
        </p:txBody>
      </p:sp>
      <p:sp>
        <p:nvSpPr>
          <p:cNvPr id="3" name="Content Placeholder 2">
            <a:extLst>
              <a:ext uri="{FF2B5EF4-FFF2-40B4-BE49-F238E27FC236}">
                <a16:creationId xmlns:a16="http://schemas.microsoft.com/office/drawing/2014/main" xmlns="" id="{9D0A2A65-0548-3553-006C-A29E34B7C220}"/>
              </a:ext>
            </a:extLst>
          </p:cNvPr>
          <p:cNvSpPr>
            <a:spLocks noGrp="1"/>
          </p:cNvSpPr>
          <p:nvPr>
            <p:ph idx="1"/>
          </p:nvPr>
        </p:nvSpPr>
        <p:spPr/>
        <p:txBody>
          <a:bodyPr/>
          <a:lstStyle/>
          <a:p>
            <a:r>
              <a:rPr lang="en-US" sz="3800" dirty="0"/>
              <a:t>Order in the Trinity</a:t>
            </a:r>
          </a:p>
          <a:p>
            <a:pPr lvl="1"/>
            <a:r>
              <a:rPr lang="en-US" sz="3200" dirty="0"/>
              <a:t>God is the Father</a:t>
            </a:r>
          </a:p>
          <a:p>
            <a:pPr lvl="1"/>
            <a:r>
              <a:rPr lang="en-US" sz="3200" dirty="0"/>
              <a:t>Jesus is the Son</a:t>
            </a:r>
          </a:p>
          <a:p>
            <a:pPr lvl="1"/>
            <a:endParaRPr lang="en-US" dirty="0"/>
          </a:p>
          <a:p>
            <a:r>
              <a:rPr lang="en-US" sz="4000" dirty="0"/>
              <a:t>Marriage has roles</a:t>
            </a:r>
          </a:p>
          <a:p>
            <a:pPr lvl="1"/>
            <a:r>
              <a:rPr lang="en-US" sz="3200" dirty="0"/>
              <a:t>Husbands are supposed to lead in their marriages</a:t>
            </a:r>
          </a:p>
        </p:txBody>
      </p:sp>
    </p:spTree>
    <p:extLst>
      <p:ext uri="{BB962C8B-B14F-4D97-AF65-F5344CB8AC3E}">
        <p14:creationId xmlns:p14="http://schemas.microsoft.com/office/powerpoint/2010/main" val="863176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Order requires roles</a:t>
            </a:r>
            <a:endParaRPr lang="en-US" dirty="0"/>
          </a:p>
        </p:txBody>
      </p:sp>
      <p:sp>
        <p:nvSpPr>
          <p:cNvPr id="3" name="Content Placeholder 2"/>
          <p:cNvSpPr>
            <a:spLocks noGrp="1"/>
          </p:cNvSpPr>
          <p:nvPr>
            <p:ph idx="1"/>
          </p:nvPr>
        </p:nvSpPr>
        <p:spPr/>
        <p:txBody>
          <a:bodyPr>
            <a:normAutofit/>
          </a:bodyPr>
          <a:lstStyle/>
          <a:p>
            <a:r>
              <a:rPr lang="en-US" sz="4400" dirty="0"/>
              <a:t>The Father leads Christ</a:t>
            </a:r>
          </a:p>
          <a:p>
            <a:r>
              <a:rPr lang="en-US" sz="4400" dirty="0"/>
              <a:t>Christ leads the church</a:t>
            </a:r>
          </a:p>
          <a:p>
            <a:r>
              <a:rPr lang="en-US" sz="4400" dirty="0"/>
              <a:t>Husbands lead their wives</a:t>
            </a:r>
          </a:p>
        </p:txBody>
      </p:sp>
      <p:sp>
        <p:nvSpPr>
          <p:cNvPr id="4" name="TextBox 3">
            <a:extLst>
              <a:ext uri="{FF2B5EF4-FFF2-40B4-BE49-F238E27FC236}">
                <a16:creationId xmlns:a16="http://schemas.microsoft.com/office/drawing/2014/main" xmlns="" id="{294ED691-D4E0-F1F3-E574-32EC01C6A095}"/>
              </a:ext>
            </a:extLst>
          </p:cNvPr>
          <p:cNvSpPr txBox="1"/>
          <p:nvPr/>
        </p:nvSpPr>
        <p:spPr>
          <a:xfrm>
            <a:off x="5029200" y="5105400"/>
            <a:ext cx="4572000" cy="1323439"/>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en-US" sz="4000" dirty="0"/>
              <a:t>Must be one of the those cultural things!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1F7548-DE6B-865A-3012-2FF4AE2E1B90}"/>
              </a:ext>
            </a:extLst>
          </p:cNvPr>
          <p:cNvSpPr>
            <a:spLocks noGrp="1"/>
          </p:cNvSpPr>
          <p:nvPr>
            <p:ph type="title"/>
          </p:nvPr>
        </p:nvSpPr>
        <p:spPr/>
        <p:txBody>
          <a:bodyPr/>
          <a:lstStyle/>
          <a:p>
            <a:r>
              <a:rPr lang="en-US" dirty="0"/>
              <a:t>The reason</a:t>
            </a:r>
          </a:p>
        </p:txBody>
      </p:sp>
      <p:sp>
        <p:nvSpPr>
          <p:cNvPr id="3" name="Content Placeholder 2">
            <a:extLst>
              <a:ext uri="{FF2B5EF4-FFF2-40B4-BE49-F238E27FC236}">
                <a16:creationId xmlns:a16="http://schemas.microsoft.com/office/drawing/2014/main" xmlns="" id="{9D0A2A65-0548-3553-006C-A29E34B7C220}"/>
              </a:ext>
            </a:extLst>
          </p:cNvPr>
          <p:cNvSpPr>
            <a:spLocks noGrp="1"/>
          </p:cNvSpPr>
          <p:nvPr>
            <p:ph idx="1"/>
          </p:nvPr>
        </p:nvSpPr>
        <p:spPr/>
        <p:txBody>
          <a:bodyPr>
            <a:normAutofit/>
          </a:bodyPr>
          <a:lstStyle/>
          <a:p>
            <a:pPr marL="0" indent="0" algn="l" rtl="0">
              <a:buNone/>
            </a:pPr>
            <a:r>
              <a:rPr lang="en-US" sz="3600" dirty="0"/>
              <a:t>7  For a man ought not to have his head covered, since he is the image and glory of God; but the woman is the glory of man. 8 For man does not originate from woman, but woman from man; 9 for indeed man was not created for the woman’s sake, but woman for the man’s sake.</a:t>
            </a:r>
          </a:p>
          <a:p>
            <a:pPr marL="0" indent="0">
              <a:buNone/>
            </a:pPr>
            <a:endParaRPr lang="en-US" dirty="0"/>
          </a:p>
        </p:txBody>
      </p:sp>
    </p:spTree>
    <p:extLst>
      <p:ext uri="{BB962C8B-B14F-4D97-AF65-F5344CB8AC3E}">
        <p14:creationId xmlns:p14="http://schemas.microsoft.com/office/powerpoint/2010/main" val="27192113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1F7548-DE6B-865A-3012-2FF4AE2E1B90}"/>
              </a:ext>
            </a:extLst>
          </p:cNvPr>
          <p:cNvSpPr>
            <a:spLocks noGrp="1"/>
          </p:cNvSpPr>
          <p:nvPr>
            <p:ph type="title"/>
          </p:nvPr>
        </p:nvSpPr>
        <p:spPr/>
        <p:txBody>
          <a:bodyPr/>
          <a:lstStyle/>
          <a:p>
            <a:r>
              <a:rPr lang="en-US" dirty="0"/>
              <a:t>The reason</a:t>
            </a:r>
          </a:p>
        </p:txBody>
      </p:sp>
      <p:sp>
        <p:nvSpPr>
          <p:cNvPr id="3" name="Content Placeholder 2">
            <a:extLst>
              <a:ext uri="{FF2B5EF4-FFF2-40B4-BE49-F238E27FC236}">
                <a16:creationId xmlns:a16="http://schemas.microsoft.com/office/drawing/2014/main" xmlns="" id="{9D0A2A65-0548-3553-006C-A29E34B7C220}"/>
              </a:ext>
            </a:extLst>
          </p:cNvPr>
          <p:cNvSpPr>
            <a:spLocks noGrp="1"/>
          </p:cNvSpPr>
          <p:nvPr>
            <p:ph idx="1"/>
          </p:nvPr>
        </p:nvSpPr>
        <p:spPr/>
        <p:txBody>
          <a:bodyPr>
            <a:normAutofit/>
          </a:bodyPr>
          <a:lstStyle/>
          <a:p>
            <a:pPr marL="0" indent="0" algn="l" rtl="0">
              <a:buNone/>
            </a:pPr>
            <a:r>
              <a:rPr lang="en-US" sz="3600" dirty="0"/>
              <a:t>7  For a man ought not to have his head covered, since he is the image and glory of God; but the woman is the glory of man. 8 For man does not originate from woman, but woman from man; 9 for indeed man was not created for the woman’s sake, but woman for the man’s sake.</a:t>
            </a:r>
          </a:p>
          <a:p>
            <a:pPr marL="0" indent="0">
              <a:buNone/>
            </a:pPr>
            <a:endParaRPr lang="en-US" dirty="0"/>
          </a:p>
        </p:txBody>
      </p:sp>
      <p:sp>
        <p:nvSpPr>
          <p:cNvPr id="4" name="TextBox 3">
            <a:extLst>
              <a:ext uri="{FF2B5EF4-FFF2-40B4-BE49-F238E27FC236}">
                <a16:creationId xmlns:a16="http://schemas.microsoft.com/office/drawing/2014/main" xmlns="" id="{0783F2D1-847D-85EC-6EE0-E5720D6D9DBC}"/>
              </a:ext>
            </a:extLst>
          </p:cNvPr>
          <p:cNvSpPr txBox="1"/>
          <p:nvPr/>
        </p:nvSpPr>
        <p:spPr>
          <a:xfrm>
            <a:off x="269332" y="2249488"/>
            <a:ext cx="5867400" cy="193899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6000" dirty="0"/>
              <a:t>NOT cultural but theological </a:t>
            </a:r>
          </a:p>
        </p:txBody>
      </p:sp>
    </p:spTree>
    <p:extLst>
      <p:ext uri="{BB962C8B-B14F-4D97-AF65-F5344CB8AC3E}">
        <p14:creationId xmlns:p14="http://schemas.microsoft.com/office/powerpoint/2010/main" val="40260454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E2E99E-B4C1-B755-1964-01071C3957BF}"/>
              </a:ext>
            </a:extLst>
          </p:cNvPr>
          <p:cNvSpPr>
            <a:spLocks noGrp="1"/>
          </p:cNvSpPr>
          <p:nvPr>
            <p:ph type="title"/>
          </p:nvPr>
        </p:nvSpPr>
        <p:spPr/>
        <p:txBody>
          <a:bodyPr/>
          <a:lstStyle/>
          <a:p>
            <a:r>
              <a:rPr lang="en-US" dirty="0"/>
              <a:t>Let's look at ALL the problems</a:t>
            </a:r>
          </a:p>
        </p:txBody>
      </p:sp>
      <p:sp>
        <p:nvSpPr>
          <p:cNvPr id="3" name="Content Placeholder 2">
            <a:extLst>
              <a:ext uri="{FF2B5EF4-FFF2-40B4-BE49-F238E27FC236}">
                <a16:creationId xmlns:a16="http://schemas.microsoft.com/office/drawing/2014/main" xmlns="" id="{08A2241A-64CF-26C4-B39A-4BEB14C6711E}"/>
              </a:ext>
            </a:extLst>
          </p:cNvPr>
          <p:cNvSpPr>
            <a:spLocks noGrp="1"/>
          </p:cNvSpPr>
          <p:nvPr>
            <p:ph idx="1"/>
          </p:nvPr>
        </p:nvSpPr>
        <p:spPr/>
        <p:txBody>
          <a:bodyPr/>
          <a:lstStyle/>
          <a:p>
            <a:pPr marL="0" indent="0">
              <a:buNone/>
            </a:pPr>
            <a:r>
              <a:rPr lang="en-US" dirty="0"/>
              <a:t>Vs.7 “Man is the image and glory of God, but woman is the glory of man</a:t>
            </a:r>
          </a:p>
          <a:p>
            <a:pPr marL="0" indent="0">
              <a:buNone/>
            </a:pPr>
            <a:endParaRPr lang="en-US" dirty="0"/>
          </a:p>
        </p:txBody>
      </p:sp>
    </p:spTree>
    <p:extLst>
      <p:ext uri="{BB962C8B-B14F-4D97-AF65-F5344CB8AC3E}">
        <p14:creationId xmlns:p14="http://schemas.microsoft.com/office/powerpoint/2010/main" val="3547995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to do with difficult passages</a:t>
            </a:r>
          </a:p>
        </p:txBody>
      </p:sp>
      <p:sp>
        <p:nvSpPr>
          <p:cNvPr id="4" name="Rectangle 3">
            <a:extLst>
              <a:ext uri="{FF2B5EF4-FFF2-40B4-BE49-F238E27FC236}">
                <a16:creationId xmlns:a16="http://schemas.microsoft.com/office/drawing/2014/main" xmlns="" id="{36C539F6-2DB3-0410-1BFC-07F3E114665D}"/>
              </a:ext>
            </a:extLst>
          </p:cNvPr>
          <p:cNvSpPr/>
          <p:nvPr/>
        </p:nvSpPr>
        <p:spPr>
          <a:xfrm>
            <a:off x="225633" y="2097088"/>
            <a:ext cx="11432967" cy="95091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normAutofit/>
          </a:bodyPr>
          <a:lstStyle/>
          <a:p>
            <a:r>
              <a:rPr lang="en-US" sz="3600" dirty="0"/>
              <a:t>Remember Context</a:t>
            </a:r>
          </a:p>
          <a:p>
            <a:r>
              <a:rPr lang="en-US" sz="3600" dirty="0"/>
              <a:t>Interpret the unclear with the help of the clear</a:t>
            </a:r>
          </a:p>
          <a:p>
            <a:r>
              <a:rPr lang="en-US" sz="3600" dirty="0"/>
              <a:t>Get as much cultural and historical background as you can</a:t>
            </a:r>
          </a:p>
          <a:p>
            <a:r>
              <a:rPr lang="en-US" sz="3600" dirty="0"/>
              <a:t>Admit defeat, when necessary, rather than conjecture.</a:t>
            </a:r>
          </a:p>
        </p:txBody>
      </p:sp>
    </p:spTree>
    <p:extLst>
      <p:ext uri="{BB962C8B-B14F-4D97-AF65-F5344CB8AC3E}">
        <p14:creationId xmlns:p14="http://schemas.microsoft.com/office/powerpoint/2010/main" val="3346851514"/>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08333E-7 5.55112E-17 L 0.00013 0.125 " pathEditMode="relative" rAng="0" ptsTypes="AA">
                                      <p:cBhvr>
                                        <p:cTn id="6" dur="2000" fill="hold"/>
                                        <p:tgtEl>
                                          <p:spTgt spid="4"/>
                                        </p:tgtEl>
                                        <p:attrNameLst>
                                          <p:attrName>ppt_x</p:attrName>
                                          <p:attrName>ppt_y</p:attrName>
                                        </p:attrNameLst>
                                      </p:cBhvr>
                                      <p:rCtr x="0" y="625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E2E99E-B4C1-B755-1964-01071C3957BF}"/>
              </a:ext>
            </a:extLst>
          </p:cNvPr>
          <p:cNvSpPr>
            <a:spLocks noGrp="1"/>
          </p:cNvSpPr>
          <p:nvPr>
            <p:ph type="title"/>
          </p:nvPr>
        </p:nvSpPr>
        <p:spPr/>
        <p:txBody>
          <a:bodyPr/>
          <a:lstStyle/>
          <a:p>
            <a:r>
              <a:rPr lang="en-US" dirty="0"/>
              <a:t>Let's look at ALL the problems</a:t>
            </a:r>
          </a:p>
        </p:txBody>
      </p:sp>
      <p:sp>
        <p:nvSpPr>
          <p:cNvPr id="3" name="Content Placeholder 2">
            <a:extLst>
              <a:ext uri="{FF2B5EF4-FFF2-40B4-BE49-F238E27FC236}">
                <a16:creationId xmlns:a16="http://schemas.microsoft.com/office/drawing/2014/main" xmlns="" id="{08A2241A-64CF-26C4-B39A-4BEB14C6711E}"/>
              </a:ext>
            </a:extLst>
          </p:cNvPr>
          <p:cNvSpPr>
            <a:spLocks noGrp="1"/>
          </p:cNvSpPr>
          <p:nvPr>
            <p:ph idx="1"/>
          </p:nvPr>
        </p:nvSpPr>
        <p:spPr/>
        <p:txBody>
          <a:bodyPr/>
          <a:lstStyle/>
          <a:p>
            <a:pPr marL="0" indent="0">
              <a:buNone/>
            </a:pPr>
            <a:r>
              <a:rPr lang="en-US" dirty="0"/>
              <a:t>Vs.7 “Man is the image and glory of God, but woman is the glory of man</a:t>
            </a:r>
          </a:p>
          <a:p>
            <a:r>
              <a:rPr lang="en-US" sz="3200" dirty="0"/>
              <a:t>Remember Context</a:t>
            </a:r>
          </a:p>
          <a:p>
            <a:r>
              <a:rPr lang="en-US" sz="3200" dirty="0"/>
              <a:t>Interpret the unclear with the help of the clear</a:t>
            </a:r>
          </a:p>
          <a:p>
            <a:pPr marL="0" indent="0">
              <a:buNone/>
            </a:pPr>
            <a:endParaRPr lang="en-US" dirty="0"/>
          </a:p>
        </p:txBody>
      </p:sp>
      <p:sp>
        <p:nvSpPr>
          <p:cNvPr id="5" name="TextBox 4">
            <a:extLst>
              <a:ext uri="{FF2B5EF4-FFF2-40B4-BE49-F238E27FC236}">
                <a16:creationId xmlns:a16="http://schemas.microsoft.com/office/drawing/2014/main" xmlns="" id="{196A9DCA-6591-570A-F70C-3244C92A2BB2}"/>
              </a:ext>
            </a:extLst>
          </p:cNvPr>
          <p:cNvSpPr txBox="1"/>
          <p:nvPr/>
        </p:nvSpPr>
        <p:spPr>
          <a:xfrm>
            <a:off x="46747" y="381000"/>
            <a:ext cx="11798135" cy="501675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lgn="l" rtl="0"/>
            <a:r>
              <a:rPr lang="en-US" sz="4000" b="1" dirty="0"/>
              <a:t>Genesis 2:20–22 (NASB95) — </a:t>
            </a:r>
            <a:r>
              <a:rPr lang="en-US" sz="4000" b="1" i="0" u="none" baseline="0" dirty="0"/>
              <a:t>20</a:t>
            </a:r>
            <a:r>
              <a:rPr lang="en-US" sz="4000" b="0" i="0" u="none" baseline="0" dirty="0"/>
              <a:t> The man gave names to all the cattle, and to the birds of the sky, and to every beast of the field, but for Adam </a:t>
            </a:r>
            <a:r>
              <a:rPr lang="en-US" sz="4000" b="0" i="0" u="sng" baseline="0" dirty="0"/>
              <a:t>there was not found a helper suitable for him</a:t>
            </a:r>
            <a:r>
              <a:rPr lang="en-US" sz="4000" b="0" i="0" u="none" baseline="0" dirty="0"/>
              <a:t>. </a:t>
            </a:r>
            <a:r>
              <a:rPr lang="en-US" sz="4000" b="1" i="0" u="none" baseline="0" dirty="0"/>
              <a:t>21</a:t>
            </a:r>
            <a:r>
              <a:rPr lang="en-US" sz="4000" b="0" i="0" u="none" baseline="0" dirty="0"/>
              <a:t> So the Lord God caused a deep sleep to fall upon the man, and he slept; then He took one of his ribs and closed up the flesh at that place. </a:t>
            </a:r>
            <a:r>
              <a:rPr lang="en-US" sz="4000" b="1" i="0" u="none" baseline="0" dirty="0"/>
              <a:t>22</a:t>
            </a:r>
            <a:r>
              <a:rPr lang="en-US" sz="4000" b="0" i="0" u="none" baseline="0" dirty="0"/>
              <a:t> The Lord God fashioned into a woman the rib which He had taken from the man, and brought her to the man.</a:t>
            </a:r>
          </a:p>
        </p:txBody>
      </p:sp>
    </p:spTree>
    <p:extLst>
      <p:ext uri="{BB962C8B-B14F-4D97-AF65-F5344CB8AC3E}">
        <p14:creationId xmlns:p14="http://schemas.microsoft.com/office/powerpoint/2010/main" val="608582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BB380F-5AA3-0C50-CE02-802B7864B94B}"/>
              </a:ext>
            </a:extLst>
          </p:cNvPr>
          <p:cNvSpPr>
            <a:spLocks noGrp="1"/>
          </p:cNvSpPr>
          <p:nvPr>
            <p:ph type="title"/>
          </p:nvPr>
        </p:nvSpPr>
        <p:spPr/>
        <p:txBody>
          <a:bodyPr/>
          <a:lstStyle/>
          <a:p>
            <a:r>
              <a:rPr lang="en-US" dirty="0"/>
              <a:t>1 Corinthians 11	</a:t>
            </a:r>
          </a:p>
        </p:txBody>
      </p:sp>
      <p:sp>
        <p:nvSpPr>
          <p:cNvPr id="3" name="Content Placeholder 2">
            <a:extLst>
              <a:ext uri="{FF2B5EF4-FFF2-40B4-BE49-F238E27FC236}">
                <a16:creationId xmlns:a16="http://schemas.microsoft.com/office/drawing/2014/main" xmlns="" id="{A9CA64E4-3C6D-1390-2757-042670FD0DF9}"/>
              </a:ext>
            </a:extLst>
          </p:cNvPr>
          <p:cNvSpPr>
            <a:spLocks noGrp="1"/>
          </p:cNvSpPr>
          <p:nvPr>
            <p:ph idx="1"/>
          </p:nvPr>
        </p:nvSpPr>
        <p:spPr/>
        <p:txBody>
          <a:bodyPr/>
          <a:lstStyle/>
          <a:p>
            <a:pPr marL="0" indent="0">
              <a:buNone/>
            </a:pPr>
            <a:r>
              <a:rPr lang="en-US" dirty="0"/>
              <a:t>An extremely difficult passage</a:t>
            </a:r>
          </a:p>
          <a:p>
            <a:pPr marL="0" indent="0">
              <a:buNone/>
            </a:pPr>
            <a:r>
              <a:rPr lang="en-US" dirty="0"/>
              <a:t>	What it seems to say </a:t>
            </a:r>
          </a:p>
          <a:p>
            <a:pPr marL="0" indent="0">
              <a:buNone/>
            </a:pPr>
            <a:r>
              <a:rPr lang="en-US" dirty="0"/>
              <a:t>	How to interpret</a:t>
            </a:r>
          </a:p>
          <a:p>
            <a:pPr lvl="1"/>
            <a:endParaRPr lang="en-US" dirty="0"/>
          </a:p>
        </p:txBody>
      </p:sp>
    </p:spTree>
    <p:extLst>
      <p:ext uri="{BB962C8B-B14F-4D97-AF65-F5344CB8AC3E}">
        <p14:creationId xmlns:p14="http://schemas.microsoft.com/office/powerpoint/2010/main" val="2717773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A0B939-E744-6454-6D1E-5F9A331F84FC}"/>
              </a:ext>
            </a:extLst>
          </p:cNvPr>
          <p:cNvSpPr>
            <a:spLocks noGrp="1"/>
          </p:cNvSpPr>
          <p:nvPr>
            <p:ph type="title"/>
          </p:nvPr>
        </p:nvSpPr>
        <p:spPr/>
        <p:txBody>
          <a:bodyPr/>
          <a:lstStyle/>
          <a:p>
            <a:r>
              <a:rPr lang="en-US" dirty="0"/>
              <a:t>The Reason</a:t>
            </a:r>
          </a:p>
        </p:txBody>
      </p:sp>
      <p:sp>
        <p:nvSpPr>
          <p:cNvPr id="3" name="Content Placeholder 2">
            <a:extLst>
              <a:ext uri="{FF2B5EF4-FFF2-40B4-BE49-F238E27FC236}">
                <a16:creationId xmlns:a16="http://schemas.microsoft.com/office/drawing/2014/main" xmlns="" id="{BADED381-7A3D-BB74-C43B-5FFF5800ED00}"/>
              </a:ext>
            </a:extLst>
          </p:cNvPr>
          <p:cNvSpPr>
            <a:spLocks noGrp="1"/>
          </p:cNvSpPr>
          <p:nvPr>
            <p:ph idx="1"/>
          </p:nvPr>
        </p:nvSpPr>
        <p:spPr/>
        <p:txBody>
          <a:bodyPr/>
          <a:lstStyle/>
          <a:p>
            <a:r>
              <a:rPr lang="en-US" sz="4000" dirty="0"/>
              <a:t>Theological</a:t>
            </a:r>
          </a:p>
          <a:p>
            <a:pPr lvl="1"/>
            <a:r>
              <a:rPr lang="en-US" sz="3200" dirty="0"/>
              <a:t>Starts in the garden</a:t>
            </a:r>
          </a:p>
          <a:p>
            <a:pPr lvl="1"/>
            <a:r>
              <a:rPr lang="en-US" sz="3200" dirty="0"/>
              <a:t>Not bound to any culture</a:t>
            </a:r>
          </a:p>
          <a:p>
            <a:pPr lvl="1"/>
            <a:r>
              <a:rPr lang="en-US" sz="3200" dirty="0"/>
              <a:t>Man did not originate from woman, but woman from man</a:t>
            </a:r>
          </a:p>
          <a:p>
            <a:pPr lvl="1"/>
            <a:endParaRPr lang="en-US" dirty="0"/>
          </a:p>
        </p:txBody>
      </p:sp>
    </p:spTree>
    <p:extLst>
      <p:ext uri="{BB962C8B-B14F-4D97-AF65-F5344CB8AC3E}">
        <p14:creationId xmlns:p14="http://schemas.microsoft.com/office/powerpoint/2010/main" val="1399314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A0B939-E744-6454-6D1E-5F9A331F84FC}"/>
              </a:ext>
            </a:extLst>
          </p:cNvPr>
          <p:cNvSpPr>
            <a:spLocks noGrp="1"/>
          </p:cNvSpPr>
          <p:nvPr>
            <p:ph type="title"/>
          </p:nvPr>
        </p:nvSpPr>
        <p:spPr/>
        <p:txBody>
          <a:bodyPr/>
          <a:lstStyle/>
          <a:p>
            <a:r>
              <a:rPr lang="en-US" dirty="0"/>
              <a:t>Another problem</a:t>
            </a:r>
          </a:p>
        </p:txBody>
      </p:sp>
      <p:sp>
        <p:nvSpPr>
          <p:cNvPr id="3" name="Content Placeholder 2">
            <a:extLst>
              <a:ext uri="{FF2B5EF4-FFF2-40B4-BE49-F238E27FC236}">
                <a16:creationId xmlns:a16="http://schemas.microsoft.com/office/drawing/2014/main" xmlns="" id="{BADED381-7A3D-BB74-C43B-5FFF5800ED00}"/>
              </a:ext>
            </a:extLst>
          </p:cNvPr>
          <p:cNvSpPr>
            <a:spLocks noGrp="1"/>
          </p:cNvSpPr>
          <p:nvPr>
            <p:ph idx="1"/>
          </p:nvPr>
        </p:nvSpPr>
        <p:spPr/>
        <p:txBody>
          <a:bodyPr>
            <a:normAutofit fontScale="92500"/>
          </a:bodyPr>
          <a:lstStyle/>
          <a:p>
            <a:pPr marL="0" indent="0">
              <a:buNone/>
            </a:pPr>
            <a:r>
              <a:rPr lang="en-US" dirty="0"/>
              <a:t>Vs. </a:t>
            </a:r>
            <a:r>
              <a:rPr lang="en-US" b="1" dirty="0"/>
              <a:t>7</a:t>
            </a:r>
            <a:r>
              <a:rPr lang="en-US" dirty="0"/>
              <a:t> For a man ought not to have his head covered, since he is the image and glory of God; but the woman is the glory of man.</a:t>
            </a:r>
          </a:p>
          <a:p>
            <a:pPr marL="0" indent="0">
              <a:buNone/>
            </a:pPr>
            <a:endParaRPr lang="en-US" dirty="0"/>
          </a:p>
          <a:p>
            <a:pPr marL="0" indent="0">
              <a:buNone/>
            </a:pPr>
            <a:r>
              <a:rPr lang="en-US" sz="3600" dirty="0"/>
              <a:t>Interpret the unclear with the help of the clear</a:t>
            </a:r>
          </a:p>
          <a:p>
            <a:pPr marL="0" indent="0">
              <a:buNone/>
            </a:pPr>
            <a:r>
              <a:rPr lang="en-US" b="1" dirty="0"/>
              <a:t>Genesis 1:27 (NLT) — 27</a:t>
            </a:r>
            <a:r>
              <a:rPr lang="en-US" dirty="0"/>
              <a:t> So God created human beings in his own image. In the image of God he created them; male and female he created them.</a:t>
            </a:r>
          </a:p>
          <a:p>
            <a:endParaRPr lang="en-US" dirty="0"/>
          </a:p>
          <a:p>
            <a:pPr marL="0" indent="0">
              <a:buNone/>
            </a:pPr>
            <a:endParaRPr lang="en-US" dirty="0"/>
          </a:p>
          <a:p>
            <a:pPr lvl="1"/>
            <a:endParaRPr lang="en-US" dirty="0"/>
          </a:p>
        </p:txBody>
      </p:sp>
    </p:spTree>
    <p:extLst>
      <p:ext uri="{BB962C8B-B14F-4D97-AF65-F5344CB8AC3E}">
        <p14:creationId xmlns:p14="http://schemas.microsoft.com/office/powerpoint/2010/main" val="610821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11</a:t>
            </a:r>
          </a:p>
        </p:txBody>
      </p:sp>
      <p:sp>
        <p:nvSpPr>
          <p:cNvPr id="3" name="Content Placeholder 2"/>
          <p:cNvSpPr>
            <a:spLocks noGrp="1"/>
          </p:cNvSpPr>
          <p:nvPr>
            <p:ph idx="1"/>
          </p:nvPr>
        </p:nvSpPr>
        <p:spPr/>
        <p:txBody>
          <a:bodyPr>
            <a:normAutofit/>
          </a:bodyPr>
          <a:lstStyle/>
          <a:p>
            <a:pPr>
              <a:buNone/>
            </a:pPr>
            <a:r>
              <a:rPr lang="en-US" sz="4000" dirty="0"/>
              <a:t>8 For man does not originate from woman, but woman from man; 9 for indeed man was not created for the woman’s sake, but woman for the man’s sake. </a:t>
            </a:r>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11</a:t>
            </a:r>
          </a:p>
        </p:txBody>
      </p:sp>
      <p:sp>
        <p:nvSpPr>
          <p:cNvPr id="3" name="Content Placeholder 2"/>
          <p:cNvSpPr>
            <a:spLocks noGrp="1"/>
          </p:cNvSpPr>
          <p:nvPr>
            <p:ph idx="1"/>
          </p:nvPr>
        </p:nvSpPr>
        <p:spPr/>
        <p:txBody>
          <a:bodyPr>
            <a:normAutofit/>
          </a:bodyPr>
          <a:lstStyle/>
          <a:p>
            <a:pPr>
              <a:buNone/>
            </a:pPr>
            <a:r>
              <a:rPr lang="en-US" sz="4000" dirty="0"/>
              <a:t>8 For </a:t>
            </a:r>
            <a:r>
              <a:rPr lang="en-US" sz="4000" u="sng" dirty="0"/>
              <a:t>man does not originate from woman, but woman from man</a:t>
            </a:r>
            <a:r>
              <a:rPr lang="en-US" sz="4000" dirty="0"/>
              <a:t>; 9 for indeed man was not created for the woman’s sake, but woman for the man’s sake. </a:t>
            </a:r>
          </a:p>
          <a:p>
            <a:r>
              <a:rPr lang="en-US" sz="4000" dirty="0"/>
              <a:t>This is NOT cultural, it applies to everyone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11</a:t>
            </a:r>
          </a:p>
        </p:txBody>
      </p:sp>
      <p:sp>
        <p:nvSpPr>
          <p:cNvPr id="3" name="Content Placeholder 2"/>
          <p:cNvSpPr>
            <a:spLocks noGrp="1"/>
          </p:cNvSpPr>
          <p:nvPr>
            <p:ph idx="1"/>
          </p:nvPr>
        </p:nvSpPr>
        <p:spPr/>
        <p:txBody>
          <a:bodyPr>
            <a:normAutofit/>
          </a:bodyPr>
          <a:lstStyle/>
          <a:p>
            <a:pPr>
              <a:buNone/>
            </a:pPr>
            <a:r>
              <a:rPr lang="en-US" sz="4000" dirty="0"/>
              <a:t>8 For </a:t>
            </a:r>
            <a:r>
              <a:rPr lang="en-US" sz="4000" u="sng" dirty="0"/>
              <a:t>man does not originate from woman, but woman from man</a:t>
            </a:r>
            <a:r>
              <a:rPr lang="en-US" sz="4000" dirty="0"/>
              <a:t>; 9 for indeed man was not created for the woman’s sake, but woman for the man’s sake. </a:t>
            </a:r>
          </a:p>
          <a:p>
            <a:r>
              <a:rPr lang="en-US" sz="4000" dirty="0"/>
              <a:t>This is NOT cultural, it applies to everyone</a:t>
            </a:r>
          </a:p>
        </p:txBody>
      </p:sp>
      <p:sp>
        <p:nvSpPr>
          <p:cNvPr id="4" name="TextBox 3"/>
          <p:cNvSpPr txBox="1"/>
          <p:nvPr/>
        </p:nvSpPr>
        <p:spPr>
          <a:xfrm>
            <a:off x="1905000" y="2057400"/>
            <a:ext cx="5257800" cy="1446550"/>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sz="4400" dirty="0"/>
              <a:t>Men are supposed to lead in marriage</a:t>
            </a:r>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11</a:t>
            </a:r>
          </a:p>
        </p:txBody>
      </p:sp>
      <p:sp>
        <p:nvSpPr>
          <p:cNvPr id="3" name="Content Placeholder 2"/>
          <p:cNvSpPr>
            <a:spLocks noGrp="1"/>
          </p:cNvSpPr>
          <p:nvPr>
            <p:ph idx="1"/>
          </p:nvPr>
        </p:nvSpPr>
        <p:spPr/>
        <p:txBody>
          <a:bodyPr>
            <a:normAutofit/>
          </a:bodyPr>
          <a:lstStyle/>
          <a:p>
            <a:pPr>
              <a:buNone/>
            </a:pPr>
            <a:r>
              <a:rPr lang="en-US" sz="4000" dirty="0"/>
              <a:t>8 For </a:t>
            </a:r>
            <a:r>
              <a:rPr lang="en-US" sz="4000" u="sng" dirty="0"/>
              <a:t>man does not originate from woman, but woman from man</a:t>
            </a:r>
            <a:r>
              <a:rPr lang="en-US" sz="4000" dirty="0"/>
              <a:t>; 9 for indeed man was not created for the woman’s sake, but woman for the man’s sake. </a:t>
            </a:r>
          </a:p>
          <a:p>
            <a:r>
              <a:rPr lang="en-US" sz="4000" dirty="0"/>
              <a:t>This is NOT cultural, it applies to everyone</a:t>
            </a:r>
          </a:p>
        </p:txBody>
      </p:sp>
      <p:sp>
        <p:nvSpPr>
          <p:cNvPr id="4" name="TextBox 3"/>
          <p:cNvSpPr txBox="1"/>
          <p:nvPr/>
        </p:nvSpPr>
        <p:spPr>
          <a:xfrm>
            <a:off x="1905000" y="2057400"/>
            <a:ext cx="5257800" cy="1446550"/>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sz="4400" dirty="0"/>
              <a:t>Men are supposed to lead in marriage</a:t>
            </a:r>
          </a:p>
        </p:txBody>
      </p:sp>
      <p:sp>
        <p:nvSpPr>
          <p:cNvPr id="5" name="TextBox 4"/>
          <p:cNvSpPr txBox="1"/>
          <p:nvPr/>
        </p:nvSpPr>
        <p:spPr>
          <a:xfrm>
            <a:off x="3657600" y="4462439"/>
            <a:ext cx="5257800" cy="2123658"/>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r>
              <a:rPr lang="en-US" sz="4400" dirty="0"/>
              <a:t>But lead in a GODLY way not a MANISH way</a:t>
            </a:r>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to do with difficult passages</a:t>
            </a:r>
          </a:p>
        </p:txBody>
      </p:sp>
      <p:sp>
        <p:nvSpPr>
          <p:cNvPr id="4" name="Rectangle 3">
            <a:extLst>
              <a:ext uri="{FF2B5EF4-FFF2-40B4-BE49-F238E27FC236}">
                <a16:creationId xmlns:a16="http://schemas.microsoft.com/office/drawing/2014/main" xmlns="" id="{36C539F6-2DB3-0410-1BFC-07F3E114665D}"/>
              </a:ext>
            </a:extLst>
          </p:cNvPr>
          <p:cNvSpPr/>
          <p:nvPr/>
        </p:nvSpPr>
        <p:spPr>
          <a:xfrm>
            <a:off x="225633" y="2097088"/>
            <a:ext cx="11432967" cy="95091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normAutofit/>
          </a:bodyPr>
          <a:lstStyle/>
          <a:p>
            <a:r>
              <a:rPr lang="en-US" sz="3600" dirty="0"/>
              <a:t>Remember Context</a:t>
            </a:r>
          </a:p>
          <a:p>
            <a:r>
              <a:rPr lang="en-US" sz="3600" dirty="0"/>
              <a:t>Interpret the unclear with the help of the clear</a:t>
            </a:r>
          </a:p>
          <a:p>
            <a:r>
              <a:rPr lang="en-US" sz="3600" dirty="0"/>
              <a:t>Get as much cultural and historical background as you can</a:t>
            </a:r>
          </a:p>
          <a:p>
            <a:r>
              <a:rPr lang="en-US" sz="3600" dirty="0"/>
              <a:t>Admit defeat, when necessary, rather than conjecture.</a:t>
            </a:r>
          </a:p>
        </p:txBody>
      </p:sp>
    </p:spTree>
    <p:extLst>
      <p:ext uri="{BB962C8B-B14F-4D97-AF65-F5344CB8AC3E}">
        <p14:creationId xmlns:p14="http://schemas.microsoft.com/office/powerpoint/2010/main" val="1045550760"/>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08333E-7 5.55112E-17 L 0.00013 0.13611 " pathEditMode="relative" rAng="0" ptsTypes="AA">
                                      <p:cBhvr>
                                        <p:cTn id="6" dur="2000" fill="hold"/>
                                        <p:tgtEl>
                                          <p:spTgt spid="4"/>
                                        </p:tgtEl>
                                        <p:attrNameLst>
                                          <p:attrName>ppt_x</p:attrName>
                                          <p:attrName>ppt_y</p:attrName>
                                        </p:attrNameLst>
                                      </p:cBhvr>
                                      <p:rCtr x="0" y="680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Ephesians 5</a:t>
            </a:r>
          </a:p>
        </p:txBody>
      </p:sp>
      <p:sp>
        <p:nvSpPr>
          <p:cNvPr id="3" name="Content Placeholder 2"/>
          <p:cNvSpPr>
            <a:spLocks noGrp="1"/>
          </p:cNvSpPr>
          <p:nvPr>
            <p:ph idx="1"/>
          </p:nvPr>
        </p:nvSpPr>
        <p:spPr/>
        <p:txBody>
          <a:bodyPr/>
          <a:lstStyle/>
          <a:p>
            <a:pPr>
              <a:buNone/>
            </a:pPr>
            <a:r>
              <a:rPr lang="en-US" sz="4400" dirty="0"/>
              <a:t> 5:25 Wives, be subject to your own husbands… Husbands, love your wives, just as Christ loved the church and gave himself up for her</a:t>
            </a:r>
          </a:p>
          <a:p>
            <a:pPr>
              <a:buNone/>
            </a:pPr>
            <a:endParaRPr lang="en-US" dirty="0"/>
          </a:p>
        </p:txBody>
      </p:sp>
    </p:spTree>
  </p:cSld>
  <p:clrMapOvr>
    <a:masterClrMapping/>
  </p:clrMapOvr>
  <p:transition>
    <p:dissolv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633" y="304800"/>
            <a:ext cx="11798135" cy="1478570"/>
          </a:xfrm>
        </p:spPr>
        <p:txBody>
          <a:bodyPr/>
          <a:lstStyle/>
          <a:p>
            <a:r>
              <a:rPr lang="en-US" dirty="0"/>
              <a:t>Mark 10</a:t>
            </a:r>
          </a:p>
        </p:txBody>
      </p:sp>
      <p:sp>
        <p:nvSpPr>
          <p:cNvPr id="3" name="Content Placeholder 2"/>
          <p:cNvSpPr>
            <a:spLocks noGrp="1"/>
          </p:cNvSpPr>
          <p:nvPr>
            <p:ph idx="1"/>
          </p:nvPr>
        </p:nvSpPr>
        <p:spPr>
          <a:xfrm>
            <a:off x="233253" y="1676400"/>
            <a:ext cx="11798135" cy="4466009"/>
          </a:xfrm>
        </p:spPr>
        <p:txBody>
          <a:bodyPr>
            <a:normAutofit fontScale="92500" lnSpcReduction="10000"/>
          </a:bodyPr>
          <a:lstStyle/>
          <a:p>
            <a:pPr>
              <a:buFont typeface="Wingdings" pitchFamily="2" charset="2"/>
              <a:buNone/>
            </a:pPr>
            <a:r>
              <a:rPr lang="en-US" sz="4400" dirty="0"/>
              <a:t>43 Instead, whoever wants to become great among you must be your servant, 44 and whoever wants to be first must be </a:t>
            </a:r>
            <a:r>
              <a:rPr lang="en-US" sz="4400" u="sng" dirty="0"/>
              <a:t>slave of all</a:t>
            </a:r>
            <a:r>
              <a:rPr lang="en-US" sz="4400" dirty="0"/>
              <a:t>. 45 For even the Son of Man </a:t>
            </a:r>
            <a:r>
              <a:rPr lang="en-US" sz="4400" u="sng" dirty="0"/>
              <a:t>did not come to be served, but to serve</a:t>
            </a:r>
            <a:r>
              <a:rPr lang="en-US" sz="4400" dirty="0"/>
              <a:t>, and to give his life as a ransom for many.”</a:t>
            </a:r>
          </a:p>
          <a:p>
            <a:pPr>
              <a:buNone/>
            </a:pPr>
            <a:endParaRPr lang="en-US" dirty="0"/>
          </a:p>
        </p:txBody>
      </p:sp>
    </p:spTree>
  </p:cSld>
  <p:clrMapOvr>
    <a:masterClrMapping/>
  </p:clrMapOvr>
  <p:transition>
    <p:dissolv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Equal in value complementary in roles</a:t>
            </a:r>
          </a:p>
        </p:txBody>
      </p:sp>
      <p:sp>
        <p:nvSpPr>
          <p:cNvPr id="3" name="Content Placeholder 2"/>
          <p:cNvSpPr>
            <a:spLocks noGrp="1"/>
          </p:cNvSpPr>
          <p:nvPr>
            <p:ph idx="1"/>
          </p:nvPr>
        </p:nvSpPr>
        <p:spPr/>
        <p:txBody>
          <a:bodyPr>
            <a:noAutofit/>
          </a:bodyPr>
          <a:lstStyle/>
          <a:p>
            <a:r>
              <a:rPr lang="en-US" sz="4000" dirty="0"/>
              <a:t>The Father is the head of Christ</a:t>
            </a:r>
          </a:p>
          <a:p>
            <a:pPr lvl="1"/>
            <a:r>
              <a:rPr lang="en-US" sz="3600" dirty="0"/>
              <a:t>Is the Father better than Christ?  More valuable? More important?</a:t>
            </a:r>
          </a:p>
          <a:p>
            <a:r>
              <a:rPr lang="en-US" sz="4000" dirty="0"/>
              <a:t>Woman is called the “Helper of man”</a:t>
            </a:r>
          </a:p>
          <a:p>
            <a:pPr>
              <a:buNone/>
            </a:pP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11</a:t>
            </a:r>
          </a:p>
        </p:txBody>
      </p:sp>
      <p:sp>
        <p:nvSpPr>
          <p:cNvPr id="3" name="Content Placeholder 2"/>
          <p:cNvSpPr>
            <a:spLocks noGrp="1"/>
          </p:cNvSpPr>
          <p:nvPr>
            <p:ph idx="1"/>
          </p:nvPr>
        </p:nvSpPr>
        <p:spPr/>
        <p:txBody>
          <a:bodyPr>
            <a:noAutofit/>
          </a:bodyPr>
          <a:lstStyle/>
          <a:p>
            <a:pPr>
              <a:buNone/>
            </a:pPr>
            <a:r>
              <a:rPr lang="en-US" sz="3600" dirty="0"/>
              <a:t>1Cor 11:4 Every man who has something on his head while praying or prophesying, disgraces his head. 5 But every woman who has her head uncovered while praying or prophesying, disgraces her head; for she is one and the same with her whose head is shorn. </a:t>
            </a:r>
            <a:endParaRPr lang="en-US" dirty="0"/>
          </a:p>
        </p:txBody>
      </p:sp>
    </p:spTree>
  </p:cSld>
  <p:clrMapOvr>
    <a:masterClrMapping/>
  </p:clrMapOvr>
  <p:transition>
    <p:dissolv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Equal in value complementary in roles</a:t>
            </a:r>
          </a:p>
        </p:txBody>
      </p:sp>
      <p:sp>
        <p:nvSpPr>
          <p:cNvPr id="3" name="Content Placeholder 2"/>
          <p:cNvSpPr>
            <a:spLocks noGrp="1"/>
          </p:cNvSpPr>
          <p:nvPr>
            <p:ph idx="1"/>
          </p:nvPr>
        </p:nvSpPr>
        <p:spPr>
          <a:xfrm>
            <a:off x="225633" y="1773473"/>
            <a:ext cx="11798135" cy="4466009"/>
          </a:xfrm>
        </p:spPr>
        <p:txBody>
          <a:bodyPr>
            <a:noAutofit/>
          </a:bodyPr>
          <a:lstStyle/>
          <a:p>
            <a:pPr>
              <a:buNone/>
            </a:pPr>
            <a:endParaRPr lang="en-US" sz="4000" dirty="0"/>
          </a:p>
          <a:p>
            <a:pPr>
              <a:buNone/>
            </a:pPr>
            <a:r>
              <a:rPr lang="en-US" sz="4000" dirty="0"/>
              <a:t>Gen 2:18 Then the Lord God said, </a:t>
            </a:r>
            <a:r>
              <a:rPr lang="en-US" sz="4000" u="sng" dirty="0"/>
              <a:t>“It is not good for the man to be alone</a:t>
            </a:r>
            <a:r>
              <a:rPr lang="en-US" sz="4000" dirty="0"/>
              <a:t>; I will make him a helper suitable for him.” </a:t>
            </a:r>
          </a:p>
          <a:p>
            <a:pPr>
              <a:buNone/>
            </a:pPr>
            <a:endParaRPr lang="en-US" sz="40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Equal in value complementary in roles</a:t>
            </a:r>
          </a:p>
        </p:txBody>
      </p:sp>
      <p:sp>
        <p:nvSpPr>
          <p:cNvPr id="3" name="Content Placeholder 2"/>
          <p:cNvSpPr>
            <a:spLocks noGrp="1"/>
          </p:cNvSpPr>
          <p:nvPr>
            <p:ph idx="1"/>
          </p:nvPr>
        </p:nvSpPr>
        <p:spPr/>
        <p:txBody>
          <a:bodyPr>
            <a:noAutofit/>
          </a:bodyPr>
          <a:lstStyle/>
          <a:p>
            <a:r>
              <a:rPr lang="en-US" sz="3600" dirty="0"/>
              <a:t>The Holy Spirit is also called the helper</a:t>
            </a:r>
          </a:p>
          <a:p>
            <a:pPr>
              <a:buNone/>
            </a:pPr>
            <a:r>
              <a:rPr lang="en-US" sz="3600" dirty="0"/>
              <a:t>John 14:16 “I will ask the Father, and He will give you another Helper, that He may be with you forever;17 that is the Spirit of truth, whom the world cannot receive, because it does not see Him or know Him, but you know Him because He abides with you and will be in you. </a:t>
            </a:r>
          </a:p>
          <a:p>
            <a:pPr>
              <a:buNone/>
            </a:pP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Equal in value complementary in roles</a:t>
            </a:r>
          </a:p>
        </p:txBody>
      </p:sp>
      <p:sp>
        <p:nvSpPr>
          <p:cNvPr id="3" name="Content Placeholder 2"/>
          <p:cNvSpPr>
            <a:spLocks noGrp="1"/>
          </p:cNvSpPr>
          <p:nvPr>
            <p:ph idx="1"/>
          </p:nvPr>
        </p:nvSpPr>
        <p:spPr/>
        <p:txBody>
          <a:bodyPr>
            <a:noAutofit/>
          </a:bodyPr>
          <a:lstStyle/>
          <a:p>
            <a:r>
              <a:rPr lang="en-US" sz="3600" dirty="0"/>
              <a:t>The Holy Spirit is also called the helper</a:t>
            </a:r>
          </a:p>
          <a:p>
            <a:pPr>
              <a:buNone/>
            </a:pPr>
            <a:r>
              <a:rPr lang="en-US" sz="3600" dirty="0"/>
              <a:t>John 14:16 “</a:t>
            </a:r>
            <a:r>
              <a:rPr lang="en-US" sz="3600" u="sng" dirty="0"/>
              <a:t>I will ask the Father, and He will give you another Helper, that He may be with you forever;17 that is the Spirit of truth</a:t>
            </a:r>
            <a:r>
              <a:rPr lang="en-US" sz="3600" dirty="0"/>
              <a:t>, whom the world cannot receive, because it does not see Him or know Him, but you know Him because He abides with you and will be in you. </a:t>
            </a:r>
          </a:p>
          <a:p>
            <a:pPr>
              <a:buNone/>
            </a:pPr>
            <a:endParaRPr lang="en-US" sz="3600" dirty="0"/>
          </a:p>
        </p:txBody>
      </p:sp>
      <p:sp>
        <p:nvSpPr>
          <p:cNvPr id="4" name="TextBox 3"/>
          <p:cNvSpPr txBox="1"/>
          <p:nvPr/>
        </p:nvSpPr>
        <p:spPr>
          <a:xfrm>
            <a:off x="225633" y="1600200"/>
            <a:ext cx="7391400" cy="1569660"/>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en-US" sz="4800" dirty="0"/>
              <a:t>Not about </a:t>
            </a:r>
            <a:r>
              <a:rPr lang="en-US" sz="4800" dirty="0" smtClean="0"/>
              <a:t>superiority, it is </a:t>
            </a:r>
            <a:r>
              <a:rPr lang="en-US" sz="4800" dirty="0"/>
              <a:t>about being complementary</a:t>
            </a:r>
          </a:p>
        </p:txBody>
      </p:sp>
    </p:spTree>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11</a:t>
            </a:r>
          </a:p>
        </p:txBody>
      </p:sp>
      <p:sp>
        <p:nvSpPr>
          <p:cNvPr id="3" name="Content Placeholder 2"/>
          <p:cNvSpPr>
            <a:spLocks noGrp="1"/>
          </p:cNvSpPr>
          <p:nvPr>
            <p:ph idx="1"/>
          </p:nvPr>
        </p:nvSpPr>
        <p:spPr/>
        <p:txBody>
          <a:bodyPr>
            <a:normAutofit/>
          </a:bodyPr>
          <a:lstStyle/>
          <a:p>
            <a:pPr>
              <a:buNone/>
            </a:pPr>
            <a:r>
              <a:rPr lang="en-US" sz="4000" dirty="0"/>
              <a:t>11 However, in the Lord, neither is woman independent of man, nor is man independent of woman. 12 For as the woman originates from the man, so also the man has his birth through the woman; and all things originate from God. </a:t>
            </a:r>
          </a:p>
          <a:p>
            <a:pPr>
              <a:buNone/>
            </a:pP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Leading does not mean always getting your way</a:t>
            </a:r>
          </a:p>
        </p:txBody>
      </p:sp>
      <p:sp>
        <p:nvSpPr>
          <p:cNvPr id="3" name="Content Placeholder 2"/>
          <p:cNvSpPr>
            <a:spLocks noGrp="1"/>
          </p:cNvSpPr>
          <p:nvPr>
            <p:ph idx="1"/>
          </p:nvPr>
        </p:nvSpPr>
        <p:spPr/>
        <p:txBody>
          <a:bodyPr>
            <a:normAutofit/>
          </a:bodyPr>
          <a:lstStyle/>
          <a:p>
            <a:pPr marL="0" indent="0" algn="l" rtl="0">
              <a:buNone/>
            </a:pPr>
            <a:r>
              <a:rPr lang="en-US" sz="4000" b="1" dirty="0"/>
              <a:t>1 Corinthians 7:4 (NASB95) — </a:t>
            </a:r>
            <a:r>
              <a:rPr lang="en-US" sz="4000" b="1" i="0" u="none" baseline="0" dirty="0"/>
              <a:t>4</a:t>
            </a:r>
            <a:r>
              <a:rPr lang="en-US" sz="4000" b="0" i="0" u="none" baseline="0" dirty="0"/>
              <a:t> The wife does not have authority over her own body, but the husband does; and likewise also the husband does not have authority over his own body, but the wife does.</a:t>
            </a:r>
          </a:p>
          <a:p>
            <a:pPr>
              <a:buNone/>
            </a:pPr>
            <a:endParaRPr lang="en-US" sz="5400" dirty="0"/>
          </a:p>
        </p:txBody>
      </p:sp>
    </p:spTree>
    <p:extLst>
      <p:ext uri="{BB962C8B-B14F-4D97-AF65-F5344CB8AC3E}">
        <p14:creationId xmlns:p14="http://schemas.microsoft.com/office/powerpoint/2010/main" val="1299111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773" y="228600"/>
            <a:ext cx="11798135" cy="1478570"/>
          </a:xfrm>
        </p:spPr>
        <p:txBody>
          <a:bodyPr/>
          <a:lstStyle/>
          <a:p>
            <a:r>
              <a:rPr lang="en-US" dirty="0"/>
              <a:t>Applying this today</a:t>
            </a:r>
          </a:p>
        </p:txBody>
      </p:sp>
      <p:sp>
        <p:nvSpPr>
          <p:cNvPr id="3" name="Content Placeholder 2"/>
          <p:cNvSpPr>
            <a:spLocks noGrp="1"/>
          </p:cNvSpPr>
          <p:nvPr>
            <p:ph idx="1"/>
          </p:nvPr>
        </p:nvSpPr>
        <p:spPr>
          <a:xfrm>
            <a:off x="196932" y="1727223"/>
            <a:ext cx="11798135" cy="4466009"/>
          </a:xfrm>
        </p:spPr>
        <p:txBody>
          <a:bodyPr>
            <a:normAutofit fontScale="92500" lnSpcReduction="10000"/>
          </a:bodyPr>
          <a:lstStyle/>
          <a:p>
            <a:r>
              <a:rPr lang="en-US" sz="3600" dirty="0"/>
              <a:t>We need each other</a:t>
            </a:r>
          </a:p>
          <a:p>
            <a:r>
              <a:rPr lang="en-US" sz="3600" dirty="0"/>
              <a:t>Gender differences can and should be great strengths in our families and homes</a:t>
            </a:r>
          </a:p>
          <a:p>
            <a:r>
              <a:rPr lang="en-US" sz="3600" dirty="0"/>
              <a:t>Christians should be all for women's rights!</a:t>
            </a:r>
          </a:p>
          <a:p>
            <a:r>
              <a:rPr lang="en-US" sz="3600" dirty="0"/>
              <a:t>Wives should want their husbands to be manly and lead sacrificially</a:t>
            </a:r>
          </a:p>
          <a:p>
            <a:r>
              <a:rPr lang="en-US" sz="3600" dirty="0"/>
              <a:t>This is about marriage, not gender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773" y="228600"/>
            <a:ext cx="11798135" cy="1478570"/>
          </a:xfrm>
        </p:spPr>
        <p:txBody>
          <a:bodyPr/>
          <a:lstStyle/>
          <a:p>
            <a:r>
              <a:rPr lang="en-US" sz="4400" dirty="0"/>
              <a:t>This is about marriage, not gender</a:t>
            </a:r>
          </a:p>
        </p:txBody>
      </p:sp>
      <p:sp>
        <p:nvSpPr>
          <p:cNvPr id="3" name="Content Placeholder 2"/>
          <p:cNvSpPr>
            <a:spLocks noGrp="1"/>
          </p:cNvSpPr>
          <p:nvPr>
            <p:ph idx="1"/>
          </p:nvPr>
        </p:nvSpPr>
        <p:spPr>
          <a:xfrm>
            <a:off x="196932" y="1727223"/>
            <a:ext cx="11798135" cy="4466009"/>
          </a:xfrm>
        </p:spPr>
        <p:txBody>
          <a:bodyPr>
            <a:normAutofit/>
          </a:bodyPr>
          <a:lstStyle/>
          <a:p>
            <a:r>
              <a:rPr lang="en-US" sz="3600" dirty="0"/>
              <a:t>Single women and single men</a:t>
            </a:r>
          </a:p>
          <a:p>
            <a:r>
              <a:rPr lang="en-US" sz="3600" dirty="0"/>
              <a:t>Married women and men who are not their husbands</a:t>
            </a:r>
          </a:p>
          <a:p>
            <a:r>
              <a:rPr lang="en-US" sz="3600" dirty="0"/>
              <a:t>Women and leadership roles over men</a:t>
            </a:r>
          </a:p>
          <a:p>
            <a:pPr lvl="1"/>
            <a:r>
              <a:rPr lang="en-US" sz="3000" dirty="0"/>
              <a:t>In the church</a:t>
            </a:r>
          </a:p>
          <a:p>
            <a:pPr lvl="1"/>
            <a:r>
              <a:rPr lang="en-US" sz="3000" dirty="0"/>
              <a:t>In business</a:t>
            </a:r>
          </a:p>
          <a:p>
            <a:pPr lvl="1"/>
            <a:r>
              <a:rPr lang="en-US" sz="3000" dirty="0"/>
              <a:t>In life</a:t>
            </a:r>
          </a:p>
        </p:txBody>
      </p:sp>
    </p:spTree>
    <p:extLst>
      <p:ext uri="{BB962C8B-B14F-4D97-AF65-F5344CB8AC3E}">
        <p14:creationId xmlns:p14="http://schemas.microsoft.com/office/powerpoint/2010/main" val="1338403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773" y="228600"/>
            <a:ext cx="11798135" cy="1478570"/>
          </a:xfrm>
        </p:spPr>
        <p:txBody>
          <a:bodyPr/>
          <a:lstStyle/>
          <a:p>
            <a:r>
              <a:rPr lang="en-US" sz="4400" dirty="0"/>
              <a:t>This is about marriage, not gender</a:t>
            </a:r>
          </a:p>
        </p:txBody>
      </p:sp>
      <p:sp>
        <p:nvSpPr>
          <p:cNvPr id="3" name="Content Placeholder 2"/>
          <p:cNvSpPr>
            <a:spLocks noGrp="1"/>
          </p:cNvSpPr>
          <p:nvPr>
            <p:ph idx="1"/>
          </p:nvPr>
        </p:nvSpPr>
        <p:spPr>
          <a:xfrm>
            <a:off x="196932" y="1727223"/>
            <a:ext cx="11798135" cy="4466009"/>
          </a:xfrm>
        </p:spPr>
        <p:txBody>
          <a:bodyPr>
            <a:normAutofit/>
          </a:bodyPr>
          <a:lstStyle/>
          <a:p>
            <a:r>
              <a:rPr lang="en-US" sz="3600" dirty="0"/>
              <a:t>Being a “helper” is not a woman’s primary identity</a:t>
            </a:r>
          </a:p>
          <a:p>
            <a:r>
              <a:rPr lang="en-US" sz="3600" dirty="0"/>
              <a:t>Your primary identity is child of God/Citizen of Heaven</a:t>
            </a:r>
          </a:p>
          <a:p>
            <a:r>
              <a:rPr lang="en-US" sz="3600" dirty="0"/>
              <a:t>You can fulfill God’s plan for you as a single</a:t>
            </a:r>
          </a:p>
          <a:p>
            <a:r>
              <a:rPr lang="en-US" sz="3600" dirty="0"/>
              <a:t>Your whole life and identity is not wrapped up </a:t>
            </a:r>
            <a:r>
              <a:rPr lang="en-US" sz="3600"/>
              <a:t>in being a wife or a mother</a:t>
            </a:r>
          </a:p>
          <a:p>
            <a:pPr marL="0" indent="0">
              <a:buNone/>
            </a:pPr>
            <a:endParaRPr lang="en-US" sz="3000" dirty="0"/>
          </a:p>
        </p:txBody>
      </p:sp>
    </p:spTree>
    <p:extLst>
      <p:ext uri="{BB962C8B-B14F-4D97-AF65-F5344CB8AC3E}">
        <p14:creationId xmlns:p14="http://schemas.microsoft.com/office/powerpoint/2010/main" val="171288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11</a:t>
            </a:r>
          </a:p>
        </p:txBody>
      </p:sp>
      <p:sp>
        <p:nvSpPr>
          <p:cNvPr id="3" name="Content Placeholder 2"/>
          <p:cNvSpPr>
            <a:spLocks noGrp="1"/>
          </p:cNvSpPr>
          <p:nvPr>
            <p:ph idx="1"/>
          </p:nvPr>
        </p:nvSpPr>
        <p:spPr/>
        <p:txBody>
          <a:bodyPr>
            <a:normAutofit/>
          </a:bodyPr>
          <a:lstStyle/>
          <a:p>
            <a:pPr>
              <a:buNone/>
            </a:pPr>
            <a:r>
              <a:rPr lang="en-US" sz="4000" dirty="0"/>
              <a:t>10 Therefore the woman ought to have a symbol of authority on her head, because of the angels.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11</a:t>
            </a:r>
          </a:p>
        </p:txBody>
      </p:sp>
      <p:sp>
        <p:nvSpPr>
          <p:cNvPr id="3" name="Content Placeholder 2"/>
          <p:cNvSpPr>
            <a:spLocks noGrp="1"/>
          </p:cNvSpPr>
          <p:nvPr>
            <p:ph idx="1"/>
          </p:nvPr>
        </p:nvSpPr>
        <p:spPr/>
        <p:txBody>
          <a:bodyPr>
            <a:normAutofit/>
          </a:bodyPr>
          <a:lstStyle/>
          <a:p>
            <a:pPr>
              <a:buNone/>
            </a:pPr>
            <a:r>
              <a:rPr lang="en-US" sz="4000" dirty="0"/>
              <a:t>10 Therefore the woman ought to have a symbol of authority on her head, because of the angels. </a:t>
            </a:r>
          </a:p>
        </p:txBody>
      </p:sp>
      <p:sp>
        <p:nvSpPr>
          <p:cNvPr id="4" name="TextBox 3"/>
          <p:cNvSpPr txBox="1"/>
          <p:nvPr/>
        </p:nvSpPr>
        <p:spPr>
          <a:xfrm>
            <a:off x="6553200" y="381000"/>
            <a:ext cx="1676400" cy="2646878"/>
          </a:xfrm>
          <a:prstGeom prst="rect">
            <a:avLst/>
          </a:prstGeom>
          <a:noFill/>
        </p:spPr>
        <p:txBody>
          <a:bodyPr wrap="square" rtlCol="0">
            <a:spAutoFit/>
          </a:bodyPr>
          <a:lstStyle/>
          <a:p>
            <a:pPr algn="ctr"/>
            <a:r>
              <a:rPr lang="en-US" sz="16600" dirty="0">
                <a:solidFill>
                  <a:srgbClr val="FF0000"/>
                </a:solidFill>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11</a:t>
            </a:r>
          </a:p>
        </p:txBody>
      </p:sp>
      <p:sp>
        <p:nvSpPr>
          <p:cNvPr id="3" name="Content Placeholder 2"/>
          <p:cNvSpPr>
            <a:spLocks noGrp="1"/>
          </p:cNvSpPr>
          <p:nvPr>
            <p:ph idx="1"/>
          </p:nvPr>
        </p:nvSpPr>
        <p:spPr/>
        <p:txBody>
          <a:bodyPr>
            <a:noAutofit/>
          </a:bodyPr>
          <a:lstStyle/>
          <a:p>
            <a:pPr>
              <a:buNone/>
            </a:pPr>
            <a:r>
              <a:rPr lang="en-US" sz="3600" dirty="0"/>
              <a:t>6 For if a woman does not cover her head, let her also have her hair cut off; but if it is disgraceful for a woman to have her hair cut off or her head shaved, let her cover her head. </a:t>
            </a:r>
          </a:p>
          <a:p>
            <a:pPr>
              <a:buNone/>
            </a:pPr>
            <a:endParaRPr lang="en-US" sz="36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to do with difficult passages</a:t>
            </a:r>
          </a:p>
        </p:txBody>
      </p:sp>
      <p:sp>
        <p:nvSpPr>
          <p:cNvPr id="4" name="Rectangle 3">
            <a:extLst>
              <a:ext uri="{FF2B5EF4-FFF2-40B4-BE49-F238E27FC236}">
                <a16:creationId xmlns:a16="http://schemas.microsoft.com/office/drawing/2014/main" xmlns="" id="{36C539F6-2DB3-0410-1BFC-07F3E114665D}"/>
              </a:ext>
            </a:extLst>
          </p:cNvPr>
          <p:cNvSpPr/>
          <p:nvPr/>
        </p:nvSpPr>
        <p:spPr>
          <a:xfrm>
            <a:off x="225633" y="2097088"/>
            <a:ext cx="11432967" cy="95091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normAutofit/>
          </a:bodyPr>
          <a:lstStyle/>
          <a:p>
            <a:r>
              <a:rPr lang="en-US" sz="3600" dirty="0"/>
              <a:t>Remember Context</a:t>
            </a:r>
          </a:p>
          <a:p>
            <a:r>
              <a:rPr lang="en-US" sz="3600" dirty="0"/>
              <a:t>Interpret the unclear with the help of the clear</a:t>
            </a:r>
          </a:p>
          <a:p>
            <a:r>
              <a:rPr lang="en-US" sz="3600" dirty="0"/>
              <a:t>Get as much cultural and historical background as you can</a:t>
            </a:r>
          </a:p>
          <a:p>
            <a:r>
              <a:rPr lang="en-US" sz="3600" dirty="0"/>
              <a:t>Admit defeat, when necessary, rather than conjecture.</a:t>
            </a:r>
          </a:p>
        </p:txBody>
      </p:sp>
    </p:spTree>
    <p:extLst>
      <p:ext uri="{BB962C8B-B14F-4D97-AF65-F5344CB8AC3E}">
        <p14:creationId xmlns:p14="http://schemas.microsoft.com/office/powerpoint/2010/main" val="2233990247"/>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08333E-7 5.55112E-17 L 0.00013 0.44722 " pathEditMode="relative" rAng="0" ptsTypes="AA">
                                      <p:cBhvr>
                                        <p:cTn id="6" dur="2000" fill="hold"/>
                                        <p:tgtEl>
                                          <p:spTgt spid="4"/>
                                        </p:tgtEl>
                                        <p:attrNameLst>
                                          <p:attrName>ppt_x</p:attrName>
                                          <p:attrName>ppt_y</p:attrName>
                                        </p:attrNameLst>
                                      </p:cBhvr>
                                      <p:rCtr x="0" y="2236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7EFCA4-0FB6-C20B-4488-1660D5F7E465}"/>
              </a:ext>
            </a:extLst>
          </p:cNvPr>
          <p:cNvSpPr>
            <a:spLocks noGrp="1"/>
          </p:cNvSpPr>
          <p:nvPr>
            <p:ph type="title"/>
          </p:nvPr>
        </p:nvSpPr>
        <p:spPr/>
        <p:txBody>
          <a:bodyPr/>
          <a:lstStyle/>
          <a:p>
            <a:r>
              <a:rPr lang="en-US" dirty="0"/>
              <a:t>No one knows</a:t>
            </a:r>
          </a:p>
        </p:txBody>
      </p:sp>
      <p:sp>
        <p:nvSpPr>
          <p:cNvPr id="3" name="Content Placeholder 2">
            <a:extLst>
              <a:ext uri="{FF2B5EF4-FFF2-40B4-BE49-F238E27FC236}">
                <a16:creationId xmlns:a16="http://schemas.microsoft.com/office/drawing/2014/main" xmlns="" id="{73595514-1034-3B8C-8568-04979CBC914B}"/>
              </a:ext>
            </a:extLst>
          </p:cNvPr>
          <p:cNvSpPr>
            <a:spLocks noGrp="1"/>
          </p:cNvSpPr>
          <p:nvPr>
            <p:ph idx="1"/>
          </p:nvPr>
        </p:nvSpPr>
        <p:spPr/>
        <p:txBody>
          <a:bodyPr/>
          <a:lstStyle/>
          <a:p>
            <a:r>
              <a:rPr lang="en-US" dirty="0"/>
              <a:t>Angels watch the church from heaven?</a:t>
            </a:r>
          </a:p>
          <a:p>
            <a:pPr marL="0" indent="0">
              <a:buNone/>
            </a:pPr>
            <a:r>
              <a:rPr lang="en-US" b="1" dirty="0"/>
              <a:t>1 Corinthians 4:9 (NASB95) — 9</a:t>
            </a:r>
            <a:r>
              <a:rPr lang="en-US" dirty="0"/>
              <a:t> For, I think, God has exhibited us apostles last of all, as men condemned to death; because we have become a spectacle to the world, both to angels and to men.</a:t>
            </a:r>
          </a:p>
          <a:p>
            <a:pPr marL="0" indent="0">
              <a:buNone/>
            </a:pPr>
            <a:endParaRPr lang="en-US" dirty="0"/>
          </a:p>
        </p:txBody>
      </p:sp>
    </p:spTree>
    <p:extLst>
      <p:ext uri="{BB962C8B-B14F-4D97-AF65-F5344CB8AC3E}">
        <p14:creationId xmlns:p14="http://schemas.microsoft.com/office/powerpoint/2010/main" val="247767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7EFCA4-0FB6-C20B-4488-1660D5F7E465}"/>
              </a:ext>
            </a:extLst>
          </p:cNvPr>
          <p:cNvSpPr>
            <a:spLocks noGrp="1"/>
          </p:cNvSpPr>
          <p:nvPr>
            <p:ph type="title"/>
          </p:nvPr>
        </p:nvSpPr>
        <p:spPr/>
        <p:txBody>
          <a:bodyPr/>
          <a:lstStyle/>
          <a:p>
            <a:r>
              <a:rPr lang="en-US" dirty="0"/>
              <a:t>No one knows</a:t>
            </a:r>
          </a:p>
        </p:txBody>
      </p:sp>
      <p:sp>
        <p:nvSpPr>
          <p:cNvPr id="3" name="Content Placeholder 2">
            <a:extLst>
              <a:ext uri="{FF2B5EF4-FFF2-40B4-BE49-F238E27FC236}">
                <a16:creationId xmlns:a16="http://schemas.microsoft.com/office/drawing/2014/main" xmlns="" id="{73595514-1034-3B8C-8568-04979CBC914B}"/>
              </a:ext>
            </a:extLst>
          </p:cNvPr>
          <p:cNvSpPr>
            <a:spLocks noGrp="1"/>
          </p:cNvSpPr>
          <p:nvPr>
            <p:ph idx="1"/>
          </p:nvPr>
        </p:nvSpPr>
        <p:spPr/>
        <p:txBody>
          <a:bodyPr/>
          <a:lstStyle/>
          <a:p>
            <a:r>
              <a:rPr lang="en-US" dirty="0"/>
              <a:t>Angels watch the church from heaven?</a:t>
            </a:r>
          </a:p>
          <a:p>
            <a:pPr marL="0" indent="0">
              <a:buNone/>
            </a:pPr>
            <a:r>
              <a:rPr lang="en-US" dirty="0"/>
              <a:t>	Angels stumbled by women’s lack of subordination</a:t>
            </a:r>
          </a:p>
          <a:p>
            <a:pPr marL="0" indent="0">
              <a:buNone/>
            </a:pPr>
            <a:r>
              <a:rPr lang="en-US" b="0" i="0" u="none" baseline="0" dirty="0"/>
              <a:t>	A</a:t>
            </a:r>
            <a:r>
              <a:rPr lang="en-US" dirty="0"/>
              <a:t>ngels stumbled by women’s uncovered heads</a:t>
            </a:r>
          </a:p>
          <a:p>
            <a:pPr marL="0" indent="0">
              <a:buNone/>
            </a:pPr>
            <a:endParaRPr lang="en-US" b="0" i="0" u="none" baseline="0" dirty="0"/>
          </a:p>
          <a:p>
            <a:pPr marL="0" indent="0">
              <a:buNone/>
            </a:pPr>
            <a:endParaRPr lang="en-US" dirty="0"/>
          </a:p>
        </p:txBody>
      </p:sp>
      <p:sp>
        <p:nvSpPr>
          <p:cNvPr id="4" name="TextBox 3">
            <a:extLst>
              <a:ext uri="{FF2B5EF4-FFF2-40B4-BE49-F238E27FC236}">
                <a16:creationId xmlns:a16="http://schemas.microsoft.com/office/drawing/2014/main" xmlns="" id="{FCC55425-D095-0484-11A2-1E0F4FC4A159}"/>
              </a:ext>
            </a:extLst>
          </p:cNvPr>
          <p:cNvSpPr txBox="1"/>
          <p:nvPr/>
        </p:nvSpPr>
        <p:spPr>
          <a:xfrm>
            <a:off x="685800" y="2667000"/>
            <a:ext cx="8458200" cy="2585323"/>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sz="5400" dirty="0"/>
              <a:t>On rare occasions you just have to cut your loses and admit defeat</a:t>
            </a:r>
          </a:p>
        </p:txBody>
      </p:sp>
    </p:spTree>
    <p:extLst>
      <p:ext uri="{BB962C8B-B14F-4D97-AF65-F5344CB8AC3E}">
        <p14:creationId xmlns:p14="http://schemas.microsoft.com/office/powerpoint/2010/main" val="3477018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0A031B-CA75-89FF-A4DA-95EC199A188D}"/>
              </a:ext>
            </a:extLst>
          </p:cNvPr>
          <p:cNvSpPr>
            <a:spLocks noGrp="1"/>
          </p:cNvSpPr>
          <p:nvPr>
            <p:ph type="title"/>
          </p:nvPr>
        </p:nvSpPr>
        <p:spPr/>
        <p:txBody>
          <a:bodyPr/>
          <a:lstStyle/>
          <a:p>
            <a:r>
              <a:rPr lang="en-US" dirty="0"/>
              <a:t>In review	</a:t>
            </a:r>
          </a:p>
        </p:txBody>
      </p:sp>
      <p:sp>
        <p:nvSpPr>
          <p:cNvPr id="3" name="Content Placeholder 2">
            <a:extLst>
              <a:ext uri="{FF2B5EF4-FFF2-40B4-BE49-F238E27FC236}">
                <a16:creationId xmlns:a16="http://schemas.microsoft.com/office/drawing/2014/main" xmlns="" id="{2FBB728B-35C2-BD83-B790-6B66F27B3BAD}"/>
              </a:ext>
            </a:extLst>
          </p:cNvPr>
          <p:cNvSpPr>
            <a:spLocks noGrp="1"/>
          </p:cNvSpPr>
          <p:nvPr>
            <p:ph idx="1"/>
          </p:nvPr>
        </p:nvSpPr>
        <p:spPr/>
        <p:txBody>
          <a:bodyPr/>
          <a:lstStyle/>
          <a:p>
            <a:r>
              <a:rPr lang="en-US" dirty="0"/>
              <a:t>The Bible is usually straightforward</a:t>
            </a:r>
          </a:p>
          <a:p>
            <a:r>
              <a:rPr lang="en-US" dirty="0"/>
              <a:t>Rarely do we have to do so much head scratching</a:t>
            </a:r>
          </a:p>
          <a:p>
            <a:r>
              <a:rPr lang="en-US" dirty="0"/>
              <a:t>Roles in marriage are important</a:t>
            </a:r>
          </a:p>
          <a:p>
            <a:r>
              <a:rPr lang="en-US" dirty="0"/>
              <a:t>Understanding culture and making sacrifices is good</a:t>
            </a:r>
          </a:p>
          <a:p>
            <a:r>
              <a:rPr lang="en-US" dirty="0"/>
              <a:t>Even when understanding the Bible is hard it is worth the effort</a:t>
            </a:r>
          </a:p>
        </p:txBody>
      </p:sp>
    </p:spTree>
    <p:extLst>
      <p:ext uri="{BB962C8B-B14F-4D97-AF65-F5344CB8AC3E}">
        <p14:creationId xmlns:p14="http://schemas.microsoft.com/office/powerpoint/2010/main" val="282010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11</a:t>
            </a:r>
          </a:p>
        </p:txBody>
      </p:sp>
      <p:sp>
        <p:nvSpPr>
          <p:cNvPr id="3" name="Content Placeholder 2"/>
          <p:cNvSpPr>
            <a:spLocks noGrp="1"/>
          </p:cNvSpPr>
          <p:nvPr>
            <p:ph idx="1"/>
          </p:nvPr>
        </p:nvSpPr>
        <p:spPr>
          <a:xfrm>
            <a:off x="225633" y="2249489"/>
            <a:ext cx="11798135" cy="3313111"/>
          </a:xfrm>
        </p:spPr>
        <p:txBody>
          <a:bodyPr>
            <a:noAutofit/>
          </a:bodyPr>
          <a:lstStyle/>
          <a:p>
            <a:pPr>
              <a:buNone/>
            </a:pPr>
            <a:r>
              <a:rPr lang="en-US" sz="3600" dirty="0"/>
              <a:t>6 For if a woman does not cover her head, let her also have her hair cut off; but if it is disgraceful for a woman to have her hair cut off or her head shaved, let her cover her head. </a:t>
            </a:r>
          </a:p>
        </p:txBody>
      </p:sp>
      <p:sp>
        <p:nvSpPr>
          <p:cNvPr id="4" name="TextBox 3"/>
          <p:cNvSpPr txBox="1"/>
          <p:nvPr/>
        </p:nvSpPr>
        <p:spPr>
          <a:xfrm>
            <a:off x="5943600" y="735955"/>
            <a:ext cx="1981200" cy="3770263"/>
          </a:xfrm>
          <a:prstGeom prst="rect">
            <a:avLst/>
          </a:prstGeom>
          <a:noFill/>
        </p:spPr>
        <p:txBody>
          <a:bodyPr wrap="square" rtlCol="0">
            <a:spAutoFit/>
          </a:bodyPr>
          <a:lstStyle/>
          <a:p>
            <a:pPr algn="ctr"/>
            <a:r>
              <a:rPr lang="en-US" sz="23900" dirty="0">
                <a:solidFill>
                  <a:srgbClr val="FF0000"/>
                </a:solidFill>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38E19E-AB4A-4EFA-0EF1-FAD4E362EF1A}"/>
              </a:ext>
            </a:extLst>
          </p:cNvPr>
          <p:cNvSpPr>
            <a:spLocks noGrp="1"/>
          </p:cNvSpPr>
          <p:nvPr>
            <p:ph type="title"/>
          </p:nvPr>
        </p:nvSpPr>
        <p:spPr/>
        <p:txBody>
          <a:bodyPr/>
          <a:lstStyle/>
          <a:p>
            <a:r>
              <a:rPr lang="en-US" dirty="0"/>
              <a:t>Good interpretation</a:t>
            </a:r>
          </a:p>
        </p:txBody>
      </p:sp>
      <p:sp>
        <p:nvSpPr>
          <p:cNvPr id="3" name="Content Placeholder 2">
            <a:extLst>
              <a:ext uri="{FF2B5EF4-FFF2-40B4-BE49-F238E27FC236}">
                <a16:creationId xmlns:a16="http://schemas.microsoft.com/office/drawing/2014/main" xmlns="" id="{EBBD8E85-5D68-27E0-4211-ECF9E025A672}"/>
              </a:ext>
            </a:extLst>
          </p:cNvPr>
          <p:cNvSpPr>
            <a:spLocks noGrp="1"/>
          </p:cNvSpPr>
          <p:nvPr>
            <p:ph idx="1"/>
          </p:nvPr>
        </p:nvSpPr>
        <p:spPr/>
        <p:txBody>
          <a:bodyPr/>
          <a:lstStyle/>
          <a:p>
            <a:r>
              <a:rPr lang="en-US" dirty="0"/>
              <a:t>What was the author trying to say</a:t>
            </a:r>
          </a:p>
          <a:p>
            <a:pPr marL="342918" lvl="1" indent="0">
              <a:buNone/>
            </a:pPr>
            <a:endParaRPr lang="en-US" dirty="0"/>
          </a:p>
        </p:txBody>
      </p:sp>
    </p:spTree>
    <p:extLst>
      <p:ext uri="{BB962C8B-B14F-4D97-AF65-F5344CB8AC3E}">
        <p14:creationId xmlns:p14="http://schemas.microsoft.com/office/powerpoint/2010/main" val="28886516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to do with difficult passages</a:t>
            </a:r>
          </a:p>
        </p:txBody>
      </p:sp>
      <p:sp>
        <p:nvSpPr>
          <p:cNvPr id="3" name="Content Placeholder 2"/>
          <p:cNvSpPr>
            <a:spLocks noGrp="1"/>
          </p:cNvSpPr>
          <p:nvPr>
            <p:ph idx="1"/>
          </p:nvPr>
        </p:nvSpPr>
        <p:spPr/>
        <p:txBody>
          <a:bodyPr>
            <a:normAutofit/>
          </a:bodyPr>
          <a:lstStyle/>
          <a:p>
            <a:r>
              <a:rPr lang="en-US" sz="3600" dirty="0"/>
              <a:t>Remember Context</a:t>
            </a:r>
          </a:p>
          <a:p>
            <a:r>
              <a:rPr lang="en-US" sz="3600" dirty="0"/>
              <a:t>Interpret the unclear with the help of the clear</a:t>
            </a:r>
          </a:p>
          <a:p>
            <a:r>
              <a:rPr lang="en-US" sz="3600" dirty="0"/>
              <a:t>Get as much cultural and historical background as you can</a:t>
            </a:r>
          </a:p>
          <a:p>
            <a:r>
              <a:rPr lang="en-US" sz="3600" dirty="0"/>
              <a:t>Admit defeat, when necessary, rather than conjecture.</a:t>
            </a:r>
          </a:p>
        </p:txBody>
      </p:sp>
    </p:spTree>
    <p:extLst>
      <p:ext uri="{BB962C8B-B14F-4D97-AF65-F5344CB8AC3E}">
        <p14:creationId xmlns:p14="http://schemas.microsoft.com/office/powerpoint/2010/main" val="3182930503"/>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well-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Presentation1" id="{9ADF8B05-EAE8-4921-A314-FA6A15E56CEC}" vid="{0530C1E6-F8D8-4B61-A478-76B233D9ABC6}"/>
    </a:ext>
  </a:extLst>
</a:theme>
</file>

<file path=ppt/theme/theme2.xml><?xml version="1.0" encoding="utf-8"?>
<a:theme xmlns:a="http://schemas.openxmlformats.org/drawingml/2006/main" name="Dwell-Light-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Presentation1" id="{9ADF8B05-EAE8-4921-A314-FA6A15E56CEC}" vid="{586AD5A8-CAD1-4A83-A9F4-732EBC0F50B9}"/>
    </a:ext>
  </a:extLst>
</a:theme>
</file>

<file path=docProps/app.xml><?xml version="1.0" encoding="utf-8"?>
<Properties xmlns="http://schemas.openxmlformats.org/officeDocument/2006/extended-properties" xmlns:vt="http://schemas.openxmlformats.org/officeDocument/2006/docPropsVTypes">
  <Template>new dwell</Template>
  <TotalTime>0</TotalTime>
  <Words>2884</Words>
  <Application>Microsoft Office PowerPoint</Application>
  <PresentationFormat>Widescreen</PresentationFormat>
  <Paragraphs>231</Paragraphs>
  <Slides>63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63</vt:i4>
      </vt:variant>
    </vt:vector>
  </HeadingPairs>
  <TitlesOfParts>
    <vt:vector size="70" baseType="lpstr">
      <vt:lpstr>Arial</vt:lpstr>
      <vt:lpstr>Lao UI</vt:lpstr>
      <vt:lpstr>Trebuchet MS</vt:lpstr>
      <vt:lpstr>Tw Cen MT</vt:lpstr>
      <vt:lpstr>Wingdings</vt:lpstr>
      <vt:lpstr>Dwell-Theme</vt:lpstr>
      <vt:lpstr>Dwell-Light-Theme</vt:lpstr>
      <vt:lpstr>1 Corinthians 11 </vt:lpstr>
      <vt:lpstr>Outline</vt:lpstr>
      <vt:lpstr>New section</vt:lpstr>
      <vt:lpstr>1 Corinthians 11 </vt:lpstr>
      <vt:lpstr>1 Corinthians 11</vt:lpstr>
      <vt:lpstr>1 Corinthians 11</vt:lpstr>
      <vt:lpstr>1 Corinthians 11</vt:lpstr>
      <vt:lpstr>Good interpretation</vt:lpstr>
      <vt:lpstr>What to do with difficult passages</vt:lpstr>
      <vt:lpstr>1 Corinthians 11</vt:lpstr>
      <vt:lpstr>What to do with difficult passages</vt:lpstr>
      <vt:lpstr>Cultural</vt:lpstr>
      <vt:lpstr>1 Corinthians 11</vt:lpstr>
      <vt:lpstr>Women in the ancient world</vt:lpstr>
      <vt:lpstr>Women in the ancient world</vt:lpstr>
      <vt:lpstr>Women in the ancient world</vt:lpstr>
      <vt:lpstr>Luke 10</vt:lpstr>
      <vt:lpstr>Luke 10</vt:lpstr>
      <vt:lpstr>Galatians 3</vt:lpstr>
      <vt:lpstr>Galatians 3</vt:lpstr>
      <vt:lpstr>1 Corinthians 11</vt:lpstr>
      <vt:lpstr>1 Corinthians 11</vt:lpstr>
      <vt:lpstr>1 Corinthians 11</vt:lpstr>
      <vt:lpstr>1 Corinthians 11</vt:lpstr>
      <vt:lpstr>What to do with difficult passages</vt:lpstr>
      <vt:lpstr>The principle</vt:lpstr>
      <vt:lpstr>The Reason</vt:lpstr>
      <vt:lpstr>The principle</vt:lpstr>
      <vt:lpstr>The principle</vt:lpstr>
      <vt:lpstr>1 Corinthians 11</vt:lpstr>
      <vt:lpstr>1 Corinthians 11</vt:lpstr>
      <vt:lpstr>What to do with difficult passages</vt:lpstr>
      <vt:lpstr>Order requires roles</vt:lpstr>
      <vt:lpstr>Order requires roles</vt:lpstr>
      <vt:lpstr>The reason</vt:lpstr>
      <vt:lpstr>The reason</vt:lpstr>
      <vt:lpstr>Let's look at ALL the problems</vt:lpstr>
      <vt:lpstr>What to do with difficult passages</vt:lpstr>
      <vt:lpstr>Let's look at ALL the problems</vt:lpstr>
      <vt:lpstr>The Reason</vt:lpstr>
      <vt:lpstr>Another problem</vt:lpstr>
      <vt:lpstr>1 Corinthians 11</vt:lpstr>
      <vt:lpstr>1 Corinthians 11</vt:lpstr>
      <vt:lpstr>1 Corinthians 11</vt:lpstr>
      <vt:lpstr>1 Corinthians 11</vt:lpstr>
      <vt:lpstr>What to do with difficult passages</vt:lpstr>
      <vt:lpstr>Ephesians 5</vt:lpstr>
      <vt:lpstr>Mark 10</vt:lpstr>
      <vt:lpstr>Equal in value complementary in roles</vt:lpstr>
      <vt:lpstr>Equal in value complementary in roles</vt:lpstr>
      <vt:lpstr>Equal in value complementary in roles</vt:lpstr>
      <vt:lpstr>Equal in value complementary in roles</vt:lpstr>
      <vt:lpstr>1 Corinthians 11</vt:lpstr>
      <vt:lpstr>Leading does not mean always getting your way</vt:lpstr>
      <vt:lpstr>Applying this today</vt:lpstr>
      <vt:lpstr>This is about marriage, not gender</vt:lpstr>
      <vt:lpstr>This is about marriage, not gender</vt:lpstr>
      <vt:lpstr>1 Corinthians 11</vt:lpstr>
      <vt:lpstr>1 Corinthians 11</vt:lpstr>
      <vt:lpstr>What to do with difficult passages</vt:lpstr>
      <vt:lpstr>No one knows</vt:lpstr>
      <vt:lpstr>No one knows</vt:lpstr>
      <vt:lpstr>In review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2023-08-08T16:35:24Z</dcterms:created>
  <dcterms:modified xsi:type="dcterms:W3CDTF">2023-08-08T16:35:30Z</dcterms:modified>
</cp:coreProperties>
</file>