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40"/>
  </p:notesMasterIdLst>
  <p:sldIdLst>
    <p:sldId id="1561" r:id="rId4"/>
    <p:sldId id="1931" r:id="rId5"/>
    <p:sldId id="1944" r:id="rId6"/>
    <p:sldId id="1945" r:id="rId7"/>
    <p:sldId id="1948" r:id="rId8"/>
    <p:sldId id="1947" r:id="rId9"/>
    <p:sldId id="1949" r:id="rId10"/>
    <p:sldId id="1986" r:id="rId11"/>
    <p:sldId id="1932" r:id="rId12"/>
    <p:sldId id="1933" r:id="rId13"/>
    <p:sldId id="1988" r:id="rId14"/>
    <p:sldId id="1934" r:id="rId15"/>
    <p:sldId id="1943" r:id="rId16"/>
    <p:sldId id="1935" r:id="rId17"/>
    <p:sldId id="1989" r:id="rId18"/>
    <p:sldId id="1987" r:id="rId19"/>
    <p:sldId id="1936" r:id="rId20"/>
    <p:sldId id="1937" r:id="rId21"/>
    <p:sldId id="1938" r:id="rId22"/>
    <p:sldId id="1939" r:id="rId23"/>
    <p:sldId id="1940" r:id="rId24"/>
    <p:sldId id="1941" r:id="rId25"/>
    <p:sldId id="1942" r:id="rId26"/>
    <p:sldId id="1969" r:id="rId27"/>
    <p:sldId id="1972" r:id="rId28"/>
    <p:sldId id="1973" r:id="rId29"/>
    <p:sldId id="1982" r:id="rId30"/>
    <p:sldId id="1983" r:id="rId31"/>
    <p:sldId id="1984" r:id="rId32"/>
    <p:sldId id="1985" r:id="rId33"/>
    <p:sldId id="1976" r:id="rId34"/>
    <p:sldId id="1975" r:id="rId35"/>
    <p:sldId id="1977" r:id="rId36"/>
    <p:sldId id="1979" r:id="rId37"/>
    <p:sldId id="1387" r:id="rId38"/>
    <p:sldId id="15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F80"/>
    <a:srgbClr val="EEECE1"/>
    <a:srgbClr val="CDCCB7"/>
    <a:srgbClr val="9C5452"/>
    <a:srgbClr val="945A5A"/>
    <a:srgbClr val="ADAB89"/>
    <a:srgbClr val="BDBC9F"/>
    <a:srgbClr val="FFFF99"/>
    <a:srgbClr val="AAA68C"/>
    <a:srgbClr val="60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E3934-8FB2-4549-A6F3-A23C6130ABB2}" v="1060" dt="2023-11-14T00:49:41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2659" autoAdjust="0"/>
  </p:normalViewPr>
  <p:slideViewPr>
    <p:cSldViewPr>
      <p:cViewPr varScale="1">
        <p:scale>
          <a:sx n="75" d="100"/>
          <a:sy n="75" d="100"/>
        </p:scale>
        <p:origin x="44" y="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5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8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4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4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0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9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6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0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5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2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9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282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7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068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09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74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4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41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22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267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55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91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86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27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="" id="{D76F62EF-40FD-6A0F-DEC3-E835AFC3A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34817"/>
            <a:ext cx="6708436" cy="23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9:3) The king asked,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 there no one still alive from the house of Saul to whom I can show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kindness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answered the king,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Mephibosheth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son of Jonathan.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 of his feet are disabled, and he cannot walk.”</a:t>
            </a:r>
          </a:p>
        </p:txBody>
      </p:sp>
    </p:spTree>
    <p:extLst>
      <p:ext uri="{BB962C8B-B14F-4D97-AF65-F5344CB8AC3E}">
        <p14:creationId xmlns:p14="http://schemas.microsoft.com/office/powerpoint/2010/main" val="1281955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9:3) The king asked,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 there no one still alive from the house of Saul to whom I can show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kindness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answered the king,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Mephibosheth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son of Jonathan.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 of his feet are disabled, and he cannot walk.”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0C8D136-1E4D-5169-9904-FAC49E6BA544}"/>
              </a:ext>
            </a:extLst>
          </p:cNvPr>
          <p:cNvSpPr/>
          <p:nvPr/>
        </p:nvSpPr>
        <p:spPr>
          <a:xfrm>
            <a:off x="4474682" y="120575"/>
            <a:ext cx="7620000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Sam. 4:4) Jonathan had a son named Mephibosheth, who suffered a terrible accident.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five years old when the report came from Jezreel that Saul and Jonathan had been killed.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child’s nurse heard the news, she picked him up and fled.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as she hurried away, she dropped him, and he became disabled.</a:t>
            </a:r>
          </a:p>
        </p:txBody>
      </p:sp>
    </p:spTree>
    <p:extLst>
      <p:ext uri="{BB962C8B-B14F-4D97-AF65-F5344CB8AC3E}">
        <p14:creationId xmlns:p14="http://schemas.microsoft.com/office/powerpoint/2010/main" val="42696966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9:4) “Where is he?” the king asked.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answered,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 is at the house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Ammiel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Lo Debar.”</a:t>
            </a:r>
          </a:p>
        </p:txBody>
      </p:sp>
    </p:spTree>
    <p:extLst>
      <p:ext uri="{BB962C8B-B14F-4D97-AF65-F5344CB8AC3E}">
        <p14:creationId xmlns:p14="http://schemas.microsoft.com/office/powerpoint/2010/main" val="26184138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F3F0BF-2BFD-069A-CB34-881BA58436C8}"/>
              </a:ext>
            </a:extLst>
          </p:cNvPr>
          <p:cNvSpPr/>
          <p:nvPr/>
        </p:nvSpPr>
        <p:spPr>
          <a:xfrm>
            <a:off x="8305800" y="3962400"/>
            <a:ext cx="2438400" cy="6096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227A64-17F5-833E-AD38-77A6B5C07E77}"/>
              </a:ext>
            </a:extLst>
          </p:cNvPr>
          <p:cNvSpPr/>
          <p:nvPr/>
        </p:nvSpPr>
        <p:spPr>
          <a:xfrm>
            <a:off x="9348216" y="1295400"/>
            <a:ext cx="1143000" cy="4572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603FACB1-BE23-21E2-2220-33225697663C}"/>
              </a:ext>
            </a:extLst>
          </p:cNvPr>
          <p:cNvSpPr/>
          <p:nvPr/>
        </p:nvSpPr>
        <p:spPr>
          <a:xfrm>
            <a:off x="3886200" y="331217"/>
            <a:ext cx="5181600" cy="284276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Lo-Debar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Literally “no place.”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Ronald F. Youngblood,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Samuel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1992), 917.</a:t>
            </a:r>
          </a:p>
        </p:txBody>
      </p:sp>
    </p:spTree>
    <p:extLst>
      <p:ext uri="{BB962C8B-B14F-4D97-AF65-F5344CB8AC3E}">
        <p14:creationId xmlns:p14="http://schemas.microsoft.com/office/powerpoint/2010/main" val="15749207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9:5) King David had him brought from Lo Debar, from the house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Ammiel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Mephibosheth son of Jonathan, the son of Saul, came to David, he bowed down to pay him honor.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said, “Mephibosheth!”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“At your service,” he replied.</a:t>
            </a:r>
          </a:p>
        </p:txBody>
      </p:sp>
    </p:spTree>
    <p:extLst>
      <p:ext uri="{BB962C8B-B14F-4D97-AF65-F5344CB8AC3E}">
        <p14:creationId xmlns:p14="http://schemas.microsoft.com/office/powerpoint/2010/main" val="3694637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9:5) King David had him brought from Lo Debar, from the house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Ammiel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Mephibosheth son of Jonathan, the son of Saul, came to David, he bowed down to pay him honor.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said, “Mephibosheth!”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“At your service,” he replied.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7C055AFD-C1C7-AC4D-8A18-3210184F653A}"/>
              </a:ext>
            </a:extLst>
          </p:cNvPr>
          <p:cNvSpPr/>
          <p:nvPr/>
        </p:nvSpPr>
        <p:spPr>
          <a:xfrm>
            <a:off x="2362200" y="100584"/>
            <a:ext cx="9713976" cy="4242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Mephibosheth feeling?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5 years old when was orphaned.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Samuel 4:4; he knew nothing of David’s loyalty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Rogue soldiers killed his uncle.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Samuel 4:5-8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 took the throne after his grandpa died, and he’s been living in hiding ever since.</a:t>
            </a:r>
          </a:p>
        </p:txBody>
      </p:sp>
    </p:spTree>
    <p:extLst>
      <p:ext uri="{BB962C8B-B14F-4D97-AF65-F5344CB8AC3E}">
        <p14:creationId xmlns:p14="http://schemas.microsoft.com/office/powerpoint/2010/main" val="2460019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9:5) King David had him brought from Lo Debar, from the house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Ammiel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Mephibosheth son of Jonathan, the son of Saul, came to David, he bowed down to pay him honor.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said, “Mephibosheth!”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“At your service,” he replied.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7C055AFD-C1C7-AC4D-8A18-3210184F653A}"/>
              </a:ext>
            </a:extLst>
          </p:cNvPr>
          <p:cNvSpPr/>
          <p:nvPr/>
        </p:nvSpPr>
        <p:spPr>
          <a:xfrm>
            <a:off x="2362200" y="100584"/>
            <a:ext cx="9713976" cy="4242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next words out of David’s mouth…?</a:t>
            </a:r>
            <a:endParaRPr kumimoji="0" lang="en-US" sz="66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9:7) “Don’t be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afraid!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David said to him.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will surely show you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the sake of your father Jonathan.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restore to you all the land that belonged to your grandfather Saul,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you will always eat at my table.”</a:t>
            </a:r>
          </a:p>
        </p:txBody>
      </p:sp>
    </p:spTree>
    <p:extLst>
      <p:ext uri="{BB962C8B-B14F-4D97-AF65-F5344CB8AC3E}">
        <p14:creationId xmlns:p14="http://schemas.microsoft.com/office/powerpoint/2010/main" val="31972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9:8) Mephibosheth bowed down and said,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is your servant, that you should notice a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dog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like me?”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7D5E7259-30E3-1C9E-357E-96DA270DA63F}"/>
              </a:ext>
            </a:extLst>
          </p:cNvPr>
          <p:cNvSpPr/>
          <p:nvPr/>
        </p:nvSpPr>
        <p:spPr>
          <a:xfrm>
            <a:off x="91440" y="2770633"/>
            <a:ext cx="11991050" cy="391058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dead dog like me…”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“Morbid self-image, induced perhaps by his disability.”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Joyce G. Baldwin,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and 2 Samuel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(1988), 243.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who were disabled were thought to be “sinners.”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355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13:1-5; John 9:1-3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Mephibosheth means “from the mouth of shame.”</a:t>
            </a:r>
          </a:p>
          <a:p>
            <a:pPr marL="46355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footnote. Robert D. Bergen,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 2 Samuel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(1996), 355.</a:t>
            </a:r>
          </a:p>
        </p:txBody>
      </p:sp>
    </p:spTree>
    <p:extLst>
      <p:ext uri="{BB962C8B-B14F-4D97-AF65-F5344CB8AC3E}">
        <p14:creationId xmlns:p14="http://schemas.microsoft.com/office/powerpoint/2010/main" val="2069387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9:9) Then the king summoned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Saul’s steward, and said to him,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have given your master’s grandson everything that belonged to Saul and his family.”</a:t>
            </a:r>
          </a:p>
        </p:txBody>
      </p:sp>
    </p:spTree>
    <p:extLst>
      <p:ext uri="{BB962C8B-B14F-4D97-AF65-F5344CB8AC3E}">
        <p14:creationId xmlns:p14="http://schemas.microsoft.com/office/powerpoint/2010/main" val="4121762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9:1) David asked, “Is there anyone still left of the house of Saul…</a:t>
            </a:r>
          </a:p>
        </p:txBody>
      </p:sp>
    </p:spTree>
    <p:extLst>
      <p:ext uri="{BB962C8B-B14F-4D97-AF65-F5344CB8AC3E}">
        <p14:creationId xmlns:p14="http://schemas.microsoft.com/office/powerpoint/2010/main" val="16493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9:10) “You and your sons and your servants are to farm the land for him and bring in the crops, so that your master’s grandson may be provided for.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Mephibosheth, grandson of your master, will always eat at my table.”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(Now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had fifteen sons and twenty servants.)</a:t>
            </a:r>
          </a:p>
        </p:txBody>
      </p:sp>
    </p:spTree>
    <p:extLst>
      <p:ext uri="{BB962C8B-B14F-4D97-AF65-F5344CB8AC3E}">
        <p14:creationId xmlns:p14="http://schemas.microsoft.com/office/powerpoint/2010/main" val="19904890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9:11) Then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said to the king, “Your servant will do whatever my lord the king commands his servant to do.”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Mephibosheth ate at David’s table like one of the king’s sons.</a:t>
            </a:r>
          </a:p>
        </p:txBody>
      </p:sp>
    </p:spTree>
    <p:extLst>
      <p:ext uri="{BB962C8B-B14F-4D97-AF65-F5344CB8AC3E}">
        <p14:creationId xmlns:p14="http://schemas.microsoft.com/office/powerpoint/2010/main" val="39163123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9:12) Mephibosheth had a young son named Mika, and all the members of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Ziba’s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household were servants of Mephibosheth.</a:t>
            </a:r>
          </a:p>
        </p:txBody>
      </p:sp>
    </p:spTree>
    <p:extLst>
      <p:ext uri="{BB962C8B-B14F-4D97-AF65-F5344CB8AC3E}">
        <p14:creationId xmlns:p14="http://schemas.microsoft.com/office/powerpoint/2010/main" val="3462994594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9:13) And Mephibosheth lived in Jerusalem, because he always ate at the king’s table. Both of his feet were disabled.</a:t>
            </a:r>
          </a:p>
        </p:txBody>
      </p:sp>
    </p:spTree>
    <p:extLst>
      <p:ext uri="{BB962C8B-B14F-4D97-AF65-F5344CB8AC3E}">
        <p14:creationId xmlns:p14="http://schemas.microsoft.com/office/powerpoint/2010/main" val="2600057810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“God’s kindness”?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lesson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David was just a really kind man...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25:13, 21-22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“God’s kindness”?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lesson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David was just a really kind man...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25:13, 21-22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9C8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gave away “God’s kindness.”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ḥesed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verses 1, 3, 7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D896D83-3E5D-CEF6-E14F-3B744B69DF6F}"/>
              </a:ext>
            </a:extLst>
          </p:cNvPr>
          <p:cNvSpPr/>
          <p:nvPr/>
        </p:nvSpPr>
        <p:spPr>
          <a:xfrm>
            <a:off x="204216" y="3733800"/>
            <a:ext cx="11658600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whom I can show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kindness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Jonathan’s sake?” (v.1)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whom I can show </a:t>
            </a:r>
            <a:r>
              <a:rPr lang="en-US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kindness?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(v.3)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surely show you </a:t>
            </a:r>
            <a:r>
              <a:rPr lang="en-US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kindness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sake of Jonathan” (v.7).</a:t>
            </a:r>
          </a:p>
        </p:txBody>
      </p:sp>
    </p:spTree>
    <p:extLst>
      <p:ext uri="{BB962C8B-B14F-4D97-AF65-F5344CB8AC3E}">
        <p14:creationId xmlns:p14="http://schemas.microsoft.com/office/powerpoint/2010/main" val="36955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“God’s kindness”?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lesson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David was just a really kind man...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25:13, 21-22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9C8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gave away “God’s kindness.”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ḥesed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verses 1, 3, 7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“Kindness” 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ḥesed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can better be defined as “loyal love” or “steadfast love” or “lovingkindness.”</a:t>
            </a:r>
          </a:p>
          <a:p>
            <a:pPr marL="231775">
              <a:defRPr/>
            </a:pPr>
            <a:r>
              <a:rPr lang="en-US" sz="48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NT equivalent of “grace.”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28D00EC-0E96-962E-47B0-7FA4E7DC76CD}"/>
              </a:ext>
            </a:extLst>
          </p:cNvPr>
          <p:cNvSpPr/>
          <p:nvPr/>
        </p:nvSpPr>
        <p:spPr>
          <a:xfrm>
            <a:off x="2042160" y="1219200"/>
            <a:ext cx="10101290" cy="2337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“It is a kind of love, including mercy… when the object is in a pitiful state.”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R. Laird Harris,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Theological Wordbook of the Old Testament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(Chicago: Moody Press, 1999), 307. See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Sam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uel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2:5; 1 Kin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gs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20:31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Lesson in God’s Grace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grace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pursues us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didn’t search for David.</a:t>
            </a:r>
          </a:p>
        </p:txBody>
      </p:sp>
    </p:spTree>
    <p:extLst>
      <p:ext uri="{BB962C8B-B14F-4D97-AF65-F5344CB8AC3E}">
        <p14:creationId xmlns:p14="http://schemas.microsoft.com/office/powerpoint/2010/main" val="29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Lesson in God’s Grace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grace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pursues us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didn’t search for David.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grace is not based on performance or merit.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is a pitiful character.</a:t>
            </a:r>
          </a:p>
        </p:txBody>
      </p:sp>
    </p:spTree>
    <p:extLst>
      <p:ext uri="{BB962C8B-B14F-4D97-AF65-F5344CB8AC3E}">
        <p14:creationId xmlns:p14="http://schemas.microsoft.com/office/powerpoint/2010/main" val="26789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Lesson in God’s Grace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grace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pursues us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didn’t search for David.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grace is not based on performance or merit.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9C8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is a pitiful character.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grace gives to us—only because God is a giver.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CDCC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couldn’t demand anything.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CDC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Ralph Davis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(Old Testament Scholar)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Dale Ralph Davis,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Samuel: Looking on the Heart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(Scotland: Christian Focus Publications, 2000), 1 Samuel 20:14-16 in loc.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" y="2285964"/>
            <a:ext cx="77723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a new regime or dynasty came to power, the name of the game was </a:t>
            </a:r>
            <a:r>
              <a:rPr kumimoji="0" lang="en-US" sz="44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purge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Focus on the Bible - 1 Samuel: Looking... by Davis, Dale Ralph">
            <a:extLst>
              <a:ext uri="{FF2B5EF4-FFF2-40B4-BE49-F238E27FC236}">
                <a16:creationId xmlns:a16="http://schemas.microsoft.com/office/drawing/2014/main" xmlns="" id="{27D521F1-3A8E-C816-5667-B7423A34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5" y="0"/>
            <a:ext cx="4273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98FB1517-4A1B-A4EA-F01C-8D8DABB11258}"/>
              </a:ext>
            </a:extLst>
          </p:cNvPr>
          <p:cNvSpPr/>
          <p:nvPr/>
        </p:nvSpPr>
        <p:spPr>
          <a:xfrm>
            <a:off x="8272776" y="0"/>
            <a:ext cx="3577589" cy="42202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Baasha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15:27-30</a:t>
            </a:r>
          </a:p>
          <a:p>
            <a:pPr lvl="0" algn="ctr">
              <a:defRPr/>
            </a:pPr>
            <a:r>
              <a:rPr lang="en-US" sz="5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Zimri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16:8-13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Jehu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Kings 10:1-11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957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Lesson in God’s Grace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grace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pursues us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didn’t search for David.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grace is not based on performance or merit.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9C8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Mephibosheth is a pitiful character.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grace gives to us—only because God is a giver.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9C8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3550" lvl="0">
              <a:defRPr/>
            </a:pPr>
            <a:r>
              <a:rPr lang="en-US" sz="2800" b="1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Mephibosheth couldn’t demand anything.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9C8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4000" b="1" u="none" strike="noStrike" kern="1200" cap="none" spc="-150" normalizeH="0" baseline="0" noProof="0" dirty="0" err="1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od’s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grace blows away what we anticipate or think we deserve!</a:t>
            </a:r>
          </a:p>
        </p:txBody>
      </p:sp>
    </p:spTree>
    <p:extLst>
      <p:ext uri="{BB962C8B-B14F-4D97-AF65-F5344CB8AC3E}">
        <p14:creationId xmlns:p14="http://schemas.microsoft.com/office/powerpoint/2010/main" val="15517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93706" y="1171337"/>
            <a:ext cx="5971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deserve ‘nothing but death.’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19:28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5032FF-9367-C6B9-6C0E-88F34F5626DC}"/>
              </a:ext>
            </a:extLst>
          </p:cNvPr>
          <p:cNvSpPr txBox="1"/>
          <p:nvPr/>
        </p:nvSpPr>
        <p:spPr>
          <a:xfrm>
            <a:off x="6164305" y="1171336"/>
            <a:ext cx="5971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King wanted to show him “kindness.”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C5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9:1, 3, 7</a:t>
            </a:r>
          </a:p>
        </p:txBody>
      </p:sp>
    </p:spTree>
    <p:extLst>
      <p:ext uri="{BB962C8B-B14F-4D97-AF65-F5344CB8AC3E}">
        <p14:creationId xmlns:p14="http://schemas.microsoft.com/office/powerpoint/2010/main" val="10165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93706" y="1171337"/>
            <a:ext cx="5971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“I’m going to live in poverty for the rest of my life.”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9:3, 13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5032FF-9367-C6B9-6C0E-88F34F5626DC}"/>
              </a:ext>
            </a:extLst>
          </p:cNvPr>
          <p:cNvSpPr txBox="1"/>
          <p:nvPr/>
        </p:nvSpPr>
        <p:spPr>
          <a:xfrm>
            <a:off x="6164305" y="1171336"/>
            <a:ext cx="59712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King gave him back everything he lost—a full inheritance and servants to take care of him.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srgbClr val="9C5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9:7, 9</a:t>
            </a:r>
            <a:endParaRPr lang="en-US" sz="3200" b="1" dirty="0">
              <a:solidFill>
                <a:srgbClr val="9C54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304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93706" y="1171337"/>
            <a:ext cx="597125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dad died when I was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five years old.”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31:2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“I’m deeply broken.”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9:3, 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“I’m nothing better than a ‘dead dog.’”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9:8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5032FF-9367-C6B9-6C0E-88F34F5626DC}"/>
              </a:ext>
            </a:extLst>
          </p:cNvPr>
          <p:cNvSpPr txBox="1"/>
          <p:nvPr/>
        </p:nvSpPr>
        <p:spPr>
          <a:xfrm>
            <a:off x="6164305" y="1171336"/>
            <a:ext cx="5971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King adopted him, and he ended up being royalty “like one of the king’s sons.”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C5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9:11</a:t>
            </a:r>
          </a:p>
        </p:txBody>
      </p:sp>
    </p:spTree>
    <p:extLst>
      <p:ext uri="{BB962C8B-B14F-4D97-AF65-F5344CB8AC3E}">
        <p14:creationId xmlns:p14="http://schemas.microsoft.com/office/powerpoint/2010/main" val="36956345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93706" y="1171337"/>
            <a:ext cx="5971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“If the King ever finds me, he’ll kill 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Samuel 4:4; 9:7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5032FF-9367-C6B9-6C0E-88F34F5626DC}"/>
              </a:ext>
            </a:extLst>
          </p:cNvPr>
          <p:cNvSpPr txBox="1"/>
          <p:nvPr/>
        </p:nvSpPr>
        <p:spPr>
          <a:xfrm>
            <a:off x="6164305" y="1171336"/>
            <a:ext cx="5971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King wanted to find him to change his life “forever.”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C5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 20:14-15, 42</a:t>
            </a:r>
          </a:p>
        </p:txBody>
      </p:sp>
    </p:spTree>
    <p:extLst>
      <p:ext uri="{BB962C8B-B14F-4D97-AF65-F5344CB8AC3E}">
        <p14:creationId xmlns:p14="http://schemas.microsoft.com/office/powerpoint/2010/main" val="2155722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69507"/>
            <a:ext cx="11887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Don’t </a:t>
            </a:r>
            <a:r>
              <a:rPr kumimoji="0" lang="en-US" sz="58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pity</a:t>
            </a:r>
            <a:r>
              <a:rPr kumimoji="0" lang="en-US" sz="5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</a:t>
            </a:r>
            <a:r>
              <a:rPr kumimoji="0" lang="en-US" sz="58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envy</a:t>
            </a:r>
            <a:r>
              <a:rPr kumimoji="0" lang="en-US" sz="5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Mephibosheth</a:t>
            </a:r>
            <a:r>
              <a:rPr lang="en-US" sz="58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58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58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one of us far, far worse off than him!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we are also offered a far greater kindness from a far greater King!</a:t>
            </a:r>
            <a:endParaRPr kumimoji="0" lang="en-US" sz="58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="" id="{E74CFE84-D497-CC21-5F5A-138C0C6F3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1423"/>
            <a:ext cx="6553200" cy="59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72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Ralph Davis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(Old Testament Scholar)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Dale Ralph Davis,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Samuel: Looking on the Heart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(Scotland: Christian Focus Publications, 2000), 1 Samuel 20:14-16 in loc.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" y="2285964"/>
            <a:ext cx="77723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new king always needed to solidify his position. It was conventional political policy: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solidification by liquidation</a:t>
            </a:r>
            <a:r>
              <a:rPr kumimoji="0" lang="en-US" sz="540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Everybody knew it; everybody believed it; everybody practiced it.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Focus on the Bible - 1 Samuel: Looking... by Davis, Dale Ralph">
            <a:extLst>
              <a:ext uri="{FF2B5EF4-FFF2-40B4-BE49-F238E27FC236}">
                <a16:creationId xmlns:a16="http://schemas.microsoft.com/office/drawing/2014/main" xmlns="" id="{27D521F1-3A8E-C816-5667-B7423A34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5" y="0"/>
            <a:ext cx="4273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23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9:1) David asked, “Is there anyone still left of the house of Saul…</a:t>
            </a:r>
          </a:p>
        </p:txBody>
      </p:sp>
    </p:spTree>
    <p:extLst>
      <p:ext uri="{BB962C8B-B14F-4D97-AF65-F5344CB8AC3E}">
        <p14:creationId xmlns:p14="http://schemas.microsoft.com/office/powerpoint/2010/main" val="238996457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9:1) David asked, “Is there anyone still left of the house of Saul…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whom I can show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Jonathan’s sake?”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8295573A-F572-2BE7-49BB-69F46D1F07CD}"/>
              </a:ext>
            </a:extLst>
          </p:cNvPr>
          <p:cNvSpPr/>
          <p:nvPr/>
        </p:nvSpPr>
        <p:spPr>
          <a:xfrm>
            <a:off x="304800" y="2667000"/>
            <a:ext cx="11134997" cy="40308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Sam. 20:14) Jonathan said to David,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“Show me unfailing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kindness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like that of the LORD as long as I live, so that I may not be killed.</a:t>
            </a:r>
          </a:p>
          <a:p>
            <a:pPr lvl="0">
              <a:defRPr/>
            </a:pPr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ever cut off your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kindness from my family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—not even when the LORD has cut off every one of David’s enemies from the face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4033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9:1) David asked, “Is there anyone still left of the house of Saul…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whom I can show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Jonathan’s sake?”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8295573A-F572-2BE7-49BB-69F46D1F07CD}"/>
              </a:ext>
            </a:extLst>
          </p:cNvPr>
          <p:cNvSpPr/>
          <p:nvPr/>
        </p:nvSpPr>
        <p:spPr>
          <a:xfrm>
            <a:off x="304800" y="2667000"/>
            <a:ext cx="11134997" cy="40308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Sam. 20:42) David told Jonathan,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have sworn friendship with each other in the name of the LORD.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is witness between you and me,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between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descendants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descendants forever.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918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C8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9:1) David asked, “Is there anyone still left of the house of Saul…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whom I can show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Jonathan’s sake?”</a:t>
            </a:r>
          </a:p>
        </p:txBody>
      </p:sp>
    </p:spTree>
    <p:extLst>
      <p:ext uri="{BB962C8B-B14F-4D97-AF65-F5344CB8AC3E}">
        <p14:creationId xmlns:p14="http://schemas.microsoft.com/office/powerpoint/2010/main" val="418456242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9:2) Now there was a servant of Saul’s household named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summoned him to appear before David, and the king said,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“Are you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“At your service,” he replied.</a:t>
            </a:r>
          </a:p>
        </p:txBody>
      </p:sp>
    </p:spTree>
    <p:extLst>
      <p:ext uri="{BB962C8B-B14F-4D97-AF65-F5344CB8AC3E}">
        <p14:creationId xmlns:p14="http://schemas.microsoft.com/office/powerpoint/2010/main" val="35513012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1869</Words>
  <Application>Microsoft Office PowerPoint</Application>
  <PresentationFormat>Widescreen</PresentationFormat>
  <Paragraphs>205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2023-11-20T15:45:08Z</dcterms:created>
  <dcterms:modified xsi:type="dcterms:W3CDTF">2023-11-20T15:45:18Z</dcterms:modified>
</cp:coreProperties>
</file>