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5"/>
  </p:notesMasterIdLst>
  <p:sldIdLst>
    <p:sldId id="7081" r:id="rId2"/>
    <p:sldId id="7319" r:id="rId3"/>
    <p:sldId id="7933" r:id="rId4"/>
    <p:sldId id="7937" r:id="rId5"/>
    <p:sldId id="7936" r:id="rId6"/>
    <p:sldId id="7938" r:id="rId7"/>
    <p:sldId id="7939" r:id="rId8"/>
    <p:sldId id="7940" r:id="rId9"/>
    <p:sldId id="7941" r:id="rId10"/>
    <p:sldId id="7942" r:id="rId11"/>
    <p:sldId id="7943" r:id="rId12"/>
    <p:sldId id="7945" r:id="rId13"/>
    <p:sldId id="7944" r:id="rId14"/>
    <p:sldId id="7946" r:id="rId15"/>
    <p:sldId id="7947" r:id="rId16"/>
    <p:sldId id="7948" r:id="rId17"/>
    <p:sldId id="7949" r:id="rId18"/>
    <p:sldId id="7950" r:id="rId19"/>
    <p:sldId id="7951" r:id="rId20"/>
    <p:sldId id="7952" r:id="rId21"/>
    <p:sldId id="1190" r:id="rId22"/>
    <p:sldId id="7953" r:id="rId23"/>
    <p:sldId id="7954" r:id="rId24"/>
    <p:sldId id="7934" r:id="rId25"/>
    <p:sldId id="7958" r:id="rId26"/>
    <p:sldId id="7959" r:id="rId27"/>
    <p:sldId id="7960" r:id="rId28"/>
    <p:sldId id="7961" r:id="rId29"/>
    <p:sldId id="7962" r:id="rId30"/>
    <p:sldId id="7963" r:id="rId31"/>
    <p:sldId id="7964" r:id="rId32"/>
    <p:sldId id="7965" r:id="rId33"/>
    <p:sldId id="7966" r:id="rId34"/>
    <p:sldId id="7967" r:id="rId35"/>
    <p:sldId id="7968" r:id="rId36"/>
    <p:sldId id="7969" r:id="rId37"/>
    <p:sldId id="7970" r:id="rId38"/>
    <p:sldId id="7971" r:id="rId39"/>
    <p:sldId id="7972" r:id="rId40"/>
    <p:sldId id="7973" r:id="rId41"/>
    <p:sldId id="7974" r:id="rId42"/>
    <p:sldId id="7977" r:id="rId43"/>
    <p:sldId id="7975" r:id="rId44"/>
    <p:sldId id="7976" r:id="rId45"/>
    <p:sldId id="7978" r:id="rId46"/>
    <p:sldId id="7979" r:id="rId47"/>
    <p:sldId id="7980" r:id="rId48"/>
    <p:sldId id="7981" r:id="rId49"/>
    <p:sldId id="7982" r:id="rId50"/>
    <p:sldId id="7983" r:id="rId51"/>
    <p:sldId id="7984" r:id="rId52"/>
    <p:sldId id="7985" r:id="rId53"/>
    <p:sldId id="7986" r:id="rId54"/>
    <p:sldId id="7987" r:id="rId55"/>
    <p:sldId id="7988" r:id="rId56"/>
    <p:sldId id="7989" r:id="rId57"/>
    <p:sldId id="7990" r:id="rId58"/>
    <p:sldId id="7991" r:id="rId59"/>
    <p:sldId id="7992" r:id="rId60"/>
    <p:sldId id="7993" r:id="rId61"/>
    <p:sldId id="7995" r:id="rId62"/>
    <p:sldId id="7996" r:id="rId63"/>
    <p:sldId id="7998" r:id="rId64"/>
    <p:sldId id="7999" r:id="rId65"/>
    <p:sldId id="8000" r:id="rId66"/>
    <p:sldId id="8001" r:id="rId67"/>
    <p:sldId id="8002" r:id="rId68"/>
    <p:sldId id="8003" r:id="rId69"/>
    <p:sldId id="8004" r:id="rId70"/>
    <p:sldId id="8005" r:id="rId71"/>
    <p:sldId id="8006" r:id="rId72"/>
    <p:sldId id="8007" r:id="rId73"/>
    <p:sldId id="8020" r:id="rId74"/>
    <p:sldId id="8009" r:id="rId75"/>
    <p:sldId id="8011" r:id="rId76"/>
    <p:sldId id="8012" r:id="rId77"/>
    <p:sldId id="8013" r:id="rId78"/>
    <p:sldId id="8014" r:id="rId79"/>
    <p:sldId id="8015" r:id="rId80"/>
    <p:sldId id="8016" r:id="rId81"/>
    <p:sldId id="8017" r:id="rId82"/>
    <p:sldId id="8018" r:id="rId83"/>
    <p:sldId id="8019" r:id="rId84"/>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DCDC92"/>
    <a:srgbClr val="003E1C"/>
    <a:srgbClr val="4D2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43E58C-A95E-4AAD-8A4A-DB0792963A68}" v="28" dt="2023-09-18T13:42:29.0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85" autoAdjust="0"/>
    <p:restoredTop sz="86695" autoAdjust="0"/>
  </p:normalViewPr>
  <p:slideViewPr>
    <p:cSldViewPr>
      <p:cViewPr varScale="1">
        <p:scale>
          <a:sx n="63" d="100"/>
          <a:sy n="63" d="100"/>
        </p:scale>
        <p:origin x="1428" y="10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93"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6543E58C-A95E-4AAD-8A4A-DB0792963A68}"/>
    <pc:docChg chg="undo custSel addSld delSld modSld sldOrd">
      <pc:chgData name="FoustB" userId="036fd538-e6a0-4478-b832-b99ce6775b9a" providerId="ADAL" clId="{6543E58C-A95E-4AAD-8A4A-DB0792963A68}" dt="2023-09-24T12:47:31.223" v="3827"/>
      <pc:docMkLst>
        <pc:docMk/>
      </pc:docMkLst>
      <pc:sldChg chg="del">
        <pc:chgData name="FoustB" userId="036fd538-e6a0-4478-b832-b99ce6775b9a" providerId="ADAL" clId="{6543E58C-A95E-4AAD-8A4A-DB0792963A68}" dt="2023-09-18T18:42:55.263" v="3588" actId="47"/>
        <pc:sldMkLst>
          <pc:docMk/>
          <pc:sldMk cId="250880799" sldId="313"/>
        </pc:sldMkLst>
      </pc:sldChg>
      <pc:sldChg chg="addSp delSp modSp add mod modAnim">
        <pc:chgData name="FoustB" userId="036fd538-e6a0-4478-b832-b99ce6775b9a" providerId="ADAL" clId="{6543E58C-A95E-4AAD-8A4A-DB0792963A68}" dt="2023-09-22T17:06:04.585" v="3803" actId="114"/>
        <pc:sldMkLst>
          <pc:docMk/>
          <pc:sldMk cId="0" sldId="1190"/>
        </pc:sldMkLst>
        <pc:spChg chg="add mod">
          <ac:chgData name="FoustB" userId="036fd538-e6a0-4478-b832-b99ce6775b9a" providerId="ADAL" clId="{6543E58C-A95E-4AAD-8A4A-DB0792963A68}" dt="2023-09-22T17:06:04.585" v="3803" actId="114"/>
          <ac:spMkLst>
            <pc:docMk/>
            <pc:sldMk cId="0" sldId="1190"/>
            <ac:spMk id="2" creationId="{22F28681-0B0E-033F-621D-89832C98CEF9}"/>
          </ac:spMkLst>
        </pc:spChg>
        <pc:spChg chg="add del mod">
          <ac:chgData name="FoustB" userId="036fd538-e6a0-4478-b832-b99ce6775b9a" providerId="ADAL" clId="{6543E58C-A95E-4AAD-8A4A-DB0792963A68}" dt="2023-09-18T14:54:12.127" v="1066" actId="478"/>
          <ac:spMkLst>
            <pc:docMk/>
            <pc:sldMk cId="0" sldId="1190"/>
            <ac:spMk id="3" creationId="{BAFF8053-B582-C751-E84C-39D73E84F3A4}"/>
          </ac:spMkLst>
        </pc:spChg>
        <pc:spChg chg="del">
          <ac:chgData name="FoustB" userId="036fd538-e6a0-4478-b832-b99ce6775b9a" providerId="ADAL" clId="{6543E58C-A95E-4AAD-8A4A-DB0792963A68}" dt="2023-09-18T14:51:30.120" v="964" actId="478"/>
          <ac:spMkLst>
            <pc:docMk/>
            <pc:sldMk cId="0" sldId="1190"/>
            <ac:spMk id="4" creationId="{00000000-0000-0000-0000-000000000000}"/>
          </ac:spMkLst>
        </pc:spChg>
        <pc:spChg chg="del">
          <ac:chgData name="FoustB" userId="036fd538-e6a0-4478-b832-b99ce6775b9a" providerId="ADAL" clId="{6543E58C-A95E-4AAD-8A4A-DB0792963A68}" dt="2023-09-18T14:51:32.440" v="965" actId="478"/>
          <ac:spMkLst>
            <pc:docMk/>
            <pc:sldMk cId="0" sldId="1190"/>
            <ac:spMk id="5" creationId="{00000000-0000-0000-0000-000000000000}"/>
          </ac:spMkLst>
        </pc:spChg>
        <pc:spChg chg="del">
          <ac:chgData name="FoustB" userId="036fd538-e6a0-4478-b832-b99ce6775b9a" providerId="ADAL" clId="{6543E58C-A95E-4AAD-8A4A-DB0792963A68}" dt="2023-09-18T14:51:33.966" v="966" actId="478"/>
          <ac:spMkLst>
            <pc:docMk/>
            <pc:sldMk cId="0" sldId="1190"/>
            <ac:spMk id="8" creationId="{00000000-0000-0000-0000-000000000000}"/>
          </ac:spMkLst>
        </pc:spChg>
        <pc:spChg chg="del">
          <ac:chgData name="FoustB" userId="036fd538-e6a0-4478-b832-b99ce6775b9a" providerId="ADAL" clId="{6543E58C-A95E-4AAD-8A4A-DB0792963A68}" dt="2023-09-18T14:51:37.530" v="968" actId="478"/>
          <ac:spMkLst>
            <pc:docMk/>
            <pc:sldMk cId="0" sldId="1190"/>
            <ac:spMk id="9" creationId="{00000000-0000-0000-0000-000000000000}"/>
          </ac:spMkLst>
        </pc:spChg>
        <pc:picChg chg="mod ord modCrop">
          <ac:chgData name="FoustB" userId="036fd538-e6a0-4478-b832-b99ce6775b9a" providerId="ADAL" clId="{6543E58C-A95E-4AAD-8A4A-DB0792963A68}" dt="2023-09-18T14:51:47.540" v="970" actId="732"/>
          <ac:picMkLst>
            <pc:docMk/>
            <pc:sldMk cId="0" sldId="1190"/>
            <ac:picMk id="2050" creationId="{00000000-0000-0000-0000-000000000000}"/>
          </ac:picMkLst>
        </pc:picChg>
        <pc:picChg chg="mod modCrop">
          <ac:chgData name="FoustB" userId="036fd538-e6a0-4478-b832-b99ce6775b9a" providerId="ADAL" clId="{6543E58C-A95E-4AAD-8A4A-DB0792963A68}" dt="2023-09-18T14:52:12.601" v="975" actId="732"/>
          <ac:picMkLst>
            <pc:docMk/>
            <pc:sldMk cId="0" sldId="1190"/>
            <ac:picMk id="2051" creationId="{00000000-0000-0000-0000-000000000000}"/>
          </ac:picMkLst>
        </pc:picChg>
      </pc:sldChg>
      <pc:sldChg chg="add del">
        <pc:chgData name="FoustB" userId="036fd538-e6a0-4478-b832-b99ce6775b9a" providerId="ADAL" clId="{6543E58C-A95E-4AAD-8A4A-DB0792963A68}" dt="2023-09-18T15:49:49.449" v="1161" actId="47"/>
        <pc:sldMkLst>
          <pc:docMk/>
          <pc:sldMk cId="3635244486" sldId="3340"/>
        </pc:sldMkLst>
      </pc:sldChg>
      <pc:sldChg chg="add del">
        <pc:chgData name="FoustB" userId="036fd538-e6a0-4478-b832-b99ce6775b9a" providerId="ADAL" clId="{6543E58C-A95E-4AAD-8A4A-DB0792963A68}" dt="2023-09-18T15:49:50.822" v="1162" actId="47"/>
        <pc:sldMkLst>
          <pc:docMk/>
          <pc:sldMk cId="4215595385" sldId="3341"/>
        </pc:sldMkLst>
      </pc:sldChg>
      <pc:sldChg chg="modSp del mod">
        <pc:chgData name="FoustB" userId="036fd538-e6a0-4478-b832-b99ce6775b9a" providerId="ADAL" clId="{6543E58C-A95E-4AAD-8A4A-DB0792963A68}" dt="2023-09-18T18:42:48.906" v="3559" actId="47"/>
        <pc:sldMkLst>
          <pc:docMk/>
          <pc:sldMk cId="3142649171" sldId="3500"/>
        </pc:sldMkLst>
        <pc:spChg chg="mod">
          <ac:chgData name="FoustB" userId="036fd538-e6a0-4478-b832-b99ce6775b9a" providerId="ADAL" clId="{6543E58C-A95E-4AAD-8A4A-DB0792963A68}" dt="2023-09-18T13:42:01.467" v="72" actId="14100"/>
          <ac:spMkLst>
            <pc:docMk/>
            <pc:sldMk cId="3142649171" sldId="3500"/>
            <ac:spMk id="3" creationId="{26D5A235-882B-E97D-6177-1B20FE4C082A}"/>
          </ac:spMkLst>
        </pc:spChg>
      </pc:sldChg>
      <pc:sldChg chg="del">
        <pc:chgData name="FoustB" userId="036fd538-e6a0-4478-b832-b99ce6775b9a" providerId="ADAL" clId="{6543E58C-A95E-4AAD-8A4A-DB0792963A68}" dt="2023-09-18T18:43:13.763" v="3648" actId="47"/>
        <pc:sldMkLst>
          <pc:docMk/>
          <pc:sldMk cId="3083275985" sldId="6976"/>
        </pc:sldMkLst>
      </pc:sldChg>
      <pc:sldChg chg="addSp delSp modSp mod delAnim modAnim">
        <pc:chgData name="FoustB" userId="036fd538-e6a0-4478-b832-b99ce6775b9a" providerId="ADAL" clId="{6543E58C-A95E-4AAD-8A4A-DB0792963A68}" dt="2023-09-24T12:43:22.707" v="3825" actId="14100"/>
        <pc:sldMkLst>
          <pc:docMk/>
          <pc:sldMk cId="580417903" sldId="7319"/>
        </pc:sldMkLst>
        <pc:spChg chg="add del mod">
          <ac:chgData name="FoustB" userId="036fd538-e6a0-4478-b832-b99ce6775b9a" providerId="ADAL" clId="{6543E58C-A95E-4AAD-8A4A-DB0792963A68}" dt="2023-09-18T13:42:19.966" v="77" actId="478"/>
          <ac:spMkLst>
            <pc:docMk/>
            <pc:sldMk cId="580417903" sldId="7319"/>
            <ac:spMk id="2" creationId="{827EDAC0-B516-C5D9-0DF3-1E78C3C27D56}"/>
          </ac:spMkLst>
        </pc:spChg>
        <pc:spChg chg="mod">
          <ac:chgData name="FoustB" userId="036fd538-e6a0-4478-b832-b99ce6775b9a" providerId="ADAL" clId="{6543E58C-A95E-4AAD-8A4A-DB0792963A68}" dt="2023-09-24T12:43:22.707" v="3825" actId="14100"/>
          <ac:spMkLst>
            <pc:docMk/>
            <pc:sldMk cId="580417903" sldId="7319"/>
            <ac:spMk id="7" creationId="{D798020B-692A-58A6-F762-6BC886E3CAEC}"/>
          </ac:spMkLst>
        </pc:spChg>
      </pc:sldChg>
      <pc:sldChg chg="del">
        <pc:chgData name="FoustB" userId="036fd538-e6a0-4478-b832-b99ce6775b9a" providerId="ADAL" clId="{6543E58C-A95E-4AAD-8A4A-DB0792963A68}" dt="2023-09-18T18:42:49.876" v="3560" actId="47"/>
        <pc:sldMkLst>
          <pc:docMk/>
          <pc:sldMk cId="967704549" sldId="7820"/>
        </pc:sldMkLst>
      </pc:sldChg>
      <pc:sldChg chg="del">
        <pc:chgData name="FoustB" userId="036fd538-e6a0-4478-b832-b99ce6775b9a" providerId="ADAL" clId="{6543E58C-A95E-4AAD-8A4A-DB0792963A68}" dt="2023-09-18T18:42:50.066" v="3561" actId="47"/>
        <pc:sldMkLst>
          <pc:docMk/>
          <pc:sldMk cId="328153733" sldId="7821"/>
        </pc:sldMkLst>
      </pc:sldChg>
      <pc:sldChg chg="del">
        <pc:chgData name="FoustB" userId="036fd538-e6a0-4478-b832-b99ce6775b9a" providerId="ADAL" clId="{6543E58C-A95E-4AAD-8A4A-DB0792963A68}" dt="2023-09-18T18:42:50.266" v="3562" actId="47"/>
        <pc:sldMkLst>
          <pc:docMk/>
          <pc:sldMk cId="3637338781" sldId="7822"/>
        </pc:sldMkLst>
      </pc:sldChg>
      <pc:sldChg chg="del">
        <pc:chgData name="FoustB" userId="036fd538-e6a0-4478-b832-b99ce6775b9a" providerId="ADAL" clId="{6543E58C-A95E-4AAD-8A4A-DB0792963A68}" dt="2023-09-18T18:42:50.451" v="3563" actId="47"/>
        <pc:sldMkLst>
          <pc:docMk/>
          <pc:sldMk cId="2979658870" sldId="7823"/>
        </pc:sldMkLst>
      </pc:sldChg>
      <pc:sldChg chg="del">
        <pc:chgData name="FoustB" userId="036fd538-e6a0-4478-b832-b99ce6775b9a" providerId="ADAL" clId="{6543E58C-A95E-4AAD-8A4A-DB0792963A68}" dt="2023-09-18T18:42:50.651" v="3564" actId="47"/>
        <pc:sldMkLst>
          <pc:docMk/>
          <pc:sldMk cId="2726429781" sldId="7824"/>
        </pc:sldMkLst>
      </pc:sldChg>
      <pc:sldChg chg="del">
        <pc:chgData name="FoustB" userId="036fd538-e6a0-4478-b832-b99ce6775b9a" providerId="ADAL" clId="{6543E58C-A95E-4AAD-8A4A-DB0792963A68}" dt="2023-09-18T18:42:51.099" v="3566" actId="47"/>
        <pc:sldMkLst>
          <pc:docMk/>
          <pc:sldMk cId="3677438995" sldId="7825"/>
        </pc:sldMkLst>
      </pc:sldChg>
      <pc:sldChg chg="del">
        <pc:chgData name="FoustB" userId="036fd538-e6a0-4478-b832-b99ce6775b9a" providerId="ADAL" clId="{6543E58C-A95E-4AAD-8A4A-DB0792963A68}" dt="2023-09-18T18:42:50.853" v="3565" actId="47"/>
        <pc:sldMkLst>
          <pc:docMk/>
          <pc:sldMk cId="2546367585" sldId="7833"/>
        </pc:sldMkLst>
      </pc:sldChg>
      <pc:sldChg chg="del">
        <pc:chgData name="FoustB" userId="036fd538-e6a0-4478-b832-b99ce6775b9a" providerId="ADAL" clId="{6543E58C-A95E-4AAD-8A4A-DB0792963A68}" dt="2023-09-18T18:42:51.299" v="3567" actId="47"/>
        <pc:sldMkLst>
          <pc:docMk/>
          <pc:sldMk cId="1433235249" sldId="7834"/>
        </pc:sldMkLst>
      </pc:sldChg>
      <pc:sldChg chg="del">
        <pc:chgData name="FoustB" userId="036fd538-e6a0-4478-b832-b99ce6775b9a" providerId="ADAL" clId="{6543E58C-A95E-4AAD-8A4A-DB0792963A68}" dt="2023-09-18T18:42:51.515" v="3568" actId="47"/>
        <pc:sldMkLst>
          <pc:docMk/>
          <pc:sldMk cId="3481129181" sldId="7838"/>
        </pc:sldMkLst>
      </pc:sldChg>
      <pc:sldChg chg="del">
        <pc:chgData name="FoustB" userId="036fd538-e6a0-4478-b832-b99ce6775b9a" providerId="ADAL" clId="{6543E58C-A95E-4AAD-8A4A-DB0792963A68}" dt="2023-09-18T18:42:51.716" v="3569" actId="47"/>
        <pc:sldMkLst>
          <pc:docMk/>
          <pc:sldMk cId="2971430229" sldId="7839"/>
        </pc:sldMkLst>
      </pc:sldChg>
      <pc:sldChg chg="del">
        <pc:chgData name="FoustB" userId="036fd538-e6a0-4478-b832-b99ce6775b9a" providerId="ADAL" clId="{6543E58C-A95E-4AAD-8A4A-DB0792963A68}" dt="2023-09-18T18:42:51.885" v="3570" actId="47"/>
        <pc:sldMkLst>
          <pc:docMk/>
          <pc:sldMk cId="198930191" sldId="7840"/>
        </pc:sldMkLst>
      </pc:sldChg>
      <pc:sldChg chg="del">
        <pc:chgData name="FoustB" userId="036fd538-e6a0-4478-b832-b99ce6775b9a" providerId="ADAL" clId="{6543E58C-A95E-4AAD-8A4A-DB0792963A68}" dt="2023-09-18T18:42:52.054" v="3571" actId="47"/>
        <pc:sldMkLst>
          <pc:docMk/>
          <pc:sldMk cId="4169431600" sldId="7841"/>
        </pc:sldMkLst>
      </pc:sldChg>
      <pc:sldChg chg="del">
        <pc:chgData name="FoustB" userId="036fd538-e6a0-4478-b832-b99ce6775b9a" providerId="ADAL" clId="{6543E58C-A95E-4AAD-8A4A-DB0792963A68}" dt="2023-09-18T18:42:52.238" v="3572" actId="47"/>
        <pc:sldMkLst>
          <pc:docMk/>
          <pc:sldMk cId="2954921972" sldId="7842"/>
        </pc:sldMkLst>
      </pc:sldChg>
      <pc:sldChg chg="del">
        <pc:chgData name="FoustB" userId="036fd538-e6a0-4478-b832-b99ce6775b9a" providerId="ADAL" clId="{6543E58C-A95E-4AAD-8A4A-DB0792963A68}" dt="2023-09-18T18:42:52.456" v="3573" actId="47"/>
        <pc:sldMkLst>
          <pc:docMk/>
          <pc:sldMk cId="2403222512" sldId="7843"/>
        </pc:sldMkLst>
      </pc:sldChg>
      <pc:sldChg chg="del">
        <pc:chgData name="FoustB" userId="036fd538-e6a0-4478-b832-b99ce6775b9a" providerId="ADAL" clId="{6543E58C-A95E-4AAD-8A4A-DB0792963A68}" dt="2023-09-18T18:42:52.617" v="3574" actId="47"/>
        <pc:sldMkLst>
          <pc:docMk/>
          <pc:sldMk cId="1014629899" sldId="7844"/>
        </pc:sldMkLst>
      </pc:sldChg>
      <pc:sldChg chg="del">
        <pc:chgData name="FoustB" userId="036fd538-e6a0-4478-b832-b99ce6775b9a" providerId="ADAL" clId="{6543E58C-A95E-4AAD-8A4A-DB0792963A68}" dt="2023-09-18T18:42:52.763" v="3575" actId="47"/>
        <pc:sldMkLst>
          <pc:docMk/>
          <pc:sldMk cId="3149948350" sldId="7845"/>
        </pc:sldMkLst>
      </pc:sldChg>
      <pc:sldChg chg="del">
        <pc:chgData name="FoustB" userId="036fd538-e6a0-4478-b832-b99ce6775b9a" providerId="ADAL" clId="{6543E58C-A95E-4AAD-8A4A-DB0792963A68}" dt="2023-09-18T18:42:52.939" v="3576" actId="47"/>
        <pc:sldMkLst>
          <pc:docMk/>
          <pc:sldMk cId="1798564830" sldId="7847"/>
        </pc:sldMkLst>
      </pc:sldChg>
      <pc:sldChg chg="del">
        <pc:chgData name="FoustB" userId="036fd538-e6a0-4478-b832-b99ce6775b9a" providerId="ADAL" clId="{6543E58C-A95E-4AAD-8A4A-DB0792963A68}" dt="2023-09-18T18:42:53.071" v="3577" actId="47"/>
        <pc:sldMkLst>
          <pc:docMk/>
          <pc:sldMk cId="562561411" sldId="7849"/>
        </pc:sldMkLst>
      </pc:sldChg>
      <pc:sldChg chg="del">
        <pc:chgData name="FoustB" userId="036fd538-e6a0-4478-b832-b99ce6775b9a" providerId="ADAL" clId="{6543E58C-A95E-4AAD-8A4A-DB0792963A68}" dt="2023-09-18T18:42:53.303" v="3578" actId="47"/>
        <pc:sldMkLst>
          <pc:docMk/>
          <pc:sldMk cId="1550392179" sldId="7850"/>
        </pc:sldMkLst>
      </pc:sldChg>
      <pc:sldChg chg="del">
        <pc:chgData name="FoustB" userId="036fd538-e6a0-4478-b832-b99ce6775b9a" providerId="ADAL" clId="{6543E58C-A95E-4AAD-8A4A-DB0792963A68}" dt="2023-09-18T18:42:53.488" v="3579" actId="47"/>
        <pc:sldMkLst>
          <pc:docMk/>
          <pc:sldMk cId="1492787442" sldId="7851"/>
        </pc:sldMkLst>
      </pc:sldChg>
      <pc:sldChg chg="del">
        <pc:chgData name="FoustB" userId="036fd538-e6a0-4478-b832-b99ce6775b9a" providerId="ADAL" clId="{6543E58C-A95E-4AAD-8A4A-DB0792963A68}" dt="2023-09-18T18:42:53.673" v="3580" actId="47"/>
        <pc:sldMkLst>
          <pc:docMk/>
          <pc:sldMk cId="1472805766" sldId="7852"/>
        </pc:sldMkLst>
      </pc:sldChg>
      <pc:sldChg chg="del">
        <pc:chgData name="FoustB" userId="036fd538-e6a0-4478-b832-b99ce6775b9a" providerId="ADAL" clId="{6543E58C-A95E-4AAD-8A4A-DB0792963A68}" dt="2023-09-18T18:42:53.874" v="3581" actId="47"/>
        <pc:sldMkLst>
          <pc:docMk/>
          <pc:sldMk cId="2354747878" sldId="7853"/>
        </pc:sldMkLst>
      </pc:sldChg>
      <pc:sldChg chg="del">
        <pc:chgData name="FoustB" userId="036fd538-e6a0-4478-b832-b99ce6775b9a" providerId="ADAL" clId="{6543E58C-A95E-4AAD-8A4A-DB0792963A68}" dt="2023-09-18T18:42:54.075" v="3582" actId="47"/>
        <pc:sldMkLst>
          <pc:docMk/>
          <pc:sldMk cId="3093222550" sldId="7854"/>
        </pc:sldMkLst>
      </pc:sldChg>
      <pc:sldChg chg="del">
        <pc:chgData name="FoustB" userId="036fd538-e6a0-4478-b832-b99ce6775b9a" providerId="ADAL" clId="{6543E58C-A95E-4AAD-8A4A-DB0792963A68}" dt="2023-09-18T18:42:54.244" v="3583" actId="47"/>
        <pc:sldMkLst>
          <pc:docMk/>
          <pc:sldMk cId="3124231388" sldId="7856"/>
        </pc:sldMkLst>
      </pc:sldChg>
      <pc:sldChg chg="del">
        <pc:chgData name="FoustB" userId="036fd538-e6a0-4478-b832-b99ce6775b9a" providerId="ADAL" clId="{6543E58C-A95E-4AAD-8A4A-DB0792963A68}" dt="2023-09-18T18:42:54.460" v="3584" actId="47"/>
        <pc:sldMkLst>
          <pc:docMk/>
          <pc:sldMk cId="408651625" sldId="7857"/>
        </pc:sldMkLst>
      </pc:sldChg>
      <pc:sldChg chg="del">
        <pc:chgData name="FoustB" userId="036fd538-e6a0-4478-b832-b99ce6775b9a" providerId="ADAL" clId="{6543E58C-A95E-4AAD-8A4A-DB0792963A68}" dt="2023-09-18T18:42:54.661" v="3585" actId="47"/>
        <pc:sldMkLst>
          <pc:docMk/>
          <pc:sldMk cId="1410412360" sldId="7858"/>
        </pc:sldMkLst>
      </pc:sldChg>
      <pc:sldChg chg="del">
        <pc:chgData name="FoustB" userId="036fd538-e6a0-4478-b832-b99ce6775b9a" providerId="ADAL" clId="{6543E58C-A95E-4AAD-8A4A-DB0792963A68}" dt="2023-09-18T18:42:54.846" v="3586" actId="47"/>
        <pc:sldMkLst>
          <pc:docMk/>
          <pc:sldMk cId="4193998100" sldId="7859"/>
        </pc:sldMkLst>
      </pc:sldChg>
      <pc:sldChg chg="del">
        <pc:chgData name="FoustB" userId="036fd538-e6a0-4478-b832-b99ce6775b9a" providerId="ADAL" clId="{6543E58C-A95E-4AAD-8A4A-DB0792963A68}" dt="2023-09-18T18:42:55.046" v="3587" actId="47"/>
        <pc:sldMkLst>
          <pc:docMk/>
          <pc:sldMk cId="2186818589" sldId="7860"/>
        </pc:sldMkLst>
      </pc:sldChg>
      <pc:sldChg chg="del">
        <pc:chgData name="FoustB" userId="036fd538-e6a0-4478-b832-b99ce6775b9a" providerId="ADAL" clId="{6543E58C-A95E-4AAD-8A4A-DB0792963A68}" dt="2023-09-18T18:42:55.425" v="3589" actId="47"/>
        <pc:sldMkLst>
          <pc:docMk/>
          <pc:sldMk cId="1407442748" sldId="7861"/>
        </pc:sldMkLst>
      </pc:sldChg>
      <pc:sldChg chg="del">
        <pc:chgData name="FoustB" userId="036fd538-e6a0-4478-b832-b99ce6775b9a" providerId="ADAL" clId="{6543E58C-A95E-4AAD-8A4A-DB0792963A68}" dt="2023-09-18T18:42:55.635" v="3590" actId="47"/>
        <pc:sldMkLst>
          <pc:docMk/>
          <pc:sldMk cId="2195554578" sldId="7862"/>
        </pc:sldMkLst>
      </pc:sldChg>
      <pc:sldChg chg="del">
        <pc:chgData name="FoustB" userId="036fd538-e6a0-4478-b832-b99ce6775b9a" providerId="ADAL" clId="{6543E58C-A95E-4AAD-8A4A-DB0792963A68}" dt="2023-09-18T18:42:55.848" v="3591" actId="47"/>
        <pc:sldMkLst>
          <pc:docMk/>
          <pc:sldMk cId="1725797129" sldId="7863"/>
        </pc:sldMkLst>
      </pc:sldChg>
      <pc:sldChg chg="del">
        <pc:chgData name="FoustB" userId="036fd538-e6a0-4478-b832-b99ce6775b9a" providerId="ADAL" clId="{6543E58C-A95E-4AAD-8A4A-DB0792963A68}" dt="2023-09-18T18:42:56.011" v="3592" actId="47"/>
        <pc:sldMkLst>
          <pc:docMk/>
          <pc:sldMk cId="2985937619" sldId="7864"/>
        </pc:sldMkLst>
      </pc:sldChg>
      <pc:sldChg chg="del">
        <pc:chgData name="FoustB" userId="036fd538-e6a0-4478-b832-b99ce6775b9a" providerId="ADAL" clId="{6543E58C-A95E-4AAD-8A4A-DB0792963A68}" dt="2023-09-18T18:42:56.227" v="3593" actId="47"/>
        <pc:sldMkLst>
          <pc:docMk/>
          <pc:sldMk cId="2379436647" sldId="7865"/>
        </pc:sldMkLst>
      </pc:sldChg>
      <pc:sldChg chg="del">
        <pc:chgData name="FoustB" userId="036fd538-e6a0-4478-b832-b99ce6775b9a" providerId="ADAL" clId="{6543E58C-A95E-4AAD-8A4A-DB0792963A68}" dt="2023-09-18T18:42:56.428" v="3594" actId="47"/>
        <pc:sldMkLst>
          <pc:docMk/>
          <pc:sldMk cId="1537898957" sldId="7866"/>
        </pc:sldMkLst>
      </pc:sldChg>
      <pc:sldChg chg="del">
        <pc:chgData name="FoustB" userId="036fd538-e6a0-4478-b832-b99ce6775b9a" providerId="ADAL" clId="{6543E58C-A95E-4AAD-8A4A-DB0792963A68}" dt="2023-09-18T18:42:56.612" v="3595" actId="47"/>
        <pc:sldMkLst>
          <pc:docMk/>
          <pc:sldMk cId="411903038" sldId="7867"/>
        </pc:sldMkLst>
      </pc:sldChg>
      <pc:sldChg chg="del">
        <pc:chgData name="FoustB" userId="036fd538-e6a0-4478-b832-b99ce6775b9a" providerId="ADAL" clId="{6543E58C-A95E-4AAD-8A4A-DB0792963A68}" dt="2023-09-18T18:42:56.828" v="3596" actId="47"/>
        <pc:sldMkLst>
          <pc:docMk/>
          <pc:sldMk cId="831223145" sldId="7868"/>
        </pc:sldMkLst>
      </pc:sldChg>
      <pc:sldChg chg="del">
        <pc:chgData name="FoustB" userId="036fd538-e6a0-4478-b832-b99ce6775b9a" providerId="ADAL" clId="{6543E58C-A95E-4AAD-8A4A-DB0792963A68}" dt="2023-09-18T18:42:57.027" v="3597" actId="47"/>
        <pc:sldMkLst>
          <pc:docMk/>
          <pc:sldMk cId="736706794" sldId="7869"/>
        </pc:sldMkLst>
      </pc:sldChg>
      <pc:sldChg chg="del">
        <pc:chgData name="FoustB" userId="036fd538-e6a0-4478-b832-b99ce6775b9a" providerId="ADAL" clId="{6543E58C-A95E-4AAD-8A4A-DB0792963A68}" dt="2023-09-18T18:42:57.198" v="3598" actId="47"/>
        <pc:sldMkLst>
          <pc:docMk/>
          <pc:sldMk cId="1975443292" sldId="7870"/>
        </pc:sldMkLst>
      </pc:sldChg>
      <pc:sldChg chg="del">
        <pc:chgData name="FoustB" userId="036fd538-e6a0-4478-b832-b99ce6775b9a" providerId="ADAL" clId="{6543E58C-A95E-4AAD-8A4A-DB0792963A68}" dt="2023-09-18T18:42:57.399" v="3599" actId="47"/>
        <pc:sldMkLst>
          <pc:docMk/>
          <pc:sldMk cId="4287817778" sldId="7871"/>
        </pc:sldMkLst>
      </pc:sldChg>
      <pc:sldChg chg="del">
        <pc:chgData name="FoustB" userId="036fd538-e6a0-4478-b832-b99ce6775b9a" providerId="ADAL" clId="{6543E58C-A95E-4AAD-8A4A-DB0792963A68}" dt="2023-09-18T18:42:57.599" v="3600" actId="47"/>
        <pc:sldMkLst>
          <pc:docMk/>
          <pc:sldMk cId="2193459936" sldId="7872"/>
        </pc:sldMkLst>
      </pc:sldChg>
      <pc:sldChg chg="del">
        <pc:chgData name="FoustB" userId="036fd538-e6a0-4478-b832-b99ce6775b9a" providerId="ADAL" clId="{6543E58C-A95E-4AAD-8A4A-DB0792963A68}" dt="2023-09-18T18:42:57.815" v="3601" actId="47"/>
        <pc:sldMkLst>
          <pc:docMk/>
          <pc:sldMk cId="1273726942" sldId="7873"/>
        </pc:sldMkLst>
      </pc:sldChg>
      <pc:sldChg chg="del">
        <pc:chgData name="FoustB" userId="036fd538-e6a0-4478-b832-b99ce6775b9a" providerId="ADAL" clId="{6543E58C-A95E-4AAD-8A4A-DB0792963A68}" dt="2023-09-18T18:42:58" v="3602" actId="47"/>
        <pc:sldMkLst>
          <pc:docMk/>
          <pc:sldMk cId="1077346803" sldId="7874"/>
        </pc:sldMkLst>
      </pc:sldChg>
      <pc:sldChg chg="del">
        <pc:chgData name="FoustB" userId="036fd538-e6a0-4478-b832-b99ce6775b9a" providerId="ADAL" clId="{6543E58C-A95E-4AAD-8A4A-DB0792963A68}" dt="2023-09-18T18:42:58.184" v="3603" actId="47"/>
        <pc:sldMkLst>
          <pc:docMk/>
          <pc:sldMk cId="3617502422" sldId="7875"/>
        </pc:sldMkLst>
      </pc:sldChg>
      <pc:sldChg chg="del">
        <pc:chgData name="FoustB" userId="036fd538-e6a0-4478-b832-b99ce6775b9a" providerId="ADAL" clId="{6543E58C-A95E-4AAD-8A4A-DB0792963A68}" dt="2023-09-18T18:42:58.385" v="3604" actId="47"/>
        <pc:sldMkLst>
          <pc:docMk/>
          <pc:sldMk cId="2028446153" sldId="7876"/>
        </pc:sldMkLst>
      </pc:sldChg>
      <pc:sldChg chg="del">
        <pc:chgData name="FoustB" userId="036fd538-e6a0-4478-b832-b99ce6775b9a" providerId="ADAL" clId="{6543E58C-A95E-4AAD-8A4A-DB0792963A68}" dt="2023-09-18T18:42:58.601" v="3605" actId="47"/>
        <pc:sldMkLst>
          <pc:docMk/>
          <pc:sldMk cId="4288277199" sldId="7877"/>
        </pc:sldMkLst>
      </pc:sldChg>
      <pc:sldChg chg="del">
        <pc:chgData name="FoustB" userId="036fd538-e6a0-4478-b832-b99ce6775b9a" providerId="ADAL" clId="{6543E58C-A95E-4AAD-8A4A-DB0792963A68}" dt="2023-09-18T18:42:58.987" v="3607" actId="47"/>
        <pc:sldMkLst>
          <pc:docMk/>
          <pc:sldMk cId="2335108655" sldId="7878"/>
        </pc:sldMkLst>
      </pc:sldChg>
      <pc:sldChg chg="del">
        <pc:chgData name="FoustB" userId="036fd538-e6a0-4478-b832-b99ce6775b9a" providerId="ADAL" clId="{6543E58C-A95E-4AAD-8A4A-DB0792963A68}" dt="2023-09-18T18:42:58.786" v="3606" actId="47"/>
        <pc:sldMkLst>
          <pc:docMk/>
          <pc:sldMk cId="3528561934" sldId="7879"/>
        </pc:sldMkLst>
      </pc:sldChg>
      <pc:sldChg chg="del">
        <pc:chgData name="FoustB" userId="036fd538-e6a0-4478-b832-b99ce6775b9a" providerId="ADAL" clId="{6543E58C-A95E-4AAD-8A4A-DB0792963A68}" dt="2023-09-18T18:42:59.373" v="3609" actId="47"/>
        <pc:sldMkLst>
          <pc:docMk/>
          <pc:sldMk cId="1370851782" sldId="7880"/>
        </pc:sldMkLst>
      </pc:sldChg>
      <pc:sldChg chg="del">
        <pc:chgData name="FoustB" userId="036fd538-e6a0-4478-b832-b99ce6775b9a" providerId="ADAL" clId="{6543E58C-A95E-4AAD-8A4A-DB0792963A68}" dt="2023-09-18T18:42:59.180" v="3608" actId="47"/>
        <pc:sldMkLst>
          <pc:docMk/>
          <pc:sldMk cId="3106333827" sldId="7881"/>
        </pc:sldMkLst>
      </pc:sldChg>
      <pc:sldChg chg="del">
        <pc:chgData name="FoustB" userId="036fd538-e6a0-4478-b832-b99ce6775b9a" providerId="ADAL" clId="{6543E58C-A95E-4AAD-8A4A-DB0792963A68}" dt="2023-09-18T18:42:59.774" v="3611" actId="47"/>
        <pc:sldMkLst>
          <pc:docMk/>
          <pc:sldMk cId="309179490" sldId="7882"/>
        </pc:sldMkLst>
      </pc:sldChg>
      <pc:sldChg chg="del">
        <pc:chgData name="FoustB" userId="036fd538-e6a0-4478-b832-b99ce6775b9a" providerId="ADAL" clId="{6543E58C-A95E-4AAD-8A4A-DB0792963A68}" dt="2023-09-18T18:42:59.974" v="3612" actId="47"/>
        <pc:sldMkLst>
          <pc:docMk/>
          <pc:sldMk cId="222985850" sldId="7883"/>
        </pc:sldMkLst>
      </pc:sldChg>
      <pc:sldChg chg="del">
        <pc:chgData name="FoustB" userId="036fd538-e6a0-4478-b832-b99ce6775b9a" providerId="ADAL" clId="{6543E58C-A95E-4AAD-8A4A-DB0792963A68}" dt="2023-09-18T18:43:00.175" v="3613" actId="47"/>
        <pc:sldMkLst>
          <pc:docMk/>
          <pc:sldMk cId="2153376914" sldId="7884"/>
        </pc:sldMkLst>
      </pc:sldChg>
      <pc:sldChg chg="del">
        <pc:chgData name="FoustB" userId="036fd538-e6a0-4478-b832-b99ce6775b9a" providerId="ADAL" clId="{6543E58C-A95E-4AAD-8A4A-DB0792963A68}" dt="2023-09-18T18:43:00.376" v="3614" actId="47"/>
        <pc:sldMkLst>
          <pc:docMk/>
          <pc:sldMk cId="2120550906" sldId="7885"/>
        </pc:sldMkLst>
      </pc:sldChg>
      <pc:sldChg chg="del">
        <pc:chgData name="FoustB" userId="036fd538-e6a0-4478-b832-b99ce6775b9a" providerId="ADAL" clId="{6543E58C-A95E-4AAD-8A4A-DB0792963A68}" dt="2023-09-18T18:43:00.793" v="3616" actId="47"/>
        <pc:sldMkLst>
          <pc:docMk/>
          <pc:sldMk cId="3771484130" sldId="7886"/>
        </pc:sldMkLst>
      </pc:sldChg>
      <pc:sldChg chg="del">
        <pc:chgData name="FoustB" userId="036fd538-e6a0-4478-b832-b99ce6775b9a" providerId="ADAL" clId="{6543E58C-A95E-4AAD-8A4A-DB0792963A68}" dt="2023-09-18T18:43:00.978" v="3617" actId="47"/>
        <pc:sldMkLst>
          <pc:docMk/>
          <pc:sldMk cId="1572283071" sldId="7887"/>
        </pc:sldMkLst>
      </pc:sldChg>
      <pc:sldChg chg="del">
        <pc:chgData name="FoustB" userId="036fd538-e6a0-4478-b832-b99ce6775b9a" providerId="ADAL" clId="{6543E58C-A95E-4AAD-8A4A-DB0792963A68}" dt="2023-09-18T18:43:01.178" v="3618" actId="47"/>
        <pc:sldMkLst>
          <pc:docMk/>
          <pc:sldMk cId="74822588" sldId="7888"/>
        </pc:sldMkLst>
      </pc:sldChg>
      <pc:sldChg chg="del">
        <pc:chgData name="FoustB" userId="036fd538-e6a0-4478-b832-b99ce6775b9a" providerId="ADAL" clId="{6543E58C-A95E-4AAD-8A4A-DB0792963A68}" dt="2023-09-18T18:43:01.410" v="3619" actId="47"/>
        <pc:sldMkLst>
          <pc:docMk/>
          <pc:sldMk cId="2024257962" sldId="7891"/>
        </pc:sldMkLst>
      </pc:sldChg>
      <pc:sldChg chg="del">
        <pc:chgData name="FoustB" userId="036fd538-e6a0-4478-b832-b99ce6775b9a" providerId="ADAL" clId="{6543E58C-A95E-4AAD-8A4A-DB0792963A68}" dt="2023-09-18T18:43:01.579" v="3620" actId="47"/>
        <pc:sldMkLst>
          <pc:docMk/>
          <pc:sldMk cId="3046905981" sldId="7892"/>
        </pc:sldMkLst>
      </pc:sldChg>
      <pc:sldChg chg="del">
        <pc:chgData name="FoustB" userId="036fd538-e6a0-4478-b832-b99ce6775b9a" providerId="ADAL" clId="{6543E58C-A95E-4AAD-8A4A-DB0792963A68}" dt="2023-09-18T18:43:01.764" v="3621" actId="47"/>
        <pc:sldMkLst>
          <pc:docMk/>
          <pc:sldMk cId="1636158843" sldId="7893"/>
        </pc:sldMkLst>
      </pc:sldChg>
      <pc:sldChg chg="del">
        <pc:chgData name="FoustB" userId="036fd538-e6a0-4478-b832-b99ce6775b9a" providerId="ADAL" clId="{6543E58C-A95E-4AAD-8A4A-DB0792963A68}" dt="2023-09-18T18:43:01.974" v="3622" actId="47"/>
        <pc:sldMkLst>
          <pc:docMk/>
          <pc:sldMk cId="3378285103" sldId="7894"/>
        </pc:sldMkLst>
      </pc:sldChg>
      <pc:sldChg chg="del">
        <pc:chgData name="FoustB" userId="036fd538-e6a0-4478-b832-b99ce6775b9a" providerId="ADAL" clId="{6543E58C-A95E-4AAD-8A4A-DB0792963A68}" dt="2023-09-18T18:43:02.165" v="3623" actId="47"/>
        <pc:sldMkLst>
          <pc:docMk/>
          <pc:sldMk cId="529375662" sldId="7895"/>
        </pc:sldMkLst>
      </pc:sldChg>
      <pc:sldChg chg="del">
        <pc:chgData name="FoustB" userId="036fd538-e6a0-4478-b832-b99ce6775b9a" providerId="ADAL" clId="{6543E58C-A95E-4AAD-8A4A-DB0792963A68}" dt="2023-09-18T18:43:02.365" v="3624" actId="47"/>
        <pc:sldMkLst>
          <pc:docMk/>
          <pc:sldMk cId="3148491770" sldId="7896"/>
        </pc:sldMkLst>
      </pc:sldChg>
      <pc:sldChg chg="del">
        <pc:chgData name="FoustB" userId="036fd538-e6a0-4478-b832-b99ce6775b9a" providerId="ADAL" clId="{6543E58C-A95E-4AAD-8A4A-DB0792963A68}" dt="2023-09-18T18:43:02.544" v="3625" actId="47"/>
        <pc:sldMkLst>
          <pc:docMk/>
          <pc:sldMk cId="499737996" sldId="7897"/>
        </pc:sldMkLst>
      </pc:sldChg>
      <pc:sldChg chg="del">
        <pc:chgData name="FoustB" userId="036fd538-e6a0-4478-b832-b99ce6775b9a" providerId="ADAL" clId="{6543E58C-A95E-4AAD-8A4A-DB0792963A68}" dt="2023-09-18T18:43:02.697" v="3626" actId="47"/>
        <pc:sldMkLst>
          <pc:docMk/>
          <pc:sldMk cId="896639227" sldId="7898"/>
        </pc:sldMkLst>
      </pc:sldChg>
      <pc:sldChg chg="del">
        <pc:chgData name="FoustB" userId="036fd538-e6a0-4478-b832-b99ce6775b9a" providerId="ADAL" clId="{6543E58C-A95E-4AAD-8A4A-DB0792963A68}" dt="2023-09-18T18:43:02.944" v="3627" actId="47"/>
        <pc:sldMkLst>
          <pc:docMk/>
          <pc:sldMk cId="2972210139" sldId="7899"/>
        </pc:sldMkLst>
      </pc:sldChg>
      <pc:sldChg chg="del">
        <pc:chgData name="FoustB" userId="036fd538-e6a0-4478-b832-b99ce6775b9a" providerId="ADAL" clId="{6543E58C-A95E-4AAD-8A4A-DB0792963A68}" dt="2023-09-18T18:43:03.267" v="3628" actId="47"/>
        <pc:sldMkLst>
          <pc:docMk/>
          <pc:sldMk cId="925376673" sldId="7900"/>
        </pc:sldMkLst>
      </pc:sldChg>
      <pc:sldChg chg="del">
        <pc:chgData name="FoustB" userId="036fd538-e6a0-4478-b832-b99ce6775b9a" providerId="ADAL" clId="{6543E58C-A95E-4AAD-8A4A-DB0792963A68}" dt="2023-09-18T18:43:03.534" v="3629" actId="47"/>
        <pc:sldMkLst>
          <pc:docMk/>
          <pc:sldMk cId="1881062386" sldId="7901"/>
        </pc:sldMkLst>
      </pc:sldChg>
      <pc:sldChg chg="del">
        <pc:chgData name="FoustB" userId="036fd538-e6a0-4478-b832-b99ce6775b9a" providerId="ADAL" clId="{6543E58C-A95E-4AAD-8A4A-DB0792963A68}" dt="2023-09-18T18:43:03.697" v="3630" actId="47"/>
        <pc:sldMkLst>
          <pc:docMk/>
          <pc:sldMk cId="716230448" sldId="7902"/>
        </pc:sldMkLst>
      </pc:sldChg>
      <pc:sldChg chg="del">
        <pc:chgData name="FoustB" userId="036fd538-e6a0-4478-b832-b99ce6775b9a" providerId="ADAL" clId="{6543E58C-A95E-4AAD-8A4A-DB0792963A68}" dt="2023-09-18T18:43:03.980" v="3631" actId="47"/>
        <pc:sldMkLst>
          <pc:docMk/>
          <pc:sldMk cId="1619396881" sldId="7903"/>
        </pc:sldMkLst>
      </pc:sldChg>
      <pc:sldChg chg="del">
        <pc:chgData name="FoustB" userId="036fd538-e6a0-4478-b832-b99ce6775b9a" providerId="ADAL" clId="{6543E58C-A95E-4AAD-8A4A-DB0792963A68}" dt="2023-09-18T18:43:04.027" v="3632" actId="47"/>
        <pc:sldMkLst>
          <pc:docMk/>
          <pc:sldMk cId="4149499366" sldId="7904"/>
        </pc:sldMkLst>
      </pc:sldChg>
      <pc:sldChg chg="del">
        <pc:chgData name="FoustB" userId="036fd538-e6a0-4478-b832-b99ce6775b9a" providerId="ADAL" clId="{6543E58C-A95E-4AAD-8A4A-DB0792963A68}" dt="2023-09-18T18:43:04.228" v="3633" actId="47"/>
        <pc:sldMkLst>
          <pc:docMk/>
          <pc:sldMk cId="4068602589" sldId="7905"/>
        </pc:sldMkLst>
      </pc:sldChg>
      <pc:sldChg chg="del">
        <pc:chgData name="FoustB" userId="036fd538-e6a0-4478-b832-b99ce6775b9a" providerId="ADAL" clId="{6543E58C-A95E-4AAD-8A4A-DB0792963A68}" dt="2023-09-18T18:43:04.447" v="3634" actId="47"/>
        <pc:sldMkLst>
          <pc:docMk/>
          <pc:sldMk cId="561482059" sldId="7906"/>
        </pc:sldMkLst>
      </pc:sldChg>
      <pc:sldChg chg="del">
        <pc:chgData name="FoustB" userId="036fd538-e6a0-4478-b832-b99ce6775b9a" providerId="ADAL" clId="{6543E58C-A95E-4AAD-8A4A-DB0792963A68}" dt="2023-09-18T18:43:05.230" v="3638" actId="47"/>
        <pc:sldMkLst>
          <pc:docMk/>
          <pc:sldMk cId="3203425679" sldId="7907"/>
        </pc:sldMkLst>
      </pc:sldChg>
      <pc:sldChg chg="del">
        <pc:chgData name="FoustB" userId="036fd538-e6a0-4478-b832-b99ce6775b9a" providerId="ADAL" clId="{6543E58C-A95E-4AAD-8A4A-DB0792963A68}" dt="2023-09-18T18:43:15.081" v="3649" actId="47"/>
        <pc:sldMkLst>
          <pc:docMk/>
          <pc:sldMk cId="3452887177" sldId="7908"/>
        </pc:sldMkLst>
      </pc:sldChg>
      <pc:sldChg chg="del">
        <pc:chgData name="FoustB" userId="036fd538-e6a0-4478-b832-b99ce6775b9a" providerId="ADAL" clId="{6543E58C-A95E-4AAD-8A4A-DB0792963A68}" dt="2023-09-18T18:43:15.382" v="3650" actId="47"/>
        <pc:sldMkLst>
          <pc:docMk/>
          <pc:sldMk cId="1392124447" sldId="7909"/>
        </pc:sldMkLst>
      </pc:sldChg>
      <pc:sldChg chg="del">
        <pc:chgData name="FoustB" userId="036fd538-e6a0-4478-b832-b99ce6775b9a" providerId="ADAL" clId="{6543E58C-A95E-4AAD-8A4A-DB0792963A68}" dt="2023-09-18T18:43:04.629" v="3635" actId="47"/>
        <pc:sldMkLst>
          <pc:docMk/>
          <pc:sldMk cId="772399673" sldId="7910"/>
        </pc:sldMkLst>
      </pc:sldChg>
      <pc:sldChg chg="del">
        <pc:chgData name="FoustB" userId="036fd538-e6a0-4478-b832-b99ce6775b9a" providerId="ADAL" clId="{6543E58C-A95E-4AAD-8A4A-DB0792963A68}" dt="2023-09-18T18:43:05.515" v="3639" actId="47"/>
        <pc:sldMkLst>
          <pc:docMk/>
          <pc:sldMk cId="1974586708" sldId="7915"/>
        </pc:sldMkLst>
      </pc:sldChg>
      <pc:sldChg chg="del">
        <pc:chgData name="FoustB" userId="036fd538-e6a0-4478-b832-b99ce6775b9a" providerId="ADAL" clId="{6543E58C-A95E-4AAD-8A4A-DB0792963A68}" dt="2023-09-18T18:43:06.047" v="3641" actId="47"/>
        <pc:sldMkLst>
          <pc:docMk/>
          <pc:sldMk cId="3634964091" sldId="7916"/>
        </pc:sldMkLst>
      </pc:sldChg>
      <pc:sldChg chg="del">
        <pc:chgData name="FoustB" userId="036fd538-e6a0-4478-b832-b99ce6775b9a" providerId="ADAL" clId="{6543E58C-A95E-4AAD-8A4A-DB0792963A68}" dt="2023-09-18T18:43:06.686" v="3643" actId="47"/>
        <pc:sldMkLst>
          <pc:docMk/>
          <pc:sldMk cId="4253638966" sldId="7919"/>
        </pc:sldMkLst>
      </pc:sldChg>
      <pc:sldChg chg="del">
        <pc:chgData name="FoustB" userId="036fd538-e6a0-4478-b832-b99ce6775b9a" providerId="ADAL" clId="{6543E58C-A95E-4AAD-8A4A-DB0792963A68}" dt="2023-09-18T18:43:07.434" v="3645" actId="47"/>
        <pc:sldMkLst>
          <pc:docMk/>
          <pc:sldMk cId="3917641770" sldId="7921"/>
        </pc:sldMkLst>
      </pc:sldChg>
      <pc:sldChg chg="del">
        <pc:chgData name="FoustB" userId="036fd538-e6a0-4478-b832-b99ce6775b9a" providerId="ADAL" clId="{6543E58C-A95E-4AAD-8A4A-DB0792963A68}" dt="2023-09-18T18:43:08.152" v="3646" actId="47"/>
        <pc:sldMkLst>
          <pc:docMk/>
          <pc:sldMk cId="802719863" sldId="7924"/>
        </pc:sldMkLst>
      </pc:sldChg>
      <pc:sldChg chg="del">
        <pc:chgData name="FoustB" userId="036fd538-e6a0-4478-b832-b99ce6775b9a" providerId="ADAL" clId="{6543E58C-A95E-4AAD-8A4A-DB0792963A68}" dt="2023-09-18T18:43:13.447" v="3647" actId="47"/>
        <pc:sldMkLst>
          <pc:docMk/>
          <pc:sldMk cId="3164212059" sldId="7925"/>
        </pc:sldMkLst>
      </pc:sldChg>
      <pc:sldChg chg="del">
        <pc:chgData name="FoustB" userId="036fd538-e6a0-4478-b832-b99ce6775b9a" providerId="ADAL" clId="{6543E58C-A95E-4AAD-8A4A-DB0792963A68}" dt="2023-09-18T18:42:59.604" v="3610" actId="47"/>
        <pc:sldMkLst>
          <pc:docMk/>
          <pc:sldMk cId="1139260284" sldId="7926"/>
        </pc:sldMkLst>
      </pc:sldChg>
      <pc:sldChg chg="del">
        <pc:chgData name="FoustB" userId="036fd538-e6a0-4478-b832-b99ce6775b9a" providerId="ADAL" clId="{6543E58C-A95E-4AAD-8A4A-DB0792963A68}" dt="2023-09-18T18:43:00.576" v="3615" actId="47"/>
        <pc:sldMkLst>
          <pc:docMk/>
          <pc:sldMk cId="739264247" sldId="7927"/>
        </pc:sldMkLst>
      </pc:sldChg>
      <pc:sldChg chg="del">
        <pc:chgData name="FoustB" userId="036fd538-e6a0-4478-b832-b99ce6775b9a" providerId="ADAL" clId="{6543E58C-A95E-4AAD-8A4A-DB0792963A68}" dt="2023-09-18T18:43:05.840" v="3640" actId="47"/>
        <pc:sldMkLst>
          <pc:docMk/>
          <pc:sldMk cId="2140543077" sldId="7928"/>
        </pc:sldMkLst>
      </pc:sldChg>
      <pc:sldChg chg="del">
        <pc:chgData name="FoustB" userId="036fd538-e6a0-4478-b832-b99ce6775b9a" providerId="ADAL" clId="{6543E58C-A95E-4AAD-8A4A-DB0792963A68}" dt="2023-09-18T18:43:06.300" v="3642" actId="47"/>
        <pc:sldMkLst>
          <pc:docMk/>
          <pc:sldMk cId="1428985428" sldId="7929"/>
        </pc:sldMkLst>
      </pc:sldChg>
      <pc:sldChg chg="del">
        <pc:chgData name="FoustB" userId="036fd538-e6a0-4478-b832-b99ce6775b9a" providerId="ADAL" clId="{6543E58C-A95E-4AAD-8A4A-DB0792963A68}" dt="2023-09-18T18:43:06.986" v="3644" actId="47"/>
        <pc:sldMkLst>
          <pc:docMk/>
          <pc:sldMk cId="125013872" sldId="7930"/>
        </pc:sldMkLst>
      </pc:sldChg>
      <pc:sldChg chg="del">
        <pc:chgData name="FoustB" userId="036fd538-e6a0-4478-b832-b99ce6775b9a" providerId="ADAL" clId="{6543E58C-A95E-4AAD-8A4A-DB0792963A68}" dt="2023-09-18T18:43:04.845" v="3636" actId="47"/>
        <pc:sldMkLst>
          <pc:docMk/>
          <pc:sldMk cId="1531312646" sldId="7931"/>
        </pc:sldMkLst>
      </pc:sldChg>
      <pc:sldChg chg="del">
        <pc:chgData name="FoustB" userId="036fd538-e6a0-4478-b832-b99ce6775b9a" providerId="ADAL" clId="{6543E58C-A95E-4AAD-8A4A-DB0792963A68}" dt="2023-09-18T18:43:05.045" v="3637" actId="47"/>
        <pc:sldMkLst>
          <pc:docMk/>
          <pc:sldMk cId="4198713348" sldId="7932"/>
        </pc:sldMkLst>
      </pc:sldChg>
      <pc:sldChg chg="addSp delSp modSp add mod delAnim modAnim">
        <pc:chgData name="FoustB" userId="036fd538-e6a0-4478-b832-b99ce6775b9a" providerId="ADAL" clId="{6543E58C-A95E-4AAD-8A4A-DB0792963A68}" dt="2023-09-24T12:47:31.223" v="3827"/>
        <pc:sldMkLst>
          <pc:docMk/>
          <pc:sldMk cId="2606610823" sldId="7933"/>
        </pc:sldMkLst>
        <pc:spChg chg="add del mod">
          <ac:chgData name="FoustB" userId="036fd538-e6a0-4478-b832-b99ce6775b9a" providerId="ADAL" clId="{6543E58C-A95E-4AAD-8A4A-DB0792963A68}" dt="2023-09-18T13:46:05.749" v="101" actId="478"/>
          <ac:spMkLst>
            <pc:docMk/>
            <pc:sldMk cId="2606610823" sldId="7933"/>
            <ac:spMk id="3" creationId="{A6623448-2B06-6667-C658-0BB647CA534F}"/>
          </ac:spMkLst>
        </pc:spChg>
        <pc:spChg chg="add mod">
          <ac:chgData name="FoustB" userId="036fd538-e6a0-4478-b832-b99ce6775b9a" providerId="ADAL" clId="{6543E58C-A95E-4AAD-8A4A-DB0792963A68}" dt="2023-09-24T12:47:31.223" v="3827"/>
          <ac:spMkLst>
            <pc:docMk/>
            <pc:sldMk cId="2606610823" sldId="7933"/>
            <ac:spMk id="3" creationId="{C9AF764B-8985-4CE1-D63B-ABBED0CCC537}"/>
          </ac:spMkLst>
        </pc:spChg>
        <pc:spChg chg="del">
          <ac:chgData name="FoustB" userId="036fd538-e6a0-4478-b832-b99ce6775b9a" providerId="ADAL" clId="{6543E58C-A95E-4AAD-8A4A-DB0792963A68}" dt="2023-09-24T12:47:30.706" v="3826" actId="478"/>
          <ac:spMkLst>
            <pc:docMk/>
            <pc:sldMk cId="2606610823" sldId="7933"/>
            <ac:spMk id="7" creationId="{D798020B-692A-58A6-F762-6BC886E3CAEC}"/>
          </ac:spMkLst>
        </pc:spChg>
      </pc:sldChg>
      <pc:sldChg chg="addSp delSp modSp new mod delAnim modAnim">
        <pc:chgData name="FoustB" userId="036fd538-e6a0-4478-b832-b99ce6775b9a" providerId="ADAL" clId="{6543E58C-A95E-4AAD-8A4A-DB0792963A68}" dt="2023-09-18T15:54:43.621" v="1332"/>
        <pc:sldMkLst>
          <pc:docMk/>
          <pc:sldMk cId="3498937582" sldId="7934"/>
        </pc:sldMkLst>
        <pc:spChg chg="add mod">
          <ac:chgData name="FoustB" userId="036fd538-e6a0-4478-b832-b99ce6775b9a" providerId="ADAL" clId="{6543E58C-A95E-4AAD-8A4A-DB0792963A68}" dt="2023-09-18T14:59:59.265" v="1160" actId="1076"/>
          <ac:spMkLst>
            <pc:docMk/>
            <pc:sldMk cId="3498937582" sldId="7934"/>
            <ac:spMk id="5" creationId="{7096E643-7D5E-AC90-4907-813F9CA97D85}"/>
          </ac:spMkLst>
        </pc:spChg>
        <pc:spChg chg="add del mod">
          <ac:chgData name="FoustB" userId="036fd538-e6a0-4478-b832-b99ce6775b9a" providerId="ADAL" clId="{6543E58C-A95E-4AAD-8A4A-DB0792963A68}" dt="2023-09-18T15:51:30.888" v="1198" actId="478"/>
          <ac:spMkLst>
            <pc:docMk/>
            <pc:sldMk cId="3498937582" sldId="7934"/>
            <ac:spMk id="6" creationId="{198EEA56-137D-3385-5F14-18C9A0F8D387}"/>
          </ac:spMkLst>
        </pc:spChg>
        <pc:spChg chg="add mod">
          <ac:chgData name="FoustB" userId="036fd538-e6a0-4478-b832-b99ce6775b9a" providerId="ADAL" clId="{6543E58C-A95E-4AAD-8A4A-DB0792963A68}" dt="2023-09-18T14:59:15.874" v="1151" actId="1076"/>
          <ac:spMkLst>
            <pc:docMk/>
            <pc:sldMk cId="3498937582" sldId="7934"/>
            <ac:spMk id="7" creationId="{C8C5B701-4F87-4384-55C4-86F3A38C043D}"/>
          </ac:spMkLst>
        </pc:spChg>
        <pc:spChg chg="add del mod">
          <ac:chgData name="FoustB" userId="036fd538-e6a0-4478-b832-b99ce6775b9a" providerId="ADAL" clId="{6543E58C-A95E-4AAD-8A4A-DB0792963A68}" dt="2023-09-18T15:54:33.455" v="1327" actId="478"/>
          <ac:spMkLst>
            <pc:docMk/>
            <pc:sldMk cId="3498937582" sldId="7934"/>
            <ac:spMk id="8" creationId="{2679ED2E-9722-2FF8-C8DF-FB42E51F9D44}"/>
          </ac:spMkLst>
        </pc:spChg>
        <pc:spChg chg="add mod">
          <ac:chgData name="FoustB" userId="036fd538-e6a0-4478-b832-b99ce6775b9a" providerId="ADAL" clId="{6543E58C-A95E-4AAD-8A4A-DB0792963A68}" dt="2023-09-18T14:59:32.941" v="1152" actId="1076"/>
          <ac:spMkLst>
            <pc:docMk/>
            <pc:sldMk cId="3498937582" sldId="7934"/>
            <ac:spMk id="9" creationId="{C907534B-3964-E530-C6EA-FFFA464DD34C}"/>
          </ac:spMkLst>
        </pc:spChg>
        <pc:spChg chg="add mod">
          <ac:chgData name="FoustB" userId="036fd538-e6a0-4478-b832-b99ce6775b9a" providerId="ADAL" clId="{6543E58C-A95E-4AAD-8A4A-DB0792963A68}" dt="2023-09-18T14:59:03.194" v="1150" actId="1076"/>
          <ac:spMkLst>
            <pc:docMk/>
            <pc:sldMk cId="3498937582" sldId="7934"/>
            <ac:spMk id="10" creationId="{9A849BA0-2800-0B9F-84D5-0B5FABC874DA}"/>
          </ac:spMkLst>
        </pc:spChg>
        <pc:spChg chg="add mod">
          <ac:chgData name="FoustB" userId="036fd538-e6a0-4478-b832-b99ce6775b9a" providerId="ADAL" clId="{6543E58C-A95E-4AAD-8A4A-DB0792963A68}" dt="2023-09-18T14:59:39.824" v="1153" actId="1076"/>
          <ac:spMkLst>
            <pc:docMk/>
            <pc:sldMk cId="3498937582" sldId="7934"/>
            <ac:spMk id="11" creationId="{7E030FFD-44F6-7456-6C82-C2F759177344}"/>
          </ac:spMkLst>
        </pc:spChg>
        <pc:spChg chg="add mod ord">
          <ac:chgData name="FoustB" userId="036fd538-e6a0-4478-b832-b99ce6775b9a" providerId="ADAL" clId="{6543E58C-A95E-4AAD-8A4A-DB0792963A68}" dt="2023-09-18T14:57:31.306" v="1142" actId="167"/>
          <ac:spMkLst>
            <pc:docMk/>
            <pc:sldMk cId="3498937582" sldId="7934"/>
            <ac:spMk id="12" creationId="{BB4BE39A-6A9A-F768-5D13-4F4A78B5346D}"/>
          </ac:spMkLst>
        </pc:spChg>
        <pc:spChg chg="add mod">
          <ac:chgData name="FoustB" userId="036fd538-e6a0-4478-b832-b99ce6775b9a" providerId="ADAL" clId="{6543E58C-A95E-4AAD-8A4A-DB0792963A68}" dt="2023-09-18T15:51:31.384" v="1199"/>
          <ac:spMkLst>
            <pc:docMk/>
            <pc:sldMk cId="3498937582" sldId="7934"/>
            <ac:spMk id="13" creationId="{B5FD0A22-9695-5467-E756-87855FE142BD}"/>
          </ac:spMkLst>
        </pc:spChg>
        <pc:spChg chg="add mod">
          <ac:chgData name="FoustB" userId="036fd538-e6a0-4478-b832-b99ce6775b9a" providerId="ADAL" clId="{6543E58C-A95E-4AAD-8A4A-DB0792963A68}" dt="2023-09-18T15:54:34.119" v="1328"/>
          <ac:spMkLst>
            <pc:docMk/>
            <pc:sldMk cId="3498937582" sldId="7934"/>
            <ac:spMk id="14" creationId="{BBA66631-893F-09CC-A7CF-688DA9D795D8}"/>
          </ac:spMkLst>
        </pc:spChg>
        <pc:picChg chg="add mod modCrop">
          <ac:chgData name="FoustB" userId="036fd538-e6a0-4478-b832-b99ce6775b9a" providerId="ADAL" clId="{6543E58C-A95E-4AAD-8A4A-DB0792963A68}" dt="2023-09-18T14:58:41.430" v="1149" actId="732"/>
          <ac:picMkLst>
            <pc:docMk/>
            <pc:sldMk cId="3498937582" sldId="7934"/>
            <ac:picMk id="4" creationId="{49A2002B-46FF-D7D2-6AE5-7F7368AA4DB2}"/>
          </ac:picMkLst>
        </pc:picChg>
      </pc:sldChg>
      <pc:sldChg chg="new del">
        <pc:chgData name="FoustB" userId="036fd538-e6a0-4478-b832-b99ce6775b9a" providerId="ADAL" clId="{6543E58C-A95E-4AAD-8A4A-DB0792963A68}" dt="2023-09-18T18:42:46.769" v="3555" actId="47"/>
        <pc:sldMkLst>
          <pc:docMk/>
          <pc:sldMk cId="3063693220" sldId="7935"/>
        </pc:sldMkLst>
      </pc:sldChg>
      <pc:sldChg chg="delSp modSp add mod modAnim">
        <pc:chgData name="FoustB" userId="036fd538-e6a0-4478-b832-b99ce6775b9a" providerId="ADAL" clId="{6543E58C-A95E-4AAD-8A4A-DB0792963A68}" dt="2023-09-18T13:46:15.027" v="105" actId="478"/>
        <pc:sldMkLst>
          <pc:docMk/>
          <pc:sldMk cId="908028966" sldId="7936"/>
        </pc:sldMkLst>
        <pc:spChg chg="del">
          <ac:chgData name="FoustB" userId="036fd538-e6a0-4478-b832-b99ce6775b9a" providerId="ADAL" clId="{6543E58C-A95E-4AAD-8A4A-DB0792963A68}" dt="2023-09-18T13:46:15.027" v="105" actId="478"/>
          <ac:spMkLst>
            <pc:docMk/>
            <pc:sldMk cId="908028966" sldId="7936"/>
            <ac:spMk id="2" creationId="{827EDAC0-B516-C5D9-0DF3-1E78C3C27D56}"/>
          </ac:spMkLst>
        </pc:spChg>
        <pc:spChg chg="mod ord">
          <ac:chgData name="FoustB" userId="036fd538-e6a0-4478-b832-b99ce6775b9a" providerId="ADAL" clId="{6543E58C-A95E-4AAD-8A4A-DB0792963A68}" dt="2023-09-18T13:45:45.056" v="99" actId="115"/>
          <ac:spMkLst>
            <pc:docMk/>
            <pc:sldMk cId="908028966" sldId="7936"/>
            <ac:spMk id="3" creationId="{A6623448-2B06-6667-C658-0BB647CA534F}"/>
          </ac:spMkLst>
        </pc:spChg>
        <pc:spChg chg="del">
          <ac:chgData name="FoustB" userId="036fd538-e6a0-4478-b832-b99ce6775b9a" providerId="ADAL" clId="{6543E58C-A95E-4AAD-8A4A-DB0792963A68}" dt="2023-09-18T13:43:37.787" v="92" actId="478"/>
          <ac:spMkLst>
            <pc:docMk/>
            <pc:sldMk cId="908028966" sldId="7936"/>
            <ac:spMk id="7" creationId="{D798020B-692A-58A6-F762-6BC886E3CAEC}"/>
          </ac:spMkLst>
        </pc:spChg>
        <pc:picChg chg="mod">
          <ac:chgData name="FoustB" userId="036fd538-e6a0-4478-b832-b99ce6775b9a" providerId="ADAL" clId="{6543E58C-A95E-4AAD-8A4A-DB0792963A68}" dt="2023-09-18T13:43:41.163" v="93" actId="167"/>
          <ac:picMkLst>
            <pc:docMk/>
            <pc:sldMk cId="908028966" sldId="7936"/>
            <ac:picMk id="12292" creationId="{5274EA44-6C01-4426-B74B-5B62DA852275}"/>
          </ac:picMkLst>
        </pc:picChg>
      </pc:sldChg>
      <pc:sldChg chg="delSp add mod modAnim">
        <pc:chgData name="FoustB" userId="036fd538-e6a0-4478-b832-b99ce6775b9a" providerId="ADAL" clId="{6543E58C-A95E-4AAD-8A4A-DB0792963A68}" dt="2023-09-18T13:46:11.735" v="104" actId="478"/>
        <pc:sldMkLst>
          <pc:docMk/>
          <pc:sldMk cId="970392035" sldId="7937"/>
        </pc:sldMkLst>
        <pc:spChg chg="del">
          <ac:chgData name="FoustB" userId="036fd538-e6a0-4478-b832-b99ce6775b9a" providerId="ADAL" clId="{6543E58C-A95E-4AAD-8A4A-DB0792963A68}" dt="2023-09-18T13:46:11.735" v="104" actId="478"/>
          <ac:spMkLst>
            <pc:docMk/>
            <pc:sldMk cId="970392035" sldId="7937"/>
            <ac:spMk id="2" creationId="{827EDAC0-B516-C5D9-0DF3-1E78C3C27D56}"/>
          </ac:spMkLst>
        </pc:spChg>
      </pc:sldChg>
      <pc:sldChg chg="add del">
        <pc:chgData name="FoustB" userId="036fd538-e6a0-4478-b832-b99ce6775b9a" providerId="ADAL" clId="{6543E58C-A95E-4AAD-8A4A-DB0792963A68}" dt="2023-09-18T13:47:04.773" v="107"/>
        <pc:sldMkLst>
          <pc:docMk/>
          <pc:sldMk cId="940034824" sldId="7938"/>
        </pc:sldMkLst>
      </pc:sldChg>
      <pc:sldChg chg="modSp add mod">
        <pc:chgData name="FoustB" userId="036fd538-e6a0-4478-b832-b99ce6775b9a" providerId="ADAL" clId="{6543E58C-A95E-4AAD-8A4A-DB0792963A68}" dt="2023-09-18T13:47:28.138" v="116" actId="255"/>
        <pc:sldMkLst>
          <pc:docMk/>
          <pc:sldMk cId="3713972071" sldId="7938"/>
        </pc:sldMkLst>
        <pc:spChg chg="mod">
          <ac:chgData name="FoustB" userId="036fd538-e6a0-4478-b832-b99ce6775b9a" providerId="ADAL" clId="{6543E58C-A95E-4AAD-8A4A-DB0792963A68}" dt="2023-09-18T13:47:28.138" v="116" actId="255"/>
          <ac:spMkLst>
            <pc:docMk/>
            <pc:sldMk cId="3713972071" sldId="7938"/>
            <ac:spMk id="3" creationId="{A6623448-2B06-6667-C658-0BB647CA534F}"/>
          </ac:spMkLst>
        </pc:spChg>
      </pc:sldChg>
      <pc:sldChg chg="modSp add mod">
        <pc:chgData name="FoustB" userId="036fd538-e6a0-4478-b832-b99ce6775b9a" providerId="ADAL" clId="{6543E58C-A95E-4AAD-8A4A-DB0792963A68}" dt="2023-09-18T13:47:54.327" v="124" actId="207"/>
        <pc:sldMkLst>
          <pc:docMk/>
          <pc:sldMk cId="747277723" sldId="7939"/>
        </pc:sldMkLst>
        <pc:spChg chg="mod">
          <ac:chgData name="FoustB" userId="036fd538-e6a0-4478-b832-b99ce6775b9a" providerId="ADAL" clId="{6543E58C-A95E-4AAD-8A4A-DB0792963A68}" dt="2023-09-18T13:47:54.327" v="124" actId="207"/>
          <ac:spMkLst>
            <pc:docMk/>
            <pc:sldMk cId="747277723" sldId="7939"/>
            <ac:spMk id="3" creationId="{A6623448-2B06-6667-C658-0BB647CA534F}"/>
          </ac:spMkLst>
        </pc:spChg>
      </pc:sldChg>
      <pc:sldChg chg="modSp add mod">
        <pc:chgData name="FoustB" userId="036fd538-e6a0-4478-b832-b99ce6775b9a" providerId="ADAL" clId="{6543E58C-A95E-4AAD-8A4A-DB0792963A68}" dt="2023-09-18T13:49:26.477" v="131" actId="207"/>
        <pc:sldMkLst>
          <pc:docMk/>
          <pc:sldMk cId="151513092" sldId="7940"/>
        </pc:sldMkLst>
        <pc:spChg chg="mod">
          <ac:chgData name="FoustB" userId="036fd538-e6a0-4478-b832-b99ce6775b9a" providerId="ADAL" clId="{6543E58C-A95E-4AAD-8A4A-DB0792963A68}" dt="2023-09-18T13:49:26.477" v="131" actId="207"/>
          <ac:spMkLst>
            <pc:docMk/>
            <pc:sldMk cId="151513092" sldId="7940"/>
            <ac:spMk id="3" creationId="{A6623448-2B06-6667-C658-0BB647CA534F}"/>
          </ac:spMkLst>
        </pc:spChg>
      </pc:sldChg>
      <pc:sldChg chg="modSp add mod">
        <pc:chgData name="FoustB" userId="036fd538-e6a0-4478-b832-b99ce6775b9a" providerId="ADAL" clId="{6543E58C-A95E-4AAD-8A4A-DB0792963A68}" dt="2023-09-18T14:09:19.983" v="153" actId="20577"/>
        <pc:sldMkLst>
          <pc:docMk/>
          <pc:sldMk cId="754881588" sldId="7941"/>
        </pc:sldMkLst>
        <pc:spChg chg="mod">
          <ac:chgData name="FoustB" userId="036fd538-e6a0-4478-b832-b99ce6775b9a" providerId="ADAL" clId="{6543E58C-A95E-4AAD-8A4A-DB0792963A68}" dt="2023-09-18T14:09:19.983" v="153" actId="20577"/>
          <ac:spMkLst>
            <pc:docMk/>
            <pc:sldMk cId="754881588" sldId="7941"/>
            <ac:spMk id="3" creationId="{A6623448-2B06-6667-C658-0BB647CA534F}"/>
          </ac:spMkLst>
        </pc:spChg>
      </pc:sldChg>
      <pc:sldChg chg="addSp delSp modSp add mod modAnim">
        <pc:chgData name="FoustB" userId="036fd538-e6a0-4478-b832-b99ce6775b9a" providerId="ADAL" clId="{6543E58C-A95E-4AAD-8A4A-DB0792963A68}" dt="2023-09-18T14:11:02.205" v="161" actId="478"/>
        <pc:sldMkLst>
          <pc:docMk/>
          <pc:sldMk cId="1174572294" sldId="7942"/>
        </pc:sldMkLst>
        <pc:spChg chg="add mod">
          <ac:chgData name="FoustB" userId="036fd538-e6a0-4478-b832-b99ce6775b9a" providerId="ADAL" clId="{6543E58C-A95E-4AAD-8A4A-DB0792963A68}" dt="2023-09-18T14:09:35.933" v="157" actId="14100"/>
          <ac:spMkLst>
            <pc:docMk/>
            <pc:sldMk cId="1174572294" sldId="7942"/>
            <ac:spMk id="2" creationId="{3603C04D-AA13-762F-7DA8-8E130CAAB4E2}"/>
          </ac:spMkLst>
        </pc:spChg>
        <pc:spChg chg="mod">
          <ac:chgData name="FoustB" userId="036fd538-e6a0-4478-b832-b99ce6775b9a" providerId="ADAL" clId="{6543E58C-A95E-4AAD-8A4A-DB0792963A68}" dt="2023-09-18T14:09:11.966" v="152" actId="207"/>
          <ac:spMkLst>
            <pc:docMk/>
            <pc:sldMk cId="1174572294" sldId="7942"/>
            <ac:spMk id="3" creationId="{A6623448-2B06-6667-C658-0BB647CA534F}"/>
          </ac:spMkLst>
        </pc:spChg>
        <pc:picChg chg="add del mod">
          <ac:chgData name="FoustB" userId="036fd538-e6a0-4478-b832-b99ce6775b9a" providerId="ADAL" clId="{6543E58C-A95E-4AAD-8A4A-DB0792963A68}" dt="2023-09-18T14:11:02.205" v="161" actId="478"/>
          <ac:picMkLst>
            <pc:docMk/>
            <pc:sldMk cId="1174572294" sldId="7942"/>
            <ac:picMk id="4" creationId="{77F66A4C-EA98-C302-3083-64AEC16DD2EF}"/>
          </ac:picMkLst>
        </pc:picChg>
      </pc:sldChg>
      <pc:sldChg chg="addSp delSp modSp add mod modAnim">
        <pc:chgData name="FoustB" userId="036fd538-e6a0-4478-b832-b99ce6775b9a" providerId="ADAL" clId="{6543E58C-A95E-4AAD-8A4A-DB0792963A68}" dt="2023-09-18T14:14:28.638" v="243" actId="478"/>
        <pc:sldMkLst>
          <pc:docMk/>
          <pc:sldMk cId="1887837131" sldId="7943"/>
        </pc:sldMkLst>
        <pc:spChg chg="add mod">
          <ac:chgData name="FoustB" userId="036fd538-e6a0-4478-b832-b99ce6775b9a" providerId="ADAL" clId="{6543E58C-A95E-4AAD-8A4A-DB0792963A68}" dt="2023-09-18T14:13:52.311" v="240" actId="1076"/>
          <ac:spMkLst>
            <pc:docMk/>
            <pc:sldMk cId="1887837131" sldId="7943"/>
            <ac:spMk id="5" creationId="{B81583AD-AF63-FD43-0DAA-23174723F29A}"/>
          </ac:spMkLst>
        </pc:spChg>
        <pc:spChg chg="del mod">
          <ac:chgData name="FoustB" userId="036fd538-e6a0-4478-b832-b99ce6775b9a" providerId="ADAL" clId="{6543E58C-A95E-4AAD-8A4A-DB0792963A68}" dt="2023-09-18T14:14:28.638" v="243" actId="478"/>
          <ac:spMkLst>
            <pc:docMk/>
            <pc:sldMk cId="1887837131" sldId="7943"/>
            <ac:spMk id="6" creationId="{57F77C70-4D54-23D6-992F-DC300E8DC24A}"/>
          </ac:spMkLst>
        </pc:spChg>
        <pc:picChg chg="mod">
          <ac:chgData name="FoustB" userId="036fd538-e6a0-4478-b832-b99ce6775b9a" providerId="ADAL" clId="{6543E58C-A95E-4AAD-8A4A-DB0792963A68}" dt="2023-09-18T14:12:07.282" v="219" actId="167"/>
          <ac:picMkLst>
            <pc:docMk/>
            <pc:sldMk cId="1887837131" sldId="7943"/>
            <ac:picMk id="4" creationId="{77F66A4C-EA98-C302-3083-64AEC16DD2EF}"/>
          </ac:picMkLst>
        </pc:picChg>
        <pc:picChg chg="del">
          <ac:chgData name="FoustB" userId="036fd538-e6a0-4478-b832-b99ce6775b9a" providerId="ADAL" clId="{6543E58C-A95E-4AAD-8A4A-DB0792963A68}" dt="2023-09-18T14:11:07.154" v="162" actId="478"/>
          <ac:picMkLst>
            <pc:docMk/>
            <pc:sldMk cId="1887837131" sldId="7943"/>
            <ac:picMk id="12292" creationId="{5274EA44-6C01-4426-B74B-5B62DA852275}"/>
          </ac:picMkLst>
        </pc:picChg>
      </pc:sldChg>
      <pc:sldChg chg="addSp delSp modSp add mod ord delAnim modAnim">
        <pc:chgData name="FoustB" userId="036fd538-e6a0-4478-b832-b99ce6775b9a" providerId="ADAL" clId="{6543E58C-A95E-4AAD-8A4A-DB0792963A68}" dt="2023-09-18T14:56:06.621" v="1139" actId="20577"/>
        <pc:sldMkLst>
          <pc:docMk/>
          <pc:sldMk cId="1126384919" sldId="7944"/>
        </pc:sldMkLst>
        <pc:spChg chg="del">
          <ac:chgData name="FoustB" userId="036fd538-e6a0-4478-b832-b99ce6775b9a" providerId="ADAL" clId="{6543E58C-A95E-4AAD-8A4A-DB0792963A68}" dt="2023-09-18T14:14:36.610" v="245" actId="478"/>
          <ac:spMkLst>
            <pc:docMk/>
            <pc:sldMk cId="1126384919" sldId="7944"/>
            <ac:spMk id="2" creationId="{3603C04D-AA13-762F-7DA8-8E130CAAB4E2}"/>
          </ac:spMkLst>
        </pc:spChg>
        <pc:spChg chg="mod">
          <ac:chgData name="FoustB" userId="036fd538-e6a0-4478-b832-b99ce6775b9a" providerId="ADAL" clId="{6543E58C-A95E-4AAD-8A4A-DB0792963A68}" dt="2023-09-18T14:33:09.220" v="444" actId="207"/>
          <ac:spMkLst>
            <pc:docMk/>
            <pc:sldMk cId="1126384919" sldId="7944"/>
            <ac:spMk id="3" creationId="{A6623448-2B06-6667-C658-0BB647CA534F}"/>
          </ac:spMkLst>
        </pc:spChg>
        <pc:spChg chg="del">
          <ac:chgData name="FoustB" userId="036fd538-e6a0-4478-b832-b99ce6775b9a" providerId="ADAL" clId="{6543E58C-A95E-4AAD-8A4A-DB0792963A68}" dt="2023-09-18T14:14:34.639" v="244" actId="478"/>
          <ac:spMkLst>
            <pc:docMk/>
            <pc:sldMk cId="1126384919" sldId="7944"/>
            <ac:spMk id="5" creationId="{B81583AD-AF63-FD43-0DAA-23174723F29A}"/>
          </ac:spMkLst>
        </pc:spChg>
        <pc:spChg chg="add del mod">
          <ac:chgData name="FoustB" userId="036fd538-e6a0-4478-b832-b99ce6775b9a" providerId="ADAL" clId="{6543E58C-A95E-4AAD-8A4A-DB0792963A68}" dt="2023-09-18T14:19:12.274" v="407" actId="478"/>
          <ac:spMkLst>
            <pc:docMk/>
            <pc:sldMk cId="1126384919" sldId="7944"/>
            <ac:spMk id="7" creationId="{F4E97A5C-B331-F09A-7CAF-FF75D12C6B28}"/>
          </ac:spMkLst>
        </pc:spChg>
        <pc:spChg chg="add mod">
          <ac:chgData name="FoustB" userId="036fd538-e6a0-4478-b832-b99ce6775b9a" providerId="ADAL" clId="{6543E58C-A95E-4AAD-8A4A-DB0792963A68}" dt="2023-09-18T14:56:06.621" v="1139" actId="20577"/>
          <ac:spMkLst>
            <pc:docMk/>
            <pc:sldMk cId="1126384919" sldId="7944"/>
            <ac:spMk id="8" creationId="{36C6C5CB-344F-68E3-8213-FD2AE73CE53A}"/>
          </ac:spMkLst>
        </pc:spChg>
        <pc:spChg chg="add del mod">
          <ac:chgData name="FoustB" userId="036fd538-e6a0-4478-b832-b99ce6775b9a" providerId="ADAL" clId="{6543E58C-A95E-4AAD-8A4A-DB0792963A68}" dt="2023-09-18T14:19:09.720" v="406" actId="478"/>
          <ac:spMkLst>
            <pc:docMk/>
            <pc:sldMk cId="1126384919" sldId="7944"/>
            <ac:spMk id="9" creationId="{DB8DEF8C-478D-1E37-1811-DAB11E8E7379}"/>
          </ac:spMkLst>
        </pc:spChg>
        <pc:spChg chg="add del">
          <ac:chgData name="FoustB" userId="036fd538-e6a0-4478-b832-b99ce6775b9a" providerId="ADAL" clId="{6543E58C-A95E-4AAD-8A4A-DB0792963A68}" dt="2023-09-18T14:34:27.944" v="504" actId="22"/>
          <ac:spMkLst>
            <pc:docMk/>
            <pc:sldMk cId="1126384919" sldId="7944"/>
            <ac:spMk id="11" creationId="{0D38AEA8-5810-D758-6057-6479B80D1B67}"/>
          </ac:spMkLst>
        </pc:spChg>
      </pc:sldChg>
      <pc:sldChg chg="addSp modSp add del mod ord modAnim">
        <pc:chgData name="FoustB" userId="036fd538-e6a0-4478-b832-b99ce6775b9a" providerId="ADAL" clId="{6543E58C-A95E-4AAD-8A4A-DB0792963A68}" dt="2023-09-20T20:33:30.200" v="3651"/>
        <pc:sldMkLst>
          <pc:docMk/>
          <pc:sldMk cId="3956767123" sldId="7945"/>
        </pc:sldMkLst>
        <pc:spChg chg="add mod">
          <ac:chgData name="FoustB" userId="036fd538-e6a0-4478-b832-b99ce6775b9a" providerId="ADAL" clId="{6543E58C-A95E-4AAD-8A4A-DB0792963A68}" dt="2023-09-18T14:33:38.026" v="446" actId="1076"/>
          <ac:spMkLst>
            <pc:docMk/>
            <pc:sldMk cId="3956767123" sldId="7945"/>
            <ac:spMk id="2" creationId="{685F8B75-1F71-7FB5-A3C0-76DAF59D0282}"/>
          </ac:spMkLst>
        </pc:spChg>
        <pc:spChg chg="mod">
          <ac:chgData name="FoustB" userId="036fd538-e6a0-4478-b832-b99ce6775b9a" providerId="ADAL" clId="{6543E58C-A95E-4AAD-8A4A-DB0792963A68}" dt="2023-09-18T14:55:59.307" v="1136" actId="255"/>
          <ac:spMkLst>
            <pc:docMk/>
            <pc:sldMk cId="3956767123" sldId="7945"/>
            <ac:spMk id="8" creationId="{36C6C5CB-344F-68E3-8213-FD2AE73CE53A}"/>
          </ac:spMkLst>
        </pc:spChg>
      </pc:sldChg>
      <pc:sldChg chg="addSp delSp modSp add mod delAnim modAnim">
        <pc:chgData name="FoustB" userId="036fd538-e6a0-4478-b832-b99ce6775b9a" providerId="ADAL" clId="{6543E58C-A95E-4AAD-8A4A-DB0792963A68}" dt="2023-09-18T14:41:29.681" v="581"/>
        <pc:sldMkLst>
          <pc:docMk/>
          <pc:sldMk cId="3754973971" sldId="7946"/>
        </pc:sldMkLst>
        <pc:spChg chg="add mod ord">
          <ac:chgData name="FoustB" userId="036fd538-e6a0-4478-b832-b99ce6775b9a" providerId="ADAL" clId="{6543E58C-A95E-4AAD-8A4A-DB0792963A68}" dt="2023-09-18T14:40:46.125" v="574" actId="166"/>
          <ac:spMkLst>
            <pc:docMk/>
            <pc:sldMk cId="3754973971" sldId="7946"/>
            <ac:spMk id="2" creationId="{E76063B0-3D4E-8446-279B-43C29113E92A}"/>
          </ac:spMkLst>
        </pc:spChg>
        <pc:spChg chg="mod ord">
          <ac:chgData name="FoustB" userId="036fd538-e6a0-4478-b832-b99ce6775b9a" providerId="ADAL" clId="{6543E58C-A95E-4AAD-8A4A-DB0792963A68}" dt="2023-09-18T14:40:36.352" v="573" actId="166"/>
          <ac:spMkLst>
            <pc:docMk/>
            <pc:sldMk cId="3754973971" sldId="7946"/>
            <ac:spMk id="3" creationId="{A6623448-2B06-6667-C658-0BB647CA534F}"/>
          </ac:spMkLst>
        </pc:spChg>
        <pc:spChg chg="add mod ord">
          <ac:chgData name="FoustB" userId="036fd538-e6a0-4478-b832-b99ce6775b9a" providerId="ADAL" clId="{6543E58C-A95E-4AAD-8A4A-DB0792963A68}" dt="2023-09-18T14:40:48.461" v="575" actId="166"/>
          <ac:spMkLst>
            <pc:docMk/>
            <pc:sldMk cId="3754973971" sldId="7946"/>
            <ac:spMk id="5" creationId="{7D59C7C5-432B-D5E3-B16F-1F8E0AB1D8FC}"/>
          </ac:spMkLst>
        </pc:spChg>
        <pc:spChg chg="del">
          <ac:chgData name="FoustB" userId="036fd538-e6a0-4478-b832-b99ce6775b9a" providerId="ADAL" clId="{6543E58C-A95E-4AAD-8A4A-DB0792963A68}" dt="2023-09-18T14:35:16.608" v="522" actId="478"/>
          <ac:spMkLst>
            <pc:docMk/>
            <pc:sldMk cId="3754973971" sldId="7946"/>
            <ac:spMk id="8" creationId="{36C6C5CB-344F-68E3-8213-FD2AE73CE53A}"/>
          </ac:spMkLst>
        </pc:spChg>
        <pc:picChg chg="mod">
          <ac:chgData name="FoustB" userId="036fd538-e6a0-4478-b832-b99ce6775b9a" providerId="ADAL" clId="{6543E58C-A95E-4AAD-8A4A-DB0792963A68}" dt="2023-09-18T14:39:30.617" v="564" actId="1076"/>
          <ac:picMkLst>
            <pc:docMk/>
            <pc:sldMk cId="3754973971" sldId="7946"/>
            <ac:picMk id="4" creationId="{77F66A4C-EA98-C302-3083-64AEC16DD2EF}"/>
          </ac:picMkLst>
        </pc:picChg>
        <pc:picChg chg="add mod">
          <ac:chgData name="FoustB" userId="036fd538-e6a0-4478-b832-b99ce6775b9a" providerId="ADAL" clId="{6543E58C-A95E-4AAD-8A4A-DB0792963A68}" dt="2023-09-18T14:41:11.199" v="579" actId="14100"/>
          <ac:picMkLst>
            <pc:docMk/>
            <pc:sldMk cId="3754973971" sldId="7946"/>
            <ac:picMk id="7" creationId="{0D56B18F-DC7C-B4DE-16B8-850A57C58671}"/>
          </ac:picMkLst>
        </pc:picChg>
        <pc:picChg chg="add del mod">
          <ac:chgData name="FoustB" userId="036fd538-e6a0-4478-b832-b99ce6775b9a" providerId="ADAL" clId="{6543E58C-A95E-4AAD-8A4A-DB0792963A68}" dt="2023-09-18T14:41:29.681" v="581"/>
          <ac:picMkLst>
            <pc:docMk/>
            <pc:sldMk cId="3754973971" sldId="7946"/>
            <ac:picMk id="9" creationId="{C0443475-B254-A16E-7F89-911C6620E57D}"/>
          </ac:picMkLst>
        </pc:picChg>
      </pc:sldChg>
      <pc:sldChg chg="addSp delSp modSp add mod modAnim">
        <pc:chgData name="FoustB" userId="036fd538-e6a0-4478-b832-b99ce6775b9a" providerId="ADAL" clId="{6543E58C-A95E-4AAD-8A4A-DB0792963A68}" dt="2023-09-18T14:42:51.611" v="669" actId="1076"/>
        <pc:sldMkLst>
          <pc:docMk/>
          <pc:sldMk cId="3036808140" sldId="7947"/>
        </pc:sldMkLst>
        <pc:spChg chg="mod">
          <ac:chgData name="FoustB" userId="036fd538-e6a0-4478-b832-b99ce6775b9a" providerId="ADAL" clId="{6543E58C-A95E-4AAD-8A4A-DB0792963A68}" dt="2023-09-18T14:41:56.111" v="593" actId="207"/>
          <ac:spMkLst>
            <pc:docMk/>
            <pc:sldMk cId="3036808140" sldId="7947"/>
            <ac:spMk id="3" creationId="{A6623448-2B06-6667-C658-0BB647CA534F}"/>
          </ac:spMkLst>
        </pc:spChg>
        <pc:spChg chg="add mod">
          <ac:chgData name="FoustB" userId="036fd538-e6a0-4478-b832-b99ce6775b9a" providerId="ADAL" clId="{6543E58C-A95E-4AAD-8A4A-DB0792963A68}" dt="2023-09-18T14:42:38.478" v="643" actId="1076"/>
          <ac:spMkLst>
            <pc:docMk/>
            <pc:sldMk cId="3036808140" sldId="7947"/>
            <ac:spMk id="8" creationId="{7472A198-D860-D3BE-8901-5D81C7783325}"/>
          </ac:spMkLst>
        </pc:spChg>
        <pc:spChg chg="add mod">
          <ac:chgData name="FoustB" userId="036fd538-e6a0-4478-b832-b99ce6775b9a" providerId="ADAL" clId="{6543E58C-A95E-4AAD-8A4A-DB0792963A68}" dt="2023-09-18T14:42:51.611" v="669" actId="1076"/>
          <ac:spMkLst>
            <pc:docMk/>
            <pc:sldMk cId="3036808140" sldId="7947"/>
            <ac:spMk id="9" creationId="{10F7C09B-FE0B-A4FF-D390-9EA61E6A52C2}"/>
          </ac:spMkLst>
        </pc:spChg>
        <pc:picChg chg="del">
          <ac:chgData name="FoustB" userId="036fd538-e6a0-4478-b832-b99ce6775b9a" providerId="ADAL" clId="{6543E58C-A95E-4AAD-8A4A-DB0792963A68}" dt="2023-09-18T14:41:35.666" v="587" actId="478"/>
          <ac:picMkLst>
            <pc:docMk/>
            <pc:sldMk cId="3036808140" sldId="7947"/>
            <ac:picMk id="4" creationId="{77F66A4C-EA98-C302-3083-64AEC16DD2EF}"/>
          </ac:picMkLst>
        </pc:picChg>
      </pc:sldChg>
      <pc:sldChg chg="addSp delSp modSp add mod delAnim modAnim">
        <pc:chgData name="FoustB" userId="036fd538-e6a0-4478-b832-b99ce6775b9a" providerId="ADAL" clId="{6543E58C-A95E-4AAD-8A4A-DB0792963A68}" dt="2023-09-18T14:45:34.576" v="763" actId="20577"/>
        <pc:sldMkLst>
          <pc:docMk/>
          <pc:sldMk cId="2056689239" sldId="7948"/>
        </pc:sldMkLst>
        <pc:spChg chg="del">
          <ac:chgData name="FoustB" userId="036fd538-e6a0-4478-b832-b99ce6775b9a" providerId="ADAL" clId="{6543E58C-A95E-4AAD-8A4A-DB0792963A68}" dt="2023-09-18T14:43:04.106" v="672" actId="478"/>
          <ac:spMkLst>
            <pc:docMk/>
            <pc:sldMk cId="2056689239" sldId="7948"/>
            <ac:spMk id="2" creationId="{E76063B0-3D4E-8446-279B-43C29113E92A}"/>
          </ac:spMkLst>
        </pc:spChg>
        <pc:spChg chg="mod">
          <ac:chgData name="FoustB" userId="036fd538-e6a0-4478-b832-b99ce6775b9a" providerId="ADAL" clId="{6543E58C-A95E-4AAD-8A4A-DB0792963A68}" dt="2023-09-18T14:44:40.639" v="705" actId="115"/>
          <ac:spMkLst>
            <pc:docMk/>
            <pc:sldMk cId="2056689239" sldId="7948"/>
            <ac:spMk id="3" creationId="{A6623448-2B06-6667-C658-0BB647CA534F}"/>
          </ac:spMkLst>
        </pc:spChg>
        <pc:spChg chg="del">
          <ac:chgData name="FoustB" userId="036fd538-e6a0-4478-b832-b99ce6775b9a" providerId="ADAL" clId="{6543E58C-A95E-4AAD-8A4A-DB0792963A68}" dt="2023-09-18T14:43:05.928" v="673" actId="478"/>
          <ac:spMkLst>
            <pc:docMk/>
            <pc:sldMk cId="2056689239" sldId="7948"/>
            <ac:spMk id="5" creationId="{7D59C7C5-432B-D5E3-B16F-1F8E0AB1D8FC}"/>
          </ac:spMkLst>
        </pc:spChg>
        <pc:spChg chg="add mod">
          <ac:chgData name="FoustB" userId="036fd538-e6a0-4478-b832-b99ce6775b9a" providerId="ADAL" clId="{6543E58C-A95E-4AAD-8A4A-DB0792963A68}" dt="2023-09-18T14:45:34.576" v="763" actId="20577"/>
          <ac:spMkLst>
            <pc:docMk/>
            <pc:sldMk cId="2056689239" sldId="7948"/>
            <ac:spMk id="8" creationId="{6A52104A-D751-4972-E42C-8ABDB24EA086}"/>
          </ac:spMkLst>
        </pc:spChg>
        <pc:picChg chg="del">
          <ac:chgData name="FoustB" userId="036fd538-e6a0-4478-b832-b99ce6775b9a" providerId="ADAL" clId="{6543E58C-A95E-4AAD-8A4A-DB0792963A68}" dt="2023-09-18T14:43:01.985" v="671" actId="478"/>
          <ac:picMkLst>
            <pc:docMk/>
            <pc:sldMk cId="2056689239" sldId="7948"/>
            <ac:picMk id="7" creationId="{0D56B18F-DC7C-B4DE-16B8-850A57C58671}"/>
          </ac:picMkLst>
        </pc:picChg>
      </pc:sldChg>
      <pc:sldChg chg="modSp add modAnim">
        <pc:chgData name="FoustB" userId="036fd538-e6a0-4478-b832-b99ce6775b9a" providerId="ADAL" clId="{6543E58C-A95E-4AAD-8A4A-DB0792963A68}" dt="2023-09-18T14:46:10.505" v="774" actId="207"/>
        <pc:sldMkLst>
          <pc:docMk/>
          <pc:sldMk cId="1237235846" sldId="7949"/>
        </pc:sldMkLst>
        <pc:spChg chg="mod">
          <ac:chgData name="FoustB" userId="036fd538-e6a0-4478-b832-b99ce6775b9a" providerId="ADAL" clId="{6543E58C-A95E-4AAD-8A4A-DB0792963A68}" dt="2023-09-18T14:46:10.505" v="774" actId="207"/>
          <ac:spMkLst>
            <pc:docMk/>
            <pc:sldMk cId="1237235846" sldId="7949"/>
            <ac:spMk id="3" creationId="{A6623448-2B06-6667-C658-0BB647CA534F}"/>
          </ac:spMkLst>
        </pc:spChg>
      </pc:sldChg>
      <pc:sldChg chg="modSp add mod">
        <pc:chgData name="FoustB" userId="036fd538-e6a0-4478-b832-b99ce6775b9a" providerId="ADAL" clId="{6543E58C-A95E-4AAD-8A4A-DB0792963A68}" dt="2023-09-18T14:46:43.493" v="781" actId="207"/>
        <pc:sldMkLst>
          <pc:docMk/>
          <pc:sldMk cId="3499133233" sldId="7950"/>
        </pc:sldMkLst>
        <pc:spChg chg="mod">
          <ac:chgData name="FoustB" userId="036fd538-e6a0-4478-b832-b99ce6775b9a" providerId="ADAL" clId="{6543E58C-A95E-4AAD-8A4A-DB0792963A68}" dt="2023-09-18T14:46:43.493" v="781" actId="207"/>
          <ac:spMkLst>
            <pc:docMk/>
            <pc:sldMk cId="3499133233" sldId="7950"/>
            <ac:spMk id="3" creationId="{A6623448-2B06-6667-C658-0BB647CA534F}"/>
          </ac:spMkLst>
        </pc:spChg>
      </pc:sldChg>
      <pc:sldChg chg="addSp modSp add mod modAnim">
        <pc:chgData name="FoustB" userId="036fd538-e6a0-4478-b832-b99ce6775b9a" providerId="ADAL" clId="{6543E58C-A95E-4AAD-8A4A-DB0792963A68}" dt="2023-09-18T14:47:47.405" v="853" actId="1076"/>
        <pc:sldMkLst>
          <pc:docMk/>
          <pc:sldMk cId="1225060321" sldId="7951"/>
        </pc:sldMkLst>
        <pc:spChg chg="add mod">
          <ac:chgData name="FoustB" userId="036fd538-e6a0-4478-b832-b99ce6775b9a" providerId="ADAL" clId="{6543E58C-A95E-4AAD-8A4A-DB0792963A68}" dt="2023-09-18T14:47:47.405" v="853" actId="1076"/>
          <ac:spMkLst>
            <pc:docMk/>
            <pc:sldMk cId="1225060321" sldId="7951"/>
            <ac:spMk id="2" creationId="{636087D0-FBF9-8EB4-4CAE-0DDF048F84C4}"/>
          </ac:spMkLst>
        </pc:spChg>
        <pc:spChg chg="mod">
          <ac:chgData name="FoustB" userId="036fd538-e6a0-4478-b832-b99ce6775b9a" providerId="ADAL" clId="{6543E58C-A95E-4AAD-8A4A-DB0792963A68}" dt="2023-09-18T14:47:00.444" v="788" actId="207"/>
          <ac:spMkLst>
            <pc:docMk/>
            <pc:sldMk cId="1225060321" sldId="7951"/>
            <ac:spMk id="3" creationId="{A6623448-2B06-6667-C658-0BB647CA534F}"/>
          </ac:spMkLst>
        </pc:spChg>
      </pc:sldChg>
      <pc:sldChg chg="addSp delSp modSp add mod modAnim">
        <pc:chgData name="FoustB" userId="036fd538-e6a0-4478-b832-b99ce6775b9a" providerId="ADAL" clId="{6543E58C-A95E-4AAD-8A4A-DB0792963A68}" dt="2023-09-18T14:49:53.162" v="958"/>
        <pc:sldMkLst>
          <pc:docMk/>
          <pc:sldMk cId="2457890714" sldId="7952"/>
        </pc:sldMkLst>
        <pc:spChg chg="add mod">
          <ac:chgData name="FoustB" userId="036fd538-e6a0-4478-b832-b99ce6775b9a" providerId="ADAL" clId="{6543E58C-A95E-4AAD-8A4A-DB0792963A68}" dt="2023-09-18T14:49:44.742" v="952" actId="14100"/>
          <ac:spMkLst>
            <pc:docMk/>
            <pc:sldMk cId="2457890714" sldId="7952"/>
            <ac:spMk id="5" creationId="{CBD6462B-9206-2860-6CE7-4E1989416B24}"/>
          </ac:spMkLst>
        </pc:spChg>
        <pc:spChg chg="del">
          <ac:chgData name="FoustB" userId="036fd538-e6a0-4478-b832-b99ce6775b9a" providerId="ADAL" clId="{6543E58C-A95E-4AAD-8A4A-DB0792963A68}" dt="2023-09-18T14:49:11.252" v="855" actId="478"/>
          <ac:spMkLst>
            <pc:docMk/>
            <pc:sldMk cId="2457890714" sldId="7952"/>
            <ac:spMk id="8" creationId="{6A52104A-D751-4972-E42C-8ABDB24EA086}"/>
          </ac:spMkLst>
        </pc:spChg>
      </pc:sldChg>
      <pc:sldChg chg="delSp modSp add mod delAnim modAnim">
        <pc:chgData name="FoustB" userId="036fd538-e6a0-4478-b832-b99ce6775b9a" providerId="ADAL" clId="{6543E58C-A95E-4AAD-8A4A-DB0792963A68}" dt="2023-09-18T14:55:10.314" v="1123" actId="1076"/>
        <pc:sldMkLst>
          <pc:docMk/>
          <pc:sldMk cId="4209401640" sldId="7953"/>
        </pc:sldMkLst>
        <pc:spChg chg="mod">
          <ac:chgData name="FoustB" userId="036fd538-e6a0-4478-b832-b99ce6775b9a" providerId="ADAL" clId="{6543E58C-A95E-4AAD-8A4A-DB0792963A68}" dt="2023-09-18T14:55:10.314" v="1123" actId="1076"/>
          <ac:spMkLst>
            <pc:docMk/>
            <pc:sldMk cId="4209401640" sldId="7953"/>
            <ac:spMk id="2" creationId="{636087D0-FBF9-8EB4-4CAE-0DDF048F84C4}"/>
          </ac:spMkLst>
        </pc:spChg>
        <pc:spChg chg="del">
          <ac:chgData name="FoustB" userId="036fd538-e6a0-4478-b832-b99ce6775b9a" providerId="ADAL" clId="{6543E58C-A95E-4AAD-8A4A-DB0792963A68}" dt="2023-09-18T14:55:03.064" v="1122" actId="478"/>
          <ac:spMkLst>
            <pc:docMk/>
            <pc:sldMk cId="4209401640" sldId="7953"/>
            <ac:spMk id="5" creationId="{CBD6462B-9206-2860-6CE7-4E1989416B24}"/>
          </ac:spMkLst>
        </pc:spChg>
      </pc:sldChg>
      <pc:sldChg chg="modSp add modAnim">
        <pc:chgData name="FoustB" userId="036fd538-e6a0-4478-b832-b99ce6775b9a" providerId="ADAL" clId="{6543E58C-A95E-4AAD-8A4A-DB0792963A68}" dt="2023-09-18T14:55:34.838" v="1132" actId="255"/>
        <pc:sldMkLst>
          <pc:docMk/>
          <pc:sldMk cId="2316666010" sldId="7954"/>
        </pc:sldMkLst>
        <pc:spChg chg="mod">
          <ac:chgData name="FoustB" userId="036fd538-e6a0-4478-b832-b99ce6775b9a" providerId="ADAL" clId="{6543E58C-A95E-4AAD-8A4A-DB0792963A68}" dt="2023-09-18T14:55:34.838" v="1132" actId="255"/>
          <ac:spMkLst>
            <pc:docMk/>
            <pc:sldMk cId="2316666010" sldId="7954"/>
            <ac:spMk id="3" creationId="{A6623448-2B06-6667-C658-0BB647CA534F}"/>
          </ac:spMkLst>
        </pc:spChg>
      </pc:sldChg>
      <pc:sldChg chg="new del">
        <pc:chgData name="FoustB" userId="036fd538-e6a0-4478-b832-b99ce6775b9a" providerId="ADAL" clId="{6543E58C-A95E-4AAD-8A4A-DB0792963A68}" dt="2023-09-18T18:42:47.292" v="3556" actId="47"/>
        <pc:sldMkLst>
          <pc:docMk/>
          <pc:sldMk cId="3749236668" sldId="7955"/>
        </pc:sldMkLst>
      </pc:sldChg>
      <pc:sldChg chg="new del">
        <pc:chgData name="FoustB" userId="036fd538-e6a0-4478-b832-b99ce6775b9a" providerId="ADAL" clId="{6543E58C-A95E-4AAD-8A4A-DB0792963A68}" dt="2023-09-18T18:42:47.931" v="3557" actId="47"/>
        <pc:sldMkLst>
          <pc:docMk/>
          <pc:sldMk cId="3203205662" sldId="7956"/>
        </pc:sldMkLst>
      </pc:sldChg>
      <pc:sldChg chg="new del">
        <pc:chgData name="FoustB" userId="036fd538-e6a0-4478-b832-b99ce6775b9a" providerId="ADAL" clId="{6543E58C-A95E-4AAD-8A4A-DB0792963A68}" dt="2023-09-18T18:42:48.332" v="3558" actId="47"/>
        <pc:sldMkLst>
          <pc:docMk/>
          <pc:sldMk cId="285129838" sldId="7957"/>
        </pc:sldMkLst>
      </pc:sldChg>
      <pc:sldChg chg="addSp modSp add mod modAnim">
        <pc:chgData name="FoustB" userId="036fd538-e6a0-4478-b832-b99ce6775b9a" providerId="ADAL" clId="{6543E58C-A95E-4AAD-8A4A-DB0792963A68}" dt="2023-09-18T15:55:00.593" v="1335" actId="20577"/>
        <pc:sldMkLst>
          <pc:docMk/>
          <pc:sldMk cId="1653652200" sldId="7958"/>
        </pc:sldMkLst>
        <pc:spChg chg="mod">
          <ac:chgData name="FoustB" userId="036fd538-e6a0-4478-b832-b99ce6775b9a" providerId="ADAL" clId="{6543E58C-A95E-4AAD-8A4A-DB0792963A68}" dt="2023-09-18T15:51:08.962" v="1197" actId="14100"/>
          <ac:spMkLst>
            <pc:docMk/>
            <pc:sldMk cId="1653652200" sldId="7958"/>
            <ac:spMk id="6" creationId="{198EEA56-137D-3385-5F14-18C9A0F8D387}"/>
          </ac:spMkLst>
        </pc:spChg>
        <pc:spChg chg="mod">
          <ac:chgData name="FoustB" userId="036fd538-e6a0-4478-b832-b99ce6775b9a" providerId="ADAL" clId="{6543E58C-A95E-4AAD-8A4A-DB0792963A68}" dt="2023-09-18T15:54:26.703" v="1326" actId="14100"/>
          <ac:spMkLst>
            <pc:docMk/>
            <pc:sldMk cId="1653652200" sldId="7958"/>
            <ac:spMk id="8" creationId="{2679ED2E-9722-2FF8-C8DF-FB42E51F9D44}"/>
          </ac:spMkLst>
        </pc:spChg>
        <pc:spChg chg="mod ord">
          <ac:chgData name="FoustB" userId="036fd538-e6a0-4478-b832-b99ce6775b9a" providerId="ADAL" clId="{6543E58C-A95E-4AAD-8A4A-DB0792963A68}" dt="2023-09-18T15:51:55.467" v="1205" actId="207"/>
          <ac:spMkLst>
            <pc:docMk/>
            <pc:sldMk cId="1653652200" sldId="7958"/>
            <ac:spMk id="12" creationId="{BB4BE39A-6A9A-F768-5D13-4F4A78B5346D}"/>
          </ac:spMkLst>
        </pc:spChg>
        <pc:spChg chg="add mod">
          <ac:chgData name="FoustB" userId="036fd538-e6a0-4478-b832-b99ce6775b9a" providerId="ADAL" clId="{6543E58C-A95E-4AAD-8A4A-DB0792963A68}" dt="2023-09-18T15:55:00.593" v="1335" actId="20577"/>
          <ac:spMkLst>
            <pc:docMk/>
            <pc:sldMk cId="1653652200" sldId="7958"/>
            <ac:spMk id="13" creationId="{BD5A57BD-8D6E-FFB5-3BD6-834FF2C0756E}"/>
          </ac:spMkLst>
        </pc:spChg>
      </pc:sldChg>
      <pc:sldChg chg="addSp modSp add mod modAnim">
        <pc:chgData name="FoustB" userId="036fd538-e6a0-4478-b832-b99ce6775b9a" providerId="ADAL" clId="{6543E58C-A95E-4AAD-8A4A-DB0792963A68}" dt="2023-09-18T16:00:10.439" v="1429" actId="115"/>
        <pc:sldMkLst>
          <pc:docMk/>
          <pc:sldMk cId="1696195818" sldId="7959"/>
        </pc:sldMkLst>
        <pc:spChg chg="mod">
          <ac:chgData name="FoustB" userId="036fd538-e6a0-4478-b832-b99ce6775b9a" providerId="ADAL" clId="{6543E58C-A95E-4AAD-8A4A-DB0792963A68}" dt="2023-09-18T15:55:31.346" v="1343" actId="207"/>
          <ac:spMkLst>
            <pc:docMk/>
            <pc:sldMk cId="1696195818" sldId="7959"/>
            <ac:spMk id="12" creationId="{BB4BE39A-6A9A-F768-5D13-4F4A78B5346D}"/>
          </ac:spMkLst>
        </pc:spChg>
        <pc:spChg chg="add mod">
          <ac:chgData name="FoustB" userId="036fd538-e6a0-4478-b832-b99ce6775b9a" providerId="ADAL" clId="{6543E58C-A95E-4AAD-8A4A-DB0792963A68}" dt="2023-09-18T15:56:25.242" v="1369" actId="14100"/>
          <ac:spMkLst>
            <pc:docMk/>
            <pc:sldMk cId="1696195818" sldId="7959"/>
            <ac:spMk id="14" creationId="{C0DCE495-BC60-F668-47DA-4CE9FEBA08EE}"/>
          </ac:spMkLst>
        </pc:spChg>
        <pc:spChg chg="add mod">
          <ac:chgData name="FoustB" userId="036fd538-e6a0-4478-b832-b99ce6775b9a" providerId="ADAL" clId="{6543E58C-A95E-4AAD-8A4A-DB0792963A68}" dt="2023-09-18T16:00:10.439" v="1429" actId="115"/>
          <ac:spMkLst>
            <pc:docMk/>
            <pc:sldMk cId="1696195818" sldId="7959"/>
            <ac:spMk id="15" creationId="{986A7F83-4707-5912-25CA-CE239720A2B7}"/>
          </ac:spMkLst>
        </pc:spChg>
      </pc:sldChg>
      <pc:sldChg chg="modSp add modAnim">
        <pc:chgData name="FoustB" userId="036fd538-e6a0-4478-b832-b99ce6775b9a" providerId="ADAL" clId="{6543E58C-A95E-4AAD-8A4A-DB0792963A68}" dt="2023-09-18T16:00:31.129" v="1436" actId="115"/>
        <pc:sldMkLst>
          <pc:docMk/>
          <pc:sldMk cId="681016667" sldId="7960"/>
        </pc:sldMkLst>
        <pc:spChg chg="mod">
          <ac:chgData name="FoustB" userId="036fd538-e6a0-4478-b832-b99ce6775b9a" providerId="ADAL" clId="{6543E58C-A95E-4AAD-8A4A-DB0792963A68}" dt="2023-09-18T16:00:31.129" v="1436" actId="115"/>
          <ac:spMkLst>
            <pc:docMk/>
            <pc:sldMk cId="681016667" sldId="7960"/>
            <ac:spMk id="15" creationId="{986A7F83-4707-5912-25CA-CE239720A2B7}"/>
          </ac:spMkLst>
        </pc:spChg>
      </pc:sldChg>
      <pc:sldChg chg="modSp add mod">
        <pc:chgData name="FoustB" userId="036fd538-e6a0-4478-b832-b99ce6775b9a" providerId="ADAL" clId="{6543E58C-A95E-4AAD-8A4A-DB0792963A68}" dt="2023-09-18T16:00:45.961" v="1442" actId="115"/>
        <pc:sldMkLst>
          <pc:docMk/>
          <pc:sldMk cId="2590852282" sldId="7961"/>
        </pc:sldMkLst>
        <pc:spChg chg="mod">
          <ac:chgData name="FoustB" userId="036fd538-e6a0-4478-b832-b99ce6775b9a" providerId="ADAL" clId="{6543E58C-A95E-4AAD-8A4A-DB0792963A68}" dt="2023-09-18T16:00:45.961" v="1442" actId="115"/>
          <ac:spMkLst>
            <pc:docMk/>
            <pc:sldMk cId="2590852282" sldId="7961"/>
            <ac:spMk id="15" creationId="{986A7F83-4707-5912-25CA-CE239720A2B7}"/>
          </ac:spMkLst>
        </pc:spChg>
      </pc:sldChg>
      <pc:sldChg chg="modSp add mod">
        <pc:chgData name="FoustB" userId="036fd538-e6a0-4478-b832-b99ce6775b9a" providerId="ADAL" clId="{6543E58C-A95E-4AAD-8A4A-DB0792963A68}" dt="2023-09-18T16:00:53.407" v="1444" actId="115"/>
        <pc:sldMkLst>
          <pc:docMk/>
          <pc:sldMk cId="2311639400" sldId="7962"/>
        </pc:sldMkLst>
        <pc:spChg chg="mod">
          <ac:chgData name="FoustB" userId="036fd538-e6a0-4478-b832-b99ce6775b9a" providerId="ADAL" clId="{6543E58C-A95E-4AAD-8A4A-DB0792963A68}" dt="2023-09-18T16:00:53.407" v="1444" actId="115"/>
          <ac:spMkLst>
            <pc:docMk/>
            <pc:sldMk cId="2311639400" sldId="7962"/>
            <ac:spMk id="15" creationId="{986A7F83-4707-5912-25CA-CE239720A2B7}"/>
          </ac:spMkLst>
        </pc:spChg>
      </pc:sldChg>
      <pc:sldChg chg="addSp delSp modSp add mod delAnim modAnim">
        <pc:chgData name="FoustB" userId="036fd538-e6a0-4478-b832-b99ce6775b9a" providerId="ADAL" clId="{6543E58C-A95E-4AAD-8A4A-DB0792963A68}" dt="2023-09-18T16:06:03.568" v="1559" actId="1076"/>
        <pc:sldMkLst>
          <pc:docMk/>
          <pc:sldMk cId="1821184416" sldId="7963"/>
        </pc:sldMkLst>
        <pc:spChg chg="del">
          <ac:chgData name="FoustB" userId="036fd538-e6a0-4478-b832-b99ce6775b9a" providerId="ADAL" clId="{6543E58C-A95E-4AAD-8A4A-DB0792963A68}" dt="2023-09-18T16:03:45.718" v="1449" actId="478"/>
          <ac:spMkLst>
            <pc:docMk/>
            <pc:sldMk cId="1821184416" sldId="7963"/>
            <ac:spMk id="14" creationId="{C0DCE495-BC60-F668-47DA-4CE9FEBA08EE}"/>
          </ac:spMkLst>
        </pc:spChg>
        <pc:spChg chg="del">
          <ac:chgData name="FoustB" userId="036fd538-e6a0-4478-b832-b99ce6775b9a" providerId="ADAL" clId="{6543E58C-A95E-4AAD-8A4A-DB0792963A68}" dt="2023-09-18T16:03:42.974" v="1448" actId="478"/>
          <ac:spMkLst>
            <pc:docMk/>
            <pc:sldMk cId="1821184416" sldId="7963"/>
            <ac:spMk id="15" creationId="{986A7F83-4707-5912-25CA-CE239720A2B7}"/>
          </ac:spMkLst>
        </pc:spChg>
        <pc:spChg chg="add mod">
          <ac:chgData name="FoustB" userId="036fd538-e6a0-4478-b832-b99ce6775b9a" providerId="ADAL" clId="{6543E58C-A95E-4AAD-8A4A-DB0792963A68}" dt="2023-09-18T16:06:03.568" v="1559" actId="1076"/>
          <ac:spMkLst>
            <pc:docMk/>
            <pc:sldMk cId="1821184416" sldId="7963"/>
            <ac:spMk id="16" creationId="{42A3FC14-4734-F948-0A4C-60B2DD9F788C}"/>
          </ac:spMkLst>
        </pc:spChg>
      </pc:sldChg>
      <pc:sldChg chg="add del">
        <pc:chgData name="FoustB" userId="036fd538-e6a0-4478-b832-b99ce6775b9a" providerId="ADAL" clId="{6543E58C-A95E-4AAD-8A4A-DB0792963A68}" dt="2023-09-18T16:03:36.106" v="1446"/>
        <pc:sldMkLst>
          <pc:docMk/>
          <pc:sldMk cId="3678280490" sldId="7963"/>
        </pc:sldMkLst>
      </pc:sldChg>
      <pc:sldChg chg="addSp delSp modSp add mod delAnim modAnim">
        <pc:chgData name="FoustB" userId="036fd538-e6a0-4478-b832-b99ce6775b9a" providerId="ADAL" clId="{6543E58C-A95E-4AAD-8A4A-DB0792963A68}" dt="2023-09-18T16:09:08.666" v="1588" actId="1076"/>
        <pc:sldMkLst>
          <pc:docMk/>
          <pc:sldMk cId="2682763227" sldId="7964"/>
        </pc:sldMkLst>
        <pc:spChg chg="mod">
          <ac:chgData name="FoustB" userId="036fd538-e6a0-4478-b832-b99ce6775b9a" providerId="ADAL" clId="{6543E58C-A95E-4AAD-8A4A-DB0792963A68}" dt="2023-09-18T16:05:37.314" v="1557" actId="14100"/>
          <ac:spMkLst>
            <pc:docMk/>
            <pc:sldMk cId="2682763227" sldId="7964"/>
            <ac:spMk id="12" creationId="{BB4BE39A-6A9A-F768-5D13-4F4A78B5346D}"/>
          </ac:spMkLst>
        </pc:spChg>
        <pc:spChg chg="add mod">
          <ac:chgData name="FoustB" userId="036fd538-e6a0-4478-b832-b99ce6775b9a" providerId="ADAL" clId="{6543E58C-A95E-4AAD-8A4A-DB0792963A68}" dt="2023-09-18T16:09:08.666" v="1588" actId="1076"/>
          <ac:spMkLst>
            <pc:docMk/>
            <pc:sldMk cId="2682763227" sldId="7964"/>
            <ac:spMk id="14" creationId="{D5A8A072-604A-A2FC-6430-A1E56C36B0C0}"/>
          </ac:spMkLst>
        </pc:spChg>
        <pc:spChg chg="add mod">
          <ac:chgData name="FoustB" userId="036fd538-e6a0-4478-b832-b99ce6775b9a" providerId="ADAL" clId="{6543E58C-A95E-4AAD-8A4A-DB0792963A68}" dt="2023-09-18T16:09:08.666" v="1588" actId="1076"/>
          <ac:spMkLst>
            <pc:docMk/>
            <pc:sldMk cId="2682763227" sldId="7964"/>
            <ac:spMk id="15" creationId="{5B30CDD9-EB9E-E943-B59F-CA04ACEDF8DC}"/>
          </ac:spMkLst>
        </pc:spChg>
        <pc:spChg chg="del">
          <ac:chgData name="FoustB" userId="036fd538-e6a0-4478-b832-b99ce6775b9a" providerId="ADAL" clId="{6543E58C-A95E-4AAD-8A4A-DB0792963A68}" dt="2023-09-18T16:05:42.788" v="1558" actId="478"/>
          <ac:spMkLst>
            <pc:docMk/>
            <pc:sldMk cId="2682763227" sldId="7964"/>
            <ac:spMk id="16" creationId="{42A3FC14-4734-F948-0A4C-60B2DD9F788C}"/>
          </ac:spMkLst>
        </pc:spChg>
      </pc:sldChg>
      <pc:sldChg chg="addSp delSp modSp add mod delAnim modAnim">
        <pc:chgData name="FoustB" userId="036fd538-e6a0-4478-b832-b99ce6775b9a" providerId="ADAL" clId="{6543E58C-A95E-4AAD-8A4A-DB0792963A68}" dt="2023-09-18T16:09:21.029" v="1591"/>
        <pc:sldMkLst>
          <pc:docMk/>
          <pc:sldMk cId="3152992736" sldId="7965"/>
        </pc:sldMkLst>
        <pc:spChg chg="mod">
          <ac:chgData name="FoustB" userId="036fd538-e6a0-4478-b832-b99ce6775b9a" providerId="ADAL" clId="{6543E58C-A95E-4AAD-8A4A-DB0792963A68}" dt="2023-09-18T16:06:39.067" v="1567" actId="207"/>
          <ac:spMkLst>
            <pc:docMk/>
            <pc:sldMk cId="3152992736" sldId="7965"/>
            <ac:spMk id="12" creationId="{BB4BE39A-6A9A-F768-5D13-4F4A78B5346D}"/>
          </ac:spMkLst>
        </pc:spChg>
        <pc:spChg chg="add mod">
          <ac:chgData name="FoustB" userId="036fd538-e6a0-4478-b832-b99ce6775b9a" providerId="ADAL" clId="{6543E58C-A95E-4AAD-8A4A-DB0792963A68}" dt="2023-09-18T16:09:19.132" v="1589"/>
          <ac:spMkLst>
            <pc:docMk/>
            <pc:sldMk cId="3152992736" sldId="7965"/>
            <ac:spMk id="14" creationId="{F9818073-9083-BB2C-C0E6-C519ECF13401}"/>
          </ac:spMkLst>
        </pc:spChg>
        <pc:spChg chg="add mod">
          <ac:chgData name="FoustB" userId="036fd538-e6a0-4478-b832-b99ce6775b9a" providerId="ADAL" clId="{6543E58C-A95E-4AAD-8A4A-DB0792963A68}" dt="2023-09-18T16:09:19.132" v="1589"/>
          <ac:spMkLst>
            <pc:docMk/>
            <pc:sldMk cId="3152992736" sldId="7965"/>
            <ac:spMk id="15" creationId="{10CDB88C-A7FF-4356-FC6B-2B3E71CDD2A3}"/>
          </ac:spMkLst>
        </pc:spChg>
        <pc:spChg chg="del">
          <ac:chgData name="FoustB" userId="036fd538-e6a0-4478-b832-b99ce6775b9a" providerId="ADAL" clId="{6543E58C-A95E-4AAD-8A4A-DB0792963A68}" dt="2023-09-18T16:06:40.573" v="1568" actId="478"/>
          <ac:spMkLst>
            <pc:docMk/>
            <pc:sldMk cId="3152992736" sldId="7965"/>
            <ac:spMk id="16" creationId="{42A3FC14-4734-F948-0A4C-60B2DD9F788C}"/>
          </ac:spMkLst>
        </pc:spChg>
      </pc:sldChg>
      <pc:sldChg chg="addSp modSp add mod modAnim">
        <pc:chgData name="FoustB" userId="036fd538-e6a0-4478-b832-b99ce6775b9a" providerId="ADAL" clId="{6543E58C-A95E-4AAD-8A4A-DB0792963A68}" dt="2023-09-18T16:09:25.030" v="1594"/>
        <pc:sldMkLst>
          <pc:docMk/>
          <pc:sldMk cId="909629232" sldId="7966"/>
        </pc:sldMkLst>
        <pc:spChg chg="mod">
          <ac:chgData name="FoustB" userId="036fd538-e6a0-4478-b832-b99ce6775b9a" providerId="ADAL" clId="{6543E58C-A95E-4AAD-8A4A-DB0792963A68}" dt="2023-09-18T16:07:24.198" v="1580" actId="115"/>
          <ac:spMkLst>
            <pc:docMk/>
            <pc:sldMk cId="909629232" sldId="7966"/>
            <ac:spMk id="12" creationId="{BB4BE39A-6A9A-F768-5D13-4F4A78B5346D}"/>
          </ac:spMkLst>
        </pc:spChg>
        <pc:spChg chg="add mod">
          <ac:chgData name="FoustB" userId="036fd538-e6a0-4478-b832-b99ce6775b9a" providerId="ADAL" clId="{6543E58C-A95E-4AAD-8A4A-DB0792963A68}" dt="2023-09-18T16:09:23.310" v="1592"/>
          <ac:spMkLst>
            <pc:docMk/>
            <pc:sldMk cId="909629232" sldId="7966"/>
            <ac:spMk id="14" creationId="{9F173898-EB85-8B5F-5F23-CDF3EE374D3E}"/>
          </ac:spMkLst>
        </pc:spChg>
        <pc:spChg chg="add mod">
          <ac:chgData name="FoustB" userId="036fd538-e6a0-4478-b832-b99ce6775b9a" providerId="ADAL" clId="{6543E58C-A95E-4AAD-8A4A-DB0792963A68}" dt="2023-09-18T16:09:23.310" v="1592"/>
          <ac:spMkLst>
            <pc:docMk/>
            <pc:sldMk cId="909629232" sldId="7966"/>
            <ac:spMk id="15" creationId="{51477B2F-BA46-FAA8-BA36-58E132E9CB56}"/>
          </ac:spMkLst>
        </pc:spChg>
      </pc:sldChg>
      <pc:sldChg chg="addSp modSp add mod modAnim">
        <pc:chgData name="FoustB" userId="036fd538-e6a0-4478-b832-b99ce6775b9a" providerId="ADAL" clId="{6543E58C-A95E-4AAD-8A4A-DB0792963A68}" dt="2023-09-18T16:11:17.824" v="1635" actId="14100"/>
        <pc:sldMkLst>
          <pc:docMk/>
          <pc:sldMk cId="3964652685" sldId="7967"/>
        </pc:sldMkLst>
        <pc:spChg chg="mod">
          <ac:chgData name="FoustB" userId="036fd538-e6a0-4478-b832-b99ce6775b9a" providerId="ADAL" clId="{6543E58C-A95E-4AAD-8A4A-DB0792963A68}" dt="2023-09-18T16:07:41.188" v="1586" actId="207"/>
          <ac:spMkLst>
            <pc:docMk/>
            <pc:sldMk cId="3964652685" sldId="7967"/>
            <ac:spMk id="12" creationId="{BB4BE39A-6A9A-F768-5D13-4F4A78B5346D}"/>
          </ac:spMkLst>
        </pc:spChg>
        <pc:spChg chg="add mod">
          <ac:chgData name="FoustB" userId="036fd538-e6a0-4478-b832-b99ce6775b9a" providerId="ADAL" clId="{6543E58C-A95E-4AAD-8A4A-DB0792963A68}" dt="2023-09-18T16:09:27.436" v="1595"/>
          <ac:spMkLst>
            <pc:docMk/>
            <pc:sldMk cId="3964652685" sldId="7967"/>
            <ac:spMk id="14" creationId="{FAA202BD-7374-4D7C-8474-09B63237AE82}"/>
          </ac:spMkLst>
        </pc:spChg>
        <pc:spChg chg="add mod">
          <ac:chgData name="FoustB" userId="036fd538-e6a0-4478-b832-b99ce6775b9a" providerId="ADAL" clId="{6543E58C-A95E-4AAD-8A4A-DB0792963A68}" dt="2023-09-18T16:09:27.436" v="1595"/>
          <ac:spMkLst>
            <pc:docMk/>
            <pc:sldMk cId="3964652685" sldId="7967"/>
            <ac:spMk id="15" creationId="{6C1E1A78-34CC-B261-0849-77C602C19F06}"/>
          </ac:spMkLst>
        </pc:spChg>
        <pc:spChg chg="add mod">
          <ac:chgData name="FoustB" userId="036fd538-e6a0-4478-b832-b99ce6775b9a" providerId="ADAL" clId="{6543E58C-A95E-4AAD-8A4A-DB0792963A68}" dt="2023-09-18T16:10:39.506" v="1628" actId="14100"/>
          <ac:spMkLst>
            <pc:docMk/>
            <pc:sldMk cId="3964652685" sldId="7967"/>
            <ac:spMk id="16" creationId="{46EB089A-F2E5-D8F0-3C8E-EEEC5CB32121}"/>
          </ac:spMkLst>
        </pc:spChg>
        <pc:cxnChg chg="add mod">
          <ac:chgData name="FoustB" userId="036fd538-e6a0-4478-b832-b99ce6775b9a" providerId="ADAL" clId="{6543E58C-A95E-4AAD-8A4A-DB0792963A68}" dt="2023-09-18T16:11:17.824" v="1635" actId="14100"/>
          <ac:cxnSpMkLst>
            <pc:docMk/>
            <pc:sldMk cId="3964652685" sldId="7967"/>
            <ac:cxnSpMk id="17" creationId="{BD1FB6D8-2039-B20F-3A68-388A3EA2CF19}"/>
          </ac:cxnSpMkLst>
        </pc:cxnChg>
        <pc:cxnChg chg="add mod">
          <ac:chgData name="FoustB" userId="036fd538-e6a0-4478-b832-b99ce6775b9a" providerId="ADAL" clId="{6543E58C-A95E-4AAD-8A4A-DB0792963A68}" dt="2023-09-18T16:10:50.728" v="1630" actId="14100"/>
          <ac:cxnSpMkLst>
            <pc:docMk/>
            <pc:sldMk cId="3964652685" sldId="7967"/>
            <ac:cxnSpMk id="18" creationId="{FA584E82-A2AC-447C-CEED-9F8BF6FFE22B}"/>
          </ac:cxnSpMkLst>
        </pc:cxnChg>
        <pc:cxnChg chg="add mod">
          <ac:chgData name="FoustB" userId="036fd538-e6a0-4478-b832-b99ce6775b9a" providerId="ADAL" clId="{6543E58C-A95E-4AAD-8A4A-DB0792963A68}" dt="2023-09-18T16:11:01.619" v="1634" actId="14100"/>
          <ac:cxnSpMkLst>
            <pc:docMk/>
            <pc:sldMk cId="3964652685" sldId="7967"/>
            <ac:cxnSpMk id="19" creationId="{B14D4C1F-AD8C-1DE2-06BD-C2EA5F833412}"/>
          </ac:cxnSpMkLst>
        </pc:cxnChg>
        <pc:cxnChg chg="add mod">
          <ac:chgData name="FoustB" userId="036fd538-e6a0-4478-b832-b99ce6775b9a" providerId="ADAL" clId="{6543E58C-A95E-4AAD-8A4A-DB0792963A68}" dt="2023-09-18T16:10:53.132" v="1631" actId="14100"/>
          <ac:cxnSpMkLst>
            <pc:docMk/>
            <pc:sldMk cId="3964652685" sldId="7967"/>
            <ac:cxnSpMk id="20" creationId="{876E47B4-E870-AD1F-2623-90AAF7D78332}"/>
          </ac:cxnSpMkLst>
        </pc:cxnChg>
      </pc:sldChg>
      <pc:sldChg chg="modSp add mod modAnim">
        <pc:chgData name="FoustB" userId="036fd538-e6a0-4478-b832-b99ce6775b9a" providerId="ADAL" clId="{6543E58C-A95E-4AAD-8A4A-DB0792963A68}" dt="2023-09-18T16:11:49.790" v="1648" actId="255"/>
        <pc:sldMkLst>
          <pc:docMk/>
          <pc:sldMk cId="3297555362" sldId="7968"/>
        </pc:sldMkLst>
        <pc:spChg chg="mod">
          <ac:chgData name="FoustB" userId="036fd538-e6a0-4478-b832-b99ce6775b9a" providerId="ADAL" clId="{6543E58C-A95E-4AAD-8A4A-DB0792963A68}" dt="2023-09-18T16:11:49.790" v="1648" actId="255"/>
          <ac:spMkLst>
            <pc:docMk/>
            <pc:sldMk cId="3297555362" sldId="7968"/>
            <ac:spMk id="12" creationId="{BB4BE39A-6A9A-F768-5D13-4F4A78B5346D}"/>
          </ac:spMkLst>
        </pc:spChg>
      </pc:sldChg>
      <pc:sldChg chg="addSp modSp add mod modAnim">
        <pc:chgData name="FoustB" userId="036fd538-e6a0-4478-b832-b99ce6775b9a" providerId="ADAL" clId="{6543E58C-A95E-4AAD-8A4A-DB0792963A68}" dt="2023-09-18T16:14:48.732" v="1727" actId="14100"/>
        <pc:sldMkLst>
          <pc:docMk/>
          <pc:sldMk cId="124447841" sldId="7969"/>
        </pc:sldMkLst>
        <pc:spChg chg="ord">
          <ac:chgData name="FoustB" userId="036fd538-e6a0-4478-b832-b99ce6775b9a" providerId="ADAL" clId="{6543E58C-A95E-4AAD-8A4A-DB0792963A68}" dt="2023-09-18T16:14:31.656" v="1722" actId="166"/>
          <ac:spMkLst>
            <pc:docMk/>
            <pc:sldMk cId="124447841" sldId="7969"/>
            <ac:spMk id="7" creationId="{C8C5B701-4F87-4384-55C4-86F3A38C043D}"/>
          </ac:spMkLst>
        </pc:spChg>
        <pc:spChg chg="mod">
          <ac:chgData name="FoustB" userId="036fd538-e6a0-4478-b832-b99ce6775b9a" providerId="ADAL" clId="{6543E58C-A95E-4AAD-8A4A-DB0792963A68}" dt="2023-09-18T16:14:06.040" v="1718" actId="14100"/>
          <ac:spMkLst>
            <pc:docMk/>
            <pc:sldMk cId="124447841" sldId="7969"/>
            <ac:spMk id="12" creationId="{BB4BE39A-6A9A-F768-5D13-4F4A78B5346D}"/>
          </ac:spMkLst>
        </pc:spChg>
        <pc:spChg chg="add mod">
          <ac:chgData name="FoustB" userId="036fd538-e6a0-4478-b832-b99ce6775b9a" providerId="ADAL" clId="{6543E58C-A95E-4AAD-8A4A-DB0792963A68}" dt="2023-09-18T16:14:17.048" v="1720" actId="1076"/>
          <ac:spMkLst>
            <pc:docMk/>
            <pc:sldMk cId="124447841" sldId="7969"/>
            <ac:spMk id="21" creationId="{2D78BED2-11E0-97A1-DE43-B987EE3F145D}"/>
          </ac:spMkLst>
        </pc:spChg>
        <pc:spChg chg="add mod">
          <ac:chgData name="FoustB" userId="036fd538-e6a0-4478-b832-b99ce6775b9a" providerId="ADAL" clId="{6543E58C-A95E-4AAD-8A4A-DB0792963A68}" dt="2023-09-18T16:14:37.551" v="1723" actId="1076"/>
          <ac:spMkLst>
            <pc:docMk/>
            <pc:sldMk cId="124447841" sldId="7969"/>
            <ac:spMk id="22" creationId="{655B8E43-93A5-6871-59CC-9A48F095A983}"/>
          </ac:spMkLst>
        </pc:spChg>
        <pc:cxnChg chg="add mod">
          <ac:chgData name="FoustB" userId="036fd538-e6a0-4478-b832-b99ce6775b9a" providerId="ADAL" clId="{6543E58C-A95E-4AAD-8A4A-DB0792963A68}" dt="2023-09-18T16:14:48.732" v="1727" actId="14100"/>
          <ac:cxnSpMkLst>
            <pc:docMk/>
            <pc:sldMk cId="124447841" sldId="7969"/>
            <ac:cxnSpMk id="23" creationId="{286DDD13-0B88-7F1F-59A5-72D08D12D447}"/>
          </ac:cxnSpMkLst>
        </pc:cxnChg>
      </pc:sldChg>
      <pc:sldChg chg="modSp add mod modAnim">
        <pc:chgData name="FoustB" userId="036fd538-e6a0-4478-b832-b99ce6775b9a" providerId="ADAL" clId="{6543E58C-A95E-4AAD-8A4A-DB0792963A68}" dt="2023-09-18T16:15:23.345" v="1744" actId="20577"/>
        <pc:sldMkLst>
          <pc:docMk/>
          <pc:sldMk cId="4085870081" sldId="7970"/>
        </pc:sldMkLst>
        <pc:spChg chg="mod">
          <ac:chgData name="FoustB" userId="036fd538-e6a0-4478-b832-b99ce6775b9a" providerId="ADAL" clId="{6543E58C-A95E-4AAD-8A4A-DB0792963A68}" dt="2023-09-18T16:15:23.345" v="1744" actId="20577"/>
          <ac:spMkLst>
            <pc:docMk/>
            <pc:sldMk cId="4085870081" sldId="7970"/>
            <ac:spMk id="12" creationId="{BB4BE39A-6A9A-F768-5D13-4F4A78B5346D}"/>
          </ac:spMkLst>
        </pc:spChg>
      </pc:sldChg>
      <pc:sldChg chg="addSp modSp add mod modAnim">
        <pc:chgData name="FoustB" userId="036fd538-e6a0-4478-b832-b99ce6775b9a" providerId="ADAL" clId="{6543E58C-A95E-4AAD-8A4A-DB0792963A68}" dt="2023-09-18T16:18:19.943" v="1823"/>
        <pc:sldMkLst>
          <pc:docMk/>
          <pc:sldMk cId="1883881431" sldId="7971"/>
        </pc:sldMkLst>
        <pc:spChg chg="mod">
          <ac:chgData name="FoustB" userId="036fd538-e6a0-4478-b832-b99ce6775b9a" providerId="ADAL" clId="{6543E58C-A95E-4AAD-8A4A-DB0792963A68}" dt="2023-09-18T16:15:54.140" v="1764" actId="14100"/>
          <ac:spMkLst>
            <pc:docMk/>
            <pc:sldMk cId="1883881431" sldId="7971"/>
            <ac:spMk id="12" creationId="{BB4BE39A-6A9A-F768-5D13-4F4A78B5346D}"/>
          </ac:spMkLst>
        </pc:spChg>
        <pc:spChg chg="add mod">
          <ac:chgData name="FoustB" userId="036fd538-e6a0-4478-b832-b99ce6775b9a" providerId="ADAL" clId="{6543E58C-A95E-4AAD-8A4A-DB0792963A68}" dt="2023-09-18T16:18:17.438" v="1822" actId="1076"/>
          <ac:spMkLst>
            <pc:docMk/>
            <pc:sldMk cId="1883881431" sldId="7971"/>
            <ac:spMk id="59" creationId="{CC84D9B8-92AB-4925-C7C0-9698368C410D}"/>
          </ac:spMkLst>
        </pc:spChg>
        <pc:cxnChg chg="add mod">
          <ac:chgData name="FoustB" userId="036fd538-e6a0-4478-b832-b99ce6775b9a" providerId="ADAL" clId="{6543E58C-A95E-4AAD-8A4A-DB0792963A68}" dt="2023-09-18T16:16:47.789" v="1773" actId="1076"/>
          <ac:cxnSpMkLst>
            <pc:docMk/>
            <pc:sldMk cId="1883881431" sldId="7971"/>
            <ac:cxnSpMk id="24" creationId="{284B6DCC-644B-4FBF-C82F-E38050F7B4FB}"/>
          </ac:cxnSpMkLst>
        </pc:cxnChg>
        <pc:cxnChg chg="add mod">
          <ac:chgData name="FoustB" userId="036fd538-e6a0-4478-b832-b99ce6775b9a" providerId="ADAL" clId="{6543E58C-A95E-4AAD-8A4A-DB0792963A68}" dt="2023-09-18T16:17:42.056" v="1784" actId="14100"/>
          <ac:cxnSpMkLst>
            <pc:docMk/>
            <pc:sldMk cId="1883881431" sldId="7971"/>
            <ac:cxnSpMk id="25" creationId="{F4BB3915-CE00-ABB3-A611-8D2CED6FCB23}"/>
          </ac:cxnSpMkLst>
        </pc:cxnChg>
        <pc:cxnChg chg="add mod">
          <ac:chgData name="FoustB" userId="036fd538-e6a0-4478-b832-b99ce6775b9a" providerId="ADAL" clId="{6543E58C-A95E-4AAD-8A4A-DB0792963A68}" dt="2023-09-18T16:17:08.296" v="1780" actId="14100"/>
          <ac:cxnSpMkLst>
            <pc:docMk/>
            <pc:sldMk cId="1883881431" sldId="7971"/>
            <ac:cxnSpMk id="26" creationId="{023E1971-ED3B-001A-8083-C3A6BFA367ED}"/>
          </ac:cxnSpMkLst>
        </pc:cxnChg>
        <pc:cxnChg chg="add mod">
          <ac:chgData name="FoustB" userId="036fd538-e6a0-4478-b832-b99ce6775b9a" providerId="ADAL" clId="{6543E58C-A95E-4AAD-8A4A-DB0792963A68}" dt="2023-09-18T16:17:20.840" v="1782" actId="1076"/>
          <ac:cxnSpMkLst>
            <pc:docMk/>
            <pc:sldMk cId="1883881431" sldId="7971"/>
            <ac:cxnSpMk id="27" creationId="{E16E2AE8-17C7-716F-D418-51CE17588AE4}"/>
          </ac:cxnSpMkLst>
        </pc:cxnChg>
        <pc:cxnChg chg="add mod">
          <ac:chgData name="FoustB" userId="036fd538-e6a0-4478-b832-b99ce6775b9a" providerId="ADAL" clId="{6543E58C-A95E-4AAD-8A4A-DB0792963A68}" dt="2023-09-18T16:17:24.802" v="1783" actId="1076"/>
          <ac:cxnSpMkLst>
            <pc:docMk/>
            <pc:sldMk cId="1883881431" sldId="7971"/>
            <ac:cxnSpMk id="28" creationId="{278D9988-1474-E5E2-7345-ED711D9ADBEE}"/>
          </ac:cxnSpMkLst>
        </pc:cxnChg>
      </pc:sldChg>
      <pc:sldChg chg="delSp modSp add mod delAnim modAnim">
        <pc:chgData name="FoustB" userId="036fd538-e6a0-4478-b832-b99ce6775b9a" providerId="ADAL" clId="{6543E58C-A95E-4AAD-8A4A-DB0792963A68}" dt="2023-09-18T16:20:09.314" v="1843" actId="20577"/>
        <pc:sldMkLst>
          <pc:docMk/>
          <pc:sldMk cId="2127403564" sldId="7972"/>
        </pc:sldMkLst>
        <pc:spChg chg="mod">
          <ac:chgData name="FoustB" userId="036fd538-e6a0-4478-b832-b99ce6775b9a" providerId="ADAL" clId="{6543E58C-A95E-4AAD-8A4A-DB0792963A68}" dt="2023-09-18T16:20:09.314" v="1843" actId="20577"/>
          <ac:spMkLst>
            <pc:docMk/>
            <pc:sldMk cId="2127403564" sldId="7972"/>
            <ac:spMk id="12" creationId="{BB4BE39A-6A9A-F768-5D13-4F4A78B5346D}"/>
          </ac:spMkLst>
        </pc:spChg>
        <pc:spChg chg="del">
          <ac:chgData name="FoustB" userId="036fd538-e6a0-4478-b832-b99ce6775b9a" providerId="ADAL" clId="{6543E58C-A95E-4AAD-8A4A-DB0792963A68}" dt="2023-09-18T16:19:53.440" v="1826" actId="478"/>
          <ac:spMkLst>
            <pc:docMk/>
            <pc:sldMk cId="2127403564" sldId="7972"/>
            <ac:spMk id="59" creationId="{CC84D9B8-92AB-4925-C7C0-9698368C410D}"/>
          </ac:spMkLst>
        </pc:spChg>
      </pc:sldChg>
      <pc:sldChg chg="modSp add mod">
        <pc:chgData name="FoustB" userId="036fd538-e6a0-4478-b832-b99ce6775b9a" providerId="ADAL" clId="{6543E58C-A95E-4AAD-8A4A-DB0792963A68}" dt="2023-09-18T16:21:41.914" v="1912" actId="207"/>
        <pc:sldMkLst>
          <pc:docMk/>
          <pc:sldMk cId="3408426156" sldId="7973"/>
        </pc:sldMkLst>
        <pc:spChg chg="mod ord">
          <ac:chgData name="FoustB" userId="036fd538-e6a0-4478-b832-b99ce6775b9a" providerId="ADAL" clId="{6543E58C-A95E-4AAD-8A4A-DB0792963A68}" dt="2023-09-18T16:21:41.914" v="1912" actId="207"/>
          <ac:spMkLst>
            <pc:docMk/>
            <pc:sldMk cId="3408426156" sldId="7973"/>
            <ac:spMk id="12" creationId="{BB4BE39A-6A9A-F768-5D13-4F4A78B5346D}"/>
          </ac:spMkLst>
        </pc:spChg>
      </pc:sldChg>
      <pc:sldChg chg="modSp add mod">
        <pc:chgData name="FoustB" userId="036fd538-e6a0-4478-b832-b99ce6775b9a" providerId="ADAL" clId="{6543E58C-A95E-4AAD-8A4A-DB0792963A68}" dt="2023-09-18T16:21:55.973" v="1919" actId="207"/>
        <pc:sldMkLst>
          <pc:docMk/>
          <pc:sldMk cId="2200622624" sldId="7974"/>
        </pc:sldMkLst>
        <pc:spChg chg="mod">
          <ac:chgData name="FoustB" userId="036fd538-e6a0-4478-b832-b99ce6775b9a" providerId="ADAL" clId="{6543E58C-A95E-4AAD-8A4A-DB0792963A68}" dt="2023-09-18T16:21:55.973" v="1919" actId="207"/>
          <ac:spMkLst>
            <pc:docMk/>
            <pc:sldMk cId="2200622624" sldId="7974"/>
            <ac:spMk id="12" creationId="{BB4BE39A-6A9A-F768-5D13-4F4A78B5346D}"/>
          </ac:spMkLst>
        </pc:spChg>
      </pc:sldChg>
      <pc:sldChg chg="addSp delSp modSp add mod modAnim">
        <pc:chgData name="FoustB" userId="036fd538-e6a0-4478-b832-b99ce6775b9a" providerId="ADAL" clId="{6543E58C-A95E-4AAD-8A4A-DB0792963A68}" dt="2023-09-18T16:23:20.039" v="1966"/>
        <pc:sldMkLst>
          <pc:docMk/>
          <pc:sldMk cId="889299074" sldId="7975"/>
        </pc:sldMkLst>
        <pc:spChg chg="mod">
          <ac:chgData name="FoustB" userId="036fd538-e6a0-4478-b832-b99ce6775b9a" providerId="ADAL" clId="{6543E58C-A95E-4AAD-8A4A-DB0792963A68}" dt="2023-09-18T16:22:12.995" v="1927" actId="207"/>
          <ac:spMkLst>
            <pc:docMk/>
            <pc:sldMk cId="889299074" sldId="7975"/>
            <ac:spMk id="12" creationId="{BB4BE39A-6A9A-F768-5D13-4F4A78B5346D}"/>
          </ac:spMkLst>
        </pc:spChg>
        <pc:spChg chg="del">
          <ac:chgData name="FoustB" userId="036fd538-e6a0-4478-b832-b99ce6775b9a" providerId="ADAL" clId="{6543E58C-A95E-4AAD-8A4A-DB0792963A68}" dt="2023-09-18T16:23:18.266" v="1964" actId="478"/>
          <ac:spMkLst>
            <pc:docMk/>
            <pc:sldMk cId="889299074" sldId="7975"/>
            <ac:spMk id="13" creationId="{BD5A57BD-8D6E-FFB5-3BD6-834FF2C0756E}"/>
          </ac:spMkLst>
        </pc:spChg>
        <pc:spChg chg="add mod">
          <ac:chgData name="FoustB" userId="036fd538-e6a0-4478-b832-b99ce6775b9a" providerId="ADAL" clId="{6543E58C-A95E-4AAD-8A4A-DB0792963A68}" dt="2023-09-18T16:23:18.567" v="1965"/>
          <ac:spMkLst>
            <pc:docMk/>
            <pc:sldMk cId="889299074" sldId="7975"/>
            <ac:spMk id="29" creationId="{93EB51CC-E507-31F4-20D3-7E863317079C}"/>
          </ac:spMkLst>
        </pc:spChg>
      </pc:sldChg>
      <pc:sldChg chg="addSp delSp modSp add mod">
        <pc:chgData name="FoustB" userId="036fd538-e6a0-4478-b832-b99ce6775b9a" providerId="ADAL" clId="{6543E58C-A95E-4AAD-8A4A-DB0792963A68}" dt="2023-09-18T16:23:25.148" v="1968"/>
        <pc:sldMkLst>
          <pc:docMk/>
          <pc:sldMk cId="2023385895" sldId="7976"/>
        </pc:sldMkLst>
        <pc:spChg chg="mod">
          <ac:chgData name="FoustB" userId="036fd538-e6a0-4478-b832-b99ce6775b9a" providerId="ADAL" clId="{6543E58C-A95E-4AAD-8A4A-DB0792963A68}" dt="2023-09-18T16:22:27.949" v="1931" actId="255"/>
          <ac:spMkLst>
            <pc:docMk/>
            <pc:sldMk cId="2023385895" sldId="7976"/>
            <ac:spMk id="12" creationId="{BB4BE39A-6A9A-F768-5D13-4F4A78B5346D}"/>
          </ac:spMkLst>
        </pc:spChg>
        <pc:spChg chg="del">
          <ac:chgData name="FoustB" userId="036fd538-e6a0-4478-b832-b99ce6775b9a" providerId="ADAL" clId="{6543E58C-A95E-4AAD-8A4A-DB0792963A68}" dt="2023-09-18T16:23:24.795" v="1967" actId="478"/>
          <ac:spMkLst>
            <pc:docMk/>
            <pc:sldMk cId="2023385895" sldId="7976"/>
            <ac:spMk id="13" creationId="{BD5A57BD-8D6E-FFB5-3BD6-834FF2C0756E}"/>
          </ac:spMkLst>
        </pc:spChg>
        <pc:spChg chg="add mod">
          <ac:chgData name="FoustB" userId="036fd538-e6a0-4478-b832-b99ce6775b9a" providerId="ADAL" clId="{6543E58C-A95E-4AAD-8A4A-DB0792963A68}" dt="2023-09-18T16:23:25.148" v="1968"/>
          <ac:spMkLst>
            <pc:docMk/>
            <pc:sldMk cId="2023385895" sldId="7976"/>
            <ac:spMk id="29" creationId="{82AFC881-A4DB-4C01-DDF1-1775F670082F}"/>
          </ac:spMkLst>
        </pc:spChg>
      </pc:sldChg>
      <pc:sldChg chg="addSp delSp modSp add mod delAnim modAnim">
        <pc:chgData name="FoustB" userId="036fd538-e6a0-4478-b832-b99ce6775b9a" providerId="ADAL" clId="{6543E58C-A95E-4AAD-8A4A-DB0792963A68}" dt="2023-09-22T17:05:25.360" v="3794"/>
        <pc:sldMkLst>
          <pc:docMk/>
          <pc:sldMk cId="4085126151" sldId="7977"/>
        </pc:sldMkLst>
        <pc:spChg chg="mod">
          <ac:chgData name="FoustB" userId="036fd538-e6a0-4478-b832-b99ce6775b9a" providerId="ADAL" clId="{6543E58C-A95E-4AAD-8A4A-DB0792963A68}" dt="2023-09-18T16:23:02.932" v="1960" actId="14100"/>
          <ac:spMkLst>
            <pc:docMk/>
            <pc:sldMk cId="4085126151" sldId="7977"/>
            <ac:spMk id="13" creationId="{BD5A57BD-8D6E-FFB5-3BD6-834FF2C0756E}"/>
          </ac:spMkLst>
        </pc:spChg>
        <pc:spChg chg="add del mod">
          <ac:chgData name="FoustB" userId="036fd538-e6a0-4478-b832-b99ce6775b9a" providerId="ADAL" clId="{6543E58C-A95E-4AAD-8A4A-DB0792963A68}" dt="2023-09-22T17:04:49.244" v="3782" actId="478"/>
          <ac:spMkLst>
            <pc:docMk/>
            <pc:sldMk cId="4085126151" sldId="7977"/>
            <ac:spMk id="29" creationId="{6D586826-FEC5-4ADF-6512-A7F9D40A4131}"/>
          </ac:spMkLst>
        </pc:spChg>
        <pc:spChg chg="add mod">
          <ac:chgData name="FoustB" userId="036fd538-e6a0-4478-b832-b99ce6775b9a" providerId="ADAL" clId="{6543E58C-A95E-4AAD-8A4A-DB0792963A68}" dt="2023-09-22T17:05:22.616" v="3792" actId="14100"/>
          <ac:spMkLst>
            <pc:docMk/>
            <pc:sldMk cId="4085126151" sldId="7977"/>
            <ac:spMk id="30" creationId="{49C0EE8E-172B-8B81-F077-394FA3DB0372}"/>
          </ac:spMkLst>
        </pc:spChg>
      </pc:sldChg>
      <pc:sldChg chg="modSp add mod">
        <pc:chgData name="FoustB" userId="036fd538-e6a0-4478-b832-b99ce6775b9a" providerId="ADAL" clId="{6543E58C-A95E-4AAD-8A4A-DB0792963A68}" dt="2023-09-18T16:24:23.808" v="1978" actId="14100"/>
        <pc:sldMkLst>
          <pc:docMk/>
          <pc:sldMk cId="2863859906" sldId="7978"/>
        </pc:sldMkLst>
        <pc:spChg chg="mod">
          <ac:chgData name="FoustB" userId="036fd538-e6a0-4478-b832-b99ce6775b9a" providerId="ADAL" clId="{6543E58C-A95E-4AAD-8A4A-DB0792963A68}" dt="2023-09-18T16:24:23.808" v="1978" actId="14100"/>
          <ac:spMkLst>
            <pc:docMk/>
            <pc:sldMk cId="2863859906" sldId="7978"/>
            <ac:spMk id="12" creationId="{BB4BE39A-6A9A-F768-5D13-4F4A78B5346D}"/>
          </ac:spMkLst>
        </pc:spChg>
      </pc:sldChg>
      <pc:sldChg chg="delSp modSp add mod modTransition">
        <pc:chgData name="FoustB" userId="036fd538-e6a0-4478-b832-b99ce6775b9a" providerId="ADAL" clId="{6543E58C-A95E-4AAD-8A4A-DB0792963A68}" dt="2023-09-18T16:26:07.459" v="1994"/>
        <pc:sldMkLst>
          <pc:docMk/>
          <pc:sldMk cId="2748986552" sldId="7979"/>
        </pc:sldMkLst>
        <pc:spChg chg="mod">
          <ac:chgData name="FoustB" userId="036fd538-e6a0-4478-b832-b99ce6775b9a" providerId="ADAL" clId="{6543E58C-A95E-4AAD-8A4A-DB0792963A68}" dt="2023-09-18T16:26:04.505" v="1993" actId="20577"/>
          <ac:spMkLst>
            <pc:docMk/>
            <pc:sldMk cId="2748986552" sldId="7979"/>
            <ac:spMk id="3" creationId="{A6623448-2B06-6667-C658-0BB647CA534F}"/>
          </ac:spMkLst>
        </pc:spChg>
        <pc:spChg chg="del">
          <ac:chgData name="FoustB" userId="036fd538-e6a0-4478-b832-b99ce6775b9a" providerId="ADAL" clId="{6543E58C-A95E-4AAD-8A4A-DB0792963A68}" dt="2023-09-18T16:25:53.011" v="1991" actId="478"/>
          <ac:spMkLst>
            <pc:docMk/>
            <pc:sldMk cId="2748986552" sldId="7979"/>
            <ac:spMk id="8" creationId="{6A52104A-D751-4972-E42C-8ABDB24EA086}"/>
          </ac:spMkLst>
        </pc:spChg>
      </pc:sldChg>
      <pc:sldChg chg="modSp add mod">
        <pc:chgData name="FoustB" userId="036fd538-e6a0-4478-b832-b99ce6775b9a" providerId="ADAL" clId="{6543E58C-A95E-4AAD-8A4A-DB0792963A68}" dt="2023-09-18T17:16:34.758" v="1997" actId="207"/>
        <pc:sldMkLst>
          <pc:docMk/>
          <pc:sldMk cId="1812073440" sldId="7980"/>
        </pc:sldMkLst>
        <pc:spChg chg="mod">
          <ac:chgData name="FoustB" userId="036fd538-e6a0-4478-b832-b99ce6775b9a" providerId="ADAL" clId="{6543E58C-A95E-4AAD-8A4A-DB0792963A68}" dt="2023-09-18T17:16:34.758" v="1997" actId="207"/>
          <ac:spMkLst>
            <pc:docMk/>
            <pc:sldMk cId="1812073440" sldId="7980"/>
            <ac:spMk id="3" creationId="{A6623448-2B06-6667-C658-0BB647CA534F}"/>
          </ac:spMkLst>
        </pc:spChg>
      </pc:sldChg>
      <pc:sldChg chg="modSp add mod">
        <pc:chgData name="FoustB" userId="036fd538-e6a0-4478-b832-b99ce6775b9a" providerId="ADAL" clId="{6543E58C-A95E-4AAD-8A4A-DB0792963A68}" dt="2023-09-18T17:16:51.696" v="2005" actId="207"/>
        <pc:sldMkLst>
          <pc:docMk/>
          <pc:sldMk cId="44532690" sldId="7981"/>
        </pc:sldMkLst>
        <pc:spChg chg="mod">
          <ac:chgData name="FoustB" userId="036fd538-e6a0-4478-b832-b99ce6775b9a" providerId="ADAL" clId="{6543E58C-A95E-4AAD-8A4A-DB0792963A68}" dt="2023-09-18T17:16:51.696" v="2005" actId="207"/>
          <ac:spMkLst>
            <pc:docMk/>
            <pc:sldMk cId="44532690" sldId="7981"/>
            <ac:spMk id="3" creationId="{A6623448-2B06-6667-C658-0BB647CA534F}"/>
          </ac:spMkLst>
        </pc:spChg>
      </pc:sldChg>
      <pc:sldChg chg="modSp add mod">
        <pc:chgData name="FoustB" userId="036fd538-e6a0-4478-b832-b99ce6775b9a" providerId="ADAL" clId="{6543E58C-A95E-4AAD-8A4A-DB0792963A68}" dt="2023-09-18T17:17:10.620" v="2013" actId="207"/>
        <pc:sldMkLst>
          <pc:docMk/>
          <pc:sldMk cId="2060297273" sldId="7982"/>
        </pc:sldMkLst>
        <pc:spChg chg="mod">
          <ac:chgData name="FoustB" userId="036fd538-e6a0-4478-b832-b99ce6775b9a" providerId="ADAL" clId="{6543E58C-A95E-4AAD-8A4A-DB0792963A68}" dt="2023-09-18T17:17:10.620" v="2013" actId="207"/>
          <ac:spMkLst>
            <pc:docMk/>
            <pc:sldMk cId="2060297273" sldId="7982"/>
            <ac:spMk id="3" creationId="{A6623448-2B06-6667-C658-0BB647CA534F}"/>
          </ac:spMkLst>
        </pc:spChg>
      </pc:sldChg>
      <pc:sldChg chg="addSp modSp add mod modAnim">
        <pc:chgData name="FoustB" userId="036fd538-e6a0-4478-b832-b99ce6775b9a" providerId="ADAL" clId="{6543E58C-A95E-4AAD-8A4A-DB0792963A68}" dt="2023-09-18T17:24:51.449" v="2303" actId="1076"/>
        <pc:sldMkLst>
          <pc:docMk/>
          <pc:sldMk cId="3519030433" sldId="7983"/>
        </pc:sldMkLst>
        <pc:spChg chg="add mod">
          <ac:chgData name="FoustB" userId="036fd538-e6a0-4478-b832-b99ce6775b9a" providerId="ADAL" clId="{6543E58C-A95E-4AAD-8A4A-DB0792963A68}" dt="2023-09-18T17:24:41.154" v="2301" actId="1076"/>
          <ac:spMkLst>
            <pc:docMk/>
            <pc:sldMk cId="3519030433" sldId="7983"/>
            <ac:spMk id="2" creationId="{5408C317-1BC7-B2CF-50A6-AF4843A0557E}"/>
          </ac:spMkLst>
        </pc:spChg>
        <pc:spChg chg="mod">
          <ac:chgData name="FoustB" userId="036fd538-e6a0-4478-b832-b99ce6775b9a" providerId="ADAL" clId="{6543E58C-A95E-4AAD-8A4A-DB0792963A68}" dt="2023-09-18T17:18:04.081" v="2036" actId="14100"/>
          <ac:spMkLst>
            <pc:docMk/>
            <pc:sldMk cId="3519030433" sldId="7983"/>
            <ac:spMk id="3" creationId="{A6623448-2B06-6667-C658-0BB647CA534F}"/>
          </ac:spMkLst>
        </pc:spChg>
        <pc:spChg chg="add mod">
          <ac:chgData name="FoustB" userId="036fd538-e6a0-4478-b832-b99ce6775b9a" providerId="ADAL" clId="{6543E58C-A95E-4AAD-8A4A-DB0792963A68}" dt="2023-09-18T17:24:46.709" v="2302" actId="1076"/>
          <ac:spMkLst>
            <pc:docMk/>
            <pc:sldMk cId="3519030433" sldId="7983"/>
            <ac:spMk id="5" creationId="{3E926855-DB9F-EFB3-738A-77041C837C69}"/>
          </ac:spMkLst>
        </pc:spChg>
        <pc:spChg chg="add mod">
          <ac:chgData name="FoustB" userId="036fd538-e6a0-4478-b832-b99ce6775b9a" providerId="ADAL" clId="{6543E58C-A95E-4AAD-8A4A-DB0792963A68}" dt="2023-09-18T17:24:51.449" v="2303" actId="1076"/>
          <ac:spMkLst>
            <pc:docMk/>
            <pc:sldMk cId="3519030433" sldId="7983"/>
            <ac:spMk id="7" creationId="{F534361D-32D2-8C0F-80CC-17AEBDCF5220}"/>
          </ac:spMkLst>
        </pc:spChg>
      </pc:sldChg>
      <pc:sldChg chg="addSp delSp modSp add mod modAnim">
        <pc:chgData name="FoustB" userId="036fd538-e6a0-4478-b832-b99ce6775b9a" providerId="ADAL" clId="{6543E58C-A95E-4AAD-8A4A-DB0792963A68}" dt="2023-09-18T17:24:57.077" v="2306"/>
        <pc:sldMkLst>
          <pc:docMk/>
          <pc:sldMk cId="4053990123" sldId="7984"/>
        </pc:sldMkLst>
        <pc:spChg chg="del">
          <ac:chgData name="FoustB" userId="036fd538-e6a0-4478-b832-b99ce6775b9a" providerId="ADAL" clId="{6543E58C-A95E-4AAD-8A4A-DB0792963A68}" dt="2023-09-18T17:24:55.226" v="2304" actId="478"/>
          <ac:spMkLst>
            <pc:docMk/>
            <pc:sldMk cId="4053990123" sldId="7984"/>
            <ac:spMk id="2" creationId="{5408C317-1BC7-B2CF-50A6-AF4843A0557E}"/>
          </ac:spMkLst>
        </pc:spChg>
        <pc:spChg chg="mod">
          <ac:chgData name="FoustB" userId="036fd538-e6a0-4478-b832-b99ce6775b9a" providerId="ADAL" clId="{6543E58C-A95E-4AAD-8A4A-DB0792963A68}" dt="2023-09-18T17:21:35.783" v="2252" actId="207"/>
          <ac:spMkLst>
            <pc:docMk/>
            <pc:sldMk cId="4053990123" sldId="7984"/>
            <ac:spMk id="3" creationId="{A6623448-2B06-6667-C658-0BB647CA534F}"/>
          </ac:spMkLst>
        </pc:spChg>
        <pc:spChg chg="del">
          <ac:chgData name="FoustB" userId="036fd538-e6a0-4478-b832-b99ce6775b9a" providerId="ADAL" clId="{6543E58C-A95E-4AAD-8A4A-DB0792963A68}" dt="2023-09-18T17:23:17.973" v="2272" actId="478"/>
          <ac:spMkLst>
            <pc:docMk/>
            <pc:sldMk cId="4053990123" sldId="7984"/>
            <ac:spMk id="5" creationId="{3E926855-DB9F-EFB3-738A-77041C837C69}"/>
          </ac:spMkLst>
        </pc:spChg>
        <pc:spChg chg="del">
          <ac:chgData name="FoustB" userId="036fd538-e6a0-4478-b832-b99ce6775b9a" providerId="ADAL" clId="{6543E58C-A95E-4AAD-8A4A-DB0792963A68}" dt="2023-09-18T17:23:19.138" v="2273" actId="478"/>
          <ac:spMkLst>
            <pc:docMk/>
            <pc:sldMk cId="4053990123" sldId="7984"/>
            <ac:spMk id="7" creationId="{F534361D-32D2-8C0F-80CC-17AEBDCF5220}"/>
          </ac:spMkLst>
        </pc:spChg>
        <pc:spChg chg="add mod">
          <ac:chgData name="FoustB" userId="036fd538-e6a0-4478-b832-b99ce6775b9a" providerId="ADAL" clId="{6543E58C-A95E-4AAD-8A4A-DB0792963A68}" dt="2023-09-18T17:24:55.558" v="2305"/>
          <ac:spMkLst>
            <pc:docMk/>
            <pc:sldMk cId="4053990123" sldId="7984"/>
            <ac:spMk id="8" creationId="{95F15F86-FC3F-CF16-C5FC-A09402853BE1}"/>
          </ac:spMkLst>
        </pc:spChg>
      </pc:sldChg>
      <pc:sldChg chg="addSp delSp modSp add mod">
        <pc:chgData name="FoustB" userId="036fd538-e6a0-4478-b832-b99ce6775b9a" providerId="ADAL" clId="{6543E58C-A95E-4AAD-8A4A-DB0792963A68}" dt="2023-09-18T17:25:02.173" v="2308"/>
        <pc:sldMkLst>
          <pc:docMk/>
          <pc:sldMk cId="4005497151" sldId="7985"/>
        </pc:sldMkLst>
        <pc:spChg chg="del">
          <ac:chgData name="FoustB" userId="036fd538-e6a0-4478-b832-b99ce6775b9a" providerId="ADAL" clId="{6543E58C-A95E-4AAD-8A4A-DB0792963A68}" dt="2023-09-18T17:25:01.904" v="2307" actId="478"/>
          <ac:spMkLst>
            <pc:docMk/>
            <pc:sldMk cId="4005497151" sldId="7985"/>
            <ac:spMk id="2" creationId="{5408C317-1BC7-B2CF-50A6-AF4843A0557E}"/>
          </ac:spMkLst>
        </pc:spChg>
        <pc:spChg chg="mod">
          <ac:chgData name="FoustB" userId="036fd538-e6a0-4478-b832-b99ce6775b9a" providerId="ADAL" clId="{6543E58C-A95E-4AAD-8A4A-DB0792963A68}" dt="2023-09-18T17:22:08.913" v="2259" actId="207"/>
          <ac:spMkLst>
            <pc:docMk/>
            <pc:sldMk cId="4005497151" sldId="7985"/>
            <ac:spMk id="3" creationId="{A6623448-2B06-6667-C658-0BB647CA534F}"/>
          </ac:spMkLst>
        </pc:spChg>
        <pc:spChg chg="del">
          <ac:chgData name="FoustB" userId="036fd538-e6a0-4478-b832-b99ce6775b9a" providerId="ADAL" clId="{6543E58C-A95E-4AAD-8A4A-DB0792963A68}" dt="2023-09-18T17:23:20.995" v="2274" actId="478"/>
          <ac:spMkLst>
            <pc:docMk/>
            <pc:sldMk cId="4005497151" sldId="7985"/>
            <ac:spMk id="5" creationId="{3E926855-DB9F-EFB3-738A-77041C837C69}"/>
          </ac:spMkLst>
        </pc:spChg>
        <pc:spChg chg="del">
          <ac:chgData name="FoustB" userId="036fd538-e6a0-4478-b832-b99ce6775b9a" providerId="ADAL" clId="{6543E58C-A95E-4AAD-8A4A-DB0792963A68}" dt="2023-09-18T17:23:21.843" v="2275" actId="478"/>
          <ac:spMkLst>
            <pc:docMk/>
            <pc:sldMk cId="4005497151" sldId="7985"/>
            <ac:spMk id="7" creationId="{F534361D-32D2-8C0F-80CC-17AEBDCF5220}"/>
          </ac:spMkLst>
        </pc:spChg>
        <pc:spChg chg="add mod">
          <ac:chgData name="FoustB" userId="036fd538-e6a0-4478-b832-b99ce6775b9a" providerId="ADAL" clId="{6543E58C-A95E-4AAD-8A4A-DB0792963A68}" dt="2023-09-18T17:25:02.173" v="2308"/>
          <ac:spMkLst>
            <pc:docMk/>
            <pc:sldMk cId="4005497151" sldId="7985"/>
            <ac:spMk id="8" creationId="{8E77492A-1339-81F2-FB71-7BBD71A8F13F}"/>
          </ac:spMkLst>
        </pc:spChg>
      </pc:sldChg>
      <pc:sldChg chg="addSp delSp modSp add mod">
        <pc:chgData name="FoustB" userId="036fd538-e6a0-4478-b832-b99ce6775b9a" providerId="ADAL" clId="{6543E58C-A95E-4AAD-8A4A-DB0792963A68}" dt="2023-09-18T17:25:05.699" v="2310"/>
        <pc:sldMkLst>
          <pc:docMk/>
          <pc:sldMk cId="1818118903" sldId="7986"/>
        </pc:sldMkLst>
        <pc:spChg chg="del">
          <ac:chgData name="FoustB" userId="036fd538-e6a0-4478-b832-b99ce6775b9a" providerId="ADAL" clId="{6543E58C-A95E-4AAD-8A4A-DB0792963A68}" dt="2023-09-18T17:25:05.410" v="2309" actId="478"/>
          <ac:spMkLst>
            <pc:docMk/>
            <pc:sldMk cId="1818118903" sldId="7986"/>
            <ac:spMk id="2" creationId="{5408C317-1BC7-B2CF-50A6-AF4843A0557E}"/>
          </ac:spMkLst>
        </pc:spChg>
        <pc:spChg chg="mod">
          <ac:chgData name="FoustB" userId="036fd538-e6a0-4478-b832-b99ce6775b9a" providerId="ADAL" clId="{6543E58C-A95E-4AAD-8A4A-DB0792963A68}" dt="2023-09-18T17:22:32.543" v="2267" actId="207"/>
          <ac:spMkLst>
            <pc:docMk/>
            <pc:sldMk cId="1818118903" sldId="7986"/>
            <ac:spMk id="3" creationId="{A6623448-2B06-6667-C658-0BB647CA534F}"/>
          </ac:spMkLst>
        </pc:spChg>
        <pc:spChg chg="del">
          <ac:chgData name="FoustB" userId="036fd538-e6a0-4478-b832-b99ce6775b9a" providerId="ADAL" clId="{6543E58C-A95E-4AAD-8A4A-DB0792963A68}" dt="2023-09-18T17:23:24.186" v="2276" actId="478"/>
          <ac:spMkLst>
            <pc:docMk/>
            <pc:sldMk cId="1818118903" sldId="7986"/>
            <ac:spMk id="5" creationId="{3E926855-DB9F-EFB3-738A-77041C837C69}"/>
          </ac:spMkLst>
        </pc:spChg>
        <pc:spChg chg="del">
          <ac:chgData name="FoustB" userId="036fd538-e6a0-4478-b832-b99ce6775b9a" providerId="ADAL" clId="{6543E58C-A95E-4AAD-8A4A-DB0792963A68}" dt="2023-09-18T17:23:25.135" v="2277" actId="478"/>
          <ac:spMkLst>
            <pc:docMk/>
            <pc:sldMk cId="1818118903" sldId="7986"/>
            <ac:spMk id="7" creationId="{F534361D-32D2-8C0F-80CC-17AEBDCF5220}"/>
          </ac:spMkLst>
        </pc:spChg>
        <pc:spChg chg="add mod">
          <ac:chgData name="FoustB" userId="036fd538-e6a0-4478-b832-b99ce6775b9a" providerId="ADAL" clId="{6543E58C-A95E-4AAD-8A4A-DB0792963A68}" dt="2023-09-18T17:25:05.699" v="2310"/>
          <ac:spMkLst>
            <pc:docMk/>
            <pc:sldMk cId="1818118903" sldId="7986"/>
            <ac:spMk id="8" creationId="{3BD35EFD-A8A6-774E-F7ED-9AE52761AAEA}"/>
          </ac:spMkLst>
        </pc:spChg>
      </pc:sldChg>
      <pc:sldChg chg="addSp delSp modSp add mod">
        <pc:chgData name="FoustB" userId="036fd538-e6a0-4478-b832-b99ce6775b9a" providerId="ADAL" clId="{6543E58C-A95E-4AAD-8A4A-DB0792963A68}" dt="2023-09-18T17:25:08.585" v="2312"/>
        <pc:sldMkLst>
          <pc:docMk/>
          <pc:sldMk cId="550091434" sldId="7987"/>
        </pc:sldMkLst>
        <pc:spChg chg="del">
          <ac:chgData name="FoustB" userId="036fd538-e6a0-4478-b832-b99ce6775b9a" providerId="ADAL" clId="{6543E58C-A95E-4AAD-8A4A-DB0792963A68}" dt="2023-09-18T17:25:08.231" v="2311" actId="478"/>
          <ac:spMkLst>
            <pc:docMk/>
            <pc:sldMk cId="550091434" sldId="7987"/>
            <ac:spMk id="2" creationId="{5408C317-1BC7-B2CF-50A6-AF4843A0557E}"/>
          </ac:spMkLst>
        </pc:spChg>
        <pc:spChg chg="mod">
          <ac:chgData name="FoustB" userId="036fd538-e6a0-4478-b832-b99ce6775b9a" providerId="ADAL" clId="{6543E58C-A95E-4AAD-8A4A-DB0792963A68}" dt="2023-09-18T17:22:37.212" v="2270" actId="207"/>
          <ac:spMkLst>
            <pc:docMk/>
            <pc:sldMk cId="550091434" sldId="7987"/>
            <ac:spMk id="3" creationId="{A6623448-2B06-6667-C658-0BB647CA534F}"/>
          </ac:spMkLst>
        </pc:spChg>
        <pc:spChg chg="del">
          <ac:chgData name="FoustB" userId="036fd538-e6a0-4478-b832-b99ce6775b9a" providerId="ADAL" clId="{6543E58C-A95E-4AAD-8A4A-DB0792963A68}" dt="2023-09-18T17:23:27.777" v="2278" actId="478"/>
          <ac:spMkLst>
            <pc:docMk/>
            <pc:sldMk cId="550091434" sldId="7987"/>
            <ac:spMk id="5" creationId="{3E926855-DB9F-EFB3-738A-77041C837C69}"/>
          </ac:spMkLst>
        </pc:spChg>
        <pc:spChg chg="del">
          <ac:chgData name="FoustB" userId="036fd538-e6a0-4478-b832-b99ce6775b9a" providerId="ADAL" clId="{6543E58C-A95E-4AAD-8A4A-DB0792963A68}" dt="2023-09-18T17:23:28.679" v="2279" actId="478"/>
          <ac:spMkLst>
            <pc:docMk/>
            <pc:sldMk cId="550091434" sldId="7987"/>
            <ac:spMk id="7" creationId="{F534361D-32D2-8C0F-80CC-17AEBDCF5220}"/>
          </ac:spMkLst>
        </pc:spChg>
        <pc:spChg chg="add mod">
          <ac:chgData name="FoustB" userId="036fd538-e6a0-4478-b832-b99ce6775b9a" providerId="ADAL" clId="{6543E58C-A95E-4AAD-8A4A-DB0792963A68}" dt="2023-09-18T17:25:08.585" v="2312"/>
          <ac:spMkLst>
            <pc:docMk/>
            <pc:sldMk cId="550091434" sldId="7987"/>
            <ac:spMk id="8" creationId="{7CE8850C-E739-1515-8CEF-0E64B4A2561F}"/>
          </ac:spMkLst>
        </pc:spChg>
      </pc:sldChg>
      <pc:sldChg chg="addSp delSp modSp add mod">
        <pc:chgData name="FoustB" userId="036fd538-e6a0-4478-b832-b99ce6775b9a" providerId="ADAL" clId="{6543E58C-A95E-4AAD-8A4A-DB0792963A68}" dt="2023-09-18T17:25:11.577" v="2314"/>
        <pc:sldMkLst>
          <pc:docMk/>
          <pc:sldMk cId="407649131" sldId="7988"/>
        </pc:sldMkLst>
        <pc:spChg chg="del">
          <ac:chgData name="FoustB" userId="036fd538-e6a0-4478-b832-b99ce6775b9a" providerId="ADAL" clId="{6543E58C-A95E-4AAD-8A4A-DB0792963A68}" dt="2023-09-18T17:25:11.308" v="2313" actId="478"/>
          <ac:spMkLst>
            <pc:docMk/>
            <pc:sldMk cId="407649131" sldId="7988"/>
            <ac:spMk id="2" creationId="{5408C317-1BC7-B2CF-50A6-AF4843A0557E}"/>
          </ac:spMkLst>
        </pc:spChg>
        <pc:spChg chg="mod">
          <ac:chgData name="FoustB" userId="036fd538-e6a0-4478-b832-b99ce6775b9a" providerId="ADAL" clId="{6543E58C-A95E-4AAD-8A4A-DB0792963A68}" dt="2023-09-18T17:24:09.443" v="2300" actId="14100"/>
          <ac:spMkLst>
            <pc:docMk/>
            <pc:sldMk cId="407649131" sldId="7988"/>
            <ac:spMk id="3" creationId="{A6623448-2B06-6667-C658-0BB647CA534F}"/>
          </ac:spMkLst>
        </pc:spChg>
        <pc:spChg chg="del">
          <ac:chgData name="FoustB" userId="036fd538-e6a0-4478-b832-b99ce6775b9a" providerId="ADAL" clId="{6543E58C-A95E-4AAD-8A4A-DB0792963A68}" dt="2023-09-18T17:23:32.210" v="2280" actId="478"/>
          <ac:spMkLst>
            <pc:docMk/>
            <pc:sldMk cId="407649131" sldId="7988"/>
            <ac:spMk id="5" creationId="{3E926855-DB9F-EFB3-738A-77041C837C69}"/>
          </ac:spMkLst>
        </pc:spChg>
        <pc:spChg chg="del">
          <ac:chgData name="FoustB" userId="036fd538-e6a0-4478-b832-b99ce6775b9a" providerId="ADAL" clId="{6543E58C-A95E-4AAD-8A4A-DB0792963A68}" dt="2023-09-18T17:23:33.031" v="2281" actId="478"/>
          <ac:spMkLst>
            <pc:docMk/>
            <pc:sldMk cId="407649131" sldId="7988"/>
            <ac:spMk id="7" creationId="{F534361D-32D2-8C0F-80CC-17AEBDCF5220}"/>
          </ac:spMkLst>
        </pc:spChg>
        <pc:spChg chg="add del">
          <ac:chgData name="FoustB" userId="036fd538-e6a0-4478-b832-b99ce6775b9a" providerId="ADAL" clId="{6543E58C-A95E-4AAD-8A4A-DB0792963A68}" dt="2023-09-18T17:23:46.287" v="2285" actId="22"/>
          <ac:spMkLst>
            <pc:docMk/>
            <pc:sldMk cId="407649131" sldId="7988"/>
            <ac:spMk id="9" creationId="{99289FE2-4EBF-8455-C538-1344494D89A6}"/>
          </ac:spMkLst>
        </pc:spChg>
        <pc:spChg chg="add mod">
          <ac:chgData name="FoustB" userId="036fd538-e6a0-4478-b832-b99ce6775b9a" providerId="ADAL" clId="{6543E58C-A95E-4AAD-8A4A-DB0792963A68}" dt="2023-09-18T17:25:11.577" v="2314"/>
          <ac:spMkLst>
            <pc:docMk/>
            <pc:sldMk cId="407649131" sldId="7988"/>
            <ac:spMk id="10" creationId="{3BF6E849-BDA5-D725-707D-8B42DD6A835E}"/>
          </ac:spMkLst>
        </pc:spChg>
      </pc:sldChg>
      <pc:sldChg chg="modSp add mod">
        <pc:chgData name="FoustB" userId="036fd538-e6a0-4478-b832-b99ce6775b9a" providerId="ADAL" clId="{6543E58C-A95E-4AAD-8A4A-DB0792963A68}" dt="2023-09-18T17:25:56.118" v="2321" actId="14100"/>
        <pc:sldMkLst>
          <pc:docMk/>
          <pc:sldMk cId="673997860" sldId="7989"/>
        </pc:sldMkLst>
        <pc:spChg chg="mod">
          <ac:chgData name="FoustB" userId="036fd538-e6a0-4478-b832-b99ce6775b9a" providerId="ADAL" clId="{6543E58C-A95E-4AAD-8A4A-DB0792963A68}" dt="2023-09-18T17:25:56.118" v="2321" actId="14100"/>
          <ac:spMkLst>
            <pc:docMk/>
            <pc:sldMk cId="673997860" sldId="7989"/>
            <ac:spMk id="3" creationId="{A6623448-2B06-6667-C658-0BB647CA534F}"/>
          </ac:spMkLst>
        </pc:spChg>
      </pc:sldChg>
      <pc:sldChg chg="add del">
        <pc:chgData name="FoustB" userId="036fd538-e6a0-4478-b832-b99ce6775b9a" providerId="ADAL" clId="{6543E58C-A95E-4AAD-8A4A-DB0792963A68}" dt="2023-09-18T17:23:38.463" v="2283"/>
        <pc:sldMkLst>
          <pc:docMk/>
          <pc:sldMk cId="962790357" sldId="7989"/>
        </pc:sldMkLst>
      </pc:sldChg>
      <pc:sldChg chg="modSp add mod">
        <pc:chgData name="FoustB" userId="036fd538-e6a0-4478-b832-b99ce6775b9a" providerId="ADAL" clId="{6543E58C-A95E-4AAD-8A4A-DB0792963A68}" dt="2023-09-18T17:26:09.511" v="2325" actId="207"/>
        <pc:sldMkLst>
          <pc:docMk/>
          <pc:sldMk cId="444425330" sldId="7990"/>
        </pc:sldMkLst>
        <pc:spChg chg="mod">
          <ac:chgData name="FoustB" userId="036fd538-e6a0-4478-b832-b99ce6775b9a" providerId="ADAL" clId="{6543E58C-A95E-4AAD-8A4A-DB0792963A68}" dt="2023-09-18T17:26:09.511" v="2325" actId="207"/>
          <ac:spMkLst>
            <pc:docMk/>
            <pc:sldMk cId="444425330" sldId="7990"/>
            <ac:spMk id="3" creationId="{A6623448-2B06-6667-C658-0BB647CA534F}"/>
          </ac:spMkLst>
        </pc:spChg>
      </pc:sldChg>
      <pc:sldChg chg="modSp add mod">
        <pc:chgData name="FoustB" userId="036fd538-e6a0-4478-b832-b99ce6775b9a" providerId="ADAL" clId="{6543E58C-A95E-4AAD-8A4A-DB0792963A68}" dt="2023-09-18T17:26:25.120" v="2333" actId="207"/>
        <pc:sldMkLst>
          <pc:docMk/>
          <pc:sldMk cId="927573489" sldId="7991"/>
        </pc:sldMkLst>
        <pc:spChg chg="mod">
          <ac:chgData name="FoustB" userId="036fd538-e6a0-4478-b832-b99ce6775b9a" providerId="ADAL" clId="{6543E58C-A95E-4AAD-8A4A-DB0792963A68}" dt="2023-09-18T17:26:25.120" v="2333" actId="207"/>
          <ac:spMkLst>
            <pc:docMk/>
            <pc:sldMk cId="927573489" sldId="7991"/>
            <ac:spMk id="3" creationId="{A6623448-2B06-6667-C658-0BB647CA534F}"/>
          </ac:spMkLst>
        </pc:spChg>
      </pc:sldChg>
      <pc:sldChg chg="addSp delSp modSp add mod modAnim">
        <pc:chgData name="FoustB" userId="036fd538-e6a0-4478-b832-b99ce6775b9a" providerId="ADAL" clId="{6543E58C-A95E-4AAD-8A4A-DB0792963A68}" dt="2023-09-18T17:37:57.573" v="2692"/>
        <pc:sldMkLst>
          <pc:docMk/>
          <pc:sldMk cId="4188181072" sldId="7992"/>
        </pc:sldMkLst>
        <pc:spChg chg="add mod">
          <ac:chgData name="FoustB" userId="036fd538-e6a0-4478-b832-b99ce6775b9a" providerId="ADAL" clId="{6543E58C-A95E-4AAD-8A4A-DB0792963A68}" dt="2023-09-18T17:31:23.445" v="2528" actId="20577"/>
          <ac:spMkLst>
            <pc:docMk/>
            <pc:sldMk cId="4188181072" sldId="7992"/>
            <ac:spMk id="2" creationId="{2B99DC5F-5606-C0C7-F0D4-2FC438FDF7A3}"/>
          </ac:spMkLst>
        </pc:spChg>
        <pc:spChg chg="mod">
          <ac:chgData name="FoustB" userId="036fd538-e6a0-4478-b832-b99ce6775b9a" providerId="ADAL" clId="{6543E58C-A95E-4AAD-8A4A-DB0792963A68}" dt="2023-09-18T17:26:36.672" v="2340" actId="207"/>
          <ac:spMkLst>
            <pc:docMk/>
            <pc:sldMk cId="4188181072" sldId="7992"/>
            <ac:spMk id="3" creationId="{A6623448-2B06-6667-C658-0BB647CA534F}"/>
          </ac:spMkLst>
        </pc:spChg>
        <pc:spChg chg="add mod">
          <ac:chgData name="FoustB" userId="036fd538-e6a0-4478-b832-b99ce6775b9a" providerId="ADAL" clId="{6543E58C-A95E-4AAD-8A4A-DB0792963A68}" dt="2023-09-18T17:32:17.917" v="2584" actId="14100"/>
          <ac:spMkLst>
            <pc:docMk/>
            <pc:sldMk cId="4188181072" sldId="7992"/>
            <ac:spMk id="5" creationId="{A6813D96-8C62-45E0-DA94-CC7D2640864D}"/>
          </ac:spMkLst>
        </pc:spChg>
        <pc:spChg chg="add mod">
          <ac:chgData name="FoustB" userId="036fd538-e6a0-4478-b832-b99ce6775b9a" providerId="ADAL" clId="{6543E58C-A95E-4AAD-8A4A-DB0792963A68}" dt="2023-09-18T17:37:57.573" v="2692"/>
          <ac:spMkLst>
            <pc:docMk/>
            <pc:sldMk cId="4188181072" sldId="7992"/>
            <ac:spMk id="7" creationId="{4F2231F8-FF18-F1CE-DBFB-D7E80AAC0070}"/>
          </ac:spMkLst>
        </pc:spChg>
        <pc:spChg chg="del mod">
          <ac:chgData name="FoustB" userId="036fd538-e6a0-4478-b832-b99ce6775b9a" providerId="ADAL" clId="{6543E58C-A95E-4AAD-8A4A-DB0792963A68}" dt="2023-09-18T17:37:57.341" v="2691" actId="478"/>
          <ac:spMkLst>
            <pc:docMk/>
            <pc:sldMk cId="4188181072" sldId="7992"/>
            <ac:spMk id="10" creationId="{3BF6E849-BDA5-D725-707D-8B42DD6A835E}"/>
          </ac:spMkLst>
        </pc:spChg>
      </pc:sldChg>
      <pc:sldChg chg="addSp delSp modSp add mod delAnim modAnim">
        <pc:chgData name="FoustB" userId="036fd538-e6a0-4478-b832-b99ce6775b9a" providerId="ADAL" clId="{6543E58C-A95E-4AAD-8A4A-DB0792963A68}" dt="2023-09-18T17:38:00.842" v="2694"/>
        <pc:sldMkLst>
          <pc:docMk/>
          <pc:sldMk cId="1657825312" sldId="7993"/>
        </pc:sldMkLst>
        <pc:spChg chg="del">
          <ac:chgData name="FoustB" userId="036fd538-e6a0-4478-b832-b99ce6775b9a" providerId="ADAL" clId="{6543E58C-A95E-4AAD-8A4A-DB0792963A68}" dt="2023-09-18T17:33:06.069" v="2589" actId="478"/>
          <ac:spMkLst>
            <pc:docMk/>
            <pc:sldMk cId="1657825312" sldId="7993"/>
            <ac:spMk id="2" creationId="{2B99DC5F-5606-C0C7-F0D4-2FC438FDF7A3}"/>
          </ac:spMkLst>
        </pc:spChg>
        <pc:spChg chg="mod">
          <ac:chgData name="FoustB" userId="036fd538-e6a0-4478-b832-b99ce6775b9a" providerId="ADAL" clId="{6543E58C-A95E-4AAD-8A4A-DB0792963A68}" dt="2023-09-18T17:34:09.599" v="2646" actId="20577"/>
          <ac:spMkLst>
            <pc:docMk/>
            <pc:sldMk cId="1657825312" sldId="7993"/>
            <ac:spMk id="3" creationId="{A6623448-2B06-6667-C658-0BB647CA534F}"/>
          </ac:spMkLst>
        </pc:spChg>
        <pc:spChg chg="del">
          <ac:chgData name="FoustB" userId="036fd538-e6a0-4478-b832-b99ce6775b9a" providerId="ADAL" clId="{6543E58C-A95E-4AAD-8A4A-DB0792963A68}" dt="2023-09-18T17:33:07.788" v="2590" actId="478"/>
          <ac:spMkLst>
            <pc:docMk/>
            <pc:sldMk cId="1657825312" sldId="7993"/>
            <ac:spMk id="5" creationId="{A6813D96-8C62-45E0-DA94-CC7D2640864D}"/>
          </ac:spMkLst>
        </pc:spChg>
        <pc:spChg chg="add mod">
          <ac:chgData name="FoustB" userId="036fd538-e6a0-4478-b832-b99ce6775b9a" providerId="ADAL" clId="{6543E58C-A95E-4AAD-8A4A-DB0792963A68}" dt="2023-09-18T17:33:26.577" v="2635" actId="1076"/>
          <ac:spMkLst>
            <pc:docMk/>
            <pc:sldMk cId="1657825312" sldId="7993"/>
            <ac:spMk id="7" creationId="{1C6EB148-20E8-7BF7-0243-DDB18B3AA8DA}"/>
          </ac:spMkLst>
        </pc:spChg>
        <pc:spChg chg="add mod">
          <ac:chgData name="FoustB" userId="036fd538-e6a0-4478-b832-b99ce6775b9a" providerId="ADAL" clId="{6543E58C-A95E-4AAD-8A4A-DB0792963A68}" dt="2023-09-18T17:38:00.842" v="2694"/>
          <ac:spMkLst>
            <pc:docMk/>
            <pc:sldMk cId="1657825312" sldId="7993"/>
            <ac:spMk id="8" creationId="{B66F3642-4091-E761-805F-E5CBE79AA331}"/>
          </ac:spMkLst>
        </pc:spChg>
        <pc:spChg chg="del">
          <ac:chgData name="FoustB" userId="036fd538-e6a0-4478-b832-b99ce6775b9a" providerId="ADAL" clId="{6543E58C-A95E-4AAD-8A4A-DB0792963A68}" dt="2023-09-18T17:38:00.580" v="2693" actId="478"/>
          <ac:spMkLst>
            <pc:docMk/>
            <pc:sldMk cId="1657825312" sldId="7993"/>
            <ac:spMk id="10" creationId="{3BF6E849-BDA5-D725-707D-8B42DD6A835E}"/>
          </ac:spMkLst>
        </pc:spChg>
      </pc:sldChg>
      <pc:sldChg chg="modSp add del mod">
        <pc:chgData name="FoustB" userId="036fd538-e6a0-4478-b832-b99ce6775b9a" providerId="ADAL" clId="{6543E58C-A95E-4AAD-8A4A-DB0792963A68}" dt="2023-09-18T17:36:15.593" v="2671" actId="47"/>
        <pc:sldMkLst>
          <pc:docMk/>
          <pc:sldMk cId="2299467645" sldId="7994"/>
        </pc:sldMkLst>
        <pc:spChg chg="mod">
          <ac:chgData name="FoustB" userId="036fd538-e6a0-4478-b832-b99ce6775b9a" providerId="ADAL" clId="{6543E58C-A95E-4AAD-8A4A-DB0792963A68}" dt="2023-09-18T17:34:35.585" v="2656" actId="255"/>
          <ac:spMkLst>
            <pc:docMk/>
            <pc:sldMk cId="2299467645" sldId="7994"/>
            <ac:spMk id="3" creationId="{A6623448-2B06-6667-C658-0BB647CA534F}"/>
          </ac:spMkLst>
        </pc:spChg>
      </pc:sldChg>
      <pc:sldChg chg="addSp delSp modSp add mod delAnim">
        <pc:chgData name="FoustB" userId="036fd538-e6a0-4478-b832-b99ce6775b9a" providerId="ADAL" clId="{6543E58C-A95E-4AAD-8A4A-DB0792963A68}" dt="2023-09-18T17:38:04.574" v="2696"/>
        <pc:sldMkLst>
          <pc:docMk/>
          <pc:sldMk cId="287709371" sldId="7995"/>
        </pc:sldMkLst>
        <pc:spChg chg="add mod">
          <ac:chgData name="FoustB" userId="036fd538-e6a0-4478-b832-b99ce6775b9a" providerId="ADAL" clId="{6543E58C-A95E-4AAD-8A4A-DB0792963A68}" dt="2023-09-18T17:38:04.574" v="2696"/>
          <ac:spMkLst>
            <pc:docMk/>
            <pc:sldMk cId="287709371" sldId="7995"/>
            <ac:spMk id="2" creationId="{C6CD2C92-8035-1FC7-65A7-93F062B63DC3}"/>
          </ac:spMkLst>
        </pc:spChg>
        <pc:spChg chg="mod">
          <ac:chgData name="FoustB" userId="036fd538-e6a0-4478-b832-b99ce6775b9a" providerId="ADAL" clId="{6543E58C-A95E-4AAD-8A4A-DB0792963A68}" dt="2023-09-18T17:35:39.181" v="2670" actId="14100"/>
          <ac:spMkLst>
            <pc:docMk/>
            <pc:sldMk cId="287709371" sldId="7995"/>
            <ac:spMk id="3" creationId="{A6623448-2B06-6667-C658-0BB647CA534F}"/>
          </ac:spMkLst>
        </pc:spChg>
        <pc:spChg chg="del">
          <ac:chgData name="FoustB" userId="036fd538-e6a0-4478-b832-b99ce6775b9a" providerId="ADAL" clId="{6543E58C-A95E-4AAD-8A4A-DB0792963A68}" dt="2023-09-18T17:34:48.100" v="2658" actId="478"/>
          <ac:spMkLst>
            <pc:docMk/>
            <pc:sldMk cId="287709371" sldId="7995"/>
            <ac:spMk id="7" creationId="{1C6EB148-20E8-7BF7-0243-DDB18B3AA8DA}"/>
          </ac:spMkLst>
        </pc:spChg>
        <pc:spChg chg="del">
          <ac:chgData name="FoustB" userId="036fd538-e6a0-4478-b832-b99ce6775b9a" providerId="ADAL" clId="{6543E58C-A95E-4AAD-8A4A-DB0792963A68}" dt="2023-09-18T17:38:04.290" v="2695" actId="478"/>
          <ac:spMkLst>
            <pc:docMk/>
            <pc:sldMk cId="287709371" sldId="7995"/>
            <ac:spMk id="10" creationId="{3BF6E849-BDA5-D725-707D-8B42DD6A835E}"/>
          </ac:spMkLst>
        </pc:spChg>
      </pc:sldChg>
      <pc:sldChg chg="addSp delSp modSp add mod modAnim">
        <pc:chgData name="FoustB" userId="036fd538-e6a0-4478-b832-b99ce6775b9a" providerId="ADAL" clId="{6543E58C-A95E-4AAD-8A4A-DB0792963A68}" dt="2023-09-18T17:38:56.816" v="2753"/>
        <pc:sldMkLst>
          <pc:docMk/>
          <pc:sldMk cId="1006644331" sldId="7996"/>
        </pc:sldMkLst>
        <pc:spChg chg="add mod">
          <ac:chgData name="FoustB" userId="036fd538-e6a0-4478-b832-b99ce6775b9a" providerId="ADAL" clId="{6543E58C-A95E-4AAD-8A4A-DB0792963A68}" dt="2023-09-18T17:38:50.392" v="2752" actId="207"/>
          <ac:spMkLst>
            <pc:docMk/>
            <pc:sldMk cId="1006644331" sldId="7996"/>
            <ac:spMk id="2" creationId="{116ECEB0-0B44-7087-44F2-5AA0DA348B17}"/>
          </ac:spMkLst>
        </pc:spChg>
        <pc:spChg chg="mod">
          <ac:chgData name="FoustB" userId="036fd538-e6a0-4478-b832-b99ce6775b9a" providerId="ADAL" clId="{6543E58C-A95E-4AAD-8A4A-DB0792963A68}" dt="2023-09-18T17:37:00.868" v="2689" actId="14100"/>
          <ac:spMkLst>
            <pc:docMk/>
            <pc:sldMk cId="1006644331" sldId="7996"/>
            <ac:spMk id="3" creationId="{A6623448-2B06-6667-C658-0BB647CA534F}"/>
          </ac:spMkLst>
        </pc:spChg>
        <pc:spChg chg="add mod">
          <ac:chgData name="FoustB" userId="036fd538-e6a0-4478-b832-b99ce6775b9a" providerId="ADAL" clId="{6543E58C-A95E-4AAD-8A4A-DB0792963A68}" dt="2023-09-18T17:38:07.982" v="2698"/>
          <ac:spMkLst>
            <pc:docMk/>
            <pc:sldMk cId="1006644331" sldId="7996"/>
            <ac:spMk id="5" creationId="{65262449-CA5A-EE93-83C7-20C52F5F9DBC}"/>
          </ac:spMkLst>
        </pc:spChg>
        <pc:spChg chg="del">
          <ac:chgData name="FoustB" userId="036fd538-e6a0-4478-b832-b99ce6775b9a" providerId="ADAL" clId="{6543E58C-A95E-4AAD-8A4A-DB0792963A68}" dt="2023-09-18T17:38:07.681" v="2697" actId="478"/>
          <ac:spMkLst>
            <pc:docMk/>
            <pc:sldMk cId="1006644331" sldId="7996"/>
            <ac:spMk id="10" creationId="{3BF6E849-BDA5-D725-707D-8B42DD6A835E}"/>
          </ac:spMkLst>
        </pc:spChg>
      </pc:sldChg>
      <pc:sldChg chg="add del">
        <pc:chgData name="FoustB" userId="036fd538-e6a0-4478-b832-b99ce6775b9a" providerId="ADAL" clId="{6543E58C-A95E-4AAD-8A4A-DB0792963A68}" dt="2023-09-18T17:40:07.822" v="2826" actId="47"/>
        <pc:sldMkLst>
          <pc:docMk/>
          <pc:sldMk cId="598666935" sldId="7997"/>
        </pc:sldMkLst>
      </pc:sldChg>
      <pc:sldChg chg="addSp delSp modSp add mod modAnim">
        <pc:chgData name="FoustB" userId="036fd538-e6a0-4478-b832-b99ce6775b9a" providerId="ADAL" clId="{6543E58C-A95E-4AAD-8A4A-DB0792963A68}" dt="2023-09-18T17:40:57.996" v="2894"/>
        <pc:sldMkLst>
          <pc:docMk/>
          <pc:sldMk cId="2771868804" sldId="7998"/>
        </pc:sldMkLst>
        <pc:spChg chg="add del">
          <ac:chgData name="FoustB" userId="036fd538-e6a0-4478-b832-b99ce6775b9a" providerId="ADAL" clId="{6543E58C-A95E-4AAD-8A4A-DB0792963A68}" dt="2023-09-18T17:40:18.218" v="2828" actId="478"/>
          <ac:spMkLst>
            <pc:docMk/>
            <pc:sldMk cId="2771868804" sldId="7998"/>
            <ac:spMk id="2" creationId="{116ECEB0-0B44-7087-44F2-5AA0DA348B17}"/>
          </ac:spMkLst>
        </pc:spChg>
        <pc:spChg chg="del">
          <ac:chgData name="FoustB" userId="036fd538-e6a0-4478-b832-b99ce6775b9a" providerId="ADAL" clId="{6543E58C-A95E-4AAD-8A4A-DB0792963A68}" dt="2023-09-18T17:39:08.298" v="2755" actId="478"/>
          <ac:spMkLst>
            <pc:docMk/>
            <pc:sldMk cId="2771868804" sldId="7998"/>
            <ac:spMk id="5" creationId="{65262449-CA5A-EE93-83C7-20C52F5F9DBC}"/>
          </ac:spMkLst>
        </pc:spChg>
        <pc:spChg chg="add mod">
          <ac:chgData name="FoustB" userId="036fd538-e6a0-4478-b832-b99ce6775b9a" providerId="ADAL" clId="{6543E58C-A95E-4AAD-8A4A-DB0792963A68}" dt="2023-09-18T17:39:55.081" v="2823" actId="1076"/>
          <ac:spMkLst>
            <pc:docMk/>
            <pc:sldMk cId="2771868804" sldId="7998"/>
            <ac:spMk id="7" creationId="{531C1BB2-817F-9E4B-8FCF-28A9EE1CCF6F}"/>
          </ac:spMkLst>
        </pc:spChg>
        <pc:spChg chg="add mod">
          <ac:chgData name="FoustB" userId="036fd538-e6a0-4478-b832-b99ce6775b9a" providerId="ADAL" clId="{6543E58C-A95E-4AAD-8A4A-DB0792963A68}" dt="2023-09-18T17:40:56.122" v="2893" actId="1076"/>
          <ac:spMkLst>
            <pc:docMk/>
            <pc:sldMk cId="2771868804" sldId="7998"/>
            <ac:spMk id="8" creationId="{4F108878-2C2E-1B50-1976-E9A52BB9E1AE}"/>
          </ac:spMkLst>
        </pc:spChg>
      </pc:sldChg>
      <pc:sldChg chg="delSp modSp add mod modAnim">
        <pc:chgData name="FoustB" userId="036fd538-e6a0-4478-b832-b99ce6775b9a" providerId="ADAL" clId="{6543E58C-A95E-4AAD-8A4A-DB0792963A68}" dt="2023-09-18T17:53:01.082" v="2902" actId="115"/>
        <pc:sldMkLst>
          <pc:docMk/>
          <pc:sldMk cId="2676637769" sldId="7999"/>
        </pc:sldMkLst>
        <pc:spChg chg="del">
          <ac:chgData name="FoustB" userId="036fd538-e6a0-4478-b832-b99ce6775b9a" providerId="ADAL" clId="{6543E58C-A95E-4AAD-8A4A-DB0792963A68}" dt="2023-09-18T17:40:23.297" v="2829" actId="478"/>
          <ac:spMkLst>
            <pc:docMk/>
            <pc:sldMk cId="2676637769" sldId="7999"/>
            <ac:spMk id="2" creationId="{116ECEB0-0B44-7087-44F2-5AA0DA348B17}"/>
          </ac:spMkLst>
        </pc:spChg>
        <pc:spChg chg="mod">
          <ac:chgData name="FoustB" userId="036fd538-e6a0-4478-b832-b99ce6775b9a" providerId="ADAL" clId="{6543E58C-A95E-4AAD-8A4A-DB0792963A68}" dt="2023-09-18T17:53:01.082" v="2902" actId="115"/>
          <ac:spMkLst>
            <pc:docMk/>
            <pc:sldMk cId="2676637769" sldId="7999"/>
            <ac:spMk id="3" creationId="{A6623448-2B06-6667-C658-0BB647CA534F}"/>
          </ac:spMkLst>
        </pc:spChg>
      </pc:sldChg>
      <pc:sldChg chg="addSp delSp modSp add mod modAnim">
        <pc:chgData name="FoustB" userId="036fd538-e6a0-4478-b832-b99ce6775b9a" providerId="ADAL" clId="{6543E58C-A95E-4AAD-8A4A-DB0792963A68}" dt="2023-09-18T18:02:48.307" v="2928"/>
        <pc:sldMkLst>
          <pc:docMk/>
          <pc:sldMk cId="104917567" sldId="8000"/>
        </pc:sldMkLst>
        <pc:spChg chg="add mod">
          <ac:chgData name="FoustB" userId="036fd538-e6a0-4478-b832-b99ce6775b9a" providerId="ADAL" clId="{6543E58C-A95E-4AAD-8A4A-DB0792963A68}" dt="2023-09-18T18:02:46.102" v="2927" actId="1076"/>
          <ac:spMkLst>
            <pc:docMk/>
            <pc:sldMk cId="104917567" sldId="8000"/>
            <ac:spMk id="2" creationId="{77E65470-0B2E-3734-1082-5491C60ABF9F}"/>
          </ac:spMkLst>
        </pc:spChg>
        <pc:spChg chg="mod">
          <ac:chgData name="FoustB" userId="036fd538-e6a0-4478-b832-b99ce6775b9a" providerId="ADAL" clId="{6543E58C-A95E-4AAD-8A4A-DB0792963A68}" dt="2023-09-18T17:55:07.323" v="2916" actId="255"/>
          <ac:spMkLst>
            <pc:docMk/>
            <pc:sldMk cId="104917567" sldId="8000"/>
            <ac:spMk id="3" creationId="{A6623448-2B06-6667-C658-0BB647CA534F}"/>
          </ac:spMkLst>
        </pc:spChg>
        <pc:spChg chg="del">
          <ac:chgData name="FoustB" userId="036fd538-e6a0-4478-b832-b99ce6775b9a" providerId="ADAL" clId="{6543E58C-A95E-4AAD-8A4A-DB0792963A68}" dt="2023-09-18T17:54:45.489" v="2912" actId="478"/>
          <ac:spMkLst>
            <pc:docMk/>
            <pc:sldMk cId="104917567" sldId="8000"/>
            <ac:spMk id="7" creationId="{531C1BB2-817F-9E4B-8FCF-28A9EE1CCF6F}"/>
          </ac:spMkLst>
        </pc:spChg>
        <pc:picChg chg="mod">
          <ac:chgData name="FoustB" userId="036fd538-e6a0-4478-b832-b99ce6775b9a" providerId="ADAL" clId="{6543E58C-A95E-4AAD-8A4A-DB0792963A68}" dt="2023-09-18T18:02:37.932" v="2924" actId="1076"/>
          <ac:picMkLst>
            <pc:docMk/>
            <pc:sldMk cId="104917567" sldId="8000"/>
            <ac:picMk id="4" creationId="{77F66A4C-EA98-C302-3083-64AEC16DD2EF}"/>
          </ac:picMkLst>
        </pc:picChg>
      </pc:sldChg>
      <pc:sldChg chg="addSp modSp add mod modAnim">
        <pc:chgData name="FoustB" userId="036fd538-e6a0-4478-b832-b99ce6775b9a" providerId="ADAL" clId="{6543E58C-A95E-4AAD-8A4A-DB0792963A68}" dt="2023-09-18T18:03:46.492" v="2994"/>
        <pc:sldMkLst>
          <pc:docMk/>
          <pc:sldMk cId="98742908" sldId="8001"/>
        </pc:sldMkLst>
        <pc:spChg chg="mod">
          <ac:chgData name="FoustB" userId="036fd538-e6a0-4478-b832-b99ce6775b9a" providerId="ADAL" clId="{6543E58C-A95E-4AAD-8A4A-DB0792963A68}" dt="2023-09-18T18:03:14.321" v="2938" actId="207"/>
          <ac:spMkLst>
            <pc:docMk/>
            <pc:sldMk cId="98742908" sldId="8001"/>
            <ac:spMk id="3" creationId="{A6623448-2B06-6667-C658-0BB647CA534F}"/>
          </ac:spMkLst>
        </pc:spChg>
        <pc:spChg chg="add mod">
          <ac:chgData name="FoustB" userId="036fd538-e6a0-4478-b832-b99ce6775b9a" providerId="ADAL" clId="{6543E58C-A95E-4AAD-8A4A-DB0792963A68}" dt="2023-09-18T18:03:44.525" v="2993" actId="1076"/>
          <ac:spMkLst>
            <pc:docMk/>
            <pc:sldMk cId="98742908" sldId="8001"/>
            <ac:spMk id="5" creationId="{B37AFEB6-1F7E-BA2C-48F7-0A324891B12A}"/>
          </ac:spMkLst>
        </pc:spChg>
      </pc:sldChg>
      <pc:sldChg chg="modSp add modAnim">
        <pc:chgData name="FoustB" userId="036fd538-e6a0-4478-b832-b99ce6775b9a" providerId="ADAL" clId="{6543E58C-A95E-4AAD-8A4A-DB0792963A68}" dt="2023-09-18T18:07:32.121" v="3005" actId="207"/>
        <pc:sldMkLst>
          <pc:docMk/>
          <pc:sldMk cId="35938251" sldId="8002"/>
        </pc:sldMkLst>
        <pc:spChg chg="mod">
          <ac:chgData name="FoustB" userId="036fd538-e6a0-4478-b832-b99ce6775b9a" providerId="ADAL" clId="{6543E58C-A95E-4AAD-8A4A-DB0792963A68}" dt="2023-09-18T18:07:32.121" v="3005" actId="207"/>
          <ac:spMkLst>
            <pc:docMk/>
            <pc:sldMk cId="35938251" sldId="8002"/>
            <ac:spMk id="3" creationId="{A6623448-2B06-6667-C658-0BB647CA534F}"/>
          </ac:spMkLst>
        </pc:spChg>
      </pc:sldChg>
      <pc:sldChg chg="modSp add mod">
        <pc:chgData name="FoustB" userId="036fd538-e6a0-4478-b832-b99ce6775b9a" providerId="ADAL" clId="{6543E58C-A95E-4AAD-8A4A-DB0792963A68}" dt="2023-09-18T18:07:41.962" v="3008" actId="207"/>
        <pc:sldMkLst>
          <pc:docMk/>
          <pc:sldMk cId="1176297177" sldId="8003"/>
        </pc:sldMkLst>
        <pc:spChg chg="mod">
          <ac:chgData name="FoustB" userId="036fd538-e6a0-4478-b832-b99ce6775b9a" providerId="ADAL" clId="{6543E58C-A95E-4AAD-8A4A-DB0792963A68}" dt="2023-09-18T18:07:41.962" v="3008" actId="207"/>
          <ac:spMkLst>
            <pc:docMk/>
            <pc:sldMk cId="1176297177" sldId="8003"/>
            <ac:spMk id="3" creationId="{A6623448-2B06-6667-C658-0BB647CA534F}"/>
          </ac:spMkLst>
        </pc:spChg>
      </pc:sldChg>
      <pc:sldChg chg="modSp add mod">
        <pc:chgData name="FoustB" userId="036fd538-e6a0-4478-b832-b99ce6775b9a" providerId="ADAL" clId="{6543E58C-A95E-4AAD-8A4A-DB0792963A68}" dt="2023-09-18T18:07:49.798" v="3011" actId="207"/>
        <pc:sldMkLst>
          <pc:docMk/>
          <pc:sldMk cId="3951111971" sldId="8004"/>
        </pc:sldMkLst>
        <pc:spChg chg="mod">
          <ac:chgData name="FoustB" userId="036fd538-e6a0-4478-b832-b99ce6775b9a" providerId="ADAL" clId="{6543E58C-A95E-4AAD-8A4A-DB0792963A68}" dt="2023-09-18T18:07:49.798" v="3011" actId="207"/>
          <ac:spMkLst>
            <pc:docMk/>
            <pc:sldMk cId="3951111971" sldId="8004"/>
            <ac:spMk id="3" creationId="{A6623448-2B06-6667-C658-0BB647CA534F}"/>
          </ac:spMkLst>
        </pc:spChg>
      </pc:sldChg>
      <pc:sldChg chg="modSp add mod">
        <pc:chgData name="FoustB" userId="036fd538-e6a0-4478-b832-b99ce6775b9a" providerId="ADAL" clId="{6543E58C-A95E-4AAD-8A4A-DB0792963A68}" dt="2023-09-22T16:42:02.605" v="3677" actId="115"/>
        <pc:sldMkLst>
          <pc:docMk/>
          <pc:sldMk cId="69207910" sldId="8005"/>
        </pc:sldMkLst>
        <pc:spChg chg="mod">
          <ac:chgData name="FoustB" userId="036fd538-e6a0-4478-b832-b99ce6775b9a" providerId="ADAL" clId="{6543E58C-A95E-4AAD-8A4A-DB0792963A68}" dt="2023-09-22T16:42:02.605" v="3677" actId="115"/>
          <ac:spMkLst>
            <pc:docMk/>
            <pc:sldMk cId="69207910" sldId="8005"/>
            <ac:spMk id="3" creationId="{A6623448-2B06-6667-C658-0BB647CA534F}"/>
          </ac:spMkLst>
        </pc:spChg>
      </pc:sldChg>
      <pc:sldChg chg="delSp modSp add mod">
        <pc:chgData name="FoustB" userId="036fd538-e6a0-4478-b832-b99ce6775b9a" providerId="ADAL" clId="{6543E58C-A95E-4AAD-8A4A-DB0792963A68}" dt="2023-09-18T18:08:24.506" v="3020" actId="478"/>
        <pc:sldMkLst>
          <pc:docMk/>
          <pc:sldMk cId="1422244550" sldId="8006"/>
        </pc:sldMkLst>
        <pc:spChg chg="mod">
          <ac:chgData name="FoustB" userId="036fd538-e6a0-4478-b832-b99ce6775b9a" providerId="ADAL" clId="{6543E58C-A95E-4AAD-8A4A-DB0792963A68}" dt="2023-09-18T18:08:19.731" v="3019" actId="207"/>
          <ac:spMkLst>
            <pc:docMk/>
            <pc:sldMk cId="1422244550" sldId="8006"/>
            <ac:spMk id="3" creationId="{A6623448-2B06-6667-C658-0BB647CA534F}"/>
          </ac:spMkLst>
        </pc:spChg>
        <pc:spChg chg="del">
          <ac:chgData name="FoustB" userId="036fd538-e6a0-4478-b832-b99ce6775b9a" providerId="ADAL" clId="{6543E58C-A95E-4AAD-8A4A-DB0792963A68}" dt="2023-09-18T18:08:24.506" v="3020" actId="478"/>
          <ac:spMkLst>
            <pc:docMk/>
            <pc:sldMk cId="1422244550" sldId="8006"/>
            <ac:spMk id="5" creationId="{B37AFEB6-1F7E-BA2C-48F7-0A324891B12A}"/>
          </ac:spMkLst>
        </pc:spChg>
      </pc:sldChg>
      <pc:sldChg chg="addSp delSp modSp add mod modAnim">
        <pc:chgData name="FoustB" userId="036fd538-e6a0-4478-b832-b99ce6775b9a" providerId="ADAL" clId="{6543E58C-A95E-4AAD-8A4A-DB0792963A68}" dt="2023-09-18T18:19:58.434" v="3346" actId="20577"/>
        <pc:sldMkLst>
          <pc:docMk/>
          <pc:sldMk cId="2775701103" sldId="8007"/>
        </pc:sldMkLst>
        <pc:spChg chg="mod">
          <ac:chgData name="FoustB" userId="036fd538-e6a0-4478-b832-b99ce6775b9a" providerId="ADAL" clId="{6543E58C-A95E-4AAD-8A4A-DB0792963A68}" dt="2023-09-18T18:10:02.566" v="3088" actId="14100"/>
          <ac:spMkLst>
            <pc:docMk/>
            <pc:sldMk cId="2775701103" sldId="8007"/>
            <ac:spMk id="2" creationId="{77E65470-0B2E-3734-1082-5491C60ABF9F}"/>
          </ac:spMkLst>
        </pc:spChg>
        <pc:spChg chg="mod">
          <ac:chgData name="FoustB" userId="036fd538-e6a0-4478-b832-b99ce6775b9a" providerId="ADAL" clId="{6543E58C-A95E-4AAD-8A4A-DB0792963A68}" dt="2023-09-18T18:09:08.187" v="3029" actId="14100"/>
          <ac:spMkLst>
            <pc:docMk/>
            <pc:sldMk cId="2775701103" sldId="8007"/>
            <ac:spMk id="3" creationId="{A6623448-2B06-6667-C658-0BB647CA534F}"/>
          </ac:spMkLst>
        </pc:spChg>
        <pc:spChg chg="del">
          <ac:chgData name="FoustB" userId="036fd538-e6a0-4478-b832-b99ce6775b9a" providerId="ADAL" clId="{6543E58C-A95E-4AAD-8A4A-DB0792963A68}" dt="2023-09-18T18:08:48.089" v="3022" actId="478"/>
          <ac:spMkLst>
            <pc:docMk/>
            <pc:sldMk cId="2775701103" sldId="8007"/>
            <ac:spMk id="5" creationId="{B37AFEB6-1F7E-BA2C-48F7-0A324891B12A}"/>
          </ac:spMkLst>
        </pc:spChg>
        <pc:spChg chg="add mod">
          <ac:chgData name="FoustB" userId="036fd538-e6a0-4478-b832-b99ce6775b9a" providerId="ADAL" clId="{6543E58C-A95E-4AAD-8A4A-DB0792963A68}" dt="2023-09-18T18:19:45.150" v="3306" actId="14100"/>
          <ac:spMkLst>
            <pc:docMk/>
            <pc:sldMk cId="2775701103" sldId="8007"/>
            <ac:spMk id="7" creationId="{23CA01FB-39D2-1AB6-B6D3-D751AF1EA366}"/>
          </ac:spMkLst>
        </pc:spChg>
        <pc:spChg chg="add mod">
          <ac:chgData name="FoustB" userId="036fd538-e6a0-4478-b832-b99ce6775b9a" providerId="ADAL" clId="{6543E58C-A95E-4AAD-8A4A-DB0792963A68}" dt="2023-09-18T18:19:58.434" v="3346" actId="20577"/>
          <ac:spMkLst>
            <pc:docMk/>
            <pc:sldMk cId="2775701103" sldId="8007"/>
            <ac:spMk id="8" creationId="{C4925C87-2B84-CD8D-2FB5-5E99F784F428}"/>
          </ac:spMkLst>
        </pc:spChg>
      </pc:sldChg>
      <pc:sldChg chg="addSp delSp modSp add mod delAnim">
        <pc:chgData name="FoustB" userId="036fd538-e6a0-4478-b832-b99ce6775b9a" providerId="ADAL" clId="{6543E58C-A95E-4AAD-8A4A-DB0792963A68}" dt="2023-09-18T18:32:31.268" v="3412" actId="478"/>
        <pc:sldMkLst>
          <pc:docMk/>
          <pc:sldMk cId="80217898" sldId="8008"/>
        </pc:sldMkLst>
        <pc:spChg chg="del mod">
          <ac:chgData name="FoustB" userId="036fd538-e6a0-4478-b832-b99ce6775b9a" providerId="ADAL" clId="{6543E58C-A95E-4AAD-8A4A-DB0792963A68}" dt="2023-09-18T18:29:14.726" v="3401" actId="478"/>
          <ac:spMkLst>
            <pc:docMk/>
            <pc:sldMk cId="80217898" sldId="8008"/>
            <ac:spMk id="2" creationId="{77E65470-0B2E-3734-1082-5491C60ABF9F}"/>
          </ac:spMkLst>
        </pc:spChg>
        <pc:spChg chg="del mod">
          <ac:chgData name="FoustB" userId="036fd538-e6a0-4478-b832-b99ce6775b9a" providerId="ADAL" clId="{6543E58C-A95E-4AAD-8A4A-DB0792963A68}" dt="2023-09-18T18:32:31.268" v="3412" actId="478"/>
          <ac:spMkLst>
            <pc:docMk/>
            <pc:sldMk cId="80217898" sldId="8008"/>
            <ac:spMk id="3" creationId="{A6623448-2B06-6667-C658-0BB647CA534F}"/>
          </ac:spMkLst>
        </pc:spChg>
        <pc:spChg chg="del">
          <ac:chgData name="FoustB" userId="036fd538-e6a0-4478-b832-b99ce6775b9a" providerId="ADAL" clId="{6543E58C-A95E-4AAD-8A4A-DB0792963A68}" dt="2023-09-18T18:32:27.991" v="3410" actId="478"/>
          <ac:spMkLst>
            <pc:docMk/>
            <pc:sldMk cId="80217898" sldId="8008"/>
            <ac:spMk id="6" creationId="{57F77C70-4D54-23D6-992F-DC300E8DC24A}"/>
          </ac:spMkLst>
        </pc:spChg>
        <pc:spChg chg="del">
          <ac:chgData name="FoustB" userId="036fd538-e6a0-4478-b832-b99ce6775b9a" providerId="ADAL" clId="{6543E58C-A95E-4AAD-8A4A-DB0792963A68}" dt="2023-09-18T18:14:32.658" v="3295" actId="478"/>
          <ac:spMkLst>
            <pc:docMk/>
            <pc:sldMk cId="80217898" sldId="8008"/>
            <ac:spMk id="7" creationId="{23CA01FB-39D2-1AB6-B6D3-D751AF1EA366}"/>
          </ac:spMkLst>
        </pc:spChg>
        <pc:spChg chg="del">
          <ac:chgData name="FoustB" userId="036fd538-e6a0-4478-b832-b99ce6775b9a" providerId="ADAL" clId="{6543E58C-A95E-4AAD-8A4A-DB0792963A68}" dt="2023-09-18T18:14:30.976" v="3294" actId="478"/>
          <ac:spMkLst>
            <pc:docMk/>
            <pc:sldMk cId="80217898" sldId="8008"/>
            <ac:spMk id="8" creationId="{C4925C87-2B84-CD8D-2FB5-5E99F784F428}"/>
          </ac:spMkLst>
        </pc:spChg>
        <pc:picChg chg="del">
          <ac:chgData name="FoustB" userId="036fd538-e6a0-4478-b832-b99ce6775b9a" providerId="ADAL" clId="{6543E58C-A95E-4AAD-8A4A-DB0792963A68}" dt="2023-09-18T18:32:29.605" v="3411" actId="478"/>
          <ac:picMkLst>
            <pc:docMk/>
            <pc:sldMk cId="80217898" sldId="8008"/>
            <ac:picMk id="4" creationId="{77F66A4C-EA98-C302-3083-64AEC16DD2EF}"/>
          </ac:picMkLst>
        </pc:picChg>
        <pc:picChg chg="add del">
          <ac:chgData name="FoustB" userId="036fd538-e6a0-4478-b832-b99ce6775b9a" providerId="ADAL" clId="{6543E58C-A95E-4AAD-8A4A-DB0792963A68}" dt="2023-09-18T18:32:17.731" v="3408" actId="478"/>
          <ac:picMkLst>
            <pc:docMk/>
            <pc:sldMk cId="80217898" sldId="8008"/>
            <ac:picMk id="1026" creationId="{4C21D458-9701-763C-9E24-B7AEE00CE907}"/>
          </ac:picMkLst>
        </pc:picChg>
        <pc:picChg chg="add mod">
          <ac:chgData name="FoustB" userId="036fd538-e6a0-4478-b832-b99ce6775b9a" providerId="ADAL" clId="{6543E58C-A95E-4AAD-8A4A-DB0792963A68}" dt="2023-09-18T18:32:25.100" v="3409" actId="1076"/>
          <ac:picMkLst>
            <pc:docMk/>
            <pc:sldMk cId="80217898" sldId="8008"/>
            <ac:picMk id="1028" creationId="{D3881342-39F8-7774-E5DD-4C88BCAD5F13}"/>
          </ac:picMkLst>
        </pc:picChg>
      </pc:sldChg>
      <pc:sldChg chg="modSp add mod modAnim">
        <pc:chgData name="FoustB" userId="036fd538-e6a0-4478-b832-b99ce6775b9a" providerId="ADAL" clId="{6543E58C-A95E-4AAD-8A4A-DB0792963A68}" dt="2023-09-18T18:34:18.610" v="3435" actId="1076"/>
        <pc:sldMkLst>
          <pc:docMk/>
          <pc:sldMk cId="3663755276" sldId="8009"/>
        </pc:sldMkLst>
        <pc:spChg chg="mod">
          <ac:chgData name="FoustB" userId="036fd538-e6a0-4478-b832-b99ce6775b9a" providerId="ADAL" clId="{6543E58C-A95E-4AAD-8A4A-DB0792963A68}" dt="2023-09-18T18:34:18.610" v="3435" actId="1076"/>
          <ac:spMkLst>
            <pc:docMk/>
            <pc:sldMk cId="3663755276" sldId="8009"/>
            <ac:spMk id="2" creationId="{77E65470-0B2E-3734-1082-5491C60ABF9F}"/>
          </ac:spMkLst>
        </pc:spChg>
      </pc:sldChg>
      <pc:sldChg chg="delSp modSp add mod">
        <pc:chgData name="FoustB" userId="036fd538-e6a0-4478-b832-b99ce6775b9a" providerId="ADAL" clId="{6543E58C-A95E-4AAD-8A4A-DB0792963A68}" dt="2023-09-18T18:32:48.016" v="3419" actId="1076"/>
        <pc:sldMkLst>
          <pc:docMk/>
          <pc:sldMk cId="1895746837" sldId="8010"/>
        </pc:sldMkLst>
        <pc:spChg chg="del">
          <ac:chgData name="FoustB" userId="036fd538-e6a0-4478-b832-b99ce6775b9a" providerId="ADAL" clId="{6543E58C-A95E-4AAD-8A4A-DB0792963A68}" dt="2023-09-18T18:32:39.654" v="3416" actId="478"/>
          <ac:spMkLst>
            <pc:docMk/>
            <pc:sldMk cId="1895746837" sldId="8010"/>
            <ac:spMk id="3" creationId="{A6623448-2B06-6667-C658-0BB647CA534F}"/>
          </ac:spMkLst>
        </pc:spChg>
        <pc:spChg chg="del">
          <ac:chgData name="FoustB" userId="036fd538-e6a0-4478-b832-b99ce6775b9a" providerId="ADAL" clId="{6543E58C-A95E-4AAD-8A4A-DB0792963A68}" dt="2023-09-18T18:32:37.834" v="3415" actId="478"/>
          <ac:spMkLst>
            <pc:docMk/>
            <pc:sldMk cId="1895746837" sldId="8010"/>
            <ac:spMk id="6" creationId="{57F77C70-4D54-23D6-992F-DC300E8DC24A}"/>
          </ac:spMkLst>
        </pc:spChg>
        <pc:picChg chg="del">
          <ac:chgData name="FoustB" userId="036fd538-e6a0-4478-b832-b99ce6775b9a" providerId="ADAL" clId="{6543E58C-A95E-4AAD-8A4A-DB0792963A68}" dt="2023-09-18T18:32:36.108" v="3414" actId="478"/>
          <ac:picMkLst>
            <pc:docMk/>
            <pc:sldMk cId="1895746837" sldId="8010"/>
            <ac:picMk id="4" creationId="{77F66A4C-EA98-C302-3083-64AEC16DD2EF}"/>
          </ac:picMkLst>
        </pc:picChg>
        <pc:picChg chg="mod">
          <ac:chgData name="FoustB" userId="036fd538-e6a0-4478-b832-b99ce6775b9a" providerId="ADAL" clId="{6543E58C-A95E-4AAD-8A4A-DB0792963A68}" dt="2023-09-18T18:32:48.016" v="3419" actId="1076"/>
          <ac:picMkLst>
            <pc:docMk/>
            <pc:sldMk cId="1895746837" sldId="8010"/>
            <ac:picMk id="1026" creationId="{4C21D458-9701-763C-9E24-B7AEE00CE907}"/>
          </ac:picMkLst>
        </pc:picChg>
        <pc:picChg chg="del">
          <ac:chgData name="FoustB" userId="036fd538-e6a0-4478-b832-b99ce6775b9a" providerId="ADAL" clId="{6543E58C-A95E-4AAD-8A4A-DB0792963A68}" dt="2023-09-18T18:32:34.775" v="3413" actId="478"/>
          <ac:picMkLst>
            <pc:docMk/>
            <pc:sldMk cId="1895746837" sldId="8010"/>
            <ac:picMk id="1028" creationId="{D3881342-39F8-7774-E5DD-4C88BCAD5F13}"/>
          </ac:picMkLst>
        </pc:picChg>
      </pc:sldChg>
      <pc:sldChg chg="delSp modSp add mod modAnim">
        <pc:chgData name="FoustB" userId="036fd538-e6a0-4478-b832-b99ce6775b9a" providerId="ADAL" clId="{6543E58C-A95E-4AAD-8A4A-DB0792963A68}" dt="2023-09-18T18:34:22.782" v="3436" actId="478"/>
        <pc:sldMkLst>
          <pc:docMk/>
          <pc:sldMk cId="598219583" sldId="8011"/>
        </pc:sldMkLst>
        <pc:spChg chg="del">
          <ac:chgData name="FoustB" userId="036fd538-e6a0-4478-b832-b99ce6775b9a" providerId="ADAL" clId="{6543E58C-A95E-4AAD-8A4A-DB0792963A68}" dt="2023-09-18T18:34:22.782" v="3436" actId="478"/>
          <ac:spMkLst>
            <pc:docMk/>
            <pc:sldMk cId="598219583" sldId="8011"/>
            <ac:spMk id="2" creationId="{77E65470-0B2E-3734-1082-5491C60ABF9F}"/>
          </ac:spMkLst>
        </pc:spChg>
        <pc:spChg chg="mod">
          <ac:chgData name="FoustB" userId="036fd538-e6a0-4478-b832-b99ce6775b9a" providerId="ADAL" clId="{6543E58C-A95E-4AAD-8A4A-DB0792963A68}" dt="2023-09-18T18:34:09.388" v="3433" actId="255"/>
          <ac:spMkLst>
            <pc:docMk/>
            <pc:sldMk cId="598219583" sldId="8011"/>
            <ac:spMk id="3" creationId="{A6623448-2B06-6667-C658-0BB647CA534F}"/>
          </ac:spMkLst>
        </pc:spChg>
      </pc:sldChg>
      <pc:sldChg chg="modSp add mod">
        <pc:chgData name="FoustB" userId="036fd538-e6a0-4478-b832-b99ce6775b9a" providerId="ADAL" clId="{6543E58C-A95E-4AAD-8A4A-DB0792963A68}" dt="2023-09-18T18:36:53.505" v="3447" actId="14100"/>
        <pc:sldMkLst>
          <pc:docMk/>
          <pc:sldMk cId="2594997558" sldId="8012"/>
        </pc:sldMkLst>
        <pc:spChg chg="mod">
          <ac:chgData name="FoustB" userId="036fd538-e6a0-4478-b832-b99ce6775b9a" providerId="ADAL" clId="{6543E58C-A95E-4AAD-8A4A-DB0792963A68}" dt="2023-09-18T18:36:53.505" v="3447" actId="14100"/>
          <ac:spMkLst>
            <pc:docMk/>
            <pc:sldMk cId="2594997558" sldId="8012"/>
            <ac:spMk id="3" creationId="{A6623448-2B06-6667-C658-0BB647CA534F}"/>
          </ac:spMkLst>
        </pc:spChg>
      </pc:sldChg>
      <pc:sldChg chg="modSp add mod">
        <pc:chgData name="FoustB" userId="036fd538-e6a0-4478-b832-b99ce6775b9a" providerId="ADAL" clId="{6543E58C-A95E-4AAD-8A4A-DB0792963A68}" dt="2023-09-18T18:37:12.358" v="3451" actId="207"/>
        <pc:sldMkLst>
          <pc:docMk/>
          <pc:sldMk cId="1933470520" sldId="8013"/>
        </pc:sldMkLst>
        <pc:spChg chg="mod">
          <ac:chgData name="FoustB" userId="036fd538-e6a0-4478-b832-b99ce6775b9a" providerId="ADAL" clId="{6543E58C-A95E-4AAD-8A4A-DB0792963A68}" dt="2023-09-18T18:37:12.358" v="3451" actId="207"/>
          <ac:spMkLst>
            <pc:docMk/>
            <pc:sldMk cId="1933470520" sldId="8013"/>
            <ac:spMk id="3" creationId="{A6623448-2B06-6667-C658-0BB647CA534F}"/>
          </ac:spMkLst>
        </pc:spChg>
      </pc:sldChg>
      <pc:sldChg chg="modSp add mod">
        <pc:chgData name="FoustB" userId="036fd538-e6a0-4478-b832-b99ce6775b9a" providerId="ADAL" clId="{6543E58C-A95E-4AAD-8A4A-DB0792963A68}" dt="2023-09-18T18:37:51.153" v="3461" actId="14100"/>
        <pc:sldMkLst>
          <pc:docMk/>
          <pc:sldMk cId="3411759832" sldId="8014"/>
        </pc:sldMkLst>
        <pc:spChg chg="mod">
          <ac:chgData name="FoustB" userId="036fd538-e6a0-4478-b832-b99ce6775b9a" providerId="ADAL" clId="{6543E58C-A95E-4AAD-8A4A-DB0792963A68}" dt="2023-09-18T18:37:51.153" v="3461" actId="14100"/>
          <ac:spMkLst>
            <pc:docMk/>
            <pc:sldMk cId="3411759832" sldId="8014"/>
            <ac:spMk id="3" creationId="{A6623448-2B06-6667-C658-0BB647CA534F}"/>
          </ac:spMkLst>
        </pc:spChg>
      </pc:sldChg>
      <pc:sldChg chg="addSp modSp add mod modAnim">
        <pc:chgData name="FoustB" userId="036fd538-e6a0-4478-b832-b99ce6775b9a" providerId="ADAL" clId="{6543E58C-A95E-4AAD-8A4A-DB0792963A68}" dt="2023-09-18T18:40:42.241" v="3516"/>
        <pc:sldMkLst>
          <pc:docMk/>
          <pc:sldMk cId="2480706046" sldId="8015"/>
        </pc:sldMkLst>
        <pc:spChg chg="add mod">
          <ac:chgData name="FoustB" userId="036fd538-e6a0-4478-b832-b99ce6775b9a" providerId="ADAL" clId="{6543E58C-A95E-4AAD-8A4A-DB0792963A68}" dt="2023-09-18T18:40:38.009" v="3515" actId="1038"/>
          <ac:spMkLst>
            <pc:docMk/>
            <pc:sldMk cId="2480706046" sldId="8015"/>
            <ac:spMk id="2" creationId="{ABDCAF1D-CD9C-59D7-E2F8-3BCEC9CC18AF}"/>
          </ac:spMkLst>
        </pc:spChg>
        <pc:spChg chg="mod">
          <ac:chgData name="FoustB" userId="036fd538-e6a0-4478-b832-b99ce6775b9a" providerId="ADAL" clId="{6543E58C-A95E-4AAD-8A4A-DB0792963A68}" dt="2023-09-18T18:39:06.231" v="3468" actId="207"/>
          <ac:spMkLst>
            <pc:docMk/>
            <pc:sldMk cId="2480706046" sldId="8015"/>
            <ac:spMk id="3" creationId="{A6623448-2B06-6667-C658-0BB647CA534F}"/>
          </ac:spMkLst>
        </pc:spChg>
      </pc:sldChg>
      <pc:sldChg chg="modSp add modAnim">
        <pc:chgData name="FoustB" userId="036fd538-e6a0-4478-b832-b99ce6775b9a" providerId="ADAL" clId="{6543E58C-A95E-4AAD-8A4A-DB0792963A68}" dt="2023-09-18T18:40:54.084" v="3523"/>
        <pc:sldMkLst>
          <pc:docMk/>
          <pc:sldMk cId="3085602108" sldId="8016"/>
        </pc:sldMkLst>
        <pc:spChg chg="mod">
          <ac:chgData name="FoustB" userId="036fd538-e6a0-4478-b832-b99ce6775b9a" providerId="ADAL" clId="{6543E58C-A95E-4AAD-8A4A-DB0792963A68}" dt="2023-09-18T18:40:50.278" v="3521" actId="20577"/>
          <ac:spMkLst>
            <pc:docMk/>
            <pc:sldMk cId="3085602108" sldId="8016"/>
            <ac:spMk id="2" creationId="{ABDCAF1D-CD9C-59D7-E2F8-3BCEC9CC18AF}"/>
          </ac:spMkLst>
        </pc:spChg>
      </pc:sldChg>
      <pc:sldChg chg="modSp add">
        <pc:chgData name="FoustB" userId="036fd538-e6a0-4478-b832-b99ce6775b9a" providerId="ADAL" clId="{6543E58C-A95E-4AAD-8A4A-DB0792963A68}" dt="2023-09-18T18:41:09.538" v="3553" actId="404"/>
        <pc:sldMkLst>
          <pc:docMk/>
          <pc:sldMk cId="2568819936" sldId="8017"/>
        </pc:sldMkLst>
        <pc:spChg chg="mod">
          <ac:chgData name="FoustB" userId="036fd538-e6a0-4478-b832-b99ce6775b9a" providerId="ADAL" clId="{6543E58C-A95E-4AAD-8A4A-DB0792963A68}" dt="2023-09-18T18:41:09.538" v="3553" actId="404"/>
          <ac:spMkLst>
            <pc:docMk/>
            <pc:sldMk cId="2568819936" sldId="8017"/>
            <ac:spMk id="2" creationId="{ABDCAF1D-CD9C-59D7-E2F8-3BCEC9CC18AF}"/>
          </ac:spMkLst>
        </pc:spChg>
      </pc:sldChg>
      <pc:sldChg chg="add">
        <pc:chgData name="FoustB" userId="036fd538-e6a0-4478-b832-b99ce6775b9a" providerId="ADAL" clId="{6543E58C-A95E-4AAD-8A4A-DB0792963A68}" dt="2023-09-18T18:42:43.828" v="3554"/>
        <pc:sldMkLst>
          <pc:docMk/>
          <pc:sldMk cId="3753497748" sldId="8018"/>
        </pc:sldMkLst>
      </pc:sldChg>
      <pc:sldChg chg="add">
        <pc:chgData name="FoustB" userId="036fd538-e6a0-4478-b832-b99ce6775b9a" providerId="ADAL" clId="{6543E58C-A95E-4AAD-8A4A-DB0792963A68}" dt="2023-09-18T18:42:43.828" v="3554"/>
        <pc:sldMkLst>
          <pc:docMk/>
          <pc:sldMk cId="1508031373" sldId="8019"/>
        </pc:sldMkLst>
      </pc:sldChg>
      <pc:sldChg chg="delSp add mod delAnim">
        <pc:chgData name="FoustB" userId="036fd538-e6a0-4478-b832-b99ce6775b9a" providerId="ADAL" clId="{6543E58C-A95E-4AAD-8A4A-DB0792963A68}" dt="2023-09-22T16:49:27.230" v="3679" actId="478"/>
        <pc:sldMkLst>
          <pc:docMk/>
          <pc:sldMk cId="761022023" sldId="8020"/>
        </pc:sldMkLst>
        <pc:spChg chg="del">
          <ac:chgData name="FoustB" userId="036fd538-e6a0-4478-b832-b99ce6775b9a" providerId="ADAL" clId="{6543E58C-A95E-4AAD-8A4A-DB0792963A68}" dt="2023-09-22T16:49:27.230" v="3679" actId="478"/>
          <ac:spMkLst>
            <pc:docMk/>
            <pc:sldMk cId="761022023" sldId="8020"/>
            <ac:spMk id="2" creationId="{77E65470-0B2E-3734-1082-5491C60ABF9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10/5/2023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42</a:t>
            </a:fld>
            <a:endParaRPr lang="en-US"/>
          </a:p>
        </p:txBody>
      </p:sp>
    </p:spTree>
    <p:extLst>
      <p:ext uri="{BB962C8B-B14F-4D97-AF65-F5344CB8AC3E}">
        <p14:creationId xmlns:p14="http://schemas.microsoft.com/office/powerpoint/2010/main" val="37424878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43</a:t>
            </a:fld>
            <a:endParaRPr lang="en-US"/>
          </a:p>
        </p:txBody>
      </p:sp>
    </p:spTree>
    <p:extLst>
      <p:ext uri="{BB962C8B-B14F-4D97-AF65-F5344CB8AC3E}">
        <p14:creationId xmlns:p14="http://schemas.microsoft.com/office/powerpoint/2010/main" val="2277925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44</a:t>
            </a:fld>
            <a:endParaRPr lang="en-US"/>
          </a:p>
        </p:txBody>
      </p:sp>
    </p:spTree>
    <p:extLst>
      <p:ext uri="{BB962C8B-B14F-4D97-AF65-F5344CB8AC3E}">
        <p14:creationId xmlns:p14="http://schemas.microsoft.com/office/powerpoint/2010/main" val="28131106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45</a:t>
            </a:fld>
            <a:endParaRPr lang="en-US"/>
          </a:p>
        </p:txBody>
      </p:sp>
    </p:spTree>
    <p:extLst>
      <p:ext uri="{BB962C8B-B14F-4D97-AF65-F5344CB8AC3E}">
        <p14:creationId xmlns:p14="http://schemas.microsoft.com/office/powerpoint/2010/main" val="11231442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83</a:t>
            </a:fld>
            <a:endParaRPr lang="en-US" dirty="0"/>
          </a:p>
        </p:txBody>
      </p:sp>
    </p:spTree>
    <p:extLst>
      <p:ext uri="{BB962C8B-B14F-4D97-AF65-F5344CB8AC3E}">
        <p14:creationId xmlns:p14="http://schemas.microsoft.com/office/powerpoint/2010/main" val="2872856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34</a:t>
            </a:fld>
            <a:endParaRPr lang="en-US"/>
          </a:p>
        </p:txBody>
      </p:sp>
    </p:spTree>
    <p:extLst>
      <p:ext uri="{BB962C8B-B14F-4D97-AF65-F5344CB8AC3E}">
        <p14:creationId xmlns:p14="http://schemas.microsoft.com/office/powerpoint/2010/main" val="3950531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35</a:t>
            </a:fld>
            <a:endParaRPr lang="en-US"/>
          </a:p>
        </p:txBody>
      </p:sp>
    </p:spTree>
    <p:extLst>
      <p:ext uri="{BB962C8B-B14F-4D97-AF65-F5344CB8AC3E}">
        <p14:creationId xmlns:p14="http://schemas.microsoft.com/office/powerpoint/2010/main" val="3209199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36</a:t>
            </a:fld>
            <a:endParaRPr lang="en-US"/>
          </a:p>
        </p:txBody>
      </p:sp>
    </p:spTree>
    <p:extLst>
      <p:ext uri="{BB962C8B-B14F-4D97-AF65-F5344CB8AC3E}">
        <p14:creationId xmlns:p14="http://schemas.microsoft.com/office/powerpoint/2010/main" val="3765782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37</a:t>
            </a:fld>
            <a:endParaRPr lang="en-US"/>
          </a:p>
        </p:txBody>
      </p:sp>
    </p:spTree>
    <p:extLst>
      <p:ext uri="{BB962C8B-B14F-4D97-AF65-F5344CB8AC3E}">
        <p14:creationId xmlns:p14="http://schemas.microsoft.com/office/powerpoint/2010/main" val="793785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38</a:t>
            </a:fld>
            <a:endParaRPr lang="en-US"/>
          </a:p>
        </p:txBody>
      </p:sp>
    </p:spTree>
    <p:extLst>
      <p:ext uri="{BB962C8B-B14F-4D97-AF65-F5344CB8AC3E}">
        <p14:creationId xmlns:p14="http://schemas.microsoft.com/office/powerpoint/2010/main" val="2750645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39</a:t>
            </a:fld>
            <a:endParaRPr lang="en-US"/>
          </a:p>
        </p:txBody>
      </p:sp>
    </p:spTree>
    <p:extLst>
      <p:ext uri="{BB962C8B-B14F-4D97-AF65-F5344CB8AC3E}">
        <p14:creationId xmlns:p14="http://schemas.microsoft.com/office/powerpoint/2010/main" val="1988507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40</a:t>
            </a:fld>
            <a:endParaRPr lang="en-US"/>
          </a:p>
        </p:txBody>
      </p:sp>
    </p:spTree>
    <p:extLst>
      <p:ext uri="{BB962C8B-B14F-4D97-AF65-F5344CB8AC3E}">
        <p14:creationId xmlns:p14="http://schemas.microsoft.com/office/powerpoint/2010/main" val="1558150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41</a:t>
            </a:fld>
            <a:endParaRPr lang="en-US"/>
          </a:p>
        </p:txBody>
      </p:sp>
    </p:spTree>
    <p:extLst>
      <p:ext uri="{BB962C8B-B14F-4D97-AF65-F5344CB8AC3E}">
        <p14:creationId xmlns:p14="http://schemas.microsoft.com/office/powerpoint/2010/main" val="282927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10/5/2023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10/5/2023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10/5/2023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10/5/2023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10/5/2023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10/5/2023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10/5/2023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10/5/2023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10/5/2023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10/5/2023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10/5/2023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10/5/2023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xmlns=""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6623448-2B06-6667-C658-0BB647CA534F}"/>
              </a:ext>
            </a:extLst>
          </p:cNvPr>
          <p:cNvSpPr/>
          <p:nvPr/>
        </p:nvSpPr>
        <p:spPr>
          <a:xfrm>
            <a:off x="0" y="5181600"/>
            <a:ext cx="12192000" cy="1676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rgbClr val="000000"/>
                </a:solidFill>
                <a:effectLst/>
                <a:ea typeface="Calibri" panose="020F0502020204030204" pitchFamily="34" charset="0"/>
                <a:cs typeface="Calibri" panose="020F0502020204030204" pitchFamily="34" charset="0"/>
              </a:rPr>
              <a:t>to be a minister of Christ Jesus to the Gentiles, ministering as a priest </a:t>
            </a:r>
            <a:r>
              <a:rPr lang="en-US" sz="3200" b="1" u="sng" kern="100" dirty="0">
                <a:solidFill>
                  <a:srgbClr val="002060"/>
                </a:solidFill>
                <a:effectLst/>
                <a:ea typeface="Calibri" panose="020F0502020204030204" pitchFamily="34" charset="0"/>
                <a:cs typeface="Calibri" panose="020F0502020204030204" pitchFamily="34" charset="0"/>
              </a:rPr>
              <a:t>the gospel of God</a:t>
            </a:r>
            <a:r>
              <a:rPr lang="en-US" sz="3200" kern="100" dirty="0">
                <a:solidFill>
                  <a:srgbClr val="000000"/>
                </a:solidFill>
                <a:effectLst/>
                <a:ea typeface="Calibri" panose="020F0502020204030204" pitchFamily="34" charset="0"/>
                <a:cs typeface="Calibri" panose="020F0502020204030204" pitchFamily="34" charset="0"/>
              </a:rPr>
              <a:t>, so that my offering of the Gentiles may become acceptable, sanctified by the Holy Spirit. </a:t>
            </a:r>
            <a:endParaRPr lang="en-US" sz="32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2" name="Speech Bubble: Rectangle 1">
            <a:extLst>
              <a:ext uri="{FF2B5EF4-FFF2-40B4-BE49-F238E27FC236}">
                <a16:creationId xmlns:a16="http://schemas.microsoft.com/office/drawing/2014/main" xmlns="" id="{3603C04D-AA13-762F-7DA8-8E130CAAB4E2}"/>
              </a:ext>
            </a:extLst>
          </p:cNvPr>
          <p:cNvSpPr/>
          <p:nvPr/>
        </p:nvSpPr>
        <p:spPr>
          <a:xfrm>
            <a:off x="201930" y="4191000"/>
            <a:ext cx="7696200" cy="785811"/>
          </a:xfrm>
          <a:prstGeom prst="wedgeRectCallout">
            <a:avLst>
              <a:gd name="adj1" fmla="val -20190"/>
              <a:gd name="adj2" fmla="val 15395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latin typeface="+mn-lt"/>
                <a:cs typeface="+mn-cs"/>
              </a:rPr>
              <a:t> </a:t>
            </a:r>
            <a:r>
              <a:rPr lang="el-GR" sz="3600" b="1" dirty="0">
                <a:solidFill>
                  <a:schemeClr val="tx1"/>
                </a:solidFill>
              </a:rPr>
              <a:t>εὐαγγέλιον</a:t>
            </a:r>
            <a:r>
              <a:rPr lang="en-US" sz="3600" b="1" dirty="0">
                <a:solidFill>
                  <a:schemeClr val="tx1"/>
                </a:solidFill>
              </a:rPr>
              <a:t>  </a:t>
            </a:r>
            <a:r>
              <a:rPr lang="en-US" sz="3600" i="1" dirty="0" err="1">
                <a:solidFill>
                  <a:schemeClr val="tx1"/>
                </a:solidFill>
                <a:latin typeface="+mn-lt"/>
              </a:rPr>
              <a:t>euaggelion</a:t>
            </a:r>
            <a:r>
              <a:rPr lang="en-US" sz="3600" i="1" dirty="0">
                <a:solidFill>
                  <a:schemeClr val="tx1"/>
                </a:solidFill>
                <a:latin typeface="+mn-lt"/>
              </a:rPr>
              <a:t> “good news”</a:t>
            </a:r>
            <a:endParaRPr lang="en-US" dirty="0"/>
          </a:p>
        </p:txBody>
      </p:sp>
    </p:spTree>
    <p:extLst>
      <p:ext uri="{BB962C8B-B14F-4D97-AF65-F5344CB8AC3E}">
        <p14:creationId xmlns:p14="http://schemas.microsoft.com/office/powerpoint/2010/main" val="1174572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6623448-2B06-6667-C658-0BB647CA534F}"/>
              </a:ext>
            </a:extLst>
          </p:cNvPr>
          <p:cNvSpPr/>
          <p:nvPr/>
        </p:nvSpPr>
        <p:spPr>
          <a:xfrm>
            <a:off x="0" y="5181600"/>
            <a:ext cx="12192000" cy="1676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rgbClr val="000000"/>
                </a:solidFill>
                <a:effectLst/>
                <a:ea typeface="Calibri" panose="020F0502020204030204" pitchFamily="34" charset="0"/>
                <a:cs typeface="Calibri" panose="020F0502020204030204" pitchFamily="34" charset="0"/>
              </a:rPr>
              <a:t>to be a minister of Christ Jesus to the Gentiles, ministering as a priest </a:t>
            </a:r>
            <a:r>
              <a:rPr lang="en-US" sz="3200" b="1" u="sng" kern="100" dirty="0">
                <a:solidFill>
                  <a:srgbClr val="002060"/>
                </a:solidFill>
                <a:effectLst/>
                <a:ea typeface="Calibri" panose="020F0502020204030204" pitchFamily="34" charset="0"/>
                <a:cs typeface="Calibri" panose="020F0502020204030204" pitchFamily="34" charset="0"/>
              </a:rPr>
              <a:t>the gospel of God</a:t>
            </a:r>
            <a:r>
              <a:rPr lang="en-US" sz="3200" kern="100" dirty="0">
                <a:solidFill>
                  <a:srgbClr val="000000"/>
                </a:solidFill>
                <a:effectLst/>
                <a:ea typeface="Calibri" panose="020F0502020204030204" pitchFamily="34" charset="0"/>
                <a:cs typeface="Calibri" panose="020F0502020204030204" pitchFamily="34" charset="0"/>
              </a:rPr>
              <a:t>, so that my offering of the Gentiles may become acceptable, sanctified by the Holy Spirit. </a:t>
            </a:r>
            <a:endParaRPr lang="en-US" sz="32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Speech Bubble: Rectangle 1">
            <a:extLst>
              <a:ext uri="{FF2B5EF4-FFF2-40B4-BE49-F238E27FC236}">
                <a16:creationId xmlns:a16="http://schemas.microsoft.com/office/drawing/2014/main" xmlns="" id="{3603C04D-AA13-762F-7DA8-8E130CAAB4E2}"/>
              </a:ext>
            </a:extLst>
          </p:cNvPr>
          <p:cNvSpPr/>
          <p:nvPr/>
        </p:nvSpPr>
        <p:spPr>
          <a:xfrm>
            <a:off x="201930" y="4191000"/>
            <a:ext cx="7696200" cy="785811"/>
          </a:xfrm>
          <a:prstGeom prst="wedgeRectCallout">
            <a:avLst>
              <a:gd name="adj1" fmla="val -20190"/>
              <a:gd name="adj2" fmla="val 15395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latin typeface="+mn-lt"/>
                <a:cs typeface="+mn-cs"/>
              </a:rPr>
              <a:t> </a:t>
            </a:r>
            <a:r>
              <a:rPr lang="el-GR" sz="3600" b="1" dirty="0">
                <a:solidFill>
                  <a:schemeClr val="tx1"/>
                </a:solidFill>
              </a:rPr>
              <a:t>εὐαγγέλιον</a:t>
            </a:r>
            <a:r>
              <a:rPr lang="en-US" sz="3600" b="1" dirty="0">
                <a:solidFill>
                  <a:schemeClr val="tx1"/>
                </a:solidFill>
              </a:rPr>
              <a:t>  </a:t>
            </a:r>
            <a:r>
              <a:rPr lang="en-US" sz="3600" i="1" dirty="0" err="1">
                <a:solidFill>
                  <a:schemeClr val="tx1"/>
                </a:solidFill>
                <a:latin typeface="+mn-lt"/>
              </a:rPr>
              <a:t>euaggelion</a:t>
            </a:r>
            <a:r>
              <a:rPr lang="en-US" sz="3600" i="1" dirty="0">
                <a:solidFill>
                  <a:schemeClr val="tx1"/>
                </a:solidFill>
                <a:latin typeface="+mn-lt"/>
              </a:rPr>
              <a:t> “good news”</a:t>
            </a:r>
            <a:endParaRPr lang="en-US" dirty="0"/>
          </a:p>
        </p:txBody>
      </p:sp>
      <p:sp>
        <p:nvSpPr>
          <p:cNvPr id="5" name="Rectangle 4">
            <a:extLst>
              <a:ext uri="{FF2B5EF4-FFF2-40B4-BE49-F238E27FC236}">
                <a16:creationId xmlns:a16="http://schemas.microsoft.com/office/drawing/2014/main" xmlns="" id="{B81583AD-AF63-FD43-0DAA-23174723F29A}"/>
              </a:ext>
            </a:extLst>
          </p:cNvPr>
          <p:cNvSpPr/>
          <p:nvPr/>
        </p:nvSpPr>
        <p:spPr>
          <a:xfrm>
            <a:off x="3124200" y="2760416"/>
            <a:ext cx="8964930" cy="11779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a:t>
            </a:r>
            <a:r>
              <a:rPr lang="en-US" sz="3200" b="1" baseline="30000" dirty="0">
                <a:solidFill>
                  <a:srgbClr val="000000"/>
                </a:solidFill>
                <a:effectLst/>
                <a:ea typeface="Times New Roman" panose="02020603050405020304" pitchFamily="18" charset="0"/>
              </a:rPr>
              <a:t>1 </a:t>
            </a:r>
            <a:r>
              <a:rPr lang="en-US" sz="3200" dirty="0">
                <a:solidFill>
                  <a:srgbClr val="000000"/>
                </a:solidFill>
                <a:effectLst/>
                <a:ea typeface="Times New Roman" panose="02020603050405020304" pitchFamily="18" charset="0"/>
              </a:rPr>
              <a:t>Paul, a bond-servant of Christ Jesus, called as an apostle, set apart for the gospel of God,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1887837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6623448-2B06-6667-C658-0BB647CA534F}"/>
              </a:ext>
            </a:extLst>
          </p:cNvPr>
          <p:cNvSpPr/>
          <p:nvPr/>
        </p:nvSpPr>
        <p:spPr>
          <a:xfrm>
            <a:off x="0" y="5181600"/>
            <a:ext cx="12192000" cy="1676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rgbClr val="000000"/>
                </a:solidFill>
                <a:effectLst/>
                <a:ea typeface="Calibri" panose="020F0502020204030204" pitchFamily="34" charset="0"/>
                <a:cs typeface="Calibri" panose="020F0502020204030204" pitchFamily="34" charset="0"/>
              </a:rPr>
              <a:t>to be a minister of Christ Jesus to the Gentiles, ministering as a priest </a:t>
            </a:r>
            <a:r>
              <a:rPr lang="en-US" sz="3200" b="1" u="sng" kern="100" dirty="0">
                <a:solidFill>
                  <a:srgbClr val="002060"/>
                </a:solidFill>
                <a:effectLst/>
                <a:ea typeface="Calibri" panose="020F0502020204030204" pitchFamily="34" charset="0"/>
                <a:cs typeface="Calibri" panose="020F0502020204030204" pitchFamily="34" charset="0"/>
              </a:rPr>
              <a:t>the gospel of God</a:t>
            </a:r>
            <a:r>
              <a:rPr lang="en-US" sz="3200" kern="100" dirty="0">
                <a:solidFill>
                  <a:srgbClr val="000000"/>
                </a:solidFill>
                <a:effectLst/>
                <a:ea typeface="Calibri" panose="020F0502020204030204" pitchFamily="34" charset="0"/>
                <a:cs typeface="Calibri" panose="020F0502020204030204" pitchFamily="34" charset="0"/>
              </a:rPr>
              <a:t>, so that my offering of the Gentiles may become acceptable, sanctified by the Holy Spirit. </a:t>
            </a:r>
            <a:endParaRPr lang="en-US" sz="32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7" name="Rectangle 6">
            <a:extLst>
              <a:ext uri="{FF2B5EF4-FFF2-40B4-BE49-F238E27FC236}">
                <a16:creationId xmlns:a16="http://schemas.microsoft.com/office/drawing/2014/main" xmlns="" id="{F4E97A5C-B331-F09A-7CAF-FF75D12C6B28}"/>
              </a:ext>
            </a:extLst>
          </p:cNvPr>
          <p:cNvSpPr/>
          <p:nvPr/>
        </p:nvSpPr>
        <p:spPr>
          <a:xfrm>
            <a:off x="0" y="4572000"/>
            <a:ext cx="12192000" cy="609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15 </a:t>
            </a:r>
            <a:r>
              <a:rPr lang="en-US" sz="3200" dirty="0">
                <a:solidFill>
                  <a:schemeClr val="tx1"/>
                </a:solidFill>
              </a:rPr>
              <a:t>because of the </a:t>
            </a:r>
            <a:r>
              <a:rPr lang="en-US" sz="3200" b="1" u="sng" dirty="0">
                <a:solidFill>
                  <a:srgbClr val="002060"/>
                </a:solidFill>
              </a:rPr>
              <a:t>grace</a:t>
            </a:r>
            <a:r>
              <a:rPr lang="en-US" sz="3200" dirty="0">
                <a:solidFill>
                  <a:schemeClr val="tx1"/>
                </a:solidFill>
              </a:rPr>
              <a:t> that was given me from God,</a:t>
            </a:r>
          </a:p>
          <a:p>
            <a:pPr marL="0" marR="0">
              <a:lnSpc>
                <a:spcPct val="107000"/>
              </a:lnSpc>
              <a:spcBef>
                <a:spcPts val="0"/>
              </a:spcBef>
              <a:spcAft>
                <a:spcPts val="800"/>
              </a:spcAft>
            </a:pPr>
            <a:endParaRPr lang="en-US" sz="3200" dirty="0">
              <a:solidFill>
                <a:schemeClr val="tx1"/>
              </a:solidFill>
            </a:endParaRPr>
          </a:p>
        </p:txBody>
      </p:sp>
      <p:sp>
        <p:nvSpPr>
          <p:cNvPr id="8" name="Rounded Rectangular Callout 11">
            <a:extLst>
              <a:ext uri="{FF2B5EF4-FFF2-40B4-BE49-F238E27FC236}">
                <a16:creationId xmlns:a16="http://schemas.microsoft.com/office/drawing/2014/main" xmlns="" id="{36C6C5CB-344F-68E3-8213-FD2AE73CE53A}"/>
              </a:ext>
            </a:extLst>
          </p:cNvPr>
          <p:cNvSpPr/>
          <p:nvPr/>
        </p:nvSpPr>
        <p:spPr>
          <a:xfrm>
            <a:off x="182526" y="3195490"/>
            <a:ext cx="11826948" cy="81434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900" b="1" dirty="0">
                <a:solidFill>
                  <a:schemeClr val="bg1"/>
                </a:solidFill>
              </a:rPr>
              <a:t>#1 Being a Herald of the Good News is a great Privilege!</a:t>
            </a:r>
          </a:p>
        </p:txBody>
      </p:sp>
      <p:sp>
        <p:nvSpPr>
          <p:cNvPr id="2" name="Rectangle 1">
            <a:extLst>
              <a:ext uri="{FF2B5EF4-FFF2-40B4-BE49-F238E27FC236}">
                <a16:creationId xmlns:a16="http://schemas.microsoft.com/office/drawing/2014/main" xmlns="" id="{685F8B75-1F71-7FB5-A3C0-76DAF59D0282}"/>
              </a:ext>
            </a:extLst>
          </p:cNvPr>
          <p:cNvSpPr/>
          <p:nvPr/>
        </p:nvSpPr>
        <p:spPr>
          <a:xfrm>
            <a:off x="1295400" y="1600200"/>
            <a:ext cx="9829800" cy="1090883"/>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Acts 9:14 </a:t>
            </a:r>
            <a:r>
              <a:rPr lang="en-US" sz="3200" dirty="0">
                <a:solidFill>
                  <a:schemeClr val="tx1"/>
                </a:solidFill>
              </a:rPr>
              <a:t> for he is a chosen instrument of Mine, to bear My name before the Gentiles and kings and the sons of Israel</a:t>
            </a: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3956767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6623448-2B06-6667-C658-0BB647CA534F}"/>
              </a:ext>
            </a:extLst>
          </p:cNvPr>
          <p:cNvSpPr/>
          <p:nvPr/>
        </p:nvSpPr>
        <p:spPr>
          <a:xfrm>
            <a:off x="0" y="5181600"/>
            <a:ext cx="12192000" cy="1676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rgbClr val="000000"/>
                </a:solidFill>
                <a:effectLst/>
                <a:ea typeface="Calibri" panose="020F0502020204030204" pitchFamily="34" charset="0"/>
                <a:cs typeface="Calibri" panose="020F0502020204030204" pitchFamily="34" charset="0"/>
              </a:rPr>
              <a:t>to be a minister of Christ Jesus </a:t>
            </a:r>
            <a:r>
              <a:rPr lang="en-US" sz="3100" b="1" u="sng" kern="100" dirty="0">
                <a:solidFill>
                  <a:srgbClr val="002060"/>
                </a:solidFill>
                <a:effectLst/>
                <a:ea typeface="Calibri" panose="020F0502020204030204" pitchFamily="34" charset="0"/>
                <a:cs typeface="Calibri" panose="020F0502020204030204" pitchFamily="34" charset="0"/>
              </a:rPr>
              <a:t>to the Gentiles</a:t>
            </a:r>
            <a:r>
              <a:rPr lang="en-US" sz="3200" kern="100" dirty="0">
                <a:solidFill>
                  <a:srgbClr val="000000"/>
                </a:solidFill>
                <a:effectLst/>
                <a:ea typeface="Calibri" panose="020F0502020204030204" pitchFamily="34" charset="0"/>
                <a:cs typeface="Calibri" panose="020F0502020204030204" pitchFamily="34" charset="0"/>
              </a:rPr>
              <a:t>, ministering as a priest </a:t>
            </a:r>
            <a:r>
              <a:rPr lang="en-US" sz="3200" kern="100" dirty="0">
                <a:solidFill>
                  <a:schemeClr val="tx1"/>
                </a:solidFill>
                <a:effectLst/>
                <a:ea typeface="Calibri" panose="020F0502020204030204" pitchFamily="34" charset="0"/>
                <a:cs typeface="Calibri" panose="020F0502020204030204" pitchFamily="34" charset="0"/>
              </a:rPr>
              <a:t>the gospel of God</a:t>
            </a:r>
            <a:r>
              <a:rPr lang="en-US" sz="3200" kern="100" dirty="0">
                <a:solidFill>
                  <a:srgbClr val="000000"/>
                </a:solidFill>
                <a:effectLst/>
                <a:ea typeface="Calibri" panose="020F0502020204030204" pitchFamily="34" charset="0"/>
                <a:cs typeface="Calibri" panose="020F0502020204030204" pitchFamily="34" charset="0"/>
              </a:rPr>
              <a:t>, so that my offering of </a:t>
            </a:r>
            <a:r>
              <a:rPr lang="en-US" sz="3200" b="1" u="sng" kern="100" dirty="0">
                <a:solidFill>
                  <a:srgbClr val="002060"/>
                </a:solidFill>
                <a:effectLst/>
                <a:ea typeface="Calibri" panose="020F0502020204030204" pitchFamily="34" charset="0"/>
                <a:cs typeface="Calibri" panose="020F0502020204030204" pitchFamily="34" charset="0"/>
              </a:rPr>
              <a:t>the Gentiles </a:t>
            </a:r>
            <a:r>
              <a:rPr lang="en-US" sz="3200" kern="100" dirty="0">
                <a:solidFill>
                  <a:srgbClr val="000000"/>
                </a:solidFill>
                <a:effectLst/>
                <a:ea typeface="Calibri" panose="020F0502020204030204" pitchFamily="34" charset="0"/>
                <a:cs typeface="Calibri" panose="020F0502020204030204" pitchFamily="34" charset="0"/>
              </a:rPr>
              <a:t>may become acceptable, sanctified by the Holy Spirit. </a:t>
            </a:r>
            <a:endParaRPr lang="en-US" sz="32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8" name="Rounded Rectangular Callout 11">
            <a:extLst>
              <a:ext uri="{FF2B5EF4-FFF2-40B4-BE49-F238E27FC236}">
                <a16:creationId xmlns:a16="http://schemas.microsoft.com/office/drawing/2014/main" xmlns="" id="{36C6C5CB-344F-68E3-8213-FD2AE73CE53A}"/>
              </a:ext>
            </a:extLst>
          </p:cNvPr>
          <p:cNvSpPr/>
          <p:nvPr/>
        </p:nvSpPr>
        <p:spPr>
          <a:xfrm>
            <a:off x="990600" y="3531143"/>
            <a:ext cx="9799674" cy="81434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#2 The Good News is for the whole world</a:t>
            </a:r>
          </a:p>
        </p:txBody>
      </p:sp>
    </p:spTree>
    <p:extLst>
      <p:ext uri="{BB962C8B-B14F-4D97-AF65-F5344CB8AC3E}">
        <p14:creationId xmlns:p14="http://schemas.microsoft.com/office/powerpoint/2010/main" val="1126384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181600"/>
            <a:ext cx="12192000" cy="1676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rgbClr val="000000"/>
                </a:solidFill>
                <a:effectLst/>
                <a:ea typeface="Calibri" panose="020F0502020204030204" pitchFamily="34" charset="0"/>
                <a:cs typeface="Calibri" panose="020F0502020204030204" pitchFamily="34" charset="0"/>
              </a:rPr>
              <a:t>to be </a:t>
            </a:r>
            <a:r>
              <a:rPr lang="en-US" sz="3200" b="1" u="sng" kern="100" dirty="0">
                <a:solidFill>
                  <a:srgbClr val="002060"/>
                </a:solidFill>
                <a:effectLst/>
                <a:ea typeface="Calibri" panose="020F0502020204030204" pitchFamily="34" charset="0"/>
                <a:cs typeface="Calibri" panose="020F0502020204030204" pitchFamily="34" charset="0"/>
              </a:rPr>
              <a:t>a minister</a:t>
            </a:r>
            <a:r>
              <a:rPr lang="en-US" sz="3200" b="1" kern="100" dirty="0">
                <a:solidFill>
                  <a:srgbClr val="002060"/>
                </a:solidFill>
                <a:effectLst/>
                <a:ea typeface="Calibri" panose="020F0502020204030204" pitchFamily="34" charset="0"/>
                <a:cs typeface="Calibri" panose="020F0502020204030204" pitchFamily="34" charset="0"/>
              </a:rPr>
              <a:t> </a:t>
            </a:r>
            <a:r>
              <a:rPr lang="en-US" sz="3200" kern="100" dirty="0">
                <a:solidFill>
                  <a:srgbClr val="000000"/>
                </a:solidFill>
                <a:effectLst/>
                <a:ea typeface="Calibri" panose="020F0502020204030204" pitchFamily="34" charset="0"/>
                <a:cs typeface="Calibri" panose="020F0502020204030204" pitchFamily="34" charset="0"/>
              </a:rPr>
              <a:t>of Christ Jesus </a:t>
            </a:r>
            <a:r>
              <a:rPr lang="en-US" sz="3100" kern="100" dirty="0">
                <a:solidFill>
                  <a:schemeClr val="tx1"/>
                </a:solidFill>
                <a:effectLst/>
                <a:ea typeface="Calibri" panose="020F0502020204030204" pitchFamily="34" charset="0"/>
                <a:cs typeface="Calibri" panose="020F0502020204030204" pitchFamily="34" charset="0"/>
              </a:rPr>
              <a:t>to the Gentiles</a:t>
            </a:r>
            <a:r>
              <a:rPr lang="en-US" sz="3200" kern="100" dirty="0">
                <a:solidFill>
                  <a:schemeClr val="tx1"/>
                </a:solidFill>
                <a:effectLst/>
                <a:ea typeface="Calibri" panose="020F0502020204030204" pitchFamily="34" charset="0"/>
                <a:cs typeface="Calibri" panose="020F0502020204030204" pitchFamily="34" charset="0"/>
              </a:rPr>
              <a:t>, </a:t>
            </a:r>
            <a:r>
              <a:rPr lang="en-US" sz="3200" b="1" u="sng" kern="100" dirty="0">
                <a:solidFill>
                  <a:srgbClr val="002060"/>
                </a:solidFill>
                <a:effectLst/>
                <a:ea typeface="Calibri" panose="020F0502020204030204" pitchFamily="34" charset="0"/>
                <a:cs typeface="Calibri" panose="020F0502020204030204" pitchFamily="34" charset="0"/>
              </a:rPr>
              <a:t>ministering as a priest</a:t>
            </a:r>
            <a:r>
              <a:rPr lang="en-US" sz="3200" kern="100" dirty="0">
                <a:solidFill>
                  <a:schemeClr val="tx1"/>
                </a:solidFill>
                <a:effectLst/>
                <a:ea typeface="Calibri" panose="020F0502020204030204" pitchFamily="34" charset="0"/>
                <a:cs typeface="Calibri" panose="020F0502020204030204" pitchFamily="34" charset="0"/>
              </a:rPr>
              <a:t> the gospel of God, so that </a:t>
            </a:r>
            <a:r>
              <a:rPr lang="en-US" sz="3200" b="1" u="sng" kern="100" dirty="0">
                <a:solidFill>
                  <a:srgbClr val="002060"/>
                </a:solidFill>
                <a:effectLst/>
                <a:ea typeface="Calibri" panose="020F0502020204030204" pitchFamily="34" charset="0"/>
                <a:cs typeface="Calibri" panose="020F0502020204030204" pitchFamily="34" charset="0"/>
              </a:rPr>
              <a:t>my offering </a:t>
            </a:r>
            <a:r>
              <a:rPr lang="en-US" sz="3200" kern="100" dirty="0">
                <a:solidFill>
                  <a:schemeClr val="tx1"/>
                </a:solidFill>
                <a:effectLst/>
                <a:ea typeface="Calibri" panose="020F0502020204030204" pitchFamily="34" charset="0"/>
                <a:cs typeface="Calibri" panose="020F0502020204030204" pitchFamily="34" charset="0"/>
              </a:rPr>
              <a:t>of the Gentiles </a:t>
            </a:r>
            <a:r>
              <a:rPr lang="en-US" sz="3200" b="1" u="sng" kern="100" dirty="0">
                <a:solidFill>
                  <a:srgbClr val="002060"/>
                </a:solidFill>
                <a:effectLst/>
                <a:ea typeface="Calibri" panose="020F0502020204030204" pitchFamily="34" charset="0"/>
                <a:cs typeface="Calibri" panose="020F0502020204030204" pitchFamily="34" charset="0"/>
              </a:rPr>
              <a:t>may become acceptable, sanctified by the Holy Spirit. </a:t>
            </a:r>
            <a:endParaRPr lang="en-US" sz="3200" b="1" u="sng" kern="100" dirty="0">
              <a:solidFill>
                <a:srgbClr val="002060"/>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Speech Bubble: Rectangle 1">
            <a:extLst>
              <a:ext uri="{FF2B5EF4-FFF2-40B4-BE49-F238E27FC236}">
                <a16:creationId xmlns:a16="http://schemas.microsoft.com/office/drawing/2014/main" xmlns="" id="{E76063B0-3D4E-8446-279B-43C29113E92A}"/>
              </a:ext>
            </a:extLst>
          </p:cNvPr>
          <p:cNvSpPr/>
          <p:nvPr/>
        </p:nvSpPr>
        <p:spPr>
          <a:xfrm>
            <a:off x="2259330" y="3910147"/>
            <a:ext cx="5589270" cy="1090612"/>
          </a:xfrm>
          <a:prstGeom prst="wedgeRectCallout">
            <a:avLst>
              <a:gd name="adj1" fmla="val -25916"/>
              <a:gd name="adj2" fmla="val 7849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i="1" dirty="0" err="1">
                <a:solidFill>
                  <a:schemeClr val="tx1"/>
                </a:solidFill>
              </a:rPr>
              <a:t>Leitourgos</a:t>
            </a:r>
            <a:r>
              <a:rPr lang="en-US" sz="3200" dirty="0">
                <a:solidFill>
                  <a:schemeClr val="tx1"/>
                </a:solidFill>
              </a:rPr>
              <a:t> “liturgist” a minister, servant, of priests and Levites</a:t>
            </a:r>
            <a:endParaRPr lang="en-US" dirty="0"/>
          </a:p>
        </p:txBody>
      </p:sp>
      <p:sp>
        <p:nvSpPr>
          <p:cNvPr id="5" name="Speech Bubble: Rectangle 4">
            <a:extLst>
              <a:ext uri="{FF2B5EF4-FFF2-40B4-BE49-F238E27FC236}">
                <a16:creationId xmlns:a16="http://schemas.microsoft.com/office/drawing/2014/main" xmlns="" id="{7D59C7C5-432B-D5E3-B16F-1F8E0AB1D8FC}"/>
              </a:ext>
            </a:extLst>
          </p:cNvPr>
          <p:cNvSpPr/>
          <p:nvPr/>
        </p:nvSpPr>
        <p:spPr>
          <a:xfrm>
            <a:off x="140970" y="3200401"/>
            <a:ext cx="5943600" cy="633411"/>
          </a:xfrm>
          <a:prstGeom prst="wedgeRectCallout">
            <a:avLst>
              <a:gd name="adj1" fmla="val -41536"/>
              <a:gd name="adj2" fmla="val 35967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chemeClr val="tx1"/>
                </a:solidFill>
              </a:rPr>
              <a:t>hierourgeo</a:t>
            </a:r>
            <a:r>
              <a:rPr lang="en-US" sz="3200" dirty="0">
                <a:solidFill>
                  <a:schemeClr val="tx1"/>
                </a:solidFill>
              </a:rPr>
              <a:t> </a:t>
            </a:r>
            <a:r>
              <a:rPr lang="en-US" sz="3200" i="1" dirty="0">
                <a:solidFill>
                  <a:schemeClr val="tx1"/>
                </a:solidFill>
              </a:rPr>
              <a:t>To perform sacred rites</a:t>
            </a:r>
            <a:endParaRPr lang="en-US" dirty="0"/>
          </a:p>
        </p:txBody>
      </p:sp>
    </p:spTree>
    <p:extLst>
      <p:ext uri="{BB962C8B-B14F-4D97-AF65-F5344CB8AC3E}">
        <p14:creationId xmlns:p14="http://schemas.microsoft.com/office/powerpoint/2010/main" val="3754973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181600"/>
            <a:ext cx="12192000" cy="1676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rgbClr val="000000"/>
                </a:solidFill>
                <a:effectLst/>
                <a:ea typeface="Calibri" panose="020F0502020204030204" pitchFamily="34" charset="0"/>
                <a:cs typeface="Calibri" panose="020F0502020204030204" pitchFamily="34" charset="0"/>
              </a:rPr>
              <a:t>to be </a:t>
            </a:r>
            <a:r>
              <a:rPr lang="en-US" sz="3200" kern="100" dirty="0">
                <a:solidFill>
                  <a:schemeClr val="tx1"/>
                </a:solidFill>
                <a:effectLst/>
                <a:ea typeface="Calibri" panose="020F0502020204030204" pitchFamily="34" charset="0"/>
                <a:cs typeface="Calibri" panose="020F0502020204030204" pitchFamily="34" charset="0"/>
              </a:rPr>
              <a:t>a minister of Christ Jesus </a:t>
            </a:r>
            <a:r>
              <a:rPr lang="en-US" sz="3100" kern="100" dirty="0">
                <a:solidFill>
                  <a:schemeClr val="tx1"/>
                </a:solidFill>
                <a:effectLst/>
                <a:ea typeface="Calibri" panose="020F0502020204030204" pitchFamily="34" charset="0"/>
                <a:cs typeface="Calibri" panose="020F0502020204030204" pitchFamily="34" charset="0"/>
              </a:rPr>
              <a:t>to the Gentiles</a:t>
            </a:r>
            <a:r>
              <a:rPr lang="en-US" sz="3200" kern="100" dirty="0">
                <a:solidFill>
                  <a:schemeClr val="tx1"/>
                </a:solidFill>
                <a:effectLst/>
                <a:ea typeface="Calibri" panose="020F0502020204030204" pitchFamily="34" charset="0"/>
                <a:cs typeface="Calibri" panose="020F0502020204030204" pitchFamily="34" charset="0"/>
              </a:rPr>
              <a:t>, ministering as a priest the gospel of God, so that </a:t>
            </a:r>
            <a:r>
              <a:rPr lang="en-US" sz="3200" b="1" u="sng" kern="100" dirty="0">
                <a:solidFill>
                  <a:srgbClr val="002060"/>
                </a:solidFill>
                <a:effectLst/>
                <a:ea typeface="Calibri" panose="020F0502020204030204" pitchFamily="34" charset="0"/>
                <a:cs typeface="Calibri" panose="020F0502020204030204" pitchFamily="34" charset="0"/>
              </a:rPr>
              <a:t>my offering of the Gentiles</a:t>
            </a:r>
            <a:r>
              <a:rPr lang="en-US" sz="3200" kern="100" dirty="0">
                <a:solidFill>
                  <a:schemeClr val="tx1"/>
                </a:solidFill>
                <a:effectLst/>
                <a:ea typeface="Calibri" panose="020F0502020204030204" pitchFamily="34" charset="0"/>
                <a:cs typeface="Calibri" panose="020F0502020204030204" pitchFamily="34" charset="0"/>
              </a:rPr>
              <a:t> may become acceptable, sanctified by the Holy Spirit. </a:t>
            </a:r>
            <a:endParaRPr lang="en-US" sz="3200" kern="100" dirty="0">
              <a:solidFill>
                <a:schemeClr val="tx1"/>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Speech Bubble: Rectangle 1">
            <a:extLst>
              <a:ext uri="{FF2B5EF4-FFF2-40B4-BE49-F238E27FC236}">
                <a16:creationId xmlns:a16="http://schemas.microsoft.com/office/drawing/2014/main" xmlns="" id="{E76063B0-3D4E-8446-279B-43C29113E92A}"/>
              </a:ext>
            </a:extLst>
          </p:cNvPr>
          <p:cNvSpPr/>
          <p:nvPr/>
        </p:nvSpPr>
        <p:spPr>
          <a:xfrm>
            <a:off x="2259330" y="3910147"/>
            <a:ext cx="5589270" cy="1090612"/>
          </a:xfrm>
          <a:prstGeom prst="wedgeRectCallout">
            <a:avLst>
              <a:gd name="adj1" fmla="val -25916"/>
              <a:gd name="adj2" fmla="val 7849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i="1" dirty="0" err="1">
                <a:solidFill>
                  <a:schemeClr val="tx1"/>
                </a:solidFill>
              </a:rPr>
              <a:t>Leitourgos</a:t>
            </a:r>
            <a:r>
              <a:rPr lang="en-US" sz="3200" dirty="0">
                <a:solidFill>
                  <a:schemeClr val="tx1"/>
                </a:solidFill>
              </a:rPr>
              <a:t> “liturgist” a minister, servant, of priests and Levites</a:t>
            </a:r>
            <a:endParaRPr lang="en-US" dirty="0"/>
          </a:p>
        </p:txBody>
      </p:sp>
      <p:sp>
        <p:nvSpPr>
          <p:cNvPr id="5" name="Speech Bubble: Rectangle 4">
            <a:extLst>
              <a:ext uri="{FF2B5EF4-FFF2-40B4-BE49-F238E27FC236}">
                <a16:creationId xmlns:a16="http://schemas.microsoft.com/office/drawing/2014/main" xmlns="" id="{7D59C7C5-432B-D5E3-B16F-1F8E0AB1D8FC}"/>
              </a:ext>
            </a:extLst>
          </p:cNvPr>
          <p:cNvSpPr/>
          <p:nvPr/>
        </p:nvSpPr>
        <p:spPr>
          <a:xfrm>
            <a:off x="140970" y="3200401"/>
            <a:ext cx="5943600" cy="633411"/>
          </a:xfrm>
          <a:prstGeom prst="wedgeRectCallout">
            <a:avLst>
              <a:gd name="adj1" fmla="val -41536"/>
              <a:gd name="adj2" fmla="val 35967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chemeClr val="tx1"/>
                </a:solidFill>
              </a:rPr>
              <a:t>hierourgeo</a:t>
            </a:r>
            <a:r>
              <a:rPr lang="en-US" sz="3200" dirty="0">
                <a:solidFill>
                  <a:schemeClr val="tx1"/>
                </a:solidFill>
              </a:rPr>
              <a:t> </a:t>
            </a:r>
            <a:r>
              <a:rPr lang="en-US" sz="3200" i="1" dirty="0">
                <a:solidFill>
                  <a:schemeClr val="tx1"/>
                </a:solidFill>
              </a:rPr>
              <a:t>To perform sacred rites</a:t>
            </a:r>
            <a:endParaRPr lang="en-US" dirty="0"/>
          </a:p>
        </p:txBody>
      </p:sp>
      <p:sp>
        <p:nvSpPr>
          <p:cNvPr id="8" name="Rounded Rectangular Callout 11">
            <a:extLst>
              <a:ext uri="{FF2B5EF4-FFF2-40B4-BE49-F238E27FC236}">
                <a16:creationId xmlns:a16="http://schemas.microsoft.com/office/drawing/2014/main" xmlns="" id="{7472A198-D860-D3BE-8901-5D81C7783325}"/>
              </a:ext>
            </a:extLst>
          </p:cNvPr>
          <p:cNvSpPr/>
          <p:nvPr/>
        </p:nvSpPr>
        <p:spPr>
          <a:xfrm>
            <a:off x="135255" y="1257320"/>
            <a:ext cx="7467600" cy="81434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You guys are my “thank offering” </a:t>
            </a:r>
          </a:p>
        </p:txBody>
      </p:sp>
      <p:sp>
        <p:nvSpPr>
          <p:cNvPr id="9" name="Rounded Rectangular Callout 11">
            <a:extLst>
              <a:ext uri="{FF2B5EF4-FFF2-40B4-BE49-F238E27FC236}">
                <a16:creationId xmlns:a16="http://schemas.microsoft.com/office/drawing/2014/main" xmlns="" id="{10F7C09B-FE0B-A4FF-D390-9EA61E6A52C2}"/>
              </a:ext>
            </a:extLst>
          </p:cNvPr>
          <p:cNvSpPr/>
          <p:nvPr/>
        </p:nvSpPr>
        <p:spPr>
          <a:xfrm>
            <a:off x="914400" y="2176559"/>
            <a:ext cx="5655945" cy="81434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This is how I </a:t>
            </a:r>
            <a:r>
              <a:rPr lang="en-US" sz="4000" b="1" i="1" dirty="0">
                <a:solidFill>
                  <a:schemeClr val="bg1"/>
                </a:solidFill>
              </a:rPr>
              <a:t>worship</a:t>
            </a:r>
          </a:p>
        </p:txBody>
      </p:sp>
    </p:spTree>
    <p:extLst>
      <p:ext uri="{BB962C8B-B14F-4D97-AF65-F5344CB8AC3E}">
        <p14:creationId xmlns:p14="http://schemas.microsoft.com/office/powerpoint/2010/main" val="303680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810000"/>
            <a:ext cx="12192000" cy="30479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17 </a:t>
            </a:r>
            <a:r>
              <a:rPr lang="en-US" sz="3200" dirty="0">
                <a:solidFill>
                  <a:schemeClr val="tx1"/>
                </a:solidFill>
              </a:rPr>
              <a:t>Therefore in Christ Jesus </a:t>
            </a:r>
            <a:r>
              <a:rPr lang="en-US" sz="3200" b="1" u="sng" dirty="0">
                <a:solidFill>
                  <a:srgbClr val="002060"/>
                </a:solidFill>
              </a:rPr>
              <a:t>I have found reason for boasting</a:t>
            </a:r>
            <a:r>
              <a:rPr lang="en-US" sz="3200" b="1" dirty="0">
                <a:solidFill>
                  <a:srgbClr val="002060"/>
                </a:solidFill>
              </a:rPr>
              <a:t> </a:t>
            </a:r>
            <a:r>
              <a:rPr lang="en-US" sz="3200" dirty="0">
                <a:solidFill>
                  <a:schemeClr val="tx1"/>
                </a:solidFill>
              </a:rPr>
              <a:t>in  things pertaining to God. </a:t>
            </a:r>
            <a:r>
              <a:rPr lang="en-US" sz="3200" b="1" baseline="30000" dirty="0">
                <a:solidFill>
                  <a:schemeClr val="tx1"/>
                </a:solidFill>
              </a:rPr>
              <a:t>18 </a:t>
            </a:r>
            <a:r>
              <a:rPr lang="en-US" sz="3200" dirty="0">
                <a:solidFill>
                  <a:schemeClr val="tx1"/>
                </a:solidFill>
              </a:rPr>
              <a:t>For I will not presume to speak of anything</a:t>
            </a:r>
            <a:r>
              <a:rPr lang="en-US" sz="3200" baseline="30000" dirty="0">
                <a:solidFill>
                  <a:schemeClr val="tx1"/>
                </a:solidFill>
              </a:rPr>
              <a:t> </a:t>
            </a:r>
            <a:r>
              <a:rPr lang="en-US" sz="3200" dirty="0">
                <a:solidFill>
                  <a:schemeClr val="tx1"/>
                </a:solidFill>
              </a:rPr>
              <a:t>except what Christ has accomplished through me, resulting in the obedience of the Gentiles by word and deed, </a:t>
            </a:r>
            <a:r>
              <a:rPr lang="en-US" sz="3200" b="1" baseline="30000" dirty="0">
                <a:solidFill>
                  <a:schemeClr val="tx1"/>
                </a:solidFill>
              </a:rPr>
              <a:t>19 </a:t>
            </a:r>
            <a:r>
              <a:rPr lang="en-US" sz="3200" dirty="0">
                <a:solidFill>
                  <a:schemeClr val="tx1"/>
                </a:solidFill>
              </a:rPr>
              <a:t>in the power of signs and wonders, in the power of the Spirit; so that from Jerusalem and round about as far as Illyricum I have fully preached the gospel of Christ. </a:t>
            </a:r>
          </a:p>
          <a:p>
            <a:pPr marL="0" marR="0">
              <a:lnSpc>
                <a:spcPct val="107000"/>
              </a:lnSpc>
              <a:spcBef>
                <a:spcPts val="0"/>
              </a:spcBef>
              <a:spcAft>
                <a:spcPts val="800"/>
              </a:spcAft>
            </a:pPr>
            <a:endParaRPr lang="en-US" sz="3200" dirty="0">
              <a:solidFill>
                <a:schemeClr val="tx1"/>
              </a:solidFill>
            </a:endParaRPr>
          </a:p>
        </p:txBody>
      </p:sp>
      <p:sp>
        <p:nvSpPr>
          <p:cNvPr id="8" name="Rounded Rectangular Callout 11">
            <a:extLst>
              <a:ext uri="{FF2B5EF4-FFF2-40B4-BE49-F238E27FC236}">
                <a16:creationId xmlns:a16="http://schemas.microsoft.com/office/drawing/2014/main" xmlns="" id="{6A52104A-D751-4972-E42C-8ABDB24EA086}"/>
              </a:ext>
            </a:extLst>
          </p:cNvPr>
          <p:cNvSpPr/>
          <p:nvPr/>
        </p:nvSpPr>
        <p:spPr>
          <a:xfrm>
            <a:off x="7696200" y="2743200"/>
            <a:ext cx="4343400" cy="814348"/>
          </a:xfrm>
          <a:prstGeom prst="wedgeRoundRectCallout">
            <a:avLst>
              <a:gd name="adj1" fmla="val -21927"/>
              <a:gd name="adj2" fmla="val 49596"/>
              <a:gd name="adj3" fmla="val 16667"/>
            </a:avLst>
          </a:prstGeom>
          <a:solidFill>
            <a:schemeClr val="tx1">
              <a:alpha val="6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Is Paul </a:t>
            </a:r>
            <a:r>
              <a:rPr lang="en-US" sz="4000" b="1" i="1" dirty="0">
                <a:solidFill>
                  <a:schemeClr val="bg1"/>
                </a:solidFill>
              </a:rPr>
              <a:t>bragging</a:t>
            </a:r>
            <a:r>
              <a:rPr lang="en-US" sz="4000" b="1" dirty="0">
                <a:solidFill>
                  <a:schemeClr val="bg1"/>
                </a:solidFill>
              </a:rPr>
              <a:t>?</a:t>
            </a:r>
            <a:endParaRPr lang="en-US" sz="4000" b="1" i="1" dirty="0">
              <a:solidFill>
                <a:schemeClr val="bg1"/>
              </a:solidFill>
            </a:endParaRPr>
          </a:p>
        </p:txBody>
      </p:sp>
    </p:spTree>
    <p:extLst>
      <p:ext uri="{BB962C8B-B14F-4D97-AF65-F5344CB8AC3E}">
        <p14:creationId xmlns:p14="http://schemas.microsoft.com/office/powerpoint/2010/main" val="2056689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810000"/>
            <a:ext cx="12192000" cy="30479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17 </a:t>
            </a:r>
            <a:r>
              <a:rPr lang="en-US" sz="3200" dirty="0">
                <a:solidFill>
                  <a:schemeClr val="tx1"/>
                </a:solidFill>
              </a:rPr>
              <a:t>Therefore </a:t>
            </a:r>
            <a:r>
              <a:rPr lang="en-US" sz="3200" b="1" u="sng" dirty="0">
                <a:solidFill>
                  <a:srgbClr val="002060"/>
                </a:solidFill>
              </a:rPr>
              <a:t>in Christ Jesus</a:t>
            </a:r>
            <a:r>
              <a:rPr lang="en-US" sz="3200" dirty="0">
                <a:solidFill>
                  <a:schemeClr val="tx1"/>
                </a:solidFill>
              </a:rPr>
              <a:t> I have found reason for boasting </a:t>
            </a:r>
            <a:r>
              <a:rPr lang="en-US" sz="3200" b="1" u="sng" dirty="0">
                <a:solidFill>
                  <a:srgbClr val="002060"/>
                </a:solidFill>
              </a:rPr>
              <a:t>in  things pertaining to God</a:t>
            </a:r>
            <a:r>
              <a:rPr lang="en-US" sz="3200" dirty="0">
                <a:solidFill>
                  <a:schemeClr val="tx1"/>
                </a:solidFill>
              </a:rPr>
              <a:t>. </a:t>
            </a:r>
            <a:r>
              <a:rPr lang="en-US" sz="3200" b="1" baseline="30000" dirty="0">
                <a:solidFill>
                  <a:schemeClr val="tx1"/>
                </a:solidFill>
              </a:rPr>
              <a:t>18 </a:t>
            </a:r>
            <a:r>
              <a:rPr lang="en-US" sz="3200" dirty="0">
                <a:solidFill>
                  <a:schemeClr val="tx1"/>
                </a:solidFill>
              </a:rPr>
              <a:t>For I will not presume to speak of anything</a:t>
            </a:r>
            <a:r>
              <a:rPr lang="en-US" sz="3200" baseline="30000" dirty="0">
                <a:solidFill>
                  <a:schemeClr val="tx1"/>
                </a:solidFill>
              </a:rPr>
              <a:t> </a:t>
            </a:r>
            <a:r>
              <a:rPr lang="en-US" sz="3200" dirty="0">
                <a:solidFill>
                  <a:schemeClr val="tx1"/>
                </a:solidFill>
              </a:rPr>
              <a:t>except what Christ has accomplished through me, resulting in the obedience of the Gentiles by word and deed, </a:t>
            </a:r>
            <a:r>
              <a:rPr lang="en-US" sz="3200" b="1" baseline="30000" dirty="0">
                <a:solidFill>
                  <a:schemeClr val="tx1"/>
                </a:solidFill>
              </a:rPr>
              <a:t>19 </a:t>
            </a:r>
            <a:r>
              <a:rPr lang="en-US" sz="3200" dirty="0">
                <a:solidFill>
                  <a:schemeClr val="tx1"/>
                </a:solidFill>
              </a:rPr>
              <a:t>in the power of signs and wonders, in the power of the Spirit; so that from Jerusalem and round about as far as Illyricum I have fully preached the gospel of Christ. </a:t>
            </a:r>
          </a:p>
          <a:p>
            <a:pPr marL="0" marR="0">
              <a:lnSpc>
                <a:spcPct val="107000"/>
              </a:lnSpc>
              <a:spcBef>
                <a:spcPts val="0"/>
              </a:spcBef>
              <a:spcAft>
                <a:spcPts val="800"/>
              </a:spcAft>
            </a:pPr>
            <a:endParaRPr lang="en-US" sz="3200" dirty="0">
              <a:solidFill>
                <a:schemeClr val="tx1"/>
              </a:solidFill>
            </a:endParaRPr>
          </a:p>
        </p:txBody>
      </p:sp>
      <p:sp>
        <p:nvSpPr>
          <p:cNvPr id="8" name="Rounded Rectangular Callout 11">
            <a:extLst>
              <a:ext uri="{FF2B5EF4-FFF2-40B4-BE49-F238E27FC236}">
                <a16:creationId xmlns:a16="http://schemas.microsoft.com/office/drawing/2014/main" xmlns="" id="{6A52104A-D751-4972-E42C-8ABDB24EA086}"/>
              </a:ext>
            </a:extLst>
          </p:cNvPr>
          <p:cNvSpPr/>
          <p:nvPr/>
        </p:nvSpPr>
        <p:spPr>
          <a:xfrm>
            <a:off x="7696200" y="2743200"/>
            <a:ext cx="4343400" cy="814348"/>
          </a:xfrm>
          <a:prstGeom prst="wedgeRoundRectCallout">
            <a:avLst>
              <a:gd name="adj1" fmla="val -21927"/>
              <a:gd name="adj2" fmla="val 49596"/>
              <a:gd name="adj3" fmla="val 16667"/>
            </a:avLst>
          </a:prstGeom>
          <a:solidFill>
            <a:schemeClr val="tx1">
              <a:alpha val="6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Is Paul </a:t>
            </a:r>
            <a:r>
              <a:rPr lang="en-US" sz="4000" b="1" i="1" dirty="0">
                <a:solidFill>
                  <a:schemeClr val="bg1"/>
                </a:solidFill>
              </a:rPr>
              <a:t>bragging</a:t>
            </a:r>
            <a:r>
              <a:rPr lang="en-US" sz="4000" b="1" dirty="0">
                <a:solidFill>
                  <a:schemeClr val="bg1"/>
                </a:solidFill>
              </a:rPr>
              <a:t>?</a:t>
            </a:r>
            <a:endParaRPr lang="en-US" sz="4000" b="1" i="1" dirty="0">
              <a:solidFill>
                <a:schemeClr val="bg1"/>
              </a:solidFill>
            </a:endParaRPr>
          </a:p>
        </p:txBody>
      </p:sp>
    </p:spTree>
    <p:extLst>
      <p:ext uri="{BB962C8B-B14F-4D97-AF65-F5344CB8AC3E}">
        <p14:creationId xmlns:p14="http://schemas.microsoft.com/office/powerpoint/2010/main" val="1237235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810000"/>
            <a:ext cx="12192000" cy="30479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17 </a:t>
            </a:r>
            <a:r>
              <a:rPr lang="en-US" sz="3200" dirty="0">
                <a:solidFill>
                  <a:schemeClr val="tx1"/>
                </a:solidFill>
              </a:rPr>
              <a:t>Therefore in Christ Jesus I have found reason for boasting in  things pertaining to God. </a:t>
            </a:r>
            <a:r>
              <a:rPr lang="en-US" sz="3200" b="1" baseline="30000" dirty="0">
                <a:solidFill>
                  <a:schemeClr val="tx1"/>
                </a:solidFill>
              </a:rPr>
              <a:t>18 </a:t>
            </a:r>
            <a:r>
              <a:rPr lang="en-US" sz="3200" b="1" u="sng" dirty="0">
                <a:solidFill>
                  <a:srgbClr val="002060"/>
                </a:solidFill>
              </a:rPr>
              <a:t>For I will not presume to speak of anything</a:t>
            </a:r>
            <a:r>
              <a:rPr lang="en-US" sz="3200" b="1" u="sng" baseline="30000" dirty="0">
                <a:solidFill>
                  <a:srgbClr val="002060"/>
                </a:solidFill>
              </a:rPr>
              <a:t> </a:t>
            </a:r>
            <a:r>
              <a:rPr lang="en-US" sz="3200" b="1" u="sng" dirty="0">
                <a:solidFill>
                  <a:srgbClr val="002060"/>
                </a:solidFill>
              </a:rPr>
              <a:t>except what Christ has accomplished through me</a:t>
            </a:r>
            <a:r>
              <a:rPr lang="en-US" sz="3200" dirty="0">
                <a:solidFill>
                  <a:schemeClr val="tx1"/>
                </a:solidFill>
              </a:rPr>
              <a:t>, resulting in the obedience of the Gentiles by word and deed, </a:t>
            </a:r>
            <a:r>
              <a:rPr lang="en-US" sz="3200" b="1" baseline="30000" dirty="0">
                <a:solidFill>
                  <a:schemeClr val="tx1"/>
                </a:solidFill>
              </a:rPr>
              <a:t>19 </a:t>
            </a:r>
            <a:r>
              <a:rPr lang="en-US" sz="3200" dirty="0">
                <a:solidFill>
                  <a:schemeClr val="tx1"/>
                </a:solidFill>
              </a:rPr>
              <a:t>in the power of signs and wonders, in the power of the Spirit; so that from Jerusalem and round about as far as Illyricum I have fully preached the gospel of Christ. </a:t>
            </a:r>
          </a:p>
          <a:p>
            <a:pPr marL="0" marR="0">
              <a:lnSpc>
                <a:spcPct val="107000"/>
              </a:lnSpc>
              <a:spcBef>
                <a:spcPts val="0"/>
              </a:spcBef>
              <a:spcAft>
                <a:spcPts val="800"/>
              </a:spcAft>
            </a:pPr>
            <a:endParaRPr lang="en-US" sz="3200" dirty="0">
              <a:solidFill>
                <a:schemeClr val="tx1"/>
              </a:solidFill>
            </a:endParaRPr>
          </a:p>
        </p:txBody>
      </p:sp>
      <p:sp>
        <p:nvSpPr>
          <p:cNvPr id="8" name="Rounded Rectangular Callout 11">
            <a:extLst>
              <a:ext uri="{FF2B5EF4-FFF2-40B4-BE49-F238E27FC236}">
                <a16:creationId xmlns:a16="http://schemas.microsoft.com/office/drawing/2014/main" xmlns="" id="{6A52104A-D751-4972-E42C-8ABDB24EA086}"/>
              </a:ext>
            </a:extLst>
          </p:cNvPr>
          <p:cNvSpPr/>
          <p:nvPr/>
        </p:nvSpPr>
        <p:spPr>
          <a:xfrm>
            <a:off x="7696200" y="2743200"/>
            <a:ext cx="4343400" cy="814348"/>
          </a:xfrm>
          <a:prstGeom prst="wedgeRoundRectCallout">
            <a:avLst>
              <a:gd name="adj1" fmla="val -21927"/>
              <a:gd name="adj2" fmla="val 49596"/>
              <a:gd name="adj3" fmla="val 16667"/>
            </a:avLst>
          </a:prstGeom>
          <a:solidFill>
            <a:schemeClr val="tx1">
              <a:alpha val="6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Is Paul </a:t>
            </a:r>
            <a:r>
              <a:rPr lang="en-US" sz="4000" b="1" i="1" dirty="0">
                <a:solidFill>
                  <a:schemeClr val="bg1"/>
                </a:solidFill>
              </a:rPr>
              <a:t>bragging</a:t>
            </a:r>
            <a:r>
              <a:rPr lang="en-US" sz="4000" b="1" dirty="0">
                <a:solidFill>
                  <a:schemeClr val="bg1"/>
                </a:solidFill>
              </a:rPr>
              <a:t>?</a:t>
            </a:r>
            <a:endParaRPr lang="en-US" sz="4000" b="1" i="1" dirty="0">
              <a:solidFill>
                <a:schemeClr val="bg1"/>
              </a:solidFill>
            </a:endParaRPr>
          </a:p>
        </p:txBody>
      </p:sp>
    </p:spTree>
    <p:extLst>
      <p:ext uri="{BB962C8B-B14F-4D97-AF65-F5344CB8AC3E}">
        <p14:creationId xmlns:p14="http://schemas.microsoft.com/office/powerpoint/2010/main" val="3499133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810000"/>
            <a:ext cx="12192000" cy="30479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17 </a:t>
            </a:r>
            <a:r>
              <a:rPr lang="en-US" sz="3200" dirty="0">
                <a:solidFill>
                  <a:schemeClr val="tx1"/>
                </a:solidFill>
              </a:rPr>
              <a:t>Therefore in Christ Jesus I have found reason for boasting in  things pertaining to God. </a:t>
            </a:r>
            <a:r>
              <a:rPr lang="en-US" sz="3200" b="1" baseline="30000" dirty="0">
                <a:solidFill>
                  <a:schemeClr val="tx1"/>
                </a:solidFill>
              </a:rPr>
              <a:t>18 </a:t>
            </a:r>
            <a:r>
              <a:rPr lang="en-US" sz="3200" dirty="0">
                <a:solidFill>
                  <a:schemeClr val="tx1"/>
                </a:solidFill>
              </a:rPr>
              <a:t>For I will not presume to speak of anything</a:t>
            </a:r>
            <a:r>
              <a:rPr lang="en-US" sz="3200" baseline="30000" dirty="0">
                <a:solidFill>
                  <a:schemeClr val="tx1"/>
                </a:solidFill>
              </a:rPr>
              <a:t> </a:t>
            </a:r>
            <a:r>
              <a:rPr lang="en-US" sz="3200" dirty="0">
                <a:solidFill>
                  <a:schemeClr val="tx1"/>
                </a:solidFill>
              </a:rPr>
              <a:t>except what Christ has accomplished through me, resulting in the obedience of the Gentiles by word and deed, </a:t>
            </a:r>
            <a:r>
              <a:rPr lang="en-US" sz="3200" b="1" baseline="30000" dirty="0">
                <a:solidFill>
                  <a:schemeClr val="tx1"/>
                </a:solidFill>
              </a:rPr>
              <a:t>19 </a:t>
            </a:r>
            <a:r>
              <a:rPr lang="en-US" sz="3200" b="1" u="sng" dirty="0">
                <a:solidFill>
                  <a:srgbClr val="002060"/>
                </a:solidFill>
              </a:rPr>
              <a:t>in the power of signs and wonders, in the power of the Spirit</a:t>
            </a:r>
            <a:r>
              <a:rPr lang="en-US" sz="3200" dirty="0">
                <a:solidFill>
                  <a:schemeClr val="tx1"/>
                </a:solidFill>
              </a:rPr>
              <a:t>; so that from Jerusalem and round about as far as Illyricum I have fully preached the gospel of Christ. </a:t>
            </a:r>
          </a:p>
          <a:p>
            <a:pPr marL="0" marR="0">
              <a:lnSpc>
                <a:spcPct val="107000"/>
              </a:lnSpc>
              <a:spcBef>
                <a:spcPts val="0"/>
              </a:spcBef>
              <a:spcAft>
                <a:spcPts val="800"/>
              </a:spcAft>
            </a:pPr>
            <a:endParaRPr lang="en-US" sz="3200" dirty="0">
              <a:solidFill>
                <a:schemeClr val="tx1"/>
              </a:solidFill>
            </a:endParaRPr>
          </a:p>
        </p:txBody>
      </p:sp>
      <p:sp>
        <p:nvSpPr>
          <p:cNvPr id="8" name="Rounded Rectangular Callout 11">
            <a:extLst>
              <a:ext uri="{FF2B5EF4-FFF2-40B4-BE49-F238E27FC236}">
                <a16:creationId xmlns:a16="http://schemas.microsoft.com/office/drawing/2014/main" xmlns="" id="{6A52104A-D751-4972-E42C-8ABDB24EA086}"/>
              </a:ext>
            </a:extLst>
          </p:cNvPr>
          <p:cNvSpPr/>
          <p:nvPr/>
        </p:nvSpPr>
        <p:spPr>
          <a:xfrm>
            <a:off x="7696200" y="2743200"/>
            <a:ext cx="4343400" cy="814348"/>
          </a:xfrm>
          <a:prstGeom prst="wedgeRoundRectCallout">
            <a:avLst>
              <a:gd name="adj1" fmla="val -21927"/>
              <a:gd name="adj2" fmla="val 49596"/>
              <a:gd name="adj3" fmla="val 16667"/>
            </a:avLst>
          </a:prstGeom>
          <a:solidFill>
            <a:schemeClr val="tx1">
              <a:alpha val="6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Is Paul </a:t>
            </a:r>
            <a:r>
              <a:rPr lang="en-US" sz="4000" b="1" i="1" dirty="0">
                <a:solidFill>
                  <a:schemeClr val="bg1"/>
                </a:solidFill>
              </a:rPr>
              <a:t>bragging</a:t>
            </a:r>
            <a:r>
              <a:rPr lang="en-US" sz="4000" b="1" dirty="0">
                <a:solidFill>
                  <a:schemeClr val="bg1"/>
                </a:solidFill>
              </a:rPr>
              <a:t>?</a:t>
            </a:r>
            <a:endParaRPr lang="en-US" sz="4000" b="1" i="1" dirty="0">
              <a:solidFill>
                <a:schemeClr val="bg1"/>
              </a:solidFill>
            </a:endParaRPr>
          </a:p>
        </p:txBody>
      </p:sp>
      <p:sp>
        <p:nvSpPr>
          <p:cNvPr id="2" name="Rounded Rectangular Callout 11">
            <a:extLst>
              <a:ext uri="{FF2B5EF4-FFF2-40B4-BE49-F238E27FC236}">
                <a16:creationId xmlns:a16="http://schemas.microsoft.com/office/drawing/2014/main" xmlns="" id="{636087D0-FBF9-8EB4-4CAE-0DDF048F84C4}"/>
              </a:ext>
            </a:extLst>
          </p:cNvPr>
          <p:cNvSpPr/>
          <p:nvPr/>
        </p:nvSpPr>
        <p:spPr>
          <a:xfrm>
            <a:off x="174552" y="1254482"/>
            <a:ext cx="11826948" cy="81434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#3 God supplies the power to accomplish His mission</a:t>
            </a:r>
          </a:p>
        </p:txBody>
      </p:sp>
    </p:spTree>
    <p:extLst>
      <p:ext uri="{BB962C8B-B14F-4D97-AF65-F5344CB8AC3E}">
        <p14:creationId xmlns:p14="http://schemas.microsoft.com/office/powerpoint/2010/main" val="1225060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7" name="Rounded Rectangular Callout 11">
            <a:extLst>
              <a:ext uri="{FF2B5EF4-FFF2-40B4-BE49-F238E27FC236}">
                <a16:creationId xmlns:a16="http://schemas.microsoft.com/office/drawing/2014/main" xmlns="" id="{D798020B-692A-58A6-F762-6BC886E3CAEC}"/>
              </a:ext>
            </a:extLst>
          </p:cNvPr>
          <p:cNvSpPr/>
          <p:nvPr/>
        </p:nvSpPr>
        <p:spPr>
          <a:xfrm>
            <a:off x="4114800" y="4876800"/>
            <a:ext cx="7886700" cy="1680441"/>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Romans 15:13-16:27 </a:t>
            </a:r>
          </a:p>
          <a:p>
            <a:pPr algn="ctr" fontAlgn="auto">
              <a:spcBef>
                <a:spcPts val="0"/>
              </a:spcBef>
              <a:spcAft>
                <a:spcPts val="0"/>
              </a:spcAft>
              <a:defRPr/>
            </a:pPr>
            <a:r>
              <a:rPr lang="en-US" sz="4800" b="1" dirty="0">
                <a:solidFill>
                  <a:schemeClr val="bg1"/>
                </a:solidFill>
              </a:rPr>
              <a:t>Sharing in God’s Good News</a:t>
            </a:r>
            <a:endParaRPr lang="en-US" sz="4400" b="1" i="1" dirty="0">
              <a:solidFill>
                <a:schemeClr val="bg1"/>
              </a:solidFill>
            </a:endParaRPr>
          </a:p>
        </p:txBody>
      </p:sp>
    </p:spTree>
    <p:extLst>
      <p:ext uri="{BB962C8B-B14F-4D97-AF65-F5344CB8AC3E}">
        <p14:creationId xmlns:p14="http://schemas.microsoft.com/office/powerpoint/2010/main" val="580417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810000"/>
            <a:ext cx="12192000" cy="30479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17 </a:t>
            </a:r>
            <a:r>
              <a:rPr lang="en-US" sz="3200" dirty="0">
                <a:solidFill>
                  <a:schemeClr val="tx1"/>
                </a:solidFill>
              </a:rPr>
              <a:t>Therefore in Christ Jesus I have found reason for boasting in  things pertaining to God. </a:t>
            </a:r>
            <a:r>
              <a:rPr lang="en-US" sz="3200" b="1" baseline="30000" dirty="0">
                <a:solidFill>
                  <a:schemeClr val="tx1"/>
                </a:solidFill>
              </a:rPr>
              <a:t>18 </a:t>
            </a:r>
            <a:r>
              <a:rPr lang="en-US" sz="3200" dirty="0">
                <a:solidFill>
                  <a:schemeClr val="tx1"/>
                </a:solidFill>
              </a:rPr>
              <a:t>For I will not presume to speak of anything</a:t>
            </a:r>
            <a:r>
              <a:rPr lang="en-US" sz="3200" baseline="30000" dirty="0">
                <a:solidFill>
                  <a:schemeClr val="tx1"/>
                </a:solidFill>
              </a:rPr>
              <a:t> </a:t>
            </a:r>
            <a:r>
              <a:rPr lang="en-US" sz="3200" dirty="0">
                <a:solidFill>
                  <a:schemeClr val="tx1"/>
                </a:solidFill>
              </a:rPr>
              <a:t>except what Christ has accomplished through me, resulting in the obedience of the Gentiles by word and deed, </a:t>
            </a:r>
            <a:r>
              <a:rPr lang="en-US" sz="3200" b="1" baseline="30000" dirty="0">
                <a:solidFill>
                  <a:schemeClr val="tx1"/>
                </a:solidFill>
              </a:rPr>
              <a:t>19 </a:t>
            </a:r>
            <a:r>
              <a:rPr lang="en-US" sz="3200" b="1" u="sng" dirty="0">
                <a:solidFill>
                  <a:srgbClr val="002060"/>
                </a:solidFill>
              </a:rPr>
              <a:t>in the power of signs and wonders, in the power of the Spirit</a:t>
            </a:r>
            <a:r>
              <a:rPr lang="en-US" sz="3200" dirty="0">
                <a:solidFill>
                  <a:schemeClr val="tx1"/>
                </a:solidFill>
              </a:rPr>
              <a:t>; so that from Jerusalem and round about as far as Illyricum I have fully preached the gospel of Christ. </a:t>
            </a: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636087D0-FBF9-8EB4-4CAE-0DDF048F84C4}"/>
              </a:ext>
            </a:extLst>
          </p:cNvPr>
          <p:cNvSpPr/>
          <p:nvPr/>
        </p:nvSpPr>
        <p:spPr>
          <a:xfrm>
            <a:off x="174552" y="1254482"/>
            <a:ext cx="11826948" cy="81434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#3 God supplies the power to accomplish His mission</a:t>
            </a:r>
          </a:p>
        </p:txBody>
      </p:sp>
      <p:sp>
        <p:nvSpPr>
          <p:cNvPr id="5" name="Rounded Rectangular Callout 11">
            <a:extLst>
              <a:ext uri="{FF2B5EF4-FFF2-40B4-BE49-F238E27FC236}">
                <a16:creationId xmlns:a16="http://schemas.microsoft.com/office/drawing/2014/main" xmlns="" id="{CBD6462B-9206-2860-6CE7-4E1989416B24}"/>
              </a:ext>
            </a:extLst>
          </p:cNvPr>
          <p:cNvSpPr/>
          <p:nvPr/>
        </p:nvSpPr>
        <p:spPr>
          <a:xfrm>
            <a:off x="3310890" y="2151852"/>
            <a:ext cx="8724900" cy="127714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And when He does that, we have something to “boast” about in Christ!</a:t>
            </a:r>
          </a:p>
        </p:txBody>
      </p:sp>
    </p:spTree>
    <p:extLst>
      <p:ext uri="{BB962C8B-B14F-4D97-AF65-F5344CB8AC3E}">
        <p14:creationId xmlns:p14="http://schemas.microsoft.com/office/powerpoint/2010/main" val="2457890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1">
            <a:extLst>
              <a:ext uri="{FF2B5EF4-FFF2-40B4-BE49-F238E27FC236}">
                <a16:creationId xmlns:a16="http://schemas.microsoft.com/office/drawing/2014/main" xmlns="" id="{22F28681-0B0E-033F-621D-89832C98CEF9}"/>
              </a:ext>
            </a:extLst>
          </p:cNvPr>
          <p:cNvSpPr/>
          <p:nvPr/>
        </p:nvSpPr>
        <p:spPr>
          <a:xfrm>
            <a:off x="421757" y="2619153"/>
            <a:ext cx="11734800" cy="8382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Paul’s not bragging, he’s </a:t>
            </a:r>
            <a:r>
              <a:rPr lang="en-US" sz="5400" b="1" i="1" dirty="0">
                <a:solidFill>
                  <a:schemeClr val="bg1"/>
                </a:solidFill>
              </a:rPr>
              <a:t>exulting</a:t>
            </a:r>
            <a:r>
              <a:rPr lang="en-US" sz="5400" b="1" dirty="0">
                <a:solidFill>
                  <a:schemeClr val="bg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810000"/>
            <a:ext cx="12192000" cy="30479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17 </a:t>
            </a:r>
            <a:r>
              <a:rPr lang="en-US" sz="3200" dirty="0">
                <a:solidFill>
                  <a:schemeClr val="tx1"/>
                </a:solidFill>
              </a:rPr>
              <a:t>Therefore in Christ Jesus I have found reason for boasting in  things pertaining to God. </a:t>
            </a:r>
            <a:r>
              <a:rPr lang="en-US" sz="3200" b="1" baseline="30000" dirty="0">
                <a:solidFill>
                  <a:schemeClr val="tx1"/>
                </a:solidFill>
              </a:rPr>
              <a:t>18 </a:t>
            </a:r>
            <a:r>
              <a:rPr lang="en-US" sz="3200" dirty="0">
                <a:solidFill>
                  <a:schemeClr val="tx1"/>
                </a:solidFill>
              </a:rPr>
              <a:t>For I will not presume to speak of anything</a:t>
            </a:r>
            <a:r>
              <a:rPr lang="en-US" sz="3200" baseline="30000" dirty="0">
                <a:solidFill>
                  <a:schemeClr val="tx1"/>
                </a:solidFill>
              </a:rPr>
              <a:t> </a:t>
            </a:r>
            <a:r>
              <a:rPr lang="en-US" sz="3200" dirty="0">
                <a:solidFill>
                  <a:schemeClr val="tx1"/>
                </a:solidFill>
              </a:rPr>
              <a:t>except what Christ has accomplished through me, resulting in the obedience of the Gentiles by word and deed, </a:t>
            </a:r>
            <a:r>
              <a:rPr lang="en-US" sz="3200" b="1" baseline="30000" dirty="0">
                <a:solidFill>
                  <a:schemeClr val="tx1"/>
                </a:solidFill>
              </a:rPr>
              <a:t>19 </a:t>
            </a:r>
            <a:r>
              <a:rPr lang="en-US" sz="3200" b="1" u="sng" dirty="0">
                <a:solidFill>
                  <a:srgbClr val="002060"/>
                </a:solidFill>
              </a:rPr>
              <a:t>in the power of signs and wonders, in the power of the Spirit</a:t>
            </a:r>
            <a:r>
              <a:rPr lang="en-US" sz="3200" dirty="0">
                <a:solidFill>
                  <a:schemeClr val="tx1"/>
                </a:solidFill>
              </a:rPr>
              <a:t>; so that from Jerusalem and round about as far as Illyricum I have fully preached the gospel of Christ. </a:t>
            </a: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636087D0-FBF9-8EB4-4CAE-0DDF048F84C4}"/>
              </a:ext>
            </a:extLst>
          </p:cNvPr>
          <p:cNvSpPr/>
          <p:nvPr/>
        </p:nvSpPr>
        <p:spPr>
          <a:xfrm>
            <a:off x="963576" y="2118032"/>
            <a:ext cx="10264848" cy="89737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#4 The Gospel is something to boast about </a:t>
            </a:r>
          </a:p>
        </p:txBody>
      </p:sp>
    </p:spTree>
    <p:extLst>
      <p:ext uri="{BB962C8B-B14F-4D97-AF65-F5344CB8AC3E}">
        <p14:creationId xmlns:p14="http://schemas.microsoft.com/office/powerpoint/2010/main" val="420940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810000"/>
            <a:ext cx="12192000" cy="30479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17 </a:t>
            </a:r>
            <a:r>
              <a:rPr lang="en-US" sz="3200" dirty="0">
                <a:solidFill>
                  <a:schemeClr val="tx1"/>
                </a:solidFill>
              </a:rPr>
              <a:t>Therefore in Christ Jesus I have found reason for boasting in  things pertaining to God. </a:t>
            </a:r>
            <a:r>
              <a:rPr lang="en-US" sz="3200" b="1" baseline="30000" dirty="0">
                <a:solidFill>
                  <a:schemeClr val="tx1"/>
                </a:solidFill>
              </a:rPr>
              <a:t>18 </a:t>
            </a:r>
            <a:r>
              <a:rPr lang="en-US" sz="3200" dirty="0">
                <a:solidFill>
                  <a:schemeClr val="tx1"/>
                </a:solidFill>
              </a:rPr>
              <a:t>For I will not presume to speak of anything</a:t>
            </a:r>
            <a:r>
              <a:rPr lang="en-US" sz="3200" baseline="30000" dirty="0">
                <a:solidFill>
                  <a:schemeClr val="tx1"/>
                </a:solidFill>
              </a:rPr>
              <a:t> </a:t>
            </a:r>
            <a:r>
              <a:rPr lang="en-US" sz="3200" dirty="0">
                <a:solidFill>
                  <a:schemeClr val="tx1"/>
                </a:solidFill>
              </a:rPr>
              <a:t>except what Christ has accomplished through me, resulting in the obedience of the Gentiles by word and deed, </a:t>
            </a:r>
            <a:r>
              <a:rPr lang="en-US" sz="3200" b="1" baseline="30000" dirty="0">
                <a:solidFill>
                  <a:schemeClr val="tx1"/>
                </a:solidFill>
              </a:rPr>
              <a:t>19 </a:t>
            </a:r>
            <a:r>
              <a:rPr lang="en-US" sz="3200" dirty="0">
                <a:solidFill>
                  <a:schemeClr val="tx1"/>
                </a:solidFill>
              </a:rPr>
              <a:t>in the power of signs and wonders, in the power of the Spirit; </a:t>
            </a:r>
            <a:r>
              <a:rPr lang="en-US" sz="3200" b="1" u="sng" dirty="0">
                <a:solidFill>
                  <a:srgbClr val="002060"/>
                </a:solidFill>
              </a:rPr>
              <a:t>so that from Jerusalem and </a:t>
            </a:r>
            <a:r>
              <a:rPr lang="en-US" sz="3100" b="1" u="sng" dirty="0">
                <a:solidFill>
                  <a:srgbClr val="002060"/>
                </a:solidFill>
              </a:rPr>
              <a:t>round about as far as Illyricum I have fully preached the gospel of Christ</a:t>
            </a:r>
            <a:r>
              <a:rPr lang="en-US" sz="3200" dirty="0">
                <a:solidFill>
                  <a:schemeClr val="tx1"/>
                </a:solidFill>
              </a:rPr>
              <a:t>. </a:t>
            </a: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636087D0-FBF9-8EB4-4CAE-0DDF048F84C4}"/>
              </a:ext>
            </a:extLst>
          </p:cNvPr>
          <p:cNvSpPr/>
          <p:nvPr/>
        </p:nvSpPr>
        <p:spPr>
          <a:xfrm>
            <a:off x="963576" y="2118032"/>
            <a:ext cx="10264848" cy="89737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#4 The Gospel is something to boast about </a:t>
            </a:r>
          </a:p>
        </p:txBody>
      </p:sp>
    </p:spTree>
    <p:extLst>
      <p:ext uri="{BB962C8B-B14F-4D97-AF65-F5344CB8AC3E}">
        <p14:creationId xmlns:p14="http://schemas.microsoft.com/office/powerpoint/2010/main" val="2316666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xmlns="" id="{BB4BE39A-6A9A-F768-5D13-4F4A78B5346D}"/>
              </a:ext>
            </a:extLst>
          </p:cNvPr>
          <p:cNvSpPr/>
          <p:nvPr/>
        </p:nvSpPr>
        <p:spPr>
          <a:xfrm>
            <a:off x="0" y="3810000"/>
            <a:ext cx="12192000" cy="30479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17 </a:t>
            </a:r>
            <a:r>
              <a:rPr lang="en-US" sz="3200" dirty="0">
                <a:solidFill>
                  <a:schemeClr val="tx1"/>
                </a:solidFill>
              </a:rPr>
              <a:t>Therefore in Christ Jesus I have found reason for boasting in  things pertaining to God. </a:t>
            </a:r>
            <a:r>
              <a:rPr lang="en-US" sz="3200" b="1" baseline="30000" dirty="0">
                <a:solidFill>
                  <a:schemeClr val="tx1"/>
                </a:solidFill>
              </a:rPr>
              <a:t>18 </a:t>
            </a:r>
            <a:r>
              <a:rPr lang="en-US" sz="3200" dirty="0">
                <a:solidFill>
                  <a:schemeClr val="tx1"/>
                </a:solidFill>
              </a:rPr>
              <a:t>For I will not presume to speak of anything</a:t>
            </a:r>
            <a:r>
              <a:rPr lang="en-US" sz="3200" baseline="30000" dirty="0">
                <a:solidFill>
                  <a:schemeClr val="tx1"/>
                </a:solidFill>
              </a:rPr>
              <a:t> </a:t>
            </a:r>
            <a:r>
              <a:rPr lang="en-US" sz="3200" dirty="0">
                <a:solidFill>
                  <a:schemeClr val="tx1"/>
                </a:solidFill>
              </a:rPr>
              <a:t>except what Christ has accomplished through me, resulting in the obedience of the Gentiles by word and deed, </a:t>
            </a:r>
            <a:r>
              <a:rPr lang="en-US" sz="3200" b="1" baseline="30000" dirty="0">
                <a:solidFill>
                  <a:schemeClr val="tx1"/>
                </a:solidFill>
              </a:rPr>
              <a:t>19 </a:t>
            </a:r>
            <a:r>
              <a:rPr lang="en-US" sz="3200" dirty="0">
                <a:solidFill>
                  <a:schemeClr val="tx1"/>
                </a:solidFill>
              </a:rPr>
              <a:t>in the power of signs and wonders, in the power of the Spirit; </a:t>
            </a:r>
            <a:r>
              <a:rPr lang="en-US" sz="3200" b="1" u="sng" dirty="0">
                <a:solidFill>
                  <a:srgbClr val="002060"/>
                </a:solidFill>
              </a:rPr>
              <a:t>so that from Jerusalem and </a:t>
            </a:r>
            <a:r>
              <a:rPr lang="en-US" sz="3100" b="1" u="sng" dirty="0">
                <a:solidFill>
                  <a:srgbClr val="002060"/>
                </a:solidFill>
              </a:rPr>
              <a:t>round about as far as Illyricum I have fully preached the gospel of Christ</a:t>
            </a:r>
            <a:r>
              <a:rPr lang="en-US" sz="3200" dirty="0">
                <a:solidFill>
                  <a:schemeClr val="tx1"/>
                </a:solidFill>
              </a:rPr>
              <a:t>. </a:t>
            </a:r>
          </a:p>
          <a:p>
            <a:pPr marL="0" marR="0">
              <a:lnSpc>
                <a:spcPct val="107000"/>
              </a:lnSpc>
              <a:spcBef>
                <a:spcPts val="0"/>
              </a:spcBef>
              <a:spcAft>
                <a:spcPts val="800"/>
              </a:spcAft>
            </a:pPr>
            <a:endParaRPr lang="en-US" sz="3200" dirty="0">
              <a:solidFill>
                <a:schemeClr val="tx1"/>
              </a:solidFill>
            </a:endParaRPr>
          </a:p>
        </p:txBody>
      </p:sp>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3" name="Line Callout 1 3">
            <a:extLst>
              <a:ext uri="{FF2B5EF4-FFF2-40B4-BE49-F238E27FC236}">
                <a16:creationId xmlns:a16="http://schemas.microsoft.com/office/drawing/2014/main" xmlns="" id="{B5FD0A22-9695-5467-E756-87855FE142BD}"/>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14" name="Line Callout 1 5">
            <a:extLst>
              <a:ext uri="{FF2B5EF4-FFF2-40B4-BE49-F238E27FC236}">
                <a16:creationId xmlns:a16="http://schemas.microsoft.com/office/drawing/2014/main" xmlns="" id="{BBA66631-893F-09CC-A7CF-688DA9D795D8}"/>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Tree>
    <p:extLst>
      <p:ext uri="{BB962C8B-B14F-4D97-AF65-F5344CB8AC3E}">
        <p14:creationId xmlns:p14="http://schemas.microsoft.com/office/powerpoint/2010/main" val="3498937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0"/>
                            </p:stCondLst>
                            <p:childTnLst>
                              <p:par>
                                <p:cTn id="8" presetID="22" presetClass="entr" presetSubtype="2" fill="hold" grpId="0" nodeType="after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right)">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22" presetClass="entr" presetSubtype="4"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10" grpId="0" animBg="1"/>
      <p:bldP spid="11" grpId="0" animBg="1"/>
      <p:bldP spid="13" grpId="0" animBg="1"/>
      <p:bldP spid="1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2" name="Rectangle 11">
            <a:extLst>
              <a:ext uri="{FF2B5EF4-FFF2-40B4-BE49-F238E27FC236}">
                <a16:creationId xmlns:a16="http://schemas.microsoft.com/office/drawing/2014/main" xmlns="" id="{BB4BE39A-6A9A-F768-5D13-4F4A78B5346D}"/>
              </a:ext>
            </a:extLst>
          </p:cNvPr>
          <p:cNvSpPr/>
          <p:nvPr/>
        </p:nvSpPr>
        <p:spPr>
          <a:xfrm>
            <a:off x="0" y="4800600"/>
            <a:ext cx="12192000" cy="2057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rgbClr val="000000"/>
                </a:solidFill>
                <a:effectLst/>
                <a:ea typeface="Times New Roman" panose="02020603050405020304" pitchFamily="18" charset="0"/>
              </a:rPr>
              <a:t>Romans 15:20 </a:t>
            </a:r>
            <a:r>
              <a:rPr lang="en-US" sz="3200" dirty="0">
                <a:solidFill>
                  <a:srgbClr val="000000"/>
                </a:solidFill>
                <a:effectLst/>
                <a:ea typeface="Times New Roman" panose="02020603050405020304" pitchFamily="18" charset="0"/>
              </a:rPr>
              <a:t>And thus I aspired to preach the gospel, </a:t>
            </a:r>
            <a:r>
              <a:rPr lang="en-US" sz="3200" b="1" u="sng" dirty="0">
                <a:solidFill>
                  <a:srgbClr val="002060"/>
                </a:solidFill>
                <a:effectLst/>
                <a:ea typeface="Times New Roman" panose="02020603050405020304" pitchFamily="18" charset="0"/>
              </a:rPr>
              <a:t>not where Christ was already named</a:t>
            </a:r>
            <a:r>
              <a:rPr lang="en-US" sz="3200" dirty="0">
                <a:solidFill>
                  <a:srgbClr val="000000"/>
                </a:solidFill>
                <a:effectLst/>
                <a:ea typeface="Times New Roman" panose="02020603050405020304" pitchFamily="18" charset="0"/>
              </a:rPr>
              <a:t>, so that I would not build on another man’s foundation; </a:t>
            </a:r>
            <a:r>
              <a:rPr lang="en-US" sz="3200" b="1" baseline="30000" dirty="0">
                <a:solidFill>
                  <a:srgbClr val="000000"/>
                </a:solidFill>
                <a:effectLst/>
                <a:ea typeface="Times New Roman" panose="02020603050405020304" pitchFamily="18" charset="0"/>
              </a:rPr>
              <a:t>21 </a:t>
            </a:r>
            <a:r>
              <a:rPr lang="en-US" sz="3200" dirty="0">
                <a:solidFill>
                  <a:srgbClr val="000000"/>
                </a:solidFill>
                <a:effectLst/>
                <a:ea typeface="Times New Roman" panose="02020603050405020304" pitchFamily="18" charset="0"/>
              </a:rPr>
              <a:t>but as it is written, “</a:t>
            </a:r>
            <a:r>
              <a:rPr lang="en-US" sz="3200" cap="small" dirty="0">
                <a:solidFill>
                  <a:srgbClr val="000000"/>
                </a:solidFill>
                <a:effectLst/>
                <a:ea typeface="Times New Roman" panose="02020603050405020304" pitchFamily="18" charset="0"/>
              </a:rPr>
              <a:t>They who had no news of Him shall see</a:t>
            </a:r>
            <a:r>
              <a:rPr lang="en-US" sz="3200" dirty="0">
                <a:solidFill>
                  <a:srgbClr val="000000"/>
                </a:solidFill>
                <a:effectLst/>
                <a:ea typeface="Times New Roman" panose="02020603050405020304" pitchFamily="18" charset="0"/>
              </a:rPr>
              <a:t>, </a:t>
            </a:r>
            <a:r>
              <a:rPr lang="en-US" sz="3200" cap="small" dirty="0">
                <a:solidFill>
                  <a:srgbClr val="000000"/>
                </a:solidFill>
                <a:effectLst/>
                <a:ea typeface="Times New Roman" panose="02020603050405020304" pitchFamily="18" charset="0"/>
              </a:rPr>
              <a:t>And they who have not heard shall understand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Tree>
    <p:extLst>
      <p:ext uri="{BB962C8B-B14F-4D97-AF65-F5344CB8AC3E}">
        <p14:creationId xmlns:p14="http://schemas.microsoft.com/office/powerpoint/2010/main" val="1653652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pic>
        <p:nvPicPr>
          <p:cNvPr id="4" name="Picture 2" descr="C:\Users\foustb\Desktop\mediterraneannasa.jpg">
            <a:extLst>
              <a:ext uri="{FF2B5EF4-FFF2-40B4-BE49-F238E27FC236}">
                <a16:creationId xmlns:a16="http://schemas.microsoft.com/office/drawing/2014/main" xmlns="" id="{49A2002B-46FF-D7D2-6AE5-7F7368AA4DB2}"/>
              </a:ext>
            </a:extLst>
          </p:cNvPr>
          <p:cNvPicPr>
            <a:picLocks noChangeAspect="1" noChangeArrowheads="1"/>
          </p:cNvPicPr>
          <p:nvPr/>
        </p:nvPicPr>
        <p:blipFill rotWithShape="1">
          <a:blip r:embed="rId2" cstate="print"/>
          <a:srcRect t="1950" b="14543"/>
          <a:stretch/>
        </p:blipFill>
        <p:spPr bwMode="auto">
          <a:xfrm>
            <a:off x="-12700" y="0"/>
            <a:ext cx="12192000" cy="5778500"/>
          </a:xfrm>
          <a:prstGeom prst="rect">
            <a:avLst/>
          </a:prstGeom>
          <a:noFill/>
        </p:spPr>
      </p:pic>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2" name="Rectangle 11">
            <a:extLst>
              <a:ext uri="{FF2B5EF4-FFF2-40B4-BE49-F238E27FC236}">
                <a16:creationId xmlns:a16="http://schemas.microsoft.com/office/drawing/2014/main" xmlns="" id="{BB4BE39A-6A9A-F768-5D13-4F4A78B5346D}"/>
              </a:ext>
            </a:extLst>
          </p:cNvPr>
          <p:cNvSpPr/>
          <p:nvPr/>
        </p:nvSpPr>
        <p:spPr>
          <a:xfrm>
            <a:off x="0" y="4800600"/>
            <a:ext cx="12192000" cy="2057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rgbClr val="000000"/>
                </a:solidFill>
                <a:effectLst/>
                <a:ea typeface="Times New Roman" panose="02020603050405020304" pitchFamily="18" charset="0"/>
              </a:rPr>
              <a:t>Romans 15:20 </a:t>
            </a:r>
            <a:r>
              <a:rPr lang="en-US" sz="3200" dirty="0">
                <a:solidFill>
                  <a:srgbClr val="000000"/>
                </a:solidFill>
                <a:effectLst/>
                <a:ea typeface="Times New Roman" panose="02020603050405020304" pitchFamily="18" charset="0"/>
              </a:rPr>
              <a:t>And thus I aspired to preach the gospel, </a:t>
            </a:r>
            <a:r>
              <a:rPr lang="en-US" sz="3200" dirty="0">
                <a:solidFill>
                  <a:schemeClr val="tx1"/>
                </a:solidFill>
                <a:effectLst/>
                <a:ea typeface="Times New Roman" panose="02020603050405020304" pitchFamily="18" charset="0"/>
              </a:rPr>
              <a:t>not where Christ was already named</a:t>
            </a:r>
            <a:r>
              <a:rPr lang="en-US" sz="3200" dirty="0">
                <a:solidFill>
                  <a:srgbClr val="000000"/>
                </a:solidFill>
                <a:effectLst/>
                <a:ea typeface="Times New Roman" panose="02020603050405020304" pitchFamily="18" charset="0"/>
              </a:rPr>
              <a:t>, so that I would not build on another man’s foundation; </a:t>
            </a:r>
            <a:r>
              <a:rPr lang="en-US" sz="3200" b="1" baseline="30000" dirty="0">
                <a:solidFill>
                  <a:srgbClr val="000000"/>
                </a:solidFill>
                <a:effectLst/>
                <a:ea typeface="Times New Roman" panose="02020603050405020304" pitchFamily="18" charset="0"/>
              </a:rPr>
              <a:t>21 </a:t>
            </a:r>
            <a:r>
              <a:rPr lang="en-US" sz="3200" b="1" u="sng" dirty="0">
                <a:solidFill>
                  <a:srgbClr val="002060"/>
                </a:solidFill>
                <a:effectLst/>
                <a:ea typeface="Times New Roman" panose="02020603050405020304" pitchFamily="18" charset="0"/>
              </a:rPr>
              <a:t>but as it is written, “</a:t>
            </a:r>
            <a:r>
              <a:rPr lang="en-US" sz="3200" b="1" u="sng" cap="small" dirty="0">
                <a:solidFill>
                  <a:srgbClr val="002060"/>
                </a:solidFill>
                <a:effectLst/>
                <a:ea typeface="Times New Roman" panose="02020603050405020304" pitchFamily="18" charset="0"/>
              </a:rPr>
              <a:t>They who had no news of Him shall see</a:t>
            </a:r>
            <a:r>
              <a:rPr lang="en-US" sz="3200" b="1" u="sng" dirty="0">
                <a:solidFill>
                  <a:srgbClr val="002060"/>
                </a:solidFill>
                <a:effectLst/>
                <a:ea typeface="Times New Roman" panose="02020603050405020304" pitchFamily="18" charset="0"/>
              </a:rPr>
              <a:t>, </a:t>
            </a:r>
            <a:r>
              <a:rPr lang="en-US" sz="3200" b="1" u="sng" cap="small" dirty="0">
                <a:solidFill>
                  <a:srgbClr val="002060"/>
                </a:solidFill>
                <a:effectLst/>
                <a:ea typeface="Times New Roman" panose="02020603050405020304" pitchFamily="18" charset="0"/>
              </a:rPr>
              <a:t>And they who have not heard shall understand</a:t>
            </a:r>
            <a:r>
              <a:rPr lang="en-US" sz="3200" b="1" u="sng" dirty="0">
                <a:solidFill>
                  <a:srgbClr val="002060"/>
                </a:solidFill>
                <a:effectLst/>
                <a:ea typeface="Times New Roman" panose="02020603050405020304" pitchFamily="18" charset="0"/>
              </a:rPr>
              <a:t>.”</a:t>
            </a:r>
          </a:p>
          <a:p>
            <a:pPr marL="0" marR="0">
              <a:lnSpc>
                <a:spcPct val="107000"/>
              </a:lnSpc>
              <a:spcBef>
                <a:spcPts val="0"/>
              </a:spcBef>
              <a:spcAft>
                <a:spcPts val="800"/>
              </a:spcAft>
            </a:pPr>
            <a:endParaRPr lang="en-US" sz="3200" dirty="0">
              <a:solidFill>
                <a:schemeClr val="tx1"/>
              </a:solidFill>
            </a:endParaRP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
        <p:nvSpPr>
          <p:cNvPr id="14" name="Speech Bubble: Rectangle 13">
            <a:extLst>
              <a:ext uri="{FF2B5EF4-FFF2-40B4-BE49-F238E27FC236}">
                <a16:creationId xmlns:a16="http://schemas.microsoft.com/office/drawing/2014/main" xmlns="" id="{C0DCE495-BC60-F668-47DA-4CE9FEBA08EE}"/>
              </a:ext>
            </a:extLst>
          </p:cNvPr>
          <p:cNvSpPr/>
          <p:nvPr/>
        </p:nvSpPr>
        <p:spPr>
          <a:xfrm>
            <a:off x="381000" y="5004340"/>
            <a:ext cx="2539007" cy="701316"/>
          </a:xfrm>
          <a:prstGeom prst="wedgeRectCallout">
            <a:avLst>
              <a:gd name="adj1" fmla="val 80707"/>
              <a:gd name="adj2" fmla="val 71554"/>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Isaiah 52:15 </a:t>
            </a:r>
          </a:p>
        </p:txBody>
      </p:sp>
      <p:sp>
        <p:nvSpPr>
          <p:cNvPr id="15" name="Rectangle 14">
            <a:extLst>
              <a:ext uri="{FF2B5EF4-FFF2-40B4-BE49-F238E27FC236}">
                <a16:creationId xmlns:a16="http://schemas.microsoft.com/office/drawing/2014/main" xmlns="" id="{986A7F83-4707-5912-25CA-CE239720A2B7}"/>
              </a:ext>
            </a:extLst>
          </p:cNvPr>
          <p:cNvSpPr/>
          <p:nvPr/>
        </p:nvSpPr>
        <p:spPr>
          <a:xfrm>
            <a:off x="-12700" y="882650"/>
            <a:ext cx="12242801" cy="3892552"/>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p>
          <a:p>
            <a:r>
              <a:rPr lang="en-US" sz="3200" b="1" baseline="30000" dirty="0"/>
              <a:t>Isaiah 52:13 </a:t>
            </a:r>
            <a:r>
              <a:rPr lang="en-US" sz="3200" b="1" u="sng" dirty="0"/>
              <a:t>Behold, My servant will prosper, He will be high and lifted up and greatly exalted</a:t>
            </a:r>
            <a:r>
              <a:rPr lang="en-US" sz="3200" dirty="0"/>
              <a:t>. </a:t>
            </a:r>
            <a:r>
              <a:rPr lang="en-US" sz="3200" b="1" baseline="30000" dirty="0"/>
              <a:t>14 </a:t>
            </a:r>
            <a:r>
              <a:rPr lang="en-US" sz="3200" dirty="0"/>
              <a:t>Just as many were astonished at you, My people, So His appearance was marred more than any man And His form more than the sons of men. </a:t>
            </a:r>
            <a:r>
              <a:rPr lang="en-US" sz="3200" b="1" baseline="30000" dirty="0"/>
              <a:t>15 </a:t>
            </a:r>
            <a:r>
              <a:rPr lang="en-US" sz="3200" dirty="0"/>
              <a:t>Thus He will sprinkle many nations, Kings will shut their mouths on account of Him; For what had not been told them they will see, And what they had not heard they will understand.</a:t>
            </a: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1696195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pic>
        <p:nvPicPr>
          <p:cNvPr id="4" name="Picture 2" descr="C:\Users\foustb\Desktop\mediterraneannasa.jpg">
            <a:extLst>
              <a:ext uri="{FF2B5EF4-FFF2-40B4-BE49-F238E27FC236}">
                <a16:creationId xmlns:a16="http://schemas.microsoft.com/office/drawing/2014/main" xmlns="" id="{49A2002B-46FF-D7D2-6AE5-7F7368AA4DB2}"/>
              </a:ext>
            </a:extLst>
          </p:cNvPr>
          <p:cNvPicPr>
            <a:picLocks noChangeAspect="1" noChangeArrowheads="1"/>
          </p:cNvPicPr>
          <p:nvPr/>
        </p:nvPicPr>
        <p:blipFill rotWithShape="1">
          <a:blip r:embed="rId2" cstate="print"/>
          <a:srcRect t="1950" b="14543"/>
          <a:stretch/>
        </p:blipFill>
        <p:spPr bwMode="auto">
          <a:xfrm>
            <a:off x="-12700" y="0"/>
            <a:ext cx="12192000" cy="5778500"/>
          </a:xfrm>
          <a:prstGeom prst="rect">
            <a:avLst/>
          </a:prstGeom>
          <a:noFill/>
        </p:spPr>
      </p:pic>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2" name="Rectangle 11">
            <a:extLst>
              <a:ext uri="{FF2B5EF4-FFF2-40B4-BE49-F238E27FC236}">
                <a16:creationId xmlns:a16="http://schemas.microsoft.com/office/drawing/2014/main" xmlns="" id="{BB4BE39A-6A9A-F768-5D13-4F4A78B5346D}"/>
              </a:ext>
            </a:extLst>
          </p:cNvPr>
          <p:cNvSpPr/>
          <p:nvPr/>
        </p:nvSpPr>
        <p:spPr>
          <a:xfrm>
            <a:off x="0" y="4800600"/>
            <a:ext cx="12192000" cy="2057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rgbClr val="000000"/>
                </a:solidFill>
                <a:effectLst/>
                <a:ea typeface="Times New Roman" panose="02020603050405020304" pitchFamily="18" charset="0"/>
              </a:rPr>
              <a:t>Romans 15:20 </a:t>
            </a:r>
            <a:r>
              <a:rPr lang="en-US" sz="3200" dirty="0">
                <a:solidFill>
                  <a:srgbClr val="000000"/>
                </a:solidFill>
                <a:effectLst/>
                <a:ea typeface="Times New Roman" panose="02020603050405020304" pitchFamily="18" charset="0"/>
              </a:rPr>
              <a:t>And thus I aspired to preach the gospel, </a:t>
            </a:r>
            <a:r>
              <a:rPr lang="en-US" sz="3200" dirty="0">
                <a:solidFill>
                  <a:schemeClr val="tx1"/>
                </a:solidFill>
                <a:effectLst/>
                <a:ea typeface="Times New Roman" panose="02020603050405020304" pitchFamily="18" charset="0"/>
              </a:rPr>
              <a:t>not where Christ was already named</a:t>
            </a:r>
            <a:r>
              <a:rPr lang="en-US" sz="3200" dirty="0">
                <a:solidFill>
                  <a:srgbClr val="000000"/>
                </a:solidFill>
                <a:effectLst/>
                <a:ea typeface="Times New Roman" panose="02020603050405020304" pitchFamily="18" charset="0"/>
              </a:rPr>
              <a:t>, so that I would not build on another man’s foundation; </a:t>
            </a:r>
            <a:r>
              <a:rPr lang="en-US" sz="3200" b="1" baseline="30000" dirty="0">
                <a:solidFill>
                  <a:srgbClr val="000000"/>
                </a:solidFill>
                <a:effectLst/>
                <a:ea typeface="Times New Roman" panose="02020603050405020304" pitchFamily="18" charset="0"/>
              </a:rPr>
              <a:t>21 </a:t>
            </a:r>
            <a:r>
              <a:rPr lang="en-US" sz="3200" b="1" u="sng" dirty="0">
                <a:solidFill>
                  <a:srgbClr val="002060"/>
                </a:solidFill>
                <a:effectLst/>
                <a:ea typeface="Times New Roman" panose="02020603050405020304" pitchFamily="18" charset="0"/>
              </a:rPr>
              <a:t>but as it is written, “</a:t>
            </a:r>
            <a:r>
              <a:rPr lang="en-US" sz="3200" b="1" u="sng" cap="small" dirty="0">
                <a:solidFill>
                  <a:srgbClr val="002060"/>
                </a:solidFill>
                <a:effectLst/>
                <a:ea typeface="Times New Roman" panose="02020603050405020304" pitchFamily="18" charset="0"/>
              </a:rPr>
              <a:t>They who had no news of Him shall see</a:t>
            </a:r>
            <a:r>
              <a:rPr lang="en-US" sz="3200" b="1" u="sng" dirty="0">
                <a:solidFill>
                  <a:srgbClr val="002060"/>
                </a:solidFill>
                <a:effectLst/>
                <a:ea typeface="Times New Roman" panose="02020603050405020304" pitchFamily="18" charset="0"/>
              </a:rPr>
              <a:t>, </a:t>
            </a:r>
            <a:r>
              <a:rPr lang="en-US" sz="3200" b="1" u="sng" cap="small" dirty="0">
                <a:solidFill>
                  <a:srgbClr val="002060"/>
                </a:solidFill>
                <a:effectLst/>
                <a:ea typeface="Times New Roman" panose="02020603050405020304" pitchFamily="18" charset="0"/>
              </a:rPr>
              <a:t>And they who have not heard shall understand</a:t>
            </a:r>
            <a:r>
              <a:rPr lang="en-US" sz="3200" b="1" u="sng" dirty="0">
                <a:solidFill>
                  <a:srgbClr val="002060"/>
                </a:solidFill>
                <a:effectLst/>
                <a:ea typeface="Times New Roman" panose="02020603050405020304" pitchFamily="18" charset="0"/>
              </a:rPr>
              <a:t>.”</a:t>
            </a:r>
          </a:p>
          <a:p>
            <a:pPr marL="0" marR="0">
              <a:lnSpc>
                <a:spcPct val="107000"/>
              </a:lnSpc>
              <a:spcBef>
                <a:spcPts val="0"/>
              </a:spcBef>
              <a:spcAft>
                <a:spcPts val="800"/>
              </a:spcAft>
            </a:pPr>
            <a:endParaRPr lang="en-US" sz="3200" dirty="0">
              <a:solidFill>
                <a:schemeClr val="tx1"/>
              </a:solidFill>
            </a:endParaRP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
        <p:nvSpPr>
          <p:cNvPr id="14" name="Speech Bubble: Rectangle 13">
            <a:extLst>
              <a:ext uri="{FF2B5EF4-FFF2-40B4-BE49-F238E27FC236}">
                <a16:creationId xmlns:a16="http://schemas.microsoft.com/office/drawing/2014/main" xmlns="" id="{C0DCE495-BC60-F668-47DA-4CE9FEBA08EE}"/>
              </a:ext>
            </a:extLst>
          </p:cNvPr>
          <p:cNvSpPr/>
          <p:nvPr/>
        </p:nvSpPr>
        <p:spPr>
          <a:xfrm>
            <a:off x="381000" y="5004340"/>
            <a:ext cx="2539007" cy="701316"/>
          </a:xfrm>
          <a:prstGeom prst="wedgeRectCallout">
            <a:avLst>
              <a:gd name="adj1" fmla="val 80707"/>
              <a:gd name="adj2" fmla="val 71554"/>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Isaiah 52:15 </a:t>
            </a:r>
          </a:p>
        </p:txBody>
      </p:sp>
      <p:sp>
        <p:nvSpPr>
          <p:cNvPr id="15" name="Rectangle 14">
            <a:extLst>
              <a:ext uri="{FF2B5EF4-FFF2-40B4-BE49-F238E27FC236}">
                <a16:creationId xmlns:a16="http://schemas.microsoft.com/office/drawing/2014/main" xmlns="" id="{986A7F83-4707-5912-25CA-CE239720A2B7}"/>
              </a:ext>
            </a:extLst>
          </p:cNvPr>
          <p:cNvSpPr/>
          <p:nvPr/>
        </p:nvSpPr>
        <p:spPr>
          <a:xfrm>
            <a:off x="-12700" y="882650"/>
            <a:ext cx="12242801" cy="3892552"/>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p>
          <a:p>
            <a:r>
              <a:rPr lang="en-US" sz="3200" b="1" baseline="30000" dirty="0"/>
              <a:t>Isaiah 52:13 </a:t>
            </a:r>
            <a:r>
              <a:rPr lang="en-US" sz="3200" dirty="0"/>
              <a:t>Behold, My servant will prosper, He will be high and lifted up and greatly exalted. </a:t>
            </a:r>
            <a:r>
              <a:rPr lang="en-US" sz="3200" b="1" baseline="30000" dirty="0"/>
              <a:t>14 </a:t>
            </a:r>
            <a:r>
              <a:rPr lang="en-US" sz="3200" b="1" u="sng" dirty="0"/>
              <a:t>Just as many were astonished at you, My people, So His appearance was marred more than any man And His form more than the sons of men</a:t>
            </a:r>
            <a:r>
              <a:rPr lang="en-US" sz="3200" dirty="0"/>
              <a:t>. </a:t>
            </a:r>
            <a:r>
              <a:rPr lang="en-US" sz="3200" b="1" baseline="30000" dirty="0"/>
              <a:t>15 </a:t>
            </a:r>
            <a:r>
              <a:rPr lang="en-US" sz="3200" dirty="0"/>
              <a:t>Thus He will sprinkle many nations, Kings will shut their mouths on account of Him; For what had not been told them they will see, And what they had not heard they will understand.</a:t>
            </a: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6810166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pic>
        <p:nvPicPr>
          <p:cNvPr id="4" name="Picture 2" descr="C:\Users\foustb\Desktop\mediterraneannasa.jpg">
            <a:extLst>
              <a:ext uri="{FF2B5EF4-FFF2-40B4-BE49-F238E27FC236}">
                <a16:creationId xmlns:a16="http://schemas.microsoft.com/office/drawing/2014/main" xmlns="" id="{49A2002B-46FF-D7D2-6AE5-7F7368AA4DB2}"/>
              </a:ext>
            </a:extLst>
          </p:cNvPr>
          <p:cNvPicPr>
            <a:picLocks noChangeAspect="1" noChangeArrowheads="1"/>
          </p:cNvPicPr>
          <p:nvPr/>
        </p:nvPicPr>
        <p:blipFill rotWithShape="1">
          <a:blip r:embed="rId2" cstate="print"/>
          <a:srcRect t="1950" b="14543"/>
          <a:stretch/>
        </p:blipFill>
        <p:spPr bwMode="auto">
          <a:xfrm>
            <a:off x="-12700" y="0"/>
            <a:ext cx="12192000" cy="5778500"/>
          </a:xfrm>
          <a:prstGeom prst="rect">
            <a:avLst/>
          </a:prstGeom>
          <a:noFill/>
        </p:spPr>
      </p:pic>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2" name="Rectangle 11">
            <a:extLst>
              <a:ext uri="{FF2B5EF4-FFF2-40B4-BE49-F238E27FC236}">
                <a16:creationId xmlns:a16="http://schemas.microsoft.com/office/drawing/2014/main" xmlns="" id="{BB4BE39A-6A9A-F768-5D13-4F4A78B5346D}"/>
              </a:ext>
            </a:extLst>
          </p:cNvPr>
          <p:cNvSpPr/>
          <p:nvPr/>
        </p:nvSpPr>
        <p:spPr>
          <a:xfrm>
            <a:off x="0" y="4800600"/>
            <a:ext cx="12192000" cy="2057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rgbClr val="000000"/>
                </a:solidFill>
                <a:effectLst/>
                <a:ea typeface="Times New Roman" panose="02020603050405020304" pitchFamily="18" charset="0"/>
              </a:rPr>
              <a:t>Romans 15:20 </a:t>
            </a:r>
            <a:r>
              <a:rPr lang="en-US" sz="3200" dirty="0">
                <a:solidFill>
                  <a:srgbClr val="000000"/>
                </a:solidFill>
                <a:effectLst/>
                <a:ea typeface="Times New Roman" panose="02020603050405020304" pitchFamily="18" charset="0"/>
              </a:rPr>
              <a:t>And thus I aspired to preach the gospel, </a:t>
            </a:r>
            <a:r>
              <a:rPr lang="en-US" sz="3200" dirty="0">
                <a:solidFill>
                  <a:schemeClr val="tx1"/>
                </a:solidFill>
                <a:effectLst/>
                <a:ea typeface="Times New Roman" panose="02020603050405020304" pitchFamily="18" charset="0"/>
              </a:rPr>
              <a:t>not where Christ was already named</a:t>
            </a:r>
            <a:r>
              <a:rPr lang="en-US" sz="3200" dirty="0">
                <a:solidFill>
                  <a:srgbClr val="000000"/>
                </a:solidFill>
                <a:effectLst/>
                <a:ea typeface="Times New Roman" panose="02020603050405020304" pitchFamily="18" charset="0"/>
              </a:rPr>
              <a:t>, so that I would not build on another man’s foundation; </a:t>
            </a:r>
            <a:r>
              <a:rPr lang="en-US" sz="3200" b="1" baseline="30000" dirty="0">
                <a:solidFill>
                  <a:srgbClr val="000000"/>
                </a:solidFill>
                <a:effectLst/>
                <a:ea typeface="Times New Roman" panose="02020603050405020304" pitchFamily="18" charset="0"/>
              </a:rPr>
              <a:t>21 </a:t>
            </a:r>
            <a:r>
              <a:rPr lang="en-US" sz="3200" b="1" u="sng" dirty="0">
                <a:solidFill>
                  <a:srgbClr val="002060"/>
                </a:solidFill>
                <a:effectLst/>
                <a:ea typeface="Times New Roman" panose="02020603050405020304" pitchFamily="18" charset="0"/>
              </a:rPr>
              <a:t>but as it is written, “</a:t>
            </a:r>
            <a:r>
              <a:rPr lang="en-US" sz="3200" b="1" u="sng" cap="small" dirty="0">
                <a:solidFill>
                  <a:srgbClr val="002060"/>
                </a:solidFill>
                <a:effectLst/>
                <a:ea typeface="Times New Roman" panose="02020603050405020304" pitchFamily="18" charset="0"/>
              </a:rPr>
              <a:t>They who had no news of Him shall see</a:t>
            </a:r>
            <a:r>
              <a:rPr lang="en-US" sz="3200" b="1" u="sng" dirty="0">
                <a:solidFill>
                  <a:srgbClr val="002060"/>
                </a:solidFill>
                <a:effectLst/>
                <a:ea typeface="Times New Roman" panose="02020603050405020304" pitchFamily="18" charset="0"/>
              </a:rPr>
              <a:t>, </a:t>
            </a:r>
            <a:r>
              <a:rPr lang="en-US" sz="3200" b="1" u="sng" cap="small" dirty="0">
                <a:solidFill>
                  <a:srgbClr val="002060"/>
                </a:solidFill>
                <a:effectLst/>
                <a:ea typeface="Times New Roman" panose="02020603050405020304" pitchFamily="18" charset="0"/>
              </a:rPr>
              <a:t>And they who have not heard shall understand</a:t>
            </a:r>
            <a:r>
              <a:rPr lang="en-US" sz="3200" b="1" u="sng" dirty="0">
                <a:solidFill>
                  <a:srgbClr val="002060"/>
                </a:solidFill>
                <a:effectLst/>
                <a:ea typeface="Times New Roman" panose="02020603050405020304" pitchFamily="18" charset="0"/>
              </a:rPr>
              <a:t>.”</a:t>
            </a:r>
          </a:p>
          <a:p>
            <a:pPr marL="0" marR="0">
              <a:lnSpc>
                <a:spcPct val="107000"/>
              </a:lnSpc>
              <a:spcBef>
                <a:spcPts val="0"/>
              </a:spcBef>
              <a:spcAft>
                <a:spcPts val="800"/>
              </a:spcAft>
            </a:pPr>
            <a:endParaRPr lang="en-US" sz="3200" dirty="0">
              <a:solidFill>
                <a:schemeClr val="tx1"/>
              </a:solidFill>
            </a:endParaRP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
        <p:nvSpPr>
          <p:cNvPr id="14" name="Speech Bubble: Rectangle 13">
            <a:extLst>
              <a:ext uri="{FF2B5EF4-FFF2-40B4-BE49-F238E27FC236}">
                <a16:creationId xmlns:a16="http://schemas.microsoft.com/office/drawing/2014/main" xmlns="" id="{C0DCE495-BC60-F668-47DA-4CE9FEBA08EE}"/>
              </a:ext>
            </a:extLst>
          </p:cNvPr>
          <p:cNvSpPr/>
          <p:nvPr/>
        </p:nvSpPr>
        <p:spPr>
          <a:xfrm>
            <a:off x="381000" y="5004340"/>
            <a:ext cx="2539007" cy="701316"/>
          </a:xfrm>
          <a:prstGeom prst="wedgeRectCallout">
            <a:avLst>
              <a:gd name="adj1" fmla="val 80707"/>
              <a:gd name="adj2" fmla="val 71554"/>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Isaiah 52:15 </a:t>
            </a:r>
          </a:p>
        </p:txBody>
      </p:sp>
      <p:sp>
        <p:nvSpPr>
          <p:cNvPr id="15" name="Rectangle 14">
            <a:extLst>
              <a:ext uri="{FF2B5EF4-FFF2-40B4-BE49-F238E27FC236}">
                <a16:creationId xmlns:a16="http://schemas.microsoft.com/office/drawing/2014/main" xmlns="" id="{986A7F83-4707-5912-25CA-CE239720A2B7}"/>
              </a:ext>
            </a:extLst>
          </p:cNvPr>
          <p:cNvSpPr/>
          <p:nvPr/>
        </p:nvSpPr>
        <p:spPr>
          <a:xfrm>
            <a:off x="-12700" y="882650"/>
            <a:ext cx="12242801" cy="3892552"/>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p>
          <a:p>
            <a:r>
              <a:rPr lang="en-US" sz="3200" b="1" baseline="30000" dirty="0"/>
              <a:t>Isaiah 52:13 </a:t>
            </a:r>
            <a:r>
              <a:rPr lang="en-US" sz="3200" dirty="0"/>
              <a:t>Behold, My servant will prosper, He will be high and lifted up and greatly exalted. </a:t>
            </a:r>
            <a:r>
              <a:rPr lang="en-US" sz="3200" b="1" baseline="30000" dirty="0"/>
              <a:t>14 </a:t>
            </a:r>
            <a:r>
              <a:rPr lang="en-US" sz="3200" dirty="0"/>
              <a:t>Just as many were astonished at you, My people, So His appearance was marred more than any man And His form more than the sons of men. </a:t>
            </a:r>
            <a:r>
              <a:rPr lang="en-US" sz="3200" b="1" baseline="30000" dirty="0"/>
              <a:t>15 </a:t>
            </a:r>
            <a:r>
              <a:rPr lang="en-US" sz="3200" b="1" u="sng" dirty="0"/>
              <a:t>Thus He will sprinkle many nations</a:t>
            </a:r>
            <a:r>
              <a:rPr lang="en-US" sz="3200" dirty="0"/>
              <a:t>, Kings will shut their mouths on account of Him; For what had not been told them they will see, And what they had not heard they will understand.</a:t>
            </a: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25908522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pic>
        <p:nvPicPr>
          <p:cNvPr id="4" name="Picture 2" descr="C:\Users\foustb\Desktop\mediterraneannasa.jpg">
            <a:extLst>
              <a:ext uri="{FF2B5EF4-FFF2-40B4-BE49-F238E27FC236}">
                <a16:creationId xmlns:a16="http://schemas.microsoft.com/office/drawing/2014/main" xmlns="" id="{49A2002B-46FF-D7D2-6AE5-7F7368AA4DB2}"/>
              </a:ext>
            </a:extLst>
          </p:cNvPr>
          <p:cNvPicPr>
            <a:picLocks noChangeAspect="1" noChangeArrowheads="1"/>
          </p:cNvPicPr>
          <p:nvPr/>
        </p:nvPicPr>
        <p:blipFill rotWithShape="1">
          <a:blip r:embed="rId2" cstate="print"/>
          <a:srcRect t="1950" b="14543"/>
          <a:stretch/>
        </p:blipFill>
        <p:spPr bwMode="auto">
          <a:xfrm>
            <a:off x="-12700" y="0"/>
            <a:ext cx="12192000" cy="5778500"/>
          </a:xfrm>
          <a:prstGeom prst="rect">
            <a:avLst/>
          </a:prstGeom>
          <a:noFill/>
        </p:spPr>
      </p:pic>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2" name="Rectangle 11">
            <a:extLst>
              <a:ext uri="{FF2B5EF4-FFF2-40B4-BE49-F238E27FC236}">
                <a16:creationId xmlns:a16="http://schemas.microsoft.com/office/drawing/2014/main" xmlns="" id="{BB4BE39A-6A9A-F768-5D13-4F4A78B5346D}"/>
              </a:ext>
            </a:extLst>
          </p:cNvPr>
          <p:cNvSpPr/>
          <p:nvPr/>
        </p:nvSpPr>
        <p:spPr>
          <a:xfrm>
            <a:off x="0" y="4800600"/>
            <a:ext cx="12192000" cy="2057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rgbClr val="000000"/>
                </a:solidFill>
                <a:effectLst/>
                <a:ea typeface="Times New Roman" panose="02020603050405020304" pitchFamily="18" charset="0"/>
              </a:rPr>
              <a:t>Romans 15:20 </a:t>
            </a:r>
            <a:r>
              <a:rPr lang="en-US" sz="3200" dirty="0">
                <a:solidFill>
                  <a:srgbClr val="000000"/>
                </a:solidFill>
                <a:effectLst/>
                <a:ea typeface="Times New Roman" panose="02020603050405020304" pitchFamily="18" charset="0"/>
              </a:rPr>
              <a:t>And thus I aspired to preach the gospel, </a:t>
            </a:r>
            <a:r>
              <a:rPr lang="en-US" sz="3200" dirty="0">
                <a:solidFill>
                  <a:schemeClr val="tx1"/>
                </a:solidFill>
                <a:effectLst/>
                <a:ea typeface="Times New Roman" panose="02020603050405020304" pitchFamily="18" charset="0"/>
              </a:rPr>
              <a:t>not where Christ was already named</a:t>
            </a:r>
            <a:r>
              <a:rPr lang="en-US" sz="3200" dirty="0">
                <a:solidFill>
                  <a:srgbClr val="000000"/>
                </a:solidFill>
                <a:effectLst/>
                <a:ea typeface="Times New Roman" panose="02020603050405020304" pitchFamily="18" charset="0"/>
              </a:rPr>
              <a:t>, so that I would not build on another man’s foundation; </a:t>
            </a:r>
            <a:r>
              <a:rPr lang="en-US" sz="3200" b="1" baseline="30000" dirty="0">
                <a:solidFill>
                  <a:srgbClr val="000000"/>
                </a:solidFill>
                <a:effectLst/>
                <a:ea typeface="Times New Roman" panose="02020603050405020304" pitchFamily="18" charset="0"/>
              </a:rPr>
              <a:t>21 </a:t>
            </a:r>
            <a:r>
              <a:rPr lang="en-US" sz="3200" b="1" u="sng" dirty="0">
                <a:solidFill>
                  <a:srgbClr val="002060"/>
                </a:solidFill>
                <a:effectLst/>
                <a:ea typeface="Times New Roman" panose="02020603050405020304" pitchFamily="18" charset="0"/>
              </a:rPr>
              <a:t>but as it is written, “</a:t>
            </a:r>
            <a:r>
              <a:rPr lang="en-US" sz="3200" b="1" u="sng" cap="small" dirty="0">
                <a:solidFill>
                  <a:srgbClr val="002060"/>
                </a:solidFill>
                <a:effectLst/>
                <a:ea typeface="Times New Roman" panose="02020603050405020304" pitchFamily="18" charset="0"/>
              </a:rPr>
              <a:t>They who had no news of Him shall see</a:t>
            </a:r>
            <a:r>
              <a:rPr lang="en-US" sz="3200" b="1" u="sng" dirty="0">
                <a:solidFill>
                  <a:srgbClr val="002060"/>
                </a:solidFill>
                <a:effectLst/>
                <a:ea typeface="Times New Roman" panose="02020603050405020304" pitchFamily="18" charset="0"/>
              </a:rPr>
              <a:t>, </a:t>
            </a:r>
            <a:r>
              <a:rPr lang="en-US" sz="3200" b="1" u="sng" cap="small" dirty="0">
                <a:solidFill>
                  <a:srgbClr val="002060"/>
                </a:solidFill>
                <a:effectLst/>
                <a:ea typeface="Times New Roman" panose="02020603050405020304" pitchFamily="18" charset="0"/>
              </a:rPr>
              <a:t>And they who have not heard shall understand</a:t>
            </a:r>
            <a:r>
              <a:rPr lang="en-US" sz="3200" b="1" u="sng" dirty="0">
                <a:solidFill>
                  <a:srgbClr val="002060"/>
                </a:solidFill>
                <a:effectLst/>
                <a:ea typeface="Times New Roman" panose="02020603050405020304" pitchFamily="18" charset="0"/>
              </a:rPr>
              <a:t>.”</a:t>
            </a:r>
          </a:p>
          <a:p>
            <a:pPr marL="0" marR="0">
              <a:lnSpc>
                <a:spcPct val="107000"/>
              </a:lnSpc>
              <a:spcBef>
                <a:spcPts val="0"/>
              </a:spcBef>
              <a:spcAft>
                <a:spcPts val="800"/>
              </a:spcAft>
            </a:pPr>
            <a:endParaRPr lang="en-US" sz="3200" dirty="0">
              <a:solidFill>
                <a:schemeClr val="tx1"/>
              </a:solidFill>
            </a:endParaRP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
        <p:nvSpPr>
          <p:cNvPr id="14" name="Speech Bubble: Rectangle 13">
            <a:extLst>
              <a:ext uri="{FF2B5EF4-FFF2-40B4-BE49-F238E27FC236}">
                <a16:creationId xmlns:a16="http://schemas.microsoft.com/office/drawing/2014/main" xmlns="" id="{C0DCE495-BC60-F668-47DA-4CE9FEBA08EE}"/>
              </a:ext>
            </a:extLst>
          </p:cNvPr>
          <p:cNvSpPr/>
          <p:nvPr/>
        </p:nvSpPr>
        <p:spPr>
          <a:xfrm>
            <a:off x="381000" y="5004340"/>
            <a:ext cx="2539007" cy="701316"/>
          </a:xfrm>
          <a:prstGeom prst="wedgeRectCallout">
            <a:avLst>
              <a:gd name="adj1" fmla="val 80707"/>
              <a:gd name="adj2" fmla="val 71554"/>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Isaiah 52:15 </a:t>
            </a:r>
          </a:p>
        </p:txBody>
      </p:sp>
      <p:sp>
        <p:nvSpPr>
          <p:cNvPr id="15" name="Rectangle 14">
            <a:extLst>
              <a:ext uri="{FF2B5EF4-FFF2-40B4-BE49-F238E27FC236}">
                <a16:creationId xmlns:a16="http://schemas.microsoft.com/office/drawing/2014/main" xmlns="" id="{986A7F83-4707-5912-25CA-CE239720A2B7}"/>
              </a:ext>
            </a:extLst>
          </p:cNvPr>
          <p:cNvSpPr/>
          <p:nvPr/>
        </p:nvSpPr>
        <p:spPr>
          <a:xfrm>
            <a:off x="-12700" y="882650"/>
            <a:ext cx="12242801" cy="3892552"/>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p>
          <a:p>
            <a:r>
              <a:rPr lang="en-US" sz="3200" b="1" baseline="30000" dirty="0"/>
              <a:t>Isaiah 52:13 </a:t>
            </a:r>
            <a:r>
              <a:rPr lang="en-US" sz="3200" dirty="0"/>
              <a:t>Behold, My servant will prosper, He will be high and lifted up and greatly exalted. </a:t>
            </a:r>
            <a:r>
              <a:rPr lang="en-US" sz="3200" b="1" baseline="30000" dirty="0"/>
              <a:t>14 </a:t>
            </a:r>
            <a:r>
              <a:rPr lang="en-US" sz="3200" dirty="0"/>
              <a:t>Just as many were astonished at you, My people, So His appearance was marred more than any man And His form more than the sons of men. </a:t>
            </a:r>
            <a:r>
              <a:rPr lang="en-US" sz="3200" b="1" baseline="30000" dirty="0"/>
              <a:t>15 </a:t>
            </a:r>
            <a:r>
              <a:rPr lang="en-US" sz="3200" dirty="0"/>
              <a:t>Thus He will sprinkle many nations, </a:t>
            </a:r>
            <a:r>
              <a:rPr lang="en-US" sz="3200" b="1" u="sng" dirty="0"/>
              <a:t>Kings will shut their mouths on account of Him; For what had not been told them they will see, And what they had not heard they will understand.</a:t>
            </a: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2311639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2" name="Rounded Rectangular Callout 11">
            <a:extLst>
              <a:ext uri="{FF2B5EF4-FFF2-40B4-BE49-F238E27FC236}">
                <a16:creationId xmlns:a16="http://schemas.microsoft.com/office/drawing/2014/main" xmlns="" id="{827EDAC0-B516-C5D9-0DF3-1E78C3C27D56}"/>
              </a:ext>
            </a:extLst>
          </p:cNvPr>
          <p:cNvSpPr/>
          <p:nvPr/>
        </p:nvSpPr>
        <p:spPr>
          <a:xfrm>
            <a:off x="262890" y="1600200"/>
            <a:ext cx="7010400" cy="918442"/>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000" b="1" dirty="0">
                <a:solidFill>
                  <a:schemeClr val="bg1"/>
                </a:solidFill>
              </a:rPr>
              <a:t>The end of Romans…</a:t>
            </a:r>
          </a:p>
        </p:txBody>
      </p:sp>
      <p:sp>
        <p:nvSpPr>
          <p:cNvPr id="3" name="Rounded Rectangular Callout 11">
            <a:extLst>
              <a:ext uri="{FF2B5EF4-FFF2-40B4-BE49-F238E27FC236}">
                <a16:creationId xmlns:a16="http://schemas.microsoft.com/office/drawing/2014/main" xmlns="" id="{C9AF764B-8985-4CE1-D63B-ABBED0CCC537}"/>
              </a:ext>
            </a:extLst>
          </p:cNvPr>
          <p:cNvSpPr/>
          <p:nvPr/>
        </p:nvSpPr>
        <p:spPr>
          <a:xfrm>
            <a:off x="4114800" y="4876800"/>
            <a:ext cx="7886700" cy="1680441"/>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Romans 15:13-16:27 </a:t>
            </a:r>
          </a:p>
          <a:p>
            <a:pPr algn="ctr" fontAlgn="auto">
              <a:spcBef>
                <a:spcPts val="0"/>
              </a:spcBef>
              <a:spcAft>
                <a:spcPts val="0"/>
              </a:spcAft>
              <a:defRPr/>
            </a:pPr>
            <a:r>
              <a:rPr lang="en-US" sz="4800" b="1" dirty="0">
                <a:solidFill>
                  <a:schemeClr val="bg1"/>
                </a:solidFill>
              </a:rPr>
              <a:t>Sharing in God’s Good News</a:t>
            </a:r>
            <a:endParaRPr lang="en-US" sz="4400" b="1" i="1" dirty="0">
              <a:solidFill>
                <a:schemeClr val="bg1"/>
              </a:solidFill>
            </a:endParaRPr>
          </a:p>
        </p:txBody>
      </p:sp>
    </p:spTree>
    <p:extLst>
      <p:ext uri="{BB962C8B-B14F-4D97-AF65-F5344CB8AC3E}">
        <p14:creationId xmlns:p14="http://schemas.microsoft.com/office/powerpoint/2010/main" val="2606610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2" name="Rectangle 11">
            <a:extLst>
              <a:ext uri="{FF2B5EF4-FFF2-40B4-BE49-F238E27FC236}">
                <a16:creationId xmlns:a16="http://schemas.microsoft.com/office/drawing/2014/main" xmlns="" id="{BB4BE39A-6A9A-F768-5D13-4F4A78B5346D}"/>
              </a:ext>
            </a:extLst>
          </p:cNvPr>
          <p:cNvSpPr/>
          <p:nvPr/>
        </p:nvSpPr>
        <p:spPr>
          <a:xfrm>
            <a:off x="0" y="4800600"/>
            <a:ext cx="12192000" cy="2057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rgbClr val="000000"/>
                </a:solidFill>
                <a:effectLst/>
                <a:ea typeface="Times New Roman" panose="02020603050405020304" pitchFamily="18" charset="0"/>
              </a:rPr>
              <a:t>Romans 15:20 </a:t>
            </a:r>
            <a:r>
              <a:rPr lang="en-US" sz="3200" dirty="0">
                <a:solidFill>
                  <a:srgbClr val="000000"/>
                </a:solidFill>
                <a:effectLst/>
                <a:ea typeface="Times New Roman" panose="02020603050405020304" pitchFamily="18" charset="0"/>
              </a:rPr>
              <a:t>And thus I aspired to preach the gospel, </a:t>
            </a:r>
            <a:r>
              <a:rPr lang="en-US" sz="3200" dirty="0">
                <a:solidFill>
                  <a:schemeClr val="tx1"/>
                </a:solidFill>
                <a:effectLst/>
                <a:ea typeface="Times New Roman" panose="02020603050405020304" pitchFamily="18" charset="0"/>
              </a:rPr>
              <a:t>not where Christ was already named</a:t>
            </a:r>
            <a:r>
              <a:rPr lang="en-US" sz="3200" dirty="0">
                <a:solidFill>
                  <a:srgbClr val="000000"/>
                </a:solidFill>
                <a:effectLst/>
                <a:ea typeface="Times New Roman" panose="02020603050405020304" pitchFamily="18" charset="0"/>
              </a:rPr>
              <a:t>, so that I would not build on another man’s foundation; </a:t>
            </a:r>
            <a:r>
              <a:rPr lang="en-US" sz="3200" b="1" baseline="30000" dirty="0">
                <a:solidFill>
                  <a:srgbClr val="000000"/>
                </a:solidFill>
                <a:effectLst/>
                <a:ea typeface="Times New Roman" panose="02020603050405020304" pitchFamily="18" charset="0"/>
              </a:rPr>
              <a:t>21 </a:t>
            </a:r>
            <a:r>
              <a:rPr lang="en-US" sz="3200" b="1" u="sng" dirty="0">
                <a:solidFill>
                  <a:srgbClr val="002060"/>
                </a:solidFill>
                <a:effectLst/>
                <a:ea typeface="Times New Roman" panose="02020603050405020304" pitchFamily="18" charset="0"/>
              </a:rPr>
              <a:t>but as it is written, “</a:t>
            </a:r>
            <a:r>
              <a:rPr lang="en-US" sz="3200" b="1" u="sng" cap="small" dirty="0">
                <a:solidFill>
                  <a:srgbClr val="002060"/>
                </a:solidFill>
                <a:effectLst/>
                <a:ea typeface="Times New Roman" panose="02020603050405020304" pitchFamily="18" charset="0"/>
              </a:rPr>
              <a:t>They who had no news of Him shall see</a:t>
            </a:r>
            <a:r>
              <a:rPr lang="en-US" sz="3200" b="1" u="sng" dirty="0">
                <a:solidFill>
                  <a:srgbClr val="002060"/>
                </a:solidFill>
                <a:effectLst/>
                <a:ea typeface="Times New Roman" panose="02020603050405020304" pitchFamily="18" charset="0"/>
              </a:rPr>
              <a:t>, </a:t>
            </a:r>
            <a:r>
              <a:rPr lang="en-US" sz="3200" b="1" u="sng" cap="small" dirty="0">
                <a:solidFill>
                  <a:srgbClr val="002060"/>
                </a:solidFill>
                <a:effectLst/>
                <a:ea typeface="Times New Roman" panose="02020603050405020304" pitchFamily="18" charset="0"/>
              </a:rPr>
              <a:t>And they who have not heard shall understand</a:t>
            </a:r>
            <a:r>
              <a:rPr lang="en-US" sz="3200" b="1" u="sng" dirty="0">
                <a:solidFill>
                  <a:srgbClr val="002060"/>
                </a:solidFill>
                <a:effectLst/>
                <a:ea typeface="Times New Roman" panose="02020603050405020304" pitchFamily="18" charset="0"/>
              </a:rPr>
              <a:t>.”</a:t>
            </a:r>
          </a:p>
          <a:p>
            <a:pPr marL="0" marR="0">
              <a:lnSpc>
                <a:spcPct val="107000"/>
              </a:lnSpc>
              <a:spcBef>
                <a:spcPts val="0"/>
              </a:spcBef>
              <a:spcAft>
                <a:spcPts val="800"/>
              </a:spcAft>
            </a:pPr>
            <a:endParaRPr lang="en-US" sz="3200" dirty="0">
              <a:solidFill>
                <a:schemeClr val="tx1"/>
              </a:solidFill>
            </a:endParaRP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
        <p:nvSpPr>
          <p:cNvPr id="16" name="Rounded Rectangular Callout 11">
            <a:extLst>
              <a:ext uri="{FF2B5EF4-FFF2-40B4-BE49-F238E27FC236}">
                <a16:creationId xmlns:a16="http://schemas.microsoft.com/office/drawing/2014/main" xmlns="" id="{42A3FC14-4734-F948-0A4C-60B2DD9F788C}"/>
              </a:ext>
            </a:extLst>
          </p:cNvPr>
          <p:cNvSpPr/>
          <p:nvPr/>
        </p:nvSpPr>
        <p:spPr>
          <a:xfrm>
            <a:off x="990600" y="2849743"/>
            <a:ext cx="10476507"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This is a part of the mission that we make a priority!</a:t>
            </a:r>
          </a:p>
        </p:txBody>
      </p:sp>
    </p:spTree>
    <p:extLst>
      <p:ext uri="{BB962C8B-B14F-4D97-AF65-F5344CB8AC3E}">
        <p14:creationId xmlns:p14="http://schemas.microsoft.com/office/powerpoint/2010/main" val="1821184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2" name="Rectangle 11">
            <a:extLst>
              <a:ext uri="{FF2B5EF4-FFF2-40B4-BE49-F238E27FC236}">
                <a16:creationId xmlns:a16="http://schemas.microsoft.com/office/drawing/2014/main" xmlns="" id="{BB4BE39A-6A9A-F768-5D13-4F4A78B5346D}"/>
              </a:ext>
            </a:extLst>
          </p:cNvPr>
          <p:cNvSpPr/>
          <p:nvPr/>
        </p:nvSpPr>
        <p:spPr>
          <a:xfrm>
            <a:off x="0" y="5257799"/>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Romans 15:</a:t>
            </a:r>
            <a:r>
              <a:rPr lang="en-US" sz="3200" b="1" baseline="30000" dirty="0">
                <a:solidFill>
                  <a:schemeClr val="tx1"/>
                </a:solidFill>
              </a:rPr>
              <a:t>22 </a:t>
            </a:r>
            <a:r>
              <a:rPr lang="en-US" sz="3200" dirty="0">
                <a:solidFill>
                  <a:schemeClr val="tx1"/>
                </a:solidFill>
              </a:rPr>
              <a:t>For this reason I have often been prevented from coming to you; </a:t>
            </a:r>
          </a:p>
          <a:p>
            <a:pPr marL="0" marR="0">
              <a:lnSpc>
                <a:spcPct val="107000"/>
              </a:lnSpc>
              <a:spcBef>
                <a:spcPts val="0"/>
              </a:spcBef>
              <a:spcAft>
                <a:spcPts val="800"/>
              </a:spcAft>
            </a:pPr>
            <a:endParaRPr lang="en-US" sz="3200" dirty="0">
              <a:solidFill>
                <a:schemeClr val="tx1"/>
              </a:solidFill>
            </a:endParaRP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
        <p:nvSpPr>
          <p:cNvPr id="14" name="Line Callout 1 12">
            <a:extLst>
              <a:ext uri="{FF2B5EF4-FFF2-40B4-BE49-F238E27FC236}">
                <a16:creationId xmlns:a16="http://schemas.microsoft.com/office/drawing/2014/main" xmlns="" id="{D5A8A072-604A-A2FC-6430-A1E56C36B0C0}"/>
              </a:ext>
            </a:extLst>
          </p:cNvPr>
          <p:cNvSpPr/>
          <p:nvPr/>
        </p:nvSpPr>
        <p:spPr>
          <a:xfrm>
            <a:off x="2032001" y="3543301"/>
            <a:ext cx="1676400" cy="533400"/>
          </a:xfrm>
          <a:prstGeom prst="borderCallout1">
            <a:avLst>
              <a:gd name="adj1" fmla="val -195079"/>
              <a:gd name="adj2" fmla="val 175448"/>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Rome</a:t>
            </a:r>
          </a:p>
        </p:txBody>
      </p:sp>
      <p:sp>
        <p:nvSpPr>
          <p:cNvPr id="15" name="Oval 14">
            <a:extLst>
              <a:ext uri="{FF2B5EF4-FFF2-40B4-BE49-F238E27FC236}">
                <a16:creationId xmlns:a16="http://schemas.microsoft.com/office/drawing/2014/main" xmlns="" id="{5B30CDD9-EB9E-E943-B59F-CA04ACEDF8DC}"/>
              </a:ext>
            </a:extLst>
          </p:cNvPr>
          <p:cNvSpPr/>
          <p:nvPr/>
        </p:nvSpPr>
        <p:spPr>
          <a:xfrm>
            <a:off x="4927601" y="2171701"/>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2763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22" presetClass="entr" presetSubtype="2"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animEffect transition="in" filter="wipe(right)">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2" name="Rectangle 11">
            <a:extLst>
              <a:ext uri="{FF2B5EF4-FFF2-40B4-BE49-F238E27FC236}">
                <a16:creationId xmlns:a16="http://schemas.microsoft.com/office/drawing/2014/main" xmlns="" id="{BB4BE39A-6A9A-F768-5D13-4F4A78B5346D}"/>
              </a:ext>
            </a:extLst>
          </p:cNvPr>
          <p:cNvSpPr/>
          <p:nvPr/>
        </p:nvSpPr>
        <p:spPr>
          <a:xfrm>
            <a:off x="0" y="4800600"/>
            <a:ext cx="12192000" cy="2057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Romans 15:</a:t>
            </a:r>
            <a:r>
              <a:rPr lang="en-US" sz="3200" b="1" baseline="30000" dirty="0">
                <a:solidFill>
                  <a:schemeClr val="tx1"/>
                </a:solidFill>
              </a:rPr>
              <a:t>23 </a:t>
            </a:r>
            <a:r>
              <a:rPr lang="en-US" sz="3200" b="1" u="sng" dirty="0">
                <a:solidFill>
                  <a:srgbClr val="002060"/>
                </a:solidFill>
              </a:rPr>
              <a:t>but now, with no further place for me in these regions</a:t>
            </a:r>
            <a:r>
              <a:rPr lang="en-US" sz="3200" dirty="0">
                <a:solidFill>
                  <a:schemeClr val="tx1"/>
                </a:solidFill>
              </a:rPr>
              <a:t>, and since I have had for many years a longing to come to you </a:t>
            </a:r>
            <a:r>
              <a:rPr lang="en-US" sz="3200" b="1" baseline="30000" dirty="0">
                <a:solidFill>
                  <a:schemeClr val="tx1"/>
                </a:solidFill>
              </a:rPr>
              <a:t>24 </a:t>
            </a:r>
            <a:r>
              <a:rPr lang="en-US" sz="3200" dirty="0">
                <a:solidFill>
                  <a:schemeClr val="tx1"/>
                </a:solidFill>
              </a:rPr>
              <a:t>whenever I go to Spain—for I hope to see you in passing, and to be helped on my way there by you, when I have first enjoyed your company for a while— </a:t>
            </a:r>
          </a:p>
          <a:p>
            <a:pPr marL="0" marR="0">
              <a:lnSpc>
                <a:spcPct val="107000"/>
              </a:lnSpc>
              <a:spcBef>
                <a:spcPts val="0"/>
              </a:spcBef>
              <a:spcAft>
                <a:spcPts val="800"/>
              </a:spcAft>
            </a:pPr>
            <a:endParaRPr lang="en-US" sz="3200" dirty="0">
              <a:solidFill>
                <a:schemeClr val="tx1"/>
              </a:solidFill>
            </a:endParaRP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
        <p:nvSpPr>
          <p:cNvPr id="14" name="Line Callout 1 12">
            <a:extLst>
              <a:ext uri="{FF2B5EF4-FFF2-40B4-BE49-F238E27FC236}">
                <a16:creationId xmlns:a16="http://schemas.microsoft.com/office/drawing/2014/main" xmlns="" id="{F9818073-9083-BB2C-C0E6-C519ECF13401}"/>
              </a:ext>
            </a:extLst>
          </p:cNvPr>
          <p:cNvSpPr/>
          <p:nvPr/>
        </p:nvSpPr>
        <p:spPr>
          <a:xfrm>
            <a:off x="2032001" y="3543301"/>
            <a:ext cx="1676400" cy="533400"/>
          </a:xfrm>
          <a:prstGeom prst="borderCallout1">
            <a:avLst>
              <a:gd name="adj1" fmla="val -195079"/>
              <a:gd name="adj2" fmla="val 175448"/>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Rome</a:t>
            </a:r>
          </a:p>
        </p:txBody>
      </p:sp>
      <p:sp>
        <p:nvSpPr>
          <p:cNvPr id="15" name="Oval 14">
            <a:extLst>
              <a:ext uri="{FF2B5EF4-FFF2-40B4-BE49-F238E27FC236}">
                <a16:creationId xmlns:a16="http://schemas.microsoft.com/office/drawing/2014/main" xmlns="" id="{10CDB88C-A7FF-4356-FC6B-2B3E71CDD2A3}"/>
              </a:ext>
            </a:extLst>
          </p:cNvPr>
          <p:cNvSpPr/>
          <p:nvPr/>
        </p:nvSpPr>
        <p:spPr>
          <a:xfrm>
            <a:off x="4927601" y="2171701"/>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29927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2" name="Rectangle 11">
            <a:extLst>
              <a:ext uri="{FF2B5EF4-FFF2-40B4-BE49-F238E27FC236}">
                <a16:creationId xmlns:a16="http://schemas.microsoft.com/office/drawing/2014/main" xmlns="" id="{BB4BE39A-6A9A-F768-5D13-4F4A78B5346D}"/>
              </a:ext>
            </a:extLst>
          </p:cNvPr>
          <p:cNvSpPr/>
          <p:nvPr/>
        </p:nvSpPr>
        <p:spPr>
          <a:xfrm>
            <a:off x="0" y="4800600"/>
            <a:ext cx="12192000" cy="2057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Romans 15:</a:t>
            </a:r>
            <a:r>
              <a:rPr lang="en-US" sz="3200" b="1" baseline="30000" dirty="0">
                <a:solidFill>
                  <a:schemeClr val="tx1"/>
                </a:solidFill>
              </a:rPr>
              <a:t>23 </a:t>
            </a:r>
            <a:r>
              <a:rPr lang="en-US" sz="3200" dirty="0">
                <a:solidFill>
                  <a:schemeClr val="tx1"/>
                </a:solidFill>
              </a:rPr>
              <a:t>but now, with no further place for me in these regions, </a:t>
            </a:r>
            <a:r>
              <a:rPr lang="en-US" sz="3200" b="1" u="sng" dirty="0">
                <a:solidFill>
                  <a:srgbClr val="002060"/>
                </a:solidFill>
              </a:rPr>
              <a:t>and since I have had for many years a longing to come to you</a:t>
            </a:r>
            <a:r>
              <a:rPr lang="en-US" sz="3200" b="1" dirty="0">
                <a:solidFill>
                  <a:srgbClr val="002060"/>
                </a:solidFill>
              </a:rPr>
              <a:t> </a:t>
            </a:r>
            <a:r>
              <a:rPr lang="en-US" sz="3200" b="1" baseline="30000" dirty="0">
                <a:solidFill>
                  <a:schemeClr val="tx1"/>
                </a:solidFill>
              </a:rPr>
              <a:t>24 </a:t>
            </a:r>
            <a:r>
              <a:rPr lang="en-US" sz="3200" dirty="0">
                <a:solidFill>
                  <a:schemeClr val="tx1"/>
                </a:solidFill>
              </a:rPr>
              <a:t>whenever I go to Spain—for I hope to see you in passing, and to be helped on my way there by you, when I have first enjoyed your company for a while— </a:t>
            </a:r>
          </a:p>
          <a:p>
            <a:pPr marL="0" marR="0">
              <a:lnSpc>
                <a:spcPct val="107000"/>
              </a:lnSpc>
              <a:spcBef>
                <a:spcPts val="0"/>
              </a:spcBef>
              <a:spcAft>
                <a:spcPts val="800"/>
              </a:spcAft>
            </a:pPr>
            <a:endParaRPr lang="en-US" sz="3200" dirty="0">
              <a:solidFill>
                <a:schemeClr val="tx1"/>
              </a:solidFill>
            </a:endParaRP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
        <p:nvSpPr>
          <p:cNvPr id="14" name="Line Callout 1 12">
            <a:extLst>
              <a:ext uri="{FF2B5EF4-FFF2-40B4-BE49-F238E27FC236}">
                <a16:creationId xmlns:a16="http://schemas.microsoft.com/office/drawing/2014/main" xmlns="" id="{9F173898-EB85-8B5F-5F23-CDF3EE374D3E}"/>
              </a:ext>
            </a:extLst>
          </p:cNvPr>
          <p:cNvSpPr/>
          <p:nvPr/>
        </p:nvSpPr>
        <p:spPr>
          <a:xfrm>
            <a:off x="2032001" y="3543301"/>
            <a:ext cx="1676400" cy="533400"/>
          </a:xfrm>
          <a:prstGeom prst="borderCallout1">
            <a:avLst>
              <a:gd name="adj1" fmla="val -195079"/>
              <a:gd name="adj2" fmla="val 175448"/>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Rome</a:t>
            </a:r>
          </a:p>
        </p:txBody>
      </p:sp>
      <p:sp>
        <p:nvSpPr>
          <p:cNvPr id="15" name="Oval 14">
            <a:extLst>
              <a:ext uri="{FF2B5EF4-FFF2-40B4-BE49-F238E27FC236}">
                <a16:creationId xmlns:a16="http://schemas.microsoft.com/office/drawing/2014/main" xmlns="" id="{51477B2F-BA46-FAA8-BA36-58E132E9CB56}"/>
              </a:ext>
            </a:extLst>
          </p:cNvPr>
          <p:cNvSpPr/>
          <p:nvPr/>
        </p:nvSpPr>
        <p:spPr>
          <a:xfrm>
            <a:off x="4927601" y="2171701"/>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96292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2" name="Rectangle 11">
            <a:extLst>
              <a:ext uri="{FF2B5EF4-FFF2-40B4-BE49-F238E27FC236}">
                <a16:creationId xmlns:a16="http://schemas.microsoft.com/office/drawing/2014/main" xmlns="" id="{BB4BE39A-6A9A-F768-5D13-4F4A78B5346D}"/>
              </a:ext>
            </a:extLst>
          </p:cNvPr>
          <p:cNvSpPr/>
          <p:nvPr/>
        </p:nvSpPr>
        <p:spPr>
          <a:xfrm>
            <a:off x="0" y="4800600"/>
            <a:ext cx="12192000" cy="2057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Romans 15:</a:t>
            </a:r>
            <a:r>
              <a:rPr lang="en-US" sz="3200" b="1" baseline="30000" dirty="0">
                <a:solidFill>
                  <a:schemeClr val="tx1"/>
                </a:solidFill>
              </a:rPr>
              <a:t>23 </a:t>
            </a:r>
            <a:r>
              <a:rPr lang="en-US" sz="3200" dirty="0">
                <a:solidFill>
                  <a:schemeClr val="tx1"/>
                </a:solidFill>
              </a:rPr>
              <a:t>but now, with no further place for me in these regions, and since I have had for many years a longing to come to you </a:t>
            </a:r>
            <a:r>
              <a:rPr lang="en-US" sz="3200" b="1" baseline="30000" dirty="0">
                <a:solidFill>
                  <a:schemeClr val="tx1"/>
                </a:solidFill>
              </a:rPr>
              <a:t>24 </a:t>
            </a:r>
            <a:r>
              <a:rPr lang="en-US" sz="3200" b="1" u="sng" dirty="0">
                <a:solidFill>
                  <a:srgbClr val="002060"/>
                </a:solidFill>
              </a:rPr>
              <a:t>whenever I go to Spain—for I hope to see you in passing</a:t>
            </a:r>
            <a:r>
              <a:rPr lang="en-US" sz="3200" dirty="0">
                <a:solidFill>
                  <a:schemeClr val="tx1"/>
                </a:solidFill>
              </a:rPr>
              <a:t>, and to be helped on my way there by you, when I have first enjoyed your company for a while— </a:t>
            </a:r>
          </a:p>
          <a:p>
            <a:pPr marL="0" marR="0">
              <a:lnSpc>
                <a:spcPct val="107000"/>
              </a:lnSpc>
              <a:spcBef>
                <a:spcPts val="0"/>
              </a:spcBef>
              <a:spcAft>
                <a:spcPts val="800"/>
              </a:spcAft>
            </a:pPr>
            <a:endParaRPr lang="en-US" sz="3200" dirty="0">
              <a:solidFill>
                <a:schemeClr val="tx1"/>
              </a:solidFill>
            </a:endParaRP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
        <p:nvSpPr>
          <p:cNvPr id="14" name="Line Callout 1 12">
            <a:extLst>
              <a:ext uri="{FF2B5EF4-FFF2-40B4-BE49-F238E27FC236}">
                <a16:creationId xmlns:a16="http://schemas.microsoft.com/office/drawing/2014/main" xmlns="" id="{FAA202BD-7374-4D7C-8474-09B63237AE82}"/>
              </a:ext>
            </a:extLst>
          </p:cNvPr>
          <p:cNvSpPr/>
          <p:nvPr/>
        </p:nvSpPr>
        <p:spPr>
          <a:xfrm>
            <a:off x="2032001" y="3543301"/>
            <a:ext cx="1676400" cy="533400"/>
          </a:xfrm>
          <a:prstGeom prst="borderCallout1">
            <a:avLst>
              <a:gd name="adj1" fmla="val -195079"/>
              <a:gd name="adj2" fmla="val 175448"/>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Rome</a:t>
            </a:r>
          </a:p>
        </p:txBody>
      </p:sp>
      <p:sp>
        <p:nvSpPr>
          <p:cNvPr id="15" name="Oval 14">
            <a:extLst>
              <a:ext uri="{FF2B5EF4-FFF2-40B4-BE49-F238E27FC236}">
                <a16:creationId xmlns:a16="http://schemas.microsoft.com/office/drawing/2014/main" xmlns="" id="{6C1E1A78-34CC-B261-0849-77C602C19F06}"/>
              </a:ext>
            </a:extLst>
          </p:cNvPr>
          <p:cNvSpPr/>
          <p:nvPr/>
        </p:nvSpPr>
        <p:spPr>
          <a:xfrm>
            <a:off x="4927601" y="2171701"/>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46EB089A-F2E5-D8F0-3C8E-EEEC5CB32121}"/>
              </a:ext>
            </a:extLst>
          </p:cNvPr>
          <p:cNvSpPr/>
          <p:nvPr/>
        </p:nvSpPr>
        <p:spPr>
          <a:xfrm rot="446840">
            <a:off x="424754" y="1077603"/>
            <a:ext cx="5067673" cy="230192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BD1FB6D8-2039-B20F-3A68-388A3EA2CF19}"/>
              </a:ext>
            </a:extLst>
          </p:cNvPr>
          <p:cNvCxnSpPr>
            <a:cxnSpLocks/>
          </p:cNvCxnSpPr>
          <p:nvPr/>
        </p:nvCxnSpPr>
        <p:spPr>
          <a:xfrm flipH="1" flipV="1">
            <a:off x="3429000" y="1295400"/>
            <a:ext cx="1378189" cy="966787"/>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FA584E82-A2AC-447C-CEED-9F8BF6FFE22B}"/>
              </a:ext>
            </a:extLst>
          </p:cNvPr>
          <p:cNvCxnSpPr>
            <a:cxnSpLocks/>
          </p:cNvCxnSpPr>
          <p:nvPr/>
        </p:nvCxnSpPr>
        <p:spPr>
          <a:xfrm flipH="1" flipV="1">
            <a:off x="1524000" y="1600201"/>
            <a:ext cx="3283189" cy="715961"/>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B14D4C1F-AD8C-1DE2-06BD-C2EA5F833412}"/>
              </a:ext>
            </a:extLst>
          </p:cNvPr>
          <p:cNvCxnSpPr>
            <a:cxnSpLocks/>
          </p:cNvCxnSpPr>
          <p:nvPr/>
        </p:nvCxnSpPr>
        <p:spPr>
          <a:xfrm flipH="1">
            <a:off x="1676400" y="2376487"/>
            <a:ext cx="3130789" cy="619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876E47B4-E870-AD1F-2623-90AAF7D78332}"/>
              </a:ext>
            </a:extLst>
          </p:cNvPr>
          <p:cNvCxnSpPr>
            <a:cxnSpLocks/>
          </p:cNvCxnSpPr>
          <p:nvPr/>
        </p:nvCxnSpPr>
        <p:spPr>
          <a:xfrm flipH="1">
            <a:off x="2590800" y="2376487"/>
            <a:ext cx="2216389" cy="5191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4652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right)">
                                      <p:cBhvr>
                                        <p:cTn id="7" dur="500"/>
                                        <p:tgtEl>
                                          <p:spTgt spid="17"/>
                                        </p:tgtEl>
                                      </p:cBhvr>
                                    </p:animEffect>
                                  </p:childTnLst>
                                </p:cTn>
                              </p:par>
                              <p:par>
                                <p:cTn id="8" presetID="22" presetClass="entr" presetSubtype="2"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wipe(right)">
                                      <p:cBhvr>
                                        <p:cTn id="10" dur="500"/>
                                        <p:tgtEl>
                                          <p:spTgt spid="18"/>
                                        </p:tgtEl>
                                      </p:cBhvr>
                                    </p:animEffect>
                                  </p:childTnLst>
                                </p:cTn>
                              </p:par>
                              <p:par>
                                <p:cTn id="11" presetID="22" presetClass="entr" presetSubtype="2"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right)">
                                      <p:cBhvr>
                                        <p:cTn id="13" dur="500"/>
                                        <p:tgtEl>
                                          <p:spTgt spid="19"/>
                                        </p:tgtEl>
                                      </p:cBhvr>
                                    </p:animEffect>
                                  </p:childTnLst>
                                </p:cTn>
                              </p:par>
                              <p:par>
                                <p:cTn id="14" presetID="22" presetClass="entr" presetSubtype="2"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right)">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2" name="Rectangle 11">
            <a:extLst>
              <a:ext uri="{FF2B5EF4-FFF2-40B4-BE49-F238E27FC236}">
                <a16:creationId xmlns:a16="http://schemas.microsoft.com/office/drawing/2014/main" xmlns="" id="{BB4BE39A-6A9A-F768-5D13-4F4A78B5346D}"/>
              </a:ext>
            </a:extLst>
          </p:cNvPr>
          <p:cNvSpPr/>
          <p:nvPr/>
        </p:nvSpPr>
        <p:spPr>
          <a:xfrm>
            <a:off x="0" y="4800600"/>
            <a:ext cx="12192000" cy="2057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Romans 15:</a:t>
            </a:r>
            <a:r>
              <a:rPr lang="en-US" sz="3200" b="1" baseline="30000" dirty="0">
                <a:solidFill>
                  <a:schemeClr val="tx1"/>
                </a:solidFill>
              </a:rPr>
              <a:t>23 </a:t>
            </a:r>
            <a:r>
              <a:rPr lang="en-US" sz="3200" dirty="0">
                <a:solidFill>
                  <a:schemeClr val="tx1"/>
                </a:solidFill>
              </a:rPr>
              <a:t>but now, with no further place for me in these regions, and since I have had for many years a longing to come to you </a:t>
            </a:r>
            <a:r>
              <a:rPr lang="en-US" sz="3200" b="1" baseline="30000" dirty="0">
                <a:solidFill>
                  <a:schemeClr val="tx1"/>
                </a:solidFill>
              </a:rPr>
              <a:t>24 </a:t>
            </a:r>
            <a:r>
              <a:rPr lang="en-US" sz="3200" dirty="0">
                <a:solidFill>
                  <a:schemeClr val="tx1"/>
                </a:solidFill>
              </a:rPr>
              <a:t>whenever I go to Spain—for I hope to see you in passing, </a:t>
            </a:r>
            <a:r>
              <a:rPr lang="en-US" sz="3200" b="1" u="sng" dirty="0">
                <a:solidFill>
                  <a:srgbClr val="002060"/>
                </a:solidFill>
              </a:rPr>
              <a:t>and to be helped on my </a:t>
            </a:r>
            <a:r>
              <a:rPr lang="en-US" sz="3100" b="1" u="sng" dirty="0">
                <a:solidFill>
                  <a:srgbClr val="002060"/>
                </a:solidFill>
              </a:rPr>
              <a:t>way there by you, when I have first enjoyed your company for a while</a:t>
            </a:r>
            <a:r>
              <a:rPr lang="en-US" sz="3200" dirty="0">
                <a:solidFill>
                  <a:schemeClr val="tx1"/>
                </a:solidFill>
              </a:rPr>
              <a:t>— </a:t>
            </a:r>
          </a:p>
          <a:p>
            <a:pPr marL="0" marR="0">
              <a:lnSpc>
                <a:spcPct val="107000"/>
              </a:lnSpc>
              <a:spcBef>
                <a:spcPts val="0"/>
              </a:spcBef>
              <a:spcAft>
                <a:spcPts val="800"/>
              </a:spcAft>
            </a:pPr>
            <a:endParaRPr lang="en-US" sz="3200" dirty="0">
              <a:solidFill>
                <a:schemeClr val="tx1"/>
              </a:solidFill>
            </a:endParaRP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
        <p:nvSpPr>
          <p:cNvPr id="14" name="Line Callout 1 12">
            <a:extLst>
              <a:ext uri="{FF2B5EF4-FFF2-40B4-BE49-F238E27FC236}">
                <a16:creationId xmlns:a16="http://schemas.microsoft.com/office/drawing/2014/main" xmlns="" id="{FAA202BD-7374-4D7C-8474-09B63237AE82}"/>
              </a:ext>
            </a:extLst>
          </p:cNvPr>
          <p:cNvSpPr/>
          <p:nvPr/>
        </p:nvSpPr>
        <p:spPr>
          <a:xfrm>
            <a:off x="2032001" y="3543301"/>
            <a:ext cx="1676400" cy="533400"/>
          </a:xfrm>
          <a:prstGeom prst="borderCallout1">
            <a:avLst>
              <a:gd name="adj1" fmla="val -195079"/>
              <a:gd name="adj2" fmla="val 175448"/>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Rome</a:t>
            </a:r>
          </a:p>
        </p:txBody>
      </p:sp>
      <p:sp>
        <p:nvSpPr>
          <p:cNvPr id="15" name="Oval 14">
            <a:extLst>
              <a:ext uri="{FF2B5EF4-FFF2-40B4-BE49-F238E27FC236}">
                <a16:creationId xmlns:a16="http://schemas.microsoft.com/office/drawing/2014/main" xmlns="" id="{6C1E1A78-34CC-B261-0849-77C602C19F06}"/>
              </a:ext>
            </a:extLst>
          </p:cNvPr>
          <p:cNvSpPr/>
          <p:nvPr/>
        </p:nvSpPr>
        <p:spPr>
          <a:xfrm>
            <a:off x="4927601" y="2171701"/>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46EB089A-F2E5-D8F0-3C8E-EEEC5CB32121}"/>
              </a:ext>
            </a:extLst>
          </p:cNvPr>
          <p:cNvSpPr/>
          <p:nvPr/>
        </p:nvSpPr>
        <p:spPr>
          <a:xfrm rot="446840">
            <a:off x="424754" y="1077603"/>
            <a:ext cx="5067673" cy="230192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BD1FB6D8-2039-B20F-3A68-388A3EA2CF19}"/>
              </a:ext>
            </a:extLst>
          </p:cNvPr>
          <p:cNvCxnSpPr>
            <a:cxnSpLocks/>
          </p:cNvCxnSpPr>
          <p:nvPr/>
        </p:nvCxnSpPr>
        <p:spPr>
          <a:xfrm flipH="1" flipV="1">
            <a:off x="3429000" y="1295400"/>
            <a:ext cx="1378189" cy="966787"/>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FA584E82-A2AC-447C-CEED-9F8BF6FFE22B}"/>
              </a:ext>
            </a:extLst>
          </p:cNvPr>
          <p:cNvCxnSpPr>
            <a:cxnSpLocks/>
          </p:cNvCxnSpPr>
          <p:nvPr/>
        </p:nvCxnSpPr>
        <p:spPr>
          <a:xfrm flipH="1" flipV="1">
            <a:off x="1524000" y="1600201"/>
            <a:ext cx="3283189" cy="715961"/>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B14D4C1F-AD8C-1DE2-06BD-C2EA5F833412}"/>
              </a:ext>
            </a:extLst>
          </p:cNvPr>
          <p:cNvCxnSpPr>
            <a:cxnSpLocks/>
          </p:cNvCxnSpPr>
          <p:nvPr/>
        </p:nvCxnSpPr>
        <p:spPr>
          <a:xfrm flipH="1">
            <a:off x="1676400" y="2376487"/>
            <a:ext cx="3130789" cy="619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876E47B4-E870-AD1F-2623-90AAF7D78332}"/>
              </a:ext>
            </a:extLst>
          </p:cNvPr>
          <p:cNvCxnSpPr>
            <a:cxnSpLocks/>
          </p:cNvCxnSpPr>
          <p:nvPr/>
        </p:nvCxnSpPr>
        <p:spPr>
          <a:xfrm flipH="1">
            <a:off x="2590800" y="2376487"/>
            <a:ext cx="2216389" cy="5191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75553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2" name="Rectangle 11">
            <a:extLst>
              <a:ext uri="{FF2B5EF4-FFF2-40B4-BE49-F238E27FC236}">
                <a16:creationId xmlns:a16="http://schemas.microsoft.com/office/drawing/2014/main" xmlns="" id="{BB4BE39A-6A9A-F768-5D13-4F4A78B5346D}"/>
              </a:ext>
            </a:extLst>
          </p:cNvPr>
          <p:cNvSpPr/>
          <p:nvPr/>
        </p:nvSpPr>
        <p:spPr>
          <a:xfrm>
            <a:off x="0" y="5140954"/>
            <a:ext cx="12192000" cy="171704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effectLst/>
                <a:ea typeface="Times New Roman" panose="02020603050405020304" pitchFamily="18" charset="0"/>
              </a:rPr>
              <a:t>Romans 15</a:t>
            </a:r>
            <a:r>
              <a:rPr lang="en-US" sz="3200" b="1" kern="100" baseline="30000" dirty="0">
                <a:solidFill>
                  <a:schemeClr val="tx1"/>
                </a:solidFill>
                <a:effectLst/>
                <a:ea typeface="Calibri" panose="020F0502020204030204" pitchFamily="34" charset="0"/>
                <a:cs typeface="Calibri" panose="020F0502020204030204" pitchFamily="34" charset="0"/>
              </a:rPr>
              <a:t>:25 </a:t>
            </a:r>
            <a:r>
              <a:rPr lang="en-US" sz="3200" kern="100" dirty="0">
                <a:solidFill>
                  <a:schemeClr val="tx1"/>
                </a:solidFill>
                <a:effectLst/>
                <a:ea typeface="Calibri" panose="020F0502020204030204" pitchFamily="34" charset="0"/>
                <a:cs typeface="Calibri" panose="020F0502020204030204" pitchFamily="34" charset="0"/>
              </a:rPr>
              <a:t>but now, I am going to Jerusalem serving the saints. </a:t>
            </a:r>
            <a:r>
              <a:rPr lang="en-US" sz="3200" b="1" kern="100" baseline="30000" dirty="0">
                <a:solidFill>
                  <a:schemeClr val="tx1"/>
                </a:solidFill>
                <a:effectLst/>
                <a:ea typeface="Calibri" panose="020F0502020204030204" pitchFamily="34" charset="0"/>
                <a:cs typeface="Calibri" panose="020F0502020204030204" pitchFamily="34" charset="0"/>
              </a:rPr>
              <a:t>26</a:t>
            </a:r>
            <a:r>
              <a:rPr lang="en-US" sz="3200" kern="100" dirty="0">
                <a:solidFill>
                  <a:schemeClr val="tx1"/>
                </a:solidFill>
                <a:effectLst/>
                <a:ea typeface="Calibri" panose="020F0502020204030204" pitchFamily="34" charset="0"/>
                <a:cs typeface="Calibri" panose="020F0502020204030204" pitchFamily="34" charset="0"/>
              </a:rPr>
              <a:t> For </a:t>
            </a:r>
            <a:r>
              <a:rPr lang="en-US" sz="3200" b="1" kern="100" baseline="30000" dirty="0">
                <a:solidFill>
                  <a:schemeClr val="tx1"/>
                </a:solidFill>
                <a:ea typeface="Calibri" panose="020F0502020204030204" pitchFamily="34" charset="0"/>
                <a:cs typeface="Calibri" panose="020F0502020204030204" pitchFamily="34" charset="0"/>
              </a:rPr>
              <a:t> </a:t>
            </a:r>
            <a:r>
              <a:rPr lang="en-US" sz="3200" b="1" u="sng" kern="100" dirty="0">
                <a:solidFill>
                  <a:srgbClr val="002060"/>
                </a:solidFill>
                <a:effectLst/>
                <a:ea typeface="Calibri" panose="020F0502020204030204" pitchFamily="34" charset="0"/>
                <a:cs typeface="Calibri" panose="020F0502020204030204" pitchFamily="34" charset="0"/>
              </a:rPr>
              <a:t>Macedonia</a:t>
            </a:r>
            <a:r>
              <a:rPr lang="en-US" sz="3200" kern="100" dirty="0">
                <a:solidFill>
                  <a:schemeClr val="tx1"/>
                </a:solidFill>
                <a:effectLst/>
                <a:ea typeface="Calibri" panose="020F0502020204030204" pitchFamily="34" charset="0"/>
                <a:cs typeface="Calibri" panose="020F0502020204030204" pitchFamily="34" charset="0"/>
              </a:rPr>
              <a:t> and </a:t>
            </a:r>
            <a:r>
              <a:rPr lang="en-US" sz="3200" b="1" u="sng" kern="100" dirty="0">
                <a:solidFill>
                  <a:srgbClr val="002060"/>
                </a:solidFill>
                <a:effectLst/>
                <a:ea typeface="Calibri" panose="020F0502020204030204" pitchFamily="34" charset="0"/>
                <a:cs typeface="Calibri" panose="020F0502020204030204" pitchFamily="34" charset="0"/>
              </a:rPr>
              <a:t>Achaia</a:t>
            </a:r>
            <a:r>
              <a:rPr lang="en-US" sz="3200" kern="100" dirty="0">
                <a:solidFill>
                  <a:schemeClr val="tx1"/>
                </a:solidFill>
                <a:effectLst/>
                <a:ea typeface="Calibri" panose="020F0502020204030204" pitchFamily="34" charset="0"/>
                <a:cs typeface="Calibri" panose="020F0502020204030204" pitchFamily="34" charset="0"/>
              </a:rPr>
              <a:t> have been pleased to make a contribution for the poor among the</a:t>
            </a:r>
            <a:r>
              <a:rPr lang="en-US" sz="3200" kern="100" baseline="30000" dirty="0">
                <a:solidFill>
                  <a:schemeClr val="tx1"/>
                </a:solidFill>
                <a:effectLst/>
                <a:ea typeface="Calibri" panose="020F0502020204030204" pitchFamily="34" charset="0"/>
                <a:cs typeface="Calibri" panose="020F0502020204030204" pitchFamily="34" charset="0"/>
              </a:rPr>
              <a:t> </a:t>
            </a:r>
            <a:r>
              <a:rPr lang="en-US" sz="3200" kern="100" dirty="0">
                <a:solidFill>
                  <a:schemeClr val="tx1"/>
                </a:solidFill>
                <a:effectLst/>
                <a:ea typeface="Calibri" panose="020F0502020204030204" pitchFamily="34" charset="0"/>
                <a:cs typeface="Calibri" panose="020F0502020204030204" pitchFamily="34" charset="0"/>
              </a:rPr>
              <a:t>saints in Jerusalem. </a:t>
            </a:r>
            <a:endParaRPr lang="en-US" sz="3200" kern="100" dirty="0">
              <a:solidFill>
                <a:schemeClr val="tx1"/>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
        <p:nvSpPr>
          <p:cNvPr id="14" name="Line Callout 1 12">
            <a:extLst>
              <a:ext uri="{FF2B5EF4-FFF2-40B4-BE49-F238E27FC236}">
                <a16:creationId xmlns:a16="http://schemas.microsoft.com/office/drawing/2014/main" xmlns="" id="{FAA202BD-7374-4D7C-8474-09B63237AE82}"/>
              </a:ext>
            </a:extLst>
          </p:cNvPr>
          <p:cNvSpPr/>
          <p:nvPr/>
        </p:nvSpPr>
        <p:spPr>
          <a:xfrm>
            <a:off x="2032001" y="3543301"/>
            <a:ext cx="1676400" cy="533400"/>
          </a:xfrm>
          <a:prstGeom prst="borderCallout1">
            <a:avLst>
              <a:gd name="adj1" fmla="val -195079"/>
              <a:gd name="adj2" fmla="val 175448"/>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Rome</a:t>
            </a:r>
          </a:p>
        </p:txBody>
      </p:sp>
      <p:sp>
        <p:nvSpPr>
          <p:cNvPr id="15" name="Oval 14">
            <a:extLst>
              <a:ext uri="{FF2B5EF4-FFF2-40B4-BE49-F238E27FC236}">
                <a16:creationId xmlns:a16="http://schemas.microsoft.com/office/drawing/2014/main" xmlns="" id="{6C1E1A78-34CC-B261-0849-77C602C19F06}"/>
              </a:ext>
            </a:extLst>
          </p:cNvPr>
          <p:cNvSpPr/>
          <p:nvPr/>
        </p:nvSpPr>
        <p:spPr>
          <a:xfrm>
            <a:off x="4927601" y="2171701"/>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46EB089A-F2E5-D8F0-3C8E-EEEC5CB32121}"/>
              </a:ext>
            </a:extLst>
          </p:cNvPr>
          <p:cNvSpPr/>
          <p:nvPr/>
        </p:nvSpPr>
        <p:spPr>
          <a:xfrm rot="446840">
            <a:off x="424754" y="1077603"/>
            <a:ext cx="5067673" cy="230192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BD1FB6D8-2039-B20F-3A68-388A3EA2CF19}"/>
              </a:ext>
            </a:extLst>
          </p:cNvPr>
          <p:cNvCxnSpPr>
            <a:cxnSpLocks/>
          </p:cNvCxnSpPr>
          <p:nvPr/>
        </p:nvCxnSpPr>
        <p:spPr>
          <a:xfrm flipH="1" flipV="1">
            <a:off x="3429000" y="1295400"/>
            <a:ext cx="1378189" cy="966787"/>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FA584E82-A2AC-447C-CEED-9F8BF6FFE22B}"/>
              </a:ext>
            </a:extLst>
          </p:cNvPr>
          <p:cNvCxnSpPr>
            <a:cxnSpLocks/>
          </p:cNvCxnSpPr>
          <p:nvPr/>
        </p:nvCxnSpPr>
        <p:spPr>
          <a:xfrm flipH="1" flipV="1">
            <a:off x="1524000" y="1600201"/>
            <a:ext cx="3283189" cy="715961"/>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B14D4C1F-AD8C-1DE2-06BD-C2EA5F833412}"/>
              </a:ext>
            </a:extLst>
          </p:cNvPr>
          <p:cNvCxnSpPr>
            <a:cxnSpLocks/>
          </p:cNvCxnSpPr>
          <p:nvPr/>
        </p:nvCxnSpPr>
        <p:spPr>
          <a:xfrm flipH="1">
            <a:off x="1676400" y="2376487"/>
            <a:ext cx="3130789" cy="619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876E47B4-E870-AD1F-2623-90AAF7D78332}"/>
              </a:ext>
            </a:extLst>
          </p:cNvPr>
          <p:cNvCxnSpPr>
            <a:cxnSpLocks/>
          </p:cNvCxnSpPr>
          <p:nvPr/>
        </p:nvCxnSpPr>
        <p:spPr>
          <a:xfrm flipH="1">
            <a:off x="2590800" y="2376487"/>
            <a:ext cx="2216389" cy="5191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xmlns="" id="{2D78BED2-11E0-97A1-DE43-B987EE3F145D}"/>
              </a:ext>
            </a:extLst>
          </p:cNvPr>
          <p:cNvSpPr/>
          <p:nvPr/>
        </p:nvSpPr>
        <p:spPr>
          <a:xfrm rot="20845752">
            <a:off x="6518887" y="2420176"/>
            <a:ext cx="937528" cy="89363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xmlns="" id="{655B8E43-93A5-6871-59CC-9A48F095A983}"/>
              </a:ext>
            </a:extLst>
          </p:cNvPr>
          <p:cNvSpPr/>
          <p:nvPr/>
        </p:nvSpPr>
        <p:spPr>
          <a:xfrm rot="20845752">
            <a:off x="6883558" y="3183195"/>
            <a:ext cx="710882" cy="66327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xmlns="" id="{286DDD13-0B88-7F1F-59A5-72D08D12D447}"/>
              </a:ext>
            </a:extLst>
          </p:cNvPr>
          <p:cNvCxnSpPr>
            <a:cxnSpLocks/>
          </p:cNvCxnSpPr>
          <p:nvPr/>
        </p:nvCxnSpPr>
        <p:spPr>
          <a:xfrm>
            <a:off x="7238999" y="3538736"/>
            <a:ext cx="3078261" cy="960559"/>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447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wipe(left)">
                                      <p:cBhvr>
                                        <p:cTn id="1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2" name="Rectangle 11">
            <a:extLst>
              <a:ext uri="{FF2B5EF4-FFF2-40B4-BE49-F238E27FC236}">
                <a16:creationId xmlns:a16="http://schemas.microsoft.com/office/drawing/2014/main" xmlns="" id="{BB4BE39A-6A9A-F768-5D13-4F4A78B5346D}"/>
              </a:ext>
            </a:extLst>
          </p:cNvPr>
          <p:cNvSpPr/>
          <p:nvPr/>
        </p:nvSpPr>
        <p:spPr>
          <a:xfrm>
            <a:off x="0" y="5140954"/>
            <a:ext cx="12192000" cy="171704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effectLst/>
                <a:ea typeface="Times New Roman" panose="02020603050405020304" pitchFamily="18" charset="0"/>
              </a:rPr>
              <a:t>Romans 15</a:t>
            </a:r>
            <a:r>
              <a:rPr lang="en-US" sz="3200" b="1" kern="100" baseline="30000" dirty="0">
                <a:solidFill>
                  <a:schemeClr val="tx1"/>
                </a:solidFill>
                <a:effectLst/>
                <a:ea typeface="Calibri" panose="020F0502020204030204" pitchFamily="34" charset="0"/>
                <a:cs typeface="Calibri" panose="020F0502020204030204" pitchFamily="34" charset="0"/>
              </a:rPr>
              <a:t>:27 </a:t>
            </a:r>
            <a:r>
              <a:rPr lang="en-US" sz="3200" kern="100" dirty="0">
                <a:solidFill>
                  <a:schemeClr val="tx1"/>
                </a:solidFill>
                <a:effectLst/>
                <a:ea typeface="Calibri" panose="020F0502020204030204" pitchFamily="34" charset="0"/>
                <a:cs typeface="Calibri" panose="020F0502020204030204" pitchFamily="34" charset="0"/>
              </a:rPr>
              <a:t>Yes, they were pleased to do so, and they are indebted to them. For if the Gentiles have shared in their spiritual things, they are indebted to minister to them also in material things. </a:t>
            </a:r>
            <a:endParaRPr lang="en-US" sz="3200" kern="100" dirty="0">
              <a:solidFill>
                <a:schemeClr val="tx1"/>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
        <p:nvSpPr>
          <p:cNvPr id="14" name="Line Callout 1 12">
            <a:extLst>
              <a:ext uri="{FF2B5EF4-FFF2-40B4-BE49-F238E27FC236}">
                <a16:creationId xmlns:a16="http://schemas.microsoft.com/office/drawing/2014/main" xmlns="" id="{FAA202BD-7374-4D7C-8474-09B63237AE82}"/>
              </a:ext>
            </a:extLst>
          </p:cNvPr>
          <p:cNvSpPr/>
          <p:nvPr/>
        </p:nvSpPr>
        <p:spPr>
          <a:xfrm>
            <a:off x="2032001" y="3543301"/>
            <a:ext cx="1676400" cy="533400"/>
          </a:xfrm>
          <a:prstGeom prst="borderCallout1">
            <a:avLst>
              <a:gd name="adj1" fmla="val -195079"/>
              <a:gd name="adj2" fmla="val 175448"/>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Rome</a:t>
            </a:r>
          </a:p>
        </p:txBody>
      </p:sp>
      <p:sp>
        <p:nvSpPr>
          <p:cNvPr id="15" name="Oval 14">
            <a:extLst>
              <a:ext uri="{FF2B5EF4-FFF2-40B4-BE49-F238E27FC236}">
                <a16:creationId xmlns:a16="http://schemas.microsoft.com/office/drawing/2014/main" xmlns="" id="{6C1E1A78-34CC-B261-0849-77C602C19F06}"/>
              </a:ext>
            </a:extLst>
          </p:cNvPr>
          <p:cNvSpPr/>
          <p:nvPr/>
        </p:nvSpPr>
        <p:spPr>
          <a:xfrm>
            <a:off x="4927601" y="2171701"/>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46EB089A-F2E5-D8F0-3C8E-EEEC5CB32121}"/>
              </a:ext>
            </a:extLst>
          </p:cNvPr>
          <p:cNvSpPr/>
          <p:nvPr/>
        </p:nvSpPr>
        <p:spPr>
          <a:xfrm rot="446840">
            <a:off x="424754" y="1077603"/>
            <a:ext cx="5067673" cy="230192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BD1FB6D8-2039-B20F-3A68-388A3EA2CF19}"/>
              </a:ext>
            </a:extLst>
          </p:cNvPr>
          <p:cNvCxnSpPr>
            <a:cxnSpLocks/>
          </p:cNvCxnSpPr>
          <p:nvPr/>
        </p:nvCxnSpPr>
        <p:spPr>
          <a:xfrm flipH="1" flipV="1">
            <a:off x="3429000" y="1295400"/>
            <a:ext cx="1378189" cy="966787"/>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FA584E82-A2AC-447C-CEED-9F8BF6FFE22B}"/>
              </a:ext>
            </a:extLst>
          </p:cNvPr>
          <p:cNvCxnSpPr>
            <a:cxnSpLocks/>
          </p:cNvCxnSpPr>
          <p:nvPr/>
        </p:nvCxnSpPr>
        <p:spPr>
          <a:xfrm flipH="1" flipV="1">
            <a:off x="1524000" y="1600201"/>
            <a:ext cx="3283189" cy="715961"/>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B14D4C1F-AD8C-1DE2-06BD-C2EA5F833412}"/>
              </a:ext>
            </a:extLst>
          </p:cNvPr>
          <p:cNvCxnSpPr>
            <a:cxnSpLocks/>
          </p:cNvCxnSpPr>
          <p:nvPr/>
        </p:nvCxnSpPr>
        <p:spPr>
          <a:xfrm flipH="1">
            <a:off x="1676400" y="2376487"/>
            <a:ext cx="3130789" cy="619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876E47B4-E870-AD1F-2623-90AAF7D78332}"/>
              </a:ext>
            </a:extLst>
          </p:cNvPr>
          <p:cNvCxnSpPr>
            <a:cxnSpLocks/>
          </p:cNvCxnSpPr>
          <p:nvPr/>
        </p:nvCxnSpPr>
        <p:spPr>
          <a:xfrm flipH="1">
            <a:off x="2590800" y="2376487"/>
            <a:ext cx="2216389" cy="5191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xmlns="" id="{2D78BED2-11E0-97A1-DE43-B987EE3F145D}"/>
              </a:ext>
            </a:extLst>
          </p:cNvPr>
          <p:cNvSpPr/>
          <p:nvPr/>
        </p:nvSpPr>
        <p:spPr>
          <a:xfrm rot="20845752">
            <a:off x="6518887" y="2420176"/>
            <a:ext cx="937528" cy="89363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xmlns="" id="{655B8E43-93A5-6871-59CC-9A48F095A983}"/>
              </a:ext>
            </a:extLst>
          </p:cNvPr>
          <p:cNvSpPr/>
          <p:nvPr/>
        </p:nvSpPr>
        <p:spPr>
          <a:xfrm rot="20845752">
            <a:off x="6883558" y="3183195"/>
            <a:ext cx="710882" cy="66327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xmlns="" id="{286DDD13-0B88-7F1F-59A5-72D08D12D447}"/>
              </a:ext>
            </a:extLst>
          </p:cNvPr>
          <p:cNvCxnSpPr>
            <a:cxnSpLocks/>
          </p:cNvCxnSpPr>
          <p:nvPr/>
        </p:nvCxnSpPr>
        <p:spPr>
          <a:xfrm>
            <a:off x="7238999" y="3538736"/>
            <a:ext cx="3078261" cy="960559"/>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5870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2" name="Rectangle 11">
            <a:extLst>
              <a:ext uri="{FF2B5EF4-FFF2-40B4-BE49-F238E27FC236}">
                <a16:creationId xmlns:a16="http://schemas.microsoft.com/office/drawing/2014/main" xmlns="" id="{BB4BE39A-6A9A-F768-5D13-4F4A78B5346D}"/>
              </a:ext>
            </a:extLst>
          </p:cNvPr>
          <p:cNvSpPr/>
          <p:nvPr/>
        </p:nvSpPr>
        <p:spPr>
          <a:xfrm>
            <a:off x="0" y="5636781"/>
            <a:ext cx="12192000" cy="122121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effectLst/>
                <a:ea typeface="Times New Roman" panose="02020603050405020304" pitchFamily="18" charset="0"/>
              </a:rPr>
              <a:t>Romans 15</a:t>
            </a:r>
            <a:r>
              <a:rPr lang="en-US" sz="3200" b="1" kern="100" baseline="30000" dirty="0">
                <a:solidFill>
                  <a:schemeClr val="tx1"/>
                </a:solidFill>
                <a:effectLst/>
                <a:ea typeface="Calibri" panose="020F0502020204030204" pitchFamily="34" charset="0"/>
                <a:cs typeface="Calibri" panose="020F0502020204030204" pitchFamily="34" charset="0"/>
              </a:rPr>
              <a:t>:28 </a:t>
            </a:r>
            <a:r>
              <a:rPr lang="en-US" sz="3200" kern="100" dirty="0">
                <a:solidFill>
                  <a:schemeClr val="tx1"/>
                </a:solidFill>
                <a:effectLst/>
                <a:ea typeface="Calibri" panose="020F0502020204030204" pitchFamily="34" charset="0"/>
                <a:cs typeface="Calibri" panose="020F0502020204030204" pitchFamily="34" charset="0"/>
              </a:rPr>
              <a:t>Therefore, when I have finished this, and  have put my seal on this fruit of theirs, I will go on by way of you to Spain. </a:t>
            </a:r>
            <a:endParaRPr lang="en-US" sz="3200" kern="100" dirty="0">
              <a:solidFill>
                <a:schemeClr val="tx1"/>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
        <p:nvSpPr>
          <p:cNvPr id="14" name="Line Callout 1 12">
            <a:extLst>
              <a:ext uri="{FF2B5EF4-FFF2-40B4-BE49-F238E27FC236}">
                <a16:creationId xmlns:a16="http://schemas.microsoft.com/office/drawing/2014/main" xmlns="" id="{FAA202BD-7374-4D7C-8474-09B63237AE82}"/>
              </a:ext>
            </a:extLst>
          </p:cNvPr>
          <p:cNvSpPr/>
          <p:nvPr/>
        </p:nvSpPr>
        <p:spPr>
          <a:xfrm>
            <a:off x="2032001" y="3543301"/>
            <a:ext cx="1676400" cy="533400"/>
          </a:xfrm>
          <a:prstGeom prst="borderCallout1">
            <a:avLst>
              <a:gd name="adj1" fmla="val -195079"/>
              <a:gd name="adj2" fmla="val 175448"/>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Rome</a:t>
            </a:r>
          </a:p>
        </p:txBody>
      </p:sp>
      <p:sp>
        <p:nvSpPr>
          <p:cNvPr id="15" name="Oval 14">
            <a:extLst>
              <a:ext uri="{FF2B5EF4-FFF2-40B4-BE49-F238E27FC236}">
                <a16:creationId xmlns:a16="http://schemas.microsoft.com/office/drawing/2014/main" xmlns="" id="{6C1E1A78-34CC-B261-0849-77C602C19F06}"/>
              </a:ext>
            </a:extLst>
          </p:cNvPr>
          <p:cNvSpPr/>
          <p:nvPr/>
        </p:nvSpPr>
        <p:spPr>
          <a:xfrm>
            <a:off x="4927601" y="2171701"/>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46EB089A-F2E5-D8F0-3C8E-EEEC5CB32121}"/>
              </a:ext>
            </a:extLst>
          </p:cNvPr>
          <p:cNvSpPr/>
          <p:nvPr/>
        </p:nvSpPr>
        <p:spPr>
          <a:xfrm rot="446840">
            <a:off x="424754" y="1077603"/>
            <a:ext cx="5067673" cy="230192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BD1FB6D8-2039-B20F-3A68-388A3EA2CF19}"/>
              </a:ext>
            </a:extLst>
          </p:cNvPr>
          <p:cNvCxnSpPr>
            <a:cxnSpLocks/>
          </p:cNvCxnSpPr>
          <p:nvPr/>
        </p:nvCxnSpPr>
        <p:spPr>
          <a:xfrm flipH="1" flipV="1">
            <a:off x="3429000" y="1295400"/>
            <a:ext cx="1378189" cy="966787"/>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FA584E82-A2AC-447C-CEED-9F8BF6FFE22B}"/>
              </a:ext>
            </a:extLst>
          </p:cNvPr>
          <p:cNvCxnSpPr>
            <a:cxnSpLocks/>
          </p:cNvCxnSpPr>
          <p:nvPr/>
        </p:nvCxnSpPr>
        <p:spPr>
          <a:xfrm flipH="1" flipV="1">
            <a:off x="1524000" y="1600201"/>
            <a:ext cx="3283189" cy="715961"/>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B14D4C1F-AD8C-1DE2-06BD-C2EA5F833412}"/>
              </a:ext>
            </a:extLst>
          </p:cNvPr>
          <p:cNvCxnSpPr>
            <a:cxnSpLocks/>
          </p:cNvCxnSpPr>
          <p:nvPr/>
        </p:nvCxnSpPr>
        <p:spPr>
          <a:xfrm flipH="1">
            <a:off x="1676400" y="2376487"/>
            <a:ext cx="3130789" cy="619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876E47B4-E870-AD1F-2623-90AAF7D78332}"/>
              </a:ext>
            </a:extLst>
          </p:cNvPr>
          <p:cNvCxnSpPr>
            <a:cxnSpLocks/>
          </p:cNvCxnSpPr>
          <p:nvPr/>
        </p:nvCxnSpPr>
        <p:spPr>
          <a:xfrm flipH="1">
            <a:off x="2590800" y="2376487"/>
            <a:ext cx="2216389" cy="5191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xmlns="" id="{2D78BED2-11E0-97A1-DE43-B987EE3F145D}"/>
              </a:ext>
            </a:extLst>
          </p:cNvPr>
          <p:cNvSpPr/>
          <p:nvPr/>
        </p:nvSpPr>
        <p:spPr>
          <a:xfrm rot="20845752">
            <a:off x="6518887" y="2420176"/>
            <a:ext cx="937528" cy="89363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xmlns="" id="{655B8E43-93A5-6871-59CC-9A48F095A983}"/>
              </a:ext>
            </a:extLst>
          </p:cNvPr>
          <p:cNvSpPr/>
          <p:nvPr/>
        </p:nvSpPr>
        <p:spPr>
          <a:xfrm rot="20845752">
            <a:off x="6883558" y="3183195"/>
            <a:ext cx="710882" cy="66327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xmlns="" id="{286DDD13-0B88-7F1F-59A5-72D08D12D447}"/>
              </a:ext>
            </a:extLst>
          </p:cNvPr>
          <p:cNvCxnSpPr>
            <a:cxnSpLocks/>
          </p:cNvCxnSpPr>
          <p:nvPr/>
        </p:nvCxnSpPr>
        <p:spPr>
          <a:xfrm>
            <a:off x="7238999" y="3538736"/>
            <a:ext cx="3078261" cy="960559"/>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a:extLst>
              <a:ext uri="{FF2B5EF4-FFF2-40B4-BE49-F238E27FC236}">
                <a16:creationId xmlns:a16="http://schemas.microsoft.com/office/drawing/2014/main" xmlns="" id="{284B6DCC-644B-4FBF-C82F-E38050F7B4FB}"/>
              </a:ext>
            </a:extLst>
          </p:cNvPr>
          <p:cNvCxnSpPr>
            <a:cxnSpLocks/>
          </p:cNvCxnSpPr>
          <p:nvPr/>
        </p:nvCxnSpPr>
        <p:spPr>
          <a:xfrm flipH="1" flipV="1">
            <a:off x="6242535" y="3758571"/>
            <a:ext cx="4061652" cy="884190"/>
          </a:xfrm>
          <a:prstGeom prst="straightConnector1">
            <a:avLst/>
          </a:prstGeom>
          <a:ln w="146050">
            <a:solidFill>
              <a:srgbClr val="FF0000"/>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xmlns="" id="{F4BB3915-CE00-ABB3-A611-8D2CED6FCB23}"/>
              </a:ext>
            </a:extLst>
          </p:cNvPr>
          <p:cNvCxnSpPr>
            <a:cxnSpLocks/>
          </p:cNvCxnSpPr>
          <p:nvPr/>
        </p:nvCxnSpPr>
        <p:spPr>
          <a:xfrm flipH="1" flipV="1">
            <a:off x="5226290" y="2498725"/>
            <a:ext cx="1104537" cy="1306511"/>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xmlns="" id="{023E1971-ED3B-001A-8083-C3A6BFA367ED}"/>
              </a:ext>
            </a:extLst>
          </p:cNvPr>
          <p:cNvCxnSpPr>
            <a:cxnSpLocks/>
          </p:cNvCxnSpPr>
          <p:nvPr/>
        </p:nvCxnSpPr>
        <p:spPr>
          <a:xfrm flipH="1">
            <a:off x="2939910" y="2488417"/>
            <a:ext cx="1943222" cy="183708"/>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xmlns="" id="{E16E2AE8-17C7-716F-D418-51CE17588AE4}"/>
              </a:ext>
            </a:extLst>
          </p:cNvPr>
          <p:cNvCxnSpPr>
            <a:cxnSpLocks/>
          </p:cNvCxnSpPr>
          <p:nvPr/>
        </p:nvCxnSpPr>
        <p:spPr>
          <a:xfrm flipH="1" flipV="1">
            <a:off x="2081405" y="2039136"/>
            <a:ext cx="2779044" cy="310128"/>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xmlns="" id="{278D9988-1474-E5E2-7345-ED711D9ADBEE}"/>
              </a:ext>
            </a:extLst>
          </p:cNvPr>
          <p:cNvCxnSpPr>
            <a:cxnSpLocks/>
          </p:cNvCxnSpPr>
          <p:nvPr/>
        </p:nvCxnSpPr>
        <p:spPr>
          <a:xfrm flipH="1" flipV="1">
            <a:off x="2716507" y="1604819"/>
            <a:ext cx="2166625" cy="590327"/>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59" name="Rounded Rectangular Callout 11">
            <a:extLst>
              <a:ext uri="{FF2B5EF4-FFF2-40B4-BE49-F238E27FC236}">
                <a16:creationId xmlns:a16="http://schemas.microsoft.com/office/drawing/2014/main" xmlns="" id="{CC84D9B8-92AB-4925-C7C0-9698368C410D}"/>
              </a:ext>
            </a:extLst>
          </p:cNvPr>
          <p:cNvSpPr/>
          <p:nvPr/>
        </p:nvSpPr>
        <p:spPr>
          <a:xfrm>
            <a:off x="235641" y="4821158"/>
            <a:ext cx="7003358"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Not much of a retirement plan!</a:t>
            </a:r>
          </a:p>
        </p:txBody>
      </p:sp>
    </p:spTree>
    <p:extLst>
      <p:ext uri="{BB962C8B-B14F-4D97-AF65-F5344CB8AC3E}">
        <p14:creationId xmlns:p14="http://schemas.microsoft.com/office/powerpoint/2010/main" val="1883881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right)">
                                      <p:cBhvr>
                                        <p:cTn id="7" dur="500"/>
                                        <p:tgtEl>
                                          <p:spTgt spid="24"/>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wipe(right)">
                                      <p:cBhvr>
                                        <p:cTn id="11" dur="500"/>
                                        <p:tgtEl>
                                          <p:spTgt spid="2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nodeType="click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wipe(right)">
                                      <p:cBhvr>
                                        <p:cTn id="16" dur="500"/>
                                        <p:tgtEl>
                                          <p:spTgt spid="26"/>
                                        </p:tgtEl>
                                      </p:cBhvr>
                                    </p:animEffect>
                                  </p:childTnLst>
                                </p:cTn>
                              </p:par>
                              <p:par>
                                <p:cTn id="17" presetID="22" presetClass="entr" presetSubtype="2"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wipe(right)">
                                      <p:cBhvr>
                                        <p:cTn id="19" dur="500"/>
                                        <p:tgtEl>
                                          <p:spTgt spid="27"/>
                                        </p:tgtEl>
                                      </p:cBhvr>
                                    </p:animEffect>
                                  </p:childTnLst>
                                </p:cTn>
                              </p:par>
                              <p:par>
                                <p:cTn id="20" presetID="22" presetClass="entr" presetSubtype="2" fill="hold"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right)">
                                      <p:cBhvr>
                                        <p:cTn id="22" dur="500"/>
                                        <p:tgtEl>
                                          <p:spTgt spid="28"/>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2" name="Rectangle 11">
            <a:extLst>
              <a:ext uri="{FF2B5EF4-FFF2-40B4-BE49-F238E27FC236}">
                <a16:creationId xmlns:a16="http://schemas.microsoft.com/office/drawing/2014/main" xmlns="" id="{BB4BE39A-6A9A-F768-5D13-4F4A78B5346D}"/>
              </a:ext>
            </a:extLst>
          </p:cNvPr>
          <p:cNvSpPr/>
          <p:nvPr/>
        </p:nvSpPr>
        <p:spPr>
          <a:xfrm>
            <a:off x="0" y="5636781"/>
            <a:ext cx="12192000" cy="122121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effectLst/>
                <a:ea typeface="Times New Roman" panose="02020603050405020304" pitchFamily="18" charset="0"/>
              </a:rPr>
              <a:t>Romans 15</a:t>
            </a:r>
            <a:r>
              <a:rPr lang="en-US" sz="3200" b="1" kern="100" baseline="30000" dirty="0">
                <a:solidFill>
                  <a:schemeClr val="tx1"/>
                </a:solidFill>
                <a:effectLst/>
                <a:ea typeface="Calibri" panose="020F0502020204030204" pitchFamily="34" charset="0"/>
                <a:cs typeface="Calibri" panose="020F0502020204030204" pitchFamily="34" charset="0"/>
              </a:rPr>
              <a:t>:29 </a:t>
            </a:r>
            <a:r>
              <a:rPr lang="en-US" sz="3200" kern="100" dirty="0">
                <a:solidFill>
                  <a:schemeClr val="tx1"/>
                </a:solidFill>
                <a:effectLst/>
                <a:ea typeface="Calibri" panose="020F0502020204030204" pitchFamily="34" charset="0"/>
                <a:cs typeface="Calibri" panose="020F0502020204030204" pitchFamily="34" charset="0"/>
              </a:rPr>
              <a:t>I know that when I come to you, I will come in the fullness of the blessing of Christ.</a:t>
            </a:r>
            <a:endParaRPr lang="en-US" sz="3200" kern="100" dirty="0">
              <a:solidFill>
                <a:schemeClr val="tx1"/>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
        <p:nvSpPr>
          <p:cNvPr id="14" name="Line Callout 1 12">
            <a:extLst>
              <a:ext uri="{FF2B5EF4-FFF2-40B4-BE49-F238E27FC236}">
                <a16:creationId xmlns:a16="http://schemas.microsoft.com/office/drawing/2014/main" xmlns="" id="{FAA202BD-7374-4D7C-8474-09B63237AE82}"/>
              </a:ext>
            </a:extLst>
          </p:cNvPr>
          <p:cNvSpPr/>
          <p:nvPr/>
        </p:nvSpPr>
        <p:spPr>
          <a:xfrm>
            <a:off x="2032001" y="3543301"/>
            <a:ext cx="1676400" cy="533400"/>
          </a:xfrm>
          <a:prstGeom prst="borderCallout1">
            <a:avLst>
              <a:gd name="adj1" fmla="val -195079"/>
              <a:gd name="adj2" fmla="val 175448"/>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Rome</a:t>
            </a:r>
          </a:p>
        </p:txBody>
      </p:sp>
      <p:sp>
        <p:nvSpPr>
          <p:cNvPr id="15" name="Oval 14">
            <a:extLst>
              <a:ext uri="{FF2B5EF4-FFF2-40B4-BE49-F238E27FC236}">
                <a16:creationId xmlns:a16="http://schemas.microsoft.com/office/drawing/2014/main" xmlns="" id="{6C1E1A78-34CC-B261-0849-77C602C19F06}"/>
              </a:ext>
            </a:extLst>
          </p:cNvPr>
          <p:cNvSpPr/>
          <p:nvPr/>
        </p:nvSpPr>
        <p:spPr>
          <a:xfrm>
            <a:off x="4927601" y="2171701"/>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46EB089A-F2E5-D8F0-3C8E-EEEC5CB32121}"/>
              </a:ext>
            </a:extLst>
          </p:cNvPr>
          <p:cNvSpPr/>
          <p:nvPr/>
        </p:nvSpPr>
        <p:spPr>
          <a:xfrm rot="446840">
            <a:off x="424754" y="1077603"/>
            <a:ext cx="5067673" cy="230192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BD1FB6D8-2039-B20F-3A68-388A3EA2CF19}"/>
              </a:ext>
            </a:extLst>
          </p:cNvPr>
          <p:cNvCxnSpPr>
            <a:cxnSpLocks/>
          </p:cNvCxnSpPr>
          <p:nvPr/>
        </p:nvCxnSpPr>
        <p:spPr>
          <a:xfrm flipH="1" flipV="1">
            <a:off x="3429000" y="1295400"/>
            <a:ext cx="1378189" cy="966787"/>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FA584E82-A2AC-447C-CEED-9F8BF6FFE22B}"/>
              </a:ext>
            </a:extLst>
          </p:cNvPr>
          <p:cNvCxnSpPr>
            <a:cxnSpLocks/>
          </p:cNvCxnSpPr>
          <p:nvPr/>
        </p:nvCxnSpPr>
        <p:spPr>
          <a:xfrm flipH="1" flipV="1">
            <a:off x="1524000" y="1600201"/>
            <a:ext cx="3283189" cy="715961"/>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B14D4C1F-AD8C-1DE2-06BD-C2EA5F833412}"/>
              </a:ext>
            </a:extLst>
          </p:cNvPr>
          <p:cNvCxnSpPr>
            <a:cxnSpLocks/>
          </p:cNvCxnSpPr>
          <p:nvPr/>
        </p:nvCxnSpPr>
        <p:spPr>
          <a:xfrm flipH="1">
            <a:off x="1676400" y="2376487"/>
            <a:ext cx="3130789" cy="619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876E47B4-E870-AD1F-2623-90AAF7D78332}"/>
              </a:ext>
            </a:extLst>
          </p:cNvPr>
          <p:cNvCxnSpPr>
            <a:cxnSpLocks/>
          </p:cNvCxnSpPr>
          <p:nvPr/>
        </p:nvCxnSpPr>
        <p:spPr>
          <a:xfrm flipH="1">
            <a:off x="2590800" y="2376487"/>
            <a:ext cx="2216389" cy="5191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xmlns="" id="{2D78BED2-11E0-97A1-DE43-B987EE3F145D}"/>
              </a:ext>
            </a:extLst>
          </p:cNvPr>
          <p:cNvSpPr/>
          <p:nvPr/>
        </p:nvSpPr>
        <p:spPr>
          <a:xfrm rot="20845752">
            <a:off x="6518887" y="2420176"/>
            <a:ext cx="937528" cy="89363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xmlns="" id="{655B8E43-93A5-6871-59CC-9A48F095A983}"/>
              </a:ext>
            </a:extLst>
          </p:cNvPr>
          <p:cNvSpPr/>
          <p:nvPr/>
        </p:nvSpPr>
        <p:spPr>
          <a:xfrm rot="20845752">
            <a:off x="6883558" y="3183195"/>
            <a:ext cx="710882" cy="66327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xmlns="" id="{286DDD13-0B88-7F1F-59A5-72D08D12D447}"/>
              </a:ext>
            </a:extLst>
          </p:cNvPr>
          <p:cNvCxnSpPr>
            <a:cxnSpLocks/>
          </p:cNvCxnSpPr>
          <p:nvPr/>
        </p:nvCxnSpPr>
        <p:spPr>
          <a:xfrm>
            <a:off x="7238999" y="3538736"/>
            <a:ext cx="3078261" cy="960559"/>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a:extLst>
              <a:ext uri="{FF2B5EF4-FFF2-40B4-BE49-F238E27FC236}">
                <a16:creationId xmlns:a16="http://schemas.microsoft.com/office/drawing/2014/main" xmlns="" id="{284B6DCC-644B-4FBF-C82F-E38050F7B4FB}"/>
              </a:ext>
            </a:extLst>
          </p:cNvPr>
          <p:cNvCxnSpPr>
            <a:cxnSpLocks/>
          </p:cNvCxnSpPr>
          <p:nvPr/>
        </p:nvCxnSpPr>
        <p:spPr>
          <a:xfrm flipH="1" flipV="1">
            <a:off x="6242535" y="3758571"/>
            <a:ext cx="4061652" cy="884190"/>
          </a:xfrm>
          <a:prstGeom prst="straightConnector1">
            <a:avLst/>
          </a:prstGeom>
          <a:ln w="146050">
            <a:solidFill>
              <a:srgbClr val="FF0000"/>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xmlns="" id="{F4BB3915-CE00-ABB3-A611-8D2CED6FCB23}"/>
              </a:ext>
            </a:extLst>
          </p:cNvPr>
          <p:cNvCxnSpPr>
            <a:cxnSpLocks/>
          </p:cNvCxnSpPr>
          <p:nvPr/>
        </p:nvCxnSpPr>
        <p:spPr>
          <a:xfrm flipH="1" flipV="1">
            <a:off x="5226290" y="2498725"/>
            <a:ext cx="1104537" cy="1306511"/>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xmlns="" id="{023E1971-ED3B-001A-8083-C3A6BFA367ED}"/>
              </a:ext>
            </a:extLst>
          </p:cNvPr>
          <p:cNvCxnSpPr>
            <a:cxnSpLocks/>
          </p:cNvCxnSpPr>
          <p:nvPr/>
        </p:nvCxnSpPr>
        <p:spPr>
          <a:xfrm flipH="1">
            <a:off x="2939910" y="2488417"/>
            <a:ext cx="1943222" cy="183708"/>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xmlns="" id="{E16E2AE8-17C7-716F-D418-51CE17588AE4}"/>
              </a:ext>
            </a:extLst>
          </p:cNvPr>
          <p:cNvCxnSpPr>
            <a:cxnSpLocks/>
          </p:cNvCxnSpPr>
          <p:nvPr/>
        </p:nvCxnSpPr>
        <p:spPr>
          <a:xfrm flipH="1" flipV="1">
            <a:off x="2081405" y="2039136"/>
            <a:ext cx="2779044" cy="310128"/>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xmlns="" id="{278D9988-1474-E5E2-7345-ED711D9ADBEE}"/>
              </a:ext>
            </a:extLst>
          </p:cNvPr>
          <p:cNvCxnSpPr>
            <a:cxnSpLocks/>
          </p:cNvCxnSpPr>
          <p:nvPr/>
        </p:nvCxnSpPr>
        <p:spPr>
          <a:xfrm flipH="1" flipV="1">
            <a:off x="2716507" y="1604819"/>
            <a:ext cx="2166625" cy="590327"/>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7403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7" name="Rounded Rectangular Callout 11">
            <a:extLst>
              <a:ext uri="{FF2B5EF4-FFF2-40B4-BE49-F238E27FC236}">
                <a16:creationId xmlns:a16="http://schemas.microsoft.com/office/drawing/2014/main" xmlns="" id="{D798020B-692A-58A6-F762-6BC886E3CAEC}"/>
              </a:ext>
            </a:extLst>
          </p:cNvPr>
          <p:cNvSpPr/>
          <p:nvPr/>
        </p:nvSpPr>
        <p:spPr>
          <a:xfrm>
            <a:off x="217170" y="5486400"/>
            <a:ext cx="11784330" cy="1070841"/>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Romans 15:13-16:27 Sharing in God’s Mission</a:t>
            </a:r>
            <a:endParaRPr lang="en-US" sz="4400" b="1" i="1" dirty="0">
              <a:solidFill>
                <a:schemeClr val="bg1"/>
              </a:solidFill>
            </a:endParaRPr>
          </a:p>
        </p:txBody>
      </p:sp>
      <p:sp>
        <p:nvSpPr>
          <p:cNvPr id="3" name="Rectangle 2">
            <a:extLst>
              <a:ext uri="{FF2B5EF4-FFF2-40B4-BE49-F238E27FC236}">
                <a16:creationId xmlns:a16="http://schemas.microsoft.com/office/drawing/2014/main" xmlns="" id="{A6623448-2B06-6667-C658-0BB647CA534F}"/>
              </a:ext>
            </a:extLst>
          </p:cNvPr>
          <p:cNvSpPr/>
          <p:nvPr/>
        </p:nvSpPr>
        <p:spPr>
          <a:xfrm>
            <a:off x="0" y="4191000"/>
            <a:ext cx="12192000" cy="26669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14 </a:t>
            </a:r>
            <a:r>
              <a:rPr lang="en-US" sz="3200" dirty="0">
                <a:solidFill>
                  <a:schemeClr val="tx1"/>
                </a:solidFill>
              </a:rPr>
              <a:t>And concerning you, my brethren, I myself also am convinced that you yourselves are full of goodness, filled with all knowledge and able also to admonish one another. </a:t>
            </a:r>
            <a:r>
              <a:rPr lang="en-US" sz="3200" b="1" baseline="30000" dirty="0">
                <a:solidFill>
                  <a:schemeClr val="tx1"/>
                </a:solidFill>
              </a:rPr>
              <a:t>15 </a:t>
            </a:r>
            <a:r>
              <a:rPr lang="en-US" sz="3200" dirty="0">
                <a:solidFill>
                  <a:schemeClr val="tx1"/>
                </a:solidFill>
              </a:rPr>
              <a:t>But I have written very boldly to you on some points so as to remind you again, because of the grace that was given me from God,</a:t>
            </a: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9703920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
        <p:nvSpPr>
          <p:cNvPr id="14" name="Line Callout 1 12">
            <a:extLst>
              <a:ext uri="{FF2B5EF4-FFF2-40B4-BE49-F238E27FC236}">
                <a16:creationId xmlns:a16="http://schemas.microsoft.com/office/drawing/2014/main" xmlns="" id="{FAA202BD-7374-4D7C-8474-09B63237AE82}"/>
              </a:ext>
            </a:extLst>
          </p:cNvPr>
          <p:cNvSpPr/>
          <p:nvPr/>
        </p:nvSpPr>
        <p:spPr>
          <a:xfrm>
            <a:off x="2032001" y="3543301"/>
            <a:ext cx="1676400" cy="533400"/>
          </a:xfrm>
          <a:prstGeom prst="borderCallout1">
            <a:avLst>
              <a:gd name="adj1" fmla="val -195079"/>
              <a:gd name="adj2" fmla="val 175448"/>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Rome</a:t>
            </a:r>
          </a:p>
        </p:txBody>
      </p:sp>
      <p:sp>
        <p:nvSpPr>
          <p:cNvPr id="15" name="Oval 14">
            <a:extLst>
              <a:ext uri="{FF2B5EF4-FFF2-40B4-BE49-F238E27FC236}">
                <a16:creationId xmlns:a16="http://schemas.microsoft.com/office/drawing/2014/main" xmlns="" id="{6C1E1A78-34CC-B261-0849-77C602C19F06}"/>
              </a:ext>
            </a:extLst>
          </p:cNvPr>
          <p:cNvSpPr/>
          <p:nvPr/>
        </p:nvSpPr>
        <p:spPr>
          <a:xfrm>
            <a:off x="4927601" y="2171701"/>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46EB089A-F2E5-D8F0-3C8E-EEEC5CB32121}"/>
              </a:ext>
            </a:extLst>
          </p:cNvPr>
          <p:cNvSpPr/>
          <p:nvPr/>
        </p:nvSpPr>
        <p:spPr>
          <a:xfrm rot="446840">
            <a:off x="424754" y="1077603"/>
            <a:ext cx="5067673" cy="230192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BD1FB6D8-2039-B20F-3A68-388A3EA2CF19}"/>
              </a:ext>
            </a:extLst>
          </p:cNvPr>
          <p:cNvCxnSpPr>
            <a:cxnSpLocks/>
          </p:cNvCxnSpPr>
          <p:nvPr/>
        </p:nvCxnSpPr>
        <p:spPr>
          <a:xfrm flipH="1" flipV="1">
            <a:off x="3429000" y="1295400"/>
            <a:ext cx="1378189" cy="966787"/>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FA584E82-A2AC-447C-CEED-9F8BF6FFE22B}"/>
              </a:ext>
            </a:extLst>
          </p:cNvPr>
          <p:cNvCxnSpPr>
            <a:cxnSpLocks/>
          </p:cNvCxnSpPr>
          <p:nvPr/>
        </p:nvCxnSpPr>
        <p:spPr>
          <a:xfrm flipH="1" flipV="1">
            <a:off x="1524000" y="1600201"/>
            <a:ext cx="3283189" cy="715961"/>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B14D4C1F-AD8C-1DE2-06BD-C2EA5F833412}"/>
              </a:ext>
            </a:extLst>
          </p:cNvPr>
          <p:cNvCxnSpPr>
            <a:cxnSpLocks/>
          </p:cNvCxnSpPr>
          <p:nvPr/>
        </p:nvCxnSpPr>
        <p:spPr>
          <a:xfrm flipH="1">
            <a:off x="1676400" y="2376487"/>
            <a:ext cx="3130789" cy="619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876E47B4-E870-AD1F-2623-90AAF7D78332}"/>
              </a:ext>
            </a:extLst>
          </p:cNvPr>
          <p:cNvCxnSpPr>
            <a:cxnSpLocks/>
          </p:cNvCxnSpPr>
          <p:nvPr/>
        </p:nvCxnSpPr>
        <p:spPr>
          <a:xfrm flipH="1">
            <a:off x="2590800" y="2376487"/>
            <a:ext cx="2216389" cy="5191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xmlns="" id="{2D78BED2-11E0-97A1-DE43-B987EE3F145D}"/>
              </a:ext>
            </a:extLst>
          </p:cNvPr>
          <p:cNvSpPr/>
          <p:nvPr/>
        </p:nvSpPr>
        <p:spPr>
          <a:xfrm rot="20845752">
            <a:off x="6518887" y="2420176"/>
            <a:ext cx="937528" cy="89363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xmlns="" id="{655B8E43-93A5-6871-59CC-9A48F095A983}"/>
              </a:ext>
            </a:extLst>
          </p:cNvPr>
          <p:cNvSpPr/>
          <p:nvPr/>
        </p:nvSpPr>
        <p:spPr>
          <a:xfrm rot="20845752">
            <a:off x="6883558" y="3183195"/>
            <a:ext cx="710882" cy="66327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xmlns="" id="{286DDD13-0B88-7F1F-59A5-72D08D12D447}"/>
              </a:ext>
            </a:extLst>
          </p:cNvPr>
          <p:cNvCxnSpPr>
            <a:cxnSpLocks/>
          </p:cNvCxnSpPr>
          <p:nvPr/>
        </p:nvCxnSpPr>
        <p:spPr>
          <a:xfrm>
            <a:off x="7238999" y="3538736"/>
            <a:ext cx="3078261" cy="960559"/>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a:extLst>
              <a:ext uri="{FF2B5EF4-FFF2-40B4-BE49-F238E27FC236}">
                <a16:creationId xmlns:a16="http://schemas.microsoft.com/office/drawing/2014/main" xmlns="" id="{284B6DCC-644B-4FBF-C82F-E38050F7B4FB}"/>
              </a:ext>
            </a:extLst>
          </p:cNvPr>
          <p:cNvCxnSpPr>
            <a:cxnSpLocks/>
          </p:cNvCxnSpPr>
          <p:nvPr/>
        </p:nvCxnSpPr>
        <p:spPr>
          <a:xfrm flipH="1" flipV="1">
            <a:off x="6242535" y="3758571"/>
            <a:ext cx="4061652" cy="884190"/>
          </a:xfrm>
          <a:prstGeom prst="straightConnector1">
            <a:avLst/>
          </a:prstGeom>
          <a:ln w="146050">
            <a:solidFill>
              <a:srgbClr val="FF0000"/>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xmlns="" id="{F4BB3915-CE00-ABB3-A611-8D2CED6FCB23}"/>
              </a:ext>
            </a:extLst>
          </p:cNvPr>
          <p:cNvCxnSpPr>
            <a:cxnSpLocks/>
          </p:cNvCxnSpPr>
          <p:nvPr/>
        </p:nvCxnSpPr>
        <p:spPr>
          <a:xfrm flipH="1" flipV="1">
            <a:off x="5226290" y="2498725"/>
            <a:ext cx="1104537" cy="1306511"/>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xmlns="" id="{023E1971-ED3B-001A-8083-C3A6BFA367ED}"/>
              </a:ext>
            </a:extLst>
          </p:cNvPr>
          <p:cNvCxnSpPr>
            <a:cxnSpLocks/>
          </p:cNvCxnSpPr>
          <p:nvPr/>
        </p:nvCxnSpPr>
        <p:spPr>
          <a:xfrm flipH="1">
            <a:off x="2939910" y="2488417"/>
            <a:ext cx="1943222" cy="183708"/>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xmlns="" id="{E16E2AE8-17C7-716F-D418-51CE17588AE4}"/>
              </a:ext>
            </a:extLst>
          </p:cNvPr>
          <p:cNvCxnSpPr>
            <a:cxnSpLocks/>
          </p:cNvCxnSpPr>
          <p:nvPr/>
        </p:nvCxnSpPr>
        <p:spPr>
          <a:xfrm flipH="1" flipV="1">
            <a:off x="2081405" y="2039136"/>
            <a:ext cx="2779044" cy="310128"/>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xmlns="" id="{278D9988-1474-E5E2-7345-ED711D9ADBEE}"/>
              </a:ext>
            </a:extLst>
          </p:cNvPr>
          <p:cNvCxnSpPr>
            <a:cxnSpLocks/>
          </p:cNvCxnSpPr>
          <p:nvPr/>
        </p:nvCxnSpPr>
        <p:spPr>
          <a:xfrm flipH="1" flipV="1">
            <a:off x="2716507" y="1604819"/>
            <a:ext cx="2166625" cy="590327"/>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xmlns="" id="{BB4BE39A-6A9A-F768-5D13-4F4A78B5346D}"/>
              </a:ext>
            </a:extLst>
          </p:cNvPr>
          <p:cNvSpPr/>
          <p:nvPr/>
        </p:nvSpPr>
        <p:spPr>
          <a:xfrm>
            <a:off x="0" y="3775770"/>
            <a:ext cx="12192000" cy="308222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effectLst/>
                <a:ea typeface="Times New Roman" panose="02020603050405020304" pitchFamily="18" charset="0"/>
              </a:rPr>
              <a:t>Romans 15</a:t>
            </a:r>
            <a:r>
              <a:rPr lang="en-US" sz="3200" b="1" kern="100" baseline="30000" dirty="0">
                <a:solidFill>
                  <a:schemeClr val="tx1"/>
                </a:solidFill>
                <a:effectLst/>
                <a:ea typeface="Calibri" panose="020F0502020204030204" pitchFamily="34" charset="0"/>
                <a:cs typeface="Calibri" panose="020F0502020204030204" pitchFamily="34" charset="0"/>
              </a:rPr>
              <a:t>:</a:t>
            </a:r>
            <a:r>
              <a:rPr lang="en-US" sz="3200" b="1" baseline="30000" dirty="0">
                <a:solidFill>
                  <a:srgbClr val="000000"/>
                </a:solidFill>
                <a:effectLst/>
                <a:ea typeface="Times New Roman" panose="02020603050405020304" pitchFamily="18" charset="0"/>
              </a:rPr>
              <a:t>30 </a:t>
            </a:r>
            <a:r>
              <a:rPr lang="en-US" sz="3200" b="1" u="sng" dirty="0">
                <a:solidFill>
                  <a:srgbClr val="002060"/>
                </a:solidFill>
                <a:effectLst/>
                <a:ea typeface="Times New Roman" panose="02020603050405020304" pitchFamily="18" charset="0"/>
              </a:rPr>
              <a:t>Now I urge you, brethren, by our Lord Jesus Christ and by the love of the Spirit</a:t>
            </a:r>
            <a:r>
              <a:rPr lang="en-US" sz="3200" dirty="0">
                <a:solidFill>
                  <a:srgbClr val="000000"/>
                </a:solidFill>
                <a:effectLst/>
                <a:ea typeface="Times New Roman" panose="02020603050405020304" pitchFamily="18" charset="0"/>
              </a:rPr>
              <a:t>, to strive together with me in your prayers to God for me, </a:t>
            </a:r>
            <a:r>
              <a:rPr lang="en-US" sz="3200" b="1" baseline="30000" dirty="0">
                <a:solidFill>
                  <a:srgbClr val="000000"/>
                </a:solidFill>
                <a:effectLst/>
                <a:ea typeface="Times New Roman" panose="02020603050405020304" pitchFamily="18" charset="0"/>
              </a:rPr>
              <a:t>31 </a:t>
            </a:r>
            <a:r>
              <a:rPr lang="en-US" sz="3200" dirty="0">
                <a:solidFill>
                  <a:srgbClr val="000000"/>
                </a:solidFill>
                <a:effectLst/>
                <a:ea typeface="Times New Roman" panose="02020603050405020304" pitchFamily="18" charset="0"/>
              </a:rPr>
              <a:t>that I may be rescued from those who are disobedient in Judea, and that my service for Jerusalem may prove acceptable to the saints;  </a:t>
            </a:r>
            <a:r>
              <a:rPr lang="en-US" sz="3200" b="1" baseline="30000" dirty="0">
                <a:solidFill>
                  <a:srgbClr val="000000"/>
                </a:solidFill>
                <a:effectLst/>
                <a:ea typeface="Times New Roman" panose="02020603050405020304" pitchFamily="18" charset="0"/>
              </a:rPr>
              <a:t>32 </a:t>
            </a:r>
            <a:r>
              <a:rPr lang="en-US" sz="3200" dirty="0">
                <a:solidFill>
                  <a:srgbClr val="000000"/>
                </a:solidFill>
                <a:effectLst/>
                <a:ea typeface="Times New Roman" panose="02020603050405020304" pitchFamily="18" charset="0"/>
              </a:rPr>
              <a:t>so that I may come to you in joy by the will of God and find refreshing  rest in your company.</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34084261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52400" y="135294"/>
            <a:ext cx="11916841" cy="7013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#5 The mission includes bringing the gospel to new places </a:t>
            </a:r>
          </a:p>
        </p:txBody>
      </p:sp>
      <p:sp>
        <p:nvSpPr>
          <p:cNvPr id="14" name="Line Callout 1 12">
            <a:extLst>
              <a:ext uri="{FF2B5EF4-FFF2-40B4-BE49-F238E27FC236}">
                <a16:creationId xmlns:a16="http://schemas.microsoft.com/office/drawing/2014/main" xmlns="" id="{FAA202BD-7374-4D7C-8474-09B63237AE82}"/>
              </a:ext>
            </a:extLst>
          </p:cNvPr>
          <p:cNvSpPr/>
          <p:nvPr/>
        </p:nvSpPr>
        <p:spPr>
          <a:xfrm>
            <a:off x="2032001" y="3543301"/>
            <a:ext cx="1676400" cy="533400"/>
          </a:xfrm>
          <a:prstGeom prst="borderCallout1">
            <a:avLst>
              <a:gd name="adj1" fmla="val -195079"/>
              <a:gd name="adj2" fmla="val 175448"/>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Rome</a:t>
            </a:r>
          </a:p>
        </p:txBody>
      </p:sp>
      <p:sp>
        <p:nvSpPr>
          <p:cNvPr id="15" name="Oval 14">
            <a:extLst>
              <a:ext uri="{FF2B5EF4-FFF2-40B4-BE49-F238E27FC236}">
                <a16:creationId xmlns:a16="http://schemas.microsoft.com/office/drawing/2014/main" xmlns="" id="{6C1E1A78-34CC-B261-0849-77C602C19F06}"/>
              </a:ext>
            </a:extLst>
          </p:cNvPr>
          <p:cNvSpPr/>
          <p:nvPr/>
        </p:nvSpPr>
        <p:spPr>
          <a:xfrm>
            <a:off x="4927601" y="2171701"/>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46EB089A-F2E5-D8F0-3C8E-EEEC5CB32121}"/>
              </a:ext>
            </a:extLst>
          </p:cNvPr>
          <p:cNvSpPr/>
          <p:nvPr/>
        </p:nvSpPr>
        <p:spPr>
          <a:xfrm rot="446840">
            <a:off x="424754" y="1077603"/>
            <a:ext cx="5067673" cy="230192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BD1FB6D8-2039-B20F-3A68-388A3EA2CF19}"/>
              </a:ext>
            </a:extLst>
          </p:cNvPr>
          <p:cNvCxnSpPr>
            <a:cxnSpLocks/>
          </p:cNvCxnSpPr>
          <p:nvPr/>
        </p:nvCxnSpPr>
        <p:spPr>
          <a:xfrm flipH="1" flipV="1">
            <a:off x="3429000" y="1295400"/>
            <a:ext cx="1378189" cy="966787"/>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FA584E82-A2AC-447C-CEED-9F8BF6FFE22B}"/>
              </a:ext>
            </a:extLst>
          </p:cNvPr>
          <p:cNvCxnSpPr>
            <a:cxnSpLocks/>
          </p:cNvCxnSpPr>
          <p:nvPr/>
        </p:nvCxnSpPr>
        <p:spPr>
          <a:xfrm flipH="1" flipV="1">
            <a:off x="1524000" y="1600201"/>
            <a:ext cx="3283189" cy="715961"/>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B14D4C1F-AD8C-1DE2-06BD-C2EA5F833412}"/>
              </a:ext>
            </a:extLst>
          </p:cNvPr>
          <p:cNvCxnSpPr>
            <a:cxnSpLocks/>
          </p:cNvCxnSpPr>
          <p:nvPr/>
        </p:nvCxnSpPr>
        <p:spPr>
          <a:xfrm flipH="1">
            <a:off x="1676400" y="2376487"/>
            <a:ext cx="3130789" cy="619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876E47B4-E870-AD1F-2623-90AAF7D78332}"/>
              </a:ext>
            </a:extLst>
          </p:cNvPr>
          <p:cNvCxnSpPr>
            <a:cxnSpLocks/>
          </p:cNvCxnSpPr>
          <p:nvPr/>
        </p:nvCxnSpPr>
        <p:spPr>
          <a:xfrm flipH="1">
            <a:off x="2590800" y="2376487"/>
            <a:ext cx="2216389" cy="5191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xmlns="" id="{2D78BED2-11E0-97A1-DE43-B987EE3F145D}"/>
              </a:ext>
            </a:extLst>
          </p:cNvPr>
          <p:cNvSpPr/>
          <p:nvPr/>
        </p:nvSpPr>
        <p:spPr>
          <a:xfrm rot="20845752">
            <a:off x="6518887" y="2420176"/>
            <a:ext cx="937528" cy="89363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xmlns="" id="{655B8E43-93A5-6871-59CC-9A48F095A983}"/>
              </a:ext>
            </a:extLst>
          </p:cNvPr>
          <p:cNvSpPr/>
          <p:nvPr/>
        </p:nvSpPr>
        <p:spPr>
          <a:xfrm rot="20845752">
            <a:off x="6883558" y="3183195"/>
            <a:ext cx="710882" cy="66327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xmlns="" id="{286DDD13-0B88-7F1F-59A5-72D08D12D447}"/>
              </a:ext>
            </a:extLst>
          </p:cNvPr>
          <p:cNvCxnSpPr>
            <a:cxnSpLocks/>
          </p:cNvCxnSpPr>
          <p:nvPr/>
        </p:nvCxnSpPr>
        <p:spPr>
          <a:xfrm>
            <a:off x="7238999" y="3538736"/>
            <a:ext cx="3078261" cy="960559"/>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a:extLst>
              <a:ext uri="{FF2B5EF4-FFF2-40B4-BE49-F238E27FC236}">
                <a16:creationId xmlns:a16="http://schemas.microsoft.com/office/drawing/2014/main" xmlns="" id="{284B6DCC-644B-4FBF-C82F-E38050F7B4FB}"/>
              </a:ext>
            </a:extLst>
          </p:cNvPr>
          <p:cNvCxnSpPr>
            <a:cxnSpLocks/>
          </p:cNvCxnSpPr>
          <p:nvPr/>
        </p:nvCxnSpPr>
        <p:spPr>
          <a:xfrm flipH="1" flipV="1">
            <a:off x="6242535" y="3758571"/>
            <a:ext cx="4061652" cy="884190"/>
          </a:xfrm>
          <a:prstGeom prst="straightConnector1">
            <a:avLst/>
          </a:prstGeom>
          <a:ln w="146050">
            <a:solidFill>
              <a:srgbClr val="FF0000"/>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xmlns="" id="{F4BB3915-CE00-ABB3-A611-8D2CED6FCB23}"/>
              </a:ext>
            </a:extLst>
          </p:cNvPr>
          <p:cNvCxnSpPr>
            <a:cxnSpLocks/>
          </p:cNvCxnSpPr>
          <p:nvPr/>
        </p:nvCxnSpPr>
        <p:spPr>
          <a:xfrm flipH="1" flipV="1">
            <a:off x="5226290" y="2498725"/>
            <a:ext cx="1104537" cy="1306511"/>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xmlns="" id="{023E1971-ED3B-001A-8083-C3A6BFA367ED}"/>
              </a:ext>
            </a:extLst>
          </p:cNvPr>
          <p:cNvCxnSpPr>
            <a:cxnSpLocks/>
          </p:cNvCxnSpPr>
          <p:nvPr/>
        </p:nvCxnSpPr>
        <p:spPr>
          <a:xfrm flipH="1">
            <a:off x="2939910" y="2488417"/>
            <a:ext cx="1943222" cy="183708"/>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xmlns="" id="{E16E2AE8-17C7-716F-D418-51CE17588AE4}"/>
              </a:ext>
            </a:extLst>
          </p:cNvPr>
          <p:cNvCxnSpPr>
            <a:cxnSpLocks/>
          </p:cNvCxnSpPr>
          <p:nvPr/>
        </p:nvCxnSpPr>
        <p:spPr>
          <a:xfrm flipH="1" flipV="1">
            <a:off x="2081405" y="2039136"/>
            <a:ext cx="2779044" cy="310128"/>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xmlns="" id="{278D9988-1474-E5E2-7345-ED711D9ADBEE}"/>
              </a:ext>
            </a:extLst>
          </p:cNvPr>
          <p:cNvCxnSpPr>
            <a:cxnSpLocks/>
          </p:cNvCxnSpPr>
          <p:nvPr/>
        </p:nvCxnSpPr>
        <p:spPr>
          <a:xfrm flipH="1" flipV="1">
            <a:off x="2716507" y="1604819"/>
            <a:ext cx="2166625" cy="590327"/>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xmlns="" id="{BB4BE39A-6A9A-F768-5D13-4F4A78B5346D}"/>
              </a:ext>
            </a:extLst>
          </p:cNvPr>
          <p:cNvSpPr/>
          <p:nvPr/>
        </p:nvSpPr>
        <p:spPr>
          <a:xfrm>
            <a:off x="0" y="3775770"/>
            <a:ext cx="12192000" cy="308222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effectLst/>
                <a:ea typeface="Times New Roman" panose="02020603050405020304" pitchFamily="18" charset="0"/>
              </a:rPr>
              <a:t>Romans 15</a:t>
            </a:r>
            <a:r>
              <a:rPr lang="en-US" sz="3200" b="1" kern="100" baseline="30000" dirty="0">
                <a:solidFill>
                  <a:schemeClr val="tx1"/>
                </a:solidFill>
                <a:effectLst/>
                <a:ea typeface="Calibri" panose="020F0502020204030204" pitchFamily="34" charset="0"/>
                <a:cs typeface="Calibri" panose="020F0502020204030204" pitchFamily="34" charset="0"/>
              </a:rPr>
              <a:t>:</a:t>
            </a:r>
            <a:r>
              <a:rPr lang="en-US" sz="3200" b="1" baseline="30000" dirty="0">
                <a:solidFill>
                  <a:srgbClr val="000000"/>
                </a:solidFill>
                <a:effectLst/>
                <a:ea typeface="Times New Roman" panose="02020603050405020304" pitchFamily="18" charset="0"/>
              </a:rPr>
              <a:t>30 </a:t>
            </a:r>
            <a:r>
              <a:rPr lang="en-US" sz="3200" dirty="0">
                <a:solidFill>
                  <a:schemeClr val="tx1"/>
                </a:solidFill>
                <a:effectLst/>
                <a:ea typeface="Times New Roman" panose="02020603050405020304" pitchFamily="18" charset="0"/>
              </a:rPr>
              <a:t>Now I urge you, brethren, by our Lord Jesus Christ and by the love of the Spirit</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to strive together with me in your prayers to God for me,</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31 </a:t>
            </a:r>
            <a:r>
              <a:rPr lang="en-US" sz="3200" dirty="0">
                <a:solidFill>
                  <a:srgbClr val="000000"/>
                </a:solidFill>
                <a:effectLst/>
                <a:ea typeface="Times New Roman" panose="02020603050405020304" pitchFamily="18" charset="0"/>
              </a:rPr>
              <a:t>that I may be rescued from those who are disobedient in Judea, and that my service for Jerusalem may prove acceptable to the saints;  </a:t>
            </a:r>
            <a:r>
              <a:rPr lang="en-US" sz="3200" b="1" baseline="30000" dirty="0">
                <a:solidFill>
                  <a:srgbClr val="000000"/>
                </a:solidFill>
                <a:effectLst/>
                <a:ea typeface="Times New Roman" panose="02020603050405020304" pitchFamily="18" charset="0"/>
              </a:rPr>
              <a:t>32 </a:t>
            </a:r>
            <a:r>
              <a:rPr lang="en-US" sz="3200" dirty="0">
                <a:solidFill>
                  <a:srgbClr val="000000"/>
                </a:solidFill>
                <a:effectLst/>
                <a:ea typeface="Times New Roman" panose="02020603050405020304" pitchFamily="18" charset="0"/>
              </a:rPr>
              <a:t>so that I may come to you in joy by the will of God and find refreshing  rest in your company.</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22006226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3" name="Rounded Rectangular Callout 11">
            <a:extLst>
              <a:ext uri="{FF2B5EF4-FFF2-40B4-BE49-F238E27FC236}">
                <a16:creationId xmlns:a16="http://schemas.microsoft.com/office/drawing/2014/main" xmlns="" id="{BD5A57BD-8D6E-FFB5-3BD6-834FF2C0756E}"/>
              </a:ext>
            </a:extLst>
          </p:cNvPr>
          <p:cNvSpPr/>
          <p:nvPr/>
        </p:nvSpPr>
        <p:spPr>
          <a:xfrm>
            <a:off x="137579" y="83233"/>
            <a:ext cx="7787221"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#6 The mission runs on </a:t>
            </a:r>
            <a:r>
              <a:rPr lang="en-US" sz="4400" b="1" i="1" dirty="0">
                <a:solidFill>
                  <a:schemeClr val="bg1"/>
                </a:solidFill>
              </a:rPr>
              <a:t>prayer</a:t>
            </a:r>
          </a:p>
        </p:txBody>
      </p:sp>
      <p:sp>
        <p:nvSpPr>
          <p:cNvPr id="14" name="Line Callout 1 12">
            <a:extLst>
              <a:ext uri="{FF2B5EF4-FFF2-40B4-BE49-F238E27FC236}">
                <a16:creationId xmlns:a16="http://schemas.microsoft.com/office/drawing/2014/main" xmlns="" id="{FAA202BD-7374-4D7C-8474-09B63237AE82}"/>
              </a:ext>
            </a:extLst>
          </p:cNvPr>
          <p:cNvSpPr/>
          <p:nvPr/>
        </p:nvSpPr>
        <p:spPr>
          <a:xfrm>
            <a:off x="2032001" y="3543301"/>
            <a:ext cx="1676400" cy="533400"/>
          </a:xfrm>
          <a:prstGeom prst="borderCallout1">
            <a:avLst>
              <a:gd name="adj1" fmla="val -195079"/>
              <a:gd name="adj2" fmla="val 175448"/>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Rome</a:t>
            </a:r>
          </a:p>
        </p:txBody>
      </p:sp>
      <p:sp>
        <p:nvSpPr>
          <p:cNvPr id="15" name="Oval 14">
            <a:extLst>
              <a:ext uri="{FF2B5EF4-FFF2-40B4-BE49-F238E27FC236}">
                <a16:creationId xmlns:a16="http://schemas.microsoft.com/office/drawing/2014/main" xmlns="" id="{6C1E1A78-34CC-B261-0849-77C602C19F06}"/>
              </a:ext>
            </a:extLst>
          </p:cNvPr>
          <p:cNvSpPr/>
          <p:nvPr/>
        </p:nvSpPr>
        <p:spPr>
          <a:xfrm>
            <a:off x="4927601" y="2171701"/>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46EB089A-F2E5-D8F0-3C8E-EEEC5CB32121}"/>
              </a:ext>
            </a:extLst>
          </p:cNvPr>
          <p:cNvSpPr/>
          <p:nvPr/>
        </p:nvSpPr>
        <p:spPr>
          <a:xfrm rot="446840">
            <a:off x="424754" y="1077603"/>
            <a:ext cx="5067673" cy="230192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BD1FB6D8-2039-B20F-3A68-388A3EA2CF19}"/>
              </a:ext>
            </a:extLst>
          </p:cNvPr>
          <p:cNvCxnSpPr>
            <a:cxnSpLocks/>
          </p:cNvCxnSpPr>
          <p:nvPr/>
        </p:nvCxnSpPr>
        <p:spPr>
          <a:xfrm flipH="1" flipV="1">
            <a:off x="3429000" y="1295400"/>
            <a:ext cx="1378189" cy="966787"/>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FA584E82-A2AC-447C-CEED-9F8BF6FFE22B}"/>
              </a:ext>
            </a:extLst>
          </p:cNvPr>
          <p:cNvCxnSpPr>
            <a:cxnSpLocks/>
          </p:cNvCxnSpPr>
          <p:nvPr/>
        </p:nvCxnSpPr>
        <p:spPr>
          <a:xfrm flipH="1" flipV="1">
            <a:off x="1524000" y="1600201"/>
            <a:ext cx="3283189" cy="715961"/>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B14D4C1F-AD8C-1DE2-06BD-C2EA5F833412}"/>
              </a:ext>
            </a:extLst>
          </p:cNvPr>
          <p:cNvCxnSpPr>
            <a:cxnSpLocks/>
          </p:cNvCxnSpPr>
          <p:nvPr/>
        </p:nvCxnSpPr>
        <p:spPr>
          <a:xfrm flipH="1">
            <a:off x="1676400" y="2376487"/>
            <a:ext cx="3130789" cy="619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876E47B4-E870-AD1F-2623-90AAF7D78332}"/>
              </a:ext>
            </a:extLst>
          </p:cNvPr>
          <p:cNvCxnSpPr>
            <a:cxnSpLocks/>
          </p:cNvCxnSpPr>
          <p:nvPr/>
        </p:nvCxnSpPr>
        <p:spPr>
          <a:xfrm flipH="1">
            <a:off x="2590800" y="2376487"/>
            <a:ext cx="2216389" cy="5191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xmlns="" id="{2D78BED2-11E0-97A1-DE43-B987EE3F145D}"/>
              </a:ext>
            </a:extLst>
          </p:cNvPr>
          <p:cNvSpPr/>
          <p:nvPr/>
        </p:nvSpPr>
        <p:spPr>
          <a:xfrm rot="20845752">
            <a:off x="6518887" y="2420176"/>
            <a:ext cx="937528" cy="89363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xmlns="" id="{655B8E43-93A5-6871-59CC-9A48F095A983}"/>
              </a:ext>
            </a:extLst>
          </p:cNvPr>
          <p:cNvSpPr/>
          <p:nvPr/>
        </p:nvSpPr>
        <p:spPr>
          <a:xfrm rot="20845752">
            <a:off x="6883558" y="3183195"/>
            <a:ext cx="710882" cy="66327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xmlns="" id="{286DDD13-0B88-7F1F-59A5-72D08D12D447}"/>
              </a:ext>
            </a:extLst>
          </p:cNvPr>
          <p:cNvCxnSpPr>
            <a:cxnSpLocks/>
          </p:cNvCxnSpPr>
          <p:nvPr/>
        </p:nvCxnSpPr>
        <p:spPr>
          <a:xfrm>
            <a:off x="7238999" y="3538736"/>
            <a:ext cx="3078261" cy="960559"/>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a:extLst>
              <a:ext uri="{FF2B5EF4-FFF2-40B4-BE49-F238E27FC236}">
                <a16:creationId xmlns:a16="http://schemas.microsoft.com/office/drawing/2014/main" xmlns="" id="{284B6DCC-644B-4FBF-C82F-E38050F7B4FB}"/>
              </a:ext>
            </a:extLst>
          </p:cNvPr>
          <p:cNvCxnSpPr>
            <a:cxnSpLocks/>
          </p:cNvCxnSpPr>
          <p:nvPr/>
        </p:nvCxnSpPr>
        <p:spPr>
          <a:xfrm flipH="1" flipV="1">
            <a:off x="6242535" y="3758571"/>
            <a:ext cx="4061652" cy="884190"/>
          </a:xfrm>
          <a:prstGeom prst="straightConnector1">
            <a:avLst/>
          </a:prstGeom>
          <a:ln w="146050">
            <a:solidFill>
              <a:srgbClr val="FF0000"/>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xmlns="" id="{F4BB3915-CE00-ABB3-A611-8D2CED6FCB23}"/>
              </a:ext>
            </a:extLst>
          </p:cNvPr>
          <p:cNvCxnSpPr>
            <a:cxnSpLocks/>
          </p:cNvCxnSpPr>
          <p:nvPr/>
        </p:nvCxnSpPr>
        <p:spPr>
          <a:xfrm flipH="1" flipV="1">
            <a:off x="5226290" y="2498725"/>
            <a:ext cx="1104537" cy="1306511"/>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xmlns="" id="{023E1971-ED3B-001A-8083-C3A6BFA367ED}"/>
              </a:ext>
            </a:extLst>
          </p:cNvPr>
          <p:cNvCxnSpPr>
            <a:cxnSpLocks/>
          </p:cNvCxnSpPr>
          <p:nvPr/>
        </p:nvCxnSpPr>
        <p:spPr>
          <a:xfrm flipH="1">
            <a:off x="2939910" y="2488417"/>
            <a:ext cx="1943222" cy="183708"/>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xmlns="" id="{E16E2AE8-17C7-716F-D418-51CE17588AE4}"/>
              </a:ext>
            </a:extLst>
          </p:cNvPr>
          <p:cNvCxnSpPr>
            <a:cxnSpLocks/>
          </p:cNvCxnSpPr>
          <p:nvPr/>
        </p:nvCxnSpPr>
        <p:spPr>
          <a:xfrm flipH="1" flipV="1">
            <a:off x="2081405" y="2039136"/>
            <a:ext cx="2779044" cy="310128"/>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xmlns="" id="{278D9988-1474-E5E2-7345-ED711D9ADBEE}"/>
              </a:ext>
            </a:extLst>
          </p:cNvPr>
          <p:cNvCxnSpPr>
            <a:cxnSpLocks/>
          </p:cNvCxnSpPr>
          <p:nvPr/>
        </p:nvCxnSpPr>
        <p:spPr>
          <a:xfrm flipH="1" flipV="1">
            <a:off x="2716507" y="1604819"/>
            <a:ext cx="2166625" cy="590327"/>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xmlns="" id="{BB4BE39A-6A9A-F768-5D13-4F4A78B5346D}"/>
              </a:ext>
            </a:extLst>
          </p:cNvPr>
          <p:cNvSpPr/>
          <p:nvPr/>
        </p:nvSpPr>
        <p:spPr>
          <a:xfrm>
            <a:off x="0" y="3775770"/>
            <a:ext cx="12192000" cy="308222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effectLst/>
                <a:ea typeface="Times New Roman" panose="02020603050405020304" pitchFamily="18" charset="0"/>
              </a:rPr>
              <a:t>Romans 15</a:t>
            </a:r>
            <a:r>
              <a:rPr lang="en-US" sz="3200" b="1" kern="100" baseline="30000" dirty="0">
                <a:solidFill>
                  <a:schemeClr val="tx1"/>
                </a:solidFill>
                <a:effectLst/>
                <a:ea typeface="Calibri" panose="020F0502020204030204" pitchFamily="34" charset="0"/>
                <a:cs typeface="Calibri" panose="020F0502020204030204" pitchFamily="34" charset="0"/>
              </a:rPr>
              <a:t>:</a:t>
            </a:r>
            <a:r>
              <a:rPr lang="en-US" sz="3200" b="1" baseline="30000" dirty="0">
                <a:solidFill>
                  <a:srgbClr val="000000"/>
                </a:solidFill>
                <a:effectLst/>
                <a:ea typeface="Times New Roman" panose="02020603050405020304" pitchFamily="18" charset="0"/>
              </a:rPr>
              <a:t>30 </a:t>
            </a:r>
            <a:r>
              <a:rPr lang="en-US" sz="3200" dirty="0">
                <a:solidFill>
                  <a:schemeClr val="tx1"/>
                </a:solidFill>
                <a:effectLst/>
                <a:ea typeface="Times New Roman" panose="02020603050405020304" pitchFamily="18" charset="0"/>
              </a:rPr>
              <a:t>Now I urge you, brethren, by our Lord Jesus Christ and by the love of the Spirit</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to strive together with me in your prayers to God for me,</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31 </a:t>
            </a:r>
            <a:r>
              <a:rPr lang="en-US" sz="3200" dirty="0">
                <a:solidFill>
                  <a:srgbClr val="000000"/>
                </a:solidFill>
                <a:effectLst/>
                <a:ea typeface="Times New Roman" panose="02020603050405020304" pitchFamily="18" charset="0"/>
              </a:rPr>
              <a:t>that I may be rescued from those who are disobedient in Judea, and that my service for Jerusalem may prove acceptable to the saints;  </a:t>
            </a:r>
            <a:r>
              <a:rPr lang="en-US" sz="3200" b="1" baseline="30000" dirty="0">
                <a:solidFill>
                  <a:srgbClr val="000000"/>
                </a:solidFill>
                <a:effectLst/>
                <a:ea typeface="Times New Roman" panose="02020603050405020304" pitchFamily="18" charset="0"/>
              </a:rPr>
              <a:t>32 </a:t>
            </a:r>
            <a:r>
              <a:rPr lang="en-US" sz="3200" dirty="0">
                <a:solidFill>
                  <a:srgbClr val="000000"/>
                </a:solidFill>
                <a:effectLst/>
                <a:ea typeface="Times New Roman" panose="02020603050405020304" pitchFamily="18" charset="0"/>
              </a:rPr>
              <a:t>so that I may come to you in joy by the will of God and find refreshing  rest in your company.</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30" name="Speech Bubble: Rectangle 29">
            <a:extLst>
              <a:ext uri="{FF2B5EF4-FFF2-40B4-BE49-F238E27FC236}">
                <a16:creationId xmlns:a16="http://schemas.microsoft.com/office/drawing/2014/main" xmlns="" id="{49C0EE8E-172B-8B81-F077-394FA3DB0372}"/>
              </a:ext>
            </a:extLst>
          </p:cNvPr>
          <p:cNvSpPr/>
          <p:nvPr/>
        </p:nvSpPr>
        <p:spPr>
          <a:xfrm>
            <a:off x="208845" y="2735099"/>
            <a:ext cx="6339664" cy="1055864"/>
          </a:xfrm>
          <a:prstGeom prst="wedgeRectCallout">
            <a:avLst>
              <a:gd name="adj1" fmla="val 5302"/>
              <a:gd name="adj2" fmla="val 10360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Agonizomai</a:t>
            </a:r>
            <a:r>
              <a:rPr lang="en-US" sz="3200" b="1" dirty="0">
                <a:solidFill>
                  <a:schemeClr val="tx1"/>
                </a:solidFill>
              </a:rPr>
              <a:t>: “to contend for a prize, to struggle, to complete, to fight”</a:t>
            </a:r>
          </a:p>
        </p:txBody>
      </p:sp>
    </p:spTree>
    <p:extLst>
      <p:ext uri="{BB962C8B-B14F-4D97-AF65-F5344CB8AC3E}">
        <p14:creationId xmlns:p14="http://schemas.microsoft.com/office/powerpoint/2010/main" val="4085126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wipe(down)">
                                      <p:cBhvr>
                                        <p:cTn id="1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0"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4" name="Line Callout 1 12">
            <a:extLst>
              <a:ext uri="{FF2B5EF4-FFF2-40B4-BE49-F238E27FC236}">
                <a16:creationId xmlns:a16="http://schemas.microsoft.com/office/drawing/2014/main" xmlns="" id="{FAA202BD-7374-4D7C-8474-09B63237AE82}"/>
              </a:ext>
            </a:extLst>
          </p:cNvPr>
          <p:cNvSpPr/>
          <p:nvPr/>
        </p:nvSpPr>
        <p:spPr>
          <a:xfrm>
            <a:off x="2032001" y="3543301"/>
            <a:ext cx="1676400" cy="533400"/>
          </a:xfrm>
          <a:prstGeom prst="borderCallout1">
            <a:avLst>
              <a:gd name="adj1" fmla="val -195079"/>
              <a:gd name="adj2" fmla="val 175448"/>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Rome</a:t>
            </a:r>
          </a:p>
        </p:txBody>
      </p:sp>
      <p:sp>
        <p:nvSpPr>
          <p:cNvPr id="15" name="Oval 14">
            <a:extLst>
              <a:ext uri="{FF2B5EF4-FFF2-40B4-BE49-F238E27FC236}">
                <a16:creationId xmlns:a16="http://schemas.microsoft.com/office/drawing/2014/main" xmlns="" id="{6C1E1A78-34CC-B261-0849-77C602C19F06}"/>
              </a:ext>
            </a:extLst>
          </p:cNvPr>
          <p:cNvSpPr/>
          <p:nvPr/>
        </p:nvSpPr>
        <p:spPr>
          <a:xfrm>
            <a:off x="4927601" y="2171701"/>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46EB089A-F2E5-D8F0-3C8E-EEEC5CB32121}"/>
              </a:ext>
            </a:extLst>
          </p:cNvPr>
          <p:cNvSpPr/>
          <p:nvPr/>
        </p:nvSpPr>
        <p:spPr>
          <a:xfrm rot="446840">
            <a:off x="424754" y="1077603"/>
            <a:ext cx="5067673" cy="230192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BD1FB6D8-2039-B20F-3A68-388A3EA2CF19}"/>
              </a:ext>
            </a:extLst>
          </p:cNvPr>
          <p:cNvCxnSpPr>
            <a:cxnSpLocks/>
          </p:cNvCxnSpPr>
          <p:nvPr/>
        </p:nvCxnSpPr>
        <p:spPr>
          <a:xfrm flipH="1" flipV="1">
            <a:off x="3429000" y="1295400"/>
            <a:ext cx="1378189" cy="966787"/>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FA584E82-A2AC-447C-CEED-9F8BF6FFE22B}"/>
              </a:ext>
            </a:extLst>
          </p:cNvPr>
          <p:cNvCxnSpPr>
            <a:cxnSpLocks/>
          </p:cNvCxnSpPr>
          <p:nvPr/>
        </p:nvCxnSpPr>
        <p:spPr>
          <a:xfrm flipH="1" flipV="1">
            <a:off x="1524000" y="1600201"/>
            <a:ext cx="3283189" cy="715961"/>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B14D4C1F-AD8C-1DE2-06BD-C2EA5F833412}"/>
              </a:ext>
            </a:extLst>
          </p:cNvPr>
          <p:cNvCxnSpPr>
            <a:cxnSpLocks/>
          </p:cNvCxnSpPr>
          <p:nvPr/>
        </p:nvCxnSpPr>
        <p:spPr>
          <a:xfrm flipH="1">
            <a:off x="1676400" y="2376487"/>
            <a:ext cx="3130789" cy="619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876E47B4-E870-AD1F-2623-90AAF7D78332}"/>
              </a:ext>
            </a:extLst>
          </p:cNvPr>
          <p:cNvCxnSpPr>
            <a:cxnSpLocks/>
          </p:cNvCxnSpPr>
          <p:nvPr/>
        </p:nvCxnSpPr>
        <p:spPr>
          <a:xfrm flipH="1">
            <a:off x="2590800" y="2376487"/>
            <a:ext cx="2216389" cy="5191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xmlns="" id="{2D78BED2-11E0-97A1-DE43-B987EE3F145D}"/>
              </a:ext>
            </a:extLst>
          </p:cNvPr>
          <p:cNvSpPr/>
          <p:nvPr/>
        </p:nvSpPr>
        <p:spPr>
          <a:xfrm rot="20845752">
            <a:off x="6518887" y="2420176"/>
            <a:ext cx="937528" cy="89363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xmlns="" id="{655B8E43-93A5-6871-59CC-9A48F095A983}"/>
              </a:ext>
            </a:extLst>
          </p:cNvPr>
          <p:cNvSpPr/>
          <p:nvPr/>
        </p:nvSpPr>
        <p:spPr>
          <a:xfrm rot="20845752">
            <a:off x="6883558" y="3183195"/>
            <a:ext cx="710882" cy="66327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xmlns="" id="{286DDD13-0B88-7F1F-59A5-72D08D12D447}"/>
              </a:ext>
            </a:extLst>
          </p:cNvPr>
          <p:cNvCxnSpPr>
            <a:cxnSpLocks/>
          </p:cNvCxnSpPr>
          <p:nvPr/>
        </p:nvCxnSpPr>
        <p:spPr>
          <a:xfrm>
            <a:off x="7238999" y="3538736"/>
            <a:ext cx="3078261" cy="960559"/>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a:extLst>
              <a:ext uri="{FF2B5EF4-FFF2-40B4-BE49-F238E27FC236}">
                <a16:creationId xmlns:a16="http://schemas.microsoft.com/office/drawing/2014/main" xmlns="" id="{284B6DCC-644B-4FBF-C82F-E38050F7B4FB}"/>
              </a:ext>
            </a:extLst>
          </p:cNvPr>
          <p:cNvCxnSpPr>
            <a:cxnSpLocks/>
          </p:cNvCxnSpPr>
          <p:nvPr/>
        </p:nvCxnSpPr>
        <p:spPr>
          <a:xfrm flipH="1" flipV="1">
            <a:off x="6242535" y="3758571"/>
            <a:ext cx="4061652" cy="884190"/>
          </a:xfrm>
          <a:prstGeom prst="straightConnector1">
            <a:avLst/>
          </a:prstGeom>
          <a:ln w="146050">
            <a:solidFill>
              <a:srgbClr val="FF0000"/>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xmlns="" id="{F4BB3915-CE00-ABB3-A611-8D2CED6FCB23}"/>
              </a:ext>
            </a:extLst>
          </p:cNvPr>
          <p:cNvCxnSpPr>
            <a:cxnSpLocks/>
          </p:cNvCxnSpPr>
          <p:nvPr/>
        </p:nvCxnSpPr>
        <p:spPr>
          <a:xfrm flipH="1" flipV="1">
            <a:off x="5226290" y="2498725"/>
            <a:ext cx="1104537" cy="1306511"/>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xmlns="" id="{023E1971-ED3B-001A-8083-C3A6BFA367ED}"/>
              </a:ext>
            </a:extLst>
          </p:cNvPr>
          <p:cNvCxnSpPr>
            <a:cxnSpLocks/>
          </p:cNvCxnSpPr>
          <p:nvPr/>
        </p:nvCxnSpPr>
        <p:spPr>
          <a:xfrm flipH="1">
            <a:off x="2939910" y="2488417"/>
            <a:ext cx="1943222" cy="183708"/>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xmlns="" id="{E16E2AE8-17C7-716F-D418-51CE17588AE4}"/>
              </a:ext>
            </a:extLst>
          </p:cNvPr>
          <p:cNvCxnSpPr>
            <a:cxnSpLocks/>
          </p:cNvCxnSpPr>
          <p:nvPr/>
        </p:nvCxnSpPr>
        <p:spPr>
          <a:xfrm flipH="1" flipV="1">
            <a:off x="2081405" y="2039136"/>
            <a:ext cx="2779044" cy="310128"/>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xmlns="" id="{278D9988-1474-E5E2-7345-ED711D9ADBEE}"/>
              </a:ext>
            </a:extLst>
          </p:cNvPr>
          <p:cNvCxnSpPr>
            <a:cxnSpLocks/>
          </p:cNvCxnSpPr>
          <p:nvPr/>
        </p:nvCxnSpPr>
        <p:spPr>
          <a:xfrm flipH="1" flipV="1">
            <a:off x="2716507" y="1604819"/>
            <a:ext cx="2166625" cy="590327"/>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xmlns="" id="{BB4BE39A-6A9A-F768-5D13-4F4A78B5346D}"/>
              </a:ext>
            </a:extLst>
          </p:cNvPr>
          <p:cNvSpPr/>
          <p:nvPr/>
        </p:nvSpPr>
        <p:spPr>
          <a:xfrm>
            <a:off x="0" y="3775770"/>
            <a:ext cx="12192000" cy="308222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effectLst/>
                <a:ea typeface="Times New Roman" panose="02020603050405020304" pitchFamily="18" charset="0"/>
              </a:rPr>
              <a:t>Romans 15</a:t>
            </a:r>
            <a:r>
              <a:rPr lang="en-US" sz="3200" b="1" kern="100" baseline="30000" dirty="0">
                <a:solidFill>
                  <a:schemeClr val="tx1"/>
                </a:solidFill>
                <a:effectLst/>
                <a:ea typeface="Calibri" panose="020F0502020204030204" pitchFamily="34" charset="0"/>
                <a:cs typeface="Calibri" panose="020F0502020204030204" pitchFamily="34" charset="0"/>
              </a:rPr>
              <a:t>:</a:t>
            </a:r>
            <a:r>
              <a:rPr lang="en-US" sz="3200" b="1" baseline="30000" dirty="0">
                <a:solidFill>
                  <a:srgbClr val="000000"/>
                </a:solidFill>
                <a:effectLst/>
                <a:ea typeface="Times New Roman" panose="02020603050405020304" pitchFamily="18" charset="0"/>
              </a:rPr>
              <a:t>30 </a:t>
            </a:r>
            <a:r>
              <a:rPr lang="en-US" sz="3200" dirty="0">
                <a:solidFill>
                  <a:schemeClr val="tx1"/>
                </a:solidFill>
                <a:effectLst/>
                <a:ea typeface="Times New Roman" panose="02020603050405020304" pitchFamily="18" charset="0"/>
              </a:rPr>
              <a:t>Now I urge you, brethren, by our Lord Jesus Christ and by the love of the Spirit</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to strive together with me in your prayers to God for me,</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31 </a:t>
            </a:r>
            <a:r>
              <a:rPr lang="en-US" sz="3200" b="1" u="sng" dirty="0">
                <a:solidFill>
                  <a:srgbClr val="002060"/>
                </a:solidFill>
                <a:effectLst/>
                <a:ea typeface="Times New Roman" panose="02020603050405020304" pitchFamily="18" charset="0"/>
              </a:rPr>
              <a:t>that I may be rescued from those who are disobedient in Judea, and that my service for Jerusalem may prove acceptable to the saints</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32 </a:t>
            </a:r>
            <a:r>
              <a:rPr lang="en-US" sz="3200" dirty="0">
                <a:solidFill>
                  <a:srgbClr val="000000"/>
                </a:solidFill>
                <a:effectLst/>
                <a:ea typeface="Times New Roman" panose="02020603050405020304" pitchFamily="18" charset="0"/>
              </a:rPr>
              <a:t>so that I may come to you in joy by the will of God and find refreshing  rest in your company.</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9" name="Rounded Rectangular Callout 11">
            <a:extLst>
              <a:ext uri="{FF2B5EF4-FFF2-40B4-BE49-F238E27FC236}">
                <a16:creationId xmlns:a16="http://schemas.microsoft.com/office/drawing/2014/main" xmlns="" id="{93EB51CC-E507-31F4-20D3-7E863317079C}"/>
              </a:ext>
            </a:extLst>
          </p:cNvPr>
          <p:cNvSpPr/>
          <p:nvPr/>
        </p:nvSpPr>
        <p:spPr>
          <a:xfrm>
            <a:off x="137579" y="83233"/>
            <a:ext cx="7787221"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#6 The mission runs on </a:t>
            </a:r>
            <a:r>
              <a:rPr lang="en-US" sz="4400" b="1" i="1" dirty="0">
                <a:solidFill>
                  <a:schemeClr val="bg1"/>
                </a:solidFill>
              </a:rPr>
              <a:t>prayer</a:t>
            </a:r>
          </a:p>
        </p:txBody>
      </p:sp>
    </p:spTree>
    <p:extLst>
      <p:ext uri="{BB962C8B-B14F-4D97-AF65-F5344CB8AC3E}">
        <p14:creationId xmlns:p14="http://schemas.microsoft.com/office/powerpoint/2010/main" val="8892990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4" name="Line Callout 1 12">
            <a:extLst>
              <a:ext uri="{FF2B5EF4-FFF2-40B4-BE49-F238E27FC236}">
                <a16:creationId xmlns:a16="http://schemas.microsoft.com/office/drawing/2014/main" xmlns="" id="{FAA202BD-7374-4D7C-8474-09B63237AE82}"/>
              </a:ext>
            </a:extLst>
          </p:cNvPr>
          <p:cNvSpPr/>
          <p:nvPr/>
        </p:nvSpPr>
        <p:spPr>
          <a:xfrm>
            <a:off x="2032001" y="3543301"/>
            <a:ext cx="1676400" cy="533400"/>
          </a:xfrm>
          <a:prstGeom prst="borderCallout1">
            <a:avLst>
              <a:gd name="adj1" fmla="val -195079"/>
              <a:gd name="adj2" fmla="val 175448"/>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Rome</a:t>
            </a:r>
          </a:p>
        </p:txBody>
      </p:sp>
      <p:sp>
        <p:nvSpPr>
          <p:cNvPr id="15" name="Oval 14">
            <a:extLst>
              <a:ext uri="{FF2B5EF4-FFF2-40B4-BE49-F238E27FC236}">
                <a16:creationId xmlns:a16="http://schemas.microsoft.com/office/drawing/2014/main" xmlns="" id="{6C1E1A78-34CC-B261-0849-77C602C19F06}"/>
              </a:ext>
            </a:extLst>
          </p:cNvPr>
          <p:cNvSpPr/>
          <p:nvPr/>
        </p:nvSpPr>
        <p:spPr>
          <a:xfrm>
            <a:off x="4927601" y="2171701"/>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46EB089A-F2E5-D8F0-3C8E-EEEC5CB32121}"/>
              </a:ext>
            </a:extLst>
          </p:cNvPr>
          <p:cNvSpPr/>
          <p:nvPr/>
        </p:nvSpPr>
        <p:spPr>
          <a:xfrm rot="446840">
            <a:off x="424754" y="1077603"/>
            <a:ext cx="5067673" cy="230192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BD1FB6D8-2039-B20F-3A68-388A3EA2CF19}"/>
              </a:ext>
            </a:extLst>
          </p:cNvPr>
          <p:cNvCxnSpPr>
            <a:cxnSpLocks/>
          </p:cNvCxnSpPr>
          <p:nvPr/>
        </p:nvCxnSpPr>
        <p:spPr>
          <a:xfrm flipH="1" flipV="1">
            <a:off x="3429000" y="1295400"/>
            <a:ext cx="1378189" cy="966787"/>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FA584E82-A2AC-447C-CEED-9F8BF6FFE22B}"/>
              </a:ext>
            </a:extLst>
          </p:cNvPr>
          <p:cNvCxnSpPr>
            <a:cxnSpLocks/>
          </p:cNvCxnSpPr>
          <p:nvPr/>
        </p:nvCxnSpPr>
        <p:spPr>
          <a:xfrm flipH="1" flipV="1">
            <a:off x="1524000" y="1600201"/>
            <a:ext cx="3283189" cy="715961"/>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B14D4C1F-AD8C-1DE2-06BD-C2EA5F833412}"/>
              </a:ext>
            </a:extLst>
          </p:cNvPr>
          <p:cNvCxnSpPr>
            <a:cxnSpLocks/>
          </p:cNvCxnSpPr>
          <p:nvPr/>
        </p:nvCxnSpPr>
        <p:spPr>
          <a:xfrm flipH="1">
            <a:off x="1676400" y="2376487"/>
            <a:ext cx="3130789" cy="619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876E47B4-E870-AD1F-2623-90AAF7D78332}"/>
              </a:ext>
            </a:extLst>
          </p:cNvPr>
          <p:cNvCxnSpPr>
            <a:cxnSpLocks/>
          </p:cNvCxnSpPr>
          <p:nvPr/>
        </p:nvCxnSpPr>
        <p:spPr>
          <a:xfrm flipH="1">
            <a:off x="2590800" y="2376487"/>
            <a:ext cx="2216389" cy="5191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xmlns="" id="{2D78BED2-11E0-97A1-DE43-B987EE3F145D}"/>
              </a:ext>
            </a:extLst>
          </p:cNvPr>
          <p:cNvSpPr/>
          <p:nvPr/>
        </p:nvSpPr>
        <p:spPr>
          <a:xfrm rot="20845752">
            <a:off x="6518887" y="2420176"/>
            <a:ext cx="937528" cy="89363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xmlns="" id="{655B8E43-93A5-6871-59CC-9A48F095A983}"/>
              </a:ext>
            </a:extLst>
          </p:cNvPr>
          <p:cNvSpPr/>
          <p:nvPr/>
        </p:nvSpPr>
        <p:spPr>
          <a:xfrm rot="20845752">
            <a:off x="6883558" y="3183195"/>
            <a:ext cx="710882" cy="66327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xmlns="" id="{286DDD13-0B88-7F1F-59A5-72D08D12D447}"/>
              </a:ext>
            </a:extLst>
          </p:cNvPr>
          <p:cNvCxnSpPr>
            <a:cxnSpLocks/>
          </p:cNvCxnSpPr>
          <p:nvPr/>
        </p:nvCxnSpPr>
        <p:spPr>
          <a:xfrm>
            <a:off x="7238999" y="3538736"/>
            <a:ext cx="3078261" cy="960559"/>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a:extLst>
              <a:ext uri="{FF2B5EF4-FFF2-40B4-BE49-F238E27FC236}">
                <a16:creationId xmlns:a16="http://schemas.microsoft.com/office/drawing/2014/main" xmlns="" id="{284B6DCC-644B-4FBF-C82F-E38050F7B4FB}"/>
              </a:ext>
            </a:extLst>
          </p:cNvPr>
          <p:cNvCxnSpPr>
            <a:cxnSpLocks/>
          </p:cNvCxnSpPr>
          <p:nvPr/>
        </p:nvCxnSpPr>
        <p:spPr>
          <a:xfrm flipH="1" flipV="1">
            <a:off x="6242535" y="3758571"/>
            <a:ext cx="4061652" cy="884190"/>
          </a:xfrm>
          <a:prstGeom prst="straightConnector1">
            <a:avLst/>
          </a:prstGeom>
          <a:ln w="146050">
            <a:solidFill>
              <a:srgbClr val="FF0000"/>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xmlns="" id="{F4BB3915-CE00-ABB3-A611-8D2CED6FCB23}"/>
              </a:ext>
            </a:extLst>
          </p:cNvPr>
          <p:cNvCxnSpPr>
            <a:cxnSpLocks/>
          </p:cNvCxnSpPr>
          <p:nvPr/>
        </p:nvCxnSpPr>
        <p:spPr>
          <a:xfrm flipH="1" flipV="1">
            <a:off x="5226290" y="2498725"/>
            <a:ext cx="1104537" cy="1306511"/>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xmlns="" id="{023E1971-ED3B-001A-8083-C3A6BFA367ED}"/>
              </a:ext>
            </a:extLst>
          </p:cNvPr>
          <p:cNvCxnSpPr>
            <a:cxnSpLocks/>
          </p:cNvCxnSpPr>
          <p:nvPr/>
        </p:nvCxnSpPr>
        <p:spPr>
          <a:xfrm flipH="1">
            <a:off x="2939910" y="2488417"/>
            <a:ext cx="1943222" cy="183708"/>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xmlns="" id="{E16E2AE8-17C7-716F-D418-51CE17588AE4}"/>
              </a:ext>
            </a:extLst>
          </p:cNvPr>
          <p:cNvCxnSpPr>
            <a:cxnSpLocks/>
          </p:cNvCxnSpPr>
          <p:nvPr/>
        </p:nvCxnSpPr>
        <p:spPr>
          <a:xfrm flipH="1" flipV="1">
            <a:off x="2081405" y="2039136"/>
            <a:ext cx="2779044" cy="310128"/>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xmlns="" id="{278D9988-1474-E5E2-7345-ED711D9ADBEE}"/>
              </a:ext>
            </a:extLst>
          </p:cNvPr>
          <p:cNvCxnSpPr>
            <a:cxnSpLocks/>
          </p:cNvCxnSpPr>
          <p:nvPr/>
        </p:nvCxnSpPr>
        <p:spPr>
          <a:xfrm flipH="1" flipV="1">
            <a:off x="2716507" y="1604819"/>
            <a:ext cx="2166625" cy="590327"/>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xmlns="" id="{BB4BE39A-6A9A-F768-5D13-4F4A78B5346D}"/>
              </a:ext>
            </a:extLst>
          </p:cNvPr>
          <p:cNvSpPr/>
          <p:nvPr/>
        </p:nvSpPr>
        <p:spPr>
          <a:xfrm>
            <a:off x="0" y="3775770"/>
            <a:ext cx="12192000" cy="308222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effectLst/>
                <a:ea typeface="Times New Roman" panose="02020603050405020304" pitchFamily="18" charset="0"/>
              </a:rPr>
              <a:t>Romans 15</a:t>
            </a:r>
            <a:r>
              <a:rPr lang="en-US" sz="3200" b="1" kern="100" baseline="30000" dirty="0">
                <a:solidFill>
                  <a:schemeClr val="tx1"/>
                </a:solidFill>
                <a:effectLst/>
                <a:ea typeface="Calibri" panose="020F0502020204030204" pitchFamily="34" charset="0"/>
                <a:cs typeface="Calibri" panose="020F0502020204030204" pitchFamily="34" charset="0"/>
              </a:rPr>
              <a:t>:</a:t>
            </a:r>
            <a:r>
              <a:rPr lang="en-US" sz="3200" b="1" baseline="30000" dirty="0">
                <a:solidFill>
                  <a:srgbClr val="000000"/>
                </a:solidFill>
                <a:effectLst/>
                <a:ea typeface="Times New Roman" panose="02020603050405020304" pitchFamily="18" charset="0"/>
              </a:rPr>
              <a:t>30 </a:t>
            </a:r>
            <a:r>
              <a:rPr lang="en-US" sz="3200" dirty="0">
                <a:solidFill>
                  <a:schemeClr val="tx1"/>
                </a:solidFill>
                <a:effectLst/>
                <a:ea typeface="Times New Roman" panose="02020603050405020304" pitchFamily="18" charset="0"/>
              </a:rPr>
              <a:t>Now I urge you, brethren, by our Lord Jesus Christ and by the love of the Spirit</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to strive together with me in your prayers to God for me,</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31 </a:t>
            </a:r>
            <a:r>
              <a:rPr lang="en-US" sz="3200" dirty="0">
                <a:solidFill>
                  <a:srgbClr val="000000"/>
                </a:solidFill>
                <a:effectLst/>
                <a:ea typeface="Times New Roman" panose="02020603050405020304" pitchFamily="18" charset="0"/>
              </a:rPr>
              <a:t>that I may be rescued from those who are disobedient in Judea, and that my service for Jerusalem may prove acceptable to the saints;  </a:t>
            </a:r>
            <a:r>
              <a:rPr lang="en-US" sz="3200" b="1" baseline="30000" dirty="0">
                <a:solidFill>
                  <a:srgbClr val="000000"/>
                </a:solidFill>
                <a:effectLst/>
                <a:ea typeface="Times New Roman" panose="02020603050405020304" pitchFamily="18" charset="0"/>
              </a:rPr>
              <a:t>32 </a:t>
            </a:r>
            <a:r>
              <a:rPr lang="en-US" sz="3100" b="1" u="sng" dirty="0">
                <a:solidFill>
                  <a:srgbClr val="002060"/>
                </a:solidFill>
                <a:effectLst/>
                <a:ea typeface="Times New Roman" panose="02020603050405020304" pitchFamily="18" charset="0"/>
              </a:rPr>
              <a:t>so that I may come to you in joy by the will of God and find refreshing  </a:t>
            </a:r>
            <a:r>
              <a:rPr lang="en-US" sz="3200" b="1" u="sng" dirty="0">
                <a:solidFill>
                  <a:srgbClr val="002060"/>
                </a:solidFill>
                <a:effectLst/>
                <a:ea typeface="Times New Roman" panose="02020603050405020304" pitchFamily="18" charset="0"/>
              </a:rPr>
              <a:t>rest in your company.</a:t>
            </a:r>
          </a:p>
          <a:p>
            <a:pPr marL="0" marR="0">
              <a:lnSpc>
                <a:spcPct val="107000"/>
              </a:lnSpc>
              <a:spcBef>
                <a:spcPts val="0"/>
              </a:spcBef>
              <a:spcAft>
                <a:spcPts val="800"/>
              </a:spcAft>
            </a:pPr>
            <a:endParaRPr lang="en-US" sz="3200" dirty="0">
              <a:solidFill>
                <a:schemeClr val="tx1"/>
              </a:solidFill>
            </a:endParaRPr>
          </a:p>
        </p:txBody>
      </p:sp>
      <p:sp>
        <p:nvSpPr>
          <p:cNvPr id="29" name="Rounded Rectangular Callout 11">
            <a:extLst>
              <a:ext uri="{FF2B5EF4-FFF2-40B4-BE49-F238E27FC236}">
                <a16:creationId xmlns:a16="http://schemas.microsoft.com/office/drawing/2014/main" xmlns="" id="{82AFC881-A4DB-4C01-DDF1-1775F670082F}"/>
              </a:ext>
            </a:extLst>
          </p:cNvPr>
          <p:cNvSpPr/>
          <p:nvPr/>
        </p:nvSpPr>
        <p:spPr>
          <a:xfrm>
            <a:off x="137579" y="83233"/>
            <a:ext cx="7787221"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#6 The mission runs on </a:t>
            </a:r>
            <a:r>
              <a:rPr lang="en-US" sz="4400" b="1" i="1" dirty="0">
                <a:solidFill>
                  <a:schemeClr val="bg1"/>
                </a:solidFill>
              </a:rPr>
              <a:t>prayer</a:t>
            </a:r>
          </a:p>
        </p:txBody>
      </p:sp>
    </p:spTree>
    <p:extLst>
      <p:ext uri="{BB962C8B-B14F-4D97-AF65-F5344CB8AC3E}">
        <p14:creationId xmlns:p14="http://schemas.microsoft.com/office/powerpoint/2010/main" val="20233858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61F87D-D93B-2DEC-94DD-407AE429DE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C7562E4-1686-CFE0-2C99-6AB9213EC85E}"/>
              </a:ext>
            </a:extLst>
          </p:cNvPr>
          <p:cNvSpPr>
            <a:spLocks noGrp="1"/>
          </p:cNvSpPr>
          <p:nvPr>
            <p:ph idx="1"/>
          </p:nvPr>
        </p:nvSpPr>
        <p:spPr/>
        <p:txBody>
          <a:bodyPr/>
          <a:lstStyle/>
          <a:p>
            <a:endParaRPr lang="en-US" dirty="0"/>
          </a:p>
        </p:txBody>
      </p:sp>
      <p:sp>
        <p:nvSpPr>
          <p:cNvPr id="5" name="Oval 4">
            <a:extLst>
              <a:ext uri="{FF2B5EF4-FFF2-40B4-BE49-F238E27FC236}">
                <a16:creationId xmlns:a16="http://schemas.microsoft.com/office/drawing/2014/main" xmlns="" id="{7096E643-7D5E-AC90-4907-813F9CA97D85}"/>
              </a:ext>
            </a:extLst>
          </p:cNvPr>
          <p:cNvSpPr/>
          <p:nvPr/>
        </p:nvSpPr>
        <p:spPr>
          <a:xfrm rot="2101971">
            <a:off x="4817396" y="1631340"/>
            <a:ext cx="6739548" cy="278753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3">
            <a:extLst>
              <a:ext uri="{FF2B5EF4-FFF2-40B4-BE49-F238E27FC236}">
                <a16:creationId xmlns:a16="http://schemas.microsoft.com/office/drawing/2014/main" xmlns="" id="{198EEA56-137D-3385-5F14-18C9A0F8D387}"/>
              </a:ext>
            </a:extLst>
          </p:cNvPr>
          <p:cNvSpPr/>
          <p:nvPr/>
        </p:nvSpPr>
        <p:spPr>
          <a:xfrm>
            <a:off x="4406900" y="4152900"/>
            <a:ext cx="1676400" cy="533400"/>
          </a:xfrm>
          <a:prstGeom prst="borderCallout1">
            <a:avLst>
              <a:gd name="adj1" fmla="val -97049"/>
              <a:gd name="adj2" fmla="val 146686"/>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Corinth</a:t>
            </a:r>
          </a:p>
        </p:txBody>
      </p:sp>
      <p:sp>
        <p:nvSpPr>
          <p:cNvPr id="8" name="Line Callout 1 5">
            <a:extLst>
              <a:ext uri="{FF2B5EF4-FFF2-40B4-BE49-F238E27FC236}">
                <a16:creationId xmlns:a16="http://schemas.microsoft.com/office/drawing/2014/main" xmlns="" id="{2679ED2E-9722-2FF8-C8DF-FB42E51F9D44}"/>
              </a:ext>
            </a:extLst>
          </p:cNvPr>
          <p:cNvSpPr/>
          <p:nvPr/>
        </p:nvSpPr>
        <p:spPr>
          <a:xfrm>
            <a:off x="7048500" y="934785"/>
            <a:ext cx="1905000" cy="533400"/>
          </a:xfrm>
          <a:prstGeom prst="borderCallout1">
            <a:avLst>
              <a:gd name="adj1" fmla="val 63248"/>
              <a:gd name="adj2" fmla="val -65327"/>
              <a:gd name="adj3" fmla="val 51417"/>
              <a:gd name="adj4" fmla="val 532"/>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Illyricum</a:t>
            </a:r>
          </a:p>
        </p:txBody>
      </p:sp>
      <p:sp>
        <p:nvSpPr>
          <p:cNvPr id="9" name="Oval 8">
            <a:extLst>
              <a:ext uri="{FF2B5EF4-FFF2-40B4-BE49-F238E27FC236}">
                <a16:creationId xmlns:a16="http://schemas.microsoft.com/office/drawing/2014/main" xmlns="" id="{C907534B-3964-E530-C6EA-FFFA464DD34C}"/>
              </a:ext>
            </a:extLst>
          </p:cNvPr>
          <p:cNvSpPr/>
          <p:nvPr/>
        </p:nvSpPr>
        <p:spPr>
          <a:xfrm>
            <a:off x="5460007" y="1158876"/>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9A849BA0-2800-0B9F-84D5-0B5FABC874DA}"/>
              </a:ext>
            </a:extLst>
          </p:cNvPr>
          <p:cNvSpPr/>
          <p:nvPr/>
        </p:nvSpPr>
        <p:spPr>
          <a:xfrm>
            <a:off x="10400307" y="441960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13">
            <a:extLst>
              <a:ext uri="{FF2B5EF4-FFF2-40B4-BE49-F238E27FC236}">
                <a16:creationId xmlns:a16="http://schemas.microsoft.com/office/drawing/2014/main" xmlns="" id="{7E030FFD-44F6-7456-6C82-C2F759177344}"/>
              </a:ext>
            </a:extLst>
          </p:cNvPr>
          <p:cNvSpPr/>
          <p:nvPr/>
        </p:nvSpPr>
        <p:spPr>
          <a:xfrm>
            <a:off x="9828807" y="2171701"/>
            <a:ext cx="1905000" cy="533400"/>
          </a:xfrm>
          <a:prstGeom prst="borderCallout1">
            <a:avLst>
              <a:gd name="adj1" fmla="val 447095"/>
              <a:gd name="adj2" fmla="val 48343"/>
              <a:gd name="adj3" fmla="val 92135"/>
              <a:gd name="adj4" fmla="val 87045"/>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Jerusalem</a:t>
            </a:r>
          </a:p>
        </p:txBody>
      </p:sp>
      <p:sp>
        <p:nvSpPr>
          <p:cNvPr id="14" name="Line Callout 1 12">
            <a:extLst>
              <a:ext uri="{FF2B5EF4-FFF2-40B4-BE49-F238E27FC236}">
                <a16:creationId xmlns:a16="http://schemas.microsoft.com/office/drawing/2014/main" xmlns="" id="{FAA202BD-7374-4D7C-8474-09B63237AE82}"/>
              </a:ext>
            </a:extLst>
          </p:cNvPr>
          <p:cNvSpPr/>
          <p:nvPr/>
        </p:nvSpPr>
        <p:spPr>
          <a:xfrm>
            <a:off x="2032001" y="3543301"/>
            <a:ext cx="1676400" cy="533400"/>
          </a:xfrm>
          <a:prstGeom prst="borderCallout1">
            <a:avLst>
              <a:gd name="adj1" fmla="val -195079"/>
              <a:gd name="adj2" fmla="val 175448"/>
              <a:gd name="adj3" fmla="val 4127"/>
              <a:gd name="adj4" fmla="val 9848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Rome</a:t>
            </a:r>
          </a:p>
        </p:txBody>
      </p:sp>
      <p:sp>
        <p:nvSpPr>
          <p:cNvPr id="15" name="Oval 14">
            <a:extLst>
              <a:ext uri="{FF2B5EF4-FFF2-40B4-BE49-F238E27FC236}">
                <a16:creationId xmlns:a16="http://schemas.microsoft.com/office/drawing/2014/main" xmlns="" id="{6C1E1A78-34CC-B261-0849-77C602C19F06}"/>
              </a:ext>
            </a:extLst>
          </p:cNvPr>
          <p:cNvSpPr/>
          <p:nvPr/>
        </p:nvSpPr>
        <p:spPr>
          <a:xfrm>
            <a:off x="4927601" y="2171701"/>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46EB089A-F2E5-D8F0-3C8E-EEEC5CB32121}"/>
              </a:ext>
            </a:extLst>
          </p:cNvPr>
          <p:cNvSpPr/>
          <p:nvPr/>
        </p:nvSpPr>
        <p:spPr>
          <a:xfrm rot="446840">
            <a:off x="424754" y="1077603"/>
            <a:ext cx="5067673" cy="2301929"/>
          </a:xfrm>
          <a:prstGeom prst="ellipse">
            <a:avLst/>
          </a:prstGeom>
          <a:solidFill>
            <a:srgbClr val="7030A0">
              <a:alpha val="66000"/>
            </a:srgb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BD1FB6D8-2039-B20F-3A68-388A3EA2CF19}"/>
              </a:ext>
            </a:extLst>
          </p:cNvPr>
          <p:cNvCxnSpPr>
            <a:cxnSpLocks/>
          </p:cNvCxnSpPr>
          <p:nvPr/>
        </p:nvCxnSpPr>
        <p:spPr>
          <a:xfrm flipH="1" flipV="1">
            <a:off x="3429000" y="1295400"/>
            <a:ext cx="1378189" cy="966787"/>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FA584E82-A2AC-447C-CEED-9F8BF6FFE22B}"/>
              </a:ext>
            </a:extLst>
          </p:cNvPr>
          <p:cNvCxnSpPr>
            <a:cxnSpLocks/>
          </p:cNvCxnSpPr>
          <p:nvPr/>
        </p:nvCxnSpPr>
        <p:spPr>
          <a:xfrm flipH="1" flipV="1">
            <a:off x="1524000" y="1600201"/>
            <a:ext cx="3283189" cy="715961"/>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B14D4C1F-AD8C-1DE2-06BD-C2EA5F833412}"/>
              </a:ext>
            </a:extLst>
          </p:cNvPr>
          <p:cNvCxnSpPr>
            <a:cxnSpLocks/>
          </p:cNvCxnSpPr>
          <p:nvPr/>
        </p:nvCxnSpPr>
        <p:spPr>
          <a:xfrm flipH="1">
            <a:off x="1676400" y="2376487"/>
            <a:ext cx="3130789" cy="619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876E47B4-E870-AD1F-2623-90AAF7D78332}"/>
              </a:ext>
            </a:extLst>
          </p:cNvPr>
          <p:cNvCxnSpPr>
            <a:cxnSpLocks/>
          </p:cNvCxnSpPr>
          <p:nvPr/>
        </p:nvCxnSpPr>
        <p:spPr>
          <a:xfrm flipH="1">
            <a:off x="2590800" y="2376487"/>
            <a:ext cx="2216389" cy="519113"/>
          </a:xfrm>
          <a:prstGeom prst="straightConnector1">
            <a:avLst/>
          </a:prstGeom>
          <a:ln w="69850">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xmlns="" id="{2D78BED2-11E0-97A1-DE43-B987EE3F145D}"/>
              </a:ext>
            </a:extLst>
          </p:cNvPr>
          <p:cNvSpPr/>
          <p:nvPr/>
        </p:nvSpPr>
        <p:spPr>
          <a:xfrm rot="20845752">
            <a:off x="6518887" y="2420176"/>
            <a:ext cx="937528" cy="89363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xmlns="" id="{655B8E43-93A5-6871-59CC-9A48F095A983}"/>
              </a:ext>
            </a:extLst>
          </p:cNvPr>
          <p:cNvSpPr/>
          <p:nvPr/>
        </p:nvSpPr>
        <p:spPr>
          <a:xfrm rot="20845752">
            <a:off x="6883558" y="3183195"/>
            <a:ext cx="710882" cy="663278"/>
          </a:xfrm>
          <a:prstGeom prst="ellipse">
            <a:avLst/>
          </a:prstGeom>
          <a:solidFill>
            <a:schemeClr val="accent2">
              <a:lumMod val="75000"/>
              <a:alpha val="66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xmlns="" id="{286DDD13-0B88-7F1F-59A5-72D08D12D447}"/>
              </a:ext>
            </a:extLst>
          </p:cNvPr>
          <p:cNvCxnSpPr>
            <a:cxnSpLocks/>
          </p:cNvCxnSpPr>
          <p:nvPr/>
        </p:nvCxnSpPr>
        <p:spPr>
          <a:xfrm>
            <a:off x="7238999" y="3538736"/>
            <a:ext cx="3078261" cy="960559"/>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xmlns="" id="{C8C5B701-4F87-4384-55C4-86F3A38C043D}"/>
              </a:ext>
            </a:extLst>
          </p:cNvPr>
          <p:cNvSpPr/>
          <p:nvPr/>
        </p:nvSpPr>
        <p:spPr>
          <a:xfrm>
            <a:off x="6858000" y="3382963"/>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a:extLst>
              <a:ext uri="{FF2B5EF4-FFF2-40B4-BE49-F238E27FC236}">
                <a16:creationId xmlns:a16="http://schemas.microsoft.com/office/drawing/2014/main" xmlns="" id="{284B6DCC-644B-4FBF-C82F-E38050F7B4FB}"/>
              </a:ext>
            </a:extLst>
          </p:cNvPr>
          <p:cNvCxnSpPr>
            <a:cxnSpLocks/>
          </p:cNvCxnSpPr>
          <p:nvPr/>
        </p:nvCxnSpPr>
        <p:spPr>
          <a:xfrm flipH="1" flipV="1">
            <a:off x="6242535" y="3758571"/>
            <a:ext cx="4061652" cy="884190"/>
          </a:xfrm>
          <a:prstGeom prst="straightConnector1">
            <a:avLst/>
          </a:prstGeom>
          <a:ln w="146050">
            <a:solidFill>
              <a:srgbClr val="FF0000"/>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xmlns="" id="{F4BB3915-CE00-ABB3-A611-8D2CED6FCB23}"/>
              </a:ext>
            </a:extLst>
          </p:cNvPr>
          <p:cNvCxnSpPr>
            <a:cxnSpLocks/>
          </p:cNvCxnSpPr>
          <p:nvPr/>
        </p:nvCxnSpPr>
        <p:spPr>
          <a:xfrm flipH="1" flipV="1">
            <a:off x="5226290" y="2498725"/>
            <a:ext cx="1104537" cy="1306511"/>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xmlns="" id="{023E1971-ED3B-001A-8083-C3A6BFA367ED}"/>
              </a:ext>
            </a:extLst>
          </p:cNvPr>
          <p:cNvCxnSpPr>
            <a:cxnSpLocks/>
          </p:cNvCxnSpPr>
          <p:nvPr/>
        </p:nvCxnSpPr>
        <p:spPr>
          <a:xfrm flipH="1">
            <a:off x="2939910" y="2488417"/>
            <a:ext cx="1943222" cy="183708"/>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xmlns="" id="{E16E2AE8-17C7-716F-D418-51CE17588AE4}"/>
              </a:ext>
            </a:extLst>
          </p:cNvPr>
          <p:cNvCxnSpPr>
            <a:cxnSpLocks/>
          </p:cNvCxnSpPr>
          <p:nvPr/>
        </p:nvCxnSpPr>
        <p:spPr>
          <a:xfrm flipH="1" flipV="1">
            <a:off x="2081405" y="2039136"/>
            <a:ext cx="2779044" cy="310128"/>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xmlns="" id="{278D9988-1474-E5E2-7345-ED711D9ADBEE}"/>
              </a:ext>
            </a:extLst>
          </p:cNvPr>
          <p:cNvCxnSpPr>
            <a:cxnSpLocks/>
          </p:cNvCxnSpPr>
          <p:nvPr/>
        </p:nvCxnSpPr>
        <p:spPr>
          <a:xfrm flipH="1" flipV="1">
            <a:off x="2716507" y="1604819"/>
            <a:ext cx="2166625" cy="590327"/>
          </a:xfrm>
          <a:prstGeom prst="straightConnector1">
            <a:avLst/>
          </a:prstGeom>
          <a:ln w="146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xmlns="" id="{BB4BE39A-6A9A-F768-5D13-4F4A78B5346D}"/>
              </a:ext>
            </a:extLst>
          </p:cNvPr>
          <p:cNvSpPr/>
          <p:nvPr/>
        </p:nvSpPr>
        <p:spPr>
          <a:xfrm>
            <a:off x="0" y="5562600"/>
            <a:ext cx="12192000" cy="1295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effectLst/>
                <a:ea typeface="Times New Roman" panose="02020603050405020304" pitchFamily="18" charset="0"/>
              </a:rPr>
              <a:t>Romans 15</a:t>
            </a:r>
            <a:r>
              <a:rPr lang="en-US" sz="3200" b="1" kern="100" baseline="30000" dirty="0">
                <a:solidFill>
                  <a:schemeClr val="tx1"/>
                </a:solidFill>
                <a:effectLst/>
                <a:ea typeface="Calibri" panose="020F0502020204030204" pitchFamily="34" charset="0"/>
                <a:cs typeface="Calibri" panose="020F0502020204030204" pitchFamily="34" charset="0"/>
              </a:rPr>
              <a:t>:</a:t>
            </a:r>
            <a:r>
              <a:rPr lang="en-US" sz="3200" b="1" baseline="30000" dirty="0">
                <a:solidFill>
                  <a:srgbClr val="000000"/>
                </a:solidFill>
                <a:effectLst/>
                <a:ea typeface="Times New Roman" panose="02020603050405020304" pitchFamily="18" charset="0"/>
              </a:rPr>
              <a:t>33 </a:t>
            </a:r>
            <a:r>
              <a:rPr lang="en-US" sz="3200" dirty="0">
                <a:solidFill>
                  <a:srgbClr val="000000"/>
                </a:solidFill>
                <a:effectLst/>
                <a:ea typeface="Times New Roman" panose="02020603050405020304" pitchFamily="18" charset="0"/>
              </a:rPr>
              <a:t>Now the God of peace be with you all. Amen.</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9" name="Rounded Rectangular Callout 11">
            <a:extLst>
              <a:ext uri="{FF2B5EF4-FFF2-40B4-BE49-F238E27FC236}">
                <a16:creationId xmlns:a16="http://schemas.microsoft.com/office/drawing/2014/main" xmlns="" id="{82AFC881-A4DB-4C01-DDF1-1775F670082F}"/>
              </a:ext>
            </a:extLst>
          </p:cNvPr>
          <p:cNvSpPr/>
          <p:nvPr/>
        </p:nvSpPr>
        <p:spPr>
          <a:xfrm>
            <a:off x="137579" y="83233"/>
            <a:ext cx="7787221"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#6 The mission runs on </a:t>
            </a:r>
            <a:r>
              <a:rPr lang="en-US" sz="4400" b="1" i="1" dirty="0">
                <a:solidFill>
                  <a:schemeClr val="bg1"/>
                </a:solidFill>
              </a:rPr>
              <a:t>prayer</a:t>
            </a:r>
          </a:p>
        </p:txBody>
      </p:sp>
    </p:spTree>
    <p:extLst>
      <p:ext uri="{BB962C8B-B14F-4D97-AF65-F5344CB8AC3E}">
        <p14:creationId xmlns:p14="http://schemas.microsoft.com/office/powerpoint/2010/main" val="28638599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4267200"/>
            <a:ext cx="12192000" cy="25907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chemeClr val="tx1"/>
                </a:solidFill>
              </a:rPr>
              <a:t>1 </a:t>
            </a:r>
            <a:endParaRPr lang="en-US" sz="3200" dirty="0">
              <a:solidFill>
                <a:schemeClr val="tx1"/>
              </a:solidFill>
            </a:endParaRPr>
          </a:p>
        </p:txBody>
      </p:sp>
    </p:spTree>
    <p:extLst>
      <p:ext uri="{BB962C8B-B14F-4D97-AF65-F5344CB8AC3E}">
        <p14:creationId xmlns:p14="http://schemas.microsoft.com/office/powerpoint/2010/main" val="2748986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4267200"/>
            <a:ext cx="12192000" cy="25907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chemeClr val="tx1"/>
                </a:solidFill>
              </a:rPr>
              <a:t>1 </a:t>
            </a:r>
            <a:r>
              <a:rPr lang="en-US" sz="3200" b="1" u="sng" dirty="0">
                <a:solidFill>
                  <a:srgbClr val="002060"/>
                </a:solidFill>
                <a:effectLst/>
                <a:ea typeface="Times New Roman" panose="02020603050405020304" pitchFamily="18" charset="0"/>
              </a:rPr>
              <a:t>I commend to you our sister Phoebe</a:t>
            </a:r>
            <a:r>
              <a:rPr lang="en-US" sz="3200" dirty="0">
                <a:solidFill>
                  <a:srgbClr val="000000"/>
                </a:solidFill>
                <a:effectLst/>
                <a:ea typeface="Times New Roman" panose="02020603050405020304" pitchFamily="18" charset="0"/>
              </a:rPr>
              <a:t>, who is a servant of the church which is at </a:t>
            </a:r>
            <a:r>
              <a:rPr lang="en-US" sz="3200" dirty="0" err="1">
                <a:solidFill>
                  <a:srgbClr val="000000"/>
                </a:solidFill>
                <a:effectLst/>
                <a:ea typeface="Times New Roman" panose="02020603050405020304" pitchFamily="18" charset="0"/>
              </a:rPr>
              <a:t>Cenchrea</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2 </a:t>
            </a:r>
            <a:r>
              <a:rPr lang="en-US" sz="3200" dirty="0">
                <a:solidFill>
                  <a:srgbClr val="000000"/>
                </a:solidFill>
                <a:effectLst/>
                <a:ea typeface="Times New Roman" panose="02020603050405020304" pitchFamily="18" charset="0"/>
              </a:rPr>
              <a:t>that you receive her in the Lord in a manner worthy of the saints, and that you help her in whatever matter she may have need of you; for she herself has also been a helper of many, and of myself as well.</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18120734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4267200"/>
            <a:ext cx="12192000" cy="25907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chemeClr val="tx1"/>
                </a:solidFill>
              </a:rPr>
              <a:t>1 </a:t>
            </a:r>
            <a:r>
              <a:rPr lang="en-US" sz="3200" dirty="0">
                <a:solidFill>
                  <a:schemeClr val="tx1"/>
                </a:solidFill>
                <a:effectLst/>
                <a:ea typeface="Times New Roman" panose="02020603050405020304" pitchFamily="18" charset="0"/>
              </a:rPr>
              <a:t>I commend to you our sister Phoebe</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who is a servant of the church which is at </a:t>
            </a:r>
            <a:r>
              <a:rPr lang="en-US" sz="3200" b="1" u="sng" dirty="0" err="1">
                <a:solidFill>
                  <a:srgbClr val="002060"/>
                </a:solidFill>
                <a:effectLst/>
                <a:ea typeface="Times New Roman" panose="02020603050405020304" pitchFamily="18" charset="0"/>
              </a:rPr>
              <a:t>Cenchrea</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2 </a:t>
            </a:r>
            <a:r>
              <a:rPr lang="en-US" sz="3200" dirty="0">
                <a:solidFill>
                  <a:srgbClr val="000000"/>
                </a:solidFill>
                <a:effectLst/>
                <a:ea typeface="Times New Roman" panose="02020603050405020304" pitchFamily="18" charset="0"/>
              </a:rPr>
              <a:t>that you receive her in the Lord in a manner worthy of the saints, and that you help her in whatever matter she may have need of you; for she herself has also been a helper of many, and of myself as well.</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445326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4267200"/>
            <a:ext cx="12192000" cy="25907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chemeClr val="tx1"/>
                </a:solidFill>
              </a:rPr>
              <a:t>1 </a:t>
            </a:r>
            <a:r>
              <a:rPr lang="en-US" sz="3200" dirty="0">
                <a:solidFill>
                  <a:schemeClr val="tx1"/>
                </a:solidFill>
                <a:effectLst/>
                <a:ea typeface="Times New Roman" panose="02020603050405020304" pitchFamily="18" charset="0"/>
              </a:rPr>
              <a:t>I commend to you our sister Phoebe</a:t>
            </a:r>
            <a:r>
              <a:rPr lang="en-US" sz="3200" dirty="0">
                <a:solidFill>
                  <a:srgbClr val="000000"/>
                </a:solidFill>
                <a:effectLst/>
                <a:ea typeface="Times New Roman" panose="02020603050405020304" pitchFamily="18" charset="0"/>
              </a:rPr>
              <a:t>, who is a servant of the church which is at </a:t>
            </a:r>
            <a:r>
              <a:rPr lang="en-US" sz="3200" dirty="0" err="1">
                <a:solidFill>
                  <a:srgbClr val="000000"/>
                </a:solidFill>
                <a:effectLst/>
                <a:ea typeface="Times New Roman" panose="02020603050405020304" pitchFamily="18" charset="0"/>
              </a:rPr>
              <a:t>Cenchrea</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2 </a:t>
            </a:r>
            <a:r>
              <a:rPr lang="en-US" sz="3200" b="1" u="sng" dirty="0">
                <a:solidFill>
                  <a:srgbClr val="002060"/>
                </a:solidFill>
                <a:effectLst/>
                <a:ea typeface="Times New Roman" panose="02020603050405020304" pitchFamily="18" charset="0"/>
              </a:rPr>
              <a:t>that you receive her in the Lord in a manner worthy of the saints, and that you help her in whatever matter she may have need of you</a:t>
            </a:r>
            <a:r>
              <a:rPr lang="en-US" sz="3200" dirty="0">
                <a:solidFill>
                  <a:srgbClr val="000000"/>
                </a:solidFill>
                <a:effectLst/>
                <a:ea typeface="Times New Roman" panose="02020603050405020304" pitchFamily="18" charset="0"/>
              </a:rPr>
              <a:t>; for she herself has also been a helper of many, and of myself as well.</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2060297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6623448-2B06-6667-C658-0BB647CA534F}"/>
              </a:ext>
            </a:extLst>
          </p:cNvPr>
          <p:cNvSpPr/>
          <p:nvPr/>
        </p:nvSpPr>
        <p:spPr>
          <a:xfrm>
            <a:off x="0" y="4191000"/>
            <a:ext cx="12192000" cy="26669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14 </a:t>
            </a:r>
            <a:r>
              <a:rPr lang="en-US" sz="3200" dirty="0">
                <a:solidFill>
                  <a:schemeClr val="tx1"/>
                </a:solidFill>
              </a:rPr>
              <a:t>And concerning you, my brethren, I myself also am convinced that </a:t>
            </a:r>
            <a:r>
              <a:rPr lang="en-US" sz="3200" b="1" u="sng" dirty="0">
                <a:solidFill>
                  <a:srgbClr val="002060"/>
                </a:solidFill>
              </a:rPr>
              <a:t>you yourselves are full of goodness, filled with all knowledge</a:t>
            </a:r>
            <a:r>
              <a:rPr lang="en-US" sz="3200" b="1" dirty="0">
                <a:solidFill>
                  <a:srgbClr val="002060"/>
                </a:solidFill>
              </a:rPr>
              <a:t> </a:t>
            </a:r>
            <a:r>
              <a:rPr lang="en-US" sz="3200" dirty="0">
                <a:solidFill>
                  <a:schemeClr val="tx1"/>
                </a:solidFill>
              </a:rPr>
              <a:t>and able also to admonish one another. </a:t>
            </a:r>
            <a:r>
              <a:rPr lang="en-US" sz="3200" b="1" baseline="30000" dirty="0">
                <a:solidFill>
                  <a:schemeClr val="tx1"/>
                </a:solidFill>
              </a:rPr>
              <a:t>15 </a:t>
            </a:r>
            <a:r>
              <a:rPr lang="en-US" sz="3200" dirty="0">
                <a:solidFill>
                  <a:schemeClr val="tx1"/>
                </a:solidFill>
              </a:rPr>
              <a:t>But I have written very boldly to you on some points so as to remind you again, because of the grace that was given me from God,</a:t>
            </a:r>
          </a:p>
          <a:p>
            <a:pPr marL="0" marR="0">
              <a:lnSpc>
                <a:spcPct val="107000"/>
              </a:lnSpc>
              <a:spcBef>
                <a:spcPts val="0"/>
              </a:spcBef>
              <a:spcAft>
                <a:spcPts val="800"/>
              </a:spcAft>
            </a:pPr>
            <a:endParaRPr lang="en-US" sz="3200" dirty="0">
              <a:solidFill>
                <a:schemeClr val="tx1"/>
              </a:solidFill>
            </a:endParaRPr>
          </a:p>
        </p:txBody>
      </p:sp>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Tree>
    <p:extLst>
      <p:ext uri="{BB962C8B-B14F-4D97-AF65-F5344CB8AC3E}">
        <p14:creationId xmlns:p14="http://schemas.microsoft.com/office/powerpoint/2010/main" val="9080289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4800600"/>
            <a:ext cx="12192000" cy="2057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3 </a:t>
            </a:r>
            <a:r>
              <a:rPr lang="en-US" sz="3200" dirty="0">
                <a:solidFill>
                  <a:srgbClr val="000000"/>
                </a:solidFill>
                <a:effectLst/>
                <a:ea typeface="Times New Roman" panose="02020603050405020304" pitchFamily="18" charset="0"/>
              </a:rPr>
              <a:t>Greet Prisca and Aquila, my fellow workers in Christ Jesus,  </a:t>
            </a:r>
            <a:r>
              <a:rPr lang="en-US" sz="3200" b="1" baseline="30000" dirty="0">
                <a:solidFill>
                  <a:srgbClr val="000000"/>
                </a:solidFill>
                <a:effectLst/>
                <a:ea typeface="Times New Roman" panose="02020603050405020304" pitchFamily="18" charset="0"/>
              </a:rPr>
              <a:t>4 </a:t>
            </a:r>
            <a:r>
              <a:rPr lang="en-US" sz="3200" dirty="0">
                <a:solidFill>
                  <a:srgbClr val="000000"/>
                </a:solidFill>
                <a:effectLst/>
                <a:ea typeface="Times New Roman" panose="02020603050405020304" pitchFamily="18" charset="0"/>
              </a:rPr>
              <a:t>who for my life risked their own necks, to whom not only do I give thanks, but also all the churches of the Gentiles; </a:t>
            </a:r>
            <a:r>
              <a:rPr lang="en-US" sz="3200" b="1" baseline="30000" dirty="0">
                <a:solidFill>
                  <a:srgbClr val="000000"/>
                </a:solidFill>
                <a:effectLst/>
                <a:ea typeface="Times New Roman" panose="02020603050405020304" pitchFamily="18" charset="0"/>
              </a:rPr>
              <a:t>5 </a:t>
            </a:r>
            <a:r>
              <a:rPr lang="en-US" sz="3200" dirty="0">
                <a:solidFill>
                  <a:srgbClr val="000000"/>
                </a:solidFill>
                <a:effectLst/>
                <a:ea typeface="Times New Roman" panose="02020603050405020304" pitchFamily="18" charset="0"/>
              </a:rPr>
              <a:t>also greet the church that is in their house.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5408C317-1BC7-B2CF-50A6-AF4843A0557E}"/>
              </a:ext>
            </a:extLst>
          </p:cNvPr>
          <p:cNvSpPr/>
          <p:nvPr/>
        </p:nvSpPr>
        <p:spPr>
          <a:xfrm>
            <a:off x="152400" y="1181708"/>
            <a:ext cx="8001000"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“shout out” section of Romans</a:t>
            </a:r>
            <a:endParaRPr lang="en-US" sz="4000" b="1" i="1" dirty="0">
              <a:solidFill>
                <a:schemeClr val="bg1"/>
              </a:solidFill>
            </a:endParaRPr>
          </a:p>
        </p:txBody>
      </p:sp>
      <p:sp>
        <p:nvSpPr>
          <p:cNvPr id="5" name="Rounded Rectangular Callout 11">
            <a:extLst>
              <a:ext uri="{FF2B5EF4-FFF2-40B4-BE49-F238E27FC236}">
                <a16:creationId xmlns:a16="http://schemas.microsoft.com/office/drawing/2014/main" xmlns="" id="{3E926855-DB9F-EFB3-738A-77041C837C69}"/>
              </a:ext>
            </a:extLst>
          </p:cNvPr>
          <p:cNvSpPr/>
          <p:nvPr/>
        </p:nvSpPr>
        <p:spPr>
          <a:xfrm>
            <a:off x="349251" y="2278735"/>
            <a:ext cx="4343400" cy="163891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571500" indent="-571500" fontAlgn="auto">
              <a:spcBef>
                <a:spcPts val="0"/>
              </a:spcBef>
              <a:spcAft>
                <a:spcPts val="0"/>
              </a:spcAft>
              <a:buFont typeface="Arial" panose="020B0604020202020204" pitchFamily="34" charset="0"/>
              <a:buChar char="•"/>
              <a:defRPr/>
            </a:pPr>
            <a:r>
              <a:rPr lang="en-US" sz="3600" b="1" dirty="0">
                <a:solidFill>
                  <a:schemeClr val="bg1"/>
                </a:solidFill>
              </a:rPr>
              <a:t>26 individuals</a:t>
            </a:r>
          </a:p>
          <a:p>
            <a:pPr marL="571500" indent="-571500" fontAlgn="auto">
              <a:spcBef>
                <a:spcPts val="0"/>
              </a:spcBef>
              <a:spcAft>
                <a:spcPts val="0"/>
              </a:spcAft>
              <a:buFont typeface="Arial" panose="020B0604020202020204" pitchFamily="34" charset="0"/>
              <a:buChar char="•"/>
              <a:defRPr/>
            </a:pPr>
            <a:r>
              <a:rPr lang="en-US" sz="3600" b="1" dirty="0">
                <a:solidFill>
                  <a:schemeClr val="bg1"/>
                </a:solidFill>
              </a:rPr>
              <a:t>2 families</a:t>
            </a:r>
          </a:p>
          <a:p>
            <a:pPr marL="571500" indent="-571500" fontAlgn="auto">
              <a:spcBef>
                <a:spcPts val="0"/>
              </a:spcBef>
              <a:spcAft>
                <a:spcPts val="0"/>
              </a:spcAft>
              <a:buFont typeface="Arial" panose="020B0604020202020204" pitchFamily="34" charset="0"/>
              <a:buChar char="•"/>
              <a:defRPr/>
            </a:pPr>
            <a:r>
              <a:rPr lang="en-US" sz="3600" b="1" dirty="0">
                <a:solidFill>
                  <a:schemeClr val="bg1"/>
                </a:solidFill>
              </a:rPr>
              <a:t>3 house churches</a:t>
            </a:r>
            <a:endParaRPr lang="en-US" sz="4400" b="1" i="1" dirty="0">
              <a:solidFill>
                <a:schemeClr val="bg1"/>
              </a:solidFill>
            </a:endParaRPr>
          </a:p>
        </p:txBody>
      </p:sp>
      <p:sp>
        <p:nvSpPr>
          <p:cNvPr id="7" name="Rounded Rectangular Callout 11">
            <a:extLst>
              <a:ext uri="{FF2B5EF4-FFF2-40B4-BE49-F238E27FC236}">
                <a16:creationId xmlns:a16="http://schemas.microsoft.com/office/drawing/2014/main" xmlns="" id="{F534361D-32D2-8C0F-80CC-17AEBDCF5220}"/>
              </a:ext>
            </a:extLst>
          </p:cNvPr>
          <p:cNvSpPr/>
          <p:nvPr/>
        </p:nvSpPr>
        <p:spPr>
          <a:xfrm>
            <a:off x="5016502" y="2479437"/>
            <a:ext cx="6781799" cy="126202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A goldmine of information about the church in Rome!</a:t>
            </a:r>
            <a:endParaRPr lang="en-US" sz="4000" b="1" i="1" dirty="0">
              <a:solidFill>
                <a:schemeClr val="bg1"/>
              </a:solidFill>
            </a:endParaRPr>
          </a:p>
        </p:txBody>
      </p:sp>
    </p:spTree>
    <p:extLst>
      <p:ext uri="{BB962C8B-B14F-4D97-AF65-F5344CB8AC3E}">
        <p14:creationId xmlns:p14="http://schemas.microsoft.com/office/powerpoint/2010/main" val="3519030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7"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4800600"/>
            <a:ext cx="12192000" cy="2057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3 </a:t>
            </a:r>
            <a:r>
              <a:rPr lang="en-US" sz="3200" b="1" u="sng" dirty="0">
                <a:solidFill>
                  <a:srgbClr val="002060"/>
                </a:solidFill>
                <a:effectLst/>
                <a:ea typeface="Times New Roman" panose="02020603050405020304" pitchFamily="18" charset="0"/>
              </a:rPr>
              <a:t>Greet Prisca and Aquila</a:t>
            </a:r>
            <a:r>
              <a:rPr lang="en-US" sz="3200" dirty="0">
                <a:solidFill>
                  <a:srgbClr val="000000"/>
                </a:solidFill>
                <a:effectLst/>
                <a:ea typeface="Times New Roman" panose="02020603050405020304" pitchFamily="18" charset="0"/>
              </a:rPr>
              <a:t>, my fellow workers in Christ Jesus,  </a:t>
            </a:r>
            <a:r>
              <a:rPr lang="en-US" sz="3200" b="1" baseline="30000" dirty="0">
                <a:solidFill>
                  <a:srgbClr val="000000"/>
                </a:solidFill>
                <a:effectLst/>
                <a:ea typeface="Times New Roman" panose="02020603050405020304" pitchFamily="18" charset="0"/>
              </a:rPr>
              <a:t>4 </a:t>
            </a:r>
            <a:r>
              <a:rPr lang="en-US" sz="3200" dirty="0">
                <a:solidFill>
                  <a:srgbClr val="000000"/>
                </a:solidFill>
                <a:effectLst/>
                <a:ea typeface="Times New Roman" panose="02020603050405020304" pitchFamily="18" charset="0"/>
              </a:rPr>
              <a:t>who for my life risked their own necks, to whom not only do I give thanks, but also all the churches of the Gentiles; </a:t>
            </a:r>
            <a:r>
              <a:rPr lang="en-US" sz="3200" b="1" baseline="30000" dirty="0">
                <a:solidFill>
                  <a:srgbClr val="000000"/>
                </a:solidFill>
                <a:effectLst/>
                <a:ea typeface="Times New Roman" panose="02020603050405020304" pitchFamily="18" charset="0"/>
              </a:rPr>
              <a:t>5 </a:t>
            </a:r>
            <a:r>
              <a:rPr lang="en-US" sz="3200" dirty="0">
                <a:solidFill>
                  <a:srgbClr val="000000"/>
                </a:solidFill>
                <a:effectLst/>
                <a:ea typeface="Times New Roman" panose="02020603050405020304" pitchFamily="18" charset="0"/>
              </a:rPr>
              <a:t>also greet the church that is in their house.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8" name="Rounded Rectangular Callout 11">
            <a:extLst>
              <a:ext uri="{FF2B5EF4-FFF2-40B4-BE49-F238E27FC236}">
                <a16:creationId xmlns:a16="http://schemas.microsoft.com/office/drawing/2014/main" xmlns="" id="{95F15F86-FC3F-CF16-C5FC-A09402853BE1}"/>
              </a:ext>
            </a:extLst>
          </p:cNvPr>
          <p:cNvSpPr/>
          <p:nvPr/>
        </p:nvSpPr>
        <p:spPr>
          <a:xfrm>
            <a:off x="152400" y="1181708"/>
            <a:ext cx="8001000"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“shout out” section of Romans</a:t>
            </a:r>
            <a:endParaRPr lang="en-US" sz="4000" b="1" i="1" dirty="0">
              <a:solidFill>
                <a:schemeClr val="bg1"/>
              </a:solidFill>
            </a:endParaRPr>
          </a:p>
        </p:txBody>
      </p:sp>
    </p:spTree>
    <p:extLst>
      <p:ext uri="{BB962C8B-B14F-4D97-AF65-F5344CB8AC3E}">
        <p14:creationId xmlns:p14="http://schemas.microsoft.com/office/powerpoint/2010/main" val="40539901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4800600"/>
            <a:ext cx="12192000" cy="2057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3 </a:t>
            </a:r>
            <a:r>
              <a:rPr lang="en-US" sz="3200" dirty="0">
                <a:solidFill>
                  <a:schemeClr val="tx1"/>
                </a:solidFill>
                <a:effectLst/>
                <a:ea typeface="Times New Roman" panose="02020603050405020304" pitchFamily="18" charset="0"/>
              </a:rPr>
              <a:t>Greet Prisca and Aquila</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my fellow workers in Christ Jesus,  </a:t>
            </a:r>
            <a:r>
              <a:rPr lang="en-US" sz="3200" b="1" u="sng" baseline="30000" dirty="0">
                <a:solidFill>
                  <a:srgbClr val="002060"/>
                </a:solidFill>
                <a:effectLst/>
                <a:ea typeface="Times New Roman" panose="02020603050405020304" pitchFamily="18" charset="0"/>
              </a:rPr>
              <a:t>4 </a:t>
            </a:r>
            <a:r>
              <a:rPr lang="en-US" sz="3200" b="1" u="sng" dirty="0">
                <a:solidFill>
                  <a:srgbClr val="002060"/>
                </a:solidFill>
                <a:effectLst/>
                <a:ea typeface="Times New Roman" panose="02020603050405020304" pitchFamily="18" charset="0"/>
              </a:rPr>
              <a:t>who for my life risked their own necks, to whom not only do I give thanks, but also all the churches of the Gentiles</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5 </a:t>
            </a:r>
            <a:r>
              <a:rPr lang="en-US" sz="3200" dirty="0">
                <a:solidFill>
                  <a:srgbClr val="000000"/>
                </a:solidFill>
                <a:effectLst/>
                <a:ea typeface="Times New Roman" panose="02020603050405020304" pitchFamily="18" charset="0"/>
              </a:rPr>
              <a:t>also greet the church that is in their house.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8" name="Rounded Rectangular Callout 11">
            <a:extLst>
              <a:ext uri="{FF2B5EF4-FFF2-40B4-BE49-F238E27FC236}">
                <a16:creationId xmlns:a16="http://schemas.microsoft.com/office/drawing/2014/main" xmlns="" id="{8E77492A-1339-81F2-FB71-7BBD71A8F13F}"/>
              </a:ext>
            </a:extLst>
          </p:cNvPr>
          <p:cNvSpPr/>
          <p:nvPr/>
        </p:nvSpPr>
        <p:spPr>
          <a:xfrm>
            <a:off x="152400" y="1181708"/>
            <a:ext cx="8001000"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“shout out” section of Romans</a:t>
            </a:r>
            <a:endParaRPr lang="en-US" sz="4000" b="1" i="1" dirty="0">
              <a:solidFill>
                <a:schemeClr val="bg1"/>
              </a:solidFill>
            </a:endParaRPr>
          </a:p>
        </p:txBody>
      </p:sp>
    </p:spTree>
    <p:extLst>
      <p:ext uri="{BB962C8B-B14F-4D97-AF65-F5344CB8AC3E}">
        <p14:creationId xmlns:p14="http://schemas.microsoft.com/office/powerpoint/2010/main" val="40054971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4800600"/>
            <a:ext cx="12192000" cy="2057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3 </a:t>
            </a:r>
            <a:r>
              <a:rPr lang="en-US" sz="3200" dirty="0">
                <a:solidFill>
                  <a:schemeClr val="tx1"/>
                </a:solidFill>
                <a:effectLst/>
                <a:ea typeface="Times New Roman" panose="02020603050405020304" pitchFamily="18" charset="0"/>
              </a:rPr>
              <a:t>Greet </a:t>
            </a:r>
            <a:r>
              <a:rPr lang="en-US" sz="3200" b="1" u="sng" dirty="0">
                <a:solidFill>
                  <a:srgbClr val="002060"/>
                </a:solidFill>
                <a:effectLst/>
                <a:ea typeface="Times New Roman" panose="02020603050405020304" pitchFamily="18" charset="0"/>
              </a:rPr>
              <a:t>Prisca</a:t>
            </a:r>
            <a:r>
              <a:rPr lang="en-US" sz="3200" dirty="0">
                <a:solidFill>
                  <a:schemeClr val="tx1"/>
                </a:solidFill>
                <a:effectLst/>
                <a:ea typeface="Times New Roman" panose="02020603050405020304" pitchFamily="18" charset="0"/>
              </a:rPr>
              <a:t> and Aquila</a:t>
            </a:r>
            <a:r>
              <a:rPr lang="en-US" sz="3200" dirty="0">
                <a:solidFill>
                  <a:srgbClr val="000000"/>
                </a:solidFill>
                <a:effectLst/>
                <a:ea typeface="Times New Roman" panose="02020603050405020304" pitchFamily="18" charset="0"/>
              </a:rPr>
              <a:t>, my fellow workers in Christ Jesus,  </a:t>
            </a:r>
            <a:r>
              <a:rPr lang="en-US" sz="3200" b="1" baseline="30000" dirty="0">
                <a:solidFill>
                  <a:srgbClr val="000000"/>
                </a:solidFill>
                <a:effectLst/>
                <a:ea typeface="Times New Roman" panose="02020603050405020304" pitchFamily="18" charset="0"/>
              </a:rPr>
              <a:t>4 </a:t>
            </a:r>
            <a:r>
              <a:rPr lang="en-US" sz="3200" dirty="0">
                <a:solidFill>
                  <a:srgbClr val="000000"/>
                </a:solidFill>
                <a:effectLst/>
                <a:ea typeface="Times New Roman" panose="02020603050405020304" pitchFamily="18" charset="0"/>
              </a:rPr>
              <a:t>who for my life risked their own necks, to whom not only do I give thanks, but also all the churches of the Gentiles; </a:t>
            </a:r>
            <a:r>
              <a:rPr lang="en-US" sz="3200" b="1" baseline="30000" dirty="0">
                <a:solidFill>
                  <a:srgbClr val="000000"/>
                </a:solidFill>
                <a:effectLst/>
                <a:ea typeface="Times New Roman" panose="02020603050405020304" pitchFamily="18" charset="0"/>
              </a:rPr>
              <a:t>5 </a:t>
            </a:r>
            <a:r>
              <a:rPr lang="en-US" sz="3200" dirty="0">
                <a:solidFill>
                  <a:srgbClr val="000000"/>
                </a:solidFill>
                <a:effectLst/>
                <a:ea typeface="Times New Roman" panose="02020603050405020304" pitchFamily="18" charset="0"/>
              </a:rPr>
              <a:t>also greet the church that is in their house. </a:t>
            </a:r>
            <a:endParaRPr lang="en-US" sz="3200" dirty="0">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8" name="Rounded Rectangular Callout 11">
            <a:extLst>
              <a:ext uri="{FF2B5EF4-FFF2-40B4-BE49-F238E27FC236}">
                <a16:creationId xmlns:a16="http://schemas.microsoft.com/office/drawing/2014/main" xmlns="" id="{3BD35EFD-A8A6-774E-F7ED-9AE52761AAEA}"/>
              </a:ext>
            </a:extLst>
          </p:cNvPr>
          <p:cNvSpPr/>
          <p:nvPr/>
        </p:nvSpPr>
        <p:spPr>
          <a:xfrm>
            <a:off x="152400" y="1181708"/>
            <a:ext cx="8001000"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“shout out” section of Romans</a:t>
            </a:r>
            <a:endParaRPr lang="en-US" sz="4000" b="1" i="1" dirty="0">
              <a:solidFill>
                <a:schemeClr val="bg1"/>
              </a:solidFill>
            </a:endParaRPr>
          </a:p>
        </p:txBody>
      </p:sp>
    </p:spTree>
    <p:extLst>
      <p:ext uri="{BB962C8B-B14F-4D97-AF65-F5344CB8AC3E}">
        <p14:creationId xmlns:p14="http://schemas.microsoft.com/office/powerpoint/2010/main" val="18181189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4800600"/>
            <a:ext cx="12192000" cy="2057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3 </a:t>
            </a:r>
            <a:r>
              <a:rPr lang="en-US" sz="3200" dirty="0">
                <a:solidFill>
                  <a:schemeClr val="tx1"/>
                </a:solidFill>
                <a:effectLst/>
                <a:ea typeface="Times New Roman" panose="02020603050405020304" pitchFamily="18" charset="0"/>
              </a:rPr>
              <a:t>Greet Prisca and Aquila</a:t>
            </a:r>
            <a:r>
              <a:rPr lang="en-US" sz="3200" dirty="0">
                <a:solidFill>
                  <a:srgbClr val="000000"/>
                </a:solidFill>
                <a:effectLst/>
                <a:ea typeface="Times New Roman" panose="02020603050405020304" pitchFamily="18" charset="0"/>
              </a:rPr>
              <a:t>, my fellow workers in Christ Jesus,  </a:t>
            </a:r>
            <a:r>
              <a:rPr lang="en-US" sz="3200" b="1" baseline="30000" dirty="0">
                <a:solidFill>
                  <a:srgbClr val="000000"/>
                </a:solidFill>
                <a:effectLst/>
                <a:ea typeface="Times New Roman" panose="02020603050405020304" pitchFamily="18" charset="0"/>
              </a:rPr>
              <a:t>4 </a:t>
            </a:r>
            <a:r>
              <a:rPr lang="en-US" sz="3200" dirty="0">
                <a:solidFill>
                  <a:srgbClr val="000000"/>
                </a:solidFill>
                <a:effectLst/>
                <a:ea typeface="Times New Roman" panose="02020603050405020304" pitchFamily="18" charset="0"/>
              </a:rPr>
              <a:t>who for my life risked their own necks, to whom not only do I give thanks, but also all the churches of the Gentiles; </a:t>
            </a:r>
            <a:r>
              <a:rPr lang="en-US" sz="3200" b="1" baseline="30000" dirty="0">
                <a:solidFill>
                  <a:srgbClr val="000000"/>
                </a:solidFill>
                <a:effectLst/>
                <a:ea typeface="Times New Roman" panose="02020603050405020304" pitchFamily="18" charset="0"/>
              </a:rPr>
              <a:t>5 </a:t>
            </a:r>
            <a:r>
              <a:rPr lang="en-US" sz="3200" b="1" u="sng" dirty="0">
                <a:solidFill>
                  <a:srgbClr val="002060"/>
                </a:solidFill>
                <a:effectLst/>
                <a:ea typeface="Times New Roman" panose="02020603050405020304" pitchFamily="18" charset="0"/>
              </a:rPr>
              <a:t>also greet the church that is in their house. </a:t>
            </a:r>
          </a:p>
          <a:p>
            <a:pPr marL="0" marR="0">
              <a:lnSpc>
                <a:spcPct val="107000"/>
              </a:lnSpc>
              <a:spcBef>
                <a:spcPts val="0"/>
              </a:spcBef>
              <a:spcAft>
                <a:spcPts val="800"/>
              </a:spcAft>
            </a:pPr>
            <a:endParaRPr lang="en-US" sz="3200" dirty="0">
              <a:solidFill>
                <a:schemeClr val="tx1"/>
              </a:solidFill>
            </a:endParaRPr>
          </a:p>
        </p:txBody>
      </p:sp>
      <p:sp>
        <p:nvSpPr>
          <p:cNvPr id="8" name="Rounded Rectangular Callout 11">
            <a:extLst>
              <a:ext uri="{FF2B5EF4-FFF2-40B4-BE49-F238E27FC236}">
                <a16:creationId xmlns:a16="http://schemas.microsoft.com/office/drawing/2014/main" xmlns="" id="{7CE8850C-E739-1515-8CEF-0E64B4A2561F}"/>
              </a:ext>
            </a:extLst>
          </p:cNvPr>
          <p:cNvSpPr/>
          <p:nvPr/>
        </p:nvSpPr>
        <p:spPr>
          <a:xfrm>
            <a:off x="152400" y="1181708"/>
            <a:ext cx="8001000"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“shout out” section of Romans</a:t>
            </a:r>
            <a:endParaRPr lang="en-US" sz="4000" b="1" i="1" dirty="0">
              <a:solidFill>
                <a:schemeClr val="bg1"/>
              </a:solidFill>
            </a:endParaRPr>
          </a:p>
        </p:txBody>
      </p:sp>
    </p:spTree>
    <p:extLst>
      <p:ext uri="{BB962C8B-B14F-4D97-AF65-F5344CB8AC3E}">
        <p14:creationId xmlns:p14="http://schemas.microsoft.com/office/powerpoint/2010/main" val="5500914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614716"/>
            <a:ext cx="12192000" cy="1243283"/>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5 </a:t>
            </a:r>
            <a:r>
              <a:rPr lang="en-US" sz="3200" dirty="0">
                <a:solidFill>
                  <a:srgbClr val="000000"/>
                </a:solidFill>
                <a:effectLst/>
                <a:ea typeface="Times New Roman" panose="02020603050405020304" pitchFamily="18" charset="0"/>
              </a:rPr>
              <a:t>Greet </a:t>
            </a:r>
            <a:r>
              <a:rPr lang="en-US" sz="3200" dirty="0" err="1">
                <a:solidFill>
                  <a:srgbClr val="000000"/>
                </a:solidFill>
                <a:effectLst/>
                <a:ea typeface="Times New Roman" panose="02020603050405020304" pitchFamily="18" charset="0"/>
              </a:rPr>
              <a:t>Epaenetus</a:t>
            </a:r>
            <a:r>
              <a:rPr lang="en-US" sz="3200" dirty="0">
                <a:solidFill>
                  <a:srgbClr val="000000"/>
                </a:solidFill>
                <a:effectLst/>
                <a:ea typeface="Times New Roman" panose="02020603050405020304" pitchFamily="18" charset="0"/>
              </a:rPr>
              <a:t>, my beloved, who is the first convert to Christ from Asia. </a:t>
            </a:r>
            <a:r>
              <a:rPr lang="en-US" sz="3200" dirty="0">
                <a:ea typeface="Times New Roman" panose="02020603050405020304" pitchFamily="18" charset="0"/>
              </a:rPr>
              <a:t> </a:t>
            </a:r>
            <a:r>
              <a:rPr lang="en-US" sz="3200" b="1" baseline="30000" dirty="0">
                <a:solidFill>
                  <a:srgbClr val="000000"/>
                </a:solidFill>
                <a:effectLst/>
                <a:ea typeface="Times New Roman" panose="02020603050405020304" pitchFamily="18" charset="0"/>
              </a:rPr>
              <a:t>6 </a:t>
            </a:r>
            <a:r>
              <a:rPr lang="en-US" sz="3200" dirty="0">
                <a:solidFill>
                  <a:srgbClr val="000000"/>
                </a:solidFill>
                <a:effectLst/>
                <a:ea typeface="Times New Roman" panose="02020603050405020304" pitchFamily="18" charset="0"/>
              </a:rPr>
              <a:t>Greet Mary, who has worked hard for you. </a:t>
            </a:r>
            <a:endParaRPr lang="en-US" sz="3200" dirty="0">
              <a:effectLst/>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10" name="Rounded Rectangular Callout 11">
            <a:extLst>
              <a:ext uri="{FF2B5EF4-FFF2-40B4-BE49-F238E27FC236}">
                <a16:creationId xmlns:a16="http://schemas.microsoft.com/office/drawing/2014/main" xmlns="" id="{3BF6E849-BDA5-D725-707D-8B42DD6A835E}"/>
              </a:ext>
            </a:extLst>
          </p:cNvPr>
          <p:cNvSpPr/>
          <p:nvPr/>
        </p:nvSpPr>
        <p:spPr>
          <a:xfrm>
            <a:off x="152400" y="1181708"/>
            <a:ext cx="8001000"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“shout out” section of Romans</a:t>
            </a:r>
            <a:endParaRPr lang="en-US" sz="4000" b="1" i="1" dirty="0">
              <a:solidFill>
                <a:schemeClr val="bg1"/>
              </a:solidFill>
            </a:endParaRPr>
          </a:p>
        </p:txBody>
      </p:sp>
    </p:spTree>
    <p:extLst>
      <p:ext uri="{BB962C8B-B14F-4D97-AF65-F5344CB8AC3E}">
        <p14:creationId xmlns:p14="http://schemas.microsoft.com/office/powerpoint/2010/main" val="4076491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257800"/>
            <a:ext cx="12192000" cy="16001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Greet Andronicus and </a:t>
            </a:r>
            <a:r>
              <a:rPr lang="en-US" sz="3200" dirty="0" err="1">
                <a:solidFill>
                  <a:srgbClr val="000000"/>
                </a:solidFill>
                <a:effectLst/>
                <a:ea typeface="Times New Roman" panose="02020603050405020304" pitchFamily="18" charset="0"/>
              </a:rPr>
              <a:t>Junias</a:t>
            </a:r>
            <a:r>
              <a:rPr lang="en-US" sz="3200" dirty="0">
                <a:solidFill>
                  <a:srgbClr val="000000"/>
                </a:solidFill>
                <a:effectLst/>
                <a:ea typeface="Times New Roman" panose="02020603050405020304" pitchFamily="18" charset="0"/>
              </a:rPr>
              <a:t>, my kinsmen and my fellow prisoners, who are outstanding among the apostles, who also were in Christ before me. </a:t>
            </a:r>
            <a:endParaRPr lang="en-US" sz="3200" dirty="0">
              <a:effectLst/>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10" name="Rounded Rectangular Callout 11">
            <a:extLst>
              <a:ext uri="{FF2B5EF4-FFF2-40B4-BE49-F238E27FC236}">
                <a16:creationId xmlns:a16="http://schemas.microsoft.com/office/drawing/2014/main" xmlns="" id="{3BF6E849-BDA5-D725-707D-8B42DD6A835E}"/>
              </a:ext>
            </a:extLst>
          </p:cNvPr>
          <p:cNvSpPr/>
          <p:nvPr/>
        </p:nvSpPr>
        <p:spPr>
          <a:xfrm>
            <a:off x="152400" y="1181708"/>
            <a:ext cx="8001000"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“shout out” section of Romans</a:t>
            </a:r>
            <a:endParaRPr lang="en-US" sz="4000" b="1" i="1" dirty="0">
              <a:solidFill>
                <a:schemeClr val="bg1"/>
              </a:solidFill>
            </a:endParaRPr>
          </a:p>
        </p:txBody>
      </p:sp>
    </p:spTree>
    <p:extLst>
      <p:ext uri="{BB962C8B-B14F-4D97-AF65-F5344CB8AC3E}">
        <p14:creationId xmlns:p14="http://schemas.microsoft.com/office/powerpoint/2010/main" val="67399786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257800"/>
            <a:ext cx="12192000" cy="16001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Greet Andronicus and </a:t>
            </a:r>
            <a:r>
              <a:rPr lang="en-US" sz="3200" dirty="0" err="1">
                <a:solidFill>
                  <a:srgbClr val="000000"/>
                </a:solidFill>
                <a:effectLst/>
                <a:ea typeface="Times New Roman" panose="02020603050405020304" pitchFamily="18" charset="0"/>
              </a:rPr>
              <a:t>Junias</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my kinsmen and my fellow prisoners</a:t>
            </a:r>
            <a:r>
              <a:rPr lang="en-US" sz="3200" dirty="0">
                <a:solidFill>
                  <a:srgbClr val="000000"/>
                </a:solidFill>
                <a:effectLst/>
                <a:ea typeface="Times New Roman" panose="02020603050405020304" pitchFamily="18" charset="0"/>
              </a:rPr>
              <a:t>, who are outstanding among the apostles, who also were in Christ before me. </a:t>
            </a:r>
            <a:endParaRPr lang="en-US" sz="3200" dirty="0">
              <a:effectLst/>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10" name="Rounded Rectangular Callout 11">
            <a:extLst>
              <a:ext uri="{FF2B5EF4-FFF2-40B4-BE49-F238E27FC236}">
                <a16:creationId xmlns:a16="http://schemas.microsoft.com/office/drawing/2014/main" xmlns="" id="{3BF6E849-BDA5-D725-707D-8B42DD6A835E}"/>
              </a:ext>
            </a:extLst>
          </p:cNvPr>
          <p:cNvSpPr/>
          <p:nvPr/>
        </p:nvSpPr>
        <p:spPr>
          <a:xfrm>
            <a:off x="152400" y="1181708"/>
            <a:ext cx="8001000"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“shout out” section of Romans</a:t>
            </a:r>
            <a:endParaRPr lang="en-US" sz="4000" b="1" i="1" dirty="0">
              <a:solidFill>
                <a:schemeClr val="bg1"/>
              </a:solidFill>
            </a:endParaRPr>
          </a:p>
        </p:txBody>
      </p:sp>
    </p:spTree>
    <p:extLst>
      <p:ext uri="{BB962C8B-B14F-4D97-AF65-F5344CB8AC3E}">
        <p14:creationId xmlns:p14="http://schemas.microsoft.com/office/powerpoint/2010/main" val="4444253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257800"/>
            <a:ext cx="12192000" cy="16001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Greet Andronicus and </a:t>
            </a:r>
            <a:r>
              <a:rPr lang="en-US" sz="3200" dirty="0" err="1">
                <a:solidFill>
                  <a:srgbClr val="000000"/>
                </a:solidFill>
                <a:effectLst/>
                <a:ea typeface="Times New Roman" panose="02020603050405020304" pitchFamily="18" charset="0"/>
              </a:rPr>
              <a:t>Junias</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my kinsmen and my fellow prisoners</a:t>
            </a:r>
            <a:r>
              <a:rPr lang="en-US" sz="3200" dirty="0">
                <a:solidFill>
                  <a:srgbClr val="000000"/>
                </a:solidFill>
                <a:effectLst/>
                <a:ea typeface="Times New Roman" panose="02020603050405020304" pitchFamily="18" charset="0"/>
              </a:rPr>
              <a:t>, who are outstanding among the apostles, </a:t>
            </a:r>
            <a:r>
              <a:rPr lang="en-US" sz="3200" b="1" u="sng" dirty="0">
                <a:solidFill>
                  <a:srgbClr val="002060"/>
                </a:solidFill>
                <a:effectLst/>
                <a:ea typeface="Times New Roman" panose="02020603050405020304" pitchFamily="18" charset="0"/>
              </a:rPr>
              <a:t>who also were in Christ before me. </a:t>
            </a: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10" name="Rounded Rectangular Callout 11">
            <a:extLst>
              <a:ext uri="{FF2B5EF4-FFF2-40B4-BE49-F238E27FC236}">
                <a16:creationId xmlns:a16="http://schemas.microsoft.com/office/drawing/2014/main" xmlns="" id="{3BF6E849-BDA5-D725-707D-8B42DD6A835E}"/>
              </a:ext>
            </a:extLst>
          </p:cNvPr>
          <p:cNvSpPr/>
          <p:nvPr/>
        </p:nvSpPr>
        <p:spPr>
          <a:xfrm>
            <a:off x="152400" y="1181708"/>
            <a:ext cx="8001000"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“shout out” section of Romans</a:t>
            </a:r>
            <a:endParaRPr lang="en-US" sz="4000" b="1" i="1" dirty="0">
              <a:solidFill>
                <a:schemeClr val="bg1"/>
              </a:solidFill>
            </a:endParaRPr>
          </a:p>
        </p:txBody>
      </p:sp>
    </p:spTree>
    <p:extLst>
      <p:ext uri="{BB962C8B-B14F-4D97-AF65-F5344CB8AC3E}">
        <p14:creationId xmlns:p14="http://schemas.microsoft.com/office/powerpoint/2010/main" val="9275734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257800"/>
            <a:ext cx="12192000" cy="16001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7 </a:t>
            </a:r>
            <a:r>
              <a:rPr lang="en-US" sz="3200" dirty="0">
                <a:solidFill>
                  <a:srgbClr val="000000"/>
                </a:solidFill>
                <a:effectLst/>
                <a:ea typeface="Times New Roman" panose="02020603050405020304" pitchFamily="18" charset="0"/>
              </a:rPr>
              <a:t>Greet Andronicus and </a:t>
            </a:r>
            <a:r>
              <a:rPr lang="en-US" sz="3200" dirty="0" err="1">
                <a:solidFill>
                  <a:srgbClr val="000000"/>
                </a:solidFill>
                <a:effectLst/>
                <a:ea typeface="Times New Roman" panose="02020603050405020304" pitchFamily="18" charset="0"/>
              </a:rPr>
              <a:t>Junias</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my kinsmen and my fellow prisoners</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who are outstanding among the apostles</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who also were in Christ before me. </a:t>
            </a: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2B99DC5F-5606-C0C7-F0D4-2FC438FDF7A3}"/>
              </a:ext>
            </a:extLst>
          </p:cNvPr>
          <p:cNvSpPr/>
          <p:nvPr/>
        </p:nvSpPr>
        <p:spPr>
          <a:xfrm>
            <a:off x="190500" y="2877538"/>
            <a:ext cx="11811000" cy="125664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err="1">
                <a:solidFill>
                  <a:schemeClr val="bg1"/>
                </a:solidFill>
              </a:rPr>
              <a:t>Junias</a:t>
            </a:r>
            <a:r>
              <a:rPr lang="en-US" sz="3600" b="1" dirty="0">
                <a:solidFill>
                  <a:schemeClr val="bg1"/>
                </a:solidFill>
              </a:rPr>
              <a:t> evidently held the role of church planter / leader, </a:t>
            </a:r>
          </a:p>
          <a:p>
            <a:pPr algn="ctr" fontAlgn="auto">
              <a:spcBef>
                <a:spcPts val="0"/>
              </a:spcBef>
              <a:spcAft>
                <a:spcPts val="0"/>
              </a:spcAft>
              <a:defRPr/>
            </a:pPr>
            <a:r>
              <a:rPr lang="en-US" sz="3600" b="1" dirty="0">
                <a:solidFill>
                  <a:schemeClr val="bg1"/>
                </a:solidFill>
              </a:rPr>
              <a:t>and was held in high regard at that!</a:t>
            </a:r>
            <a:endParaRPr lang="en-US" sz="3600" b="1" i="1" dirty="0">
              <a:solidFill>
                <a:schemeClr val="bg1"/>
              </a:solidFill>
            </a:endParaRPr>
          </a:p>
        </p:txBody>
      </p:sp>
      <p:sp>
        <p:nvSpPr>
          <p:cNvPr id="5" name="Rounded Rectangular Callout 11">
            <a:extLst>
              <a:ext uri="{FF2B5EF4-FFF2-40B4-BE49-F238E27FC236}">
                <a16:creationId xmlns:a16="http://schemas.microsoft.com/office/drawing/2014/main" xmlns="" id="{A6813D96-8C62-45E0-DA94-CC7D2640864D}"/>
              </a:ext>
            </a:extLst>
          </p:cNvPr>
          <p:cNvSpPr/>
          <p:nvPr/>
        </p:nvSpPr>
        <p:spPr>
          <a:xfrm>
            <a:off x="1524000" y="4293562"/>
            <a:ext cx="9220200" cy="80485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Women played a key role in the early church</a:t>
            </a:r>
            <a:endParaRPr lang="en-US" sz="3600" b="1" i="1" dirty="0">
              <a:solidFill>
                <a:schemeClr val="bg1"/>
              </a:solidFill>
            </a:endParaRPr>
          </a:p>
        </p:txBody>
      </p:sp>
      <p:sp>
        <p:nvSpPr>
          <p:cNvPr id="7" name="Rounded Rectangular Callout 11">
            <a:extLst>
              <a:ext uri="{FF2B5EF4-FFF2-40B4-BE49-F238E27FC236}">
                <a16:creationId xmlns:a16="http://schemas.microsoft.com/office/drawing/2014/main" xmlns="" id="{4F2231F8-FF18-F1CE-DBFB-D7E80AAC0070}"/>
              </a:ext>
            </a:extLst>
          </p:cNvPr>
          <p:cNvSpPr/>
          <p:nvPr/>
        </p:nvSpPr>
        <p:spPr>
          <a:xfrm>
            <a:off x="152400" y="1181708"/>
            <a:ext cx="8001000"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“shout out” section of Romans</a:t>
            </a:r>
            <a:endParaRPr lang="en-US" sz="4000" b="1" i="1" dirty="0">
              <a:solidFill>
                <a:schemeClr val="bg1"/>
              </a:solidFill>
            </a:endParaRPr>
          </a:p>
        </p:txBody>
      </p:sp>
    </p:spTree>
    <p:extLst>
      <p:ext uri="{BB962C8B-B14F-4D97-AF65-F5344CB8AC3E}">
        <p14:creationId xmlns:p14="http://schemas.microsoft.com/office/powerpoint/2010/main" val="4188181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6623448-2B06-6667-C658-0BB647CA534F}"/>
              </a:ext>
            </a:extLst>
          </p:cNvPr>
          <p:cNvSpPr/>
          <p:nvPr/>
        </p:nvSpPr>
        <p:spPr>
          <a:xfrm>
            <a:off x="0" y="4191000"/>
            <a:ext cx="12192000" cy="26669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14 </a:t>
            </a:r>
            <a:r>
              <a:rPr lang="en-US" sz="3200" dirty="0">
                <a:solidFill>
                  <a:schemeClr val="tx1"/>
                </a:solidFill>
              </a:rPr>
              <a:t>And concerning you, my brethren, I myself also am convinced that you yourselves are full of goodness, filled with all knowledge and able also to admonish one another. </a:t>
            </a:r>
            <a:r>
              <a:rPr lang="en-US" sz="3200" b="1" baseline="30000" dirty="0">
                <a:solidFill>
                  <a:schemeClr val="tx1"/>
                </a:solidFill>
              </a:rPr>
              <a:t>15 </a:t>
            </a:r>
            <a:r>
              <a:rPr lang="en-US" sz="3200" b="1" u="sng" dirty="0">
                <a:solidFill>
                  <a:srgbClr val="002060"/>
                </a:solidFill>
              </a:rPr>
              <a:t>But I have written very boldly </a:t>
            </a:r>
            <a:r>
              <a:rPr lang="en-US" sz="3100" b="1" u="sng" dirty="0">
                <a:solidFill>
                  <a:srgbClr val="002060"/>
                </a:solidFill>
              </a:rPr>
              <a:t>to you on some points so as to remind you again</a:t>
            </a:r>
            <a:r>
              <a:rPr lang="en-US" sz="3200" dirty="0">
                <a:solidFill>
                  <a:schemeClr val="tx1"/>
                </a:solidFill>
              </a:rPr>
              <a:t>, because of the grace that was given me from God,</a:t>
            </a:r>
          </a:p>
          <a:p>
            <a:pPr marL="0" marR="0">
              <a:lnSpc>
                <a:spcPct val="107000"/>
              </a:lnSpc>
              <a:spcBef>
                <a:spcPts val="0"/>
              </a:spcBef>
              <a:spcAft>
                <a:spcPts val="800"/>
              </a:spcAft>
            </a:pPr>
            <a:endParaRPr lang="en-US" sz="3200" dirty="0">
              <a:solidFill>
                <a:schemeClr val="tx1"/>
              </a:solidFill>
            </a:endParaRPr>
          </a:p>
        </p:txBody>
      </p:sp>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Tree>
    <p:extLst>
      <p:ext uri="{BB962C8B-B14F-4D97-AF65-F5344CB8AC3E}">
        <p14:creationId xmlns:p14="http://schemas.microsoft.com/office/powerpoint/2010/main" val="37139720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8 </a:t>
            </a:r>
            <a:r>
              <a:rPr lang="en-US" sz="3200" dirty="0">
                <a:solidFill>
                  <a:srgbClr val="000000"/>
                </a:solidFill>
                <a:effectLst/>
                <a:ea typeface="Times New Roman" panose="02020603050405020304" pitchFamily="18" charset="0"/>
              </a:rPr>
              <a:t>Greet </a:t>
            </a:r>
            <a:r>
              <a:rPr lang="en-US" sz="3200" dirty="0" err="1">
                <a:solidFill>
                  <a:srgbClr val="000000"/>
                </a:solidFill>
                <a:effectLst/>
                <a:ea typeface="Times New Roman" panose="02020603050405020304" pitchFamily="18" charset="0"/>
              </a:rPr>
              <a:t>Ampliatus</a:t>
            </a:r>
            <a:r>
              <a:rPr lang="en-US" sz="3200" dirty="0">
                <a:solidFill>
                  <a:srgbClr val="000000"/>
                </a:solidFill>
                <a:effectLst/>
                <a:ea typeface="Times New Roman" panose="02020603050405020304" pitchFamily="18" charset="0"/>
              </a:rPr>
              <a:t>, my beloved in the Lord.  </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Greet </a:t>
            </a:r>
            <a:r>
              <a:rPr lang="en-US" sz="3200" dirty="0" err="1">
                <a:solidFill>
                  <a:srgbClr val="000000"/>
                </a:solidFill>
                <a:effectLst/>
                <a:ea typeface="Times New Roman" panose="02020603050405020304" pitchFamily="18" charset="0"/>
              </a:rPr>
              <a:t>Urbanus</a:t>
            </a:r>
            <a:r>
              <a:rPr lang="en-US" sz="3200" dirty="0">
                <a:solidFill>
                  <a:srgbClr val="000000"/>
                </a:solidFill>
                <a:effectLst/>
                <a:ea typeface="Times New Roman" panose="02020603050405020304" pitchFamily="18" charset="0"/>
              </a:rPr>
              <a:t>, our fellow worker in Christ, and Stachys my beloved</a:t>
            </a:r>
            <a:r>
              <a:rPr lang="en-US" sz="3200" dirty="0">
                <a:ea typeface="Times New Roman" panose="02020603050405020304" pitchFamily="18" charset="0"/>
              </a:rPr>
              <a:t>.</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10 </a:t>
            </a:r>
            <a:r>
              <a:rPr lang="en-US" sz="3200" dirty="0">
                <a:solidFill>
                  <a:srgbClr val="000000"/>
                </a:solidFill>
                <a:effectLst/>
                <a:ea typeface="Times New Roman" panose="02020603050405020304" pitchFamily="18" charset="0"/>
              </a:rPr>
              <a:t>Greet Apelles, the approved in Christ. </a:t>
            </a:r>
            <a:r>
              <a:rPr lang="en-US" sz="3200" b="1" baseline="30000" dirty="0">
                <a:solidFill>
                  <a:srgbClr val="000000"/>
                </a:solidFill>
                <a:effectLst/>
                <a:ea typeface="Times New Roman" panose="02020603050405020304" pitchFamily="18" charset="0"/>
              </a:rPr>
              <a:t>11 </a:t>
            </a:r>
            <a:r>
              <a:rPr lang="en-US" sz="3200" dirty="0">
                <a:solidFill>
                  <a:srgbClr val="000000"/>
                </a:solidFill>
                <a:effectLst/>
                <a:ea typeface="Times New Roman" panose="02020603050405020304" pitchFamily="18" charset="0"/>
              </a:rPr>
              <a:t>Greet </a:t>
            </a:r>
            <a:r>
              <a:rPr lang="en-US" sz="3200" dirty="0" err="1">
                <a:solidFill>
                  <a:srgbClr val="000000"/>
                </a:solidFill>
                <a:effectLst/>
                <a:ea typeface="Times New Roman" panose="02020603050405020304" pitchFamily="18" charset="0"/>
              </a:rPr>
              <a:t>Herodion</a:t>
            </a:r>
            <a:r>
              <a:rPr lang="en-US" sz="3200" dirty="0">
                <a:solidFill>
                  <a:srgbClr val="000000"/>
                </a:solidFill>
                <a:effectLst/>
                <a:ea typeface="Times New Roman" panose="02020603050405020304" pitchFamily="18" charset="0"/>
              </a:rPr>
              <a:t>, my kinsman. </a:t>
            </a:r>
            <a:endParaRPr lang="en-US" sz="3200" dirty="0">
              <a:effectLst/>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1C6EB148-20E8-7BF7-0243-DDB18B3AA8DA}"/>
              </a:ext>
            </a:extLst>
          </p:cNvPr>
          <p:cNvSpPr/>
          <p:nvPr/>
        </p:nvSpPr>
        <p:spPr>
          <a:xfrm>
            <a:off x="1485900" y="3555218"/>
            <a:ext cx="9220200" cy="80485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Slaves played key roles in the early church</a:t>
            </a:r>
            <a:endParaRPr lang="en-US" sz="3600" b="1" i="1" dirty="0">
              <a:solidFill>
                <a:schemeClr val="bg1"/>
              </a:solidFill>
            </a:endParaRPr>
          </a:p>
        </p:txBody>
      </p:sp>
      <p:sp>
        <p:nvSpPr>
          <p:cNvPr id="8" name="Rounded Rectangular Callout 11">
            <a:extLst>
              <a:ext uri="{FF2B5EF4-FFF2-40B4-BE49-F238E27FC236}">
                <a16:creationId xmlns:a16="http://schemas.microsoft.com/office/drawing/2014/main" xmlns="" id="{B66F3642-4091-E761-805F-E5CBE79AA331}"/>
              </a:ext>
            </a:extLst>
          </p:cNvPr>
          <p:cNvSpPr/>
          <p:nvPr/>
        </p:nvSpPr>
        <p:spPr>
          <a:xfrm>
            <a:off x="152400" y="1181708"/>
            <a:ext cx="8001000"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“shout out” section of Romans</a:t>
            </a:r>
            <a:endParaRPr lang="en-US" sz="4000" b="1" i="1" dirty="0">
              <a:solidFill>
                <a:schemeClr val="bg1"/>
              </a:solidFill>
            </a:endParaRPr>
          </a:p>
        </p:txBody>
      </p:sp>
    </p:spTree>
    <p:extLst>
      <p:ext uri="{BB962C8B-B14F-4D97-AF65-F5344CB8AC3E}">
        <p14:creationId xmlns:p14="http://schemas.microsoft.com/office/powerpoint/2010/main" val="1657825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4815226"/>
            <a:ext cx="12192000" cy="204277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kern="100" baseline="30000" dirty="0">
                <a:solidFill>
                  <a:srgbClr val="000000"/>
                </a:solidFill>
                <a:ea typeface="Calibri" panose="020F0502020204030204" pitchFamily="34" charset="0"/>
                <a:cs typeface="Calibri" panose="020F0502020204030204" pitchFamily="34" charset="0"/>
              </a:rPr>
              <a:t>11</a:t>
            </a:r>
            <a:r>
              <a:rPr lang="en-US" sz="3200" b="1"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Greet those of the household of Narcissus, who are in the Lord. </a:t>
            </a:r>
            <a:r>
              <a:rPr lang="en-US" sz="3200" b="1" baseline="30000" dirty="0">
                <a:solidFill>
                  <a:srgbClr val="000000"/>
                </a:solidFill>
                <a:effectLst/>
                <a:ea typeface="Times New Roman" panose="02020603050405020304" pitchFamily="18" charset="0"/>
              </a:rPr>
              <a:t>12 </a:t>
            </a:r>
            <a:r>
              <a:rPr lang="en-US" sz="3200" dirty="0">
                <a:solidFill>
                  <a:srgbClr val="000000"/>
                </a:solidFill>
                <a:effectLst/>
                <a:ea typeface="Times New Roman" panose="02020603050405020304" pitchFamily="18" charset="0"/>
              </a:rPr>
              <a:t>Greet </a:t>
            </a:r>
            <a:r>
              <a:rPr lang="en-US" sz="3200" dirty="0" err="1">
                <a:solidFill>
                  <a:srgbClr val="000000"/>
                </a:solidFill>
                <a:effectLst/>
                <a:ea typeface="Times New Roman" panose="02020603050405020304" pitchFamily="18" charset="0"/>
              </a:rPr>
              <a:t>Tryphaena</a:t>
            </a:r>
            <a:r>
              <a:rPr lang="en-US" sz="3200" dirty="0">
                <a:solidFill>
                  <a:srgbClr val="000000"/>
                </a:solidFill>
                <a:effectLst/>
                <a:ea typeface="Times New Roman" panose="02020603050405020304" pitchFamily="18" charset="0"/>
              </a:rPr>
              <a:t> and Tryphosa, workers in the Lord. Greet Persis the beloved, who has worked hard in the Lord. </a:t>
            </a:r>
            <a:r>
              <a:rPr lang="en-US" sz="3200" b="1" baseline="30000" dirty="0">
                <a:solidFill>
                  <a:srgbClr val="000000"/>
                </a:solidFill>
                <a:effectLst/>
                <a:ea typeface="Times New Roman" panose="02020603050405020304" pitchFamily="18" charset="0"/>
              </a:rPr>
              <a:t>13 </a:t>
            </a:r>
            <a:r>
              <a:rPr lang="en-US" sz="3200" dirty="0">
                <a:solidFill>
                  <a:srgbClr val="000000"/>
                </a:solidFill>
                <a:effectLst/>
                <a:ea typeface="Times New Roman" panose="02020603050405020304" pitchFamily="18" charset="0"/>
              </a:rPr>
              <a:t>Greet Rufus, a choice man in the Lord, also his mother and mine. </a:t>
            </a: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C6CD2C92-8035-1FC7-65A7-93F062B63DC3}"/>
              </a:ext>
            </a:extLst>
          </p:cNvPr>
          <p:cNvSpPr/>
          <p:nvPr/>
        </p:nvSpPr>
        <p:spPr>
          <a:xfrm>
            <a:off x="152400" y="1181708"/>
            <a:ext cx="8001000"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“shout out” section of Romans</a:t>
            </a:r>
            <a:endParaRPr lang="en-US" sz="4000" b="1" i="1" dirty="0">
              <a:solidFill>
                <a:schemeClr val="bg1"/>
              </a:solidFill>
            </a:endParaRPr>
          </a:p>
        </p:txBody>
      </p:sp>
    </p:spTree>
    <p:extLst>
      <p:ext uri="{BB962C8B-B14F-4D97-AF65-F5344CB8AC3E}">
        <p14:creationId xmlns:p14="http://schemas.microsoft.com/office/powerpoint/2010/main" val="28770937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14 </a:t>
            </a:r>
            <a:r>
              <a:rPr lang="en-US" sz="3200" dirty="0">
                <a:solidFill>
                  <a:srgbClr val="000000"/>
                </a:solidFill>
                <a:effectLst/>
                <a:ea typeface="Times New Roman" panose="02020603050405020304" pitchFamily="18" charset="0"/>
              </a:rPr>
              <a:t>Greet </a:t>
            </a:r>
            <a:r>
              <a:rPr lang="en-US" sz="3200" dirty="0" err="1">
                <a:solidFill>
                  <a:srgbClr val="000000"/>
                </a:solidFill>
                <a:effectLst/>
                <a:ea typeface="Times New Roman" panose="02020603050405020304" pitchFamily="18" charset="0"/>
              </a:rPr>
              <a:t>Asyncritus</a:t>
            </a:r>
            <a:r>
              <a:rPr lang="en-US" sz="3200" dirty="0">
                <a:solidFill>
                  <a:srgbClr val="000000"/>
                </a:solidFill>
                <a:effectLst/>
                <a:ea typeface="Times New Roman" panose="02020603050405020304" pitchFamily="18" charset="0"/>
              </a:rPr>
              <a:t>, </a:t>
            </a:r>
            <a:r>
              <a:rPr lang="en-US" sz="3200" dirty="0" err="1">
                <a:solidFill>
                  <a:srgbClr val="000000"/>
                </a:solidFill>
                <a:effectLst/>
                <a:ea typeface="Times New Roman" panose="02020603050405020304" pitchFamily="18" charset="0"/>
              </a:rPr>
              <a:t>Phlegon</a:t>
            </a:r>
            <a:r>
              <a:rPr lang="en-US" sz="3200" dirty="0">
                <a:solidFill>
                  <a:srgbClr val="000000"/>
                </a:solidFill>
                <a:effectLst/>
                <a:ea typeface="Times New Roman" panose="02020603050405020304" pitchFamily="18" charset="0"/>
              </a:rPr>
              <a:t>, Hermes, </a:t>
            </a:r>
            <a:r>
              <a:rPr lang="en-US" sz="3200" dirty="0" err="1">
                <a:solidFill>
                  <a:srgbClr val="000000"/>
                </a:solidFill>
                <a:effectLst/>
                <a:ea typeface="Times New Roman" panose="02020603050405020304" pitchFamily="18" charset="0"/>
              </a:rPr>
              <a:t>Patrobas</a:t>
            </a:r>
            <a:r>
              <a:rPr lang="en-US" sz="3200" dirty="0">
                <a:solidFill>
                  <a:srgbClr val="000000"/>
                </a:solidFill>
                <a:effectLst/>
                <a:ea typeface="Times New Roman" panose="02020603050405020304" pitchFamily="18" charset="0"/>
              </a:rPr>
              <a:t>, </a:t>
            </a:r>
            <a:r>
              <a:rPr lang="en-US" sz="3200" dirty="0" err="1">
                <a:solidFill>
                  <a:srgbClr val="000000"/>
                </a:solidFill>
                <a:effectLst/>
                <a:ea typeface="Times New Roman" panose="02020603050405020304" pitchFamily="18" charset="0"/>
              </a:rPr>
              <a:t>Hermas</a:t>
            </a:r>
            <a:r>
              <a:rPr lang="en-US" sz="3200" dirty="0">
                <a:solidFill>
                  <a:srgbClr val="000000"/>
                </a:solidFill>
                <a:effectLst/>
                <a:ea typeface="Times New Roman" panose="02020603050405020304" pitchFamily="18" charset="0"/>
              </a:rPr>
              <a:t> and the brethren with them. </a:t>
            </a:r>
            <a:r>
              <a:rPr lang="en-US" sz="3200" b="1" baseline="30000" dirty="0">
                <a:solidFill>
                  <a:srgbClr val="000000"/>
                </a:solidFill>
                <a:effectLst/>
                <a:ea typeface="Times New Roman" panose="02020603050405020304" pitchFamily="18" charset="0"/>
              </a:rPr>
              <a:t>15 </a:t>
            </a:r>
            <a:r>
              <a:rPr lang="en-US" sz="3200" dirty="0">
                <a:solidFill>
                  <a:srgbClr val="000000"/>
                </a:solidFill>
                <a:effectLst/>
                <a:ea typeface="Times New Roman" panose="02020603050405020304" pitchFamily="18" charset="0"/>
              </a:rPr>
              <a:t>Greet </a:t>
            </a:r>
            <a:r>
              <a:rPr lang="en-US" sz="3200" dirty="0" err="1">
                <a:solidFill>
                  <a:srgbClr val="000000"/>
                </a:solidFill>
                <a:effectLst/>
                <a:ea typeface="Times New Roman" panose="02020603050405020304" pitchFamily="18" charset="0"/>
              </a:rPr>
              <a:t>Philologus</a:t>
            </a:r>
            <a:r>
              <a:rPr lang="en-US" sz="3200" dirty="0">
                <a:solidFill>
                  <a:srgbClr val="000000"/>
                </a:solidFill>
                <a:effectLst/>
                <a:ea typeface="Times New Roman" panose="02020603050405020304" pitchFamily="18" charset="0"/>
              </a:rPr>
              <a:t> and Julia, Nereus and his sister, and </a:t>
            </a:r>
            <a:r>
              <a:rPr lang="en-US" sz="3200" dirty="0" err="1">
                <a:solidFill>
                  <a:srgbClr val="000000"/>
                </a:solidFill>
                <a:effectLst/>
                <a:ea typeface="Times New Roman" panose="02020603050405020304" pitchFamily="18" charset="0"/>
              </a:rPr>
              <a:t>Olympas</a:t>
            </a:r>
            <a:r>
              <a:rPr lang="en-US" sz="3200" dirty="0">
                <a:solidFill>
                  <a:srgbClr val="000000"/>
                </a:solidFill>
                <a:effectLst/>
                <a:ea typeface="Times New Roman" panose="02020603050405020304" pitchFamily="18" charset="0"/>
              </a:rPr>
              <a:t>, and all the </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saints who are with them. </a:t>
            </a: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116ECEB0-0B44-7087-44F2-5AA0DA348B17}"/>
              </a:ext>
            </a:extLst>
          </p:cNvPr>
          <p:cNvSpPr/>
          <p:nvPr/>
        </p:nvSpPr>
        <p:spPr>
          <a:xfrm>
            <a:off x="1981200" y="2857499"/>
            <a:ext cx="8458200" cy="1600200"/>
          </a:xfrm>
          <a:prstGeom prst="wedgeRoundRectCallout">
            <a:avLst>
              <a:gd name="adj1" fmla="val -21927"/>
              <a:gd name="adj2" fmla="val 49596"/>
              <a:gd name="adj3" fmla="val 16667"/>
            </a:avLst>
          </a:prstGeom>
          <a:solidFill>
            <a:schemeClr val="tx1">
              <a:alpha val="7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9600" b="1" i="1" dirty="0">
                <a:solidFill>
                  <a:schemeClr val="bg1"/>
                </a:solidFill>
              </a:rPr>
              <a:t>Who Cares??</a:t>
            </a:r>
          </a:p>
        </p:txBody>
      </p:sp>
      <p:sp>
        <p:nvSpPr>
          <p:cNvPr id="5" name="Rounded Rectangular Callout 11">
            <a:extLst>
              <a:ext uri="{FF2B5EF4-FFF2-40B4-BE49-F238E27FC236}">
                <a16:creationId xmlns:a16="http://schemas.microsoft.com/office/drawing/2014/main" xmlns="" id="{65262449-CA5A-EE93-83C7-20C52F5F9DBC}"/>
              </a:ext>
            </a:extLst>
          </p:cNvPr>
          <p:cNvSpPr/>
          <p:nvPr/>
        </p:nvSpPr>
        <p:spPr>
          <a:xfrm>
            <a:off x="152400" y="1181708"/>
            <a:ext cx="8001000" cy="79949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“shout out” section of Romans</a:t>
            </a:r>
            <a:endParaRPr lang="en-US" sz="4000" b="1" i="1" dirty="0">
              <a:solidFill>
                <a:schemeClr val="bg1"/>
              </a:solidFill>
            </a:endParaRPr>
          </a:p>
        </p:txBody>
      </p:sp>
    </p:spTree>
    <p:extLst>
      <p:ext uri="{BB962C8B-B14F-4D97-AF65-F5344CB8AC3E}">
        <p14:creationId xmlns:p14="http://schemas.microsoft.com/office/powerpoint/2010/main" val="1006644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14 </a:t>
            </a:r>
            <a:r>
              <a:rPr lang="en-US" sz="3200" dirty="0">
                <a:solidFill>
                  <a:srgbClr val="000000"/>
                </a:solidFill>
                <a:effectLst/>
                <a:ea typeface="Times New Roman" panose="02020603050405020304" pitchFamily="18" charset="0"/>
              </a:rPr>
              <a:t>Greet </a:t>
            </a:r>
            <a:r>
              <a:rPr lang="en-US" sz="3200" dirty="0" err="1">
                <a:solidFill>
                  <a:srgbClr val="000000"/>
                </a:solidFill>
                <a:effectLst/>
                <a:ea typeface="Times New Roman" panose="02020603050405020304" pitchFamily="18" charset="0"/>
              </a:rPr>
              <a:t>Asyncritus</a:t>
            </a:r>
            <a:r>
              <a:rPr lang="en-US" sz="3200" dirty="0">
                <a:solidFill>
                  <a:srgbClr val="000000"/>
                </a:solidFill>
                <a:effectLst/>
                <a:ea typeface="Times New Roman" panose="02020603050405020304" pitchFamily="18" charset="0"/>
              </a:rPr>
              <a:t>, </a:t>
            </a:r>
            <a:r>
              <a:rPr lang="en-US" sz="3200" dirty="0" err="1">
                <a:solidFill>
                  <a:srgbClr val="000000"/>
                </a:solidFill>
                <a:effectLst/>
                <a:ea typeface="Times New Roman" panose="02020603050405020304" pitchFamily="18" charset="0"/>
              </a:rPr>
              <a:t>Phlegon</a:t>
            </a:r>
            <a:r>
              <a:rPr lang="en-US" sz="3200" dirty="0">
                <a:solidFill>
                  <a:srgbClr val="000000"/>
                </a:solidFill>
                <a:effectLst/>
                <a:ea typeface="Times New Roman" panose="02020603050405020304" pitchFamily="18" charset="0"/>
              </a:rPr>
              <a:t>, Hermes, </a:t>
            </a:r>
            <a:r>
              <a:rPr lang="en-US" sz="3200" dirty="0" err="1">
                <a:solidFill>
                  <a:srgbClr val="000000"/>
                </a:solidFill>
                <a:effectLst/>
                <a:ea typeface="Times New Roman" panose="02020603050405020304" pitchFamily="18" charset="0"/>
              </a:rPr>
              <a:t>Patrobas</a:t>
            </a:r>
            <a:r>
              <a:rPr lang="en-US" sz="3200" dirty="0">
                <a:solidFill>
                  <a:srgbClr val="000000"/>
                </a:solidFill>
                <a:effectLst/>
                <a:ea typeface="Times New Roman" panose="02020603050405020304" pitchFamily="18" charset="0"/>
              </a:rPr>
              <a:t>, </a:t>
            </a:r>
            <a:r>
              <a:rPr lang="en-US" sz="3200" dirty="0" err="1">
                <a:solidFill>
                  <a:srgbClr val="000000"/>
                </a:solidFill>
                <a:effectLst/>
                <a:ea typeface="Times New Roman" panose="02020603050405020304" pitchFamily="18" charset="0"/>
              </a:rPr>
              <a:t>Hermas</a:t>
            </a:r>
            <a:r>
              <a:rPr lang="en-US" sz="3200" dirty="0">
                <a:solidFill>
                  <a:srgbClr val="000000"/>
                </a:solidFill>
                <a:effectLst/>
                <a:ea typeface="Times New Roman" panose="02020603050405020304" pitchFamily="18" charset="0"/>
              </a:rPr>
              <a:t> and the brethren with them. </a:t>
            </a:r>
            <a:r>
              <a:rPr lang="en-US" sz="3200" b="1" baseline="30000" dirty="0">
                <a:solidFill>
                  <a:srgbClr val="000000"/>
                </a:solidFill>
                <a:effectLst/>
                <a:ea typeface="Times New Roman" panose="02020603050405020304" pitchFamily="18" charset="0"/>
              </a:rPr>
              <a:t>15 </a:t>
            </a:r>
            <a:r>
              <a:rPr lang="en-US" sz="3200" dirty="0">
                <a:solidFill>
                  <a:srgbClr val="000000"/>
                </a:solidFill>
                <a:effectLst/>
                <a:ea typeface="Times New Roman" panose="02020603050405020304" pitchFamily="18" charset="0"/>
              </a:rPr>
              <a:t>Greet </a:t>
            </a:r>
            <a:r>
              <a:rPr lang="en-US" sz="3200" dirty="0" err="1">
                <a:solidFill>
                  <a:srgbClr val="000000"/>
                </a:solidFill>
                <a:effectLst/>
                <a:ea typeface="Times New Roman" panose="02020603050405020304" pitchFamily="18" charset="0"/>
              </a:rPr>
              <a:t>Philologus</a:t>
            </a:r>
            <a:r>
              <a:rPr lang="en-US" sz="3200" dirty="0">
                <a:solidFill>
                  <a:srgbClr val="000000"/>
                </a:solidFill>
                <a:effectLst/>
                <a:ea typeface="Times New Roman" panose="02020603050405020304" pitchFamily="18" charset="0"/>
              </a:rPr>
              <a:t> and Julia, Nereus and his sister, and </a:t>
            </a:r>
            <a:r>
              <a:rPr lang="en-US" sz="3200" dirty="0" err="1">
                <a:solidFill>
                  <a:srgbClr val="000000"/>
                </a:solidFill>
                <a:effectLst/>
                <a:ea typeface="Times New Roman" panose="02020603050405020304" pitchFamily="18" charset="0"/>
              </a:rPr>
              <a:t>Olympas</a:t>
            </a:r>
            <a:r>
              <a:rPr lang="en-US" sz="3200" dirty="0">
                <a:solidFill>
                  <a:srgbClr val="000000"/>
                </a:solidFill>
                <a:effectLst/>
                <a:ea typeface="Times New Roman" panose="02020603050405020304" pitchFamily="18" charset="0"/>
              </a:rPr>
              <a:t>, and all the </a:t>
            </a:r>
            <a:r>
              <a:rPr lang="en-US" sz="3200" baseline="30000" dirty="0">
                <a:solidFill>
                  <a:srgbClr val="00000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saints who are with them. </a:t>
            </a: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531C1BB2-817F-9E4B-8FCF-28A9EE1CCF6F}"/>
              </a:ext>
            </a:extLst>
          </p:cNvPr>
          <p:cNvSpPr/>
          <p:nvPr/>
        </p:nvSpPr>
        <p:spPr>
          <a:xfrm>
            <a:off x="228600" y="1073480"/>
            <a:ext cx="9525000" cy="143444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#7 The mission is accomplished through a multitude of ordinary people</a:t>
            </a:r>
            <a:endParaRPr lang="en-US" sz="4400" b="1" i="1" dirty="0">
              <a:solidFill>
                <a:schemeClr val="bg1"/>
              </a:solidFill>
            </a:endParaRPr>
          </a:p>
        </p:txBody>
      </p:sp>
      <p:sp>
        <p:nvSpPr>
          <p:cNvPr id="8" name="Rounded Rectangular Callout 11">
            <a:extLst>
              <a:ext uri="{FF2B5EF4-FFF2-40B4-BE49-F238E27FC236}">
                <a16:creationId xmlns:a16="http://schemas.microsoft.com/office/drawing/2014/main" xmlns="" id="{4F108878-2C2E-1B50-1976-E9A52BB9E1AE}"/>
              </a:ext>
            </a:extLst>
          </p:cNvPr>
          <p:cNvSpPr/>
          <p:nvPr/>
        </p:nvSpPr>
        <p:spPr>
          <a:xfrm>
            <a:off x="1371600" y="2741885"/>
            <a:ext cx="10515600" cy="75531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solidFill>
                  <a:schemeClr val="bg1"/>
                </a:solidFill>
              </a:rPr>
              <a:t>How this would have stood out in ancient Rome!</a:t>
            </a:r>
            <a:endParaRPr lang="en-US" sz="3600" b="1" i="1" dirty="0">
              <a:solidFill>
                <a:schemeClr val="bg1"/>
              </a:solidFill>
            </a:endParaRPr>
          </a:p>
        </p:txBody>
      </p:sp>
    </p:spTree>
    <p:extLst>
      <p:ext uri="{BB962C8B-B14F-4D97-AF65-F5344CB8AC3E}">
        <p14:creationId xmlns:p14="http://schemas.microsoft.com/office/powerpoint/2010/main" val="2771868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614716"/>
            <a:ext cx="12192000" cy="124328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chemeClr val="tx1"/>
                </a:solidFill>
              </a:rPr>
              <a:t>16 </a:t>
            </a:r>
            <a:r>
              <a:rPr lang="en-US" sz="3200" dirty="0">
                <a:solidFill>
                  <a:schemeClr val="tx1"/>
                </a:solidFill>
              </a:rPr>
              <a:t>Greet one another with a holy kiss. All the churches of Christ greet you.</a:t>
            </a: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531C1BB2-817F-9E4B-8FCF-28A9EE1CCF6F}"/>
              </a:ext>
            </a:extLst>
          </p:cNvPr>
          <p:cNvSpPr/>
          <p:nvPr/>
        </p:nvSpPr>
        <p:spPr>
          <a:xfrm>
            <a:off x="228600" y="1073480"/>
            <a:ext cx="9525000" cy="143444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#7 The mission is accomplished through a multitude of ordinary people</a:t>
            </a:r>
            <a:endParaRPr lang="en-US" sz="4400" b="1" i="1" dirty="0">
              <a:solidFill>
                <a:schemeClr val="bg1"/>
              </a:solidFill>
            </a:endParaRPr>
          </a:p>
        </p:txBody>
      </p:sp>
    </p:spTree>
    <p:extLst>
      <p:ext uri="{BB962C8B-B14F-4D97-AF65-F5344CB8AC3E}">
        <p14:creationId xmlns:p14="http://schemas.microsoft.com/office/powerpoint/2010/main" val="26766377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276600"/>
            <a:ext cx="12192000" cy="3581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17 </a:t>
            </a:r>
            <a:r>
              <a:rPr lang="en-US" sz="3200" b="1" u="sng" dirty="0">
                <a:solidFill>
                  <a:srgbClr val="002060"/>
                </a:solidFill>
                <a:effectLst/>
                <a:ea typeface="Times New Roman" panose="02020603050405020304" pitchFamily="18" charset="0"/>
              </a:rPr>
              <a:t>Now I urge you, brethren, keep your eye on those who cause </a:t>
            </a:r>
            <a:r>
              <a:rPr lang="en-US" sz="3100" b="1" u="sng" dirty="0">
                <a:solidFill>
                  <a:srgbClr val="002060"/>
                </a:solidFill>
                <a:effectLst/>
                <a:ea typeface="Times New Roman" panose="02020603050405020304" pitchFamily="18" charset="0"/>
              </a:rPr>
              <a:t>dissensions and hindrances contrary to the teaching which you learned, </a:t>
            </a:r>
            <a:r>
              <a:rPr lang="en-US" sz="3200" dirty="0">
                <a:solidFill>
                  <a:srgbClr val="000000"/>
                </a:solidFill>
                <a:effectLst/>
                <a:ea typeface="Times New Roman" panose="02020603050405020304" pitchFamily="18" charset="0"/>
              </a:rPr>
              <a:t>and turn away from them. </a:t>
            </a:r>
            <a:r>
              <a:rPr lang="en-US" sz="3200" b="1" baseline="30000" dirty="0">
                <a:solidFill>
                  <a:srgbClr val="000000"/>
                </a:solidFill>
                <a:effectLst/>
                <a:ea typeface="Times New Roman" panose="02020603050405020304" pitchFamily="18" charset="0"/>
              </a:rPr>
              <a:t>18 </a:t>
            </a:r>
            <a:r>
              <a:rPr lang="en-US" sz="3200" dirty="0">
                <a:solidFill>
                  <a:srgbClr val="000000"/>
                </a:solidFill>
                <a:effectLst/>
                <a:ea typeface="Times New Roman" panose="02020603050405020304" pitchFamily="18" charset="0"/>
              </a:rPr>
              <a:t>For such men are slaves, not of our Lord Christ but of their own appetites; and by their smooth and flattering speech they deceive the hearts of the unsuspecting. </a:t>
            </a:r>
            <a:r>
              <a:rPr lang="en-US" sz="3200" b="1" baseline="30000" dirty="0">
                <a:solidFill>
                  <a:srgbClr val="000000"/>
                </a:solidFill>
                <a:effectLst/>
                <a:ea typeface="Times New Roman" panose="02020603050405020304" pitchFamily="18" charset="0"/>
              </a:rPr>
              <a:t>19 </a:t>
            </a:r>
            <a:r>
              <a:rPr lang="en-US" sz="3200" dirty="0">
                <a:solidFill>
                  <a:srgbClr val="000000"/>
                </a:solidFill>
                <a:effectLst/>
                <a:ea typeface="Times New Roman" panose="02020603050405020304" pitchFamily="18" charset="0"/>
              </a:rPr>
              <a:t>For the report of your obedience has reached to all; therefore I am rejoicing over you, but I want you to be wise in what is good and innocent in what is evil. </a:t>
            </a: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77E65470-0B2E-3734-1082-5491C60ABF9F}"/>
              </a:ext>
            </a:extLst>
          </p:cNvPr>
          <p:cNvSpPr/>
          <p:nvPr/>
        </p:nvSpPr>
        <p:spPr>
          <a:xfrm>
            <a:off x="342900" y="1143000"/>
            <a:ext cx="11506200" cy="9905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r>
              <a:rPr lang="en-US" sz="3600" b="1" dirty="0">
                <a:solidFill>
                  <a:schemeClr val="bg1"/>
                </a:solidFill>
                <a:effectLst/>
                <a:ea typeface="Times New Roman" panose="02020603050405020304" pitchFamily="18" charset="0"/>
              </a:rPr>
              <a:t>#8 The mission is a mission of </a:t>
            </a:r>
            <a:r>
              <a:rPr lang="en-US" sz="3600" b="1" i="1" dirty="0">
                <a:solidFill>
                  <a:schemeClr val="bg1"/>
                </a:solidFill>
                <a:effectLst/>
                <a:ea typeface="Times New Roman" panose="02020603050405020304" pitchFamily="18" charset="0"/>
              </a:rPr>
              <a:t>truth</a:t>
            </a:r>
            <a:r>
              <a:rPr lang="en-US" sz="3600" b="1" dirty="0">
                <a:solidFill>
                  <a:schemeClr val="bg1"/>
                </a:solidFill>
                <a:effectLst/>
                <a:ea typeface="Times New Roman" panose="02020603050405020304" pitchFamily="18" charset="0"/>
              </a:rPr>
              <a:t>, and must be defended</a:t>
            </a:r>
            <a:endParaRPr lang="en-US" sz="36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104917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276600"/>
            <a:ext cx="12192000" cy="3581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17 </a:t>
            </a:r>
            <a:r>
              <a:rPr lang="en-US" sz="3200" dirty="0">
                <a:solidFill>
                  <a:schemeClr val="tx1"/>
                </a:solidFill>
                <a:effectLst/>
                <a:ea typeface="Times New Roman" panose="02020603050405020304" pitchFamily="18" charset="0"/>
              </a:rPr>
              <a:t>Now I urge you, brethren, keep your eye on those who cause dissensions and hindrances contrary to the teaching which you learned, </a:t>
            </a:r>
            <a:r>
              <a:rPr lang="en-US" sz="3200" b="1" u="sng" dirty="0">
                <a:solidFill>
                  <a:srgbClr val="002060"/>
                </a:solidFill>
                <a:effectLst/>
                <a:ea typeface="Times New Roman" panose="02020603050405020304" pitchFamily="18" charset="0"/>
              </a:rPr>
              <a:t>and turn away from them</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18 </a:t>
            </a:r>
            <a:r>
              <a:rPr lang="en-US" sz="3200" dirty="0">
                <a:solidFill>
                  <a:srgbClr val="000000"/>
                </a:solidFill>
                <a:effectLst/>
                <a:ea typeface="Times New Roman" panose="02020603050405020304" pitchFamily="18" charset="0"/>
              </a:rPr>
              <a:t>For such men are slaves, not of our Lord Christ but of their own appetites; and by their smooth and flattering speech they deceive the hearts of the unsuspecting. </a:t>
            </a:r>
            <a:r>
              <a:rPr lang="en-US" sz="3200" b="1" baseline="30000" dirty="0">
                <a:solidFill>
                  <a:srgbClr val="000000"/>
                </a:solidFill>
                <a:effectLst/>
                <a:ea typeface="Times New Roman" panose="02020603050405020304" pitchFamily="18" charset="0"/>
              </a:rPr>
              <a:t>19 </a:t>
            </a:r>
            <a:r>
              <a:rPr lang="en-US" sz="3200" dirty="0">
                <a:solidFill>
                  <a:srgbClr val="000000"/>
                </a:solidFill>
                <a:effectLst/>
                <a:ea typeface="Times New Roman" panose="02020603050405020304" pitchFamily="18" charset="0"/>
              </a:rPr>
              <a:t>For the report of your obedience has reached to all; therefore I am rejoicing over you, but I want you to be wise in what is good and innocent in what is evil. </a:t>
            </a: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77E65470-0B2E-3734-1082-5491C60ABF9F}"/>
              </a:ext>
            </a:extLst>
          </p:cNvPr>
          <p:cNvSpPr/>
          <p:nvPr/>
        </p:nvSpPr>
        <p:spPr>
          <a:xfrm>
            <a:off x="342900" y="1143000"/>
            <a:ext cx="11506200" cy="9905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r>
              <a:rPr lang="en-US" sz="3600" b="1" dirty="0">
                <a:solidFill>
                  <a:schemeClr val="bg1"/>
                </a:solidFill>
                <a:effectLst/>
                <a:ea typeface="Times New Roman" panose="02020603050405020304" pitchFamily="18" charset="0"/>
              </a:rPr>
              <a:t>#8 The mission is a mission of </a:t>
            </a:r>
            <a:r>
              <a:rPr lang="en-US" sz="3600" b="1" i="1" dirty="0">
                <a:solidFill>
                  <a:schemeClr val="bg1"/>
                </a:solidFill>
                <a:effectLst/>
                <a:ea typeface="Times New Roman" panose="02020603050405020304" pitchFamily="18" charset="0"/>
              </a:rPr>
              <a:t>truth</a:t>
            </a:r>
            <a:r>
              <a:rPr lang="en-US" sz="3600" b="1" dirty="0">
                <a:solidFill>
                  <a:schemeClr val="bg1"/>
                </a:solidFill>
                <a:effectLst/>
                <a:ea typeface="Times New Roman" panose="02020603050405020304" pitchFamily="18" charset="0"/>
              </a:rPr>
              <a:t>, and must be defended</a:t>
            </a:r>
            <a:endParaRPr lang="en-US" sz="3600" dirty="0">
              <a:solidFill>
                <a:schemeClr val="bg1"/>
              </a:solidFill>
              <a:effectLst/>
              <a:ea typeface="Times New Roman" panose="02020603050405020304" pitchFamily="18" charset="0"/>
            </a:endParaRPr>
          </a:p>
        </p:txBody>
      </p:sp>
      <p:sp>
        <p:nvSpPr>
          <p:cNvPr id="5" name="Rounded Rectangular Callout 11">
            <a:extLst>
              <a:ext uri="{FF2B5EF4-FFF2-40B4-BE49-F238E27FC236}">
                <a16:creationId xmlns:a16="http://schemas.microsoft.com/office/drawing/2014/main" xmlns="" id="{B37AFEB6-1F7E-BA2C-48F7-0A324891B12A}"/>
              </a:ext>
            </a:extLst>
          </p:cNvPr>
          <p:cNvSpPr/>
          <p:nvPr/>
        </p:nvSpPr>
        <p:spPr>
          <a:xfrm>
            <a:off x="4572000" y="2362199"/>
            <a:ext cx="7429500" cy="7619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r>
              <a:rPr lang="en-US" sz="3600" b="1" i="1" dirty="0">
                <a:solidFill>
                  <a:schemeClr val="bg1"/>
                </a:solidFill>
                <a:effectLst/>
                <a:ea typeface="Times New Roman" panose="02020603050405020304" pitchFamily="18" charset="0"/>
              </a:rPr>
              <a:t>How do we recognize false teachers? </a:t>
            </a:r>
            <a:endParaRPr lang="en-US" sz="3600" i="1"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98742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276600"/>
            <a:ext cx="12192000" cy="3581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17 </a:t>
            </a:r>
            <a:r>
              <a:rPr lang="en-US" sz="3200" dirty="0">
                <a:solidFill>
                  <a:schemeClr val="tx1"/>
                </a:solidFill>
                <a:effectLst/>
                <a:ea typeface="Times New Roman" panose="02020603050405020304" pitchFamily="18" charset="0"/>
              </a:rPr>
              <a:t>Now I urge you, brethren, keep your eye on those who cause dissensions and hindrances </a:t>
            </a:r>
            <a:r>
              <a:rPr lang="en-US" sz="3200" b="1" u="sng" dirty="0">
                <a:solidFill>
                  <a:srgbClr val="002060"/>
                </a:solidFill>
                <a:effectLst/>
                <a:ea typeface="Times New Roman" panose="02020603050405020304" pitchFamily="18" charset="0"/>
              </a:rPr>
              <a:t>contrary to the teaching which you learned</a:t>
            </a:r>
            <a:r>
              <a:rPr lang="en-US" sz="3200" dirty="0">
                <a:solidFill>
                  <a:schemeClr val="tx1"/>
                </a:solidFill>
                <a:effectLst/>
                <a:ea typeface="Times New Roman" panose="02020603050405020304" pitchFamily="18" charset="0"/>
              </a:rPr>
              <a:t>, and turn away from them. </a:t>
            </a:r>
            <a:r>
              <a:rPr lang="en-US" sz="3200" b="1" baseline="30000" dirty="0">
                <a:solidFill>
                  <a:srgbClr val="000000"/>
                </a:solidFill>
                <a:effectLst/>
                <a:ea typeface="Times New Roman" panose="02020603050405020304" pitchFamily="18" charset="0"/>
              </a:rPr>
              <a:t>18 </a:t>
            </a:r>
            <a:r>
              <a:rPr lang="en-US" sz="3200" dirty="0">
                <a:solidFill>
                  <a:srgbClr val="000000"/>
                </a:solidFill>
                <a:effectLst/>
                <a:ea typeface="Times New Roman" panose="02020603050405020304" pitchFamily="18" charset="0"/>
              </a:rPr>
              <a:t>For such men are slaves, not of our Lord Christ but of their own appetites; and by their smooth and flattering speech they deceive the hearts of the unsuspecting. </a:t>
            </a:r>
            <a:r>
              <a:rPr lang="en-US" sz="3200" b="1" baseline="30000" dirty="0">
                <a:solidFill>
                  <a:srgbClr val="000000"/>
                </a:solidFill>
                <a:effectLst/>
                <a:ea typeface="Times New Roman" panose="02020603050405020304" pitchFamily="18" charset="0"/>
              </a:rPr>
              <a:t>19 </a:t>
            </a:r>
            <a:r>
              <a:rPr lang="en-US" sz="3200" dirty="0">
                <a:solidFill>
                  <a:srgbClr val="000000"/>
                </a:solidFill>
                <a:effectLst/>
                <a:ea typeface="Times New Roman" panose="02020603050405020304" pitchFamily="18" charset="0"/>
              </a:rPr>
              <a:t>For the report of your obedience has reached to all; therefore I am rejoicing over you, but I want you to be wise in what is good and innocent in what is evil. </a:t>
            </a: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77E65470-0B2E-3734-1082-5491C60ABF9F}"/>
              </a:ext>
            </a:extLst>
          </p:cNvPr>
          <p:cNvSpPr/>
          <p:nvPr/>
        </p:nvSpPr>
        <p:spPr>
          <a:xfrm>
            <a:off x="342900" y="1143000"/>
            <a:ext cx="11506200" cy="9905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r>
              <a:rPr lang="en-US" sz="3600" b="1" dirty="0">
                <a:solidFill>
                  <a:schemeClr val="bg1"/>
                </a:solidFill>
                <a:effectLst/>
                <a:ea typeface="Times New Roman" panose="02020603050405020304" pitchFamily="18" charset="0"/>
              </a:rPr>
              <a:t>#8 The mission is a mission of </a:t>
            </a:r>
            <a:r>
              <a:rPr lang="en-US" sz="3600" b="1" i="1" dirty="0">
                <a:solidFill>
                  <a:schemeClr val="bg1"/>
                </a:solidFill>
                <a:effectLst/>
                <a:ea typeface="Times New Roman" panose="02020603050405020304" pitchFamily="18" charset="0"/>
              </a:rPr>
              <a:t>truth</a:t>
            </a:r>
            <a:r>
              <a:rPr lang="en-US" sz="3600" b="1" dirty="0">
                <a:solidFill>
                  <a:schemeClr val="bg1"/>
                </a:solidFill>
                <a:effectLst/>
                <a:ea typeface="Times New Roman" panose="02020603050405020304" pitchFamily="18" charset="0"/>
              </a:rPr>
              <a:t>, and must be defended</a:t>
            </a:r>
            <a:endParaRPr lang="en-US" sz="3600" dirty="0">
              <a:solidFill>
                <a:schemeClr val="bg1"/>
              </a:solidFill>
              <a:effectLst/>
              <a:ea typeface="Times New Roman" panose="02020603050405020304" pitchFamily="18" charset="0"/>
            </a:endParaRPr>
          </a:p>
        </p:txBody>
      </p:sp>
      <p:sp>
        <p:nvSpPr>
          <p:cNvPr id="5" name="Rounded Rectangular Callout 11">
            <a:extLst>
              <a:ext uri="{FF2B5EF4-FFF2-40B4-BE49-F238E27FC236}">
                <a16:creationId xmlns:a16="http://schemas.microsoft.com/office/drawing/2014/main" xmlns="" id="{B37AFEB6-1F7E-BA2C-48F7-0A324891B12A}"/>
              </a:ext>
            </a:extLst>
          </p:cNvPr>
          <p:cNvSpPr/>
          <p:nvPr/>
        </p:nvSpPr>
        <p:spPr>
          <a:xfrm>
            <a:off x="4572000" y="2362199"/>
            <a:ext cx="7429500" cy="7619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r>
              <a:rPr lang="en-US" sz="3600" b="1" i="1" dirty="0">
                <a:solidFill>
                  <a:schemeClr val="bg1"/>
                </a:solidFill>
                <a:effectLst/>
                <a:ea typeface="Times New Roman" panose="02020603050405020304" pitchFamily="18" charset="0"/>
              </a:rPr>
              <a:t>How do we recognize false teachers? </a:t>
            </a:r>
            <a:endParaRPr lang="en-US" sz="3600" i="1"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359382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276600"/>
            <a:ext cx="12192000" cy="3581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17 </a:t>
            </a:r>
            <a:r>
              <a:rPr lang="en-US" sz="3200" dirty="0">
                <a:solidFill>
                  <a:schemeClr val="tx1"/>
                </a:solidFill>
                <a:effectLst/>
                <a:ea typeface="Times New Roman" panose="02020603050405020304" pitchFamily="18" charset="0"/>
              </a:rPr>
              <a:t>Now I urge you, brethren, keep your eye on those who </a:t>
            </a:r>
            <a:r>
              <a:rPr lang="en-US" sz="3200" b="1" u="sng" dirty="0">
                <a:solidFill>
                  <a:srgbClr val="002060"/>
                </a:solidFill>
                <a:effectLst/>
                <a:ea typeface="Times New Roman" panose="02020603050405020304" pitchFamily="18" charset="0"/>
              </a:rPr>
              <a:t>cause dissensions and hindrances </a:t>
            </a:r>
            <a:r>
              <a:rPr lang="en-US" sz="3200" dirty="0">
                <a:solidFill>
                  <a:schemeClr val="tx1"/>
                </a:solidFill>
                <a:effectLst/>
                <a:ea typeface="Times New Roman" panose="02020603050405020304" pitchFamily="18" charset="0"/>
              </a:rPr>
              <a:t>contrary to the teaching which you learned, and turn away from them. </a:t>
            </a:r>
            <a:r>
              <a:rPr lang="en-US" sz="3200" b="1" baseline="30000" dirty="0">
                <a:solidFill>
                  <a:srgbClr val="000000"/>
                </a:solidFill>
                <a:effectLst/>
                <a:ea typeface="Times New Roman" panose="02020603050405020304" pitchFamily="18" charset="0"/>
              </a:rPr>
              <a:t>18 </a:t>
            </a:r>
            <a:r>
              <a:rPr lang="en-US" sz="3200" dirty="0">
                <a:solidFill>
                  <a:srgbClr val="000000"/>
                </a:solidFill>
                <a:effectLst/>
                <a:ea typeface="Times New Roman" panose="02020603050405020304" pitchFamily="18" charset="0"/>
              </a:rPr>
              <a:t>For such men are slaves, not of our Lord Christ but of their own appetites; and by their smooth and flattering speech they deceive the hearts of the unsuspecting. </a:t>
            </a:r>
            <a:r>
              <a:rPr lang="en-US" sz="3200" b="1" baseline="30000" dirty="0">
                <a:solidFill>
                  <a:srgbClr val="000000"/>
                </a:solidFill>
                <a:effectLst/>
                <a:ea typeface="Times New Roman" panose="02020603050405020304" pitchFamily="18" charset="0"/>
              </a:rPr>
              <a:t>19 </a:t>
            </a:r>
            <a:r>
              <a:rPr lang="en-US" sz="3200" dirty="0">
                <a:solidFill>
                  <a:srgbClr val="000000"/>
                </a:solidFill>
                <a:effectLst/>
                <a:ea typeface="Times New Roman" panose="02020603050405020304" pitchFamily="18" charset="0"/>
              </a:rPr>
              <a:t>For the report of your obedience has reached to all; therefore I am rejoicing over you, but I want you to be wise in what is good and innocent in what is evil. </a:t>
            </a: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77E65470-0B2E-3734-1082-5491C60ABF9F}"/>
              </a:ext>
            </a:extLst>
          </p:cNvPr>
          <p:cNvSpPr/>
          <p:nvPr/>
        </p:nvSpPr>
        <p:spPr>
          <a:xfrm>
            <a:off x="342900" y="1143000"/>
            <a:ext cx="11506200" cy="9905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r>
              <a:rPr lang="en-US" sz="3600" b="1" dirty="0">
                <a:solidFill>
                  <a:schemeClr val="bg1"/>
                </a:solidFill>
                <a:effectLst/>
                <a:ea typeface="Times New Roman" panose="02020603050405020304" pitchFamily="18" charset="0"/>
              </a:rPr>
              <a:t>#8 The mission is a mission of </a:t>
            </a:r>
            <a:r>
              <a:rPr lang="en-US" sz="3600" b="1" i="1" dirty="0">
                <a:solidFill>
                  <a:schemeClr val="bg1"/>
                </a:solidFill>
                <a:effectLst/>
                <a:ea typeface="Times New Roman" panose="02020603050405020304" pitchFamily="18" charset="0"/>
              </a:rPr>
              <a:t>truth</a:t>
            </a:r>
            <a:r>
              <a:rPr lang="en-US" sz="3600" b="1" dirty="0">
                <a:solidFill>
                  <a:schemeClr val="bg1"/>
                </a:solidFill>
                <a:effectLst/>
                <a:ea typeface="Times New Roman" panose="02020603050405020304" pitchFamily="18" charset="0"/>
              </a:rPr>
              <a:t>, and must be defended</a:t>
            </a:r>
            <a:endParaRPr lang="en-US" sz="3600" dirty="0">
              <a:solidFill>
                <a:schemeClr val="bg1"/>
              </a:solidFill>
              <a:effectLst/>
              <a:ea typeface="Times New Roman" panose="02020603050405020304" pitchFamily="18" charset="0"/>
            </a:endParaRPr>
          </a:p>
        </p:txBody>
      </p:sp>
      <p:sp>
        <p:nvSpPr>
          <p:cNvPr id="5" name="Rounded Rectangular Callout 11">
            <a:extLst>
              <a:ext uri="{FF2B5EF4-FFF2-40B4-BE49-F238E27FC236}">
                <a16:creationId xmlns:a16="http://schemas.microsoft.com/office/drawing/2014/main" xmlns="" id="{B37AFEB6-1F7E-BA2C-48F7-0A324891B12A}"/>
              </a:ext>
            </a:extLst>
          </p:cNvPr>
          <p:cNvSpPr/>
          <p:nvPr/>
        </p:nvSpPr>
        <p:spPr>
          <a:xfrm>
            <a:off x="4572000" y="2362199"/>
            <a:ext cx="7429500" cy="7619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r>
              <a:rPr lang="en-US" sz="3600" b="1" i="1" dirty="0">
                <a:solidFill>
                  <a:schemeClr val="bg1"/>
                </a:solidFill>
                <a:effectLst/>
                <a:ea typeface="Times New Roman" panose="02020603050405020304" pitchFamily="18" charset="0"/>
              </a:rPr>
              <a:t>How do we recognize false teachers? </a:t>
            </a:r>
            <a:endParaRPr lang="en-US" sz="3600" i="1"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11762971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276600"/>
            <a:ext cx="12192000" cy="3581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17 </a:t>
            </a:r>
            <a:r>
              <a:rPr lang="en-US" sz="3200" dirty="0">
                <a:solidFill>
                  <a:schemeClr val="tx1"/>
                </a:solidFill>
                <a:effectLst/>
                <a:ea typeface="Times New Roman" panose="02020603050405020304" pitchFamily="18" charset="0"/>
              </a:rPr>
              <a:t>Now I urge you, brethren, keep your eye on those who cause dissensions and hindrances contrary to the teaching which you learned, and turn away from them. </a:t>
            </a:r>
            <a:r>
              <a:rPr lang="en-US" sz="3200" b="1" baseline="30000" dirty="0">
                <a:solidFill>
                  <a:srgbClr val="000000"/>
                </a:solidFill>
                <a:effectLst/>
                <a:ea typeface="Times New Roman" panose="02020603050405020304" pitchFamily="18" charset="0"/>
              </a:rPr>
              <a:t>18 </a:t>
            </a:r>
            <a:r>
              <a:rPr lang="en-US" sz="3200" b="1" u="sng" dirty="0">
                <a:solidFill>
                  <a:srgbClr val="002060"/>
                </a:solidFill>
                <a:effectLst/>
                <a:ea typeface="Times New Roman" panose="02020603050405020304" pitchFamily="18" charset="0"/>
              </a:rPr>
              <a:t>For such men are slaves, not of our Lord Christ but of their own appetites</a:t>
            </a:r>
            <a:r>
              <a:rPr lang="en-US" sz="3200" dirty="0">
                <a:solidFill>
                  <a:srgbClr val="000000"/>
                </a:solidFill>
                <a:effectLst/>
                <a:ea typeface="Times New Roman" panose="02020603050405020304" pitchFamily="18" charset="0"/>
              </a:rPr>
              <a:t>; and by their smooth and flattering speech they deceive the hearts of the unsuspecting. </a:t>
            </a:r>
            <a:r>
              <a:rPr lang="en-US" sz="3200" b="1" baseline="30000" dirty="0">
                <a:solidFill>
                  <a:srgbClr val="000000"/>
                </a:solidFill>
                <a:effectLst/>
                <a:ea typeface="Times New Roman" panose="02020603050405020304" pitchFamily="18" charset="0"/>
              </a:rPr>
              <a:t>19 </a:t>
            </a:r>
            <a:r>
              <a:rPr lang="en-US" sz="3200" dirty="0">
                <a:solidFill>
                  <a:srgbClr val="000000"/>
                </a:solidFill>
                <a:effectLst/>
                <a:ea typeface="Times New Roman" panose="02020603050405020304" pitchFamily="18" charset="0"/>
              </a:rPr>
              <a:t>For the report of your obedience has reached to all; therefore I am rejoicing over you, but I want you to be wise in what is good and innocent in what is evil. </a:t>
            </a: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77E65470-0B2E-3734-1082-5491C60ABF9F}"/>
              </a:ext>
            </a:extLst>
          </p:cNvPr>
          <p:cNvSpPr/>
          <p:nvPr/>
        </p:nvSpPr>
        <p:spPr>
          <a:xfrm>
            <a:off x="342900" y="1143000"/>
            <a:ext cx="11506200" cy="9905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r>
              <a:rPr lang="en-US" sz="3600" b="1" dirty="0">
                <a:solidFill>
                  <a:schemeClr val="bg1"/>
                </a:solidFill>
                <a:effectLst/>
                <a:ea typeface="Times New Roman" panose="02020603050405020304" pitchFamily="18" charset="0"/>
              </a:rPr>
              <a:t>#8 The mission is a mission of </a:t>
            </a:r>
            <a:r>
              <a:rPr lang="en-US" sz="3600" b="1" i="1" dirty="0">
                <a:solidFill>
                  <a:schemeClr val="bg1"/>
                </a:solidFill>
                <a:effectLst/>
                <a:ea typeface="Times New Roman" panose="02020603050405020304" pitchFamily="18" charset="0"/>
              </a:rPr>
              <a:t>truth</a:t>
            </a:r>
            <a:r>
              <a:rPr lang="en-US" sz="3600" b="1" dirty="0">
                <a:solidFill>
                  <a:schemeClr val="bg1"/>
                </a:solidFill>
                <a:effectLst/>
                <a:ea typeface="Times New Roman" panose="02020603050405020304" pitchFamily="18" charset="0"/>
              </a:rPr>
              <a:t>, and must be defended</a:t>
            </a:r>
            <a:endParaRPr lang="en-US" sz="3600" dirty="0">
              <a:solidFill>
                <a:schemeClr val="bg1"/>
              </a:solidFill>
              <a:effectLst/>
              <a:ea typeface="Times New Roman" panose="02020603050405020304" pitchFamily="18" charset="0"/>
            </a:endParaRPr>
          </a:p>
        </p:txBody>
      </p:sp>
      <p:sp>
        <p:nvSpPr>
          <p:cNvPr id="5" name="Rounded Rectangular Callout 11">
            <a:extLst>
              <a:ext uri="{FF2B5EF4-FFF2-40B4-BE49-F238E27FC236}">
                <a16:creationId xmlns:a16="http://schemas.microsoft.com/office/drawing/2014/main" xmlns="" id="{B37AFEB6-1F7E-BA2C-48F7-0A324891B12A}"/>
              </a:ext>
            </a:extLst>
          </p:cNvPr>
          <p:cNvSpPr/>
          <p:nvPr/>
        </p:nvSpPr>
        <p:spPr>
          <a:xfrm>
            <a:off x="4572000" y="2362199"/>
            <a:ext cx="7429500" cy="7619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r>
              <a:rPr lang="en-US" sz="3600" b="1" i="1" dirty="0">
                <a:solidFill>
                  <a:schemeClr val="bg1"/>
                </a:solidFill>
                <a:effectLst/>
                <a:ea typeface="Times New Roman" panose="02020603050405020304" pitchFamily="18" charset="0"/>
              </a:rPr>
              <a:t>How do we recognize false teachers? </a:t>
            </a:r>
            <a:endParaRPr lang="en-US" sz="3600" i="1"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3951111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6623448-2B06-6667-C658-0BB647CA534F}"/>
              </a:ext>
            </a:extLst>
          </p:cNvPr>
          <p:cNvSpPr/>
          <p:nvPr/>
        </p:nvSpPr>
        <p:spPr>
          <a:xfrm>
            <a:off x="0" y="4191000"/>
            <a:ext cx="12192000" cy="26669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14 </a:t>
            </a:r>
            <a:r>
              <a:rPr lang="en-US" sz="3200" dirty="0">
                <a:solidFill>
                  <a:schemeClr val="tx1"/>
                </a:solidFill>
              </a:rPr>
              <a:t>And concerning you, my brethren, I myself also am convinced that you yourselves are full of goodness, filled with all knowledge </a:t>
            </a:r>
            <a:r>
              <a:rPr lang="en-US" sz="3200" b="1" u="sng" dirty="0">
                <a:solidFill>
                  <a:srgbClr val="002060"/>
                </a:solidFill>
              </a:rPr>
              <a:t>and able also to admonish one another</a:t>
            </a:r>
            <a:r>
              <a:rPr lang="en-US" sz="3200" dirty="0">
                <a:solidFill>
                  <a:schemeClr val="tx1"/>
                </a:solidFill>
              </a:rPr>
              <a:t>. </a:t>
            </a:r>
            <a:r>
              <a:rPr lang="en-US" sz="3200" b="1" baseline="30000" dirty="0">
                <a:solidFill>
                  <a:schemeClr val="tx1"/>
                </a:solidFill>
              </a:rPr>
              <a:t>15 </a:t>
            </a:r>
            <a:r>
              <a:rPr lang="en-US" sz="3200" dirty="0">
                <a:solidFill>
                  <a:schemeClr val="tx1"/>
                </a:solidFill>
              </a:rPr>
              <a:t>But I have written very boldly to you on some points so as to remind you again, because of the grace that was given me from God,</a:t>
            </a:r>
          </a:p>
          <a:p>
            <a:pPr marL="0" marR="0">
              <a:lnSpc>
                <a:spcPct val="107000"/>
              </a:lnSpc>
              <a:spcBef>
                <a:spcPts val="0"/>
              </a:spcBef>
              <a:spcAft>
                <a:spcPts val="800"/>
              </a:spcAft>
            </a:pPr>
            <a:endParaRPr lang="en-US" sz="3200" dirty="0">
              <a:solidFill>
                <a:schemeClr val="tx1"/>
              </a:solidFill>
            </a:endParaRPr>
          </a:p>
        </p:txBody>
      </p:sp>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Tree>
    <p:extLst>
      <p:ext uri="{BB962C8B-B14F-4D97-AF65-F5344CB8AC3E}">
        <p14:creationId xmlns:p14="http://schemas.microsoft.com/office/powerpoint/2010/main" val="74727772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276600"/>
            <a:ext cx="12192000" cy="3581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17 </a:t>
            </a:r>
            <a:r>
              <a:rPr lang="en-US" sz="3200" dirty="0">
                <a:solidFill>
                  <a:schemeClr val="tx1"/>
                </a:solidFill>
                <a:effectLst/>
                <a:ea typeface="Times New Roman" panose="02020603050405020304" pitchFamily="18" charset="0"/>
              </a:rPr>
              <a:t>Now I urge you, brethren, keep your eye on those who cause dissensions and hindrances contrary to the teaching which you learned, and turn away from them. </a:t>
            </a:r>
            <a:r>
              <a:rPr lang="en-US" sz="3200" b="1" baseline="30000" dirty="0">
                <a:solidFill>
                  <a:srgbClr val="000000"/>
                </a:solidFill>
                <a:effectLst/>
                <a:ea typeface="Times New Roman" panose="02020603050405020304" pitchFamily="18" charset="0"/>
              </a:rPr>
              <a:t>18 </a:t>
            </a:r>
            <a:r>
              <a:rPr lang="en-US" sz="3200" dirty="0">
                <a:solidFill>
                  <a:srgbClr val="000000"/>
                </a:solidFill>
                <a:effectLst/>
                <a:ea typeface="Times New Roman" panose="02020603050405020304" pitchFamily="18" charset="0"/>
              </a:rPr>
              <a:t>For such men are slaves, not of our Lord Christ but of their own appetites; </a:t>
            </a:r>
            <a:r>
              <a:rPr lang="en-US" sz="3200" b="1" u="sng" dirty="0">
                <a:solidFill>
                  <a:srgbClr val="002060"/>
                </a:solidFill>
                <a:effectLst/>
                <a:ea typeface="Times New Roman" panose="02020603050405020304" pitchFamily="18" charset="0"/>
              </a:rPr>
              <a:t>and by their smooth and flattering speech they deceive the hearts of the unsuspecting</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19 </a:t>
            </a:r>
            <a:r>
              <a:rPr lang="en-US" sz="3200" dirty="0">
                <a:solidFill>
                  <a:srgbClr val="000000"/>
                </a:solidFill>
                <a:effectLst/>
                <a:ea typeface="Times New Roman" panose="02020603050405020304" pitchFamily="18" charset="0"/>
              </a:rPr>
              <a:t>For the report of your obedience has reached to all; therefore I am rejoicing over you, but I want you to be wise in what is good and innocent in what is evil. </a:t>
            </a: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77E65470-0B2E-3734-1082-5491C60ABF9F}"/>
              </a:ext>
            </a:extLst>
          </p:cNvPr>
          <p:cNvSpPr/>
          <p:nvPr/>
        </p:nvSpPr>
        <p:spPr>
          <a:xfrm>
            <a:off x="342900" y="1143000"/>
            <a:ext cx="11506200" cy="9905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r>
              <a:rPr lang="en-US" sz="3600" b="1" dirty="0">
                <a:solidFill>
                  <a:schemeClr val="bg1"/>
                </a:solidFill>
                <a:effectLst/>
                <a:ea typeface="Times New Roman" panose="02020603050405020304" pitchFamily="18" charset="0"/>
              </a:rPr>
              <a:t>#8 The mission is a mission of </a:t>
            </a:r>
            <a:r>
              <a:rPr lang="en-US" sz="3600" b="1" i="1" dirty="0">
                <a:solidFill>
                  <a:schemeClr val="bg1"/>
                </a:solidFill>
                <a:effectLst/>
                <a:ea typeface="Times New Roman" panose="02020603050405020304" pitchFamily="18" charset="0"/>
              </a:rPr>
              <a:t>truth</a:t>
            </a:r>
            <a:r>
              <a:rPr lang="en-US" sz="3600" b="1" dirty="0">
                <a:solidFill>
                  <a:schemeClr val="bg1"/>
                </a:solidFill>
                <a:effectLst/>
                <a:ea typeface="Times New Roman" panose="02020603050405020304" pitchFamily="18" charset="0"/>
              </a:rPr>
              <a:t>, and must be defended</a:t>
            </a:r>
            <a:endParaRPr lang="en-US" sz="3600" dirty="0">
              <a:solidFill>
                <a:schemeClr val="bg1"/>
              </a:solidFill>
              <a:effectLst/>
              <a:ea typeface="Times New Roman" panose="02020603050405020304" pitchFamily="18" charset="0"/>
            </a:endParaRPr>
          </a:p>
        </p:txBody>
      </p:sp>
      <p:sp>
        <p:nvSpPr>
          <p:cNvPr id="5" name="Rounded Rectangular Callout 11">
            <a:extLst>
              <a:ext uri="{FF2B5EF4-FFF2-40B4-BE49-F238E27FC236}">
                <a16:creationId xmlns:a16="http://schemas.microsoft.com/office/drawing/2014/main" xmlns="" id="{B37AFEB6-1F7E-BA2C-48F7-0A324891B12A}"/>
              </a:ext>
            </a:extLst>
          </p:cNvPr>
          <p:cNvSpPr/>
          <p:nvPr/>
        </p:nvSpPr>
        <p:spPr>
          <a:xfrm>
            <a:off x="4572000" y="2362199"/>
            <a:ext cx="7429500" cy="7619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r>
              <a:rPr lang="en-US" sz="3600" b="1" i="1" dirty="0">
                <a:solidFill>
                  <a:schemeClr val="bg1"/>
                </a:solidFill>
                <a:effectLst/>
                <a:ea typeface="Times New Roman" panose="02020603050405020304" pitchFamily="18" charset="0"/>
              </a:rPr>
              <a:t>How do we recognize false teachers? </a:t>
            </a:r>
            <a:endParaRPr lang="en-US" sz="3600" i="1"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6920791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276600"/>
            <a:ext cx="12192000" cy="3581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17 </a:t>
            </a:r>
            <a:r>
              <a:rPr lang="en-US" sz="3200" dirty="0">
                <a:solidFill>
                  <a:schemeClr val="tx1"/>
                </a:solidFill>
                <a:effectLst/>
                <a:ea typeface="Times New Roman" panose="02020603050405020304" pitchFamily="18" charset="0"/>
              </a:rPr>
              <a:t>Now I urge you, brethren, keep your eye on those who cause dissensions and hindrances contrary to the teaching which you learned, and turn away from them. </a:t>
            </a:r>
            <a:r>
              <a:rPr lang="en-US" sz="3200" b="1" baseline="30000" dirty="0">
                <a:solidFill>
                  <a:srgbClr val="000000"/>
                </a:solidFill>
                <a:effectLst/>
                <a:ea typeface="Times New Roman" panose="02020603050405020304" pitchFamily="18" charset="0"/>
              </a:rPr>
              <a:t>18 </a:t>
            </a:r>
            <a:r>
              <a:rPr lang="en-US" sz="3200" dirty="0">
                <a:solidFill>
                  <a:srgbClr val="000000"/>
                </a:solidFill>
                <a:effectLst/>
                <a:ea typeface="Times New Roman" panose="02020603050405020304" pitchFamily="18" charset="0"/>
              </a:rPr>
              <a:t>For such men are slaves, not of our Lord Christ but of their own appetites; and by their smooth and flattering speech they deceive the hearts of the unsuspecting. </a:t>
            </a:r>
            <a:r>
              <a:rPr lang="en-US" sz="3200" b="1" baseline="30000" dirty="0">
                <a:solidFill>
                  <a:srgbClr val="000000"/>
                </a:solidFill>
                <a:effectLst/>
                <a:ea typeface="Times New Roman" panose="02020603050405020304" pitchFamily="18" charset="0"/>
              </a:rPr>
              <a:t>19 </a:t>
            </a:r>
            <a:r>
              <a:rPr lang="en-US" sz="3200" b="1" u="sng" dirty="0">
                <a:solidFill>
                  <a:srgbClr val="002060"/>
                </a:solidFill>
                <a:effectLst/>
                <a:ea typeface="Times New Roman" panose="02020603050405020304" pitchFamily="18" charset="0"/>
              </a:rPr>
              <a:t>For the report of your obedience has reached to all; therefore I am rejoicing over you, but I want you to be wise in what is good and innocent in what is evil. </a:t>
            </a:r>
          </a:p>
          <a:p>
            <a:pPr>
              <a:spcBef>
                <a:spcPts val="0"/>
              </a:spcBef>
              <a:spcAft>
                <a:spcPts val="0"/>
              </a:spcAft>
            </a:pPr>
            <a:endParaRPr lang="en-US" sz="1800" dirty="0">
              <a:effectLst/>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77E65470-0B2E-3734-1082-5491C60ABF9F}"/>
              </a:ext>
            </a:extLst>
          </p:cNvPr>
          <p:cNvSpPr/>
          <p:nvPr/>
        </p:nvSpPr>
        <p:spPr>
          <a:xfrm>
            <a:off x="342900" y="1143000"/>
            <a:ext cx="11506200" cy="9905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r>
              <a:rPr lang="en-US" sz="3600" b="1" dirty="0">
                <a:solidFill>
                  <a:schemeClr val="bg1"/>
                </a:solidFill>
                <a:effectLst/>
                <a:ea typeface="Times New Roman" panose="02020603050405020304" pitchFamily="18" charset="0"/>
              </a:rPr>
              <a:t>#8 The mission is a mission of </a:t>
            </a:r>
            <a:r>
              <a:rPr lang="en-US" sz="3600" b="1" i="1" dirty="0">
                <a:solidFill>
                  <a:schemeClr val="bg1"/>
                </a:solidFill>
                <a:effectLst/>
                <a:ea typeface="Times New Roman" panose="02020603050405020304" pitchFamily="18" charset="0"/>
              </a:rPr>
              <a:t>truth</a:t>
            </a:r>
            <a:r>
              <a:rPr lang="en-US" sz="3600" b="1" dirty="0">
                <a:solidFill>
                  <a:schemeClr val="bg1"/>
                </a:solidFill>
                <a:effectLst/>
                <a:ea typeface="Times New Roman" panose="02020603050405020304" pitchFamily="18" charset="0"/>
              </a:rPr>
              <a:t>, and must be defended</a:t>
            </a:r>
            <a:endParaRPr lang="en-US" sz="36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14222445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614716"/>
            <a:ext cx="12192000" cy="124328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20 </a:t>
            </a:r>
            <a:r>
              <a:rPr lang="en-US" sz="3200" dirty="0">
                <a:solidFill>
                  <a:srgbClr val="000000"/>
                </a:solidFill>
                <a:effectLst/>
                <a:ea typeface="Times New Roman" panose="02020603050405020304" pitchFamily="18" charset="0"/>
              </a:rPr>
              <a:t>The God of peace will soon crush Satan under your feet.</a:t>
            </a: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77E65470-0B2E-3734-1082-5491C60ABF9F}"/>
              </a:ext>
            </a:extLst>
          </p:cNvPr>
          <p:cNvSpPr/>
          <p:nvPr/>
        </p:nvSpPr>
        <p:spPr>
          <a:xfrm>
            <a:off x="342900" y="1143000"/>
            <a:ext cx="10706100" cy="9905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r>
              <a:rPr lang="en-US" sz="4000" b="1" dirty="0">
                <a:solidFill>
                  <a:schemeClr val="bg1"/>
                </a:solidFill>
                <a:effectLst/>
                <a:ea typeface="Times New Roman" panose="02020603050405020304" pitchFamily="18" charset="0"/>
              </a:rPr>
              <a:t>#9 God’s mission will prevail in assured victory!</a:t>
            </a:r>
            <a:endParaRPr lang="en-US" sz="4000" dirty="0">
              <a:solidFill>
                <a:schemeClr val="bg1"/>
              </a:solidFill>
              <a:effectLst/>
              <a:ea typeface="Times New Roman" panose="02020603050405020304" pitchFamily="18" charset="0"/>
            </a:endParaRPr>
          </a:p>
        </p:txBody>
      </p:sp>
      <p:sp>
        <p:nvSpPr>
          <p:cNvPr id="7" name="Rounded Rectangular Callout 11">
            <a:extLst>
              <a:ext uri="{FF2B5EF4-FFF2-40B4-BE49-F238E27FC236}">
                <a16:creationId xmlns:a16="http://schemas.microsoft.com/office/drawing/2014/main" xmlns="" id="{23CA01FB-39D2-1AB6-B6D3-D751AF1EA366}"/>
              </a:ext>
            </a:extLst>
          </p:cNvPr>
          <p:cNvSpPr/>
          <p:nvPr/>
        </p:nvSpPr>
        <p:spPr>
          <a:xfrm>
            <a:off x="3505200" y="2338117"/>
            <a:ext cx="8394700" cy="685797"/>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r>
              <a:rPr lang="en-US" sz="3600" b="1" dirty="0">
                <a:solidFill>
                  <a:schemeClr val="bg1"/>
                </a:solidFill>
                <a:effectLst/>
                <a:ea typeface="Times New Roman" panose="02020603050405020304" pitchFamily="18" charset="0"/>
              </a:rPr>
              <a:t>The Gospel will be opposed at every step… </a:t>
            </a:r>
            <a:endParaRPr lang="en-US" sz="3600" dirty="0">
              <a:solidFill>
                <a:schemeClr val="bg1"/>
              </a:solidFill>
              <a:effectLst/>
              <a:ea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C4925C87-2B84-CD8D-2FB5-5E99F784F428}"/>
              </a:ext>
            </a:extLst>
          </p:cNvPr>
          <p:cNvSpPr/>
          <p:nvPr/>
        </p:nvSpPr>
        <p:spPr>
          <a:xfrm>
            <a:off x="768350" y="3568702"/>
            <a:ext cx="10655300" cy="129474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spcBef>
                <a:spcPts val="0"/>
              </a:spcBef>
              <a:spcAft>
                <a:spcPts val="0"/>
              </a:spcAft>
            </a:pPr>
            <a:r>
              <a:rPr lang="en-US" sz="3600" b="1" dirty="0">
                <a:solidFill>
                  <a:schemeClr val="bg1"/>
                </a:solidFill>
                <a:effectLst/>
                <a:ea typeface="Times New Roman" panose="02020603050405020304" pitchFamily="18" charset="0"/>
              </a:rPr>
              <a:t>But God will win a supernatural triumph through the faithful work of ordinary mortal men and women</a:t>
            </a:r>
            <a:endParaRPr lang="en-US" sz="36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2775701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614716"/>
            <a:ext cx="12192000" cy="124328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20 </a:t>
            </a:r>
            <a:r>
              <a:rPr lang="en-US" sz="3200" dirty="0">
                <a:solidFill>
                  <a:srgbClr val="000000"/>
                </a:solidFill>
                <a:effectLst/>
                <a:ea typeface="Times New Roman" panose="02020603050405020304" pitchFamily="18" charset="0"/>
              </a:rPr>
              <a:t>The grace of our Lord Jesus be with you.</a:t>
            </a: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76102202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614716"/>
            <a:ext cx="12192000" cy="124328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16:</a:t>
            </a:r>
            <a:r>
              <a:rPr lang="en-US" sz="3200" b="1" baseline="30000" dirty="0">
                <a:solidFill>
                  <a:srgbClr val="000000"/>
                </a:solidFill>
                <a:effectLst/>
                <a:ea typeface="Times New Roman" panose="02020603050405020304" pitchFamily="18" charset="0"/>
              </a:rPr>
              <a:t>20 </a:t>
            </a:r>
            <a:r>
              <a:rPr lang="en-US" sz="3200" dirty="0">
                <a:solidFill>
                  <a:srgbClr val="000000"/>
                </a:solidFill>
                <a:effectLst/>
                <a:ea typeface="Times New Roman" panose="02020603050405020304" pitchFamily="18" charset="0"/>
              </a:rPr>
              <a:t>The grace of our Lord Jesus be with you.</a:t>
            </a: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77E65470-0B2E-3734-1082-5491C60ABF9F}"/>
              </a:ext>
            </a:extLst>
          </p:cNvPr>
          <p:cNvSpPr/>
          <p:nvPr/>
        </p:nvSpPr>
        <p:spPr>
          <a:xfrm>
            <a:off x="914400" y="3429000"/>
            <a:ext cx="10706100" cy="9905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r>
              <a:rPr lang="en-US" sz="4400" b="1" dirty="0">
                <a:solidFill>
                  <a:schemeClr val="bg1"/>
                </a:solidFill>
                <a:effectLst/>
                <a:ea typeface="Times New Roman" panose="02020603050405020304" pitchFamily="18" charset="0"/>
              </a:rPr>
              <a:t>#10 God’s grace is always your “north star” </a:t>
            </a:r>
            <a:endParaRPr lang="en-US" sz="44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3663755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614716"/>
            <a:ext cx="12192000" cy="124328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rgbClr val="000000"/>
                </a:solidFill>
                <a:effectLst/>
                <a:ea typeface="Times New Roman" panose="02020603050405020304" pitchFamily="18" charset="0"/>
              </a:rPr>
              <a:t>Romans 16:21 </a:t>
            </a:r>
            <a:r>
              <a:rPr lang="en-US" sz="3200" dirty="0">
                <a:solidFill>
                  <a:srgbClr val="000000"/>
                </a:solidFill>
                <a:effectLst/>
                <a:ea typeface="Times New Roman" panose="02020603050405020304" pitchFamily="18" charset="0"/>
              </a:rPr>
              <a:t>Timothy my fellow worker greets you, and so do Lucius and Jason and Sosipater, my kinsmen.</a:t>
            </a: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59821958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rgbClr val="000000"/>
                </a:solidFill>
                <a:effectLst/>
                <a:ea typeface="Times New Roman" panose="02020603050405020304" pitchFamily="18" charset="0"/>
              </a:rPr>
              <a:t>Romans 16:22 </a:t>
            </a:r>
            <a:r>
              <a:rPr lang="en-US" sz="3200" dirty="0">
                <a:solidFill>
                  <a:srgbClr val="000000"/>
                </a:solidFill>
                <a:effectLst/>
                <a:ea typeface="Times New Roman" panose="02020603050405020304" pitchFamily="18" charset="0"/>
              </a:rPr>
              <a:t>I, Tertius, who write this letter, greet you in the Lord. </a:t>
            </a:r>
            <a:r>
              <a:rPr lang="en-US" sz="3200" b="1" baseline="30000" dirty="0">
                <a:solidFill>
                  <a:srgbClr val="000000"/>
                </a:solidFill>
                <a:effectLst/>
                <a:ea typeface="Times New Roman" panose="02020603050405020304" pitchFamily="18" charset="0"/>
              </a:rPr>
              <a:t>23 </a:t>
            </a:r>
            <a:r>
              <a:rPr lang="en-US" sz="3200" dirty="0">
                <a:solidFill>
                  <a:srgbClr val="000000"/>
                </a:solidFill>
                <a:effectLst/>
                <a:ea typeface="Times New Roman" panose="02020603050405020304" pitchFamily="18" charset="0"/>
              </a:rPr>
              <a:t>Gaius, host to me and to the whole church, greets you. Erastus, the city treasurer greets you, and Quartus, the brother. </a:t>
            </a: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259499755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rgbClr val="000000"/>
                </a:solidFill>
                <a:effectLst/>
                <a:ea typeface="Times New Roman" panose="02020603050405020304" pitchFamily="18" charset="0"/>
              </a:rPr>
              <a:t>Romans 16:22 </a:t>
            </a:r>
            <a:r>
              <a:rPr lang="en-US" sz="3200" b="1" u="sng" dirty="0">
                <a:solidFill>
                  <a:srgbClr val="002060"/>
                </a:solidFill>
                <a:effectLst/>
                <a:ea typeface="Times New Roman" panose="02020603050405020304" pitchFamily="18" charset="0"/>
              </a:rPr>
              <a:t>I, Tertius, who write this letter, greet you in the Lord</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23 </a:t>
            </a:r>
            <a:r>
              <a:rPr lang="en-US" sz="3200" dirty="0">
                <a:solidFill>
                  <a:srgbClr val="000000"/>
                </a:solidFill>
                <a:effectLst/>
                <a:ea typeface="Times New Roman" panose="02020603050405020304" pitchFamily="18" charset="0"/>
              </a:rPr>
              <a:t>Gaius, host to me and to the whole church, greets you. Erastus, the city treasurer greets you, and Quartus, the brother. </a:t>
            </a: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193347052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276600"/>
            <a:ext cx="12192000" cy="3581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rgbClr val="000000"/>
                </a:solidFill>
                <a:effectLst/>
                <a:ea typeface="Times New Roman" panose="02020603050405020304" pitchFamily="18" charset="0"/>
              </a:rPr>
              <a:t>Romans 16:25 </a:t>
            </a:r>
            <a:r>
              <a:rPr lang="en-US" sz="3200" dirty="0">
                <a:solidFill>
                  <a:srgbClr val="000000"/>
                </a:solidFill>
                <a:effectLst/>
                <a:ea typeface="Times New Roman" panose="02020603050405020304" pitchFamily="18" charset="0"/>
              </a:rPr>
              <a:t>Now to Him who is able to establish you according to my gospel and the preaching of Jesus Christ, according to the revelation of the mystery which has been kept secret for long ages past, </a:t>
            </a:r>
            <a:r>
              <a:rPr lang="en-US" sz="3200" b="1" baseline="30000" dirty="0">
                <a:solidFill>
                  <a:srgbClr val="000000"/>
                </a:solidFill>
                <a:effectLst/>
                <a:ea typeface="Times New Roman" panose="02020603050405020304" pitchFamily="18" charset="0"/>
              </a:rPr>
              <a:t>26 </a:t>
            </a:r>
            <a:r>
              <a:rPr lang="en-US" sz="3200" dirty="0">
                <a:solidFill>
                  <a:srgbClr val="000000"/>
                </a:solidFill>
                <a:effectLst/>
                <a:ea typeface="Times New Roman" panose="02020603050405020304" pitchFamily="18" charset="0"/>
              </a:rPr>
              <a:t>but now is manifested, and by the Scriptures of the prophets, according to the commandment of the eternal God, has been made known to all the nations, leading to obedience of faith; </a:t>
            </a:r>
            <a:r>
              <a:rPr lang="en-US" sz="3200" b="1" baseline="30000" dirty="0">
                <a:solidFill>
                  <a:srgbClr val="000000"/>
                </a:solidFill>
                <a:effectLst/>
                <a:ea typeface="Times New Roman" panose="02020603050405020304" pitchFamily="18" charset="0"/>
              </a:rPr>
              <a:t>27 </a:t>
            </a:r>
            <a:r>
              <a:rPr lang="en-US" sz="3200" dirty="0">
                <a:solidFill>
                  <a:srgbClr val="000000"/>
                </a:solidFill>
                <a:effectLst/>
                <a:ea typeface="Times New Roman" panose="02020603050405020304" pitchFamily="18" charset="0"/>
              </a:rPr>
              <a:t>to the only wise God, through Jesus Christ, be the glory forever. Amen.</a:t>
            </a: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Tree>
    <p:extLst>
      <p:ext uri="{BB962C8B-B14F-4D97-AF65-F5344CB8AC3E}">
        <p14:creationId xmlns:p14="http://schemas.microsoft.com/office/powerpoint/2010/main" val="341175983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276600"/>
            <a:ext cx="12192000" cy="3581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rgbClr val="000000"/>
                </a:solidFill>
                <a:effectLst/>
                <a:ea typeface="Times New Roman" panose="02020603050405020304" pitchFamily="18" charset="0"/>
              </a:rPr>
              <a:t>Romans 16:25 </a:t>
            </a:r>
            <a:r>
              <a:rPr lang="en-US" sz="3200" dirty="0">
                <a:solidFill>
                  <a:srgbClr val="000000"/>
                </a:solidFill>
                <a:effectLst/>
                <a:ea typeface="Times New Roman" panose="02020603050405020304" pitchFamily="18" charset="0"/>
              </a:rPr>
              <a:t>Now </a:t>
            </a:r>
            <a:r>
              <a:rPr lang="en-US" sz="3200" b="1" u="sng" dirty="0">
                <a:solidFill>
                  <a:srgbClr val="002060"/>
                </a:solidFill>
                <a:effectLst/>
                <a:ea typeface="Times New Roman" panose="02020603050405020304" pitchFamily="18" charset="0"/>
              </a:rPr>
              <a:t>to Him</a:t>
            </a:r>
            <a:r>
              <a:rPr lang="en-US" sz="3200" dirty="0">
                <a:solidFill>
                  <a:srgbClr val="000000"/>
                </a:solidFill>
                <a:effectLst/>
                <a:ea typeface="Times New Roman" panose="02020603050405020304" pitchFamily="18" charset="0"/>
              </a:rPr>
              <a:t> who is able to establish you according to my gospel and the preaching of Jesus Christ, according to the revelation of the mystery which has been kept secret for long ages past, </a:t>
            </a:r>
            <a:r>
              <a:rPr lang="en-US" sz="3200" b="1" baseline="30000" dirty="0">
                <a:solidFill>
                  <a:srgbClr val="000000"/>
                </a:solidFill>
                <a:effectLst/>
                <a:ea typeface="Times New Roman" panose="02020603050405020304" pitchFamily="18" charset="0"/>
              </a:rPr>
              <a:t>26 </a:t>
            </a:r>
            <a:r>
              <a:rPr lang="en-US" sz="3200" dirty="0">
                <a:solidFill>
                  <a:srgbClr val="000000"/>
                </a:solidFill>
                <a:effectLst/>
                <a:ea typeface="Times New Roman" panose="02020603050405020304" pitchFamily="18" charset="0"/>
              </a:rPr>
              <a:t>but now is manifested, and by the Scriptures of the prophets, according to the commandment of the eternal God, has been made known to all the nations, leading to obedience of faith; </a:t>
            </a:r>
            <a:r>
              <a:rPr lang="en-US" sz="3200" b="1" baseline="30000" dirty="0">
                <a:solidFill>
                  <a:srgbClr val="000000"/>
                </a:solidFill>
                <a:effectLst/>
                <a:ea typeface="Times New Roman" panose="02020603050405020304" pitchFamily="18" charset="0"/>
              </a:rPr>
              <a:t>27 </a:t>
            </a:r>
            <a:r>
              <a:rPr lang="en-US" sz="3200" dirty="0">
                <a:solidFill>
                  <a:srgbClr val="000000"/>
                </a:solidFill>
                <a:effectLst/>
                <a:ea typeface="Times New Roman" panose="02020603050405020304" pitchFamily="18" charset="0"/>
              </a:rPr>
              <a:t>to the only wise God, through Jesus Christ, </a:t>
            </a:r>
            <a:r>
              <a:rPr lang="en-US" sz="3200" b="1" u="sng" dirty="0">
                <a:solidFill>
                  <a:srgbClr val="002060"/>
                </a:solidFill>
                <a:effectLst/>
                <a:ea typeface="Times New Roman" panose="02020603050405020304" pitchFamily="18" charset="0"/>
              </a:rPr>
              <a:t>be the glory forever</a:t>
            </a:r>
            <a:r>
              <a:rPr lang="en-US" sz="3200" dirty="0">
                <a:solidFill>
                  <a:srgbClr val="000000"/>
                </a:solidFill>
                <a:effectLst/>
                <a:ea typeface="Times New Roman" panose="02020603050405020304" pitchFamily="18" charset="0"/>
              </a:rPr>
              <a:t>. Amen.</a:t>
            </a: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ABDCAF1D-CD9C-59D7-E2F8-3BCEC9CC18AF}"/>
              </a:ext>
            </a:extLst>
          </p:cNvPr>
          <p:cNvSpPr/>
          <p:nvPr/>
        </p:nvSpPr>
        <p:spPr>
          <a:xfrm>
            <a:off x="76200" y="1538016"/>
            <a:ext cx="12039600" cy="9905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spcBef>
                <a:spcPts val="0"/>
              </a:spcBef>
              <a:spcAft>
                <a:spcPts val="0"/>
              </a:spcAft>
            </a:pPr>
            <a:r>
              <a:rPr lang="en-US" sz="6000" b="1" dirty="0">
                <a:solidFill>
                  <a:schemeClr val="bg1"/>
                </a:solidFill>
                <a:effectLst/>
                <a:ea typeface="Times New Roman" panose="02020603050405020304" pitchFamily="18" charset="0"/>
              </a:rPr>
              <a:t>Glory to God for his incredible Grace!</a:t>
            </a:r>
            <a:endParaRPr lang="en-US" sz="60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248070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6623448-2B06-6667-C658-0BB647CA534F}"/>
              </a:ext>
            </a:extLst>
          </p:cNvPr>
          <p:cNvSpPr/>
          <p:nvPr/>
        </p:nvSpPr>
        <p:spPr>
          <a:xfrm>
            <a:off x="0" y="4191000"/>
            <a:ext cx="12192000" cy="26669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baseline="30000" dirty="0">
                <a:solidFill>
                  <a:schemeClr val="tx1"/>
                </a:solidFill>
              </a:rPr>
              <a:t>14 </a:t>
            </a:r>
            <a:r>
              <a:rPr lang="en-US" sz="3200" dirty="0">
                <a:solidFill>
                  <a:schemeClr val="tx1"/>
                </a:solidFill>
              </a:rPr>
              <a:t>And concerning you, my brethren, I myself also am convinced that you yourselves are full of goodness, filled with all knowledge and able also to admonish one another. </a:t>
            </a:r>
            <a:r>
              <a:rPr lang="en-US" sz="3200" b="1" baseline="30000" dirty="0">
                <a:solidFill>
                  <a:schemeClr val="tx1"/>
                </a:solidFill>
              </a:rPr>
              <a:t>15 </a:t>
            </a:r>
            <a:r>
              <a:rPr lang="en-US" sz="3200" dirty="0">
                <a:solidFill>
                  <a:schemeClr val="tx1"/>
                </a:solidFill>
              </a:rPr>
              <a:t>But I have written very boldly to you on some points so as to remind you again, </a:t>
            </a:r>
            <a:r>
              <a:rPr lang="en-US" sz="3200" b="1" u="sng" dirty="0">
                <a:solidFill>
                  <a:srgbClr val="002060"/>
                </a:solidFill>
              </a:rPr>
              <a:t>because of the grace that was given me from God,</a:t>
            </a:r>
          </a:p>
          <a:p>
            <a:pPr marL="0" marR="0">
              <a:lnSpc>
                <a:spcPct val="107000"/>
              </a:lnSpc>
              <a:spcBef>
                <a:spcPts val="0"/>
              </a:spcBef>
              <a:spcAft>
                <a:spcPts val="800"/>
              </a:spcAft>
            </a:pPr>
            <a:endParaRPr lang="en-US" sz="3200" dirty="0">
              <a:solidFill>
                <a:schemeClr val="tx1"/>
              </a:solidFill>
            </a:endParaRPr>
          </a:p>
        </p:txBody>
      </p:sp>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Tree>
    <p:extLst>
      <p:ext uri="{BB962C8B-B14F-4D97-AF65-F5344CB8AC3E}">
        <p14:creationId xmlns:p14="http://schemas.microsoft.com/office/powerpoint/2010/main" val="15151309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276600"/>
            <a:ext cx="12192000" cy="3581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rgbClr val="000000"/>
                </a:solidFill>
                <a:effectLst/>
                <a:ea typeface="Times New Roman" panose="02020603050405020304" pitchFamily="18" charset="0"/>
              </a:rPr>
              <a:t>Romans 16:25 </a:t>
            </a:r>
            <a:r>
              <a:rPr lang="en-US" sz="3200" dirty="0">
                <a:solidFill>
                  <a:srgbClr val="000000"/>
                </a:solidFill>
                <a:effectLst/>
                <a:ea typeface="Times New Roman" panose="02020603050405020304" pitchFamily="18" charset="0"/>
              </a:rPr>
              <a:t>Now </a:t>
            </a:r>
            <a:r>
              <a:rPr lang="en-US" sz="3200" b="1" u="sng" dirty="0">
                <a:solidFill>
                  <a:srgbClr val="002060"/>
                </a:solidFill>
                <a:effectLst/>
                <a:ea typeface="Times New Roman" panose="02020603050405020304" pitchFamily="18" charset="0"/>
              </a:rPr>
              <a:t>to Him</a:t>
            </a:r>
            <a:r>
              <a:rPr lang="en-US" sz="3200" dirty="0">
                <a:solidFill>
                  <a:srgbClr val="000000"/>
                </a:solidFill>
                <a:effectLst/>
                <a:ea typeface="Times New Roman" panose="02020603050405020304" pitchFamily="18" charset="0"/>
              </a:rPr>
              <a:t> who is able to establish you according to my gospel and the preaching of Jesus Christ, according to the revelation of the mystery which has been kept secret for long ages past, </a:t>
            </a:r>
            <a:r>
              <a:rPr lang="en-US" sz="3200" b="1" baseline="30000" dirty="0">
                <a:solidFill>
                  <a:srgbClr val="000000"/>
                </a:solidFill>
                <a:effectLst/>
                <a:ea typeface="Times New Roman" panose="02020603050405020304" pitchFamily="18" charset="0"/>
              </a:rPr>
              <a:t>26 </a:t>
            </a:r>
            <a:r>
              <a:rPr lang="en-US" sz="3200" dirty="0">
                <a:solidFill>
                  <a:srgbClr val="000000"/>
                </a:solidFill>
                <a:effectLst/>
                <a:ea typeface="Times New Roman" panose="02020603050405020304" pitchFamily="18" charset="0"/>
              </a:rPr>
              <a:t>but now is manifested, and by the Scriptures of the prophets, according to the commandment of the eternal God, has been made known to all the nations, leading to obedience of faith; </a:t>
            </a:r>
            <a:r>
              <a:rPr lang="en-US" sz="3200" b="1" baseline="30000" dirty="0">
                <a:solidFill>
                  <a:srgbClr val="000000"/>
                </a:solidFill>
                <a:effectLst/>
                <a:ea typeface="Times New Roman" panose="02020603050405020304" pitchFamily="18" charset="0"/>
              </a:rPr>
              <a:t>27 </a:t>
            </a:r>
            <a:r>
              <a:rPr lang="en-US" sz="3200" dirty="0">
                <a:solidFill>
                  <a:srgbClr val="000000"/>
                </a:solidFill>
                <a:effectLst/>
                <a:ea typeface="Times New Roman" panose="02020603050405020304" pitchFamily="18" charset="0"/>
              </a:rPr>
              <a:t>to the only wise God, through Jesus Christ, </a:t>
            </a:r>
            <a:r>
              <a:rPr lang="en-US" sz="3200" b="1" u="sng" dirty="0">
                <a:solidFill>
                  <a:srgbClr val="002060"/>
                </a:solidFill>
                <a:effectLst/>
                <a:ea typeface="Times New Roman" panose="02020603050405020304" pitchFamily="18" charset="0"/>
              </a:rPr>
              <a:t>be the glory forever</a:t>
            </a:r>
            <a:r>
              <a:rPr lang="en-US" sz="3200" dirty="0">
                <a:solidFill>
                  <a:srgbClr val="000000"/>
                </a:solidFill>
                <a:effectLst/>
                <a:ea typeface="Times New Roman" panose="02020603050405020304" pitchFamily="18" charset="0"/>
              </a:rPr>
              <a:t>. Amen.</a:t>
            </a: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ABDCAF1D-CD9C-59D7-E2F8-3BCEC9CC18AF}"/>
              </a:ext>
            </a:extLst>
          </p:cNvPr>
          <p:cNvSpPr/>
          <p:nvPr/>
        </p:nvSpPr>
        <p:spPr>
          <a:xfrm>
            <a:off x="76200" y="1538016"/>
            <a:ext cx="12039600" cy="9905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spcBef>
                <a:spcPts val="0"/>
              </a:spcBef>
              <a:spcAft>
                <a:spcPts val="0"/>
              </a:spcAft>
            </a:pPr>
            <a:r>
              <a:rPr lang="en-US" sz="6000" b="1" dirty="0">
                <a:solidFill>
                  <a:schemeClr val="bg1"/>
                </a:solidFill>
                <a:effectLst/>
                <a:ea typeface="Times New Roman" panose="02020603050405020304" pitchFamily="18" charset="0"/>
              </a:rPr>
              <a:t>Glory to God for his incredible Plan!</a:t>
            </a:r>
            <a:endParaRPr lang="en-US" sz="60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3085602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0" y="1"/>
            <a:ext cx="12192000" cy="9905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800" b="1" dirty="0">
                <a:solidFill>
                  <a:schemeClr val="bg1"/>
                </a:solidFill>
              </a:rPr>
              <a:t>The Mission: to Herald the Good News</a:t>
            </a:r>
          </a:p>
        </p:txBody>
      </p:sp>
      <p:sp>
        <p:nvSpPr>
          <p:cNvPr id="3" name="Rectangle 2">
            <a:extLst>
              <a:ext uri="{FF2B5EF4-FFF2-40B4-BE49-F238E27FC236}">
                <a16:creationId xmlns:a16="http://schemas.microsoft.com/office/drawing/2014/main" xmlns="" id="{A6623448-2B06-6667-C658-0BB647CA534F}"/>
              </a:ext>
            </a:extLst>
          </p:cNvPr>
          <p:cNvSpPr/>
          <p:nvPr/>
        </p:nvSpPr>
        <p:spPr>
          <a:xfrm>
            <a:off x="0" y="3276600"/>
            <a:ext cx="12192000" cy="3581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rgbClr val="000000"/>
                </a:solidFill>
                <a:effectLst/>
                <a:ea typeface="Times New Roman" panose="02020603050405020304" pitchFamily="18" charset="0"/>
              </a:rPr>
              <a:t>Romans 16:25 </a:t>
            </a:r>
            <a:r>
              <a:rPr lang="en-US" sz="3200" dirty="0">
                <a:solidFill>
                  <a:srgbClr val="000000"/>
                </a:solidFill>
                <a:effectLst/>
                <a:ea typeface="Times New Roman" panose="02020603050405020304" pitchFamily="18" charset="0"/>
              </a:rPr>
              <a:t>Now </a:t>
            </a:r>
            <a:r>
              <a:rPr lang="en-US" sz="3200" b="1" u="sng" dirty="0">
                <a:solidFill>
                  <a:srgbClr val="002060"/>
                </a:solidFill>
                <a:effectLst/>
                <a:ea typeface="Times New Roman" panose="02020603050405020304" pitchFamily="18" charset="0"/>
              </a:rPr>
              <a:t>to Him</a:t>
            </a:r>
            <a:r>
              <a:rPr lang="en-US" sz="3200" dirty="0">
                <a:solidFill>
                  <a:srgbClr val="000000"/>
                </a:solidFill>
                <a:effectLst/>
                <a:ea typeface="Times New Roman" panose="02020603050405020304" pitchFamily="18" charset="0"/>
              </a:rPr>
              <a:t> who is able to establish you according to my gospel and the preaching of Jesus Christ, according to the revelation of the mystery which has been kept secret for long ages past, </a:t>
            </a:r>
            <a:r>
              <a:rPr lang="en-US" sz="3200" b="1" baseline="30000" dirty="0">
                <a:solidFill>
                  <a:srgbClr val="000000"/>
                </a:solidFill>
                <a:effectLst/>
                <a:ea typeface="Times New Roman" panose="02020603050405020304" pitchFamily="18" charset="0"/>
              </a:rPr>
              <a:t>26 </a:t>
            </a:r>
            <a:r>
              <a:rPr lang="en-US" sz="3200" dirty="0">
                <a:solidFill>
                  <a:srgbClr val="000000"/>
                </a:solidFill>
                <a:effectLst/>
                <a:ea typeface="Times New Roman" panose="02020603050405020304" pitchFamily="18" charset="0"/>
              </a:rPr>
              <a:t>but now is manifested, and by the Scriptures of the prophets, according to the commandment of the eternal God, has been made known to all the nations, leading to obedience of faith; </a:t>
            </a:r>
            <a:r>
              <a:rPr lang="en-US" sz="3200" b="1" baseline="30000" dirty="0">
                <a:solidFill>
                  <a:srgbClr val="000000"/>
                </a:solidFill>
                <a:effectLst/>
                <a:ea typeface="Times New Roman" panose="02020603050405020304" pitchFamily="18" charset="0"/>
              </a:rPr>
              <a:t>27 </a:t>
            </a:r>
            <a:r>
              <a:rPr lang="en-US" sz="3200" dirty="0">
                <a:solidFill>
                  <a:srgbClr val="000000"/>
                </a:solidFill>
                <a:effectLst/>
                <a:ea typeface="Times New Roman" panose="02020603050405020304" pitchFamily="18" charset="0"/>
              </a:rPr>
              <a:t>to the only wise God, through Jesus Christ, </a:t>
            </a:r>
            <a:r>
              <a:rPr lang="en-US" sz="3200" b="1" u="sng" dirty="0">
                <a:solidFill>
                  <a:srgbClr val="002060"/>
                </a:solidFill>
                <a:effectLst/>
                <a:ea typeface="Times New Roman" panose="02020603050405020304" pitchFamily="18" charset="0"/>
              </a:rPr>
              <a:t>be the glory forever</a:t>
            </a:r>
            <a:r>
              <a:rPr lang="en-US" sz="3200" dirty="0">
                <a:solidFill>
                  <a:srgbClr val="000000"/>
                </a:solidFill>
                <a:effectLst/>
                <a:ea typeface="Times New Roman" panose="02020603050405020304" pitchFamily="18" charset="0"/>
              </a:rPr>
              <a:t>. Amen.</a:t>
            </a:r>
            <a:endParaRPr lang="en-US" sz="3200" dirty="0">
              <a:effectLst/>
              <a:ea typeface="Times New Roman" panose="02020603050405020304" pitchFamily="18" charset="0"/>
            </a:endParaRPr>
          </a:p>
          <a:p>
            <a:pPr marL="0" marR="0">
              <a:spcBef>
                <a:spcPts val="0"/>
              </a:spcBef>
              <a:spcAft>
                <a:spcPts val="0"/>
              </a:spcAft>
            </a:pPr>
            <a:endParaRPr lang="en-US" sz="3200" dirty="0">
              <a:effectLst/>
              <a:ea typeface="Times New Roman" panose="02020603050405020304" pitchFamily="18" charset="0"/>
            </a:endParaRPr>
          </a:p>
          <a:p>
            <a:pPr>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3200" b="1" u="sng" dirty="0">
              <a:solidFill>
                <a:srgbClr val="002060"/>
              </a:solidFill>
              <a:effectLst/>
              <a:ea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ABDCAF1D-CD9C-59D7-E2F8-3BCEC9CC18AF}"/>
              </a:ext>
            </a:extLst>
          </p:cNvPr>
          <p:cNvSpPr/>
          <p:nvPr/>
        </p:nvSpPr>
        <p:spPr>
          <a:xfrm>
            <a:off x="76200" y="1538016"/>
            <a:ext cx="12039600" cy="9905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spcBef>
                <a:spcPts val="0"/>
              </a:spcBef>
              <a:spcAft>
                <a:spcPts val="0"/>
              </a:spcAft>
            </a:pPr>
            <a:r>
              <a:rPr lang="en-US" sz="5400" b="1" dirty="0">
                <a:solidFill>
                  <a:schemeClr val="bg1"/>
                </a:solidFill>
                <a:effectLst/>
                <a:ea typeface="Times New Roman" panose="02020603050405020304" pitchFamily="18" charset="0"/>
              </a:rPr>
              <a:t>Glory to God that we get to be part of it!</a:t>
            </a:r>
            <a:endParaRPr lang="en-US" sz="54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2568819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2" name="Rounded Rectangular Callout 11">
            <a:extLst>
              <a:ext uri="{FF2B5EF4-FFF2-40B4-BE49-F238E27FC236}">
                <a16:creationId xmlns:a16="http://schemas.microsoft.com/office/drawing/2014/main" xmlns="" id="{17A8656E-571D-325A-32C1-EDBD8128D143}"/>
              </a:ext>
            </a:extLst>
          </p:cNvPr>
          <p:cNvSpPr/>
          <p:nvPr/>
        </p:nvSpPr>
        <p:spPr>
          <a:xfrm>
            <a:off x="7772400" y="5257800"/>
            <a:ext cx="4210050" cy="1203325"/>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800" b="1" dirty="0">
                <a:solidFill>
                  <a:schemeClr val="bg1"/>
                </a:solidFill>
              </a:rPr>
              <a:t>Next time…</a:t>
            </a:r>
            <a:endParaRPr lang="en-US" sz="5800" b="1" i="1" dirty="0">
              <a:solidFill>
                <a:schemeClr val="bg1"/>
              </a:solidFill>
            </a:endParaRPr>
          </a:p>
        </p:txBody>
      </p:sp>
    </p:spTree>
    <p:extLst>
      <p:ext uri="{BB962C8B-B14F-4D97-AF65-F5344CB8AC3E}">
        <p14:creationId xmlns:p14="http://schemas.microsoft.com/office/powerpoint/2010/main" val="37534977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xmlns=""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1508031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6623448-2B06-6667-C658-0BB647CA534F}"/>
              </a:ext>
            </a:extLst>
          </p:cNvPr>
          <p:cNvSpPr/>
          <p:nvPr/>
        </p:nvSpPr>
        <p:spPr>
          <a:xfrm>
            <a:off x="0" y="5181600"/>
            <a:ext cx="12192000" cy="1676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Romans </a:t>
            </a:r>
            <a:r>
              <a:rPr lang="en-US" sz="3200" b="1" kern="100" baseline="30000" dirty="0">
                <a:solidFill>
                  <a:schemeClr val="tx1"/>
                </a:solidFill>
                <a:effectLst/>
                <a:ea typeface="Calibri" panose="020F0502020204030204" pitchFamily="34" charset="0"/>
                <a:cs typeface="Calibri" panose="020F0502020204030204" pitchFamily="34" charset="0"/>
              </a:rPr>
              <a:t>15:</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rgbClr val="000000"/>
                </a:solidFill>
                <a:effectLst/>
                <a:ea typeface="Calibri" panose="020F0502020204030204" pitchFamily="34" charset="0"/>
                <a:cs typeface="Calibri" panose="020F0502020204030204" pitchFamily="34" charset="0"/>
              </a:rPr>
              <a:t>to be a minister of Christ Jesus to the Gentiles, ministering as a priest the gospel of God, so that my offering of the Gentiles may  become acceptable, sanctified by the Holy Spirit. </a:t>
            </a:r>
            <a:endParaRPr lang="en-US" sz="32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3200" dirty="0">
              <a:solidFill>
                <a:schemeClr val="tx1"/>
              </a:solidFill>
            </a:endParaRPr>
          </a:p>
        </p:txBody>
      </p:sp>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Tree>
    <p:extLst>
      <p:ext uri="{BB962C8B-B14F-4D97-AF65-F5344CB8AC3E}">
        <p14:creationId xmlns:p14="http://schemas.microsoft.com/office/powerpoint/2010/main" val="754881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21636</TotalTime>
  <Words>1572</Words>
  <Application>Microsoft Office PowerPoint</Application>
  <PresentationFormat>Widescreen</PresentationFormat>
  <Paragraphs>369</Paragraphs>
  <Slides>83</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83</vt:i4>
      </vt:variant>
    </vt:vector>
  </HeadingPairs>
  <TitlesOfParts>
    <vt:vector size="87"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 and Sarah</dc:creator>
  <cp:lastModifiedBy>DoddH</cp:lastModifiedBy>
  <cp:revision>695</cp:revision>
  <dcterms:created xsi:type="dcterms:W3CDTF">2010-12-28T16:51:17Z</dcterms:created>
  <dcterms:modified xsi:type="dcterms:W3CDTF">2023-10-05T14:28:56Z</dcterms:modified>
</cp:coreProperties>
</file>