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88" r:id="rId1"/>
  </p:sldMasterIdLst>
  <p:notesMasterIdLst>
    <p:notesMasterId r:id="rId21"/>
  </p:notesMasterIdLst>
  <p:sldIdLst>
    <p:sldId id="256" r:id="rId2"/>
    <p:sldId id="257" r:id="rId3"/>
    <p:sldId id="268" r:id="rId4"/>
    <p:sldId id="266" r:id="rId5"/>
    <p:sldId id="274" r:id="rId6"/>
    <p:sldId id="267" r:id="rId7"/>
    <p:sldId id="258" r:id="rId8"/>
    <p:sldId id="259" r:id="rId9"/>
    <p:sldId id="269" r:id="rId10"/>
    <p:sldId id="260" r:id="rId11"/>
    <p:sldId id="270" r:id="rId12"/>
    <p:sldId id="261" r:id="rId13"/>
    <p:sldId id="271" r:id="rId14"/>
    <p:sldId id="272" r:id="rId15"/>
    <p:sldId id="262" r:id="rId16"/>
    <p:sldId id="273" r:id="rId17"/>
    <p:sldId id="263" r:id="rId18"/>
    <p:sldId id="264"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28"/>
    <p:restoredTop sz="72593"/>
  </p:normalViewPr>
  <p:slideViewPr>
    <p:cSldViewPr snapToGrid="0">
      <p:cViewPr varScale="1">
        <p:scale>
          <a:sx n="75" d="100"/>
          <a:sy n="75" d="100"/>
        </p:scale>
        <p:origin x="78" y="60"/>
      </p:cViewPr>
      <p:guideLst/>
    </p:cSldViewPr>
  </p:slideViewPr>
  <p:notesTextViewPr>
    <p:cViewPr>
      <p:scale>
        <a:sx n="155" d="100"/>
        <a:sy n="15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4C38C8-1C01-2B47-B00B-041E0CB66BB1}" type="datetimeFigureOut">
              <a:rPr lang="en-US" smtClean="0"/>
              <a:t>5/1/2024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4B314F-4E01-A240-B721-025FF7D9A4C1}" type="slidenum">
              <a:rPr lang="en-US" smtClean="0"/>
              <a:t>‹#›</a:t>
            </a:fld>
            <a:endParaRPr lang="en-US" dirty="0"/>
          </a:p>
        </p:txBody>
      </p:sp>
    </p:spTree>
    <p:extLst>
      <p:ext uri="{BB962C8B-B14F-4D97-AF65-F5344CB8AC3E}">
        <p14:creationId xmlns:p14="http://schemas.microsoft.com/office/powerpoint/2010/main" val="2299066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4B314F-4E01-A240-B721-025FF7D9A4C1}" type="slidenum">
              <a:rPr lang="en-US" smtClean="0"/>
              <a:t>2</a:t>
            </a:fld>
            <a:endParaRPr lang="en-US" dirty="0"/>
          </a:p>
        </p:txBody>
      </p:sp>
    </p:spTree>
    <p:extLst>
      <p:ext uri="{BB962C8B-B14F-4D97-AF65-F5344CB8AC3E}">
        <p14:creationId xmlns:p14="http://schemas.microsoft.com/office/powerpoint/2010/main" val="40442705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4B314F-4E01-A240-B721-025FF7D9A4C1}" type="slidenum">
              <a:rPr lang="en-US" smtClean="0"/>
              <a:t>15</a:t>
            </a:fld>
            <a:endParaRPr lang="en-US" dirty="0"/>
          </a:p>
        </p:txBody>
      </p:sp>
    </p:spTree>
    <p:extLst>
      <p:ext uri="{BB962C8B-B14F-4D97-AF65-F5344CB8AC3E}">
        <p14:creationId xmlns:p14="http://schemas.microsoft.com/office/powerpoint/2010/main" val="7586144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4B314F-4E01-A240-B721-025FF7D9A4C1}"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248969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4B314F-4E01-A240-B721-025FF7D9A4C1}" type="slidenum">
              <a:rPr lang="en-US" smtClean="0"/>
              <a:t>3</a:t>
            </a:fld>
            <a:endParaRPr lang="en-US" dirty="0"/>
          </a:p>
        </p:txBody>
      </p:sp>
    </p:spTree>
    <p:extLst>
      <p:ext uri="{BB962C8B-B14F-4D97-AF65-F5344CB8AC3E}">
        <p14:creationId xmlns:p14="http://schemas.microsoft.com/office/powerpoint/2010/main" val="628033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4B314F-4E01-A240-B721-025FF7D9A4C1}" type="slidenum">
              <a:rPr lang="en-US" smtClean="0"/>
              <a:t>4</a:t>
            </a:fld>
            <a:endParaRPr lang="en-US" dirty="0"/>
          </a:p>
        </p:txBody>
      </p:sp>
    </p:spTree>
    <p:extLst>
      <p:ext uri="{BB962C8B-B14F-4D97-AF65-F5344CB8AC3E}">
        <p14:creationId xmlns:p14="http://schemas.microsoft.com/office/powerpoint/2010/main" val="3350953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4B314F-4E01-A240-B721-025FF7D9A4C1}"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849368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4B314F-4E01-A240-B721-025FF7D9A4C1}" type="slidenum">
              <a:rPr lang="en-US" smtClean="0"/>
              <a:t>9</a:t>
            </a:fld>
            <a:endParaRPr lang="en-US" dirty="0"/>
          </a:p>
        </p:txBody>
      </p:sp>
    </p:spTree>
    <p:extLst>
      <p:ext uri="{BB962C8B-B14F-4D97-AF65-F5344CB8AC3E}">
        <p14:creationId xmlns:p14="http://schemas.microsoft.com/office/powerpoint/2010/main" val="3130764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4B314F-4E01-A240-B721-025FF7D9A4C1}" type="slidenum">
              <a:rPr lang="en-US" smtClean="0"/>
              <a:t>10</a:t>
            </a:fld>
            <a:endParaRPr lang="en-US" dirty="0"/>
          </a:p>
        </p:txBody>
      </p:sp>
    </p:spTree>
    <p:extLst>
      <p:ext uri="{BB962C8B-B14F-4D97-AF65-F5344CB8AC3E}">
        <p14:creationId xmlns:p14="http://schemas.microsoft.com/office/powerpoint/2010/main" val="9372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4B314F-4E01-A240-B721-025FF7D9A4C1}" type="slidenum">
              <a:rPr lang="en-US" smtClean="0"/>
              <a:t>11</a:t>
            </a:fld>
            <a:endParaRPr lang="en-US" dirty="0"/>
          </a:p>
        </p:txBody>
      </p:sp>
    </p:spTree>
    <p:extLst>
      <p:ext uri="{BB962C8B-B14F-4D97-AF65-F5344CB8AC3E}">
        <p14:creationId xmlns:p14="http://schemas.microsoft.com/office/powerpoint/2010/main" val="2655212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4B314F-4E01-A240-B721-025FF7D9A4C1}" type="slidenum">
              <a:rPr lang="en-US" smtClean="0"/>
              <a:t>12</a:t>
            </a:fld>
            <a:endParaRPr lang="en-US" dirty="0"/>
          </a:p>
        </p:txBody>
      </p:sp>
    </p:spTree>
    <p:extLst>
      <p:ext uri="{BB962C8B-B14F-4D97-AF65-F5344CB8AC3E}">
        <p14:creationId xmlns:p14="http://schemas.microsoft.com/office/powerpoint/2010/main" val="11629092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4B314F-4E01-A240-B721-025FF7D9A4C1}" type="slidenum">
              <a:rPr lang="en-US" smtClean="0"/>
              <a:t>14</a:t>
            </a:fld>
            <a:endParaRPr lang="en-US" dirty="0"/>
          </a:p>
        </p:txBody>
      </p:sp>
    </p:spTree>
    <p:extLst>
      <p:ext uri="{BB962C8B-B14F-4D97-AF65-F5344CB8AC3E}">
        <p14:creationId xmlns:p14="http://schemas.microsoft.com/office/powerpoint/2010/main" val="3913870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0F28B-45E3-4585-87E3-73838692A70B}"/>
              </a:ext>
            </a:extLst>
          </p:cNvPr>
          <p:cNvSpPr>
            <a:spLocks noGrp="1"/>
          </p:cNvSpPr>
          <p:nvPr>
            <p:ph type="ctrTitle"/>
          </p:nvPr>
        </p:nvSpPr>
        <p:spPr>
          <a:xfrm>
            <a:off x="457200" y="668049"/>
            <a:ext cx="7626795" cy="2841914"/>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xmlns="" id="{A4F755B0-E17A-4B52-A99D-C35BB18BB2D0}"/>
              </a:ext>
            </a:extLst>
          </p:cNvPr>
          <p:cNvSpPr>
            <a:spLocks noGrp="1"/>
          </p:cNvSpPr>
          <p:nvPr>
            <p:ph type="subTitle" idx="1"/>
          </p:nvPr>
        </p:nvSpPr>
        <p:spPr>
          <a:xfrm>
            <a:off x="457200" y="3602038"/>
            <a:ext cx="7626795" cy="2501728"/>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xmlns="" id="{58390C28-805B-4DA6-A10E-651C0FD01716}"/>
              </a:ext>
            </a:extLst>
          </p:cNvPr>
          <p:cNvSpPr>
            <a:spLocks noGrp="1"/>
          </p:cNvSpPr>
          <p:nvPr>
            <p:ph type="dt" sz="half" idx="10"/>
          </p:nvPr>
        </p:nvSpPr>
        <p:spPr/>
        <p:txBody>
          <a:bodyPr/>
          <a:lstStyle/>
          <a:p>
            <a:fld id="{D208048B-57AF-4F53-BC84-8E0A1033FBEC}" type="datetimeFigureOut">
              <a:rPr lang="en-US" smtClean="0"/>
              <a:t>5/1/2024</a:t>
            </a:fld>
            <a:endParaRPr lang="en-US" dirty="0"/>
          </a:p>
        </p:txBody>
      </p:sp>
      <p:sp>
        <p:nvSpPr>
          <p:cNvPr id="5" name="Footer Placeholder 4">
            <a:extLst>
              <a:ext uri="{FF2B5EF4-FFF2-40B4-BE49-F238E27FC236}">
                <a16:creationId xmlns:a16="http://schemas.microsoft.com/office/drawing/2014/main" xmlns="" id="{0D5EBBA9-C52F-4628-AE0D-DCD1772F916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6C5BAC57-F8E1-4B54-A111-CB53B32031AB}"/>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2925762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4A5B40-C529-41A6-8D06-07AF9430A8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7BB5A354-E2A8-4A91-9D7A-36D9E0915C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45D3944-2E3D-42BC-B83D-7630699D48C5}"/>
              </a:ext>
            </a:extLst>
          </p:cNvPr>
          <p:cNvSpPr>
            <a:spLocks noGrp="1"/>
          </p:cNvSpPr>
          <p:nvPr>
            <p:ph type="dt" sz="half" idx="10"/>
          </p:nvPr>
        </p:nvSpPr>
        <p:spPr/>
        <p:txBody>
          <a:bodyPr/>
          <a:lstStyle/>
          <a:p>
            <a:fld id="{D208048B-57AF-4F53-BC84-8E0A1033FBEC}" type="datetimeFigureOut">
              <a:rPr lang="en-US" smtClean="0"/>
              <a:t>5/1/2024</a:t>
            </a:fld>
            <a:endParaRPr lang="en-US" dirty="0"/>
          </a:p>
        </p:txBody>
      </p:sp>
      <p:sp>
        <p:nvSpPr>
          <p:cNvPr id="5" name="Footer Placeholder 4">
            <a:extLst>
              <a:ext uri="{FF2B5EF4-FFF2-40B4-BE49-F238E27FC236}">
                <a16:creationId xmlns:a16="http://schemas.microsoft.com/office/drawing/2014/main" xmlns="" id="{F2FC57FA-204E-4A7A-BAE2-DF17BB0FFB8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48BDA36D-49FF-495A-8E25-4CCC98E39032}"/>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4142373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xmlns="" id="{544ECD05-4E94-4A60-8FDA-700BF100B0BA}"/>
              </a:ext>
              <a:ext uri="{C183D7F6-B498-43B3-948B-1728B52AA6E4}">
                <adec:decorative xmlns:adec="http://schemas.microsoft.com/office/drawing/2017/decorative" xmlns=""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8" name="Color Fill">
            <a:extLst>
              <a:ext uri="{FF2B5EF4-FFF2-40B4-BE49-F238E27FC236}">
                <a16:creationId xmlns:a16="http://schemas.microsoft.com/office/drawing/2014/main" xmlns="" id="{8BCB0EB2-4067-418C-9465-9D4C71240E0B}"/>
              </a:ext>
              <a:ext uri="{C183D7F6-B498-43B3-948B-1728B52AA6E4}">
                <adec:decorative xmlns:adec="http://schemas.microsoft.com/office/drawing/2017/decorative" xmlns=""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8" name="Group 7">
            <a:extLst>
              <a:ext uri="{FF2B5EF4-FFF2-40B4-BE49-F238E27FC236}">
                <a16:creationId xmlns:a16="http://schemas.microsoft.com/office/drawing/2014/main" xmlns="" id="{04E37999-41E7-446D-8C53-B904C3CE87A5}"/>
              </a:ext>
              <a:ext uri="{C183D7F6-B498-43B3-948B-1728B52AA6E4}">
                <adec:decorative xmlns:adec="http://schemas.microsoft.com/office/drawing/2017/decorative" xmlns="" val="1"/>
              </a:ext>
            </a:extLst>
          </p:cNvPr>
          <p:cNvGrpSpPr/>
          <p:nvPr/>
        </p:nvGrpSpPr>
        <p:grpSpPr>
          <a:xfrm>
            <a:off x="10300855" y="0"/>
            <a:ext cx="1891145" cy="5600700"/>
            <a:chOff x="10300855" y="0"/>
            <a:chExt cx="1891145" cy="5600700"/>
          </a:xfrm>
        </p:grpSpPr>
        <p:sp>
          <p:nvSpPr>
            <p:cNvPr id="9" name="Oval 8">
              <a:extLst>
                <a:ext uri="{FF2B5EF4-FFF2-40B4-BE49-F238E27FC236}">
                  <a16:creationId xmlns:a16="http://schemas.microsoft.com/office/drawing/2014/main" xmlns="" id="{438A90E8-87F8-4150-B5EB-E19C8A01AFB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0" name="Graphic 9">
              <a:extLst>
                <a:ext uri="{FF2B5EF4-FFF2-40B4-BE49-F238E27FC236}">
                  <a16:creationId xmlns:a16="http://schemas.microsoft.com/office/drawing/2014/main" xmlns="" id="{724DCA1C-A8E8-4F90-8FAE-85B1426C108A}"/>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1" name="Freeform: Shape 10">
              <a:extLst>
                <a:ext uri="{FF2B5EF4-FFF2-40B4-BE49-F238E27FC236}">
                  <a16:creationId xmlns:a16="http://schemas.microsoft.com/office/drawing/2014/main" xmlns="" id="{158D6291-6756-44E3-9FCE-0B2ECA5EE664}"/>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2" name="Freeform: Shape 11">
              <a:extLst>
                <a:ext uri="{FF2B5EF4-FFF2-40B4-BE49-F238E27FC236}">
                  <a16:creationId xmlns:a16="http://schemas.microsoft.com/office/drawing/2014/main" xmlns="" id="{C37CA96E-9DD9-4172-B63B-50DF43B576DA}"/>
                </a:ext>
                <a:ext uri="{C183D7F6-B498-43B3-948B-1728B52AA6E4}">
                  <adec:decorative xmlns:adec="http://schemas.microsoft.com/office/drawing/2017/decorative" xmlns=""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3" name="Graphic 9">
              <a:extLst>
                <a:ext uri="{FF2B5EF4-FFF2-40B4-BE49-F238E27FC236}">
                  <a16:creationId xmlns:a16="http://schemas.microsoft.com/office/drawing/2014/main" xmlns="" id="{B335AFFE-BF3D-491C-8255-692B9DAC6775}"/>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4" name="Graphic 9">
              <a:extLst>
                <a:ext uri="{FF2B5EF4-FFF2-40B4-BE49-F238E27FC236}">
                  <a16:creationId xmlns:a16="http://schemas.microsoft.com/office/drawing/2014/main" xmlns="" id="{AA052AAF-7A7C-4EDB-AE2C-FCA3A756C4E5}"/>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20" name="Texture">
            <a:extLst>
              <a:ext uri="{FF2B5EF4-FFF2-40B4-BE49-F238E27FC236}">
                <a16:creationId xmlns:a16="http://schemas.microsoft.com/office/drawing/2014/main" xmlns="" id="{31F99E9D-6528-47AC-B178-7032D0E17DF8}"/>
              </a:ext>
              <a:ext uri="{C183D7F6-B498-43B3-948B-1728B52AA6E4}">
                <adec:decorative xmlns:adec="http://schemas.microsoft.com/office/drawing/2017/decorative" xmlns=""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Vertical Title 1">
            <a:extLst>
              <a:ext uri="{FF2B5EF4-FFF2-40B4-BE49-F238E27FC236}">
                <a16:creationId xmlns:a16="http://schemas.microsoft.com/office/drawing/2014/main" xmlns="" id="{834DD302-622D-4E42-BD6F-FAAA98B3728C}"/>
              </a:ext>
            </a:extLst>
          </p:cNvPr>
          <p:cNvSpPr>
            <a:spLocks noGrp="1"/>
          </p:cNvSpPr>
          <p:nvPr>
            <p:ph type="title" orient="vert"/>
          </p:nvPr>
        </p:nvSpPr>
        <p:spPr>
          <a:xfrm>
            <a:off x="7306311" y="668049"/>
            <a:ext cx="2628900" cy="550891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xmlns="" id="{4C70D9F5-C907-405F-BE11-571C61745EC6}"/>
              </a:ext>
            </a:extLst>
          </p:cNvPr>
          <p:cNvSpPr>
            <a:spLocks noGrp="1"/>
          </p:cNvSpPr>
          <p:nvPr>
            <p:ph type="body" orient="vert" idx="1"/>
          </p:nvPr>
        </p:nvSpPr>
        <p:spPr>
          <a:xfrm>
            <a:off x="457200" y="668049"/>
            <a:ext cx="6689098" cy="55089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EDCFD860-3FBD-4FE7-A9FD-1D4A4D10AABF}"/>
              </a:ext>
            </a:extLst>
          </p:cNvPr>
          <p:cNvSpPr>
            <a:spLocks noGrp="1"/>
          </p:cNvSpPr>
          <p:nvPr>
            <p:ph type="dt" sz="half" idx="10"/>
          </p:nvPr>
        </p:nvSpPr>
        <p:spPr/>
        <p:txBody>
          <a:bodyPr/>
          <a:lstStyle/>
          <a:p>
            <a:fld id="{D208048B-57AF-4F53-BC84-8E0A1033FBEC}" type="datetimeFigureOut">
              <a:rPr lang="en-US" smtClean="0"/>
              <a:t>5/1/2024</a:t>
            </a:fld>
            <a:endParaRPr lang="en-US" dirty="0"/>
          </a:p>
        </p:txBody>
      </p:sp>
      <p:sp>
        <p:nvSpPr>
          <p:cNvPr id="5" name="Footer Placeholder 4">
            <a:extLst>
              <a:ext uri="{FF2B5EF4-FFF2-40B4-BE49-F238E27FC236}">
                <a16:creationId xmlns:a16="http://schemas.microsoft.com/office/drawing/2014/main" xmlns="" id="{560A367B-81B3-4BD3-9C95-18EC0710A26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047D8E54-346D-4D66-BF99-96DA43F80DF8}"/>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1821879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EA2C84-1247-4534-81D1-136C3E1EBB0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5048D490-CEA6-4844-A537-F749658D37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1DAEFC9-887F-4E73-9938-6032D52864AA}"/>
              </a:ext>
            </a:extLst>
          </p:cNvPr>
          <p:cNvSpPr>
            <a:spLocks noGrp="1"/>
          </p:cNvSpPr>
          <p:nvPr>
            <p:ph type="dt" sz="half" idx="10"/>
          </p:nvPr>
        </p:nvSpPr>
        <p:spPr/>
        <p:txBody>
          <a:bodyPr/>
          <a:lstStyle/>
          <a:p>
            <a:fld id="{D208048B-57AF-4F53-BC84-8E0A1033FBEC}" type="datetimeFigureOut">
              <a:rPr lang="en-US" smtClean="0"/>
              <a:t>5/1/2024</a:t>
            </a:fld>
            <a:endParaRPr lang="en-US" dirty="0"/>
          </a:p>
        </p:txBody>
      </p:sp>
      <p:sp>
        <p:nvSpPr>
          <p:cNvPr id="5" name="Footer Placeholder 4">
            <a:extLst>
              <a:ext uri="{FF2B5EF4-FFF2-40B4-BE49-F238E27FC236}">
                <a16:creationId xmlns:a16="http://schemas.microsoft.com/office/drawing/2014/main" xmlns="" id="{ABFCF0CF-134A-404E-A177-9FAAA039F86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26A1B0DC-2D2C-408B-A577-904A2385C0AA}"/>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193185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B55431-EF88-4771-9699-27EF70A55112}"/>
              </a:ext>
            </a:extLst>
          </p:cNvPr>
          <p:cNvSpPr>
            <a:spLocks noGrp="1"/>
          </p:cNvSpPr>
          <p:nvPr>
            <p:ph type="title"/>
          </p:nvPr>
        </p:nvSpPr>
        <p:spPr>
          <a:xfrm>
            <a:off x="457200" y="668050"/>
            <a:ext cx="7673389" cy="3816588"/>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EDAF57C3-A928-4093-B3FC-ECC2194AE9E9}"/>
              </a:ext>
            </a:extLst>
          </p:cNvPr>
          <p:cNvSpPr>
            <a:spLocks noGrp="1"/>
          </p:cNvSpPr>
          <p:nvPr>
            <p:ph type="body" idx="1"/>
          </p:nvPr>
        </p:nvSpPr>
        <p:spPr>
          <a:xfrm>
            <a:off x="457200" y="4589463"/>
            <a:ext cx="7673389"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7BFD625-A893-46D3-A518-9E969CB4FE54}"/>
              </a:ext>
            </a:extLst>
          </p:cNvPr>
          <p:cNvSpPr>
            <a:spLocks noGrp="1"/>
          </p:cNvSpPr>
          <p:nvPr>
            <p:ph type="dt" sz="half" idx="10"/>
          </p:nvPr>
        </p:nvSpPr>
        <p:spPr/>
        <p:txBody>
          <a:bodyPr/>
          <a:lstStyle/>
          <a:p>
            <a:fld id="{D208048B-57AF-4F53-BC84-8E0A1033FBEC}" type="datetimeFigureOut">
              <a:rPr lang="en-US" smtClean="0"/>
              <a:t>5/1/2024</a:t>
            </a:fld>
            <a:endParaRPr lang="en-US" dirty="0"/>
          </a:p>
        </p:txBody>
      </p:sp>
      <p:sp>
        <p:nvSpPr>
          <p:cNvPr id="5" name="Footer Placeholder 4">
            <a:extLst>
              <a:ext uri="{FF2B5EF4-FFF2-40B4-BE49-F238E27FC236}">
                <a16:creationId xmlns:a16="http://schemas.microsoft.com/office/drawing/2014/main" xmlns="" id="{FFCAD37A-B380-4B65-9FB9-3FB914120E0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2BE773B6-CD13-4451-9BF3-C4102BA5E899}"/>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4069766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0C1FBD0A-9F7B-4EBB-9982-B55F5F9806C4}"/>
              </a:ext>
              <a:ext uri="{C183D7F6-B498-43B3-948B-1728B52AA6E4}">
                <adec:decorative xmlns:adec="http://schemas.microsoft.com/office/drawing/2017/decorative" xmlns=""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1" name="Color Fill">
            <a:extLst>
              <a:ext uri="{FF2B5EF4-FFF2-40B4-BE49-F238E27FC236}">
                <a16:creationId xmlns:a16="http://schemas.microsoft.com/office/drawing/2014/main" xmlns="" id="{88CFF0B8-0BA9-4DD9-B7B2-0655DC8419A8}"/>
              </a:ext>
              <a:ext uri="{C183D7F6-B498-43B3-948B-1728B52AA6E4}">
                <adec:decorative xmlns:adec="http://schemas.microsoft.com/office/drawing/2017/decorative" xmlns=""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xmlns="" id="{C77B910E-9B87-4291-987B-6883212CBAEC}"/>
              </a:ext>
              <a:ext uri="{C183D7F6-B498-43B3-948B-1728B52AA6E4}">
                <adec:decorative xmlns:adec="http://schemas.microsoft.com/office/drawing/2017/decorative" xmlns="" val="1"/>
              </a:ext>
            </a:extLst>
          </p:cNvPr>
          <p:cNvGrpSpPr/>
          <p:nvPr/>
        </p:nvGrpSpPr>
        <p:grpSpPr>
          <a:xfrm>
            <a:off x="11151383" y="2767655"/>
            <a:ext cx="1040617" cy="2833045"/>
            <a:chOff x="11151383" y="2767655"/>
            <a:chExt cx="1040617" cy="2833045"/>
          </a:xfrm>
        </p:grpSpPr>
        <p:sp>
          <p:nvSpPr>
            <p:cNvPr id="15" name="Oval 14">
              <a:extLst>
                <a:ext uri="{FF2B5EF4-FFF2-40B4-BE49-F238E27FC236}">
                  <a16:creationId xmlns:a16="http://schemas.microsoft.com/office/drawing/2014/main" xmlns="" id="{05596CF7-55B3-409D-A36C-F5BE9D625628}"/>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7" name="Freeform: Shape 16">
              <a:extLst>
                <a:ext uri="{FF2B5EF4-FFF2-40B4-BE49-F238E27FC236}">
                  <a16:creationId xmlns:a16="http://schemas.microsoft.com/office/drawing/2014/main" xmlns="" id="{92245D23-45D8-474C-8A38-633E99962676}"/>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xmlns="" id="{918A8D14-28CA-4095-B2FA-E48B3150AD1B}"/>
                </a:ext>
                <a:ext uri="{C183D7F6-B498-43B3-948B-1728B52AA6E4}">
                  <adec:decorative xmlns:adec="http://schemas.microsoft.com/office/drawing/2017/decorative" xmlns=""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3" name="Texture">
            <a:extLst>
              <a:ext uri="{FF2B5EF4-FFF2-40B4-BE49-F238E27FC236}">
                <a16:creationId xmlns:a16="http://schemas.microsoft.com/office/drawing/2014/main" xmlns="" id="{1D1F176A-19F1-4537-800D-210F29EC1AC2}"/>
              </a:ext>
              <a:ext uri="{C183D7F6-B498-43B3-948B-1728B52AA6E4}">
                <adec:decorative xmlns:adec="http://schemas.microsoft.com/office/drawing/2017/decorative" xmlns=""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xmlns="" id="{D0A04C26-6125-4D95-9FC0-50DEB9419E63}"/>
              </a:ext>
            </a:extLst>
          </p:cNvPr>
          <p:cNvSpPr>
            <a:spLocks noGrp="1"/>
          </p:cNvSpPr>
          <p:nvPr>
            <p:ph type="title"/>
          </p:nvPr>
        </p:nvSpPr>
        <p:spPr>
          <a:xfrm>
            <a:off x="457200" y="668049"/>
            <a:ext cx="10451534" cy="159174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9535401A-13E5-4CED-864F-06D6EECCBCAA}"/>
              </a:ext>
            </a:extLst>
          </p:cNvPr>
          <p:cNvSpPr>
            <a:spLocks noGrp="1"/>
          </p:cNvSpPr>
          <p:nvPr>
            <p:ph sz="half" idx="1"/>
          </p:nvPr>
        </p:nvSpPr>
        <p:spPr>
          <a:xfrm>
            <a:off x="457200" y="2341329"/>
            <a:ext cx="5562600"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xmlns="" id="{AC513523-8F78-4766-91D7-03E329B6833A}"/>
              </a:ext>
            </a:extLst>
          </p:cNvPr>
          <p:cNvSpPr>
            <a:spLocks noGrp="1"/>
          </p:cNvSpPr>
          <p:nvPr>
            <p:ph sz="half" idx="2"/>
          </p:nvPr>
        </p:nvSpPr>
        <p:spPr>
          <a:xfrm>
            <a:off x="6172200" y="2341329"/>
            <a:ext cx="4736534"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xmlns="" id="{4E5B757F-BAD2-4343-BD57-FC02D0BE19EC}"/>
              </a:ext>
            </a:extLst>
          </p:cNvPr>
          <p:cNvSpPr>
            <a:spLocks noGrp="1"/>
          </p:cNvSpPr>
          <p:nvPr>
            <p:ph type="dt" sz="half" idx="10"/>
          </p:nvPr>
        </p:nvSpPr>
        <p:spPr/>
        <p:txBody>
          <a:bodyPr/>
          <a:lstStyle/>
          <a:p>
            <a:fld id="{D208048B-57AF-4F53-BC84-8E0A1033FBEC}" type="datetimeFigureOut">
              <a:rPr lang="en-US" smtClean="0"/>
              <a:t>5/1/2024</a:t>
            </a:fld>
            <a:endParaRPr lang="en-US" dirty="0"/>
          </a:p>
        </p:txBody>
      </p:sp>
      <p:sp>
        <p:nvSpPr>
          <p:cNvPr id="6" name="Footer Placeholder 5">
            <a:extLst>
              <a:ext uri="{FF2B5EF4-FFF2-40B4-BE49-F238E27FC236}">
                <a16:creationId xmlns:a16="http://schemas.microsoft.com/office/drawing/2014/main" xmlns="" id="{5A30EF3C-A61E-4F43-9C8F-BC9A6455C64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D119D947-1DC8-4CE9-A031-6EEB776BD0BF}"/>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9694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xmlns="" id="{C5BFA9BB-A51E-4D09-8602-5AD9010463BA}"/>
              </a:ext>
              <a:ext uri="{C183D7F6-B498-43B3-948B-1728B52AA6E4}">
                <adec:decorative xmlns:adec="http://schemas.microsoft.com/office/drawing/2017/decorative" xmlns=""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3" name="Color Fill">
            <a:extLst>
              <a:ext uri="{FF2B5EF4-FFF2-40B4-BE49-F238E27FC236}">
                <a16:creationId xmlns:a16="http://schemas.microsoft.com/office/drawing/2014/main" xmlns="" id="{A60257A1-779B-4048-BC0D-1EA579B5B1C5}"/>
              </a:ext>
              <a:ext uri="{C183D7F6-B498-43B3-948B-1728B52AA6E4}">
                <adec:decorative xmlns:adec="http://schemas.microsoft.com/office/drawing/2017/decorative" xmlns=""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6" name="Group 15">
            <a:extLst>
              <a:ext uri="{FF2B5EF4-FFF2-40B4-BE49-F238E27FC236}">
                <a16:creationId xmlns:a16="http://schemas.microsoft.com/office/drawing/2014/main" xmlns="" id="{38F4B5D0-AA24-4702-9C01-FC1A03E7B607}"/>
              </a:ext>
              <a:ext uri="{C183D7F6-B498-43B3-948B-1728B52AA6E4}">
                <adec:decorative xmlns:adec="http://schemas.microsoft.com/office/drawing/2017/decorative" xmlns="" val="1"/>
              </a:ext>
            </a:extLst>
          </p:cNvPr>
          <p:cNvGrpSpPr/>
          <p:nvPr/>
        </p:nvGrpSpPr>
        <p:grpSpPr>
          <a:xfrm>
            <a:off x="11151383" y="2767655"/>
            <a:ext cx="1040617" cy="2833045"/>
            <a:chOff x="11151383" y="2767655"/>
            <a:chExt cx="1040617" cy="2833045"/>
          </a:xfrm>
        </p:grpSpPr>
        <p:sp>
          <p:nvSpPr>
            <p:cNvPr id="17" name="Oval 16">
              <a:extLst>
                <a:ext uri="{FF2B5EF4-FFF2-40B4-BE49-F238E27FC236}">
                  <a16:creationId xmlns:a16="http://schemas.microsoft.com/office/drawing/2014/main" xmlns="" id="{29CBF9BD-1EB2-4122-98FE-F2B5DF8771C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8" name="Freeform: Shape 17">
              <a:extLst>
                <a:ext uri="{FF2B5EF4-FFF2-40B4-BE49-F238E27FC236}">
                  <a16:creationId xmlns:a16="http://schemas.microsoft.com/office/drawing/2014/main" xmlns="" id="{7C41FF89-01DF-4236-AA4D-243CB8A464B3}"/>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Freeform: Shape 18">
              <a:extLst>
                <a:ext uri="{FF2B5EF4-FFF2-40B4-BE49-F238E27FC236}">
                  <a16:creationId xmlns:a16="http://schemas.microsoft.com/office/drawing/2014/main" xmlns="" id="{FD03BB88-350D-4DE0-BB34-870F64356890}"/>
                </a:ext>
                <a:ext uri="{C183D7F6-B498-43B3-948B-1728B52AA6E4}">
                  <adec:decorative xmlns:adec="http://schemas.microsoft.com/office/drawing/2017/decorative" xmlns=""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5" name="Texture">
            <a:extLst>
              <a:ext uri="{FF2B5EF4-FFF2-40B4-BE49-F238E27FC236}">
                <a16:creationId xmlns:a16="http://schemas.microsoft.com/office/drawing/2014/main" xmlns="" id="{4A8025C0-8995-4863-A847-7ED1F8CCE811}"/>
              </a:ext>
              <a:ext uri="{C183D7F6-B498-43B3-948B-1728B52AA6E4}">
                <adec:decorative xmlns:adec="http://schemas.microsoft.com/office/drawing/2017/decorative" xmlns=""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xmlns="" id="{50162335-6445-435C-A1C6-9F090B965040}"/>
              </a:ext>
            </a:extLst>
          </p:cNvPr>
          <p:cNvSpPr>
            <a:spLocks noGrp="1"/>
          </p:cNvSpPr>
          <p:nvPr>
            <p:ph type="title"/>
          </p:nvPr>
        </p:nvSpPr>
        <p:spPr>
          <a:xfrm>
            <a:off x="457200" y="668049"/>
            <a:ext cx="10450629" cy="1325564"/>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35074B3D-418F-464D-91E7-993D0B480108}"/>
              </a:ext>
            </a:extLst>
          </p:cNvPr>
          <p:cNvSpPr>
            <a:spLocks noGrp="1"/>
          </p:cNvSpPr>
          <p:nvPr>
            <p:ph type="body" idx="1"/>
          </p:nvPr>
        </p:nvSpPr>
        <p:spPr>
          <a:xfrm>
            <a:off x="457086" y="2182814"/>
            <a:ext cx="5021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CE904709-9362-4AB5-9AA2-32F51BF06A39}"/>
              </a:ext>
            </a:extLst>
          </p:cNvPr>
          <p:cNvSpPr>
            <a:spLocks noGrp="1"/>
          </p:cNvSpPr>
          <p:nvPr>
            <p:ph sz="half" idx="2"/>
          </p:nvPr>
        </p:nvSpPr>
        <p:spPr>
          <a:xfrm>
            <a:off x="457086" y="3115949"/>
            <a:ext cx="502151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xmlns="" id="{0B083836-1CF5-406F-B0CB-643F37066CE6}"/>
              </a:ext>
            </a:extLst>
          </p:cNvPr>
          <p:cNvSpPr>
            <a:spLocks noGrp="1"/>
          </p:cNvSpPr>
          <p:nvPr>
            <p:ph type="body" sz="quarter" idx="3"/>
          </p:nvPr>
        </p:nvSpPr>
        <p:spPr>
          <a:xfrm>
            <a:off x="5890597" y="2182814"/>
            <a:ext cx="501723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64A8670-0F33-4222-AAC9-96A21C47C336}"/>
              </a:ext>
            </a:extLst>
          </p:cNvPr>
          <p:cNvSpPr>
            <a:spLocks noGrp="1"/>
          </p:cNvSpPr>
          <p:nvPr>
            <p:ph sz="quarter" idx="4"/>
          </p:nvPr>
        </p:nvSpPr>
        <p:spPr>
          <a:xfrm>
            <a:off x="5890597" y="3115949"/>
            <a:ext cx="501723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DA1E6970-4A96-4519-9C0E-11E245D563C9}"/>
              </a:ext>
            </a:extLst>
          </p:cNvPr>
          <p:cNvSpPr>
            <a:spLocks noGrp="1"/>
          </p:cNvSpPr>
          <p:nvPr>
            <p:ph type="dt" sz="half" idx="10"/>
          </p:nvPr>
        </p:nvSpPr>
        <p:spPr/>
        <p:txBody>
          <a:bodyPr/>
          <a:lstStyle/>
          <a:p>
            <a:fld id="{D208048B-57AF-4F53-BC84-8E0A1033FBEC}" type="datetimeFigureOut">
              <a:rPr lang="en-US" smtClean="0"/>
              <a:t>5/1/2024</a:t>
            </a:fld>
            <a:endParaRPr lang="en-US" dirty="0"/>
          </a:p>
        </p:txBody>
      </p:sp>
      <p:sp>
        <p:nvSpPr>
          <p:cNvPr id="8" name="Footer Placeholder 7">
            <a:extLst>
              <a:ext uri="{FF2B5EF4-FFF2-40B4-BE49-F238E27FC236}">
                <a16:creationId xmlns:a16="http://schemas.microsoft.com/office/drawing/2014/main" xmlns="" id="{35FEE249-70F5-4359-B699-23D68A50378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B02AE510-A38C-45EE-B061-CB02E4E3DD7C}"/>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739538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7A9D1A-F943-4838-BA2F-6DF4F2EC9FEC}"/>
              </a:ext>
            </a:extLst>
          </p:cNvPr>
          <p:cNvSpPr>
            <a:spLocks noGrp="1"/>
          </p:cNvSpPr>
          <p:nvPr>
            <p:ph type="title"/>
          </p:nvPr>
        </p:nvSpPr>
        <p:spPr>
          <a:xfrm>
            <a:off x="457200" y="668049"/>
            <a:ext cx="7685037" cy="1363816"/>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xmlns="" id="{F6FEE401-3424-4696-A6FC-BBEE79379F9D}"/>
              </a:ext>
            </a:extLst>
          </p:cNvPr>
          <p:cNvSpPr>
            <a:spLocks noGrp="1"/>
          </p:cNvSpPr>
          <p:nvPr>
            <p:ph type="dt" sz="half" idx="10"/>
          </p:nvPr>
        </p:nvSpPr>
        <p:spPr/>
        <p:txBody>
          <a:bodyPr/>
          <a:lstStyle/>
          <a:p>
            <a:fld id="{D208048B-57AF-4F53-BC84-8E0A1033FBEC}" type="datetimeFigureOut">
              <a:rPr lang="en-US" smtClean="0"/>
              <a:t>5/1/2024</a:t>
            </a:fld>
            <a:endParaRPr lang="en-US" dirty="0"/>
          </a:p>
        </p:txBody>
      </p:sp>
      <p:sp>
        <p:nvSpPr>
          <p:cNvPr id="4" name="Footer Placeholder 3">
            <a:extLst>
              <a:ext uri="{FF2B5EF4-FFF2-40B4-BE49-F238E27FC236}">
                <a16:creationId xmlns:a16="http://schemas.microsoft.com/office/drawing/2014/main" xmlns="" id="{01E9D767-A30A-4508-B510-99AB91737AF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D30979DC-F3D5-43AB-8A0F-9C8A14E0CEF4}"/>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4114449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3DCDA0B-9BEE-4B57-8F97-96D5645D0658}"/>
              </a:ext>
            </a:extLst>
          </p:cNvPr>
          <p:cNvSpPr>
            <a:spLocks noGrp="1"/>
          </p:cNvSpPr>
          <p:nvPr>
            <p:ph type="dt" sz="half" idx="10"/>
          </p:nvPr>
        </p:nvSpPr>
        <p:spPr/>
        <p:txBody>
          <a:bodyPr/>
          <a:lstStyle/>
          <a:p>
            <a:fld id="{D208048B-57AF-4F53-BC84-8E0A1033FBEC}" type="datetimeFigureOut">
              <a:rPr lang="en-US" smtClean="0"/>
              <a:t>5/1/2024</a:t>
            </a:fld>
            <a:endParaRPr lang="en-US" dirty="0"/>
          </a:p>
        </p:txBody>
      </p:sp>
      <p:sp>
        <p:nvSpPr>
          <p:cNvPr id="3" name="Footer Placeholder 2">
            <a:extLst>
              <a:ext uri="{FF2B5EF4-FFF2-40B4-BE49-F238E27FC236}">
                <a16:creationId xmlns:a16="http://schemas.microsoft.com/office/drawing/2014/main" xmlns="" id="{05282AF2-09A1-4A1C-AEB6-577962B714C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1C4D99D9-82B1-496C-ABBC-4FF0C375DCE7}"/>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1357844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F7D9AFA4-EB8E-4091-A5E2-1B9D163A0709}"/>
              </a:ext>
              <a:ext uri="{C183D7F6-B498-43B3-948B-1728B52AA6E4}">
                <adec:decorative xmlns:adec="http://schemas.microsoft.com/office/drawing/2017/decorative" xmlns=""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1" name="Color Fill">
            <a:extLst>
              <a:ext uri="{FF2B5EF4-FFF2-40B4-BE49-F238E27FC236}">
                <a16:creationId xmlns:a16="http://schemas.microsoft.com/office/drawing/2014/main" xmlns="" id="{F25018FE-FB44-4E2E-A181-B3476F3E8550}"/>
              </a:ext>
              <a:ext uri="{C183D7F6-B498-43B3-948B-1728B52AA6E4}">
                <adec:decorative xmlns:adec="http://schemas.microsoft.com/office/drawing/2017/decorative" xmlns=""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xmlns="" id="{A6C7CD4B-70DE-49E2-A336-B6F43F58FFA4}"/>
              </a:ext>
              <a:ext uri="{C183D7F6-B498-43B3-948B-1728B52AA6E4}">
                <adec:decorative xmlns:adec="http://schemas.microsoft.com/office/drawing/2017/decorative" xmlns=""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xmlns="" id="{B4B8BFC9-6F67-47CB-BAE4-45260FBAF397}"/>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6" name="Graphic 9">
              <a:extLst>
                <a:ext uri="{FF2B5EF4-FFF2-40B4-BE49-F238E27FC236}">
                  <a16:creationId xmlns:a16="http://schemas.microsoft.com/office/drawing/2014/main" xmlns="" id="{40F836E5-3C5B-4DE7-B09A-AE00DEE730A9}"/>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xmlns="" id="{68E1B8E4-080E-4F43-B33F-59DD21B6B658}"/>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xmlns="" id="{507639D4-740A-4B71-8393-99CA375EB4A0}"/>
                </a:ext>
                <a:ext uri="{C183D7F6-B498-43B3-948B-1728B52AA6E4}">
                  <adec:decorative xmlns:adec="http://schemas.microsoft.com/office/drawing/2017/decorative" xmlns=""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xmlns="" id="{AE7E56E5-1F6A-442B-B5E0-ED19F815D2E2}"/>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xmlns="" id="{3774E986-8FE2-4670-A4C0-96E213269BD7}"/>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xmlns="" id="{3A5846DF-A106-4887-BE2C-DCD89DAA6539}"/>
              </a:ext>
              <a:ext uri="{C183D7F6-B498-43B3-948B-1728B52AA6E4}">
                <adec:decorative xmlns:adec="http://schemas.microsoft.com/office/drawing/2017/decorative" xmlns=""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xmlns="" id="{6767E81C-AA51-44A0-B21C-757B2F3B90C5}"/>
              </a:ext>
            </a:extLst>
          </p:cNvPr>
          <p:cNvSpPr>
            <a:spLocks noGrp="1"/>
          </p:cNvSpPr>
          <p:nvPr>
            <p:ph type="title"/>
          </p:nvPr>
        </p:nvSpPr>
        <p:spPr>
          <a:xfrm>
            <a:off x="457200" y="668049"/>
            <a:ext cx="4314825" cy="1957828"/>
          </a:xfrm>
        </p:spPr>
        <p:txBody>
          <a:bodyPr anchor="b">
            <a:norm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F7A0438A-298D-4466-B55D-F466C345C3CC}"/>
              </a:ext>
            </a:extLst>
          </p:cNvPr>
          <p:cNvSpPr>
            <a:spLocks noGrp="1"/>
          </p:cNvSpPr>
          <p:nvPr>
            <p:ph idx="1"/>
          </p:nvPr>
        </p:nvSpPr>
        <p:spPr>
          <a:xfrm>
            <a:off x="5183188" y="668049"/>
            <a:ext cx="4875212" cy="523125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xmlns="" id="{C4143104-0579-4974-88D2-61DF1A30D390}"/>
              </a:ext>
            </a:extLst>
          </p:cNvPr>
          <p:cNvSpPr>
            <a:spLocks noGrp="1"/>
          </p:cNvSpPr>
          <p:nvPr>
            <p:ph type="body" sz="half" idx="2"/>
          </p:nvPr>
        </p:nvSpPr>
        <p:spPr>
          <a:xfrm>
            <a:off x="457200" y="2749024"/>
            <a:ext cx="4314825" cy="3119964"/>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FA32755-0632-47CB-AA69-7EFB212FA160}"/>
              </a:ext>
            </a:extLst>
          </p:cNvPr>
          <p:cNvSpPr>
            <a:spLocks noGrp="1"/>
          </p:cNvSpPr>
          <p:nvPr>
            <p:ph type="dt" sz="half" idx="10"/>
          </p:nvPr>
        </p:nvSpPr>
        <p:spPr/>
        <p:txBody>
          <a:bodyPr/>
          <a:lstStyle/>
          <a:p>
            <a:fld id="{D208048B-57AF-4F53-BC84-8E0A1033FBEC}" type="datetimeFigureOut">
              <a:rPr lang="en-US" smtClean="0"/>
              <a:t>5/1/2024</a:t>
            </a:fld>
            <a:endParaRPr lang="en-US" dirty="0"/>
          </a:p>
        </p:txBody>
      </p:sp>
      <p:sp>
        <p:nvSpPr>
          <p:cNvPr id="6" name="Footer Placeholder 5">
            <a:extLst>
              <a:ext uri="{FF2B5EF4-FFF2-40B4-BE49-F238E27FC236}">
                <a16:creationId xmlns:a16="http://schemas.microsoft.com/office/drawing/2014/main" xmlns="" id="{38ED0B4F-5B59-4064-A88B-E9938A40FF3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76512E7F-93B8-4E93-BCB3-ADE74FC1504B}"/>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3647125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4F3C1870-4E69-4DE7-BF2F-DE8A7881C640}"/>
              </a:ext>
              <a:ext uri="{C183D7F6-B498-43B3-948B-1728B52AA6E4}">
                <adec:decorative xmlns:adec="http://schemas.microsoft.com/office/drawing/2017/decorative" xmlns=""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1" name="Color Fill">
            <a:extLst>
              <a:ext uri="{FF2B5EF4-FFF2-40B4-BE49-F238E27FC236}">
                <a16:creationId xmlns:a16="http://schemas.microsoft.com/office/drawing/2014/main" xmlns="" id="{7439AB1C-A8A1-4745-9625-B18FE9160BBB}"/>
              </a:ext>
              <a:ext uri="{C183D7F6-B498-43B3-948B-1728B52AA6E4}">
                <adec:decorative xmlns:adec="http://schemas.microsoft.com/office/drawing/2017/decorative" xmlns=""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xmlns="" id="{11ADDC4D-D9AA-48F8-BD10-2D20F14607A6}"/>
              </a:ext>
              <a:ext uri="{C183D7F6-B498-43B3-948B-1728B52AA6E4}">
                <adec:decorative xmlns:adec="http://schemas.microsoft.com/office/drawing/2017/decorative" xmlns=""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xmlns="" id="{C1136312-3085-4615-A743-4EE531585B11}"/>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6" name="Graphic 9">
              <a:extLst>
                <a:ext uri="{FF2B5EF4-FFF2-40B4-BE49-F238E27FC236}">
                  <a16:creationId xmlns:a16="http://schemas.microsoft.com/office/drawing/2014/main" xmlns="" id="{29539FE4-376B-4187-A80A-C98EBA23DA30}"/>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xmlns="" id="{A11DC5D7-2276-4A57-8783-A0EFB00416E9}"/>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xmlns="" id="{57D5B578-4971-4ADC-97D8-B9CEF52AA71B}"/>
                </a:ext>
                <a:ext uri="{C183D7F6-B498-43B3-948B-1728B52AA6E4}">
                  <adec:decorative xmlns:adec="http://schemas.microsoft.com/office/drawing/2017/decorative" xmlns=""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xmlns="" id="{2D968E77-E43D-4870-93BC-CBF1947336B3}"/>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xmlns="" id="{1221D41A-E71E-4587-A876-F8778E7C03E1}"/>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xmlns="" id="{50457195-385D-490A-91AB-30B969C61953}"/>
              </a:ext>
              <a:ext uri="{C183D7F6-B498-43B3-948B-1728B52AA6E4}">
                <adec:decorative xmlns:adec="http://schemas.microsoft.com/office/drawing/2017/decorative" xmlns=""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xmlns="" id="{7E06FF6D-24FA-4E04-90ED-7DBE228B2AA6}"/>
              </a:ext>
            </a:extLst>
          </p:cNvPr>
          <p:cNvSpPr>
            <a:spLocks noGrp="1"/>
          </p:cNvSpPr>
          <p:nvPr>
            <p:ph type="title"/>
          </p:nvPr>
        </p:nvSpPr>
        <p:spPr>
          <a:xfrm>
            <a:off x="457200" y="668049"/>
            <a:ext cx="4314825" cy="2235711"/>
          </a:xfrm>
        </p:spPr>
        <p:txBody>
          <a:bodyPr anchor="b">
            <a:noAutofit/>
          </a:bodyPr>
          <a:lstStyle>
            <a:lvl1pPr algn="l" defTabSz="914400" rtl="0" eaLnBrk="1" latinLnBrk="0" hangingPunct="1">
              <a:lnSpc>
                <a:spcPct val="90000"/>
              </a:lnSpc>
              <a:spcBef>
                <a:spcPct val="0"/>
              </a:spcBef>
              <a:buNone/>
              <a:defRPr lang="en-US" sz="4400" kern="120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xmlns="" id="{4432D78B-0E21-420F-9DFF-6131CB0F7E69}"/>
              </a:ext>
            </a:extLst>
          </p:cNvPr>
          <p:cNvSpPr>
            <a:spLocks noGrp="1"/>
          </p:cNvSpPr>
          <p:nvPr>
            <p:ph type="pic" idx="1"/>
          </p:nvPr>
        </p:nvSpPr>
        <p:spPr>
          <a:xfrm>
            <a:off x="5183188" y="668049"/>
            <a:ext cx="4958436" cy="52312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xmlns="" id="{D8AC2A57-1064-4391-B96B-4D04305E0BE7}"/>
              </a:ext>
            </a:extLst>
          </p:cNvPr>
          <p:cNvSpPr>
            <a:spLocks noGrp="1"/>
          </p:cNvSpPr>
          <p:nvPr>
            <p:ph type="body" sz="half" idx="2"/>
          </p:nvPr>
        </p:nvSpPr>
        <p:spPr>
          <a:xfrm>
            <a:off x="457200" y="2941222"/>
            <a:ext cx="4314825" cy="292776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FD04EB0-850A-4256-8D12-E01A201A4FE1}"/>
              </a:ext>
            </a:extLst>
          </p:cNvPr>
          <p:cNvSpPr>
            <a:spLocks noGrp="1"/>
          </p:cNvSpPr>
          <p:nvPr>
            <p:ph type="dt" sz="half" idx="10"/>
          </p:nvPr>
        </p:nvSpPr>
        <p:spPr/>
        <p:txBody>
          <a:bodyPr/>
          <a:lstStyle/>
          <a:p>
            <a:fld id="{D208048B-57AF-4F53-BC84-8E0A1033FBEC}" type="datetimeFigureOut">
              <a:rPr lang="en-US" smtClean="0"/>
              <a:t>5/1/2024</a:t>
            </a:fld>
            <a:endParaRPr lang="en-US" dirty="0"/>
          </a:p>
        </p:txBody>
      </p:sp>
      <p:sp>
        <p:nvSpPr>
          <p:cNvPr id="6" name="Footer Placeholder 5">
            <a:extLst>
              <a:ext uri="{FF2B5EF4-FFF2-40B4-BE49-F238E27FC236}">
                <a16:creationId xmlns:a16="http://schemas.microsoft.com/office/drawing/2014/main" xmlns="" id="{7E9CF4AF-C757-4552-AB8A-3B89C37464E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2262A368-F12B-4B5E-82F0-A6AEE6AF2C83}"/>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737518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F358BAA-9C8A-4E17-BAD8-32FD6FFEA730}"/>
              </a:ext>
              <a:ext uri="{C183D7F6-B498-43B3-948B-1728B52AA6E4}">
                <adec:decorative xmlns:adec="http://schemas.microsoft.com/office/drawing/2017/decorative" xmlns=""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0" name="Color Fill">
            <a:extLst>
              <a:ext uri="{FF2B5EF4-FFF2-40B4-BE49-F238E27FC236}">
                <a16:creationId xmlns:a16="http://schemas.microsoft.com/office/drawing/2014/main" xmlns="" id="{4D6F41A4-BEE3-4935-9371-4ADEA67A22F9}"/>
              </a:ext>
              <a:ext uri="{C183D7F6-B498-43B3-948B-1728B52AA6E4}">
                <adec:decorative xmlns:adec="http://schemas.microsoft.com/office/drawing/2017/decorative" xmlns=""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3" name="Group 12">
            <a:extLst>
              <a:ext uri="{FF2B5EF4-FFF2-40B4-BE49-F238E27FC236}">
                <a16:creationId xmlns:a16="http://schemas.microsoft.com/office/drawing/2014/main" xmlns="" id="{7726F010-956A-40BC-8A1F-8002DC729B4C}"/>
              </a:ext>
              <a:ext uri="{C183D7F6-B498-43B3-948B-1728B52AA6E4}">
                <adec:decorative xmlns:adec="http://schemas.microsoft.com/office/drawing/2017/decorative" xmlns="" val="1"/>
              </a:ext>
            </a:extLst>
          </p:cNvPr>
          <p:cNvGrpSpPr/>
          <p:nvPr/>
        </p:nvGrpSpPr>
        <p:grpSpPr>
          <a:xfrm>
            <a:off x="8351566" y="0"/>
            <a:ext cx="3840434" cy="6858000"/>
            <a:chOff x="8351565" y="0"/>
            <a:chExt cx="3840434" cy="6858000"/>
          </a:xfrm>
        </p:grpSpPr>
        <p:sp>
          <p:nvSpPr>
            <p:cNvPr id="14" name="Oval 13">
              <a:extLst>
                <a:ext uri="{FF2B5EF4-FFF2-40B4-BE49-F238E27FC236}">
                  <a16:creationId xmlns:a16="http://schemas.microsoft.com/office/drawing/2014/main" xmlns="" id="{D386E468-0048-46C4-ADDD-FBE7A6AE9F31}"/>
                </a:ext>
              </a:extLst>
            </p:cNvPr>
            <p:cNvSpPr/>
            <p:nvPr/>
          </p:nvSpPr>
          <p:spPr>
            <a:xfrm>
              <a:off x="11260165" y="519204"/>
              <a:ext cx="474635" cy="4746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5" name="Freeform: Shape 14">
              <a:extLst>
                <a:ext uri="{FF2B5EF4-FFF2-40B4-BE49-F238E27FC236}">
                  <a16:creationId xmlns:a16="http://schemas.microsoft.com/office/drawing/2014/main" xmlns="" id="{C5B35ED4-0C31-4C8C-A45E-6A3EDEAB2867}"/>
                </a:ext>
              </a:extLst>
            </p:cNvPr>
            <p:cNvSpPr/>
            <p:nvPr/>
          </p:nvSpPr>
          <p:spPr>
            <a:xfrm>
              <a:off x="8385871" y="0"/>
              <a:ext cx="2955657" cy="679194"/>
            </a:xfrm>
            <a:custGeom>
              <a:avLst/>
              <a:gdLst>
                <a:gd name="connsiteX0" fmla="*/ 0 w 2955657"/>
                <a:gd name="connsiteY0" fmla="*/ 0 h 679194"/>
                <a:gd name="connsiteX1" fmla="*/ 2955657 w 2955657"/>
                <a:gd name="connsiteY1" fmla="*/ 0 h 679194"/>
                <a:gd name="connsiteX2" fmla="*/ 2892839 w 2955657"/>
                <a:gd name="connsiteY2" fmla="*/ 84007 h 679194"/>
                <a:gd name="connsiteX3" fmla="*/ 1630760 w 2955657"/>
                <a:gd name="connsiteY3" fmla="*/ 679194 h 679194"/>
                <a:gd name="connsiteX4" fmla="*/ 0 w 2955657"/>
                <a:gd name="connsiteY4" fmla="*/ 679194 h 679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5657" h="679194">
                  <a:moveTo>
                    <a:pt x="0" y="0"/>
                  </a:moveTo>
                  <a:lnTo>
                    <a:pt x="2955657" y="0"/>
                  </a:lnTo>
                  <a:lnTo>
                    <a:pt x="2892839" y="84007"/>
                  </a:lnTo>
                  <a:cubicBezTo>
                    <a:pt x="2592855" y="447504"/>
                    <a:pt x="2138868" y="679194"/>
                    <a:pt x="1630760" y="679194"/>
                  </a:cubicBezTo>
                  <a:lnTo>
                    <a:pt x="0" y="679194"/>
                  </a:ln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16" name="Freeform: Shape 15">
              <a:extLst>
                <a:ext uri="{FF2B5EF4-FFF2-40B4-BE49-F238E27FC236}">
                  <a16:creationId xmlns:a16="http://schemas.microsoft.com/office/drawing/2014/main" xmlns="" id="{B40A1EF3-FA93-48F4-9F82-BC0C79635750}"/>
                </a:ext>
              </a:extLst>
            </p:cNvPr>
            <p:cNvSpPr/>
            <p:nvPr/>
          </p:nvSpPr>
          <p:spPr>
            <a:xfrm>
              <a:off x="835156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17" name="Freeform: Shape 16">
              <a:extLst>
                <a:ext uri="{FF2B5EF4-FFF2-40B4-BE49-F238E27FC236}">
                  <a16:creationId xmlns:a16="http://schemas.microsoft.com/office/drawing/2014/main" xmlns="" id="{A985F09D-6969-44D0-B04F-4EDE0FEDAF63}"/>
                </a:ext>
              </a:extLst>
            </p:cNvPr>
            <p:cNvSpPr/>
            <p:nvPr/>
          </p:nvSpPr>
          <p:spPr>
            <a:xfrm>
              <a:off x="11755674" y="338638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pPr lvl="0"/>
              <a:endParaRPr lang="en-US" dirty="0"/>
            </a:p>
          </p:txBody>
        </p:sp>
        <p:sp>
          <p:nvSpPr>
            <p:cNvPr id="18" name="Graphic 9">
              <a:extLst>
                <a:ext uri="{FF2B5EF4-FFF2-40B4-BE49-F238E27FC236}">
                  <a16:creationId xmlns:a16="http://schemas.microsoft.com/office/drawing/2014/main" xmlns="" id="{003913A0-A3C0-4ED8-8920-318068FBC46F}"/>
                </a:ext>
              </a:extLst>
            </p:cNvPr>
            <p:cNvSpPr/>
            <p:nvPr/>
          </p:nvSpPr>
          <p:spPr>
            <a:xfrm>
              <a:off x="8385870" y="791588"/>
              <a:ext cx="3232012" cy="323201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dirty="0"/>
            </a:p>
          </p:txBody>
        </p:sp>
      </p:grpSp>
      <p:sp>
        <p:nvSpPr>
          <p:cNvPr id="12" name="Texture">
            <a:extLst>
              <a:ext uri="{FF2B5EF4-FFF2-40B4-BE49-F238E27FC236}">
                <a16:creationId xmlns:a16="http://schemas.microsoft.com/office/drawing/2014/main" xmlns="" id="{7FE1D329-7CB2-4DF5-B0C0-36DD19EBC66D}"/>
              </a:ext>
              <a:ext uri="{C183D7F6-B498-43B3-948B-1728B52AA6E4}">
                <adec:decorative xmlns:adec="http://schemas.microsoft.com/office/drawing/2017/decorative" xmlns="" val="1"/>
              </a:ext>
            </a:extLst>
          </p:cNvPr>
          <p:cNvSpPr/>
          <p:nvPr/>
        </p:nvSpPr>
        <p:spPr>
          <a:xfrm>
            <a:off x="3048" y="0"/>
            <a:ext cx="12188952" cy="6858000"/>
          </a:xfrm>
          <a:prstGeom prst="rect">
            <a:avLst/>
          </a:prstGeom>
          <a:blipFill dpi="0" rotWithShape="1">
            <a:blip r:embed="rId13">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Placeholder 1">
            <a:extLst>
              <a:ext uri="{FF2B5EF4-FFF2-40B4-BE49-F238E27FC236}">
                <a16:creationId xmlns:a16="http://schemas.microsoft.com/office/drawing/2014/main" xmlns="" id="{093083B5-1505-44FE-894D-AA1AB6D60FCE}"/>
              </a:ext>
            </a:extLst>
          </p:cNvPr>
          <p:cNvSpPr>
            <a:spLocks noGrp="1"/>
          </p:cNvSpPr>
          <p:nvPr>
            <p:ph type="title"/>
          </p:nvPr>
        </p:nvSpPr>
        <p:spPr>
          <a:xfrm>
            <a:off x="457200" y="668049"/>
            <a:ext cx="7685037"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603F3930-F8C8-43B1-BC1A-6264F4ACB2E1}"/>
              </a:ext>
            </a:extLst>
          </p:cNvPr>
          <p:cNvSpPr>
            <a:spLocks noGrp="1"/>
          </p:cNvSpPr>
          <p:nvPr>
            <p:ph type="body" idx="1"/>
          </p:nvPr>
        </p:nvSpPr>
        <p:spPr>
          <a:xfrm>
            <a:off x="457200" y="2096713"/>
            <a:ext cx="7685037" cy="40802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B9F4F2F7-3ECA-43D7-BFF3-FBB407AEAB46}"/>
              </a:ext>
            </a:extLst>
          </p:cNvPr>
          <p:cNvSpPr>
            <a:spLocks noGrp="1"/>
          </p:cNvSpPr>
          <p:nvPr>
            <p:ph type="dt" sz="half" idx="2"/>
          </p:nvPr>
        </p:nvSpPr>
        <p:spPr>
          <a:xfrm>
            <a:off x="457200" y="6356350"/>
            <a:ext cx="27432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fld id="{D208048B-57AF-4F53-BC84-8E0A1033FBEC}" type="datetimeFigureOut">
              <a:rPr lang="en-US" smtClean="0"/>
              <a:pPr/>
              <a:t>5/1/2024</a:t>
            </a:fld>
            <a:endParaRPr lang="en-US" dirty="0"/>
          </a:p>
        </p:txBody>
      </p:sp>
      <p:sp>
        <p:nvSpPr>
          <p:cNvPr id="5" name="Footer Placeholder 4">
            <a:extLst>
              <a:ext uri="{FF2B5EF4-FFF2-40B4-BE49-F238E27FC236}">
                <a16:creationId xmlns:a16="http://schemas.microsoft.com/office/drawing/2014/main" xmlns="" id="{1D3A193F-0B61-43DD-8E45-EFEAC43E3826}"/>
              </a:ext>
            </a:extLst>
          </p:cNvPr>
          <p:cNvSpPr>
            <a:spLocks noGrp="1"/>
          </p:cNvSpPr>
          <p:nvPr>
            <p:ph type="ftr" sz="quarter" idx="3"/>
          </p:nvPr>
        </p:nvSpPr>
        <p:spPr>
          <a:xfrm>
            <a:off x="457200" y="155448"/>
            <a:ext cx="41148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64625961-D3A8-4945-AEE4-EE1952DBDCAE}"/>
              </a:ext>
            </a:extLst>
          </p:cNvPr>
          <p:cNvSpPr>
            <a:spLocks noGrp="1"/>
          </p:cNvSpPr>
          <p:nvPr>
            <p:ph type="sldNum" sz="quarter" idx="4"/>
          </p:nvPr>
        </p:nvSpPr>
        <p:spPr>
          <a:xfrm>
            <a:off x="10954512" y="6355080"/>
            <a:ext cx="795528" cy="365760"/>
          </a:xfrm>
          <a:prstGeom prst="rect">
            <a:avLst/>
          </a:prstGeom>
        </p:spPr>
        <p:txBody>
          <a:bodyPr vert="horz" lIns="91440" tIns="45720" rIns="91440" bIns="45720" rtlCol="0" anchor="ctr"/>
          <a:lstStyle>
            <a:lvl1pPr algn="r">
              <a:defRPr sz="1000" spc="110" baseline="0">
                <a:solidFill>
                  <a:schemeClr val="tx1">
                    <a:tint val="75000"/>
                  </a:schemeClr>
                </a:solidFill>
              </a:defRPr>
            </a:lvl1pPr>
          </a:lstStyle>
          <a:p>
            <a:fld id="{BD8A8A1B-4E1E-43EF-8A39-7D4A3879B941}" type="slidenum">
              <a:rPr lang="en-US" smtClean="0"/>
              <a:pPr/>
              <a:t>‹#›</a:t>
            </a:fld>
            <a:endParaRPr lang="en-US" dirty="0"/>
          </a:p>
        </p:txBody>
      </p:sp>
    </p:spTree>
    <p:extLst>
      <p:ext uri="{BB962C8B-B14F-4D97-AF65-F5344CB8AC3E}">
        <p14:creationId xmlns:p14="http://schemas.microsoft.com/office/powerpoint/2010/main" val="2268226182"/>
      </p:ext>
    </p:extLst>
  </p:cSld>
  <p:clrMap bg1="dk1" tx1="lt1" bg2="dk2" tx2="lt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7" r:id="rId10"/>
    <p:sldLayoutId id="21474837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2" name="Background Fill">
            <a:extLst>
              <a:ext uri="{FF2B5EF4-FFF2-40B4-BE49-F238E27FC236}">
                <a16:creationId xmlns:a16="http://schemas.microsoft.com/office/drawing/2014/main" xmlns="" id="{3E5E751B-5852-4839-83B3-6F79F8E8367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9525" cap="flat">
            <a:noFill/>
            <a:prstDash val="solid"/>
            <a:miter/>
          </a:ln>
        </p:spPr>
        <p:txBody>
          <a:bodyPr rtlCol="0" anchor="ctr"/>
          <a:lstStyle/>
          <a:p>
            <a:endParaRPr lang="en-US" dirty="0">
              <a:solidFill>
                <a:schemeClr val="tx1"/>
              </a:solidFill>
            </a:endParaRPr>
          </a:p>
        </p:txBody>
      </p:sp>
      <p:sp>
        <p:nvSpPr>
          <p:cNvPr id="34" name="Color Fill">
            <a:extLst>
              <a:ext uri="{FF2B5EF4-FFF2-40B4-BE49-F238E27FC236}">
                <a16:creationId xmlns:a16="http://schemas.microsoft.com/office/drawing/2014/main" xmlns="" id="{428B6687-5D8A-41C9-A626-A8C2CBFD84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36" name="Group 35">
            <a:extLst>
              <a:ext uri="{FF2B5EF4-FFF2-40B4-BE49-F238E27FC236}">
                <a16:creationId xmlns:a16="http://schemas.microsoft.com/office/drawing/2014/main" xmlns="" id="{BF73574D-F06D-455C-8175-AF8EB2E328DF}"/>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7934870" y="0"/>
            <a:ext cx="4257130" cy="6858000"/>
            <a:chOff x="7934870" y="0"/>
            <a:chExt cx="4257130" cy="6858000"/>
          </a:xfrm>
        </p:grpSpPr>
        <p:sp>
          <p:nvSpPr>
            <p:cNvPr id="37" name="Freeform: Shape 36">
              <a:extLst>
                <a:ext uri="{FF2B5EF4-FFF2-40B4-BE49-F238E27FC236}">
                  <a16:creationId xmlns:a16="http://schemas.microsoft.com/office/drawing/2014/main" xmlns="" id="{86F862D1-D372-44FB-AEB1-8F6EA5683FF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548949" y="5077229"/>
              <a:ext cx="2643051" cy="1780771"/>
            </a:xfrm>
            <a:custGeom>
              <a:avLst/>
              <a:gdLst>
                <a:gd name="connsiteX0" fmla="*/ 688454 w 2606118"/>
                <a:gd name="connsiteY0" fmla="*/ 45 h 1780771"/>
                <a:gd name="connsiteX1" fmla="*/ 2185726 w 2606118"/>
                <a:gd name="connsiteY1" fmla="*/ 493214 h 1780771"/>
                <a:gd name="connsiteX2" fmla="*/ 2604211 w 2606118"/>
                <a:gd name="connsiteY2" fmla="*/ 1304250 h 1780771"/>
                <a:gd name="connsiteX3" fmla="*/ 2606118 w 2606118"/>
                <a:gd name="connsiteY3" fmla="*/ 1313978 h 1780771"/>
                <a:gd name="connsiteX4" fmla="*/ 2606118 w 2606118"/>
                <a:gd name="connsiteY4" fmla="*/ 1780771 h 1780771"/>
                <a:gd name="connsiteX5" fmla="*/ 215846 w 2606118"/>
                <a:gd name="connsiteY5" fmla="*/ 1780771 h 1780771"/>
                <a:gd name="connsiteX6" fmla="*/ 187787 w 2606118"/>
                <a:gd name="connsiteY6" fmla="*/ 1724104 h 1780771"/>
                <a:gd name="connsiteX7" fmla="*/ 49732 w 2606118"/>
                <a:gd name="connsiteY7" fmla="*/ 49732 h 1780771"/>
                <a:gd name="connsiteX8" fmla="*/ 688454 w 2606118"/>
                <a:gd name="connsiteY8" fmla="*/ 45 h 1780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06118" h="1780771">
                  <a:moveTo>
                    <a:pt x="688454" y="45"/>
                  </a:moveTo>
                  <a:cubicBezTo>
                    <a:pt x="1159303" y="2313"/>
                    <a:pt x="1785062" y="92550"/>
                    <a:pt x="2185726" y="493214"/>
                  </a:cubicBezTo>
                  <a:cubicBezTo>
                    <a:pt x="2408317" y="715805"/>
                    <a:pt x="2535097" y="1007870"/>
                    <a:pt x="2604211" y="1304250"/>
                  </a:cubicBezTo>
                  <a:lnTo>
                    <a:pt x="2606118" y="1313978"/>
                  </a:lnTo>
                  <a:lnTo>
                    <a:pt x="2606118" y="1780771"/>
                  </a:lnTo>
                  <a:lnTo>
                    <a:pt x="215846" y="1780771"/>
                  </a:lnTo>
                  <a:lnTo>
                    <a:pt x="187787" y="1724104"/>
                  </a:lnTo>
                  <a:cubicBezTo>
                    <a:pt x="-127724" y="989597"/>
                    <a:pt x="49732" y="49732"/>
                    <a:pt x="49732" y="49732"/>
                  </a:cubicBezTo>
                  <a:cubicBezTo>
                    <a:pt x="49732" y="49732"/>
                    <a:pt x="322237" y="-1720"/>
                    <a:pt x="688454" y="45"/>
                  </a:cubicBezTo>
                  <a:close/>
                </a:path>
              </a:pathLst>
            </a:custGeom>
            <a:solidFill>
              <a:schemeClr val="accent1">
                <a:lumMod val="60000"/>
                <a:lumOff val="40000"/>
                <a:alpha val="40000"/>
              </a:schemeClr>
            </a:solidFill>
            <a:ln w="9331" cap="flat">
              <a:noFill/>
              <a:prstDash val="solid"/>
              <a:miter/>
            </a:ln>
          </p:spPr>
          <p:txBody>
            <a:bodyPr rtlCol="0" anchor="ctr"/>
            <a:lstStyle/>
            <a:p>
              <a:endParaRPr lang="en-US" dirty="0"/>
            </a:p>
          </p:txBody>
        </p:sp>
        <p:sp>
          <p:nvSpPr>
            <p:cNvPr id="38" name="Freeform: Shape 37">
              <a:extLst>
                <a:ext uri="{FF2B5EF4-FFF2-40B4-BE49-F238E27FC236}">
                  <a16:creationId xmlns:a16="http://schemas.microsoft.com/office/drawing/2014/main" xmlns="" id="{B0288BFC-8446-4D20-BA63-79FA81DA94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1660221" y="469962"/>
              <a:ext cx="528731" cy="1057462"/>
            </a:xfrm>
            <a:custGeom>
              <a:avLst/>
              <a:gdLst>
                <a:gd name="connsiteX0" fmla="*/ 528731 w 528731"/>
                <a:gd name="connsiteY0" fmla="*/ 0 h 1057462"/>
                <a:gd name="connsiteX1" fmla="*/ 528731 w 528731"/>
                <a:gd name="connsiteY1" fmla="*/ 1057462 h 1057462"/>
                <a:gd name="connsiteX2" fmla="*/ 0 w 528731"/>
                <a:gd name="connsiteY2" fmla="*/ 528731 h 1057462"/>
                <a:gd name="connsiteX3" fmla="*/ 528731 w 528731"/>
                <a:gd name="connsiteY3" fmla="*/ 0 h 1057462"/>
              </a:gdLst>
              <a:ahLst/>
              <a:cxnLst>
                <a:cxn ang="0">
                  <a:pos x="connsiteX0" y="connsiteY0"/>
                </a:cxn>
                <a:cxn ang="0">
                  <a:pos x="connsiteX1" y="connsiteY1"/>
                </a:cxn>
                <a:cxn ang="0">
                  <a:pos x="connsiteX2" y="connsiteY2"/>
                </a:cxn>
                <a:cxn ang="0">
                  <a:pos x="connsiteX3" y="connsiteY3"/>
                </a:cxn>
              </a:cxnLst>
              <a:rect l="l" t="t" r="r" b="b"/>
              <a:pathLst>
                <a:path w="528731" h="1057462">
                  <a:moveTo>
                    <a:pt x="528731" y="0"/>
                  </a:moveTo>
                  <a:lnTo>
                    <a:pt x="528731" y="1057462"/>
                  </a:lnTo>
                  <a:cubicBezTo>
                    <a:pt x="236721" y="1057462"/>
                    <a:pt x="0" y="820741"/>
                    <a:pt x="0" y="528731"/>
                  </a:cubicBezTo>
                  <a:cubicBezTo>
                    <a:pt x="0" y="236721"/>
                    <a:pt x="236721" y="0"/>
                    <a:pt x="528731" y="0"/>
                  </a:cubicBezTo>
                  <a:close/>
                </a:path>
              </a:pathLst>
            </a:custGeom>
            <a:solidFill>
              <a:schemeClr val="accent1">
                <a:lumMod val="75000"/>
                <a:alpha val="65000"/>
              </a:schemeClr>
            </a:solidFill>
            <a:ln w="9331" cap="flat">
              <a:noFill/>
              <a:prstDash val="solid"/>
              <a:miter/>
            </a:ln>
          </p:spPr>
          <p:txBody>
            <a:bodyPr rtlCol="0" anchor="ctr"/>
            <a:lstStyle/>
            <a:p>
              <a:endParaRPr lang="en-US" dirty="0"/>
            </a:p>
          </p:txBody>
        </p:sp>
        <p:sp>
          <p:nvSpPr>
            <p:cNvPr id="39" name="Oval 38">
              <a:extLst>
                <a:ext uri="{FF2B5EF4-FFF2-40B4-BE49-F238E27FC236}">
                  <a16:creationId xmlns:a16="http://schemas.microsoft.com/office/drawing/2014/main" xmlns="" id="{F939C530-AFE7-4C51-B999-86DC5F3F7F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65646" y="1470520"/>
              <a:ext cx="328008" cy="328008"/>
            </a:xfrm>
            <a:prstGeom prst="ellipse">
              <a:avLst/>
            </a:pr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endParaRPr lang="en-US" dirty="0">
                <a:solidFill>
                  <a:schemeClr val="tx1"/>
                </a:solidFill>
              </a:endParaRPr>
            </a:p>
          </p:txBody>
        </p:sp>
        <p:sp>
          <p:nvSpPr>
            <p:cNvPr id="40" name="Freeform: Shape 39">
              <a:extLst>
                <a:ext uri="{FF2B5EF4-FFF2-40B4-BE49-F238E27FC236}">
                  <a16:creationId xmlns:a16="http://schemas.microsoft.com/office/drawing/2014/main" xmlns="" id="{7CC9DA47-842F-4D6E-AED6-94B36610C4F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934870" y="1"/>
              <a:ext cx="3034340" cy="2483913"/>
            </a:xfrm>
            <a:custGeom>
              <a:avLst/>
              <a:gdLst>
                <a:gd name="connsiteX0" fmla="*/ 39219 w 3034340"/>
                <a:gd name="connsiteY0" fmla="*/ 0 h 2483913"/>
                <a:gd name="connsiteX1" fmla="*/ 2995122 w 3034340"/>
                <a:gd name="connsiteY1" fmla="*/ 0 h 2483913"/>
                <a:gd name="connsiteX2" fmla="*/ 3006509 w 3034340"/>
                <a:gd name="connsiteY2" fmla="*/ 46641 h 2483913"/>
                <a:gd name="connsiteX3" fmla="*/ 2589045 w 3034340"/>
                <a:gd name="connsiteY3" fmla="*/ 1412038 h 2483913"/>
                <a:gd name="connsiteX4" fmla="*/ 1517170 w 3034340"/>
                <a:gd name="connsiteY4" fmla="*/ 2483913 h 2483913"/>
                <a:gd name="connsiteX5" fmla="*/ 445296 w 3034340"/>
                <a:gd name="connsiteY5" fmla="*/ 1412038 h 2483913"/>
                <a:gd name="connsiteX6" fmla="*/ 27832 w 3034340"/>
                <a:gd name="connsiteY6" fmla="*/ 46641 h 248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34340" h="2483913">
                  <a:moveTo>
                    <a:pt x="39219" y="0"/>
                  </a:moveTo>
                  <a:lnTo>
                    <a:pt x="2995122" y="0"/>
                  </a:lnTo>
                  <a:lnTo>
                    <a:pt x="3006509" y="46641"/>
                  </a:lnTo>
                  <a:cubicBezTo>
                    <a:pt x="3099279" y="525788"/>
                    <a:pt x="2960124" y="1040959"/>
                    <a:pt x="2589045" y="1412038"/>
                  </a:cubicBezTo>
                  <a:lnTo>
                    <a:pt x="1517170" y="2483913"/>
                  </a:lnTo>
                  <a:lnTo>
                    <a:pt x="445296" y="1412038"/>
                  </a:lnTo>
                  <a:cubicBezTo>
                    <a:pt x="74217" y="1040959"/>
                    <a:pt x="-64938" y="525788"/>
                    <a:pt x="27832" y="46641"/>
                  </a:cubicBezTo>
                  <a:close/>
                </a:path>
              </a:pathLst>
            </a:custGeom>
            <a:solidFill>
              <a:schemeClr val="accent1">
                <a:alpha val="60000"/>
              </a:schemeClr>
            </a:solidFill>
            <a:ln w="9331" cap="flat">
              <a:noFill/>
              <a:prstDash val="solid"/>
              <a:miter/>
            </a:ln>
          </p:spPr>
          <p:txBody>
            <a:bodyPr rtlCol="0" anchor="ctr"/>
            <a:lstStyle/>
            <a:p>
              <a:endParaRPr lang="en-US" dirty="0"/>
            </a:p>
          </p:txBody>
        </p:sp>
        <p:sp>
          <p:nvSpPr>
            <p:cNvPr id="41" name="Freeform: Shape 40">
              <a:extLst>
                <a:ext uri="{FF2B5EF4-FFF2-40B4-BE49-F238E27FC236}">
                  <a16:creationId xmlns:a16="http://schemas.microsoft.com/office/drawing/2014/main" xmlns="" id="{1D7B5037-A44A-4D5D-B12D-68631CF4862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97828" y="0"/>
              <a:ext cx="2708425" cy="2263840"/>
            </a:xfrm>
            <a:custGeom>
              <a:avLst/>
              <a:gdLst>
                <a:gd name="connsiteX0" fmla="*/ 46413 w 2708425"/>
                <a:gd name="connsiteY0" fmla="*/ 0 h 2263840"/>
                <a:gd name="connsiteX1" fmla="*/ 2662013 w 2708425"/>
                <a:gd name="connsiteY1" fmla="*/ 0 h 2263840"/>
                <a:gd name="connsiteX2" fmla="*/ 2683584 w 2708425"/>
                <a:gd name="connsiteY2" fmla="*/ 88351 h 2263840"/>
                <a:gd name="connsiteX3" fmla="*/ 2310959 w 2708425"/>
                <a:gd name="connsiteY3" fmla="*/ 1307094 h 2263840"/>
                <a:gd name="connsiteX4" fmla="*/ 1354213 w 2708425"/>
                <a:gd name="connsiteY4" fmla="*/ 2263840 h 2263840"/>
                <a:gd name="connsiteX5" fmla="*/ 397467 w 2708425"/>
                <a:gd name="connsiteY5" fmla="*/ 1307094 h 2263840"/>
                <a:gd name="connsiteX6" fmla="*/ 24842 w 2708425"/>
                <a:gd name="connsiteY6" fmla="*/ 88351 h 2263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8425" h="2263840">
                  <a:moveTo>
                    <a:pt x="46413" y="0"/>
                  </a:moveTo>
                  <a:lnTo>
                    <a:pt x="2662013" y="0"/>
                  </a:lnTo>
                  <a:lnTo>
                    <a:pt x="2683584" y="88351"/>
                  </a:lnTo>
                  <a:cubicBezTo>
                    <a:pt x="2766390" y="516035"/>
                    <a:pt x="2642182" y="975871"/>
                    <a:pt x="2310959" y="1307094"/>
                  </a:cubicBezTo>
                  <a:lnTo>
                    <a:pt x="1354213" y="2263840"/>
                  </a:lnTo>
                  <a:lnTo>
                    <a:pt x="397467" y="1307094"/>
                  </a:lnTo>
                  <a:cubicBezTo>
                    <a:pt x="66245" y="975871"/>
                    <a:pt x="-57964" y="516035"/>
                    <a:pt x="24842" y="88351"/>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grpSp>
      <p:sp>
        <p:nvSpPr>
          <p:cNvPr id="43" name="Texture">
            <a:extLst>
              <a:ext uri="{FF2B5EF4-FFF2-40B4-BE49-F238E27FC236}">
                <a16:creationId xmlns:a16="http://schemas.microsoft.com/office/drawing/2014/main" xmlns="" id="{D9F678FF-4541-4601-B506-CC0A4AC969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xmlns="" id="{266A7FB8-B0AF-587F-2C2C-F827BFF83C34}"/>
              </a:ext>
            </a:extLst>
          </p:cNvPr>
          <p:cNvSpPr>
            <a:spLocks noGrp="1"/>
          </p:cNvSpPr>
          <p:nvPr>
            <p:ph type="ctrTitle"/>
          </p:nvPr>
        </p:nvSpPr>
        <p:spPr>
          <a:xfrm>
            <a:off x="82208" y="-28092"/>
            <a:ext cx="8192362" cy="3176028"/>
          </a:xfrm>
        </p:spPr>
        <p:txBody>
          <a:bodyPr>
            <a:normAutofit fontScale="90000"/>
          </a:bodyPr>
          <a:lstStyle/>
          <a:p>
            <a:pPr>
              <a:lnSpc>
                <a:spcPct val="70000"/>
              </a:lnSpc>
            </a:pPr>
            <a:r>
              <a:rPr lang="en-US" sz="11500" dirty="0">
                <a:effectLst>
                  <a:outerShdw blurRad="38100" dist="38100" dir="2700000" algn="tl">
                    <a:srgbClr val="000000">
                      <a:alpha val="43137"/>
                    </a:srgbClr>
                  </a:outerShdw>
                </a:effectLst>
              </a:rPr>
              <a:t>The Promise of Victory</a:t>
            </a:r>
            <a:endParaRPr lang="en-US" dirty="0">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xmlns="" id="{088D19B2-D726-6C17-7343-9BB40DFC6135}"/>
              </a:ext>
            </a:extLst>
          </p:cNvPr>
          <p:cNvSpPr>
            <a:spLocks noGrp="1"/>
          </p:cNvSpPr>
          <p:nvPr>
            <p:ph type="subTitle" idx="1"/>
          </p:nvPr>
        </p:nvSpPr>
        <p:spPr>
          <a:xfrm>
            <a:off x="291622" y="3170058"/>
            <a:ext cx="5299709" cy="2340864"/>
          </a:xfrm>
        </p:spPr>
        <p:txBody>
          <a:bodyPr>
            <a:normAutofit/>
          </a:bodyPr>
          <a:lstStyle/>
          <a:p>
            <a:r>
              <a:rPr lang="en-US" sz="4400" dirty="0">
                <a:effectLst>
                  <a:outerShdw blurRad="38100" dist="38100" dir="2700000" algn="tl">
                    <a:srgbClr val="000000">
                      <a:alpha val="43137"/>
                    </a:srgbClr>
                  </a:outerShdw>
                </a:effectLst>
              </a:rPr>
              <a:t>Servant Team Retreat 2024</a:t>
            </a:r>
          </a:p>
        </p:txBody>
      </p:sp>
      <p:pic>
        <p:nvPicPr>
          <p:cNvPr id="27" name="Picture 26" descr="Triangular abstract background">
            <a:extLst>
              <a:ext uri="{FF2B5EF4-FFF2-40B4-BE49-F238E27FC236}">
                <a16:creationId xmlns:a16="http://schemas.microsoft.com/office/drawing/2014/main" xmlns="" id="{C4D53175-4305-5ED9-F5D4-31F565A8B504}"/>
              </a:ext>
            </a:extLst>
          </p:cNvPr>
          <p:cNvPicPr>
            <a:picLocks noChangeAspect="1"/>
          </p:cNvPicPr>
          <p:nvPr/>
        </p:nvPicPr>
        <p:blipFill rotWithShape="1">
          <a:blip r:embed="rId3"/>
          <a:srcRect t="21728" r="3" b="3"/>
          <a:stretch/>
        </p:blipFill>
        <p:spPr>
          <a:xfrm>
            <a:off x="6360177" y="1934966"/>
            <a:ext cx="5831823" cy="3046917"/>
          </a:xfrm>
          <a:custGeom>
            <a:avLst/>
            <a:gdLst/>
            <a:ahLst/>
            <a:cxnLst/>
            <a:rect l="l" t="t" r="r" b="b"/>
            <a:pathLst>
              <a:path w="5831823" h="3046917">
                <a:moveTo>
                  <a:pt x="4630021" y="7292"/>
                </a:moveTo>
                <a:lnTo>
                  <a:pt x="5831823" y="7292"/>
                </a:lnTo>
                <a:lnTo>
                  <a:pt x="5831823" y="2450538"/>
                </a:lnTo>
                <a:lnTo>
                  <a:pt x="5800042" y="2493038"/>
                </a:lnTo>
                <a:cubicBezTo>
                  <a:pt x="5520878" y="2831307"/>
                  <a:pt x="5098400" y="3046917"/>
                  <a:pt x="4625556" y="3046917"/>
                </a:cubicBezTo>
                <a:lnTo>
                  <a:pt x="3107978" y="3046917"/>
                </a:lnTo>
                <a:lnTo>
                  <a:pt x="3107978" y="1529337"/>
                </a:lnTo>
                <a:cubicBezTo>
                  <a:pt x="3107978" y="688726"/>
                  <a:pt x="3789410" y="7292"/>
                  <a:pt x="4630021" y="7292"/>
                </a:cubicBezTo>
                <a:close/>
                <a:moveTo>
                  <a:pt x="0" y="0"/>
                </a:moveTo>
                <a:lnTo>
                  <a:pt x="1517580" y="0"/>
                </a:lnTo>
                <a:cubicBezTo>
                  <a:pt x="2358191" y="0"/>
                  <a:pt x="3039624" y="681433"/>
                  <a:pt x="3039624" y="1522044"/>
                </a:cubicBezTo>
                <a:lnTo>
                  <a:pt x="3039624" y="3039623"/>
                </a:lnTo>
                <a:lnTo>
                  <a:pt x="1522045" y="3039623"/>
                </a:lnTo>
                <a:cubicBezTo>
                  <a:pt x="681434" y="3039623"/>
                  <a:pt x="0" y="2358190"/>
                  <a:pt x="0" y="1517579"/>
                </a:cubicBezTo>
                <a:close/>
              </a:path>
            </a:pathLst>
          </a:custGeom>
        </p:spPr>
      </p:pic>
    </p:spTree>
    <p:extLst>
      <p:ext uri="{BB962C8B-B14F-4D97-AF65-F5344CB8AC3E}">
        <p14:creationId xmlns:p14="http://schemas.microsoft.com/office/powerpoint/2010/main" val="3728816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4A7CCCAA-D647-2181-E889-3C7655DB6B2E}"/>
              </a:ext>
            </a:extLst>
          </p:cNvPr>
          <p:cNvSpPr txBox="1"/>
          <p:nvPr/>
        </p:nvSpPr>
        <p:spPr>
          <a:xfrm>
            <a:off x="244928" y="540652"/>
            <a:ext cx="11702143" cy="6383607"/>
          </a:xfrm>
          <a:prstGeom prst="rect">
            <a:avLst/>
          </a:prstGeom>
          <a:noFill/>
        </p:spPr>
        <p:txBody>
          <a:bodyPr wrap="square" rtlCol="0">
            <a:spAutoFit/>
          </a:bodyPr>
          <a:lstStyle/>
          <a:p>
            <a:pPr>
              <a:lnSpc>
                <a:spcPct val="85000"/>
              </a:lnSpc>
            </a:pP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(Rev. 2:26-29</a:t>
            </a:r>
            <a:r>
              <a:rPr lang="en-US" sz="4800" dirty="0">
                <a:solidFill>
                  <a:prstClr val="white"/>
                </a:solidFill>
                <a:effectLst>
                  <a:outerShdw blurRad="38100" dist="38100" dir="2700000" algn="tl">
                    <a:srgbClr val="000000">
                      <a:alpha val="43137"/>
                    </a:srgbClr>
                  </a:outerShdw>
                </a:effectLst>
                <a:latin typeface="Gill Sans Nova"/>
                <a:sym typeface="Wingdings" pitchFamily="2" charset="2"/>
              </a:rPr>
              <a:t>) </a:t>
            </a:r>
            <a:r>
              <a:rPr lang="en-US" sz="4800" b="1" u="sng" dirty="0">
                <a:solidFill>
                  <a:prstClr val="white"/>
                </a:solidFill>
                <a:effectLst>
                  <a:outerShdw blurRad="38100" dist="38100" dir="2700000" algn="tl">
                    <a:srgbClr val="000000">
                      <a:alpha val="43137"/>
                    </a:srgbClr>
                  </a:outerShdw>
                </a:effectLst>
                <a:latin typeface="Gill Sans Nova"/>
                <a:sym typeface="Wingdings" pitchFamily="2" charset="2"/>
              </a:rPr>
              <a:t>And to the one who overcomes and who continues in my deeds until the end, I will give him authority over the nations, he will rule them with an iron rod, and like clay jars he will break them to pieces, just as I have received the right to rule from my Father</a:t>
            </a:r>
            <a:r>
              <a:rPr lang="en-US" sz="4800" dirty="0">
                <a:solidFill>
                  <a:prstClr val="white"/>
                </a:solidFill>
                <a:effectLst>
                  <a:outerShdw blurRad="38100" dist="38100" dir="2700000" algn="tl">
                    <a:srgbClr val="000000">
                      <a:alpha val="43137"/>
                    </a:srgbClr>
                  </a:outerShdw>
                </a:effectLst>
                <a:latin typeface="Gill Sans Nova"/>
                <a:sym typeface="Wingdings" pitchFamily="2" charset="2"/>
              </a:rPr>
              <a:t>, </a:t>
            </a:r>
            <a:r>
              <a:rPr lang="en-US" sz="4800" dirty="0">
                <a:solidFill>
                  <a:schemeClr val="accent1"/>
                </a:solidFill>
                <a:effectLst>
                  <a:outerShdw blurRad="38100" dist="38100" dir="2700000" algn="tl">
                    <a:srgbClr val="000000">
                      <a:alpha val="43137"/>
                    </a:srgbClr>
                  </a:outerShdw>
                </a:effectLst>
                <a:latin typeface="Gill Sans Nova"/>
                <a:sym typeface="Wingdings" pitchFamily="2" charset="2"/>
              </a:rPr>
              <a:t>and I will give him the morning star. The one who has an ear had better hear what the Spirit says to the churches.’</a:t>
            </a:r>
            <a:endParaRPr kumimoji="0" lang="en-US" sz="4800" b="0" i="0" u="none" strike="noStrike" kern="1200" cap="none" spc="0" normalizeH="0" baseline="0" noProof="0" dirty="0">
              <a:ln>
                <a:noFill/>
              </a:ln>
              <a:solidFill>
                <a:schemeClr val="accent1"/>
              </a:solidFill>
              <a:effectLst>
                <a:outerShdw blurRad="38100" dist="38100" dir="2700000" algn="tl">
                  <a:srgbClr val="000000">
                    <a:alpha val="43137"/>
                  </a:srgbClr>
                </a:outerShdw>
              </a:effectLst>
              <a:uLnTx/>
              <a:uFillTx/>
              <a:latin typeface="Gill Sans Nova"/>
            </a:endParaRPr>
          </a:p>
        </p:txBody>
      </p:sp>
      <p:sp>
        <p:nvSpPr>
          <p:cNvPr id="2" name="Rectangle 1">
            <a:extLst>
              <a:ext uri="{FF2B5EF4-FFF2-40B4-BE49-F238E27FC236}">
                <a16:creationId xmlns:a16="http://schemas.microsoft.com/office/drawing/2014/main" xmlns="" id="{778ABC1D-91CC-CA59-EFDF-889325ECEF32}"/>
              </a:ext>
            </a:extLst>
          </p:cNvPr>
          <p:cNvSpPr/>
          <p:nvPr/>
        </p:nvSpPr>
        <p:spPr>
          <a:xfrm>
            <a:off x="65306" y="4368798"/>
            <a:ext cx="12104918" cy="2489202"/>
          </a:xfrm>
          <a:prstGeom prst="rect">
            <a:avLst/>
          </a:prstGeom>
          <a:solidFill>
            <a:schemeClr val="bg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87000"/>
              </a:lnSpc>
              <a:spcBef>
                <a:spcPts val="0"/>
              </a:spcBef>
              <a:spcAft>
                <a:spcPts val="0"/>
              </a:spcAft>
              <a:buClrTx/>
              <a:buSzTx/>
              <a:buFont typeface="Arial" panose="020B0604020202020204" pitchFamily="34" charset="0"/>
              <a:buChar char="•"/>
              <a:tabLst/>
              <a:defRPr/>
            </a:pPr>
            <a:r>
              <a:rPr lang="en-US" sz="4000" dirty="0">
                <a:solidFill>
                  <a:srgbClr val="000000"/>
                </a:solidFill>
                <a:latin typeface="Gill Sans Nova"/>
              </a:rPr>
              <a:t>Quoting Psalm 2, perhaps alluding to Genesis 2.</a:t>
            </a:r>
            <a:endParaRPr lang="en-US" sz="4000" dirty="0">
              <a:solidFill>
                <a:srgbClr val="000000"/>
              </a:solidFill>
            </a:endParaRPr>
          </a:p>
          <a:p>
            <a:pPr marL="285750" marR="0" lvl="0" indent="-285750" algn="l" defTabSz="914400" rtl="0" eaLnBrk="1" fontAlgn="auto" latinLnBrk="0" hangingPunct="1">
              <a:lnSpc>
                <a:spcPct val="87000"/>
              </a:lnSpc>
              <a:spcBef>
                <a:spcPts val="0"/>
              </a:spcBef>
              <a:spcAft>
                <a:spcPts val="0"/>
              </a:spcAft>
              <a:buClrTx/>
              <a:buSzTx/>
              <a:buFont typeface="Arial" panose="020B0604020202020204" pitchFamily="34" charset="0"/>
              <a:buChar char="•"/>
              <a:tabLst/>
              <a:defRPr/>
            </a:pPr>
            <a:r>
              <a:rPr lang="en-US" sz="4000" dirty="0">
                <a:solidFill>
                  <a:srgbClr val="000000"/>
                </a:solidFill>
                <a:latin typeface="Gill Sans Nova"/>
              </a:rPr>
              <a:t>God has the only right/authority to rule.</a:t>
            </a:r>
          </a:p>
          <a:p>
            <a:pPr marL="285750" marR="0" lvl="0" indent="-285750" algn="l" defTabSz="914400" rtl="0" eaLnBrk="1" fontAlgn="auto" latinLnBrk="0" hangingPunct="1">
              <a:lnSpc>
                <a:spcPct val="87000"/>
              </a:lnSpc>
              <a:spcBef>
                <a:spcPts val="0"/>
              </a:spcBef>
              <a:spcAft>
                <a:spcPts val="0"/>
              </a:spcAft>
              <a:buClrTx/>
              <a:buSzTx/>
              <a:buFont typeface="Arial" panose="020B0604020202020204" pitchFamily="34" charset="0"/>
              <a:buChar char="•"/>
              <a:tabLst/>
              <a:defRPr/>
            </a:pPr>
            <a:r>
              <a:rPr lang="en-US" sz="4000" dirty="0">
                <a:solidFill>
                  <a:srgbClr val="000000"/>
                </a:solidFill>
                <a:latin typeface="Gill Sans Nova"/>
              </a:rPr>
              <a:t>Here Jesus hands this privilege to the overcomers, likely in the Millennium, perhaps after. </a:t>
            </a:r>
            <a:r>
              <a:rPr lang="en-US" sz="2350" dirty="0">
                <a:solidFill>
                  <a:srgbClr val="000000"/>
                </a:solidFill>
                <a:latin typeface="Gill Sans Nova"/>
              </a:rPr>
              <a:t>(Mat. 25 talents? Lk. 19 minas/cities?)</a:t>
            </a:r>
          </a:p>
        </p:txBody>
      </p:sp>
      <p:sp>
        <p:nvSpPr>
          <p:cNvPr id="5" name="Rectangle 4">
            <a:extLst>
              <a:ext uri="{FF2B5EF4-FFF2-40B4-BE49-F238E27FC236}">
                <a16:creationId xmlns:a16="http://schemas.microsoft.com/office/drawing/2014/main" xmlns="" id="{F335F7C0-4534-C45A-CF0B-2B1DB96ADBC8}"/>
              </a:ext>
            </a:extLst>
          </p:cNvPr>
          <p:cNvSpPr/>
          <p:nvPr/>
        </p:nvSpPr>
        <p:spPr>
          <a:xfrm>
            <a:off x="136067" y="12984"/>
            <a:ext cx="11919863" cy="1821543"/>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(Matt. 25:29</a:t>
            </a:r>
            <a:r>
              <a:rPr lang="en-US" sz="4800" dirty="0">
                <a:solidFill>
                  <a:prstClr val="white"/>
                </a:solidFill>
                <a:effectLst>
                  <a:outerShdw blurRad="38100" dist="38100" dir="2700000" algn="tl">
                    <a:srgbClr val="000000">
                      <a:alpha val="43137"/>
                    </a:srgbClr>
                  </a:outerShdw>
                </a:effectLst>
              </a:rPr>
              <a:t>) “For to everyone who has, more shall be given, and he will have an abundance</a:t>
            </a:r>
            <a:endParaRPr kumimoji="0" 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ndParaRPr>
          </a:p>
        </p:txBody>
      </p:sp>
      <p:sp>
        <p:nvSpPr>
          <p:cNvPr id="3" name="Rounded Rectangle 2">
            <a:extLst>
              <a:ext uri="{FF2B5EF4-FFF2-40B4-BE49-F238E27FC236}">
                <a16:creationId xmlns:a16="http://schemas.microsoft.com/office/drawing/2014/main" xmlns="" id="{2C3C505D-BE08-2060-5D51-BA43A9A22F34}"/>
              </a:ext>
            </a:extLst>
          </p:cNvPr>
          <p:cNvSpPr/>
          <p:nvPr/>
        </p:nvSpPr>
        <p:spPr>
          <a:xfrm>
            <a:off x="4354287" y="2489202"/>
            <a:ext cx="7701643" cy="1970972"/>
          </a:xfrm>
          <a:prstGeom prst="round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70000"/>
              </a:lnSpc>
            </a:pPr>
            <a:r>
              <a:rPr lang="en-US" sz="4800" dirty="0">
                <a:effectLst>
                  <a:outerShdw blurRad="38100" dist="38100" dir="2700000" algn="tl">
                    <a:srgbClr val="000000">
                      <a:alpha val="43137"/>
                    </a:srgbClr>
                  </a:outerShdw>
                </a:effectLst>
              </a:rPr>
              <a:t>Clearly the value Jesus puts on us far surpasses the way we often think of ourselves.</a:t>
            </a:r>
          </a:p>
        </p:txBody>
      </p:sp>
    </p:spTree>
    <p:extLst>
      <p:ext uri="{BB962C8B-B14F-4D97-AF65-F5344CB8AC3E}">
        <p14:creationId xmlns:p14="http://schemas.microsoft.com/office/powerpoint/2010/main" val="2659654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500"/>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fad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500"/>
                                        <p:tgtEl>
                                          <p:spTgt spid="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6"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strips(downRight)">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4A7CCCAA-D647-2181-E889-3C7655DB6B2E}"/>
              </a:ext>
            </a:extLst>
          </p:cNvPr>
          <p:cNvSpPr txBox="1"/>
          <p:nvPr/>
        </p:nvSpPr>
        <p:spPr>
          <a:xfrm>
            <a:off x="244928" y="540652"/>
            <a:ext cx="11702143" cy="5755743"/>
          </a:xfrm>
          <a:prstGeom prst="rect">
            <a:avLst/>
          </a:prstGeom>
          <a:noFill/>
        </p:spPr>
        <p:txBody>
          <a:bodyPr wrap="square" rtlCol="0">
            <a:spAutoFit/>
          </a:bodyPr>
          <a:lstStyle/>
          <a:p>
            <a:pPr marL="0" marR="0" lvl="0" indent="0" algn="l" defTabSz="914400" rtl="0" eaLnBrk="1" fontAlgn="auto" latinLnBrk="0" hangingPunct="1">
              <a:lnSpc>
                <a:spcPct val="85000"/>
              </a:lnSpc>
              <a:spcBef>
                <a:spcPts val="0"/>
              </a:spcBef>
              <a:spcAft>
                <a:spcPts val="0"/>
              </a:spcAft>
              <a:buClrTx/>
              <a:buSzTx/>
              <a:buFontTx/>
              <a:buNone/>
              <a:tabLst/>
              <a:defRPr/>
            </a:pP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(Rev. 2:26-29</a:t>
            </a:r>
            <a:r>
              <a:rPr kumimoji="0" lang="en-US" sz="4800" i="0"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sym typeface="Wingdings" pitchFamily="2" charset="2"/>
              </a:rPr>
              <a:t>) </a:t>
            </a:r>
            <a:r>
              <a:rPr kumimoji="0" lang="en-US" sz="4800" i="0" strike="noStrike" kern="1200" cap="none" spc="0" normalizeH="0" baseline="0" noProof="0" dirty="0">
                <a:ln>
                  <a:noFill/>
                </a:ln>
                <a:solidFill>
                  <a:schemeClr val="accent1"/>
                </a:solidFill>
                <a:effectLst>
                  <a:outerShdw blurRad="38100" dist="38100" dir="2700000" algn="tl">
                    <a:srgbClr val="000000">
                      <a:alpha val="43137"/>
                    </a:srgbClr>
                  </a:outerShdw>
                </a:effectLst>
                <a:uLnTx/>
                <a:uFillTx/>
                <a:latin typeface="Gill Sans Nova"/>
                <a:ea typeface="+mn-ea"/>
                <a:cs typeface="+mn-cs"/>
                <a:sym typeface="Wingdings" pitchFamily="2" charset="2"/>
              </a:rPr>
              <a:t>And to the one who overcomes and who continues in my deeds until the end, I will give him authority over the nations, he will rule them with an iron rod, and like clay jars he will break them to pieces, just as I have received the right to rule from my Father, </a:t>
            </a:r>
            <a:r>
              <a:rPr kumimoji="0" lang="en-US" sz="4800" b="1" i="0"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sym typeface="Wingdings" pitchFamily="2" charset="2"/>
              </a:rPr>
              <a:t>and I will give him the morning star</a:t>
            </a:r>
            <a:r>
              <a:rPr kumimoji="0" 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sym typeface="Wingdings" pitchFamily="2" charset="2"/>
              </a:rPr>
              <a:t>.</a:t>
            </a: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sym typeface="Wingdings" pitchFamily="2" charset="2"/>
              </a:rPr>
              <a:t> The one who has an ear had better hear what the Spirit says to the churches.’</a:t>
            </a:r>
            <a:endPar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endParaRPr>
          </a:p>
        </p:txBody>
      </p:sp>
      <p:sp>
        <p:nvSpPr>
          <p:cNvPr id="2" name="Rectangle 1">
            <a:extLst>
              <a:ext uri="{FF2B5EF4-FFF2-40B4-BE49-F238E27FC236}">
                <a16:creationId xmlns:a16="http://schemas.microsoft.com/office/drawing/2014/main" xmlns="" id="{778ABC1D-91CC-CA59-EFDF-889325ECEF32}"/>
              </a:ext>
            </a:extLst>
          </p:cNvPr>
          <p:cNvSpPr/>
          <p:nvPr/>
        </p:nvSpPr>
        <p:spPr>
          <a:xfrm>
            <a:off x="119740" y="157835"/>
            <a:ext cx="8958946" cy="2438409"/>
          </a:xfrm>
          <a:prstGeom prst="rect">
            <a:avLst/>
          </a:prstGeom>
          <a:solidFill>
            <a:schemeClr val="bg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87000"/>
              </a:lnSpc>
              <a:spcBef>
                <a:spcPts val="0"/>
              </a:spcBef>
              <a:spcAft>
                <a:spcPts val="0"/>
              </a:spcAft>
              <a:buClrTx/>
              <a:buSzTx/>
              <a:buFont typeface="Arial" panose="020B0604020202020204" pitchFamily="34" charset="0"/>
              <a:buChar char="•"/>
              <a:tabLst/>
              <a:defRPr/>
            </a:pPr>
            <a:r>
              <a:rPr lang="en-US" sz="4000" noProof="0" dirty="0">
                <a:solidFill>
                  <a:srgbClr val="000000"/>
                </a:solidFill>
                <a:latin typeface="Gill Sans Nova"/>
              </a:rPr>
              <a:t>Likely reinforces the previous gift of future authority.</a:t>
            </a:r>
          </a:p>
          <a:p>
            <a:pPr marL="285750" marR="0" lvl="0" indent="-285750" algn="l" defTabSz="914400" rtl="0" eaLnBrk="1" fontAlgn="auto" latinLnBrk="0" hangingPunct="1">
              <a:lnSpc>
                <a:spcPct val="87000"/>
              </a:lnSpc>
              <a:spcBef>
                <a:spcPts val="0"/>
              </a:spcBef>
              <a:spcAft>
                <a:spcPts val="0"/>
              </a:spcAft>
              <a:buClrTx/>
              <a:buSzTx/>
              <a:buFont typeface="Arial" panose="020B0604020202020204" pitchFamily="34" charset="0"/>
              <a:buChar char="•"/>
              <a:tabLst/>
              <a:defRPr/>
            </a:pPr>
            <a:r>
              <a:rPr lang="en-US" sz="4000" noProof="0" dirty="0">
                <a:solidFill>
                  <a:srgbClr val="000000"/>
                </a:solidFill>
                <a:latin typeface="Gill Sans Nova"/>
              </a:rPr>
              <a:t>The star of the morning was thought to be the brightest in creation.</a:t>
            </a:r>
          </a:p>
        </p:txBody>
      </p:sp>
      <p:sp>
        <p:nvSpPr>
          <p:cNvPr id="3" name="Rounded Rectangle 2">
            <a:extLst>
              <a:ext uri="{FF2B5EF4-FFF2-40B4-BE49-F238E27FC236}">
                <a16:creationId xmlns:a16="http://schemas.microsoft.com/office/drawing/2014/main" xmlns="" id="{A13DA76C-EC4B-9936-E6E5-F52382182CED}"/>
              </a:ext>
            </a:extLst>
          </p:cNvPr>
          <p:cNvSpPr/>
          <p:nvPr/>
        </p:nvSpPr>
        <p:spPr>
          <a:xfrm>
            <a:off x="3548493" y="2368685"/>
            <a:ext cx="6199910" cy="1934684"/>
          </a:xfrm>
          <a:prstGeom prst="round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70000"/>
              </a:lnSpc>
            </a:pPr>
            <a:r>
              <a:rPr lang="en-US" sz="4800" dirty="0">
                <a:effectLst>
                  <a:outerShdw blurRad="38100" dist="38100" dir="2700000" algn="tl">
                    <a:srgbClr val="000000">
                      <a:alpha val="43137"/>
                    </a:srgbClr>
                  </a:outerShdw>
                </a:effectLst>
              </a:rPr>
              <a:t>The abundance of gifts that we will be given boggles the mind!</a:t>
            </a:r>
          </a:p>
        </p:txBody>
      </p:sp>
      <p:sp>
        <p:nvSpPr>
          <p:cNvPr id="5" name="Rectangle 4">
            <a:extLst>
              <a:ext uri="{FF2B5EF4-FFF2-40B4-BE49-F238E27FC236}">
                <a16:creationId xmlns:a16="http://schemas.microsoft.com/office/drawing/2014/main" xmlns="" id="{3247B818-9BE2-0BBB-4225-CE8B762F56C2}"/>
              </a:ext>
            </a:extLst>
          </p:cNvPr>
          <p:cNvSpPr/>
          <p:nvPr/>
        </p:nvSpPr>
        <p:spPr>
          <a:xfrm>
            <a:off x="157834" y="4947558"/>
            <a:ext cx="11919863" cy="1847305"/>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(Matt. 13:43</a:t>
            </a:r>
            <a:r>
              <a:rPr lang="en-US" sz="4800" dirty="0">
                <a:solidFill>
                  <a:prstClr val="white"/>
                </a:solidFill>
                <a:effectLst>
                  <a:outerShdw blurRad="38100" dist="38100" dir="2700000" algn="tl">
                    <a:srgbClr val="000000">
                      <a:alpha val="43137"/>
                    </a:srgbClr>
                  </a:outerShdw>
                </a:effectLst>
              </a:rPr>
              <a:t>) Then the righteous will shine like the sun in the kingdom of their Father. The one who has ears had better listen!</a:t>
            </a:r>
            <a:endParaRPr kumimoji="0" 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ndParaRPr>
          </a:p>
        </p:txBody>
      </p:sp>
    </p:spTree>
    <p:extLst>
      <p:ext uri="{BB962C8B-B14F-4D97-AF65-F5344CB8AC3E}">
        <p14:creationId xmlns:p14="http://schemas.microsoft.com/office/powerpoint/2010/main" val="4227779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500"/>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fad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8" presetClass="entr" presetSubtype="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strips(downRight)">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fade">
                                      <p:cBhvr>
                                        <p:cTn id="2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4A7CCCAA-D647-2181-E889-3C7655DB6B2E}"/>
              </a:ext>
            </a:extLst>
          </p:cNvPr>
          <p:cNvSpPr txBox="1"/>
          <p:nvPr/>
        </p:nvSpPr>
        <p:spPr>
          <a:xfrm>
            <a:off x="244928" y="797510"/>
            <a:ext cx="11702143" cy="5262979"/>
          </a:xfrm>
          <a:prstGeom prst="rect">
            <a:avLst/>
          </a:prstGeom>
          <a:noFill/>
        </p:spPr>
        <p:txBody>
          <a:bodyPr wrap="square" rtlCol="0">
            <a:spAutoFit/>
          </a:bodyPr>
          <a:lstStyle/>
          <a:p>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(Rev. 3:5-6) </a:t>
            </a:r>
            <a:r>
              <a:rPr kumimoji="0" lang="en-US" sz="4800" b="1" i="0"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The one who overcomes will be dressed like them in white clothing</a:t>
            </a: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 </a:t>
            </a:r>
            <a:r>
              <a:rPr kumimoji="0" lang="en-US" sz="4800" b="0" i="0" u="none" strike="noStrike" kern="1200" cap="none" spc="0" normalizeH="0" baseline="0" noProof="0" dirty="0">
                <a:ln>
                  <a:noFill/>
                </a:ln>
                <a:solidFill>
                  <a:schemeClr val="accent1"/>
                </a:solidFill>
                <a:effectLst>
                  <a:outerShdw blurRad="38100" dist="38100" dir="2700000" algn="tl">
                    <a:srgbClr val="000000">
                      <a:alpha val="43137"/>
                    </a:srgbClr>
                  </a:outerShdw>
                </a:effectLst>
                <a:uLnTx/>
                <a:uFillTx/>
                <a:latin typeface="Gill Sans Nova"/>
                <a:ea typeface="+mn-ea"/>
                <a:cs typeface="+mn-cs"/>
              </a:rPr>
              <a:t>and I will never erase his name from the book of life, but will declare his name before my Father and before his angels. The one who has an ear had better hear what the Spirit says to the churches.’ </a:t>
            </a:r>
          </a:p>
        </p:txBody>
      </p:sp>
      <p:sp>
        <p:nvSpPr>
          <p:cNvPr id="2" name="Rectangle 1">
            <a:extLst>
              <a:ext uri="{FF2B5EF4-FFF2-40B4-BE49-F238E27FC236}">
                <a16:creationId xmlns:a16="http://schemas.microsoft.com/office/drawing/2014/main" xmlns="" id="{9B7CE481-F038-1986-2116-8FD20B8869A9}"/>
              </a:ext>
            </a:extLst>
          </p:cNvPr>
          <p:cNvSpPr/>
          <p:nvPr/>
        </p:nvSpPr>
        <p:spPr>
          <a:xfrm>
            <a:off x="136067" y="2351315"/>
            <a:ext cx="11919863" cy="2712720"/>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(vs.</a:t>
            </a:r>
            <a:r>
              <a:rPr kumimoji="0" lang="en-US" sz="4800" b="0" i="0" u="none" strike="noStrike" kern="1200" cap="none" spc="0" normalizeH="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 4</a:t>
            </a:r>
            <a:r>
              <a:rPr lang="en-US" sz="4800" dirty="0">
                <a:solidFill>
                  <a:prstClr val="white"/>
                </a:solidFill>
                <a:effectLst>
                  <a:outerShdw blurRad="38100" dist="38100" dir="2700000" algn="tl">
                    <a:srgbClr val="000000">
                      <a:alpha val="43137"/>
                    </a:srgbClr>
                  </a:outerShdw>
                </a:effectLst>
              </a:rPr>
              <a:t>) But you have a few individuals in Sardis </a:t>
            </a:r>
            <a:r>
              <a:rPr lang="en-US" sz="4800" b="1" u="sng" dirty="0">
                <a:solidFill>
                  <a:prstClr val="white"/>
                </a:solidFill>
                <a:effectLst>
                  <a:outerShdw blurRad="38100" dist="38100" dir="2700000" algn="tl">
                    <a:srgbClr val="000000">
                      <a:alpha val="43137"/>
                    </a:srgbClr>
                  </a:outerShdw>
                </a:effectLst>
              </a:rPr>
              <a:t>who have not stained their clothes</a:t>
            </a:r>
            <a:r>
              <a:rPr lang="en-US" sz="4800" dirty="0">
                <a:solidFill>
                  <a:prstClr val="white"/>
                </a:solidFill>
                <a:effectLst>
                  <a:outerShdw blurRad="38100" dist="38100" dir="2700000" algn="tl">
                    <a:srgbClr val="000000">
                      <a:alpha val="43137"/>
                    </a:srgbClr>
                  </a:outerShdw>
                </a:effectLst>
              </a:rPr>
              <a:t>, and </a:t>
            </a:r>
            <a:r>
              <a:rPr lang="en-US" sz="4800" b="1" u="sng" dirty="0">
                <a:solidFill>
                  <a:prstClr val="white"/>
                </a:solidFill>
                <a:effectLst>
                  <a:outerShdw blurRad="38100" dist="38100" dir="2700000" algn="tl">
                    <a:srgbClr val="000000">
                      <a:alpha val="43137"/>
                    </a:srgbClr>
                  </a:outerShdw>
                </a:effectLst>
              </a:rPr>
              <a:t>they will walk with me</a:t>
            </a:r>
            <a:r>
              <a:rPr lang="en-US" sz="4800" dirty="0">
                <a:solidFill>
                  <a:prstClr val="white"/>
                </a:solidFill>
                <a:effectLst>
                  <a:outerShdw blurRad="38100" dist="38100" dir="2700000" algn="tl">
                    <a:srgbClr val="000000">
                      <a:alpha val="43137"/>
                    </a:srgbClr>
                  </a:outerShdw>
                </a:effectLst>
              </a:rPr>
              <a:t> dressed in white, because </a:t>
            </a:r>
            <a:r>
              <a:rPr lang="en-US" sz="4800" b="1" u="sng" dirty="0">
                <a:solidFill>
                  <a:prstClr val="white"/>
                </a:solidFill>
                <a:effectLst>
                  <a:outerShdw blurRad="38100" dist="38100" dir="2700000" algn="tl">
                    <a:srgbClr val="000000">
                      <a:alpha val="43137"/>
                    </a:srgbClr>
                  </a:outerShdw>
                </a:effectLst>
              </a:rPr>
              <a:t>they are worthy</a:t>
            </a:r>
            <a:r>
              <a:rPr lang="en-US" sz="4800" dirty="0">
                <a:solidFill>
                  <a:prstClr val="white"/>
                </a:solidFill>
                <a:effectLst>
                  <a:outerShdw blurRad="38100" dist="38100" dir="2700000" algn="tl">
                    <a:srgbClr val="000000">
                      <a:alpha val="43137"/>
                    </a:srgbClr>
                  </a:outerShdw>
                </a:effectLst>
              </a:rPr>
              <a:t>.</a:t>
            </a:r>
            <a:endParaRPr kumimoji="0" 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ndParaRPr>
          </a:p>
        </p:txBody>
      </p:sp>
      <p:sp>
        <p:nvSpPr>
          <p:cNvPr id="3" name="Rectangle 2">
            <a:extLst>
              <a:ext uri="{FF2B5EF4-FFF2-40B4-BE49-F238E27FC236}">
                <a16:creationId xmlns:a16="http://schemas.microsoft.com/office/drawing/2014/main" xmlns="" id="{2DA39481-8B85-ED25-D59D-291A90FCC8F1}"/>
              </a:ext>
            </a:extLst>
          </p:cNvPr>
          <p:cNvSpPr/>
          <p:nvPr/>
        </p:nvSpPr>
        <p:spPr>
          <a:xfrm>
            <a:off x="1943100" y="2351314"/>
            <a:ext cx="10167259" cy="4000499"/>
          </a:xfrm>
          <a:prstGeom prst="rect">
            <a:avLst/>
          </a:prstGeom>
          <a:solidFill>
            <a:schemeClr val="bg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87000"/>
              </a:lnSpc>
              <a:spcBef>
                <a:spcPts val="0"/>
              </a:spcBef>
              <a:spcAft>
                <a:spcPts val="0"/>
              </a:spcAft>
              <a:buClrTx/>
              <a:buSzTx/>
              <a:buFont typeface="Arial" panose="020B0604020202020204" pitchFamily="34" charset="0"/>
              <a:buChar char="•"/>
              <a:tabLst/>
              <a:defRPr/>
            </a:pPr>
            <a:r>
              <a:rPr lang="en-US" sz="4000" dirty="0">
                <a:solidFill>
                  <a:srgbClr val="000000"/>
                </a:solidFill>
                <a:latin typeface="Gill Sans Nova"/>
              </a:rPr>
              <a:t>Adds insight to the identity of an overcomer.</a:t>
            </a:r>
          </a:p>
          <a:p>
            <a:pPr marL="285750" marR="0" lvl="0" indent="-285750" algn="l" defTabSz="914400" rtl="0" eaLnBrk="1" fontAlgn="auto" latinLnBrk="0" hangingPunct="1">
              <a:lnSpc>
                <a:spcPct val="87000"/>
              </a:lnSpc>
              <a:spcBef>
                <a:spcPts val="0"/>
              </a:spcBef>
              <a:spcAft>
                <a:spcPts val="0"/>
              </a:spcAft>
              <a:buClrTx/>
              <a:buSzTx/>
              <a:buFont typeface="Arial" panose="020B0604020202020204" pitchFamily="34" charset="0"/>
              <a:buChar char="•"/>
              <a:tabLst/>
              <a:defRPr/>
            </a:pPr>
            <a:r>
              <a:rPr lang="en-US" sz="4000" dirty="0">
                <a:solidFill>
                  <a:srgbClr val="000000"/>
                </a:solidFill>
                <a:latin typeface="Gill Sans Nova"/>
              </a:rPr>
              <a:t> In Christ we are viewed as unstained, cleaned, refreshed, renewed, accepted and made worthy. </a:t>
            </a:r>
            <a:r>
              <a:rPr lang="en-US" sz="3200" dirty="0">
                <a:solidFill>
                  <a:srgbClr val="000000"/>
                </a:solidFill>
                <a:latin typeface="Gill Sans Nova"/>
              </a:rPr>
              <a:t>(Zech. 3:4, Is. 1:18)</a:t>
            </a:r>
          </a:p>
          <a:p>
            <a:pPr marL="285750" marR="0" lvl="0" indent="-285750" algn="l" defTabSz="914400" rtl="0" eaLnBrk="1" fontAlgn="auto" latinLnBrk="0" hangingPunct="1">
              <a:lnSpc>
                <a:spcPct val="87000"/>
              </a:lnSpc>
              <a:spcBef>
                <a:spcPts val="0"/>
              </a:spcBef>
              <a:spcAft>
                <a:spcPts val="0"/>
              </a:spcAft>
              <a:buClrTx/>
              <a:buSzTx/>
              <a:buFont typeface="Arial" panose="020B0604020202020204" pitchFamily="34" charset="0"/>
              <a:buChar char="•"/>
              <a:tabLst/>
              <a:defRPr/>
            </a:pPr>
            <a:r>
              <a:rPr lang="en-US" sz="4000" noProof="0" dirty="0">
                <a:solidFill>
                  <a:srgbClr val="000000"/>
                </a:solidFill>
                <a:latin typeface="Gill Sans Nova"/>
              </a:rPr>
              <a:t>No longer at odds, but </a:t>
            </a:r>
            <a:r>
              <a:rPr lang="en-US" sz="4000" i="1" noProof="0" dirty="0">
                <a:solidFill>
                  <a:srgbClr val="000000"/>
                </a:solidFill>
                <a:latin typeface="Gill Sans Nova"/>
              </a:rPr>
              <a:t>walking with Christ.</a:t>
            </a:r>
          </a:p>
          <a:p>
            <a:pPr marL="285750" marR="0" lvl="0" indent="-285750" algn="l" defTabSz="914400" rtl="0" eaLnBrk="1" fontAlgn="auto" latinLnBrk="0" hangingPunct="1">
              <a:lnSpc>
                <a:spcPct val="87000"/>
              </a:lnSpc>
              <a:spcBef>
                <a:spcPts val="0"/>
              </a:spcBef>
              <a:spcAft>
                <a:spcPts val="0"/>
              </a:spcAft>
              <a:buClrTx/>
              <a:buSzTx/>
              <a:buFont typeface="Arial" panose="020B0604020202020204" pitchFamily="34" charset="0"/>
              <a:buChar char="•"/>
              <a:tabLst/>
              <a:defRPr/>
            </a:pPr>
            <a:r>
              <a:rPr lang="en-US" sz="4000" noProof="0" dirty="0">
                <a:solidFill>
                  <a:srgbClr val="000000"/>
                </a:solidFill>
                <a:latin typeface="Gill Sans Nova"/>
              </a:rPr>
              <a:t>Because of Christ, our faithful deeds, not our failures, will identify us for Eternity. </a:t>
            </a:r>
            <a:r>
              <a:rPr lang="en-US" sz="2800" noProof="0" dirty="0">
                <a:solidFill>
                  <a:srgbClr val="000000"/>
                </a:solidFill>
                <a:latin typeface="Gill Sans Nova"/>
              </a:rPr>
              <a:t>(c.f. Rev. 19:8)</a:t>
            </a:r>
            <a:endParaRPr lang="en-US" sz="4000" noProof="0" dirty="0">
              <a:solidFill>
                <a:srgbClr val="000000"/>
              </a:solidFill>
              <a:latin typeface="Gill Sans Nova"/>
            </a:endParaRPr>
          </a:p>
        </p:txBody>
      </p:sp>
      <p:sp>
        <p:nvSpPr>
          <p:cNvPr id="5" name="Rectangle 4">
            <a:extLst>
              <a:ext uri="{FF2B5EF4-FFF2-40B4-BE49-F238E27FC236}">
                <a16:creationId xmlns:a16="http://schemas.microsoft.com/office/drawing/2014/main" xmlns="" id="{C096DA83-8762-D5B7-D60D-35E3F3C2B029}"/>
              </a:ext>
            </a:extLst>
          </p:cNvPr>
          <p:cNvSpPr/>
          <p:nvPr/>
        </p:nvSpPr>
        <p:spPr>
          <a:xfrm>
            <a:off x="163281" y="2351313"/>
            <a:ext cx="11919863" cy="2198914"/>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(Rev. 22:14</a:t>
            </a:r>
            <a:r>
              <a:rPr lang="en-US" sz="4800" dirty="0">
                <a:solidFill>
                  <a:prstClr val="white"/>
                </a:solidFill>
                <a:effectLst>
                  <a:outerShdw blurRad="38100" dist="38100" dir="2700000" algn="tl">
                    <a:srgbClr val="000000">
                      <a:alpha val="43137"/>
                    </a:srgbClr>
                  </a:outerShdw>
                </a:effectLst>
              </a:rPr>
              <a:t>) Blessed are those who wash their robes so they can have access to the tree of life and can enter into the city by the gates.</a:t>
            </a:r>
            <a:endParaRPr kumimoji="0" 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ndParaRPr>
          </a:p>
        </p:txBody>
      </p:sp>
    </p:spTree>
    <p:extLst>
      <p:ext uri="{BB962C8B-B14F-4D97-AF65-F5344CB8AC3E}">
        <p14:creationId xmlns:p14="http://schemas.microsoft.com/office/powerpoint/2010/main" val="3044364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500"/>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fade">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6" fill="hold" grpId="0" nodeType="click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strips(downRight)">
                                      <p:cBhvr>
                                        <p:cTn id="4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4A7CCCAA-D647-2181-E889-3C7655DB6B2E}"/>
              </a:ext>
            </a:extLst>
          </p:cNvPr>
          <p:cNvSpPr txBox="1"/>
          <p:nvPr/>
        </p:nvSpPr>
        <p:spPr>
          <a:xfrm>
            <a:off x="244928" y="797510"/>
            <a:ext cx="11702143" cy="526297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(Rev. 3:5-6) </a:t>
            </a:r>
            <a:r>
              <a:rPr kumimoji="0" lang="en-US" sz="4800" i="0" strike="noStrike" kern="1200" cap="none" spc="0" normalizeH="0" baseline="0" noProof="0" dirty="0">
                <a:ln>
                  <a:noFill/>
                </a:ln>
                <a:solidFill>
                  <a:schemeClr val="accent1"/>
                </a:solidFill>
                <a:effectLst>
                  <a:outerShdw blurRad="38100" dist="38100" dir="2700000" algn="tl">
                    <a:srgbClr val="000000">
                      <a:alpha val="43137"/>
                    </a:srgbClr>
                  </a:outerShdw>
                </a:effectLst>
                <a:uLnTx/>
                <a:uFillTx/>
                <a:latin typeface="Gill Sans Nova"/>
                <a:ea typeface="+mn-ea"/>
                <a:cs typeface="+mn-cs"/>
              </a:rPr>
              <a:t>The one who overcomes will be dressed like them in white clothing</a:t>
            </a:r>
            <a:r>
              <a:rPr kumimoji="0" lang="en-US" sz="4800" b="0" i="0" u="none" strike="noStrike" kern="1200" cap="none" spc="0" normalizeH="0" baseline="0" noProof="0" dirty="0">
                <a:ln>
                  <a:noFill/>
                </a:ln>
                <a:solidFill>
                  <a:schemeClr val="accent1"/>
                </a:solidFill>
                <a:effectLst>
                  <a:outerShdw blurRad="38100" dist="38100" dir="2700000" algn="tl">
                    <a:srgbClr val="000000">
                      <a:alpha val="43137"/>
                    </a:srgbClr>
                  </a:outerShdw>
                </a:effectLst>
                <a:uLnTx/>
                <a:uFillTx/>
                <a:latin typeface="Gill Sans Nova"/>
                <a:ea typeface="+mn-ea"/>
                <a:cs typeface="+mn-cs"/>
              </a:rPr>
              <a:t>, </a:t>
            </a: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and </a:t>
            </a:r>
            <a:r>
              <a:rPr kumimoji="0" lang="en-US" sz="4800" b="1" i="0"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I will never erase his name from the book of life</a:t>
            </a: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 </a:t>
            </a:r>
            <a:r>
              <a:rPr kumimoji="0" lang="en-US" sz="4800" b="0" i="0" u="none" strike="noStrike" kern="1200" cap="none" spc="0" normalizeH="0" baseline="0" noProof="0" dirty="0">
                <a:ln>
                  <a:noFill/>
                </a:ln>
                <a:solidFill>
                  <a:schemeClr val="accent1"/>
                </a:solidFill>
                <a:effectLst>
                  <a:outerShdw blurRad="38100" dist="38100" dir="2700000" algn="tl">
                    <a:srgbClr val="000000">
                      <a:alpha val="43137"/>
                    </a:srgbClr>
                  </a:outerShdw>
                </a:effectLst>
                <a:uLnTx/>
                <a:uFillTx/>
                <a:latin typeface="Gill Sans Nova"/>
                <a:ea typeface="+mn-ea"/>
                <a:cs typeface="+mn-cs"/>
              </a:rPr>
              <a:t>but will declare his name before my Father and before his angels. The one who has an ear had better hear what the Spirit says to the churches.’ </a:t>
            </a:r>
          </a:p>
        </p:txBody>
      </p:sp>
      <p:sp>
        <p:nvSpPr>
          <p:cNvPr id="2" name="Rectangle 1">
            <a:extLst>
              <a:ext uri="{FF2B5EF4-FFF2-40B4-BE49-F238E27FC236}">
                <a16:creationId xmlns:a16="http://schemas.microsoft.com/office/drawing/2014/main" xmlns="" id="{12FA400C-6B8E-A3B0-A49E-ED98BC163C33}"/>
              </a:ext>
            </a:extLst>
          </p:cNvPr>
          <p:cNvSpPr/>
          <p:nvPr/>
        </p:nvSpPr>
        <p:spPr>
          <a:xfrm>
            <a:off x="1420586" y="3284633"/>
            <a:ext cx="10526485" cy="2775856"/>
          </a:xfrm>
          <a:prstGeom prst="rect">
            <a:avLst/>
          </a:prstGeom>
          <a:solidFill>
            <a:schemeClr val="bg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87000"/>
              </a:lnSpc>
              <a:spcBef>
                <a:spcPts val="0"/>
              </a:spcBef>
              <a:spcAft>
                <a:spcPts val="0"/>
              </a:spcAft>
              <a:buClrTx/>
              <a:buSzTx/>
              <a:buFont typeface="Arial" panose="020B0604020202020204" pitchFamily="34" charset="0"/>
              <a:buChar char="•"/>
              <a:tabLst/>
              <a:defRPr/>
            </a:pPr>
            <a:r>
              <a:rPr lang="en-US" sz="4000" dirty="0">
                <a:solidFill>
                  <a:srgbClr val="000000"/>
                </a:solidFill>
                <a:latin typeface="Gill Sans Nova"/>
              </a:rPr>
              <a:t>Speaks to the eternal security we have through Christ.</a:t>
            </a:r>
          </a:p>
          <a:p>
            <a:pPr marL="285750" marR="0" lvl="0" indent="-285750" algn="l" defTabSz="914400" rtl="0" eaLnBrk="1" fontAlgn="auto" latinLnBrk="0" hangingPunct="1">
              <a:lnSpc>
                <a:spcPct val="87000"/>
              </a:lnSpc>
              <a:spcBef>
                <a:spcPts val="0"/>
              </a:spcBef>
              <a:spcAft>
                <a:spcPts val="0"/>
              </a:spcAft>
              <a:buClrTx/>
              <a:buSzTx/>
              <a:buFont typeface="Arial" panose="020B0604020202020204" pitchFamily="34" charset="0"/>
              <a:buChar char="•"/>
              <a:tabLst/>
              <a:defRPr/>
            </a:pPr>
            <a:r>
              <a:rPr lang="en-US" sz="4000" noProof="0" dirty="0">
                <a:solidFill>
                  <a:srgbClr val="000000"/>
                </a:solidFill>
                <a:latin typeface="Gill Sans Nova"/>
              </a:rPr>
              <a:t>The presence of your name written in the Book of Life is the promise of eternal citizenship in the Kingdom of God.</a:t>
            </a:r>
          </a:p>
        </p:txBody>
      </p:sp>
    </p:spTree>
    <p:extLst>
      <p:ext uri="{BB962C8B-B14F-4D97-AF65-F5344CB8AC3E}">
        <p14:creationId xmlns:p14="http://schemas.microsoft.com/office/powerpoint/2010/main" val="639068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500"/>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fade">
                                      <p:cBhvr>
                                        <p:cTn id="16"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4A7CCCAA-D647-2181-E889-3C7655DB6B2E}"/>
              </a:ext>
            </a:extLst>
          </p:cNvPr>
          <p:cNvSpPr txBox="1"/>
          <p:nvPr/>
        </p:nvSpPr>
        <p:spPr>
          <a:xfrm>
            <a:off x="244928" y="797510"/>
            <a:ext cx="11702143" cy="526297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(Rev. 3:5-6) </a:t>
            </a:r>
            <a:r>
              <a:rPr kumimoji="0" lang="en-US" sz="4800" b="0" i="0" u="none" strike="noStrike" kern="1200" cap="none" spc="0" normalizeH="0" baseline="0" noProof="0" dirty="0">
                <a:ln>
                  <a:noFill/>
                </a:ln>
                <a:solidFill>
                  <a:schemeClr val="accent1"/>
                </a:solidFill>
                <a:effectLst>
                  <a:outerShdw blurRad="38100" dist="38100" dir="2700000" algn="tl">
                    <a:srgbClr val="000000">
                      <a:alpha val="43137"/>
                    </a:srgbClr>
                  </a:outerShdw>
                </a:effectLst>
                <a:uLnTx/>
                <a:uFillTx/>
                <a:latin typeface="Gill Sans Nova"/>
                <a:ea typeface="+mn-ea"/>
                <a:cs typeface="+mn-cs"/>
              </a:rPr>
              <a:t>The one who overcomes will be dressed like them in white clothing, </a:t>
            </a:r>
            <a:r>
              <a:rPr kumimoji="0" lang="en-US" sz="4800" i="0" strike="noStrike" kern="1200" cap="none" spc="0" normalizeH="0" baseline="0" noProof="0" dirty="0">
                <a:ln>
                  <a:noFill/>
                </a:ln>
                <a:solidFill>
                  <a:schemeClr val="accent1"/>
                </a:solidFill>
                <a:effectLst>
                  <a:outerShdw blurRad="38100" dist="38100" dir="2700000" algn="tl">
                    <a:srgbClr val="000000">
                      <a:alpha val="43137"/>
                    </a:srgbClr>
                  </a:outerShdw>
                </a:effectLst>
                <a:uLnTx/>
                <a:uFillTx/>
                <a:latin typeface="Gill Sans Nova"/>
                <a:ea typeface="+mn-ea"/>
                <a:cs typeface="+mn-cs"/>
              </a:rPr>
              <a:t>and I will never erase his name from the book of life</a:t>
            </a:r>
            <a:r>
              <a:rPr kumimoji="0" lang="en-US" sz="4800" b="0" i="0" u="none" strike="noStrike" kern="1200" cap="none" spc="0" normalizeH="0" baseline="0" noProof="0" dirty="0">
                <a:ln>
                  <a:noFill/>
                </a:ln>
                <a:solidFill>
                  <a:schemeClr val="accent1"/>
                </a:solidFill>
                <a:effectLst>
                  <a:outerShdw blurRad="38100" dist="38100" dir="2700000" algn="tl">
                    <a:srgbClr val="000000">
                      <a:alpha val="43137"/>
                    </a:srgbClr>
                  </a:outerShdw>
                </a:effectLst>
                <a:uLnTx/>
                <a:uFillTx/>
                <a:latin typeface="Gill Sans Nova"/>
                <a:ea typeface="+mn-ea"/>
                <a:cs typeface="+mn-cs"/>
              </a:rPr>
              <a:t>, but will </a:t>
            </a:r>
            <a:r>
              <a:rPr kumimoji="0" lang="en-US" sz="4800" b="1" i="0"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declare his name before my Father and before his angels</a:t>
            </a: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 The one who has an ear had better hear what the Spirit says to the churches.’ </a:t>
            </a:r>
          </a:p>
        </p:txBody>
      </p:sp>
      <p:sp>
        <p:nvSpPr>
          <p:cNvPr id="2" name="Rectangle 1">
            <a:extLst>
              <a:ext uri="{FF2B5EF4-FFF2-40B4-BE49-F238E27FC236}">
                <a16:creationId xmlns:a16="http://schemas.microsoft.com/office/drawing/2014/main" xmlns="" id="{882E2D47-7FA5-E5E0-FBD9-5C934FBC8376}"/>
              </a:ext>
            </a:extLst>
          </p:cNvPr>
          <p:cNvSpPr/>
          <p:nvPr/>
        </p:nvSpPr>
        <p:spPr>
          <a:xfrm>
            <a:off x="914401" y="288719"/>
            <a:ext cx="11146972" cy="2712720"/>
          </a:xfrm>
          <a:prstGeom prst="rect">
            <a:avLst/>
          </a:prstGeom>
          <a:solidFill>
            <a:schemeClr val="bg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87000"/>
              </a:lnSpc>
              <a:spcBef>
                <a:spcPts val="0"/>
              </a:spcBef>
              <a:spcAft>
                <a:spcPts val="0"/>
              </a:spcAft>
              <a:buClrTx/>
              <a:buSzTx/>
              <a:buFont typeface="Arial" panose="020B0604020202020204" pitchFamily="34" charset="0"/>
              <a:buChar char="•"/>
              <a:tabLst/>
              <a:defRPr/>
            </a:pPr>
            <a:r>
              <a:rPr lang="en-US" sz="4000" dirty="0">
                <a:solidFill>
                  <a:srgbClr val="000000"/>
                </a:solidFill>
                <a:latin typeface="Gill Sans Nova"/>
              </a:rPr>
              <a:t>Jesus is the only one who can make the overcomer worthy of eternal acceptance.</a:t>
            </a:r>
          </a:p>
          <a:p>
            <a:pPr marL="285750" marR="0" lvl="0" indent="-285750" algn="l" defTabSz="914400" rtl="0" eaLnBrk="1" fontAlgn="auto" latinLnBrk="0" hangingPunct="1">
              <a:lnSpc>
                <a:spcPct val="87000"/>
              </a:lnSpc>
              <a:spcBef>
                <a:spcPts val="0"/>
              </a:spcBef>
              <a:spcAft>
                <a:spcPts val="0"/>
              </a:spcAft>
              <a:buClrTx/>
              <a:buSzTx/>
              <a:buFont typeface="Arial" panose="020B0604020202020204" pitchFamily="34" charset="0"/>
              <a:buChar char="•"/>
              <a:tabLst/>
              <a:defRPr/>
            </a:pPr>
            <a:r>
              <a:rPr lang="en-US" sz="4000" dirty="0">
                <a:solidFill>
                  <a:srgbClr val="000000"/>
                </a:solidFill>
                <a:latin typeface="Gill Sans Nova"/>
              </a:rPr>
              <a:t>Jesus Himself will will take the stand as a witness to affirm our worthiness through His sacrifice.</a:t>
            </a:r>
          </a:p>
          <a:p>
            <a:pPr marL="285750" marR="0" lvl="0" indent="-285750" algn="l" defTabSz="914400" rtl="0" eaLnBrk="1" fontAlgn="auto" latinLnBrk="0" hangingPunct="1">
              <a:lnSpc>
                <a:spcPct val="87000"/>
              </a:lnSpc>
              <a:spcBef>
                <a:spcPts val="0"/>
              </a:spcBef>
              <a:spcAft>
                <a:spcPts val="0"/>
              </a:spcAft>
              <a:buClrTx/>
              <a:buSzTx/>
              <a:buFont typeface="Arial" panose="020B0604020202020204" pitchFamily="34" charset="0"/>
              <a:buChar char="•"/>
              <a:tabLst/>
              <a:defRPr/>
            </a:pPr>
            <a:r>
              <a:rPr lang="en-US" sz="4000" dirty="0">
                <a:solidFill>
                  <a:srgbClr val="000000"/>
                </a:solidFill>
                <a:latin typeface="Gill Sans Nova"/>
              </a:rPr>
              <a:t>He promises to intercede for us.</a:t>
            </a:r>
          </a:p>
        </p:txBody>
      </p:sp>
      <p:sp>
        <p:nvSpPr>
          <p:cNvPr id="3" name="Rectangle 2">
            <a:extLst>
              <a:ext uri="{FF2B5EF4-FFF2-40B4-BE49-F238E27FC236}">
                <a16:creationId xmlns:a16="http://schemas.microsoft.com/office/drawing/2014/main" xmlns="" id="{B82D8555-C6AD-E001-CAA1-BE2C9AC0A88F}"/>
              </a:ext>
            </a:extLst>
          </p:cNvPr>
          <p:cNvSpPr/>
          <p:nvPr/>
        </p:nvSpPr>
        <p:spPr>
          <a:xfrm>
            <a:off x="136067" y="4060620"/>
            <a:ext cx="11919863" cy="2712720"/>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4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rPr>
              <a:t>(Rom. 8:34</a:t>
            </a:r>
            <a:r>
              <a:rPr lang="en-US" sz="4700" dirty="0">
                <a:solidFill>
                  <a:prstClr val="white"/>
                </a:solidFill>
                <a:effectLst>
                  <a:outerShdw blurRad="38100" dist="38100" dir="2700000" algn="tl">
                    <a:srgbClr val="000000">
                      <a:alpha val="43137"/>
                    </a:srgbClr>
                  </a:outerShdw>
                </a:effectLst>
              </a:rPr>
              <a:t>) Who is the one who will condemn? Christ is the one who died (and more than that, he was raised), who is at the right hand of God, and </a:t>
            </a:r>
            <a:r>
              <a:rPr lang="en-US" sz="4700" b="1" u="sng" dirty="0">
                <a:solidFill>
                  <a:prstClr val="white"/>
                </a:solidFill>
                <a:effectLst>
                  <a:outerShdw blurRad="38100" dist="38100" dir="2700000" algn="tl">
                    <a:srgbClr val="000000">
                      <a:alpha val="43137"/>
                    </a:srgbClr>
                  </a:outerShdw>
                </a:effectLst>
              </a:rPr>
              <a:t>who also is interceding for us</a:t>
            </a:r>
            <a:r>
              <a:rPr lang="en-US" sz="4700" dirty="0">
                <a:solidFill>
                  <a:prstClr val="white"/>
                </a:solidFill>
                <a:effectLst>
                  <a:outerShdw blurRad="38100" dist="38100" dir="2700000" algn="tl">
                    <a:srgbClr val="000000">
                      <a:alpha val="43137"/>
                    </a:srgbClr>
                  </a:outerShdw>
                </a:effectLst>
              </a:rPr>
              <a:t>.</a:t>
            </a:r>
            <a:endParaRPr kumimoji="0" lang="en-US" sz="47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ndParaRPr>
          </a:p>
        </p:txBody>
      </p:sp>
    </p:spTree>
    <p:extLst>
      <p:ext uri="{BB962C8B-B14F-4D97-AF65-F5344CB8AC3E}">
        <p14:creationId xmlns:p14="http://schemas.microsoft.com/office/powerpoint/2010/main" val="1943653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500"/>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fad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500"/>
                                        <p:tgtEl>
                                          <p:spTgt spid="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6"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strips(downRight)">
                                      <p:cBhvr>
                                        <p:cTn id="2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4A7CCCAA-D647-2181-E889-3C7655DB6B2E}"/>
              </a:ext>
            </a:extLst>
          </p:cNvPr>
          <p:cNvSpPr txBox="1"/>
          <p:nvPr/>
        </p:nvSpPr>
        <p:spPr>
          <a:xfrm>
            <a:off x="244928" y="612844"/>
            <a:ext cx="11702143" cy="550920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(Rev. 3:12-13) </a:t>
            </a:r>
            <a:r>
              <a:rPr kumimoji="0" lang="en-US" sz="4400" b="1" i="0"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The one who overcomes I will make a pillar in the temple of my God, and he will never depart from it.</a:t>
            </a:r>
            <a:r>
              <a:rPr kumimoji="0" lang="en-US" sz="4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 </a:t>
            </a:r>
            <a:r>
              <a:rPr kumimoji="0" lang="en-US" sz="4400" b="0" i="0" u="none" strike="noStrike" kern="1200" cap="none" spc="0" normalizeH="0" baseline="0" noProof="0" dirty="0">
                <a:ln>
                  <a:noFill/>
                </a:ln>
                <a:solidFill>
                  <a:schemeClr val="accent1"/>
                </a:solidFill>
                <a:effectLst>
                  <a:outerShdw blurRad="38100" dist="38100" dir="2700000" algn="tl">
                    <a:srgbClr val="000000">
                      <a:alpha val="43137"/>
                    </a:srgbClr>
                  </a:outerShdw>
                </a:effectLst>
                <a:uLnTx/>
                <a:uFillTx/>
                <a:latin typeface="Gill Sans Nova"/>
                <a:ea typeface="+mn-ea"/>
                <a:cs typeface="+mn-cs"/>
              </a:rPr>
              <a:t>I will write on him the name of my God and the name of the city of my God (the new Jerusalem that comes down out of heaven from my God), and my new name as well. The one who has an ear had better hear what the Spirit says to the churches.’</a:t>
            </a:r>
          </a:p>
        </p:txBody>
      </p:sp>
      <p:sp>
        <p:nvSpPr>
          <p:cNvPr id="2" name="Rectangle 1">
            <a:extLst>
              <a:ext uri="{FF2B5EF4-FFF2-40B4-BE49-F238E27FC236}">
                <a16:creationId xmlns:a16="http://schemas.microsoft.com/office/drawing/2014/main" xmlns="" id="{3B0C0E13-3DEB-FD2D-5FB2-8504D187B5DF}"/>
              </a:ext>
            </a:extLst>
          </p:cNvPr>
          <p:cNvSpPr/>
          <p:nvPr/>
        </p:nvSpPr>
        <p:spPr>
          <a:xfrm>
            <a:off x="1028704" y="2645229"/>
            <a:ext cx="11146972" cy="4250586"/>
          </a:xfrm>
          <a:prstGeom prst="rect">
            <a:avLst/>
          </a:prstGeom>
          <a:solidFill>
            <a:schemeClr val="bg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87000"/>
              </a:lnSpc>
              <a:spcBef>
                <a:spcPts val="0"/>
              </a:spcBef>
              <a:spcAft>
                <a:spcPts val="0"/>
              </a:spcAft>
              <a:buClrTx/>
              <a:buSzTx/>
              <a:buFont typeface="Arial" panose="020B0604020202020204" pitchFamily="34" charset="0"/>
              <a:buChar char="•"/>
              <a:tabLst/>
              <a:defRPr/>
            </a:pPr>
            <a:r>
              <a:rPr lang="en-US" sz="4000" dirty="0">
                <a:solidFill>
                  <a:srgbClr val="000000"/>
                </a:solidFill>
                <a:latin typeface="Gill Sans Nova"/>
              </a:rPr>
              <a:t>Jesus promises us a permanent place in Heaven.</a:t>
            </a:r>
          </a:p>
          <a:p>
            <a:pPr marL="285750" marR="0" lvl="0" indent="-285750" algn="l" defTabSz="914400" rtl="0" eaLnBrk="1" fontAlgn="auto" latinLnBrk="0" hangingPunct="1">
              <a:lnSpc>
                <a:spcPct val="87000"/>
              </a:lnSpc>
              <a:spcBef>
                <a:spcPts val="0"/>
              </a:spcBef>
              <a:spcAft>
                <a:spcPts val="0"/>
              </a:spcAft>
              <a:buClrTx/>
              <a:buSzTx/>
              <a:buFont typeface="Arial" panose="020B0604020202020204" pitchFamily="34" charset="0"/>
              <a:buChar char="•"/>
              <a:tabLst/>
              <a:defRPr/>
            </a:pPr>
            <a:r>
              <a:rPr lang="en-US" sz="4000" dirty="0">
                <a:solidFill>
                  <a:srgbClr val="000000"/>
                </a:solidFill>
                <a:latin typeface="Gill Sans Nova"/>
              </a:rPr>
              <a:t>The permanence is so concrete it is pictured as a </a:t>
            </a:r>
            <a:r>
              <a:rPr lang="en-US" sz="4000" i="1" dirty="0">
                <a:solidFill>
                  <a:srgbClr val="000000"/>
                </a:solidFill>
                <a:latin typeface="Gill Sans Nova"/>
              </a:rPr>
              <a:t>necessary</a:t>
            </a:r>
            <a:r>
              <a:rPr lang="en-US" sz="4000" dirty="0">
                <a:solidFill>
                  <a:srgbClr val="000000"/>
                </a:solidFill>
                <a:latin typeface="Gill Sans Nova"/>
              </a:rPr>
              <a:t> part.</a:t>
            </a:r>
          </a:p>
          <a:p>
            <a:pPr marL="742950" lvl="1" indent="-285750">
              <a:lnSpc>
                <a:spcPct val="87000"/>
              </a:lnSpc>
              <a:buFont typeface="Arial" panose="020B0604020202020204" pitchFamily="34" charset="0"/>
              <a:buChar char="•"/>
            </a:pPr>
            <a:r>
              <a:rPr lang="en-US" sz="4000" dirty="0">
                <a:solidFill>
                  <a:srgbClr val="000000"/>
                </a:solidFill>
                <a:latin typeface="Gill Sans Nova"/>
              </a:rPr>
              <a:t>Remove a pillar and the roof collapses.</a:t>
            </a:r>
          </a:p>
          <a:p>
            <a:pPr marL="285750" indent="-285750">
              <a:lnSpc>
                <a:spcPct val="87000"/>
              </a:lnSpc>
              <a:buFont typeface="Arial" panose="020B0604020202020204" pitchFamily="34" charset="0"/>
              <a:buChar char="•"/>
            </a:pPr>
            <a:r>
              <a:rPr lang="en-US" sz="4000" dirty="0">
                <a:solidFill>
                  <a:srgbClr val="000000"/>
                </a:solidFill>
                <a:latin typeface="Gill Sans Nova"/>
              </a:rPr>
              <a:t>Its not that God in anyway, </a:t>
            </a:r>
            <a:r>
              <a:rPr lang="en-US" sz="4000" i="1" dirty="0">
                <a:solidFill>
                  <a:srgbClr val="000000"/>
                </a:solidFill>
                <a:latin typeface="Gill Sans Nova"/>
              </a:rPr>
              <a:t>needs</a:t>
            </a:r>
            <a:r>
              <a:rPr lang="en-US" sz="4000" dirty="0">
                <a:solidFill>
                  <a:srgbClr val="000000"/>
                </a:solidFill>
                <a:latin typeface="Gill Sans Nova"/>
              </a:rPr>
              <a:t> us, rather our presence in Eternity is so final in Christ, that we are “built-in” to His structure.</a:t>
            </a:r>
          </a:p>
          <a:p>
            <a:pPr marL="285750" indent="-285750">
              <a:lnSpc>
                <a:spcPct val="87000"/>
              </a:lnSpc>
              <a:buFont typeface="Arial" panose="020B0604020202020204" pitchFamily="34" charset="0"/>
              <a:buChar char="•"/>
            </a:pPr>
            <a:r>
              <a:rPr lang="en-US" sz="4000" dirty="0">
                <a:solidFill>
                  <a:srgbClr val="000000"/>
                </a:solidFill>
                <a:latin typeface="Gill Sans Nova"/>
              </a:rPr>
              <a:t>Separation is an impossibility.</a:t>
            </a:r>
          </a:p>
        </p:txBody>
      </p:sp>
      <p:sp>
        <p:nvSpPr>
          <p:cNvPr id="3" name="Rectangle 2">
            <a:extLst>
              <a:ext uri="{FF2B5EF4-FFF2-40B4-BE49-F238E27FC236}">
                <a16:creationId xmlns:a16="http://schemas.microsoft.com/office/drawing/2014/main" xmlns="" id="{740C2181-1B5A-8F29-6D7E-57D3D89B3A28}"/>
              </a:ext>
            </a:extLst>
          </p:cNvPr>
          <p:cNvSpPr/>
          <p:nvPr/>
        </p:nvSpPr>
        <p:spPr>
          <a:xfrm>
            <a:off x="136067" y="2670244"/>
            <a:ext cx="11919863" cy="1956411"/>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4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rPr>
              <a:t>(Rom. 8:37)</a:t>
            </a:r>
            <a:r>
              <a:rPr lang="en-US" sz="4700" dirty="0">
                <a:solidFill>
                  <a:prstClr val="white"/>
                </a:solidFill>
                <a:effectLst>
                  <a:outerShdw blurRad="38100" dist="38100" dir="2700000" algn="tl">
                    <a:srgbClr val="000000">
                      <a:alpha val="43137"/>
                    </a:srgbClr>
                  </a:outerShdw>
                </a:effectLst>
              </a:rPr>
              <a:t> But in all these things we</a:t>
            </a:r>
            <a:r>
              <a:rPr lang="en-US" sz="4700" b="1" u="sng" dirty="0">
                <a:solidFill>
                  <a:prstClr val="white"/>
                </a:solidFill>
                <a:effectLst>
                  <a:outerShdw blurRad="38100" dist="38100" dir="2700000" algn="tl">
                    <a:srgbClr val="000000">
                      <a:alpha val="43137"/>
                    </a:srgbClr>
                  </a:outerShdw>
                </a:effectLst>
              </a:rPr>
              <a:t> overwhelmingly conquer through Him</a:t>
            </a:r>
            <a:r>
              <a:rPr lang="en-US" sz="4700" dirty="0">
                <a:solidFill>
                  <a:prstClr val="white"/>
                </a:solidFill>
                <a:effectLst>
                  <a:outerShdw blurRad="38100" dist="38100" dir="2700000" algn="tl">
                    <a:srgbClr val="000000">
                      <a:alpha val="43137"/>
                    </a:srgbClr>
                  </a:outerShdw>
                </a:effectLst>
              </a:rPr>
              <a:t> who loved us. </a:t>
            </a:r>
            <a:endParaRPr kumimoji="0" lang="en-US" sz="47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ndParaRPr>
          </a:p>
        </p:txBody>
      </p:sp>
    </p:spTree>
    <p:extLst>
      <p:ext uri="{BB962C8B-B14F-4D97-AF65-F5344CB8AC3E}">
        <p14:creationId xmlns:p14="http://schemas.microsoft.com/office/powerpoint/2010/main" val="1201240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500"/>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fad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500"/>
                                        <p:tgtEl>
                                          <p:spTgt spid="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500"/>
                                        <p:tgtEl>
                                          <p:spTgt spid="2">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500"/>
                                        <p:tgtEl>
                                          <p:spTgt spid="2">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6" fill="hold" grpId="0" nodeType="click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strips(downRight)">
                                      <p:cBhvr>
                                        <p:cTn id="3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4A7CCCAA-D647-2181-E889-3C7655DB6B2E}"/>
              </a:ext>
            </a:extLst>
          </p:cNvPr>
          <p:cNvSpPr txBox="1"/>
          <p:nvPr/>
        </p:nvSpPr>
        <p:spPr>
          <a:xfrm>
            <a:off x="244928" y="612844"/>
            <a:ext cx="11702143" cy="550920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(Rev. 3:12-13) </a:t>
            </a:r>
            <a:r>
              <a:rPr kumimoji="0" lang="en-US" sz="4400" i="0" strike="noStrike" kern="1200" cap="none" spc="0" normalizeH="0" baseline="0" noProof="0" dirty="0">
                <a:ln>
                  <a:noFill/>
                </a:ln>
                <a:solidFill>
                  <a:schemeClr val="accent1"/>
                </a:solidFill>
                <a:effectLst>
                  <a:outerShdw blurRad="38100" dist="38100" dir="2700000" algn="tl">
                    <a:srgbClr val="000000">
                      <a:alpha val="43137"/>
                    </a:srgbClr>
                  </a:outerShdw>
                </a:effectLst>
                <a:uLnTx/>
                <a:uFillTx/>
                <a:latin typeface="Gill Sans Nova"/>
                <a:ea typeface="+mn-ea"/>
                <a:cs typeface="+mn-cs"/>
              </a:rPr>
              <a:t>The one who overcomes I will make a pillar in the temple of my God, and he will never depart from it. </a:t>
            </a:r>
            <a:r>
              <a:rPr kumimoji="0" lang="en-US" sz="4400" b="1" i="0"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I will write on him the name of my God and the name of the city of my God</a:t>
            </a:r>
            <a:r>
              <a:rPr kumimoji="0" lang="en-US" sz="4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 (the new Jerusalem that comes down out of heaven from my God), </a:t>
            </a:r>
            <a:r>
              <a:rPr kumimoji="0" lang="en-US" sz="4400" b="1" i="0"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and my new name as well</a:t>
            </a:r>
            <a:r>
              <a:rPr kumimoji="0" lang="en-US" sz="4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 The one who has an ear had better hear what the Spirit says to the churches.’</a:t>
            </a:r>
          </a:p>
        </p:txBody>
      </p:sp>
      <p:sp>
        <p:nvSpPr>
          <p:cNvPr id="2" name="Rectangle 1">
            <a:extLst>
              <a:ext uri="{FF2B5EF4-FFF2-40B4-BE49-F238E27FC236}">
                <a16:creationId xmlns:a16="http://schemas.microsoft.com/office/drawing/2014/main" xmlns="" id="{3B0C0E13-3DEB-FD2D-5FB2-8504D187B5DF}"/>
              </a:ext>
            </a:extLst>
          </p:cNvPr>
          <p:cNvSpPr/>
          <p:nvPr/>
        </p:nvSpPr>
        <p:spPr>
          <a:xfrm>
            <a:off x="1926771" y="4653644"/>
            <a:ext cx="10199914" cy="2139044"/>
          </a:xfrm>
          <a:prstGeom prst="rect">
            <a:avLst/>
          </a:prstGeom>
          <a:solidFill>
            <a:schemeClr val="bg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4000" dirty="0">
                <a:solidFill>
                  <a:srgbClr val="000000"/>
                </a:solidFill>
                <a:latin typeface="Gill Sans Nova"/>
              </a:rPr>
              <a:t>The promise from Christ here is a clear statement on our total identification with Him.</a:t>
            </a:r>
          </a:p>
          <a:p>
            <a:pPr marL="285750" marR="0" lvl="0" indent="-28575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4000" dirty="0">
                <a:solidFill>
                  <a:srgbClr val="000000"/>
                </a:solidFill>
                <a:latin typeface="Gill Sans Nova"/>
              </a:rPr>
              <a:t>Unlike the counterfeit “mark”, </a:t>
            </a:r>
            <a:r>
              <a:rPr lang="en-US" sz="4000" i="1" dirty="0">
                <a:solidFill>
                  <a:srgbClr val="000000"/>
                </a:solidFill>
                <a:latin typeface="Gill Sans Nova"/>
              </a:rPr>
              <a:t>this</a:t>
            </a:r>
            <a:r>
              <a:rPr kumimoji="0" lang="en-US" sz="4000" b="0" i="0" u="none" strike="noStrike" kern="1200" cap="none" spc="0" normalizeH="0" baseline="0" noProof="0" dirty="0">
                <a:ln>
                  <a:noFill/>
                </a:ln>
                <a:solidFill>
                  <a:srgbClr val="000000"/>
                </a:solidFill>
                <a:effectLst/>
                <a:uLnTx/>
                <a:uFillTx/>
                <a:latin typeface="Gill Sans Nova"/>
                <a:ea typeface="+mn-ea"/>
                <a:cs typeface="+mn-cs"/>
              </a:rPr>
              <a:t> mark gives unparalleled freedom!</a:t>
            </a:r>
            <a:endParaRPr kumimoji="0" lang="en-US" sz="4000" b="0" i="0" u="none" strike="noStrike" kern="1200" cap="none" spc="0" normalizeH="0" noProof="0" dirty="0">
              <a:ln>
                <a:noFill/>
              </a:ln>
              <a:solidFill>
                <a:srgbClr val="000000"/>
              </a:solidFill>
              <a:effectLst/>
              <a:uLnTx/>
              <a:uFillTx/>
              <a:latin typeface="Gill Sans Nova"/>
              <a:ea typeface="+mn-ea"/>
              <a:cs typeface="+mn-cs"/>
            </a:endParaRPr>
          </a:p>
        </p:txBody>
      </p:sp>
    </p:spTree>
    <p:extLst>
      <p:ext uri="{BB962C8B-B14F-4D97-AF65-F5344CB8AC3E}">
        <p14:creationId xmlns:p14="http://schemas.microsoft.com/office/powerpoint/2010/main" val="4087182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500"/>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fade">
                                      <p:cBhvr>
                                        <p:cTn id="16"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4A7CCCAA-D647-2181-E889-3C7655DB6B2E}"/>
              </a:ext>
            </a:extLst>
          </p:cNvPr>
          <p:cNvSpPr txBox="1"/>
          <p:nvPr/>
        </p:nvSpPr>
        <p:spPr>
          <a:xfrm>
            <a:off x="244928" y="896257"/>
            <a:ext cx="11702143" cy="4524315"/>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(Rev. 3:21-22) </a:t>
            </a:r>
            <a:r>
              <a:rPr kumimoji="0" lang="en-US" sz="4800" b="1" i="0"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I will grant the one who overcomes permission to sit with me on my throne, just as I too overcame and sat down with my Father on his throne</a:t>
            </a:r>
            <a:r>
              <a:rPr kumimoji="0" 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a:t>
            </a: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 The one who has an ear had better hear what the Spirit says to the churches.’ ”</a:t>
            </a:r>
          </a:p>
        </p:txBody>
      </p:sp>
      <p:sp>
        <p:nvSpPr>
          <p:cNvPr id="2" name="Rectangle 1">
            <a:extLst>
              <a:ext uri="{FF2B5EF4-FFF2-40B4-BE49-F238E27FC236}">
                <a16:creationId xmlns:a16="http://schemas.microsoft.com/office/drawing/2014/main" xmlns="" id="{B521E107-6892-657E-C653-DD2972680C57}"/>
              </a:ext>
            </a:extLst>
          </p:cNvPr>
          <p:cNvSpPr/>
          <p:nvPr/>
        </p:nvSpPr>
        <p:spPr>
          <a:xfrm>
            <a:off x="136067" y="202945"/>
            <a:ext cx="11919863" cy="3286707"/>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(Eph.</a:t>
            </a:r>
            <a:r>
              <a:rPr kumimoji="0" lang="en-US" sz="4800" b="0" i="0" u="none" strike="noStrike" kern="1200" cap="none" spc="0" normalizeH="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 2:6-7</a:t>
            </a:r>
            <a:r>
              <a:rPr lang="en-US" sz="4800" dirty="0">
                <a:solidFill>
                  <a:prstClr val="white"/>
                </a:solidFill>
                <a:effectLst>
                  <a:outerShdw blurRad="38100" dist="38100" dir="2700000" algn="tl">
                    <a:srgbClr val="000000">
                      <a:alpha val="43137"/>
                    </a:srgbClr>
                  </a:outerShdw>
                </a:effectLst>
              </a:rPr>
              <a:t>) and </a:t>
            </a:r>
            <a:r>
              <a:rPr lang="en-US" sz="4800" b="1" u="sng" dirty="0">
                <a:solidFill>
                  <a:prstClr val="white"/>
                </a:solidFill>
                <a:effectLst>
                  <a:outerShdw blurRad="38100" dist="38100" dir="2700000" algn="tl">
                    <a:srgbClr val="000000">
                      <a:alpha val="43137"/>
                    </a:srgbClr>
                  </a:outerShdw>
                </a:effectLst>
              </a:rPr>
              <a:t>he raised us up with him and seated us with him in the heavenly realms in Christ Jesus</a:t>
            </a:r>
            <a:r>
              <a:rPr lang="en-US" sz="4800" dirty="0">
                <a:solidFill>
                  <a:prstClr val="white"/>
                </a:solidFill>
                <a:effectLst>
                  <a:outerShdw blurRad="38100" dist="38100" dir="2700000" algn="tl">
                    <a:srgbClr val="000000">
                      <a:alpha val="43137"/>
                    </a:srgbClr>
                  </a:outerShdw>
                </a:effectLst>
              </a:rPr>
              <a:t>, to demonstrate in the coming ages the surpassing wealth of his grace in kindness toward us in Christ Jesus.</a:t>
            </a:r>
            <a:endParaRPr kumimoji="0" 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ndParaRPr>
          </a:p>
        </p:txBody>
      </p:sp>
      <p:sp>
        <p:nvSpPr>
          <p:cNvPr id="3" name="Rectangle 2">
            <a:extLst>
              <a:ext uri="{FF2B5EF4-FFF2-40B4-BE49-F238E27FC236}">
                <a16:creationId xmlns:a16="http://schemas.microsoft.com/office/drawing/2014/main" xmlns="" id="{9953E03B-CD53-EB1B-B848-DB12B8C8DA0A}"/>
              </a:ext>
            </a:extLst>
          </p:cNvPr>
          <p:cNvSpPr/>
          <p:nvPr/>
        </p:nvSpPr>
        <p:spPr>
          <a:xfrm>
            <a:off x="2596243" y="3967842"/>
            <a:ext cx="9459687" cy="2703541"/>
          </a:xfrm>
          <a:prstGeom prst="rect">
            <a:avLst/>
          </a:prstGeom>
          <a:solidFill>
            <a:schemeClr val="bg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87000"/>
              </a:lnSpc>
              <a:spcBef>
                <a:spcPts val="0"/>
              </a:spcBef>
              <a:spcAft>
                <a:spcPts val="0"/>
              </a:spcAft>
              <a:buClrTx/>
              <a:buSzTx/>
              <a:buFont typeface="Arial" panose="020B0604020202020204" pitchFamily="34" charset="0"/>
              <a:buChar char="•"/>
              <a:tabLst/>
              <a:defRPr/>
            </a:pPr>
            <a:r>
              <a:rPr lang="en-US" sz="4000" dirty="0">
                <a:solidFill>
                  <a:srgbClr val="000000"/>
                </a:solidFill>
                <a:latin typeface="Gill Sans Nova"/>
              </a:rPr>
              <a:t>A promise so outrageously grandiose it’s hard to conceive!</a:t>
            </a:r>
          </a:p>
          <a:p>
            <a:pPr marL="285750" marR="0" lvl="0" indent="-285750" algn="l" defTabSz="914400" rtl="0" eaLnBrk="1" fontAlgn="auto" latinLnBrk="0" hangingPunct="1">
              <a:lnSpc>
                <a:spcPct val="87000"/>
              </a:lnSpc>
              <a:spcBef>
                <a:spcPts val="0"/>
              </a:spcBef>
              <a:spcAft>
                <a:spcPts val="0"/>
              </a:spcAft>
              <a:buClrTx/>
              <a:buSzTx/>
              <a:buFont typeface="Arial" panose="020B0604020202020204" pitchFamily="34" charset="0"/>
              <a:buChar char="•"/>
              <a:tabLst/>
              <a:defRPr/>
            </a:pPr>
            <a:r>
              <a:rPr lang="en-US" sz="4000" dirty="0">
                <a:solidFill>
                  <a:srgbClr val="000000"/>
                </a:solidFill>
                <a:latin typeface="Gill Sans Nova"/>
              </a:rPr>
              <a:t> A promise that truly emphasizes our complete victory in Christ.</a:t>
            </a:r>
          </a:p>
          <a:p>
            <a:pPr marL="285750" marR="0" lvl="0" indent="-285750" algn="l" defTabSz="914400" rtl="0" eaLnBrk="1" fontAlgn="auto" latinLnBrk="0" hangingPunct="1">
              <a:lnSpc>
                <a:spcPct val="87000"/>
              </a:lnSpc>
              <a:spcBef>
                <a:spcPts val="0"/>
              </a:spcBef>
              <a:spcAft>
                <a:spcPts val="0"/>
              </a:spcAft>
              <a:buClrTx/>
              <a:buSzTx/>
              <a:buFont typeface="Arial" panose="020B0604020202020204" pitchFamily="34" charset="0"/>
              <a:buChar char="•"/>
              <a:tabLst/>
              <a:defRPr/>
            </a:pPr>
            <a:r>
              <a:rPr lang="en-US" sz="4000" noProof="0" dirty="0">
                <a:solidFill>
                  <a:srgbClr val="000000"/>
                </a:solidFill>
                <a:latin typeface="Gill Sans Nova"/>
              </a:rPr>
              <a:t>If we are in Christ, this is a finished task.</a:t>
            </a:r>
          </a:p>
        </p:txBody>
      </p:sp>
    </p:spTree>
    <p:extLst>
      <p:ext uri="{BB962C8B-B14F-4D97-AF65-F5344CB8AC3E}">
        <p14:creationId xmlns:p14="http://schemas.microsoft.com/office/powerpoint/2010/main" val="186646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6"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strips(downRight)">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4A7CCCAA-D647-2181-E889-3C7655DB6B2E}"/>
              </a:ext>
            </a:extLst>
          </p:cNvPr>
          <p:cNvSpPr txBox="1"/>
          <p:nvPr/>
        </p:nvSpPr>
        <p:spPr>
          <a:xfrm>
            <a:off x="244928" y="797510"/>
            <a:ext cx="11702143" cy="5262979"/>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(Rev. 21:6-7) “It is done! I am the Alpha and the Omega, the beginning and the end. To the one who is thirsty I will give water free of charge from the spring of the water of life. </a:t>
            </a:r>
            <a:r>
              <a:rPr kumimoji="0" lang="en-US" sz="4800" b="1" i="0"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The one who overcomes will inherit these things, and I will be his God and he will be my son</a:t>
            </a:r>
            <a:r>
              <a:rPr kumimoji="0" 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a:t>
            </a:r>
          </a:p>
        </p:txBody>
      </p:sp>
    </p:spTree>
    <p:extLst>
      <p:ext uri="{BB962C8B-B14F-4D97-AF65-F5344CB8AC3E}">
        <p14:creationId xmlns:p14="http://schemas.microsoft.com/office/powerpoint/2010/main" val="3205270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2" name="Background Fill">
            <a:extLst>
              <a:ext uri="{FF2B5EF4-FFF2-40B4-BE49-F238E27FC236}">
                <a16:creationId xmlns:a16="http://schemas.microsoft.com/office/drawing/2014/main" xmlns="" id="{3E5E751B-5852-4839-83B3-6F79F8E8367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Nova"/>
              <a:ea typeface="+mn-ea"/>
              <a:cs typeface="+mn-cs"/>
            </a:endParaRPr>
          </a:p>
        </p:txBody>
      </p:sp>
      <p:sp>
        <p:nvSpPr>
          <p:cNvPr id="34" name="Color Fill">
            <a:extLst>
              <a:ext uri="{FF2B5EF4-FFF2-40B4-BE49-F238E27FC236}">
                <a16:creationId xmlns:a16="http://schemas.microsoft.com/office/drawing/2014/main" xmlns="" id="{428B6687-5D8A-41C9-A626-A8C2CBFD84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9392F">
                  <a:lumMod val="75000"/>
                  <a:lumOff val="25000"/>
                </a:srgbClr>
              </a:solidFill>
              <a:effectLst/>
              <a:uLnTx/>
              <a:uFillTx/>
              <a:latin typeface="Gill Sans Nova"/>
              <a:ea typeface="+mn-ea"/>
              <a:cs typeface="+mn-cs"/>
            </a:endParaRPr>
          </a:p>
        </p:txBody>
      </p:sp>
      <p:grpSp>
        <p:nvGrpSpPr>
          <p:cNvPr id="36" name="Group 35">
            <a:extLst>
              <a:ext uri="{FF2B5EF4-FFF2-40B4-BE49-F238E27FC236}">
                <a16:creationId xmlns:a16="http://schemas.microsoft.com/office/drawing/2014/main" xmlns="" id="{BF73574D-F06D-455C-8175-AF8EB2E328DF}"/>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7934870" y="0"/>
            <a:ext cx="4257130" cy="6858000"/>
            <a:chOff x="7934870" y="0"/>
            <a:chExt cx="4257130" cy="6858000"/>
          </a:xfrm>
        </p:grpSpPr>
        <p:sp>
          <p:nvSpPr>
            <p:cNvPr id="37" name="Freeform: Shape 36">
              <a:extLst>
                <a:ext uri="{FF2B5EF4-FFF2-40B4-BE49-F238E27FC236}">
                  <a16:creationId xmlns:a16="http://schemas.microsoft.com/office/drawing/2014/main" xmlns="" id="{86F862D1-D372-44FB-AEB1-8F6EA5683FF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548949" y="5077229"/>
              <a:ext cx="2643051" cy="1780771"/>
            </a:xfrm>
            <a:custGeom>
              <a:avLst/>
              <a:gdLst>
                <a:gd name="connsiteX0" fmla="*/ 688454 w 2606118"/>
                <a:gd name="connsiteY0" fmla="*/ 45 h 1780771"/>
                <a:gd name="connsiteX1" fmla="*/ 2185726 w 2606118"/>
                <a:gd name="connsiteY1" fmla="*/ 493214 h 1780771"/>
                <a:gd name="connsiteX2" fmla="*/ 2604211 w 2606118"/>
                <a:gd name="connsiteY2" fmla="*/ 1304250 h 1780771"/>
                <a:gd name="connsiteX3" fmla="*/ 2606118 w 2606118"/>
                <a:gd name="connsiteY3" fmla="*/ 1313978 h 1780771"/>
                <a:gd name="connsiteX4" fmla="*/ 2606118 w 2606118"/>
                <a:gd name="connsiteY4" fmla="*/ 1780771 h 1780771"/>
                <a:gd name="connsiteX5" fmla="*/ 215846 w 2606118"/>
                <a:gd name="connsiteY5" fmla="*/ 1780771 h 1780771"/>
                <a:gd name="connsiteX6" fmla="*/ 187787 w 2606118"/>
                <a:gd name="connsiteY6" fmla="*/ 1724104 h 1780771"/>
                <a:gd name="connsiteX7" fmla="*/ 49732 w 2606118"/>
                <a:gd name="connsiteY7" fmla="*/ 49732 h 1780771"/>
                <a:gd name="connsiteX8" fmla="*/ 688454 w 2606118"/>
                <a:gd name="connsiteY8" fmla="*/ 45 h 1780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06118" h="1780771">
                  <a:moveTo>
                    <a:pt x="688454" y="45"/>
                  </a:moveTo>
                  <a:cubicBezTo>
                    <a:pt x="1159303" y="2313"/>
                    <a:pt x="1785062" y="92550"/>
                    <a:pt x="2185726" y="493214"/>
                  </a:cubicBezTo>
                  <a:cubicBezTo>
                    <a:pt x="2408317" y="715805"/>
                    <a:pt x="2535097" y="1007870"/>
                    <a:pt x="2604211" y="1304250"/>
                  </a:cubicBezTo>
                  <a:lnTo>
                    <a:pt x="2606118" y="1313978"/>
                  </a:lnTo>
                  <a:lnTo>
                    <a:pt x="2606118" y="1780771"/>
                  </a:lnTo>
                  <a:lnTo>
                    <a:pt x="215846" y="1780771"/>
                  </a:lnTo>
                  <a:lnTo>
                    <a:pt x="187787" y="1724104"/>
                  </a:lnTo>
                  <a:cubicBezTo>
                    <a:pt x="-127724" y="989597"/>
                    <a:pt x="49732" y="49732"/>
                    <a:pt x="49732" y="49732"/>
                  </a:cubicBezTo>
                  <a:cubicBezTo>
                    <a:pt x="49732" y="49732"/>
                    <a:pt x="322237" y="-1720"/>
                    <a:pt x="688454" y="45"/>
                  </a:cubicBezTo>
                  <a:close/>
                </a:path>
              </a:pathLst>
            </a:custGeom>
            <a:solidFill>
              <a:schemeClr val="accent1">
                <a:lumMod val="60000"/>
                <a:lumOff val="40000"/>
                <a:alpha val="40000"/>
              </a:schemeClr>
            </a:solidFill>
            <a:ln w="9331"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Nova"/>
                <a:ea typeface="+mn-ea"/>
                <a:cs typeface="+mn-cs"/>
              </a:endParaRPr>
            </a:p>
          </p:txBody>
        </p:sp>
        <p:sp>
          <p:nvSpPr>
            <p:cNvPr id="38" name="Freeform: Shape 37">
              <a:extLst>
                <a:ext uri="{FF2B5EF4-FFF2-40B4-BE49-F238E27FC236}">
                  <a16:creationId xmlns:a16="http://schemas.microsoft.com/office/drawing/2014/main" xmlns="" id="{B0288BFC-8446-4D20-BA63-79FA81DA94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1660221" y="469962"/>
              <a:ext cx="528731" cy="1057462"/>
            </a:xfrm>
            <a:custGeom>
              <a:avLst/>
              <a:gdLst>
                <a:gd name="connsiteX0" fmla="*/ 528731 w 528731"/>
                <a:gd name="connsiteY0" fmla="*/ 0 h 1057462"/>
                <a:gd name="connsiteX1" fmla="*/ 528731 w 528731"/>
                <a:gd name="connsiteY1" fmla="*/ 1057462 h 1057462"/>
                <a:gd name="connsiteX2" fmla="*/ 0 w 528731"/>
                <a:gd name="connsiteY2" fmla="*/ 528731 h 1057462"/>
                <a:gd name="connsiteX3" fmla="*/ 528731 w 528731"/>
                <a:gd name="connsiteY3" fmla="*/ 0 h 1057462"/>
              </a:gdLst>
              <a:ahLst/>
              <a:cxnLst>
                <a:cxn ang="0">
                  <a:pos x="connsiteX0" y="connsiteY0"/>
                </a:cxn>
                <a:cxn ang="0">
                  <a:pos x="connsiteX1" y="connsiteY1"/>
                </a:cxn>
                <a:cxn ang="0">
                  <a:pos x="connsiteX2" y="connsiteY2"/>
                </a:cxn>
                <a:cxn ang="0">
                  <a:pos x="connsiteX3" y="connsiteY3"/>
                </a:cxn>
              </a:cxnLst>
              <a:rect l="l" t="t" r="r" b="b"/>
              <a:pathLst>
                <a:path w="528731" h="1057462">
                  <a:moveTo>
                    <a:pt x="528731" y="0"/>
                  </a:moveTo>
                  <a:lnTo>
                    <a:pt x="528731" y="1057462"/>
                  </a:lnTo>
                  <a:cubicBezTo>
                    <a:pt x="236721" y="1057462"/>
                    <a:pt x="0" y="820741"/>
                    <a:pt x="0" y="528731"/>
                  </a:cubicBezTo>
                  <a:cubicBezTo>
                    <a:pt x="0" y="236721"/>
                    <a:pt x="236721" y="0"/>
                    <a:pt x="528731" y="0"/>
                  </a:cubicBezTo>
                  <a:close/>
                </a:path>
              </a:pathLst>
            </a:custGeom>
            <a:solidFill>
              <a:schemeClr val="accent1">
                <a:lumMod val="75000"/>
                <a:alpha val="65000"/>
              </a:schemeClr>
            </a:solidFill>
            <a:ln w="9331"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Nova"/>
                <a:ea typeface="+mn-ea"/>
                <a:cs typeface="+mn-cs"/>
              </a:endParaRPr>
            </a:p>
          </p:txBody>
        </p:sp>
        <p:sp>
          <p:nvSpPr>
            <p:cNvPr id="39" name="Oval 38">
              <a:extLst>
                <a:ext uri="{FF2B5EF4-FFF2-40B4-BE49-F238E27FC236}">
                  <a16:creationId xmlns:a16="http://schemas.microsoft.com/office/drawing/2014/main" xmlns="" id="{F939C530-AFE7-4C51-B999-86DC5F3F7F7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65646" y="1470520"/>
              <a:ext cx="328008" cy="328008"/>
            </a:xfrm>
            <a:prstGeom prst="ellipse">
              <a:avLst/>
            </a:pr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Nova"/>
                <a:ea typeface="+mn-ea"/>
                <a:cs typeface="+mn-cs"/>
              </a:endParaRPr>
            </a:p>
          </p:txBody>
        </p:sp>
        <p:sp>
          <p:nvSpPr>
            <p:cNvPr id="40" name="Freeform: Shape 39">
              <a:extLst>
                <a:ext uri="{FF2B5EF4-FFF2-40B4-BE49-F238E27FC236}">
                  <a16:creationId xmlns:a16="http://schemas.microsoft.com/office/drawing/2014/main" xmlns="" id="{7CC9DA47-842F-4D6E-AED6-94B36610C4F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934870" y="1"/>
              <a:ext cx="3034340" cy="2483913"/>
            </a:xfrm>
            <a:custGeom>
              <a:avLst/>
              <a:gdLst>
                <a:gd name="connsiteX0" fmla="*/ 39219 w 3034340"/>
                <a:gd name="connsiteY0" fmla="*/ 0 h 2483913"/>
                <a:gd name="connsiteX1" fmla="*/ 2995122 w 3034340"/>
                <a:gd name="connsiteY1" fmla="*/ 0 h 2483913"/>
                <a:gd name="connsiteX2" fmla="*/ 3006509 w 3034340"/>
                <a:gd name="connsiteY2" fmla="*/ 46641 h 2483913"/>
                <a:gd name="connsiteX3" fmla="*/ 2589045 w 3034340"/>
                <a:gd name="connsiteY3" fmla="*/ 1412038 h 2483913"/>
                <a:gd name="connsiteX4" fmla="*/ 1517170 w 3034340"/>
                <a:gd name="connsiteY4" fmla="*/ 2483913 h 2483913"/>
                <a:gd name="connsiteX5" fmla="*/ 445296 w 3034340"/>
                <a:gd name="connsiteY5" fmla="*/ 1412038 h 2483913"/>
                <a:gd name="connsiteX6" fmla="*/ 27832 w 3034340"/>
                <a:gd name="connsiteY6" fmla="*/ 46641 h 248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34340" h="2483913">
                  <a:moveTo>
                    <a:pt x="39219" y="0"/>
                  </a:moveTo>
                  <a:lnTo>
                    <a:pt x="2995122" y="0"/>
                  </a:lnTo>
                  <a:lnTo>
                    <a:pt x="3006509" y="46641"/>
                  </a:lnTo>
                  <a:cubicBezTo>
                    <a:pt x="3099279" y="525788"/>
                    <a:pt x="2960124" y="1040959"/>
                    <a:pt x="2589045" y="1412038"/>
                  </a:cubicBezTo>
                  <a:lnTo>
                    <a:pt x="1517170" y="2483913"/>
                  </a:lnTo>
                  <a:lnTo>
                    <a:pt x="445296" y="1412038"/>
                  </a:lnTo>
                  <a:cubicBezTo>
                    <a:pt x="74217" y="1040959"/>
                    <a:pt x="-64938" y="525788"/>
                    <a:pt x="27832" y="46641"/>
                  </a:cubicBezTo>
                  <a:close/>
                </a:path>
              </a:pathLst>
            </a:custGeom>
            <a:solidFill>
              <a:schemeClr val="accent1">
                <a:alpha val="60000"/>
              </a:schemeClr>
            </a:solidFill>
            <a:ln w="9331"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Nova"/>
                <a:ea typeface="+mn-ea"/>
                <a:cs typeface="+mn-cs"/>
              </a:endParaRPr>
            </a:p>
          </p:txBody>
        </p:sp>
        <p:sp>
          <p:nvSpPr>
            <p:cNvPr id="41" name="Freeform: Shape 40">
              <a:extLst>
                <a:ext uri="{FF2B5EF4-FFF2-40B4-BE49-F238E27FC236}">
                  <a16:creationId xmlns:a16="http://schemas.microsoft.com/office/drawing/2014/main" xmlns="" id="{1D7B5037-A44A-4D5D-B12D-68631CF4862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97828" y="0"/>
              <a:ext cx="2708425" cy="2263840"/>
            </a:xfrm>
            <a:custGeom>
              <a:avLst/>
              <a:gdLst>
                <a:gd name="connsiteX0" fmla="*/ 46413 w 2708425"/>
                <a:gd name="connsiteY0" fmla="*/ 0 h 2263840"/>
                <a:gd name="connsiteX1" fmla="*/ 2662013 w 2708425"/>
                <a:gd name="connsiteY1" fmla="*/ 0 h 2263840"/>
                <a:gd name="connsiteX2" fmla="*/ 2683584 w 2708425"/>
                <a:gd name="connsiteY2" fmla="*/ 88351 h 2263840"/>
                <a:gd name="connsiteX3" fmla="*/ 2310959 w 2708425"/>
                <a:gd name="connsiteY3" fmla="*/ 1307094 h 2263840"/>
                <a:gd name="connsiteX4" fmla="*/ 1354213 w 2708425"/>
                <a:gd name="connsiteY4" fmla="*/ 2263840 h 2263840"/>
                <a:gd name="connsiteX5" fmla="*/ 397467 w 2708425"/>
                <a:gd name="connsiteY5" fmla="*/ 1307094 h 2263840"/>
                <a:gd name="connsiteX6" fmla="*/ 24842 w 2708425"/>
                <a:gd name="connsiteY6" fmla="*/ 88351 h 2263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8425" h="2263840">
                  <a:moveTo>
                    <a:pt x="46413" y="0"/>
                  </a:moveTo>
                  <a:lnTo>
                    <a:pt x="2662013" y="0"/>
                  </a:lnTo>
                  <a:lnTo>
                    <a:pt x="2683584" y="88351"/>
                  </a:lnTo>
                  <a:cubicBezTo>
                    <a:pt x="2766390" y="516035"/>
                    <a:pt x="2642182" y="975871"/>
                    <a:pt x="2310959" y="1307094"/>
                  </a:cubicBezTo>
                  <a:lnTo>
                    <a:pt x="1354213" y="2263840"/>
                  </a:lnTo>
                  <a:lnTo>
                    <a:pt x="397467" y="1307094"/>
                  </a:lnTo>
                  <a:cubicBezTo>
                    <a:pt x="66245" y="975871"/>
                    <a:pt x="-57964" y="516035"/>
                    <a:pt x="24842" y="88351"/>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Nova"/>
                <a:ea typeface="+mn-ea"/>
                <a:cs typeface="+mn-cs"/>
              </a:endParaRPr>
            </a:p>
          </p:txBody>
        </p:sp>
      </p:grpSp>
      <p:sp>
        <p:nvSpPr>
          <p:cNvPr id="43" name="Texture">
            <a:extLst>
              <a:ext uri="{FF2B5EF4-FFF2-40B4-BE49-F238E27FC236}">
                <a16:creationId xmlns:a16="http://schemas.microsoft.com/office/drawing/2014/main" xmlns="" id="{D9F678FF-4541-4601-B506-CC0A4AC969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Nova"/>
              <a:ea typeface="+mn-ea"/>
              <a:cs typeface="+mn-cs"/>
            </a:endParaRPr>
          </a:p>
        </p:txBody>
      </p:sp>
      <p:sp>
        <p:nvSpPr>
          <p:cNvPr id="2" name="Title 1">
            <a:extLst>
              <a:ext uri="{FF2B5EF4-FFF2-40B4-BE49-F238E27FC236}">
                <a16:creationId xmlns:a16="http://schemas.microsoft.com/office/drawing/2014/main" xmlns="" id="{266A7FB8-B0AF-587F-2C2C-F827BFF83C34}"/>
              </a:ext>
            </a:extLst>
          </p:cNvPr>
          <p:cNvSpPr>
            <a:spLocks noGrp="1"/>
          </p:cNvSpPr>
          <p:nvPr>
            <p:ph type="ctrTitle"/>
          </p:nvPr>
        </p:nvSpPr>
        <p:spPr>
          <a:xfrm>
            <a:off x="82208" y="-28092"/>
            <a:ext cx="8192362" cy="3176028"/>
          </a:xfrm>
        </p:spPr>
        <p:txBody>
          <a:bodyPr>
            <a:normAutofit fontScale="90000"/>
          </a:bodyPr>
          <a:lstStyle/>
          <a:p>
            <a:pPr>
              <a:lnSpc>
                <a:spcPct val="70000"/>
              </a:lnSpc>
            </a:pPr>
            <a:r>
              <a:rPr lang="en-US" sz="11500" dirty="0">
                <a:effectLst>
                  <a:outerShdw blurRad="38100" dist="38100" dir="2700000" algn="tl">
                    <a:srgbClr val="000000">
                      <a:alpha val="43137"/>
                    </a:srgbClr>
                  </a:outerShdw>
                </a:effectLst>
              </a:rPr>
              <a:t>The Promise of Victory</a:t>
            </a:r>
            <a:endParaRPr lang="en-US" dirty="0">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xmlns="" id="{088D19B2-D726-6C17-7343-9BB40DFC6135}"/>
              </a:ext>
            </a:extLst>
          </p:cNvPr>
          <p:cNvSpPr>
            <a:spLocks noGrp="1"/>
          </p:cNvSpPr>
          <p:nvPr>
            <p:ph type="subTitle" idx="1"/>
          </p:nvPr>
        </p:nvSpPr>
        <p:spPr>
          <a:xfrm>
            <a:off x="291622" y="3170058"/>
            <a:ext cx="5299709" cy="2340864"/>
          </a:xfrm>
        </p:spPr>
        <p:txBody>
          <a:bodyPr>
            <a:normAutofit/>
          </a:bodyPr>
          <a:lstStyle/>
          <a:p>
            <a:r>
              <a:rPr lang="en-US" sz="4400" dirty="0">
                <a:effectLst>
                  <a:outerShdw blurRad="38100" dist="38100" dir="2700000" algn="tl">
                    <a:srgbClr val="000000">
                      <a:alpha val="43137"/>
                    </a:srgbClr>
                  </a:outerShdw>
                </a:effectLst>
              </a:rPr>
              <a:t>Servant Team Retreat 2024</a:t>
            </a:r>
          </a:p>
        </p:txBody>
      </p:sp>
      <p:pic>
        <p:nvPicPr>
          <p:cNvPr id="27" name="Picture 26" descr="Triangular abstract background">
            <a:extLst>
              <a:ext uri="{FF2B5EF4-FFF2-40B4-BE49-F238E27FC236}">
                <a16:creationId xmlns:a16="http://schemas.microsoft.com/office/drawing/2014/main" xmlns="" id="{C4D53175-4305-5ED9-F5D4-31F565A8B504}"/>
              </a:ext>
            </a:extLst>
          </p:cNvPr>
          <p:cNvPicPr>
            <a:picLocks noChangeAspect="1"/>
          </p:cNvPicPr>
          <p:nvPr/>
        </p:nvPicPr>
        <p:blipFill rotWithShape="1">
          <a:blip r:embed="rId3"/>
          <a:srcRect t="21728" r="3" b="3"/>
          <a:stretch/>
        </p:blipFill>
        <p:spPr>
          <a:xfrm>
            <a:off x="6360177" y="1934966"/>
            <a:ext cx="5831823" cy="3046917"/>
          </a:xfrm>
          <a:custGeom>
            <a:avLst/>
            <a:gdLst/>
            <a:ahLst/>
            <a:cxnLst/>
            <a:rect l="l" t="t" r="r" b="b"/>
            <a:pathLst>
              <a:path w="5831823" h="3046917">
                <a:moveTo>
                  <a:pt x="4630021" y="7292"/>
                </a:moveTo>
                <a:lnTo>
                  <a:pt x="5831823" y="7292"/>
                </a:lnTo>
                <a:lnTo>
                  <a:pt x="5831823" y="2450538"/>
                </a:lnTo>
                <a:lnTo>
                  <a:pt x="5800042" y="2493038"/>
                </a:lnTo>
                <a:cubicBezTo>
                  <a:pt x="5520878" y="2831307"/>
                  <a:pt x="5098400" y="3046917"/>
                  <a:pt x="4625556" y="3046917"/>
                </a:cubicBezTo>
                <a:lnTo>
                  <a:pt x="3107978" y="3046917"/>
                </a:lnTo>
                <a:lnTo>
                  <a:pt x="3107978" y="1529337"/>
                </a:lnTo>
                <a:cubicBezTo>
                  <a:pt x="3107978" y="688726"/>
                  <a:pt x="3789410" y="7292"/>
                  <a:pt x="4630021" y="7292"/>
                </a:cubicBezTo>
                <a:close/>
                <a:moveTo>
                  <a:pt x="0" y="0"/>
                </a:moveTo>
                <a:lnTo>
                  <a:pt x="1517580" y="0"/>
                </a:lnTo>
                <a:cubicBezTo>
                  <a:pt x="2358191" y="0"/>
                  <a:pt x="3039624" y="681433"/>
                  <a:pt x="3039624" y="1522044"/>
                </a:cubicBezTo>
                <a:lnTo>
                  <a:pt x="3039624" y="3039623"/>
                </a:lnTo>
                <a:lnTo>
                  <a:pt x="1522045" y="3039623"/>
                </a:lnTo>
                <a:cubicBezTo>
                  <a:pt x="681434" y="3039623"/>
                  <a:pt x="0" y="2358190"/>
                  <a:pt x="0" y="1517579"/>
                </a:cubicBezTo>
                <a:close/>
              </a:path>
            </a:pathLst>
          </a:custGeom>
        </p:spPr>
      </p:pic>
    </p:spTree>
    <p:extLst>
      <p:ext uri="{BB962C8B-B14F-4D97-AF65-F5344CB8AC3E}">
        <p14:creationId xmlns:p14="http://schemas.microsoft.com/office/powerpoint/2010/main" val="3514935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4A7CCCAA-D647-2181-E889-3C7655DB6B2E}"/>
              </a:ext>
            </a:extLst>
          </p:cNvPr>
          <p:cNvSpPr txBox="1"/>
          <p:nvPr/>
        </p:nvSpPr>
        <p:spPr>
          <a:xfrm>
            <a:off x="370291" y="1031463"/>
            <a:ext cx="11771740" cy="5968109"/>
          </a:xfrm>
          <a:prstGeom prst="rect">
            <a:avLst/>
          </a:prstGeom>
          <a:noFill/>
        </p:spPr>
        <p:txBody>
          <a:bodyPr wrap="square" rtlCol="0">
            <a:spAutoFit/>
          </a:bodyPr>
          <a:lstStyle/>
          <a:p>
            <a:pPr marL="685800" indent="-685800">
              <a:lnSpc>
                <a:spcPct val="89000"/>
              </a:lnSpc>
              <a:buFont typeface="Arial" panose="020B0604020202020204" pitchFamily="34" charset="0"/>
              <a:buChar char="•"/>
            </a:pPr>
            <a:r>
              <a:rPr lang="en-US" sz="4800" dirty="0">
                <a:effectLst>
                  <a:outerShdw blurRad="38100" dist="38100" dir="2700000" algn="tl">
                    <a:srgbClr val="000000">
                      <a:alpha val="43137"/>
                    </a:srgbClr>
                  </a:outerShdw>
                </a:effectLst>
              </a:rPr>
              <a:t>Christ addresses the 7 churches in Rev 2-3.</a:t>
            </a:r>
          </a:p>
          <a:p>
            <a:pPr marL="685800" indent="-685800">
              <a:lnSpc>
                <a:spcPct val="89000"/>
              </a:lnSpc>
              <a:buFont typeface="Arial" panose="020B0604020202020204" pitchFamily="34" charset="0"/>
              <a:buChar char="•"/>
            </a:pPr>
            <a:r>
              <a:rPr lang="en-US" sz="4800" dirty="0">
                <a:effectLst>
                  <a:outerShdw blurRad="38100" dist="38100" dir="2700000" algn="tl">
                    <a:srgbClr val="000000">
                      <a:alpha val="43137"/>
                    </a:srgbClr>
                  </a:outerShdw>
                </a:effectLst>
              </a:rPr>
              <a:t>He finishes each address with the similar formula: </a:t>
            </a:r>
          </a:p>
          <a:p>
            <a:pPr lvl="2">
              <a:lnSpc>
                <a:spcPct val="89000"/>
              </a:lnSpc>
            </a:pPr>
            <a:r>
              <a:rPr lang="en-US" sz="4800" dirty="0">
                <a:effectLst>
                  <a:outerShdw blurRad="38100" dist="38100" dir="2700000" algn="tl">
                    <a:srgbClr val="000000">
                      <a:alpha val="43137"/>
                    </a:srgbClr>
                  </a:outerShdw>
                </a:effectLst>
              </a:rPr>
              <a:t>“To the one who </a:t>
            </a:r>
            <a:r>
              <a:rPr lang="en-US" sz="4800" i="1" dirty="0">
                <a:effectLst>
                  <a:outerShdw blurRad="38100" dist="38100" dir="2700000" algn="tl">
                    <a:srgbClr val="000000">
                      <a:alpha val="43137"/>
                    </a:srgbClr>
                  </a:outerShdw>
                </a:effectLst>
              </a:rPr>
              <a:t>conquers, is victorious, overcomes</a:t>
            </a:r>
            <a:r>
              <a:rPr lang="en-US" sz="4800" dirty="0">
                <a:effectLst>
                  <a:outerShdw blurRad="38100" dist="38100" dir="2700000" algn="tl">
                    <a:srgbClr val="000000">
                      <a:alpha val="43137"/>
                    </a:srgbClr>
                  </a:outerShdw>
                </a:effectLst>
              </a:rPr>
              <a:t>…[promise]” </a:t>
            </a:r>
            <a:r>
              <a:rPr lang="en-US" sz="2800" dirty="0">
                <a:effectLst>
                  <a:outerShdw blurRad="38100" dist="38100" dir="2700000" algn="tl">
                    <a:srgbClr val="000000">
                      <a:alpha val="43137"/>
                    </a:srgbClr>
                  </a:outerShdw>
                </a:effectLst>
              </a:rPr>
              <a:t>(NET, NIV, NLT, NASB)</a:t>
            </a:r>
            <a:endParaRPr lang="en-US" sz="4800" dirty="0">
              <a:effectLst>
                <a:outerShdw blurRad="38100" dist="38100" dir="2700000" algn="tl">
                  <a:srgbClr val="000000">
                    <a:alpha val="43137"/>
                  </a:srgbClr>
                </a:outerShdw>
              </a:effectLst>
            </a:endParaRPr>
          </a:p>
          <a:p>
            <a:pPr marL="2514600" lvl="4" indent="-685800">
              <a:lnSpc>
                <a:spcPct val="89000"/>
              </a:lnSpc>
              <a:buFont typeface="Arial" panose="020B0604020202020204" pitchFamily="34" charset="0"/>
              <a:buChar char="•"/>
            </a:pPr>
            <a:r>
              <a:rPr lang="en-US" sz="4400" i="1" dirty="0">
                <a:effectLst>
                  <a:outerShdw blurRad="38100" dist="38100" dir="2700000" algn="tl">
                    <a:srgbClr val="000000">
                      <a:alpha val="43137"/>
                    </a:srgbClr>
                  </a:outerShdw>
                </a:effectLst>
              </a:rPr>
              <a:t>nikaō </a:t>
            </a:r>
            <a:r>
              <a:rPr lang="en-US" sz="4400" dirty="0">
                <a:effectLst>
                  <a:outerShdw blurRad="38100" dist="38100" dir="2700000" algn="tl">
                    <a:srgbClr val="000000">
                      <a:alpha val="43137"/>
                    </a:srgbClr>
                  </a:outerShdw>
                </a:effectLst>
              </a:rPr>
              <a:t>(</a:t>
            </a:r>
            <a:r>
              <a:rPr lang="el-GR" sz="4400" dirty="0">
                <a:effectLst>
                  <a:outerShdw blurRad="38100" dist="38100" dir="2700000" algn="tl">
                    <a:srgbClr val="000000">
                      <a:alpha val="43137"/>
                    </a:srgbClr>
                  </a:outerShdw>
                </a:effectLst>
              </a:rPr>
              <a:t>νικάω</a:t>
            </a:r>
            <a:r>
              <a:rPr lang="en-US" sz="4400" dirty="0">
                <a:effectLst>
                  <a:outerShdw blurRad="38100" dist="38100" dir="2700000" algn="tl">
                    <a:srgbClr val="000000">
                      <a:alpha val="43137"/>
                    </a:srgbClr>
                  </a:outerShdw>
                </a:effectLst>
              </a:rPr>
              <a:t>)</a:t>
            </a:r>
            <a:r>
              <a:rPr lang="en-US" sz="4400" i="1" dirty="0">
                <a:effectLst>
                  <a:outerShdw blurRad="38100" dist="38100" dir="2700000" algn="tl">
                    <a:srgbClr val="000000">
                      <a:alpha val="43137"/>
                    </a:srgbClr>
                  </a:outerShdw>
                </a:effectLst>
              </a:rPr>
              <a:t>: </a:t>
            </a:r>
            <a:r>
              <a:rPr lang="en-US" sz="4400" dirty="0">
                <a:effectLst>
                  <a:outerShdw blurRad="38100" dist="38100" dir="2700000" algn="tl">
                    <a:srgbClr val="000000">
                      <a:alpha val="43137"/>
                    </a:srgbClr>
                  </a:outerShdw>
                </a:effectLst>
              </a:rPr>
              <a:t>gain victory; overcome; conquer; prevail</a:t>
            </a:r>
            <a:r>
              <a:rPr lang="en-US" sz="4000" dirty="0">
                <a:effectLst>
                  <a:outerShdw blurRad="38100" dist="38100" dir="2700000" algn="tl">
                    <a:srgbClr val="000000">
                      <a:alpha val="43137"/>
                    </a:srgbClr>
                  </a:outerShdw>
                </a:effectLst>
              </a:rPr>
              <a:t>...</a:t>
            </a:r>
            <a:r>
              <a:rPr lang="en-US" sz="4400" dirty="0">
                <a:effectLst>
                  <a:outerShdw blurRad="38100" dist="38100" dir="2700000" algn="tl">
                    <a:srgbClr val="000000">
                      <a:alpha val="43137"/>
                    </a:srgbClr>
                  </a:outerShdw>
                </a:effectLst>
              </a:rPr>
              <a:t> </a:t>
            </a:r>
            <a:r>
              <a:rPr lang="en-US" sz="4400" i="1" u="sng" dirty="0">
                <a:effectLst>
                  <a:outerShdw blurRad="38100" dist="38100" dir="2700000" algn="tl">
                    <a:srgbClr val="000000">
                      <a:alpha val="43137"/>
                    </a:srgbClr>
                  </a:outerShdw>
                </a:effectLst>
              </a:rPr>
              <a:t>in the face of obstacles</a:t>
            </a:r>
          </a:p>
          <a:p>
            <a:pPr marL="685800" indent="-685800">
              <a:lnSpc>
                <a:spcPct val="89000"/>
              </a:lnSpc>
              <a:buFont typeface="Arial" panose="020B0604020202020204" pitchFamily="34" charset="0"/>
              <a:buChar char="•"/>
            </a:pPr>
            <a:r>
              <a:rPr lang="en-US" sz="4800" dirty="0">
                <a:effectLst>
                  <a:outerShdw blurRad="38100" dist="38100" dir="2700000" algn="tl">
                    <a:srgbClr val="000000">
                      <a:alpha val="43137"/>
                    </a:srgbClr>
                  </a:outerShdw>
                </a:effectLst>
              </a:rPr>
              <a:t>Unique promises from Jesus are then made to these </a:t>
            </a:r>
            <a:r>
              <a:rPr lang="en-US" sz="4800" i="1" dirty="0">
                <a:effectLst>
                  <a:outerShdw blurRad="38100" dist="38100" dir="2700000" algn="tl">
                    <a:srgbClr val="000000">
                      <a:alpha val="43137"/>
                    </a:srgbClr>
                  </a:outerShdw>
                </a:effectLst>
              </a:rPr>
              <a:t>overcomers</a:t>
            </a:r>
            <a:r>
              <a:rPr lang="en-US" sz="4800" dirty="0">
                <a:effectLst>
                  <a:outerShdw blurRad="38100" dist="38100" dir="2700000" algn="tl">
                    <a:srgbClr val="000000">
                      <a:alpha val="43137"/>
                    </a:srgbClr>
                  </a:outerShdw>
                </a:effectLst>
              </a:rPr>
              <a:t>.</a:t>
            </a:r>
          </a:p>
        </p:txBody>
      </p:sp>
      <p:sp>
        <p:nvSpPr>
          <p:cNvPr id="5" name="TextBox 4">
            <a:extLst>
              <a:ext uri="{FF2B5EF4-FFF2-40B4-BE49-F238E27FC236}">
                <a16:creationId xmlns:a16="http://schemas.microsoft.com/office/drawing/2014/main" xmlns="" id="{7D28D814-1651-0E1B-5EE1-4F821C8B8872}"/>
              </a:ext>
            </a:extLst>
          </p:cNvPr>
          <p:cNvSpPr txBox="1"/>
          <p:nvPr/>
        </p:nvSpPr>
        <p:spPr>
          <a:xfrm>
            <a:off x="85481" y="104931"/>
            <a:ext cx="10077849" cy="923330"/>
          </a:xfrm>
          <a:prstGeom prst="rect">
            <a:avLst/>
          </a:prstGeom>
          <a:noFill/>
        </p:spPr>
        <p:txBody>
          <a:bodyPr wrap="square" rtlCol="0">
            <a:spAutoFit/>
          </a:bodyPr>
          <a:lstStyle/>
          <a:p>
            <a:r>
              <a:rPr lang="en-US" sz="5400" dirty="0">
                <a:effectLst>
                  <a:outerShdw blurRad="38100" dist="38100" dir="2700000" algn="tl">
                    <a:srgbClr val="000000">
                      <a:alpha val="43137"/>
                    </a:srgbClr>
                  </a:outerShdw>
                </a:effectLst>
              </a:rPr>
              <a:t>To the one who </a:t>
            </a:r>
            <a:r>
              <a:rPr lang="en-US" sz="5400" i="1" dirty="0">
                <a:effectLst>
                  <a:outerShdw blurRad="38100" dist="38100" dir="2700000" algn="tl">
                    <a:srgbClr val="000000">
                      <a:alpha val="43137"/>
                    </a:srgbClr>
                  </a:outerShdw>
                </a:effectLst>
              </a:rPr>
              <a:t>overcomes…</a:t>
            </a:r>
            <a:endParaRPr lang="en-US"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38922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up)">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up)">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4A7CCCAA-D647-2181-E889-3C7655DB6B2E}"/>
              </a:ext>
            </a:extLst>
          </p:cNvPr>
          <p:cNvSpPr txBox="1"/>
          <p:nvPr/>
        </p:nvSpPr>
        <p:spPr>
          <a:xfrm>
            <a:off x="370291" y="1031463"/>
            <a:ext cx="11771740" cy="5829416"/>
          </a:xfrm>
          <a:prstGeom prst="rect">
            <a:avLst/>
          </a:prstGeom>
          <a:noFill/>
        </p:spPr>
        <p:txBody>
          <a:bodyPr wrap="square" rtlCol="0">
            <a:spAutoFit/>
          </a:bodyPr>
          <a:lstStyle/>
          <a:p>
            <a:pPr marL="685800" marR="0" lvl="0" indent="-6858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US" sz="4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rPr>
              <a:t>Some have questioned who exactly these overcomers are and what happens if one</a:t>
            </a:r>
            <a:r>
              <a:rPr kumimoji="0" lang="en-US" sz="4600" b="0" i="0" u="none" strike="noStrike" kern="1200" cap="none" spc="0" normalizeH="0" noProof="0" dirty="0">
                <a:ln>
                  <a:noFill/>
                </a:ln>
                <a:solidFill>
                  <a:prstClr val="white"/>
                </a:solidFill>
                <a:effectLst>
                  <a:outerShdw blurRad="38100" dist="38100" dir="2700000" algn="tl">
                    <a:srgbClr val="000000">
                      <a:alpha val="43137"/>
                    </a:srgbClr>
                  </a:outerShdw>
                </a:effectLst>
                <a:uLnTx/>
                <a:uFillTx/>
                <a:latin typeface="Gill Sans Nova"/>
              </a:rPr>
              <a:t> doesn’t “</a:t>
            </a:r>
            <a:r>
              <a:rPr kumimoji="0" lang="en-US" sz="4600" b="0" i="1" u="none" strike="noStrike" kern="1200" cap="none" spc="0" normalizeH="0" noProof="0" dirty="0">
                <a:ln>
                  <a:noFill/>
                </a:ln>
                <a:solidFill>
                  <a:prstClr val="white"/>
                </a:solidFill>
                <a:effectLst>
                  <a:outerShdw blurRad="38100" dist="38100" dir="2700000" algn="tl">
                    <a:srgbClr val="000000">
                      <a:alpha val="43137"/>
                    </a:srgbClr>
                  </a:outerShdw>
                </a:effectLst>
                <a:uLnTx/>
                <a:uFillTx/>
                <a:latin typeface="Gill Sans Nova"/>
              </a:rPr>
              <a:t>overcome</a:t>
            </a:r>
            <a:r>
              <a:rPr lang="en-US" sz="4600" dirty="0">
                <a:solidFill>
                  <a:prstClr val="white"/>
                </a:solidFill>
                <a:effectLst>
                  <a:outerShdw blurRad="38100" dist="38100" dir="2700000" algn="tl">
                    <a:srgbClr val="000000">
                      <a:alpha val="43137"/>
                    </a:srgbClr>
                  </a:outerShdw>
                </a:effectLst>
                <a:latin typeface="Gill Sans Nova"/>
              </a:rPr>
              <a:t>”</a:t>
            </a:r>
            <a:r>
              <a:rPr kumimoji="0" lang="en-US" sz="4600" b="0" i="0" u="none" strike="noStrike" kern="1200" cap="none" spc="0" normalizeH="0" noProof="0" dirty="0">
                <a:ln>
                  <a:noFill/>
                </a:ln>
                <a:solidFill>
                  <a:prstClr val="white"/>
                </a:solidFill>
                <a:effectLst>
                  <a:outerShdw blurRad="38100" dist="38100" dir="2700000" algn="tl">
                    <a:srgbClr val="000000">
                      <a:alpha val="43137"/>
                    </a:srgbClr>
                  </a:outerShdw>
                </a:effectLst>
                <a:uLnTx/>
                <a:uFillTx/>
                <a:latin typeface="Gill Sans Nova"/>
              </a:rPr>
              <a:t>, do they lose the promise?</a:t>
            </a:r>
          </a:p>
          <a:p>
            <a:pPr marL="1600200" lvl="2" indent="-685800">
              <a:lnSpc>
                <a:spcPct val="90000"/>
              </a:lnSpc>
              <a:buFont typeface="Arial" panose="020B0604020202020204" pitchFamily="34" charset="0"/>
              <a:buChar char="•"/>
            </a:pPr>
            <a:r>
              <a:rPr lang="en-US" sz="4600" noProof="0" dirty="0">
                <a:solidFill>
                  <a:prstClr val="white"/>
                </a:solidFill>
                <a:effectLst>
                  <a:outerShdw blurRad="38100" dist="38100" dir="2700000" algn="tl">
                    <a:srgbClr val="000000">
                      <a:alpha val="43137"/>
                    </a:srgbClr>
                  </a:outerShdw>
                </a:effectLst>
                <a:latin typeface="Gill Sans Nova"/>
              </a:rPr>
              <a:t>Works-based?</a:t>
            </a:r>
          </a:p>
          <a:p>
            <a:pPr marL="1600200" lvl="2" indent="-685800">
              <a:lnSpc>
                <a:spcPct val="90000"/>
              </a:lnSpc>
              <a:buFont typeface="Arial" panose="020B0604020202020204" pitchFamily="34" charset="0"/>
              <a:buChar char="•"/>
            </a:pPr>
            <a:r>
              <a:rPr lang="en-US" sz="4600" dirty="0">
                <a:solidFill>
                  <a:prstClr val="white"/>
                </a:solidFill>
                <a:effectLst>
                  <a:outerShdw blurRad="38100" dist="38100" dir="2700000" algn="tl">
                    <a:srgbClr val="000000">
                      <a:alpha val="43137"/>
                    </a:srgbClr>
                  </a:outerShdw>
                </a:effectLst>
                <a:latin typeface="Gill Sans Nova"/>
              </a:rPr>
              <a:t>Special class?</a:t>
            </a:r>
          </a:p>
          <a:p>
            <a:pPr marL="1600200" lvl="2" indent="-685800">
              <a:lnSpc>
                <a:spcPct val="90000"/>
              </a:lnSpc>
              <a:buFont typeface="Arial" panose="020B0604020202020204" pitchFamily="34" charset="0"/>
              <a:buChar char="•"/>
            </a:pPr>
            <a:r>
              <a:rPr lang="en-US" sz="4600" dirty="0">
                <a:solidFill>
                  <a:prstClr val="white"/>
                </a:solidFill>
                <a:effectLst>
                  <a:outerShdw blurRad="38100" dist="38100" dir="2700000" algn="tl">
                    <a:srgbClr val="000000">
                      <a:alpha val="43137"/>
                    </a:srgbClr>
                  </a:outerShdw>
                </a:effectLst>
                <a:latin typeface="Gill Sans Nova"/>
              </a:rPr>
              <a:t>What is being overcome?</a:t>
            </a:r>
          </a:p>
          <a:p>
            <a:pPr marL="1600200" lvl="2" indent="-685800">
              <a:lnSpc>
                <a:spcPct val="90000"/>
              </a:lnSpc>
              <a:buFont typeface="Arial" panose="020B0604020202020204" pitchFamily="34" charset="0"/>
              <a:buChar char="•"/>
            </a:pPr>
            <a:r>
              <a:rPr lang="en-US" sz="4600" noProof="0" dirty="0">
                <a:solidFill>
                  <a:prstClr val="white"/>
                </a:solidFill>
                <a:effectLst>
                  <a:outerShdw blurRad="38100" dist="38100" dir="2700000" algn="tl">
                    <a:srgbClr val="000000">
                      <a:alpha val="43137"/>
                    </a:srgbClr>
                  </a:outerShdw>
                </a:effectLst>
                <a:latin typeface="Gill Sans Nova"/>
              </a:rPr>
              <a:t>Who does it apply to?</a:t>
            </a:r>
          </a:p>
          <a:p>
            <a:pPr marL="685800" indent="-685800">
              <a:lnSpc>
                <a:spcPct val="90000"/>
              </a:lnSpc>
              <a:buFont typeface="Arial" panose="020B0604020202020204" pitchFamily="34" charset="0"/>
              <a:buChar char="•"/>
            </a:pPr>
            <a:r>
              <a:rPr lang="en-US" sz="4600" dirty="0">
                <a:solidFill>
                  <a:prstClr val="white"/>
                </a:solidFill>
                <a:effectLst>
                  <a:outerShdw blurRad="38100" dist="38100" dir="2700000" algn="tl">
                    <a:srgbClr val="000000">
                      <a:alpha val="43137"/>
                    </a:srgbClr>
                  </a:outerShdw>
                </a:effectLst>
                <a:latin typeface="Gill Sans Nova"/>
              </a:rPr>
              <a:t>Luckily we are given a very specific explanation by John in another letter…</a:t>
            </a:r>
            <a:r>
              <a:rPr lang="en-US" sz="4600" noProof="0" dirty="0">
                <a:solidFill>
                  <a:prstClr val="white"/>
                </a:solidFill>
                <a:effectLst>
                  <a:outerShdw blurRad="38100" dist="38100" dir="2700000" algn="tl">
                    <a:srgbClr val="000000">
                      <a:alpha val="43137"/>
                    </a:srgbClr>
                  </a:outerShdw>
                </a:effectLst>
                <a:latin typeface="Gill Sans Nova"/>
              </a:rPr>
              <a:t> </a:t>
            </a:r>
            <a:endParaRPr kumimoji="0" lang="en-US" sz="4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ndParaRPr>
          </a:p>
        </p:txBody>
      </p:sp>
      <p:sp>
        <p:nvSpPr>
          <p:cNvPr id="5" name="TextBox 4">
            <a:extLst>
              <a:ext uri="{FF2B5EF4-FFF2-40B4-BE49-F238E27FC236}">
                <a16:creationId xmlns:a16="http://schemas.microsoft.com/office/drawing/2014/main" xmlns="" id="{7D28D814-1651-0E1B-5EE1-4F821C8B8872}"/>
              </a:ext>
            </a:extLst>
          </p:cNvPr>
          <p:cNvSpPr txBox="1"/>
          <p:nvPr/>
        </p:nvSpPr>
        <p:spPr>
          <a:xfrm>
            <a:off x="85481" y="104931"/>
            <a:ext cx="10077849"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To the one who </a:t>
            </a:r>
            <a:r>
              <a:rPr kumimoji="0" lang="en-US" sz="5400" b="0" i="1"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overcomes…</a:t>
            </a:r>
            <a:endParaRPr kumimoji="0" lang="en-US" sz="5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endParaRPr>
          </a:p>
        </p:txBody>
      </p:sp>
    </p:spTree>
    <p:extLst>
      <p:ext uri="{BB962C8B-B14F-4D97-AF65-F5344CB8AC3E}">
        <p14:creationId xmlns:p14="http://schemas.microsoft.com/office/powerpoint/2010/main" val="2126771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4A7CCCAA-D647-2181-E889-3C7655DB6B2E}"/>
              </a:ext>
            </a:extLst>
          </p:cNvPr>
          <p:cNvSpPr txBox="1"/>
          <p:nvPr/>
        </p:nvSpPr>
        <p:spPr>
          <a:xfrm>
            <a:off x="250371" y="903509"/>
            <a:ext cx="11702143" cy="4524315"/>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(1 Jn. </a:t>
            </a:r>
            <a:r>
              <a:rPr lang="en-US" sz="4800" dirty="0">
                <a:solidFill>
                  <a:prstClr val="white"/>
                </a:solidFill>
                <a:effectLst>
                  <a:outerShdw blurRad="38100" dist="38100" dir="2700000" algn="tl">
                    <a:srgbClr val="000000">
                      <a:alpha val="43137"/>
                    </a:srgbClr>
                  </a:outerShdw>
                </a:effectLst>
                <a:latin typeface="Gill Sans Nova"/>
              </a:rPr>
              <a:t>5:4-5) For whatever is born of God </a:t>
            </a:r>
            <a:r>
              <a:rPr lang="en-US" sz="4800" b="1" u="sng" dirty="0">
                <a:solidFill>
                  <a:prstClr val="white"/>
                </a:solidFill>
                <a:effectLst>
                  <a:outerShdw blurRad="38100" dist="38100" dir="2700000" algn="tl">
                    <a:srgbClr val="000000">
                      <a:alpha val="43137"/>
                    </a:srgbClr>
                  </a:outerShdw>
                </a:effectLst>
                <a:latin typeface="Gill Sans Nova"/>
              </a:rPr>
              <a:t>overcomes the world</a:t>
            </a:r>
            <a:r>
              <a:rPr lang="en-US" sz="4800" dirty="0">
                <a:solidFill>
                  <a:prstClr val="white"/>
                </a:solidFill>
                <a:effectLst>
                  <a:outerShdw blurRad="38100" dist="38100" dir="2700000" algn="tl">
                    <a:srgbClr val="000000">
                      <a:alpha val="43137"/>
                    </a:srgbClr>
                  </a:outerShdw>
                </a:effectLst>
                <a:latin typeface="Gill Sans Nova"/>
              </a:rPr>
              <a:t>; and </a:t>
            </a:r>
            <a:r>
              <a:rPr lang="en-US" sz="4800" b="1" u="sng" dirty="0">
                <a:solidFill>
                  <a:prstClr val="white"/>
                </a:solidFill>
                <a:effectLst>
                  <a:outerShdw blurRad="38100" dist="38100" dir="2700000" algn="tl">
                    <a:srgbClr val="000000">
                      <a:alpha val="43137"/>
                    </a:srgbClr>
                  </a:outerShdw>
                </a:effectLst>
                <a:latin typeface="Gill Sans Nova"/>
              </a:rPr>
              <a:t>this is the victory that has overcome the world</a:t>
            </a:r>
            <a:r>
              <a:rPr lang="en-US" sz="4800" dirty="0">
                <a:solidFill>
                  <a:prstClr val="white"/>
                </a:solidFill>
                <a:effectLst>
                  <a:outerShdw blurRad="38100" dist="38100" dir="2700000" algn="tl">
                    <a:srgbClr val="000000">
                      <a:alpha val="43137"/>
                    </a:srgbClr>
                  </a:outerShdw>
                </a:effectLst>
                <a:latin typeface="Gill Sans Nova"/>
              </a:rPr>
              <a:t>—</a:t>
            </a:r>
            <a:r>
              <a:rPr lang="en-US" sz="4800" b="1" u="sng" dirty="0">
                <a:solidFill>
                  <a:prstClr val="white"/>
                </a:solidFill>
                <a:effectLst>
                  <a:outerShdw blurRad="38100" dist="38100" dir="2700000" algn="tl">
                    <a:srgbClr val="000000">
                      <a:alpha val="43137"/>
                    </a:srgbClr>
                  </a:outerShdw>
                </a:effectLst>
                <a:latin typeface="Gill Sans Nova"/>
              </a:rPr>
              <a:t>our faith</a:t>
            </a:r>
            <a:r>
              <a:rPr lang="en-US" sz="4800" dirty="0">
                <a:solidFill>
                  <a:prstClr val="white"/>
                </a:solidFill>
                <a:effectLst>
                  <a:outerShdw blurRad="38100" dist="38100" dir="2700000" algn="tl">
                    <a:srgbClr val="000000">
                      <a:alpha val="43137"/>
                    </a:srgbClr>
                  </a:outerShdw>
                </a:effectLst>
                <a:latin typeface="Gill Sans Nova"/>
              </a:rPr>
              <a:t>. </a:t>
            </a:r>
            <a:r>
              <a:rPr lang="en-US" sz="4800" dirty="0">
                <a:solidFill>
                  <a:schemeClr val="accent1"/>
                </a:solidFill>
                <a:effectLst>
                  <a:outerShdw blurRad="38100" dist="38100" dir="2700000" algn="tl">
                    <a:srgbClr val="000000">
                      <a:alpha val="43137"/>
                    </a:srgbClr>
                  </a:outerShdw>
                </a:effectLst>
                <a:latin typeface="Gill Sans Nova"/>
              </a:rPr>
              <a:t>Who is the one who overcomes the world, but he who believes that Jesus is the Son of God.</a:t>
            </a:r>
            <a:endParaRPr kumimoji="0" lang="en-US" sz="4800" i="0" strike="noStrike" kern="1200" cap="none" spc="0" normalizeH="0" baseline="0" noProof="0" dirty="0">
              <a:ln>
                <a:noFill/>
              </a:ln>
              <a:solidFill>
                <a:schemeClr val="accent1"/>
              </a:solidFill>
              <a:effectLst>
                <a:outerShdw blurRad="38100" dist="38100" dir="2700000" algn="tl">
                  <a:srgbClr val="000000">
                    <a:alpha val="43137"/>
                  </a:srgbClr>
                </a:outerShdw>
              </a:effectLst>
              <a:uLnTx/>
              <a:uFillTx/>
              <a:latin typeface="Gill Sans Nova"/>
            </a:endParaRPr>
          </a:p>
        </p:txBody>
      </p:sp>
      <p:sp>
        <p:nvSpPr>
          <p:cNvPr id="3" name="Rounded Rectangle 2">
            <a:extLst>
              <a:ext uri="{FF2B5EF4-FFF2-40B4-BE49-F238E27FC236}">
                <a16:creationId xmlns:a16="http://schemas.microsoft.com/office/drawing/2014/main" xmlns="" id="{A67C0510-1476-386B-2B8C-C52D409E4786}"/>
              </a:ext>
            </a:extLst>
          </p:cNvPr>
          <p:cNvSpPr/>
          <p:nvPr/>
        </p:nvSpPr>
        <p:spPr>
          <a:xfrm>
            <a:off x="3592286" y="3314700"/>
            <a:ext cx="7801098" cy="2789857"/>
          </a:xfrm>
          <a:prstGeom prst="round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70000"/>
              </a:lnSpc>
            </a:pPr>
            <a:r>
              <a:rPr lang="en-US" sz="5400" dirty="0">
                <a:effectLst>
                  <a:outerShdw blurRad="38100" dist="38100" dir="2700000" algn="tl">
                    <a:srgbClr val="000000">
                      <a:alpha val="43137"/>
                    </a:srgbClr>
                  </a:outerShdw>
                </a:effectLst>
              </a:rPr>
              <a:t>It is not only the world system of values that we are to overcome, but also the path it leads to. </a:t>
            </a:r>
          </a:p>
        </p:txBody>
      </p:sp>
      <p:sp>
        <p:nvSpPr>
          <p:cNvPr id="6" name="Rectangle 5">
            <a:extLst>
              <a:ext uri="{FF2B5EF4-FFF2-40B4-BE49-F238E27FC236}">
                <a16:creationId xmlns:a16="http://schemas.microsoft.com/office/drawing/2014/main" xmlns="" id="{A6194219-3EC2-DAAE-753D-888B71AED84C}"/>
              </a:ext>
            </a:extLst>
          </p:cNvPr>
          <p:cNvSpPr/>
          <p:nvPr/>
        </p:nvSpPr>
        <p:spPr>
          <a:xfrm>
            <a:off x="0" y="145131"/>
            <a:ext cx="12192000" cy="1487724"/>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4400" b="0"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Gill Sans Nova"/>
              </a:rPr>
              <a:t>(1 Jn. 2:17</a:t>
            </a:r>
            <a:r>
              <a:rPr lang="en-US" sz="4400" spc="-150" dirty="0">
                <a:solidFill>
                  <a:prstClr val="white"/>
                </a:solidFill>
                <a:effectLst>
                  <a:outerShdw blurRad="38100" dist="38100" dir="2700000" algn="tl">
                    <a:srgbClr val="000000">
                      <a:alpha val="43137"/>
                    </a:srgbClr>
                  </a:outerShdw>
                </a:effectLst>
              </a:rPr>
              <a:t>) </a:t>
            </a:r>
            <a:r>
              <a:rPr lang="en-US" sz="4400" b="1" u="sng" spc="-150" dirty="0">
                <a:solidFill>
                  <a:prstClr val="white"/>
                </a:solidFill>
                <a:effectLst>
                  <a:outerShdw blurRad="38100" dist="38100" dir="2700000" algn="tl">
                    <a:srgbClr val="000000">
                      <a:alpha val="43137"/>
                    </a:srgbClr>
                  </a:outerShdw>
                </a:effectLst>
              </a:rPr>
              <a:t>The world is passing away</a:t>
            </a:r>
            <a:r>
              <a:rPr lang="en-US" sz="4400" spc="-150" dirty="0">
                <a:solidFill>
                  <a:prstClr val="white"/>
                </a:solidFill>
                <a:effectLst>
                  <a:outerShdw blurRad="38100" dist="38100" dir="2700000" algn="tl">
                    <a:srgbClr val="000000">
                      <a:alpha val="43137"/>
                    </a:srgbClr>
                  </a:outerShdw>
                </a:effectLst>
              </a:rPr>
              <a:t>, and also its lusts; but the one who does the will of God lives forever. </a:t>
            </a:r>
            <a:endParaRPr kumimoji="0" lang="en-US" sz="4400" b="1" i="0" u="sng"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Gill Sans Nova"/>
            </a:endParaRPr>
          </a:p>
        </p:txBody>
      </p:sp>
    </p:spTree>
    <p:extLst>
      <p:ext uri="{BB962C8B-B14F-4D97-AF65-F5344CB8AC3E}">
        <p14:creationId xmlns:p14="http://schemas.microsoft.com/office/powerpoint/2010/main" val="3723677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Righ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4A7CCCAA-D647-2181-E889-3C7655DB6B2E}"/>
              </a:ext>
            </a:extLst>
          </p:cNvPr>
          <p:cNvSpPr txBox="1"/>
          <p:nvPr/>
        </p:nvSpPr>
        <p:spPr>
          <a:xfrm>
            <a:off x="250371" y="903509"/>
            <a:ext cx="11702143"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(1 Jn. 5:4-5) </a:t>
            </a:r>
            <a:r>
              <a:rPr kumimoji="0" lang="en-US" sz="4800" b="0" i="0" u="none" strike="noStrike" kern="1200" cap="none" spc="0" normalizeH="0" baseline="0" noProof="0" dirty="0">
                <a:ln>
                  <a:noFill/>
                </a:ln>
                <a:solidFill>
                  <a:schemeClr val="accent1"/>
                </a:solidFill>
                <a:effectLst>
                  <a:outerShdw blurRad="38100" dist="38100" dir="2700000" algn="tl">
                    <a:srgbClr val="000000">
                      <a:alpha val="43137"/>
                    </a:srgbClr>
                  </a:outerShdw>
                </a:effectLst>
                <a:uLnTx/>
                <a:uFillTx/>
                <a:latin typeface="Gill Sans Nova"/>
                <a:ea typeface="+mn-ea"/>
                <a:cs typeface="+mn-cs"/>
              </a:rPr>
              <a:t>For whatever is born of God </a:t>
            </a:r>
            <a:r>
              <a:rPr kumimoji="0" lang="en-US" sz="4800" i="0" strike="noStrike" kern="1200" cap="none" spc="0" normalizeH="0" baseline="0" noProof="0" dirty="0">
                <a:ln>
                  <a:noFill/>
                </a:ln>
                <a:solidFill>
                  <a:schemeClr val="accent1"/>
                </a:solidFill>
                <a:effectLst>
                  <a:outerShdw blurRad="38100" dist="38100" dir="2700000" algn="tl">
                    <a:srgbClr val="000000">
                      <a:alpha val="43137"/>
                    </a:srgbClr>
                  </a:outerShdw>
                </a:effectLst>
                <a:uLnTx/>
                <a:uFillTx/>
                <a:latin typeface="Gill Sans Nova"/>
                <a:ea typeface="+mn-ea"/>
                <a:cs typeface="+mn-cs"/>
              </a:rPr>
              <a:t>overcomes the world; </a:t>
            </a:r>
            <a:r>
              <a:rPr kumimoji="0" lang="en-US" sz="4800" b="0" i="0" u="none" strike="noStrike" kern="1200" cap="none" spc="0" normalizeH="0" baseline="0" noProof="0" dirty="0">
                <a:ln>
                  <a:noFill/>
                </a:ln>
                <a:solidFill>
                  <a:schemeClr val="accent1"/>
                </a:solidFill>
                <a:effectLst>
                  <a:outerShdw blurRad="38100" dist="38100" dir="2700000" algn="tl">
                    <a:srgbClr val="000000">
                      <a:alpha val="43137"/>
                    </a:srgbClr>
                  </a:outerShdw>
                </a:effectLst>
                <a:uLnTx/>
                <a:uFillTx/>
                <a:latin typeface="Gill Sans Nova"/>
                <a:ea typeface="+mn-ea"/>
                <a:cs typeface="+mn-cs"/>
              </a:rPr>
              <a:t>and this is the victory that has overcome the world—our faith.</a:t>
            </a: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 </a:t>
            </a:r>
            <a:r>
              <a:rPr kumimoji="0" lang="en-US" sz="4800" b="1" i="0"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Who is the one who overcomes the world, but he who believes that Jesus is the Son of God</a:t>
            </a: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a:t>
            </a:r>
          </a:p>
        </p:txBody>
      </p:sp>
      <p:sp>
        <p:nvSpPr>
          <p:cNvPr id="3" name="Rounded Rectangle 2">
            <a:extLst>
              <a:ext uri="{FF2B5EF4-FFF2-40B4-BE49-F238E27FC236}">
                <a16:creationId xmlns:a16="http://schemas.microsoft.com/office/drawing/2014/main" xmlns="" id="{A67C0510-1476-386B-2B8C-C52D409E4786}"/>
              </a:ext>
            </a:extLst>
          </p:cNvPr>
          <p:cNvSpPr/>
          <p:nvPr/>
        </p:nvSpPr>
        <p:spPr>
          <a:xfrm>
            <a:off x="0" y="5339442"/>
            <a:ext cx="12192000" cy="1508973"/>
          </a:xfrm>
          <a:prstGeom prst="round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5400" b="0"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We are the overcomers</a:t>
            </a:r>
            <a:r>
              <a:rPr kumimoji="0" lang="en-US" sz="5400" b="0" i="0" u="none" strike="noStrike" kern="1200" cap="none" spc="-150" normalizeH="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 and the beneficiaries of all that Christ has bought us.</a:t>
            </a:r>
            <a:endParaRPr kumimoji="0" lang="en-US" sz="5400" b="0"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endParaRPr>
          </a:p>
        </p:txBody>
      </p:sp>
      <p:sp>
        <p:nvSpPr>
          <p:cNvPr id="2" name="Rectangle 1">
            <a:extLst>
              <a:ext uri="{FF2B5EF4-FFF2-40B4-BE49-F238E27FC236}">
                <a16:creationId xmlns:a16="http://schemas.microsoft.com/office/drawing/2014/main" xmlns="" id="{AD4E74AB-CF01-4743-6563-0674671C7E8A}"/>
              </a:ext>
            </a:extLst>
          </p:cNvPr>
          <p:cNvSpPr/>
          <p:nvPr/>
        </p:nvSpPr>
        <p:spPr>
          <a:xfrm>
            <a:off x="136068" y="467953"/>
            <a:ext cx="11919863" cy="2545576"/>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(Jn. 16:33</a:t>
            </a:r>
            <a:r>
              <a:rPr lang="en-US" sz="4800" dirty="0">
                <a:solidFill>
                  <a:prstClr val="white"/>
                </a:solidFill>
                <a:effectLst>
                  <a:outerShdw blurRad="38100" dist="38100" dir="2700000" algn="tl">
                    <a:srgbClr val="000000">
                      <a:alpha val="43137"/>
                    </a:srgbClr>
                  </a:outerShdw>
                </a:effectLst>
              </a:rPr>
              <a:t>) These things I have spoken to you, so that in Me you may have peace. In the world you have tribulation, but take courage; </a:t>
            </a:r>
            <a:r>
              <a:rPr lang="en-US" sz="4800" b="1" u="sng" dirty="0">
                <a:solidFill>
                  <a:prstClr val="white"/>
                </a:solidFill>
                <a:effectLst>
                  <a:outerShdw blurRad="38100" dist="38100" dir="2700000" algn="tl">
                    <a:srgbClr val="000000">
                      <a:alpha val="43137"/>
                    </a:srgbClr>
                  </a:outerShdw>
                </a:effectLst>
              </a:rPr>
              <a:t>I have overcome the world.</a:t>
            </a:r>
            <a:endParaRPr kumimoji="0" lang="en-US" sz="4800" b="1" i="0"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ndParaRPr>
          </a:p>
        </p:txBody>
      </p:sp>
    </p:spTree>
    <p:extLst>
      <p:ext uri="{BB962C8B-B14F-4D97-AF65-F5344CB8AC3E}">
        <p14:creationId xmlns:p14="http://schemas.microsoft.com/office/powerpoint/2010/main" val="1802024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Right)">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4A7CCCAA-D647-2181-E889-3C7655DB6B2E}"/>
              </a:ext>
            </a:extLst>
          </p:cNvPr>
          <p:cNvSpPr txBox="1"/>
          <p:nvPr/>
        </p:nvSpPr>
        <p:spPr>
          <a:xfrm>
            <a:off x="250371" y="1099457"/>
            <a:ext cx="11702143"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(Rev.2:7) The one who has an ear had better hear what the Spirit says to the churches. </a:t>
            </a:r>
            <a:r>
              <a:rPr kumimoji="0" lang="en-US" sz="4800" i="0"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To the one who overcomes, </a:t>
            </a:r>
            <a:r>
              <a:rPr kumimoji="0" lang="en-US" sz="4800" b="1" i="0" u="sng" strike="noStrike" kern="1200" cap="none" spc="0" normalizeH="0" baseline="0" noProof="0" dirty="0">
                <a:ln>
                  <a:noFill/>
                </a:ln>
                <a:effectLst>
                  <a:outerShdw blurRad="38100" dist="38100" dir="2700000" algn="tl">
                    <a:srgbClr val="000000">
                      <a:alpha val="43137"/>
                    </a:srgbClr>
                  </a:outerShdw>
                </a:effectLst>
                <a:uLnTx/>
                <a:uFillTx/>
                <a:latin typeface="Gill Sans Nova"/>
                <a:ea typeface="+mn-ea"/>
                <a:cs typeface="+mn-cs"/>
              </a:rPr>
              <a:t>I will permit him to eat from the tree of life that is in the paradise of God</a:t>
            </a: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a:t>
            </a:r>
          </a:p>
        </p:txBody>
      </p:sp>
      <p:sp>
        <p:nvSpPr>
          <p:cNvPr id="2" name="Rectangle 1">
            <a:extLst>
              <a:ext uri="{FF2B5EF4-FFF2-40B4-BE49-F238E27FC236}">
                <a16:creationId xmlns:a16="http://schemas.microsoft.com/office/drawing/2014/main" xmlns="" id="{4E8461FE-45BB-6DE5-10F9-5AB322A7D8A0}"/>
              </a:ext>
            </a:extLst>
          </p:cNvPr>
          <p:cNvSpPr/>
          <p:nvPr/>
        </p:nvSpPr>
        <p:spPr>
          <a:xfrm>
            <a:off x="5720445" y="4149403"/>
            <a:ext cx="6319158" cy="2583544"/>
          </a:xfrm>
          <a:prstGeom prst="rect">
            <a:avLst/>
          </a:prstGeom>
          <a:solidFill>
            <a:schemeClr val="bg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4000" dirty="0">
                <a:solidFill>
                  <a:schemeClr val="bg1"/>
                </a:solidFill>
              </a:rPr>
              <a:t>The curse will be reversed.</a:t>
            </a:r>
          </a:p>
          <a:p>
            <a:pPr marL="285750" indent="-285750">
              <a:buFont typeface="Arial" panose="020B0604020202020204" pitchFamily="34" charset="0"/>
              <a:buChar char="•"/>
            </a:pPr>
            <a:r>
              <a:rPr lang="en-US" sz="4000" dirty="0">
                <a:solidFill>
                  <a:schemeClr val="bg1"/>
                </a:solidFill>
              </a:rPr>
              <a:t>We will be freed from sin.</a:t>
            </a:r>
          </a:p>
          <a:p>
            <a:pPr marL="285750" indent="-285750">
              <a:buFont typeface="Arial" panose="020B0604020202020204" pitchFamily="34" charset="0"/>
              <a:buChar char="•"/>
            </a:pPr>
            <a:r>
              <a:rPr lang="en-US" sz="4000" dirty="0">
                <a:solidFill>
                  <a:schemeClr val="bg1"/>
                </a:solidFill>
              </a:rPr>
              <a:t>We will enjoy eternal life.</a:t>
            </a:r>
          </a:p>
          <a:p>
            <a:pPr marL="285750" indent="-285750">
              <a:buFont typeface="Arial" panose="020B0604020202020204" pitchFamily="34" charset="0"/>
              <a:buChar char="•"/>
            </a:pPr>
            <a:r>
              <a:rPr lang="en-US" sz="4000" dirty="0">
                <a:solidFill>
                  <a:schemeClr val="bg1"/>
                </a:solidFill>
              </a:rPr>
              <a:t>Victory over death!</a:t>
            </a:r>
          </a:p>
        </p:txBody>
      </p:sp>
      <p:sp>
        <p:nvSpPr>
          <p:cNvPr id="3" name="Rectangle 2">
            <a:extLst>
              <a:ext uri="{FF2B5EF4-FFF2-40B4-BE49-F238E27FC236}">
                <a16:creationId xmlns:a16="http://schemas.microsoft.com/office/drawing/2014/main" xmlns="" id="{056E552E-B822-4EBE-C0F8-420A741FD387}"/>
              </a:ext>
            </a:extLst>
          </p:cNvPr>
          <p:cNvSpPr/>
          <p:nvPr/>
        </p:nvSpPr>
        <p:spPr>
          <a:xfrm>
            <a:off x="141510" y="125053"/>
            <a:ext cx="11919863" cy="2545576"/>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(1 Cor.</a:t>
            </a:r>
            <a:r>
              <a:rPr kumimoji="0" lang="en-US" sz="4800" b="0" i="0" u="none" strike="noStrike" kern="1200" cap="none" spc="0" normalizeH="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 15:56-57</a:t>
            </a:r>
            <a:r>
              <a:rPr lang="en-US" sz="4800" dirty="0">
                <a:solidFill>
                  <a:prstClr val="white"/>
                </a:solidFill>
                <a:effectLst>
                  <a:outerShdw blurRad="38100" dist="38100" dir="2700000" algn="tl">
                    <a:srgbClr val="000000">
                      <a:alpha val="43137"/>
                    </a:srgbClr>
                  </a:outerShdw>
                </a:effectLst>
              </a:rPr>
              <a:t>) The sting of death is sin, and the power of sin is the law. But thanks be to God, who gives us the </a:t>
            </a:r>
            <a:r>
              <a:rPr lang="en-US" sz="4800" b="1" u="sng" dirty="0">
                <a:solidFill>
                  <a:prstClr val="white"/>
                </a:solidFill>
                <a:effectLst>
                  <a:outerShdw blurRad="38100" dist="38100" dir="2700000" algn="tl">
                    <a:srgbClr val="000000">
                      <a:alpha val="43137"/>
                    </a:srgbClr>
                  </a:outerShdw>
                </a:effectLst>
              </a:rPr>
              <a:t>victory through our Lord Jesus Christ</a:t>
            </a:r>
            <a:r>
              <a:rPr lang="en-US" sz="4800" b="1" dirty="0">
                <a:solidFill>
                  <a:prstClr val="white"/>
                </a:solidFill>
                <a:effectLst>
                  <a:outerShdw blurRad="38100" dist="38100" dir="2700000" algn="tl">
                    <a:srgbClr val="000000">
                      <a:alpha val="43137"/>
                    </a:srgbClr>
                  </a:outerShdw>
                </a:effectLst>
              </a:rPr>
              <a:t>!</a:t>
            </a:r>
            <a:endParaRPr kumimoji="0" 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ndParaRPr>
          </a:p>
        </p:txBody>
      </p:sp>
    </p:spTree>
    <p:extLst>
      <p:ext uri="{BB962C8B-B14F-4D97-AF65-F5344CB8AC3E}">
        <p14:creationId xmlns:p14="http://schemas.microsoft.com/office/powerpoint/2010/main" val="3379027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500"/>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fad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500"/>
                                        <p:tgtEl>
                                          <p:spTgt spid="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500"/>
                                        <p:tgtEl>
                                          <p:spTgt spid="2">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6"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strips(downRight)">
                                      <p:cBhvr>
                                        <p:cTn id="3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4A7CCCAA-D647-2181-E889-3C7655DB6B2E}"/>
              </a:ext>
            </a:extLst>
          </p:cNvPr>
          <p:cNvSpPr txBox="1"/>
          <p:nvPr/>
        </p:nvSpPr>
        <p:spPr>
          <a:xfrm>
            <a:off x="250371" y="1099457"/>
            <a:ext cx="11702143" cy="3046988"/>
          </a:xfrm>
          <a:prstGeom prst="rect">
            <a:avLst/>
          </a:prstGeom>
          <a:noFill/>
        </p:spPr>
        <p:txBody>
          <a:bodyPr wrap="square" rtlCol="0">
            <a:spAutoFit/>
          </a:bodyPr>
          <a:lstStyle/>
          <a:p>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(Rev.2:11) The one who has an ear had better hear what the Spirit says to the churches</a:t>
            </a:r>
            <a:r>
              <a:rPr kumimoji="0" lang="en-US" sz="4800" i="0"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a:t>
            </a:r>
            <a:r>
              <a:rPr kumimoji="0" lang="en-US" sz="4800" b="1" i="0"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 The one who overcomes will in no way be harmed by the second death</a:t>
            </a: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a:t>
            </a:r>
          </a:p>
        </p:txBody>
      </p:sp>
      <p:sp>
        <p:nvSpPr>
          <p:cNvPr id="2" name="Rectangle 1">
            <a:extLst>
              <a:ext uri="{FF2B5EF4-FFF2-40B4-BE49-F238E27FC236}">
                <a16:creationId xmlns:a16="http://schemas.microsoft.com/office/drawing/2014/main" xmlns="" id="{5E2B47BC-5F8D-BCD4-BD12-35D36DFF7BF0}"/>
              </a:ext>
            </a:extLst>
          </p:cNvPr>
          <p:cNvSpPr/>
          <p:nvPr/>
        </p:nvSpPr>
        <p:spPr>
          <a:xfrm>
            <a:off x="5007432" y="4034973"/>
            <a:ext cx="7024914" cy="2735943"/>
          </a:xfrm>
          <a:prstGeom prst="rect">
            <a:avLst/>
          </a:prstGeom>
          <a:solidFill>
            <a:schemeClr val="bg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4000" dirty="0">
                <a:solidFill>
                  <a:schemeClr val="bg1"/>
                </a:solidFill>
              </a:rPr>
              <a:t>Free from the sentence of Hell.</a:t>
            </a:r>
          </a:p>
          <a:p>
            <a:pPr marL="285750" indent="-285750">
              <a:buFont typeface="Arial" panose="020B0604020202020204" pitchFamily="34" charset="0"/>
              <a:buChar char="•"/>
            </a:pPr>
            <a:r>
              <a:rPr lang="en-US" sz="4000" dirty="0">
                <a:solidFill>
                  <a:schemeClr val="bg1"/>
                </a:solidFill>
              </a:rPr>
              <a:t>Reunited with our Creator.</a:t>
            </a:r>
          </a:p>
          <a:p>
            <a:pPr marL="285750" indent="-285750">
              <a:buFont typeface="Arial" panose="020B0604020202020204" pitchFamily="34" charset="0"/>
              <a:buChar char="•"/>
            </a:pPr>
            <a:r>
              <a:rPr lang="en-US" sz="4000" dirty="0">
                <a:solidFill>
                  <a:schemeClr val="bg1"/>
                </a:solidFill>
              </a:rPr>
              <a:t>Free from the possibility of harm, pain, sickness, death.</a:t>
            </a:r>
          </a:p>
        </p:txBody>
      </p:sp>
      <p:sp>
        <p:nvSpPr>
          <p:cNvPr id="3" name="Rectangle 2">
            <a:extLst>
              <a:ext uri="{FF2B5EF4-FFF2-40B4-BE49-F238E27FC236}">
                <a16:creationId xmlns:a16="http://schemas.microsoft.com/office/drawing/2014/main" xmlns="" id="{B22EF902-8ABA-31A9-7B66-05F54A3BBEBF}"/>
              </a:ext>
            </a:extLst>
          </p:cNvPr>
          <p:cNvSpPr/>
          <p:nvPr/>
        </p:nvSpPr>
        <p:spPr>
          <a:xfrm>
            <a:off x="141510" y="125053"/>
            <a:ext cx="11919863" cy="3793804"/>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(Rev. 21:3-4</a:t>
            </a:r>
            <a:r>
              <a:rPr lang="en-US" sz="4800" dirty="0">
                <a:solidFill>
                  <a:prstClr val="white"/>
                </a:solidFill>
                <a:effectLst>
                  <a:outerShdw blurRad="38100" dist="38100" dir="2700000" algn="tl">
                    <a:srgbClr val="000000">
                      <a:alpha val="43137"/>
                    </a:srgbClr>
                  </a:outerShdw>
                </a:effectLst>
              </a:rPr>
              <a:t>) He will live among them, and they will be his people, and God himself will be with them. He will wipe away every tear from their eyes, and death will not exist any more—or mourning, or crying, or pain, for the former things have ceased to exist.</a:t>
            </a:r>
            <a:endParaRPr kumimoji="0" 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ndParaRPr>
          </a:p>
        </p:txBody>
      </p:sp>
      <p:sp>
        <p:nvSpPr>
          <p:cNvPr id="5" name="Rounded Rectangle 4">
            <a:extLst>
              <a:ext uri="{FF2B5EF4-FFF2-40B4-BE49-F238E27FC236}">
                <a16:creationId xmlns:a16="http://schemas.microsoft.com/office/drawing/2014/main" xmlns="" id="{9E5EB8AA-C00B-57A0-48EB-795624C150B6}"/>
              </a:ext>
            </a:extLst>
          </p:cNvPr>
          <p:cNvSpPr/>
          <p:nvPr/>
        </p:nvSpPr>
        <p:spPr>
          <a:xfrm>
            <a:off x="250371" y="3568701"/>
            <a:ext cx="7228115" cy="1999342"/>
          </a:xfrm>
          <a:prstGeom prst="round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70000"/>
              </a:lnSpc>
            </a:pPr>
            <a:r>
              <a:rPr lang="en-US" sz="5400" dirty="0">
                <a:effectLst>
                  <a:outerShdw blurRad="38100" dist="38100" dir="2700000" algn="tl">
                    <a:srgbClr val="000000">
                      <a:alpha val="43137"/>
                    </a:srgbClr>
                  </a:outerShdw>
                </a:effectLst>
              </a:rPr>
              <a:t>No room for controlling fears with this in perspective.</a:t>
            </a:r>
          </a:p>
        </p:txBody>
      </p:sp>
    </p:spTree>
    <p:extLst>
      <p:ext uri="{BB962C8B-B14F-4D97-AF65-F5344CB8AC3E}">
        <p14:creationId xmlns:p14="http://schemas.microsoft.com/office/powerpoint/2010/main" val="4183003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500"/>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fad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500"/>
                                        <p:tgtEl>
                                          <p:spTgt spid="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6"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strips(downRight)">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4A7CCCAA-D647-2181-E889-3C7655DB6B2E}"/>
              </a:ext>
            </a:extLst>
          </p:cNvPr>
          <p:cNvSpPr txBox="1"/>
          <p:nvPr/>
        </p:nvSpPr>
        <p:spPr>
          <a:xfrm>
            <a:off x="244928" y="797510"/>
            <a:ext cx="11702143" cy="5262979"/>
          </a:xfrm>
          <a:prstGeom prst="rect">
            <a:avLst/>
          </a:prstGeom>
          <a:noFill/>
        </p:spPr>
        <p:txBody>
          <a:bodyPr wrap="square" rtlCol="0">
            <a:spAutoFit/>
          </a:bodyPr>
          <a:lstStyle/>
          <a:p>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(Rev.2:17) The one who has an ear had better hear what the Spirit says to the churches. </a:t>
            </a:r>
            <a:r>
              <a:rPr kumimoji="0" lang="en-US" sz="4800" b="1" i="0"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To the one who overcomes, I will give him some of the hidden manna</a:t>
            </a: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 </a:t>
            </a:r>
            <a:r>
              <a:rPr kumimoji="0" lang="en-US" sz="4800" b="0" i="0" u="none" strike="noStrike" kern="1200" cap="none" spc="0" normalizeH="0" baseline="0" noProof="0" dirty="0">
                <a:ln>
                  <a:noFill/>
                </a:ln>
                <a:solidFill>
                  <a:schemeClr val="accent1"/>
                </a:solidFill>
                <a:effectLst>
                  <a:outerShdw blurRad="38100" dist="38100" dir="2700000" algn="tl">
                    <a:srgbClr val="000000">
                      <a:alpha val="43137"/>
                    </a:srgbClr>
                  </a:outerShdw>
                </a:effectLst>
                <a:uLnTx/>
                <a:uFillTx/>
                <a:latin typeface="Gill Sans Nova"/>
                <a:ea typeface="+mn-ea"/>
                <a:cs typeface="+mn-cs"/>
              </a:rPr>
              <a:t>and I will give him a white stone, and on that stone will be written a new name that no one can understand except the one who receives it.’ </a:t>
            </a:r>
          </a:p>
        </p:txBody>
      </p:sp>
      <p:sp>
        <p:nvSpPr>
          <p:cNvPr id="2" name="Rectangle 1">
            <a:extLst>
              <a:ext uri="{FF2B5EF4-FFF2-40B4-BE49-F238E27FC236}">
                <a16:creationId xmlns:a16="http://schemas.microsoft.com/office/drawing/2014/main" xmlns="" id="{FB2E5416-DC32-4CE1-20C3-A88A288ED924}"/>
              </a:ext>
            </a:extLst>
          </p:cNvPr>
          <p:cNvSpPr/>
          <p:nvPr/>
        </p:nvSpPr>
        <p:spPr>
          <a:xfrm>
            <a:off x="1420585" y="4082143"/>
            <a:ext cx="10611761" cy="2103930"/>
          </a:xfrm>
          <a:prstGeom prst="rect">
            <a:avLst/>
          </a:prstGeom>
          <a:solidFill>
            <a:schemeClr val="bg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nSpc>
                <a:spcPct val="87000"/>
              </a:lnSpc>
              <a:buFont typeface="Arial" panose="020B0604020202020204" pitchFamily="34" charset="0"/>
              <a:buChar char="•"/>
            </a:pPr>
            <a:r>
              <a:rPr lang="en-US" sz="4000" smtClean="0">
                <a:solidFill>
                  <a:schemeClr val="bg1"/>
                </a:solidFill>
              </a:rPr>
              <a:t>Manna </a:t>
            </a:r>
            <a:r>
              <a:rPr lang="en-US" sz="4000" dirty="0">
                <a:solidFill>
                  <a:schemeClr val="bg1"/>
                </a:solidFill>
              </a:rPr>
              <a:t>was total nutritional provision from God.</a:t>
            </a:r>
          </a:p>
          <a:p>
            <a:pPr marL="285750" indent="-285750">
              <a:lnSpc>
                <a:spcPct val="87000"/>
              </a:lnSpc>
              <a:buFont typeface="Arial" panose="020B0604020202020204" pitchFamily="34" charset="0"/>
              <a:buChar char="•"/>
            </a:pPr>
            <a:r>
              <a:rPr lang="en-US" sz="4000" dirty="0">
                <a:solidFill>
                  <a:schemeClr val="bg1"/>
                </a:solidFill>
              </a:rPr>
              <a:t>Jesus has promised to fully meet all of our needs.</a:t>
            </a:r>
          </a:p>
          <a:p>
            <a:pPr marL="1200150" lvl="2" indent="-285750">
              <a:lnSpc>
                <a:spcPct val="87000"/>
              </a:lnSpc>
              <a:buFont typeface="Arial" panose="020B0604020202020204" pitchFamily="34" charset="0"/>
              <a:buChar char="•"/>
            </a:pPr>
            <a:r>
              <a:rPr lang="en-US" sz="4000" dirty="0">
                <a:solidFill>
                  <a:schemeClr val="bg1"/>
                </a:solidFill>
              </a:rPr>
              <a:t>Why do we so often doubt this?</a:t>
            </a:r>
          </a:p>
        </p:txBody>
      </p:sp>
      <p:sp>
        <p:nvSpPr>
          <p:cNvPr id="3" name="Rectangle 2">
            <a:extLst>
              <a:ext uri="{FF2B5EF4-FFF2-40B4-BE49-F238E27FC236}">
                <a16:creationId xmlns:a16="http://schemas.microsoft.com/office/drawing/2014/main" xmlns="" id="{25402856-C3CA-FE44-B7AA-BEAF8D2E6705}"/>
              </a:ext>
            </a:extLst>
          </p:cNvPr>
          <p:cNvSpPr/>
          <p:nvPr/>
        </p:nvSpPr>
        <p:spPr>
          <a:xfrm>
            <a:off x="112483" y="149412"/>
            <a:ext cx="11919863" cy="1526698"/>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4800" dirty="0">
                <a:solidFill>
                  <a:prstClr val="white"/>
                </a:solidFill>
                <a:effectLst>
                  <a:outerShdw blurRad="38100" dist="38100" dir="2700000" algn="tl">
                    <a:srgbClr val="000000">
                      <a:alpha val="43137"/>
                    </a:srgbClr>
                  </a:outerShdw>
                </a:effectLst>
              </a:rPr>
              <a:t>(Jn.6:35) I am the bread of life. </a:t>
            </a:r>
            <a:r>
              <a:rPr lang="en-US" sz="4800" b="1" u="sng" dirty="0">
                <a:solidFill>
                  <a:prstClr val="white"/>
                </a:solidFill>
                <a:effectLst>
                  <a:outerShdw blurRad="38100" dist="38100" dir="2700000" algn="tl">
                    <a:srgbClr val="000000">
                      <a:alpha val="43137"/>
                    </a:srgbClr>
                  </a:outerShdw>
                </a:effectLst>
              </a:rPr>
              <a:t>The one who comes to me will never go hungry</a:t>
            </a:r>
          </a:p>
        </p:txBody>
      </p:sp>
    </p:spTree>
    <p:extLst>
      <p:ext uri="{BB962C8B-B14F-4D97-AF65-F5344CB8AC3E}">
        <p14:creationId xmlns:p14="http://schemas.microsoft.com/office/powerpoint/2010/main" val="2231908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500"/>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fad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500"/>
                                        <p:tgtEl>
                                          <p:spTgt spid="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6"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strips(downRight)">
                                      <p:cBhvr>
                                        <p:cTn id="2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4A7CCCAA-D647-2181-E889-3C7655DB6B2E}"/>
              </a:ext>
            </a:extLst>
          </p:cNvPr>
          <p:cNvSpPr txBox="1"/>
          <p:nvPr/>
        </p:nvSpPr>
        <p:spPr>
          <a:xfrm>
            <a:off x="244928" y="798301"/>
            <a:ext cx="11702143" cy="60016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(Rev.2:17) </a:t>
            </a:r>
            <a:r>
              <a:rPr kumimoji="0" lang="en-US" sz="4800" b="0" i="0" u="none" strike="noStrike" kern="1200" cap="none" spc="0" normalizeH="0" baseline="0" noProof="0" dirty="0">
                <a:ln>
                  <a:noFill/>
                </a:ln>
                <a:solidFill>
                  <a:schemeClr val="accent1"/>
                </a:solidFill>
                <a:effectLst>
                  <a:outerShdw blurRad="38100" dist="38100" dir="2700000" algn="tl">
                    <a:srgbClr val="000000">
                      <a:alpha val="43137"/>
                    </a:srgbClr>
                  </a:outerShdw>
                </a:effectLst>
                <a:uLnTx/>
                <a:uFillTx/>
                <a:latin typeface="Gill Sans Nova"/>
                <a:ea typeface="+mn-ea"/>
                <a:cs typeface="+mn-cs"/>
              </a:rPr>
              <a:t>The one who has an ear had better hear what the Spirit says to the churches. </a:t>
            </a:r>
            <a:r>
              <a:rPr kumimoji="0" lang="en-US" sz="4800" i="0" strike="noStrike" kern="1200" cap="none" spc="0" normalizeH="0" baseline="0" noProof="0" dirty="0">
                <a:ln>
                  <a:noFill/>
                </a:ln>
                <a:solidFill>
                  <a:schemeClr val="accent1"/>
                </a:solidFill>
                <a:effectLst>
                  <a:outerShdw blurRad="38100" dist="38100" dir="2700000" algn="tl">
                    <a:srgbClr val="000000">
                      <a:alpha val="43137"/>
                    </a:srgbClr>
                  </a:outerShdw>
                </a:effectLst>
                <a:uLnTx/>
                <a:uFillTx/>
                <a:latin typeface="Gill Sans Nova"/>
                <a:ea typeface="+mn-ea"/>
                <a:cs typeface="+mn-cs"/>
              </a:rPr>
              <a:t>To the one who overcomes, I will give him some of the hidden manna,</a:t>
            </a:r>
            <a:r>
              <a:rPr kumimoji="0" lang="en-US" sz="4800" b="0" i="0" u="none" strike="noStrike" kern="1200" cap="none" spc="0" normalizeH="0" baseline="0" noProof="0" dirty="0">
                <a:ln>
                  <a:noFill/>
                </a:ln>
                <a:solidFill>
                  <a:schemeClr val="accent1"/>
                </a:solidFill>
                <a:effectLst>
                  <a:outerShdw blurRad="38100" dist="38100" dir="2700000" algn="tl">
                    <a:srgbClr val="000000">
                      <a:alpha val="43137"/>
                    </a:srgbClr>
                  </a:outerShdw>
                </a:effectLst>
                <a:uLnTx/>
                <a:uFillTx/>
                <a:latin typeface="Gill Sans Nova"/>
                <a:ea typeface="+mn-ea"/>
                <a:cs typeface="+mn-cs"/>
              </a:rPr>
              <a:t> and </a:t>
            </a:r>
            <a:r>
              <a:rPr kumimoji="0" lang="en-US" sz="4800" b="1" i="0"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I will give him a white stone, and on that stone will be written a new name that no one can understand except the one who receives it</a:t>
            </a:r>
            <a:r>
              <a:rPr kumimoji="0" lang="en-US" sz="4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Nova"/>
                <a:ea typeface="+mn-ea"/>
                <a:cs typeface="+mn-cs"/>
              </a:rPr>
              <a:t>.’ </a:t>
            </a:r>
          </a:p>
        </p:txBody>
      </p:sp>
      <p:sp>
        <p:nvSpPr>
          <p:cNvPr id="2" name="Rectangle 1">
            <a:extLst>
              <a:ext uri="{FF2B5EF4-FFF2-40B4-BE49-F238E27FC236}">
                <a16:creationId xmlns:a16="http://schemas.microsoft.com/office/drawing/2014/main" xmlns="" id="{FB2E5416-DC32-4CE1-20C3-A88A288ED924}"/>
              </a:ext>
            </a:extLst>
          </p:cNvPr>
          <p:cNvSpPr/>
          <p:nvPr/>
        </p:nvSpPr>
        <p:spPr>
          <a:xfrm>
            <a:off x="87082" y="58056"/>
            <a:ext cx="10769603" cy="3251200"/>
          </a:xfrm>
          <a:prstGeom prst="rect">
            <a:avLst/>
          </a:prstGeom>
          <a:solidFill>
            <a:schemeClr val="bg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87000"/>
              </a:lnSpc>
              <a:spcBef>
                <a:spcPts val="0"/>
              </a:spcBef>
              <a:spcAft>
                <a:spcPts val="0"/>
              </a:spcAft>
              <a:buClrTx/>
              <a:buSzTx/>
              <a:buFont typeface="Arial" panose="020B0604020202020204" pitchFamily="34" charset="0"/>
              <a:buChar char="•"/>
              <a:tabLst/>
              <a:defRPr/>
            </a:pPr>
            <a:r>
              <a:rPr lang="en-US" sz="4000" dirty="0">
                <a:solidFill>
                  <a:srgbClr val="000000"/>
                </a:solidFill>
                <a:latin typeface="Gill Sans Nova"/>
              </a:rPr>
              <a:t>Custom in</a:t>
            </a:r>
            <a:r>
              <a:rPr kumimoji="0" lang="en-US" sz="4000" b="0" i="0" u="none" strike="noStrike" kern="1200" cap="none" spc="0" normalizeH="0" baseline="0" noProof="0" dirty="0">
                <a:ln>
                  <a:noFill/>
                </a:ln>
                <a:solidFill>
                  <a:srgbClr val="000000"/>
                </a:solidFill>
                <a:effectLst/>
                <a:uLnTx/>
                <a:uFillTx/>
                <a:latin typeface="Gill Sans Nova"/>
                <a:ea typeface="+mn-ea"/>
                <a:cs typeface="+mn-cs"/>
              </a:rPr>
              <a:t> Ancient Rome</a:t>
            </a:r>
            <a:r>
              <a:rPr kumimoji="0" lang="en-US" sz="4000" b="0" i="0" u="none" strike="noStrike" kern="1200" cap="none" spc="0" normalizeH="0" noProof="0" dirty="0">
                <a:ln>
                  <a:noFill/>
                </a:ln>
                <a:solidFill>
                  <a:srgbClr val="000000"/>
                </a:solidFill>
                <a:effectLst/>
                <a:uLnTx/>
                <a:uFillTx/>
                <a:latin typeface="Gill Sans Nova"/>
                <a:ea typeface="+mn-ea"/>
                <a:cs typeface="+mn-cs"/>
              </a:rPr>
              <a:t> to give “ticket” to the victor to gain admission to a special feast.</a:t>
            </a:r>
          </a:p>
          <a:p>
            <a:pPr marL="285750" indent="-285750">
              <a:lnSpc>
                <a:spcPct val="87000"/>
              </a:lnSpc>
              <a:buFont typeface="Arial" panose="020B0604020202020204" pitchFamily="34" charset="0"/>
              <a:buChar char="•"/>
            </a:pPr>
            <a:r>
              <a:rPr lang="en-US" sz="4000" baseline="0" dirty="0">
                <a:solidFill>
                  <a:srgbClr val="000000"/>
                </a:solidFill>
                <a:latin typeface="Gill Sans Nova"/>
              </a:rPr>
              <a:t>New</a:t>
            </a:r>
            <a:r>
              <a:rPr lang="en-US" sz="4000" dirty="0">
                <a:solidFill>
                  <a:srgbClr val="000000"/>
                </a:solidFill>
                <a:latin typeface="Gill Sans Nova"/>
              </a:rPr>
              <a:t> (</a:t>
            </a:r>
            <a:r>
              <a:rPr lang="el-GR" sz="4000" dirty="0">
                <a:solidFill>
                  <a:srgbClr val="000000"/>
                </a:solidFill>
              </a:rPr>
              <a:t>καινός</a:t>
            </a:r>
            <a:r>
              <a:rPr lang="en-US" sz="4000" dirty="0">
                <a:solidFill>
                  <a:srgbClr val="000000"/>
                </a:solidFill>
                <a:latin typeface="Gill Sans Nova"/>
              </a:rPr>
              <a:t>): qualitatively, new in its nature.</a:t>
            </a:r>
          </a:p>
          <a:p>
            <a:pPr marL="285750" indent="-285750">
              <a:lnSpc>
                <a:spcPct val="87000"/>
              </a:lnSpc>
              <a:buFont typeface="Arial" panose="020B0604020202020204" pitchFamily="34" charset="0"/>
              <a:buChar char="•"/>
            </a:pPr>
            <a:r>
              <a:rPr lang="en-US" sz="4000" dirty="0">
                <a:solidFill>
                  <a:srgbClr val="000000"/>
                </a:solidFill>
                <a:latin typeface="Gill Sans Nova"/>
              </a:rPr>
              <a:t>A name carries with it: identity, provenance, prominence, uniqueness &amp; significance.</a:t>
            </a:r>
          </a:p>
          <a:p>
            <a:pPr marL="285750" indent="-285750">
              <a:lnSpc>
                <a:spcPct val="87000"/>
              </a:lnSpc>
              <a:buFont typeface="Arial" panose="020B0604020202020204" pitchFamily="34" charset="0"/>
              <a:buChar char="•"/>
            </a:pPr>
            <a:r>
              <a:rPr lang="en-US" sz="4000" dirty="0">
                <a:solidFill>
                  <a:srgbClr val="000000"/>
                </a:solidFill>
                <a:latin typeface="Gill Sans Nova"/>
              </a:rPr>
              <a:t>In this case likely </a:t>
            </a:r>
            <a:r>
              <a:rPr lang="en-US" sz="4000" i="1" dirty="0">
                <a:solidFill>
                  <a:srgbClr val="000000"/>
                </a:solidFill>
                <a:latin typeface="Gill Sans Nova"/>
              </a:rPr>
              <a:t>belonging </a:t>
            </a:r>
            <a:r>
              <a:rPr lang="en-US" sz="4000" dirty="0">
                <a:solidFill>
                  <a:srgbClr val="000000"/>
                </a:solidFill>
                <a:latin typeface="Gill Sans Nova"/>
              </a:rPr>
              <a:t>and</a:t>
            </a:r>
            <a:r>
              <a:rPr lang="en-US" sz="4000" i="1" dirty="0">
                <a:solidFill>
                  <a:srgbClr val="000000"/>
                </a:solidFill>
                <a:latin typeface="Gill Sans Nova"/>
              </a:rPr>
              <a:t> security.</a:t>
            </a:r>
            <a:r>
              <a:rPr lang="en-US" sz="4000" dirty="0">
                <a:solidFill>
                  <a:srgbClr val="000000"/>
                </a:solidFill>
                <a:latin typeface="Gill Sans Nova"/>
              </a:rPr>
              <a:t> </a:t>
            </a:r>
            <a:endParaRPr lang="el-GR" sz="4000" dirty="0">
              <a:solidFill>
                <a:srgbClr val="000000"/>
              </a:solidFill>
            </a:endParaRPr>
          </a:p>
        </p:txBody>
      </p:sp>
      <p:sp>
        <p:nvSpPr>
          <p:cNvPr id="3" name="Rounded Rectangle 2">
            <a:extLst>
              <a:ext uri="{FF2B5EF4-FFF2-40B4-BE49-F238E27FC236}">
                <a16:creationId xmlns:a16="http://schemas.microsoft.com/office/drawing/2014/main" xmlns="" id="{D0E86A78-B2B4-2CDC-5D64-BF6D81341276}"/>
              </a:ext>
            </a:extLst>
          </p:cNvPr>
          <p:cNvSpPr/>
          <p:nvPr/>
        </p:nvSpPr>
        <p:spPr>
          <a:xfrm>
            <a:off x="4775199" y="4582231"/>
            <a:ext cx="7171872" cy="1946230"/>
          </a:xfrm>
          <a:prstGeom prst="round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70000"/>
              </a:lnSpc>
            </a:pPr>
            <a:r>
              <a:rPr lang="en-US" sz="4800" dirty="0">
                <a:effectLst>
                  <a:outerShdw blurRad="38100" dist="38100" dir="2700000" algn="tl">
                    <a:srgbClr val="000000">
                      <a:alpha val="43137"/>
                    </a:srgbClr>
                  </a:outerShdw>
                </a:effectLst>
              </a:rPr>
              <a:t>How could we ever believe that our worth to God is anything less than </a:t>
            </a:r>
            <a:r>
              <a:rPr lang="en-US" sz="4800" i="1" dirty="0">
                <a:effectLst>
                  <a:outerShdw blurRad="38100" dist="38100" dir="2700000" algn="tl">
                    <a:srgbClr val="000000">
                      <a:alpha val="43137"/>
                    </a:srgbClr>
                  </a:outerShdw>
                </a:effectLst>
              </a:rPr>
              <a:t>priceless!</a:t>
            </a:r>
            <a:endParaRPr lang="en-US" sz="4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93959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500"/>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fad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500"/>
                                        <p:tgtEl>
                                          <p:spTgt spid="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500"/>
                                        <p:tgtEl>
                                          <p:spTgt spid="2">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theme/theme1.xml><?xml version="1.0" encoding="utf-8"?>
<a:theme xmlns:a="http://schemas.openxmlformats.org/drawingml/2006/main" name="TropicVTI">
  <a:themeElements>
    <a:clrScheme name="Tropic">
      <a:dk1>
        <a:srgbClr val="000000"/>
      </a:dk1>
      <a:lt1>
        <a:sysClr val="window" lastClr="FFFFFF"/>
      </a:lt1>
      <a:dk2>
        <a:srgbClr val="09392F"/>
      </a:dk2>
      <a:lt2>
        <a:srgbClr val="ECF0F0"/>
      </a:lt2>
      <a:accent1>
        <a:srgbClr val="1EBE9B"/>
      </a:accent1>
      <a:accent2>
        <a:srgbClr val="FD7C7C"/>
      </a:accent2>
      <a:accent3>
        <a:srgbClr val="7DA8B5"/>
      </a:accent3>
      <a:accent4>
        <a:srgbClr val="168E74"/>
      </a:accent4>
      <a:accent5>
        <a:srgbClr val="FB7365"/>
      </a:accent5>
      <a:accent6>
        <a:srgbClr val="D39B17"/>
      </a:accent6>
      <a:hlink>
        <a:srgbClr val="EF08F7"/>
      </a:hlink>
      <a:folHlink>
        <a:srgbClr val="8477FE"/>
      </a:folHlink>
    </a:clrScheme>
    <a:fontScheme name="Tropic">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opicVTI" id="{DE8751F2-0439-4D1D-A674-AFC241C9701D}" vid="{C41D9140-98E0-4A26-97C4-97FDCB8D6E0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1969</Words>
  <Application>Microsoft Office PowerPoint</Application>
  <PresentationFormat>Widescreen</PresentationFormat>
  <Paragraphs>99</Paragraphs>
  <Slides>19</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Aptos</vt:lpstr>
      <vt:lpstr>Arial</vt:lpstr>
      <vt:lpstr>Gill Sans Nova</vt:lpstr>
      <vt:lpstr>Wingdings</vt:lpstr>
      <vt:lpstr>TropicVTI</vt:lpstr>
      <vt:lpstr>The Promise of Victory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Promise of Victory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2024-05-01T12:24:38Z</dcterms:created>
  <dcterms:modified xsi:type="dcterms:W3CDTF">2024-05-01T12:25:34Z</dcterms:modified>
</cp:coreProperties>
</file>