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5" r:id="rId4"/>
    <p:sldMasterId id="2147483682" r:id="rId5"/>
  </p:sldMasterIdLst>
  <p:notesMasterIdLst>
    <p:notesMasterId r:id="rId52"/>
  </p:notesMasterIdLst>
  <p:sldIdLst>
    <p:sldId id="256" r:id="rId6"/>
    <p:sldId id="264" r:id="rId7"/>
    <p:sldId id="301" r:id="rId8"/>
    <p:sldId id="302" r:id="rId9"/>
    <p:sldId id="303" r:id="rId10"/>
    <p:sldId id="309" r:id="rId11"/>
    <p:sldId id="310" r:id="rId12"/>
    <p:sldId id="311" r:id="rId13"/>
    <p:sldId id="312" r:id="rId14"/>
    <p:sldId id="313" r:id="rId15"/>
    <p:sldId id="314" r:id="rId16"/>
    <p:sldId id="315" r:id="rId17"/>
    <p:sldId id="316" r:id="rId18"/>
    <p:sldId id="318" r:id="rId19"/>
    <p:sldId id="319" r:id="rId20"/>
    <p:sldId id="343" r:id="rId21"/>
    <p:sldId id="320" r:id="rId22"/>
    <p:sldId id="321" r:id="rId23"/>
    <p:sldId id="322" r:id="rId24"/>
    <p:sldId id="323" r:id="rId25"/>
    <p:sldId id="317" r:id="rId26"/>
    <p:sldId id="308" r:id="rId27"/>
    <p:sldId id="324" r:id="rId28"/>
    <p:sldId id="325" r:id="rId29"/>
    <p:sldId id="326" r:id="rId30"/>
    <p:sldId id="327" r:id="rId31"/>
    <p:sldId id="328" r:id="rId32"/>
    <p:sldId id="329" r:id="rId33"/>
    <p:sldId id="330" r:id="rId34"/>
    <p:sldId id="331" r:id="rId35"/>
    <p:sldId id="332" r:id="rId36"/>
    <p:sldId id="333" r:id="rId37"/>
    <p:sldId id="304" r:id="rId38"/>
    <p:sldId id="334" r:id="rId39"/>
    <p:sldId id="307" r:id="rId40"/>
    <p:sldId id="335" r:id="rId41"/>
    <p:sldId id="342" r:id="rId42"/>
    <p:sldId id="336" r:id="rId43"/>
    <p:sldId id="305" r:id="rId44"/>
    <p:sldId id="337" r:id="rId45"/>
    <p:sldId id="338" r:id="rId46"/>
    <p:sldId id="339" r:id="rId47"/>
    <p:sldId id="306" r:id="rId48"/>
    <p:sldId id="341" r:id="rId49"/>
    <p:sldId id="340" r:id="rId50"/>
    <p:sldId id="300" r:id="rId5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Ryan Lowery" initials="RL" lastIdx="1" clrIdx="0">
    <p:extLst>
      <p:ext uri="{19B8F6BF-5375-455C-9EA6-DF929625EA0E}">
        <p15:presenceInfo xmlns:p15="http://schemas.microsoft.com/office/powerpoint/2012/main" userId="Ryan Lowery"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97338E3-997B-4AD0-9966-8D6A7B635AD2}" v="67" dt="2025-03-09T11:53:41.41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7" d="100"/>
          <a:sy n="67" d="100"/>
        </p:scale>
        <p:origin x="644" y="5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openxmlformats.org/officeDocument/2006/relationships/slide" Target="slides/slide34.xml"/><Relationship Id="rId21" Type="http://schemas.openxmlformats.org/officeDocument/2006/relationships/slide" Target="slides/slide16.xml"/><Relationship Id="rId34" Type="http://schemas.openxmlformats.org/officeDocument/2006/relationships/slide" Target="slides/slide29.xml"/><Relationship Id="rId42" Type="http://schemas.openxmlformats.org/officeDocument/2006/relationships/slide" Target="slides/slide37.xml"/><Relationship Id="rId47" Type="http://schemas.openxmlformats.org/officeDocument/2006/relationships/slide" Target="slides/slide42.xml"/><Relationship Id="rId50" Type="http://schemas.openxmlformats.org/officeDocument/2006/relationships/slide" Target="slides/slide45.xml"/><Relationship Id="rId55" Type="http://schemas.openxmlformats.org/officeDocument/2006/relationships/viewProps" Target="viewProps.xml"/><Relationship Id="rId7" Type="http://schemas.openxmlformats.org/officeDocument/2006/relationships/slide" Target="slides/slide2.xml"/><Relationship Id="rId2" Type="http://schemas.openxmlformats.org/officeDocument/2006/relationships/customXml" Target="../customXml/item2.xml"/><Relationship Id="rId16" Type="http://schemas.openxmlformats.org/officeDocument/2006/relationships/slide" Target="slides/slide11.xml"/><Relationship Id="rId29" Type="http://schemas.openxmlformats.org/officeDocument/2006/relationships/slide" Target="slides/slide24.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slide" Target="slides/slide32.xml"/><Relationship Id="rId40" Type="http://schemas.openxmlformats.org/officeDocument/2006/relationships/slide" Target="slides/slide35.xml"/><Relationship Id="rId45" Type="http://schemas.openxmlformats.org/officeDocument/2006/relationships/slide" Target="slides/slide40.xml"/><Relationship Id="rId53" Type="http://schemas.openxmlformats.org/officeDocument/2006/relationships/commentAuthors" Target="commentAuthors.xml"/><Relationship Id="rId58" Type="http://schemas.microsoft.com/office/2015/10/relationships/revisionInfo" Target="revisionInfo.xml"/><Relationship Id="rId5" Type="http://schemas.openxmlformats.org/officeDocument/2006/relationships/slideMaster" Target="slideMasters/slideMaster2.xml"/><Relationship Id="rId19" Type="http://schemas.openxmlformats.org/officeDocument/2006/relationships/slide" Target="slides/slide14.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slide" Target="slides/slide30.xml"/><Relationship Id="rId43" Type="http://schemas.openxmlformats.org/officeDocument/2006/relationships/slide" Target="slides/slide38.xml"/><Relationship Id="rId48" Type="http://schemas.openxmlformats.org/officeDocument/2006/relationships/slide" Target="slides/slide43.xml"/><Relationship Id="rId56" Type="http://schemas.openxmlformats.org/officeDocument/2006/relationships/theme" Target="theme/theme1.xml"/><Relationship Id="rId8" Type="http://schemas.openxmlformats.org/officeDocument/2006/relationships/slide" Target="slides/slide3.xml"/><Relationship Id="rId51" Type="http://schemas.openxmlformats.org/officeDocument/2006/relationships/slide" Target="slides/slide46.xml"/><Relationship Id="rId3" Type="http://schemas.openxmlformats.org/officeDocument/2006/relationships/customXml" Target="../customXml/item3.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slide" Target="slides/slide33.xml"/><Relationship Id="rId46" Type="http://schemas.openxmlformats.org/officeDocument/2006/relationships/slide" Target="slides/slide41.xml"/><Relationship Id="rId20" Type="http://schemas.openxmlformats.org/officeDocument/2006/relationships/slide" Target="slides/slide15.xml"/><Relationship Id="rId41" Type="http://schemas.openxmlformats.org/officeDocument/2006/relationships/slide" Target="slides/slide36.xml"/><Relationship Id="rId54"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1.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slide" Target="slides/slide31.xml"/><Relationship Id="rId49" Type="http://schemas.openxmlformats.org/officeDocument/2006/relationships/slide" Target="slides/slide44.xml"/><Relationship Id="rId57" Type="http://schemas.openxmlformats.org/officeDocument/2006/relationships/tableStyles" Target="tableStyles.xml"/><Relationship Id="rId10" Type="http://schemas.openxmlformats.org/officeDocument/2006/relationships/slide" Target="slides/slide5.xml"/><Relationship Id="rId31" Type="http://schemas.openxmlformats.org/officeDocument/2006/relationships/slide" Target="slides/slide26.xml"/><Relationship Id="rId44" Type="http://schemas.openxmlformats.org/officeDocument/2006/relationships/slide" Target="slides/slide39.xml"/><Relationship Id="rId5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E442CB0-2162-437E-8986-EBCAF0190F50}" type="datetimeFigureOut">
              <a:rPr lang="en-US" smtClean="0"/>
              <a:t>3/24/2025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FF5B1B4-C13A-4B10-A2B7-5FB4541B45B4}" type="slidenum">
              <a:rPr lang="en-US" smtClean="0"/>
              <a:t>‹#›</a:t>
            </a:fld>
            <a:endParaRPr lang="en-US"/>
          </a:p>
        </p:txBody>
      </p:sp>
    </p:spTree>
    <p:extLst>
      <p:ext uri="{BB962C8B-B14F-4D97-AF65-F5344CB8AC3E}">
        <p14:creationId xmlns:p14="http://schemas.microsoft.com/office/powerpoint/2010/main" val="13495095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876425" y="1122363"/>
            <a:ext cx="8791575" cy="2387600"/>
          </a:xfrm>
        </p:spPr>
        <p:txBody>
          <a:bodyPr anchor="b">
            <a:normAutofit/>
          </a:bodyPr>
          <a:lstStyle>
            <a:lvl1pPr algn="l">
              <a:defRPr sz="4000">
                <a:latin typeface="Lao UI" panose="020B0502040204020203" pitchFamily="34" charset="0"/>
                <a:cs typeface="Lao UI" panose="020B0502040204020203" pitchFamily="34" charset="0"/>
              </a:defRPr>
            </a:lvl1pPr>
          </a:lstStyle>
          <a:p>
            <a:r>
              <a:rPr lang="en-US"/>
              <a:t>Click to edit Master title style</a:t>
            </a:r>
            <a:endParaRPr lang="en-US" dirty="0"/>
          </a:p>
        </p:txBody>
      </p:sp>
      <p:sp>
        <p:nvSpPr>
          <p:cNvPr id="3" name="Subtitle 2"/>
          <p:cNvSpPr>
            <a:spLocks noGrp="1"/>
          </p:cNvSpPr>
          <p:nvPr>
            <p:ph type="subTitle" idx="1"/>
          </p:nvPr>
        </p:nvSpPr>
        <p:spPr>
          <a:xfrm>
            <a:off x="1876425" y="3602038"/>
            <a:ext cx="8791575" cy="1655762"/>
          </a:xfrm>
        </p:spPr>
        <p:txBody>
          <a:bodyPr>
            <a:normAutofit/>
          </a:bodyPr>
          <a:lstStyle>
            <a:lvl1pPr marL="0" indent="0" algn="l">
              <a:buNone/>
              <a:defRPr sz="2800" cap="all" baseline="0">
                <a:solidFill>
                  <a:srgbClr val="72DB2B"/>
                </a:solidFill>
                <a:latin typeface="Lao UI" panose="020B0502040204020203" pitchFamily="34" charset="0"/>
                <a:cs typeface="Lao UI" panose="020B0502040204020203" pitchFamily="34" charset="0"/>
              </a:defRPr>
            </a:lvl1pPr>
            <a:lvl2pPr marL="457223" indent="0" algn="ctr">
              <a:buNone/>
              <a:defRPr sz="2000"/>
            </a:lvl2pPr>
            <a:lvl3pPr marL="914446" indent="0" algn="ctr">
              <a:buNone/>
              <a:defRPr sz="1800"/>
            </a:lvl3pPr>
            <a:lvl4pPr marL="1371669" indent="0" algn="ctr">
              <a:buNone/>
              <a:defRPr sz="1600"/>
            </a:lvl4pPr>
            <a:lvl5pPr marL="1828891" indent="0" algn="ctr">
              <a:buNone/>
              <a:defRPr sz="1600"/>
            </a:lvl5pPr>
            <a:lvl6pPr marL="2286114" indent="0" algn="ctr">
              <a:buNone/>
              <a:defRPr sz="1600"/>
            </a:lvl6pPr>
            <a:lvl7pPr marL="2743337" indent="0" algn="ctr">
              <a:buNone/>
              <a:defRPr sz="1600"/>
            </a:lvl7pPr>
            <a:lvl8pPr marL="3200560" indent="0" algn="ctr">
              <a:buNone/>
              <a:defRPr sz="1600"/>
            </a:lvl8pPr>
            <a:lvl9pPr marL="3657783" indent="0" algn="ctr">
              <a:buNone/>
              <a:defRPr sz="1600"/>
            </a:lvl9pPr>
          </a:lstStyle>
          <a:p>
            <a:r>
              <a:rPr lang="en-US"/>
              <a:t>Click to edit Master subtitle style</a:t>
            </a:r>
            <a:endParaRPr lang="en-US" dirty="0"/>
          </a:p>
        </p:txBody>
      </p:sp>
    </p:spTree>
    <p:extLst>
      <p:ext uri="{BB962C8B-B14F-4D97-AF65-F5344CB8AC3E}">
        <p14:creationId xmlns:p14="http://schemas.microsoft.com/office/powerpoint/2010/main" val="40223432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1" y="4304665"/>
            <a:ext cx="9912355" cy="819355"/>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41412" y="606426"/>
            <a:ext cx="9912354" cy="3299778"/>
          </a:xfrm>
          <a:prstGeom prst="round2DiagRect">
            <a:avLst>
              <a:gd name="adj1" fmla="val 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3200"/>
            </a:lvl1pPr>
          </a:lstStyle>
          <a:p>
            <a:pPr marL="0" lvl="0" indent="0">
              <a:buNone/>
            </a:pPr>
            <a:r>
              <a:rPr lang="en-US"/>
              <a:t>Click icon to add picture</a:t>
            </a:r>
            <a:endParaRPr lang="en-US" dirty="0"/>
          </a:p>
        </p:txBody>
      </p:sp>
      <p:sp>
        <p:nvSpPr>
          <p:cNvPr id="4" name="Text Placeholder 3"/>
          <p:cNvSpPr>
            <a:spLocks noGrp="1"/>
          </p:cNvSpPr>
          <p:nvPr>
            <p:ph type="body" sz="half" idx="2"/>
          </p:nvPr>
        </p:nvSpPr>
        <p:spPr>
          <a:xfrm>
            <a:off x="1141365" y="5124020"/>
            <a:ext cx="9910859" cy="682472"/>
          </a:xfrm>
        </p:spPr>
        <p:txBody>
          <a:bodyPr>
            <a:normAutofit/>
          </a:bodyPr>
          <a:lstStyle>
            <a:lvl1pPr marL="0" indent="0">
              <a:buNone/>
              <a:defRPr sz="1600">
                <a:solidFill>
                  <a:srgbClr val="72DB2B"/>
                </a:solidFill>
              </a:defRPr>
            </a:lvl1pPr>
            <a:lvl2pPr marL="457223" indent="0">
              <a:buNone/>
              <a:defRPr sz="1400"/>
            </a:lvl2pPr>
            <a:lvl3pPr marL="914446" indent="0">
              <a:buNone/>
              <a:defRPr sz="1200"/>
            </a:lvl3pPr>
            <a:lvl4pPr marL="1371669" indent="0">
              <a:buNone/>
              <a:defRPr sz="1000"/>
            </a:lvl4pPr>
            <a:lvl5pPr marL="1828891" indent="0">
              <a:buNone/>
              <a:defRPr sz="1000"/>
            </a:lvl5pPr>
            <a:lvl6pPr marL="2286114" indent="0">
              <a:buNone/>
              <a:defRPr sz="1000"/>
            </a:lvl6pPr>
            <a:lvl7pPr marL="2743337" indent="0">
              <a:buNone/>
              <a:defRPr sz="1000"/>
            </a:lvl7pPr>
            <a:lvl8pPr marL="3200560" indent="0">
              <a:buNone/>
              <a:defRPr sz="1000"/>
            </a:lvl8pPr>
            <a:lvl9pPr marL="365778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F56377C-396D-4516-A8E6-A7E68094E111}" type="datetimeFigureOut">
              <a:rPr lang="en-US" smtClean="0"/>
              <a:t>3/24/2025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4C9B08A-0439-4A3A-8B0E-A3CEF0DB522E}" type="slidenum">
              <a:rPr lang="en-US" smtClean="0"/>
              <a:t>‹#›</a:t>
            </a:fld>
            <a:endParaRPr lang="en-US"/>
          </a:p>
        </p:txBody>
      </p:sp>
    </p:spTree>
    <p:extLst>
      <p:ext uri="{BB962C8B-B14F-4D97-AF65-F5344CB8AC3E}">
        <p14:creationId xmlns:p14="http://schemas.microsoft.com/office/powerpoint/2010/main" val="24653601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57" y="609600"/>
            <a:ext cx="9905955" cy="3429000"/>
          </a:xfrm>
        </p:spPr>
        <p:txBody>
          <a:bodyPr anchor="ctr">
            <a:normAutofit/>
          </a:bodyPr>
          <a:lstStyle>
            <a:lvl1pPr>
              <a:defRPr sz="3600"/>
            </a:lvl1pPr>
          </a:lstStyle>
          <a:p>
            <a:r>
              <a:rPr lang="en-US"/>
              <a:t>Click to edit Master title style</a:t>
            </a:r>
            <a:endParaRPr lang="en-US" dirty="0"/>
          </a:p>
        </p:txBody>
      </p:sp>
      <p:sp>
        <p:nvSpPr>
          <p:cNvPr id="4" name="Text Placeholder 3"/>
          <p:cNvSpPr>
            <a:spLocks noGrp="1"/>
          </p:cNvSpPr>
          <p:nvPr>
            <p:ph type="body" sz="half" idx="2"/>
          </p:nvPr>
        </p:nvSpPr>
        <p:spPr>
          <a:xfrm>
            <a:off x="1141411" y="4419600"/>
            <a:ext cx="9904459" cy="1371599"/>
          </a:xfrm>
        </p:spPr>
        <p:txBody>
          <a:bodyPr anchor="ctr">
            <a:normAutofit/>
          </a:bodyPr>
          <a:lstStyle>
            <a:lvl1pPr marL="0" indent="0">
              <a:buNone/>
              <a:defRPr sz="1800"/>
            </a:lvl1pPr>
            <a:lvl2pPr marL="457223" indent="0">
              <a:buNone/>
              <a:defRPr sz="1400"/>
            </a:lvl2pPr>
            <a:lvl3pPr marL="914446" indent="0">
              <a:buNone/>
              <a:defRPr sz="1200"/>
            </a:lvl3pPr>
            <a:lvl4pPr marL="1371669" indent="0">
              <a:buNone/>
              <a:defRPr sz="1000"/>
            </a:lvl4pPr>
            <a:lvl5pPr marL="1828891" indent="0">
              <a:buNone/>
              <a:defRPr sz="1000"/>
            </a:lvl5pPr>
            <a:lvl6pPr marL="2286114" indent="0">
              <a:buNone/>
              <a:defRPr sz="1000"/>
            </a:lvl6pPr>
            <a:lvl7pPr marL="2743337" indent="0">
              <a:buNone/>
              <a:defRPr sz="1000"/>
            </a:lvl7pPr>
            <a:lvl8pPr marL="3200560" indent="0">
              <a:buNone/>
              <a:defRPr sz="1000"/>
            </a:lvl8pPr>
            <a:lvl9pPr marL="365778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F56377C-396D-4516-A8E6-A7E68094E111}" type="datetimeFigureOut">
              <a:rPr lang="en-US" smtClean="0"/>
              <a:t>3/24/2025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4C9B08A-0439-4A3A-8B0E-A3CEF0DB522E}" type="slidenum">
              <a:rPr lang="en-US" smtClean="0"/>
              <a:t>‹#›</a:t>
            </a:fld>
            <a:endParaRPr lang="en-US"/>
          </a:p>
        </p:txBody>
      </p:sp>
    </p:spTree>
    <p:extLst>
      <p:ext uri="{BB962C8B-B14F-4D97-AF65-F5344CB8AC3E}">
        <p14:creationId xmlns:p14="http://schemas.microsoft.com/office/powerpoint/2010/main" val="7007052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600"/>
            <a:ext cx="9302752" cy="2748429"/>
          </a:xfrm>
        </p:spPr>
        <p:txBody>
          <a:bodyPr anchor="ctr">
            <a:normAutofit/>
          </a:bodyPr>
          <a:lstStyle>
            <a:lvl1pPr>
              <a:defRPr sz="3600"/>
            </a:lvl1pPr>
          </a:lstStyle>
          <a:p>
            <a:r>
              <a:rPr lang="en-US"/>
              <a:t>Click to edit Master title style</a:t>
            </a:r>
            <a:endParaRPr lang="en-US" dirty="0"/>
          </a:p>
        </p:txBody>
      </p:sp>
      <p:sp>
        <p:nvSpPr>
          <p:cNvPr id="12" name="Text Placeholder 3"/>
          <p:cNvSpPr>
            <a:spLocks noGrp="1"/>
          </p:cNvSpPr>
          <p:nvPr>
            <p:ph type="body" sz="half" idx="13"/>
          </p:nvPr>
        </p:nvSpPr>
        <p:spPr>
          <a:xfrm>
            <a:off x="1720645" y="3365557"/>
            <a:ext cx="8752299" cy="548968"/>
          </a:xfrm>
        </p:spPr>
        <p:txBody>
          <a:bodyPr anchor="t">
            <a:normAutofit/>
          </a:bodyPr>
          <a:lstStyle>
            <a:lvl1pPr marL="0" indent="0">
              <a:buNone/>
              <a:defRPr sz="1400"/>
            </a:lvl1pPr>
            <a:lvl2pPr marL="457223" indent="0">
              <a:buNone/>
              <a:defRPr sz="1400"/>
            </a:lvl2pPr>
            <a:lvl3pPr marL="914446" indent="0">
              <a:buNone/>
              <a:defRPr sz="1200"/>
            </a:lvl3pPr>
            <a:lvl4pPr marL="1371669" indent="0">
              <a:buNone/>
              <a:defRPr sz="1000"/>
            </a:lvl4pPr>
            <a:lvl5pPr marL="1828891" indent="0">
              <a:buNone/>
              <a:defRPr sz="1000"/>
            </a:lvl5pPr>
            <a:lvl6pPr marL="2286114" indent="0">
              <a:buNone/>
              <a:defRPr sz="1000"/>
            </a:lvl6pPr>
            <a:lvl7pPr marL="2743337" indent="0">
              <a:buNone/>
              <a:defRPr sz="1000"/>
            </a:lvl7pPr>
            <a:lvl8pPr marL="3200560" indent="0">
              <a:buNone/>
              <a:defRPr sz="1000"/>
            </a:lvl8pPr>
            <a:lvl9pPr marL="3657783" indent="0">
              <a:buNone/>
              <a:defRPr sz="1000"/>
            </a:lvl9pPr>
          </a:lstStyle>
          <a:p>
            <a:pPr lvl="0"/>
            <a:r>
              <a:rPr lang="en-US"/>
              <a:t>Click to edit Master text styles</a:t>
            </a:r>
          </a:p>
        </p:txBody>
      </p:sp>
      <p:sp>
        <p:nvSpPr>
          <p:cNvPr id="4" name="Text Placeholder 3"/>
          <p:cNvSpPr>
            <a:spLocks noGrp="1"/>
          </p:cNvSpPr>
          <p:nvPr>
            <p:ph type="body" sz="half" idx="2"/>
          </p:nvPr>
        </p:nvSpPr>
        <p:spPr>
          <a:xfrm>
            <a:off x="1141412" y="4309919"/>
            <a:ext cx="9906002" cy="1489496"/>
          </a:xfrm>
        </p:spPr>
        <p:txBody>
          <a:bodyPr anchor="ctr">
            <a:normAutofit/>
          </a:bodyPr>
          <a:lstStyle>
            <a:lvl1pPr marL="0" indent="0">
              <a:buNone/>
              <a:defRPr sz="1800"/>
            </a:lvl1pPr>
            <a:lvl2pPr marL="457223" indent="0">
              <a:buNone/>
              <a:defRPr sz="1400"/>
            </a:lvl2pPr>
            <a:lvl3pPr marL="914446" indent="0">
              <a:buNone/>
              <a:defRPr sz="1200"/>
            </a:lvl3pPr>
            <a:lvl4pPr marL="1371669" indent="0">
              <a:buNone/>
              <a:defRPr sz="1000"/>
            </a:lvl4pPr>
            <a:lvl5pPr marL="1828891" indent="0">
              <a:buNone/>
              <a:defRPr sz="1000"/>
            </a:lvl5pPr>
            <a:lvl6pPr marL="2286114" indent="0">
              <a:buNone/>
              <a:defRPr sz="1000"/>
            </a:lvl6pPr>
            <a:lvl7pPr marL="2743337" indent="0">
              <a:buNone/>
              <a:defRPr sz="1000"/>
            </a:lvl7pPr>
            <a:lvl8pPr marL="3200560" indent="0">
              <a:buNone/>
              <a:defRPr sz="1000"/>
            </a:lvl8pPr>
            <a:lvl9pPr marL="365778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F56377C-396D-4516-A8E6-A7E68094E111}" type="datetimeFigureOut">
              <a:rPr lang="en-US" smtClean="0"/>
              <a:t>3/24/2025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4C9B08A-0439-4A3A-8B0E-A3CEF0DB522E}" type="slidenum">
              <a:rPr lang="en-US" smtClean="0"/>
              <a:t>‹#›</a:t>
            </a:fld>
            <a:endParaRPr lang="en-US"/>
          </a:p>
        </p:txBody>
      </p:sp>
      <p:sp>
        <p:nvSpPr>
          <p:cNvPr id="60" name="TextBox 59"/>
          <p:cNvSpPr txBox="1"/>
          <p:nvPr/>
        </p:nvSpPr>
        <p:spPr>
          <a:xfrm>
            <a:off x="903512" y="73239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61" name="TextBox 60"/>
          <p:cNvSpPr txBox="1"/>
          <p:nvPr/>
        </p:nvSpPr>
        <p:spPr>
          <a:xfrm>
            <a:off x="10537370" y="2764972"/>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228751218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1" y="2134042"/>
            <a:ext cx="9906001" cy="2511835"/>
          </a:xfrm>
        </p:spPr>
        <p:txBody>
          <a:bodyPr anchor="b">
            <a:normAutofit/>
          </a:bodyPr>
          <a:lstStyle>
            <a:lvl1pPr>
              <a:defRPr sz="3600"/>
            </a:lvl1pPr>
          </a:lstStyle>
          <a:p>
            <a:r>
              <a:rPr lang="en-US"/>
              <a:t>Click to edit Master title style</a:t>
            </a:r>
            <a:endParaRPr lang="en-US" dirty="0"/>
          </a:p>
        </p:txBody>
      </p:sp>
      <p:sp>
        <p:nvSpPr>
          <p:cNvPr id="4" name="Text Placeholder 3"/>
          <p:cNvSpPr>
            <a:spLocks noGrp="1"/>
          </p:cNvSpPr>
          <p:nvPr>
            <p:ph type="body" sz="half" idx="2"/>
          </p:nvPr>
        </p:nvSpPr>
        <p:spPr>
          <a:xfrm>
            <a:off x="1141365" y="4657655"/>
            <a:ext cx="9904505" cy="1140644"/>
          </a:xfrm>
        </p:spPr>
        <p:txBody>
          <a:bodyPr anchor="t">
            <a:normAutofit/>
          </a:bodyPr>
          <a:lstStyle>
            <a:lvl1pPr marL="0" indent="0">
              <a:buNone/>
              <a:defRPr sz="1800">
                <a:solidFill>
                  <a:srgbClr val="72DB2B"/>
                </a:solidFill>
              </a:defRPr>
            </a:lvl1pPr>
            <a:lvl2pPr marL="457223" indent="0">
              <a:buNone/>
              <a:defRPr sz="1400"/>
            </a:lvl2pPr>
            <a:lvl3pPr marL="914446" indent="0">
              <a:buNone/>
              <a:defRPr sz="1200"/>
            </a:lvl3pPr>
            <a:lvl4pPr marL="1371669" indent="0">
              <a:buNone/>
              <a:defRPr sz="1000"/>
            </a:lvl4pPr>
            <a:lvl5pPr marL="1828891" indent="0">
              <a:buNone/>
              <a:defRPr sz="1000"/>
            </a:lvl5pPr>
            <a:lvl6pPr marL="2286114" indent="0">
              <a:buNone/>
              <a:defRPr sz="1000"/>
            </a:lvl6pPr>
            <a:lvl7pPr marL="2743337" indent="0">
              <a:buNone/>
              <a:defRPr sz="1000"/>
            </a:lvl7pPr>
            <a:lvl8pPr marL="3200560" indent="0">
              <a:buNone/>
              <a:defRPr sz="1000"/>
            </a:lvl8pPr>
            <a:lvl9pPr marL="365778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F56377C-396D-4516-A8E6-A7E68094E111}" type="datetimeFigureOut">
              <a:rPr lang="en-US" smtClean="0"/>
              <a:t>3/24/2025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4C9B08A-0439-4A3A-8B0E-A3CEF0DB522E}" type="slidenum">
              <a:rPr lang="en-US" smtClean="0"/>
              <a:t>‹#›</a:t>
            </a:fld>
            <a:endParaRPr lang="en-US"/>
          </a:p>
        </p:txBody>
      </p:sp>
    </p:spTree>
    <p:extLst>
      <p:ext uri="{BB962C8B-B14F-4D97-AF65-F5344CB8AC3E}">
        <p14:creationId xmlns:p14="http://schemas.microsoft.com/office/powerpoint/2010/main" val="262160321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1141414" y="609600"/>
            <a:ext cx="9905998" cy="1905000"/>
          </a:xfrm>
        </p:spPr>
        <p:txBody>
          <a:bodyPr/>
          <a:lstStyle/>
          <a:p>
            <a:r>
              <a:rPr lang="en-US"/>
              <a:t>Click to edit Master title style</a:t>
            </a:r>
            <a:endParaRPr lang="en-US" dirty="0"/>
          </a:p>
        </p:txBody>
      </p:sp>
      <p:sp>
        <p:nvSpPr>
          <p:cNvPr id="7" name="Text Placeholder 2"/>
          <p:cNvSpPr>
            <a:spLocks noGrp="1"/>
          </p:cNvSpPr>
          <p:nvPr>
            <p:ph type="body" idx="1"/>
          </p:nvPr>
        </p:nvSpPr>
        <p:spPr>
          <a:xfrm>
            <a:off x="1141411" y="2674463"/>
            <a:ext cx="3196899" cy="685800"/>
          </a:xfrm>
        </p:spPr>
        <p:txBody>
          <a:bodyPr anchor="b">
            <a:noAutofit/>
          </a:bodyPr>
          <a:lstStyle>
            <a:lvl1pPr marL="0" indent="0">
              <a:lnSpc>
                <a:spcPct val="90000"/>
              </a:lnSpc>
              <a:buNone/>
              <a:defRPr sz="2400" b="0" cap="all" baseline="0">
                <a:solidFill>
                  <a:srgbClr val="72DB2B"/>
                </a:solidFill>
              </a:defRPr>
            </a:lvl1pPr>
            <a:lvl2pPr marL="457223" indent="0">
              <a:buNone/>
              <a:defRPr sz="2000" b="1"/>
            </a:lvl2pPr>
            <a:lvl3pPr marL="914446" indent="0">
              <a:buNone/>
              <a:defRPr sz="1800" b="1"/>
            </a:lvl3pPr>
            <a:lvl4pPr marL="1371669" indent="0">
              <a:buNone/>
              <a:defRPr sz="1600" b="1"/>
            </a:lvl4pPr>
            <a:lvl5pPr marL="1828891" indent="0">
              <a:buNone/>
              <a:defRPr sz="1600" b="1"/>
            </a:lvl5pPr>
            <a:lvl6pPr marL="2286114" indent="0">
              <a:buNone/>
              <a:defRPr sz="1600" b="1"/>
            </a:lvl6pPr>
            <a:lvl7pPr marL="2743337" indent="0">
              <a:buNone/>
              <a:defRPr sz="1600" b="1"/>
            </a:lvl7pPr>
            <a:lvl8pPr marL="3200560" indent="0">
              <a:buNone/>
              <a:defRPr sz="1600" b="1"/>
            </a:lvl8pPr>
            <a:lvl9pPr marL="3657783"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1127919" y="3360263"/>
            <a:ext cx="3208735" cy="2430936"/>
          </a:xfrm>
        </p:spPr>
        <p:txBody>
          <a:bodyPr anchor="t">
            <a:normAutofit/>
          </a:bodyPr>
          <a:lstStyle>
            <a:lvl1pPr marL="0" indent="0">
              <a:buNone/>
              <a:defRPr sz="1400"/>
            </a:lvl1pPr>
            <a:lvl2pPr marL="457223" indent="0">
              <a:buNone/>
              <a:defRPr sz="1200"/>
            </a:lvl2pPr>
            <a:lvl3pPr marL="914446" indent="0">
              <a:buNone/>
              <a:defRPr sz="1000"/>
            </a:lvl3pPr>
            <a:lvl4pPr marL="1371669" indent="0">
              <a:buNone/>
              <a:defRPr sz="900"/>
            </a:lvl4pPr>
            <a:lvl5pPr marL="1828891" indent="0">
              <a:buNone/>
              <a:defRPr sz="900"/>
            </a:lvl5pPr>
            <a:lvl6pPr marL="2286114" indent="0">
              <a:buNone/>
              <a:defRPr sz="900"/>
            </a:lvl6pPr>
            <a:lvl7pPr marL="2743337" indent="0">
              <a:buNone/>
              <a:defRPr sz="900"/>
            </a:lvl7pPr>
            <a:lvl8pPr marL="3200560" indent="0">
              <a:buNone/>
              <a:defRPr sz="900"/>
            </a:lvl8pPr>
            <a:lvl9pPr marL="3657783"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4514767" y="2677635"/>
            <a:ext cx="3184385" cy="685800"/>
          </a:xfrm>
        </p:spPr>
        <p:txBody>
          <a:bodyPr anchor="b">
            <a:noAutofit/>
          </a:bodyPr>
          <a:lstStyle>
            <a:lvl1pPr marL="0" indent="0">
              <a:lnSpc>
                <a:spcPct val="90000"/>
              </a:lnSpc>
              <a:buNone/>
              <a:defRPr sz="2400" b="0" cap="all" baseline="0">
                <a:solidFill>
                  <a:srgbClr val="72DB2B"/>
                </a:solidFill>
              </a:defRPr>
            </a:lvl1pPr>
            <a:lvl2pPr marL="457223" indent="0">
              <a:buNone/>
              <a:defRPr sz="2000" b="1"/>
            </a:lvl2pPr>
            <a:lvl3pPr marL="914446" indent="0">
              <a:buNone/>
              <a:defRPr sz="1800" b="1"/>
            </a:lvl3pPr>
            <a:lvl4pPr marL="1371669" indent="0">
              <a:buNone/>
              <a:defRPr sz="1600" b="1"/>
            </a:lvl4pPr>
            <a:lvl5pPr marL="1828891" indent="0">
              <a:buNone/>
              <a:defRPr sz="1600" b="1"/>
            </a:lvl5pPr>
            <a:lvl6pPr marL="2286114" indent="0">
              <a:buNone/>
              <a:defRPr sz="1600" b="1"/>
            </a:lvl6pPr>
            <a:lvl7pPr marL="2743337" indent="0">
              <a:buNone/>
              <a:defRPr sz="1600" b="1"/>
            </a:lvl7pPr>
            <a:lvl8pPr marL="3200560" indent="0">
              <a:buNone/>
              <a:defRPr sz="1600" b="1"/>
            </a:lvl8pPr>
            <a:lvl9pPr marL="3657783" indent="0">
              <a:buNone/>
              <a:defRPr sz="1600" b="1"/>
            </a:lvl9pPr>
          </a:lstStyle>
          <a:p>
            <a:pPr lvl="0"/>
            <a:r>
              <a:rPr lang="en-US"/>
              <a:t>Click to edit Master text styles</a:t>
            </a:r>
          </a:p>
        </p:txBody>
      </p:sp>
      <p:sp>
        <p:nvSpPr>
          <p:cNvPr id="10" name="Text Placeholder 3"/>
          <p:cNvSpPr>
            <a:spLocks noGrp="1"/>
          </p:cNvSpPr>
          <p:nvPr>
            <p:ph type="body" sz="half" idx="16"/>
          </p:nvPr>
        </p:nvSpPr>
        <p:spPr>
          <a:xfrm>
            <a:off x="4504214" y="3363435"/>
            <a:ext cx="3195830" cy="2430936"/>
          </a:xfrm>
        </p:spPr>
        <p:txBody>
          <a:bodyPr anchor="t">
            <a:normAutofit/>
          </a:bodyPr>
          <a:lstStyle>
            <a:lvl1pPr marL="0" indent="0">
              <a:buNone/>
              <a:defRPr sz="1400"/>
            </a:lvl1pPr>
            <a:lvl2pPr marL="457223" indent="0">
              <a:buNone/>
              <a:defRPr sz="1200"/>
            </a:lvl2pPr>
            <a:lvl3pPr marL="914446" indent="0">
              <a:buNone/>
              <a:defRPr sz="1000"/>
            </a:lvl3pPr>
            <a:lvl4pPr marL="1371669" indent="0">
              <a:buNone/>
              <a:defRPr sz="900"/>
            </a:lvl4pPr>
            <a:lvl5pPr marL="1828891" indent="0">
              <a:buNone/>
              <a:defRPr sz="900"/>
            </a:lvl5pPr>
            <a:lvl6pPr marL="2286114" indent="0">
              <a:buNone/>
              <a:defRPr sz="900"/>
            </a:lvl6pPr>
            <a:lvl7pPr marL="2743337" indent="0">
              <a:buNone/>
              <a:defRPr sz="900"/>
            </a:lvl7pPr>
            <a:lvl8pPr marL="3200560" indent="0">
              <a:buNone/>
              <a:defRPr sz="900"/>
            </a:lvl8pPr>
            <a:lvl9pPr marL="3657783"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7852442" y="2674463"/>
            <a:ext cx="3194968" cy="685800"/>
          </a:xfrm>
        </p:spPr>
        <p:txBody>
          <a:bodyPr anchor="b">
            <a:noAutofit/>
          </a:bodyPr>
          <a:lstStyle>
            <a:lvl1pPr marL="0" indent="0">
              <a:lnSpc>
                <a:spcPct val="90000"/>
              </a:lnSpc>
              <a:buNone/>
              <a:defRPr sz="2400" b="0" cap="all" baseline="0">
                <a:solidFill>
                  <a:srgbClr val="72DB2B"/>
                </a:solidFill>
              </a:defRPr>
            </a:lvl1pPr>
            <a:lvl2pPr marL="457223" indent="0">
              <a:buNone/>
              <a:defRPr sz="2000" b="1"/>
            </a:lvl2pPr>
            <a:lvl3pPr marL="914446" indent="0">
              <a:buNone/>
              <a:defRPr sz="1800" b="1"/>
            </a:lvl3pPr>
            <a:lvl4pPr marL="1371669" indent="0">
              <a:buNone/>
              <a:defRPr sz="1600" b="1"/>
            </a:lvl4pPr>
            <a:lvl5pPr marL="1828891" indent="0">
              <a:buNone/>
              <a:defRPr sz="1600" b="1"/>
            </a:lvl5pPr>
            <a:lvl6pPr marL="2286114" indent="0">
              <a:buNone/>
              <a:defRPr sz="1600" b="1"/>
            </a:lvl6pPr>
            <a:lvl7pPr marL="2743337" indent="0">
              <a:buNone/>
              <a:defRPr sz="1600" b="1"/>
            </a:lvl7pPr>
            <a:lvl8pPr marL="3200560" indent="0">
              <a:buNone/>
              <a:defRPr sz="1600" b="1"/>
            </a:lvl8pPr>
            <a:lvl9pPr marL="3657783" indent="0">
              <a:buNone/>
              <a:defRPr sz="1600" b="1"/>
            </a:lvl9pPr>
          </a:lstStyle>
          <a:p>
            <a:pPr lvl="0"/>
            <a:r>
              <a:rPr lang="en-US"/>
              <a:t>Click to edit Master text styles</a:t>
            </a:r>
          </a:p>
        </p:txBody>
      </p:sp>
      <p:sp>
        <p:nvSpPr>
          <p:cNvPr id="12" name="Text Placeholder 3"/>
          <p:cNvSpPr>
            <a:spLocks noGrp="1"/>
          </p:cNvSpPr>
          <p:nvPr>
            <p:ph type="body" sz="half" idx="17"/>
          </p:nvPr>
        </p:nvSpPr>
        <p:spPr>
          <a:xfrm>
            <a:off x="7852442" y="3360263"/>
            <a:ext cx="3194968" cy="2430936"/>
          </a:xfrm>
        </p:spPr>
        <p:txBody>
          <a:bodyPr anchor="t">
            <a:normAutofit/>
          </a:bodyPr>
          <a:lstStyle>
            <a:lvl1pPr marL="0" indent="0">
              <a:buNone/>
              <a:defRPr sz="1400"/>
            </a:lvl1pPr>
            <a:lvl2pPr marL="457223" indent="0">
              <a:buNone/>
              <a:defRPr sz="1200"/>
            </a:lvl2pPr>
            <a:lvl3pPr marL="914446" indent="0">
              <a:buNone/>
              <a:defRPr sz="1000"/>
            </a:lvl3pPr>
            <a:lvl4pPr marL="1371669" indent="0">
              <a:buNone/>
              <a:defRPr sz="900"/>
            </a:lvl4pPr>
            <a:lvl5pPr marL="1828891" indent="0">
              <a:buNone/>
              <a:defRPr sz="900"/>
            </a:lvl5pPr>
            <a:lvl6pPr marL="2286114" indent="0">
              <a:buNone/>
              <a:defRPr sz="900"/>
            </a:lvl6pPr>
            <a:lvl7pPr marL="2743337" indent="0">
              <a:buNone/>
              <a:defRPr sz="900"/>
            </a:lvl7pPr>
            <a:lvl8pPr marL="3200560" indent="0">
              <a:buNone/>
              <a:defRPr sz="900"/>
            </a:lvl8pPr>
            <a:lvl9pPr marL="3657783"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BF56377C-396D-4516-A8E6-A7E68094E111}" type="datetimeFigureOut">
              <a:rPr lang="en-US" smtClean="0"/>
              <a:t>3/24/2025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4C9B08A-0439-4A3A-8B0E-A3CEF0DB522E}" type="slidenum">
              <a:rPr lang="en-US" smtClean="0"/>
              <a:t>‹#›</a:t>
            </a:fld>
            <a:endParaRPr lang="en-US"/>
          </a:p>
        </p:txBody>
      </p:sp>
    </p:spTree>
    <p:extLst>
      <p:ext uri="{BB962C8B-B14F-4D97-AF65-F5344CB8AC3E}">
        <p14:creationId xmlns:p14="http://schemas.microsoft.com/office/powerpoint/2010/main" val="260184209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1141412" y="609600"/>
            <a:ext cx="9905999" cy="1905000"/>
          </a:xfrm>
        </p:spPr>
        <p:txBody>
          <a:bodyPr/>
          <a:lstStyle/>
          <a:p>
            <a:r>
              <a:rPr lang="en-US"/>
              <a:t>Click to edit Master title style</a:t>
            </a:r>
            <a:endParaRPr lang="en-US" dirty="0"/>
          </a:p>
        </p:txBody>
      </p:sp>
      <p:sp>
        <p:nvSpPr>
          <p:cNvPr id="19" name="Text Placeholder 2"/>
          <p:cNvSpPr>
            <a:spLocks noGrp="1"/>
          </p:cNvSpPr>
          <p:nvPr>
            <p:ph type="body" idx="1"/>
          </p:nvPr>
        </p:nvSpPr>
        <p:spPr>
          <a:xfrm>
            <a:off x="1141413" y="4404596"/>
            <a:ext cx="3195240" cy="576262"/>
          </a:xfrm>
        </p:spPr>
        <p:txBody>
          <a:bodyPr anchor="b">
            <a:noAutofit/>
          </a:bodyPr>
          <a:lstStyle>
            <a:lvl1pPr marL="0" indent="0">
              <a:lnSpc>
                <a:spcPct val="90000"/>
              </a:lnSpc>
              <a:buNone/>
              <a:defRPr sz="2000" b="0" cap="all" baseline="0">
                <a:solidFill>
                  <a:srgbClr val="72DB2B"/>
                </a:solidFill>
              </a:defRPr>
            </a:lvl1pPr>
            <a:lvl2pPr marL="457223" indent="0">
              <a:buNone/>
              <a:defRPr sz="2000" b="1"/>
            </a:lvl2pPr>
            <a:lvl3pPr marL="914446" indent="0">
              <a:buNone/>
              <a:defRPr sz="1800" b="1"/>
            </a:lvl3pPr>
            <a:lvl4pPr marL="1371669" indent="0">
              <a:buNone/>
              <a:defRPr sz="1600" b="1"/>
            </a:lvl4pPr>
            <a:lvl5pPr marL="1828891" indent="0">
              <a:buNone/>
              <a:defRPr sz="1600" b="1"/>
            </a:lvl5pPr>
            <a:lvl6pPr marL="2286114" indent="0">
              <a:buNone/>
              <a:defRPr sz="1600" b="1"/>
            </a:lvl6pPr>
            <a:lvl7pPr marL="2743337" indent="0">
              <a:buNone/>
              <a:defRPr sz="1600" b="1"/>
            </a:lvl7pPr>
            <a:lvl8pPr marL="3200560" indent="0">
              <a:buNone/>
              <a:defRPr sz="1600" b="1"/>
            </a:lvl8pPr>
            <a:lvl9pPr marL="3657783"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1141413" y="2666998"/>
            <a:ext cx="3195240" cy="1524000"/>
          </a:xfrm>
          <a:prstGeom prst="round2DiagRect">
            <a:avLst>
              <a:gd name="adj1" fmla="val 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a:t>Click icon to add picture</a:t>
            </a:r>
            <a:endParaRPr lang="en-US" dirty="0"/>
          </a:p>
        </p:txBody>
      </p:sp>
      <p:sp>
        <p:nvSpPr>
          <p:cNvPr id="21" name="Text Placeholder 3"/>
          <p:cNvSpPr>
            <a:spLocks noGrp="1"/>
          </p:cNvSpPr>
          <p:nvPr>
            <p:ph type="body" sz="half" idx="18"/>
          </p:nvPr>
        </p:nvSpPr>
        <p:spPr>
          <a:xfrm>
            <a:off x="1141413" y="4980859"/>
            <a:ext cx="3195240" cy="817843"/>
          </a:xfrm>
        </p:spPr>
        <p:txBody>
          <a:bodyPr anchor="t">
            <a:normAutofit/>
          </a:bodyPr>
          <a:lstStyle>
            <a:lvl1pPr marL="0" indent="0">
              <a:buNone/>
              <a:defRPr sz="1400"/>
            </a:lvl1pPr>
            <a:lvl2pPr marL="457223" indent="0">
              <a:buNone/>
              <a:defRPr sz="1200"/>
            </a:lvl2pPr>
            <a:lvl3pPr marL="914446" indent="0">
              <a:buNone/>
              <a:defRPr sz="1000"/>
            </a:lvl3pPr>
            <a:lvl4pPr marL="1371669" indent="0">
              <a:buNone/>
              <a:defRPr sz="900"/>
            </a:lvl4pPr>
            <a:lvl5pPr marL="1828891" indent="0">
              <a:buNone/>
              <a:defRPr sz="900"/>
            </a:lvl5pPr>
            <a:lvl6pPr marL="2286114" indent="0">
              <a:buNone/>
              <a:defRPr sz="900"/>
            </a:lvl6pPr>
            <a:lvl7pPr marL="2743337" indent="0">
              <a:buNone/>
              <a:defRPr sz="900"/>
            </a:lvl7pPr>
            <a:lvl8pPr marL="3200560" indent="0">
              <a:buNone/>
              <a:defRPr sz="900"/>
            </a:lvl8pPr>
            <a:lvl9pPr marL="3657783"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4489053" y="4404596"/>
            <a:ext cx="3200400" cy="576262"/>
          </a:xfrm>
        </p:spPr>
        <p:txBody>
          <a:bodyPr anchor="b">
            <a:noAutofit/>
          </a:bodyPr>
          <a:lstStyle>
            <a:lvl1pPr marL="0" indent="0">
              <a:lnSpc>
                <a:spcPct val="90000"/>
              </a:lnSpc>
              <a:buNone/>
              <a:defRPr sz="2000" b="0" cap="all" baseline="0">
                <a:solidFill>
                  <a:srgbClr val="72DB2B"/>
                </a:solidFill>
              </a:defRPr>
            </a:lvl1pPr>
            <a:lvl2pPr marL="457223" indent="0">
              <a:buNone/>
              <a:defRPr sz="2000" b="1"/>
            </a:lvl2pPr>
            <a:lvl3pPr marL="914446" indent="0">
              <a:buNone/>
              <a:defRPr sz="1800" b="1"/>
            </a:lvl3pPr>
            <a:lvl4pPr marL="1371669" indent="0">
              <a:buNone/>
              <a:defRPr sz="1600" b="1"/>
            </a:lvl4pPr>
            <a:lvl5pPr marL="1828891" indent="0">
              <a:buNone/>
              <a:defRPr sz="1600" b="1"/>
            </a:lvl5pPr>
            <a:lvl6pPr marL="2286114" indent="0">
              <a:buNone/>
              <a:defRPr sz="1600" b="1"/>
            </a:lvl6pPr>
            <a:lvl7pPr marL="2743337" indent="0">
              <a:buNone/>
              <a:defRPr sz="1600" b="1"/>
            </a:lvl7pPr>
            <a:lvl8pPr marL="3200560" indent="0">
              <a:buNone/>
              <a:defRPr sz="1600" b="1"/>
            </a:lvl8pPr>
            <a:lvl9pPr marL="3657783"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4489053" y="2666998"/>
            <a:ext cx="3198940" cy="1524000"/>
          </a:xfrm>
          <a:prstGeom prst="round2DiagRect">
            <a:avLst>
              <a:gd name="adj1" fmla="val 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a:t>Click icon to add picture</a:t>
            </a:r>
            <a:endParaRPr lang="en-US" dirty="0"/>
          </a:p>
        </p:txBody>
      </p:sp>
      <p:sp>
        <p:nvSpPr>
          <p:cNvPr id="24" name="Text Placeholder 3"/>
          <p:cNvSpPr>
            <a:spLocks noGrp="1"/>
          </p:cNvSpPr>
          <p:nvPr>
            <p:ph type="body" sz="half" idx="19"/>
          </p:nvPr>
        </p:nvSpPr>
        <p:spPr>
          <a:xfrm>
            <a:off x="4487593" y="4980858"/>
            <a:ext cx="3200400" cy="810342"/>
          </a:xfrm>
        </p:spPr>
        <p:txBody>
          <a:bodyPr anchor="t">
            <a:normAutofit/>
          </a:bodyPr>
          <a:lstStyle>
            <a:lvl1pPr marL="0" indent="0">
              <a:buNone/>
              <a:defRPr sz="1400"/>
            </a:lvl1pPr>
            <a:lvl2pPr marL="457223" indent="0">
              <a:buNone/>
              <a:defRPr sz="1200"/>
            </a:lvl2pPr>
            <a:lvl3pPr marL="914446" indent="0">
              <a:buNone/>
              <a:defRPr sz="1000"/>
            </a:lvl3pPr>
            <a:lvl4pPr marL="1371669" indent="0">
              <a:buNone/>
              <a:defRPr sz="900"/>
            </a:lvl4pPr>
            <a:lvl5pPr marL="1828891" indent="0">
              <a:buNone/>
              <a:defRPr sz="900"/>
            </a:lvl5pPr>
            <a:lvl6pPr marL="2286114" indent="0">
              <a:buNone/>
              <a:defRPr sz="900"/>
            </a:lvl6pPr>
            <a:lvl7pPr marL="2743337" indent="0">
              <a:buNone/>
              <a:defRPr sz="900"/>
            </a:lvl7pPr>
            <a:lvl8pPr marL="3200560" indent="0">
              <a:buNone/>
              <a:defRPr sz="900"/>
            </a:lvl8pPr>
            <a:lvl9pPr marL="3657783"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7852568" y="4404596"/>
            <a:ext cx="3190741" cy="576262"/>
          </a:xfrm>
        </p:spPr>
        <p:txBody>
          <a:bodyPr anchor="b">
            <a:noAutofit/>
          </a:bodyPr>
          <a:lstStyle>
            <a:lvl1pPr marL="0" indent="0">
              <a:lnSpc>
                <a:spcPct val="90000"/>
              </a:lnSpc>
              <a:buNone/>
              <a:defRPr sz="2000" b="0" cap="all" baseline="0">
                <a:solidFill>
                  <a:srgbClr val="72DB2B"/>
                </a:solidFill>
              </a:defRPr>
            </a:lvl1pPr>
            <a:lvl2pPr marL="457223" indent="0">
              <a:buNone/>
              <a:defRPr sz="2000" b="1"/>
            </a:lvl2pPr>
            <a:lvl3pPr marL="914446" indent="0">
              <a:buNone/>
              <a:defRPr sz="1800" b="1"/>
            </a:lvl3pPr>
            <a:lvl4pPr marL="1371669" indent="0">
              <a:buNone/>
              <a:defRPr sz="1600" b="1"/>
            </a:lvl4pPr>
            <a:lvl5pPr marL="1828891" indent="0">
              <a:buNone/>
              <a:defRPr sz="1600" b="1"/>
            </a:lvl5pPr>
            <a:lvl6pPr marL="2286114" indent="0">
              <a:buNone/>
              <a:defRPr sz="1600" b="1"/>
            </a:lvl6pPr>
            <a:lvl7pPr marL="2743337" indent="0">
              <a:buNone/>
              <a:defRPr sz="1600" b="1"/>
            </a:lvl7pPr>
            <a:lvl8pPr marL="3200560" indent="0">
              <a:buNone/>
              <a:defRPr sz="1600" b="1"/>
            </a:lvl8pPr>
            <a:lvl9pPr marL="3657783"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7852443" y="2666998"/>
            <a:ext cx="3194969" cy="1524000"/>
          </a:xfrm>
          <a:prstGeom prst="round2DiagRect">
            <a:avLst>
              <a:gd name="adj1" fmla="val 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a:t>Click icon to add picture</a:t>
            </a:r>
            <a:endParaRPr lang="en-US" dirty="0"/>
          </a:p>
        </p:txBody>
      </p:sp>
      <p:sp>
        <p:nvSpPr>
          <p:cNvPr id="27" name="Text Placeholder 3"/>
          <p:cNvSpPr>
            <a:spLocks noGrp="1"/>
          </p:cNvSpPr>
          <p:nvPr>
            <p:ph type="body" sz="half" idx="20"/>
          </p:nvPr>
        </p:nvSpPr>
        <p:spPr>
          <a:xfrm>
            <a:off x="7852442" y="4980854"/>
            <a:ext cx="3194968" cy="810345"/>
          </a:xfrm>
        </p:spPr>
        <p:txBody>
          <a:bodyPr anchor="t">
            <a:normAutofit/>
          </a:bodyPr>
          <a:lstStyle>
            <a:lvl1pPr marL="0" indent="0">
              <a:buNone/>
              <a:defRPr sz="1400"/>
            </a:lvl1pPr>
            <a:lvl2pPr marL="457223" indent="0">
              <a:buNone/>
              <a:defRPr sz="1200"/>
            </a:lvl2pPr>
            <a:lvl3pPr marL="914446" indent="0">
              <a:buNone/>
              <a:defRPr sz="1000"/>
            </a:lvl3pPr>
            <a:lvl4pPr marL="1371669" indent="0">
              <a:buNone/>
              <a:defRPr sz="900"/>
            </a:lvl4pPr>
            <a:lvl5pPr marL="1828891" indent="0">
              <a:buNone/>
              <a:defRPr sz="900"/>
            </a:lvl5pPr>
            <a:lvl6pPr marL="2286114" indent="0">
              <a:buNone/>
              <a:defRPr sz="900"/>
            </a:lvl6pPr>
            <a:lvl7pPr marL="2743337" indent="0">
              <a:buNone/>
              <a:defRPr sz="900"/>
            </a:lvl7pPr>
            <a:lvl8pPr marL="3200560" indent="0">
              <a:buNone/>
              <a:defRPr sz="900"/>
            </a:lvl8pPr>
            <a:lvl9pPr marL="3657783"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BF56377C-396D-4516-A8E6-A7E68094E111}" type="datetimeFigureOut">
              <a:rPr lang="en-US" smtClean="0"/>
              <a:t>3/24/2025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4C9B08A-0439-4A3A-8B0E-A3CEF0DB522E}" type="slidenum">
              <a:rPr lang="en-US" smtClean="0"/>
              <a:t>‹#›</a:t>
            </a:fld>
            <a:endParaRPr lang="en-US"/>
          </a:p>
        </p:txBody>
      </p:sp>
    </p:spTree>
    <p:extLst>
      <p:ext uri="{BB962C8B-B14F-4D97-AF65-F5344CB8AC3E}">
        <p14:creationId xmlns:p14="http://schemas.microsoft.com/office/powerpoint/2010/main" val="165219098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cSld name="1_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62599469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876425" y="1122363"/>
            <a:ext cx="8791575" cy="2387600"/>
          </a:xfrm>
        </p:spPr>
        <p:txBody>
          <a:bodyPr anchor="b">
            <a:normAutofit/>
          </a:bodyPr>
          <a:lstStyle>
            <a:lvl1pPr algn="l">
              <a:defRPr sz="4800"/>
            </a:lvl1pPr>
          </a:lstStyle>
          <a:p>
            <a:r>
              <a:rPr lang="en-US"/>
              <a:t>Click to edit Master title style</a:t>
            </a:r>
            <a:endParaRPr lang="en-US" dirty="0"/>
          </a:p>
        </p:txBody>
      </p:sp>
      <p:sp>
        <p:nvSpPr>
          <p:cNvPr id="3" name="Subtitle 2"/>
          <p:cNvSpPr>
            <a:spLocks noGrp="1"/>
          </p:cNvSpPr>
          <p:nvPr>
            <p:ph type="subTitle" idx="1"/>
          </p:nvPr>
        </p:nvSpPr>
        <p:spPr>
          <a:xfrm>
            <a:off x="1876425" y="3602038"/>
            <a:ext cx="8791575" cy="1655762"/>
          </a:xfrm>
        </p:spPr>
        <p:txBody>
          <a:bodyPr>
            <a:normAutofit/>
          </a:bodyPr>
          <a:lstStyle>
            <a:lvl1pPr marL="0" indent="0" algn="l">
              <a:buNone/>
              <a:defRPr sz="2000" cap="all" baseline="0">
                <a:solidFill>
                  <a:srgbClr val="03272D"/>
                </a:solidFill>
              </a:defRPr>
            </a:lvl1pPr>
            <a:lvl2pPr marL="457223" indent="0" algn="ctr">
              <a:buNone/>
              <a:defRPr sz="2000"/>
            </a:lvl2pPr>
            <a:lvl3pPr marL="914446" indent="0" algn="ctr">
              <a:buNone/>
              <a:defRPr sz="1800"/>
            </a:lvl3pPr>
            <a:lvl4pPr marL="1371669" indent="0" algn="ctr">
              <a:buNone/>
              <a:defRPr sz="1600"/>
            </a:lvl4pPr>
            <a:lvl5pPr marL="1828891" indent="0" algn="ctr">
              <a:buNone/>
              <a:defRPr sz="1600"/>
            </a:lvl5pPr>
            <a:lvl6pPr marL="2286114" indent="0" algn="ctr">
              <a:buNone/>
              <a:defRPr sz="1600"/>
            </a:lvl6pPr>
            <a:lvl7pPr marL="2743337" indent="0" algn="ctr">
              <a:buNone/>
              <a:defRPr sz="1600"/>
            </a:lvl7pPr>
            <a:lvl8pPr marL="3200560" indent="0" algn="ctr">
              <a:buNone/>
              <a:defRPr sz="1600"/>
            </a:lvl8pPr>
            <a:lvl9pPr marL="3657783"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077511" y="5410202"/>
            <a:ext cx="2743200" cy="365125"/>
          </a:xfrm>
        </p:spPr>
        <p:txBody>
          <a:bodyPr/>
          <a:lstStyle/>
          <a:p>
            <a:fld id="{1D8BD707-D9CF-40AE-B4C6-C98DA3205C09}" type="datetimeFigureOut">
              <a:rPr lang="en-US" smtClean="0"/>
              <a:pPr/>
              <a:t>3/24/2025</a:t>
            </a:fld>
            <a:endParaRPr lang="en-US"/>
          </a:p>
        </p:txBody>
      </p:sp>
      <p:sp>
        <p:nvSpPr>
          <p:cNvPr id="5" name="Footer Placeholder 4"/>
          <p:cNvSpPr>
            <a:spLocks noGrp="1"/>
          </p:cNvSpPr>
          <p:nvPr>
            <p:ph type="ftr" sz="quarter" idx="11"/>
          </p:nvPr>
        </p:nvSpPr>
        <p:spPr>
          <a:xfrm>
            <a:off x="1876424" y="5410202"/>
            <a:ext cx="5124886" cy="365125"/>
          </a:xfrm>
        </p:spPr>
        <p:txBody>
          <a:bodyPr/>
          <a:lstStyle/>
          <a:p>
            <a:endParaRPr lang="en-US"/>
          </a:p>
        </p:txBody>
      </p:sp>
      <p:sp>
        <p:nvSpPr>
          <p:cNvPr id="6" name="Slide Number Placeholder 5"/>
          <p:cNvSpPr>
            <a:spLocks noGrp="1"/>
          </p:cNvSpPr>
          <p:nvPr>
            <p:ph type="sldNum" sz="quarter" idx="12"/>
          </p:nvPr>
        </p:nvSpPr>
        <p:spPr>
          <a:xfrm>
            <a:off x="9896912" y="5410200"/>
            <a:ext cx="771089" cy="365125"/>
          </a:xfrm>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83735838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pPr/>
              <a:t>3/24/2025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99498426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41411" y="1419227"/>
            <a:ext cx="9906000" cy="2852737"/>
          </a:xfrm>
        </p:spPr>
        <p:txBody>
          <a:bodyPr anchor="b">
            <a:normAutofit/>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41411" y="4424362"/>
            <a:ext cx="9906000" cy="1374776"/>
          </a:xfrm>
        </p:spPr>
        <p:txBody>
          <a:bodyPr>
            <a:normAutofit/>
          </a:bodyPr>
          <a:lstStyle>
            <a:lvl1pPr marL="0" indent="0">
              <a:buNone/>
              <a:defRPr sz="1800" cap="all" baseline="0">
                <a:solidFill>
                  <a:srgbClr val="03272D"/>
                </a:solidFill>
              </a:defRPr>
            </a:lvl1pPr>
            <a:lvl2pPr marL="457223" indent="0">
              <a:buNone/>
              <a:defRPr sz="1800">
                <a:solidFill>
                  <a:schemeClr val="tx1">
                    <a:tint val="75000"/>
                  </a:schemeClr>
                </a:solidFill>
              </a:defRPr>
            </a:lvl2pPr>
            <a:lvl3pPr marL="914446" indent="0">
              <a:buNone/>
              <a:defRPr sz="1800">
                <a:solidFill>
                  <a:schemeClr val="tx1">
                    <a:tint val="75000"/>
                  </a:schemeClr>
                </a:solidFill>
              </a:defRPr>
            </a:lvl3pPr>
            <a:lvl4pPr marL="1371669" indent="0">
              <a:buNone/>
              <a:defRPr sz="1600">
                <a:solidFill>
                  <a:schemeClr val="tx1">
                    <a:tint val="75000"/>
                  </a:schemeClr>
                </a:solidFill>
              </a:defRPr>
            </a:lvl4pPr>
            <a:lvl5pPr marL="1828891" indent="0">
              <a:buNone/>
              <a:defRPr sz="1600">
                <a:solidFill>
                  <a:schemeClr val="tx1">
                    <a:tint val="75000"/>
                  </a:schemeClr>
                </a:solidFill>
              </a:defRPr>
            </a:lvl5pPr>
            <a:lvl6pPr marL="2286114" indent="0">
              <a:buNone/>
              <a:defRPr sz="1600">
                <a:solidFill>
                  <a:schemeClr val="tx1">
                    <a:tint val="75000"/>
                  </a:schemeClr>
                </a:solidFill>
              </a:defRPr>
            </a:lvl6pPr>
            <a:lvl7pPr marL="2743337" indent="0">
              <a:buNone/>
              <a:defRPr sz="1600">
                <a:solidFill>
                  <a:schemeClr val="tx1">
                    <a:tint val="75000"/>
                  </a:schemeClr>
                </a:solidFill>
              </a:defRPr>
            </a:lvl7pPr>
            <a:lvl8pPr marL="3200560" indent="0">
              <a:buNone/>
              <a:defRPr sz="1600">
                <a:solidFill>
                  <a:schemeClr val="tx1">
                    <a:tint val="75000"/>
                  </a:schemeClr>
                </a:solidFill>
              </a:defRPr>
            </a:lvl8pPr>
            <a:lvl9pPr marL="3657783"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3/24/2025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1633574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25630" y="202881"/>
            <a:ext cx="11798135" cy="1478570"/>
          </a:xfrm>
        </p:spPr>
        <p:txBody>
          <a:bodyPr>
            <a:normAutofit/>
          </a:bodyPr>
          <a:lstStyle>
            <a:lvl1pPr>
              <a:defRPr sz="5400">
                <a:solidFill>
                  <a:schemeClr val="accent5">
                    <a:lumMod val="75000"/>
                  </a:schemeClr>
                </a:solidFill>
                <a:latin typeface="Lao UI" panose="020B0502040204020203" pitchFamily="34" charset="0"/>
                <a:cs typeface="Lao UI" panose="020B0502040204020203" pitchFamily="34" charset="0"/>
              </a:defRPr>
            </a:lvl1pPr>
          </a:lstStyle>
          <a:p>
            <a:r>
              <a:rPr lang="en-US"/>
              <a:t>Click to edit Master title style</a:t>
            </a:r>
            <a:endParaRPr lang="en-US" dirty="0"/>
          </a:p>
        </p:txBody>
      </p:sp>
      <p:sp>
        <p:nvSpPr>
          <p:cNvPr id="3" name="Content Placeholder 2"/>
          <p:cNvSpPr>
            <a:spLocks noGrp="1"/>
          </p:cNvSpPr>
          <p:nvPr>
            <p:ph idx="1"/>
          </p:nvPr>
        </p:nvSpPr>
        <p:spPr>
          <a:xfrm>
            <a:off x="225630" y="1804161"/>
            <a:ext cx="11798135" cy="4537262"/>
          </a:xfrm>
        </p:spPr>
        <p:txBody>
          <a:bodyPr/>
          <a:lstStyle>
            <a:lvl1pPr>
              <a:defRPr sz="4400">
                <a:latin typeface="Lao UI" panose="020B0502040204020203" pitchFamily="34" charset="0"/>
                <a:cs typeface="Lao UI" panose="020B0502040204020203" pitchFamily="34" charset="0"/>
              </a:defRPr>
            </a:lvl1pPr>
            <a:lvl2pPr>
              <a:defRPr sz="3600">
                <a:latin typeface="Lao UI" panose="020B0502040204020203" pitchFamily="34" charset="0"/>
                <a:cs typeface="Lao UI" panose="020B0502040204020203" pitchFamily="34" charset="0"/>
              </a:defRPr>
            </a:lvl2pPr>
            <a:lvl3pPr>
              <a:defRPr sz="3200">
                <a:latin typeface="Lao UI" panose="020B0502040204020203" pitchFamily="34" charset="0"/>
                <a:cs typeface="Lao UI" panose="020B0502040204020203" pitchFamily="34" charset="0"/>
              </a:defRPr>
            </a:lvl3pPr>
            <a:lvl4pPr>
              <a:defRPr sz="2800">
                <a:latin typeface="Lao UI" panose="020B0502040204020203" pitchFamily="34" charset="0"/>
                <a:cs typeface="Lao UI" panose="020B0502040204020203" pitchFamily="34" charset="0"/>
              </a:defRPr>
            </a:lvl4pPr>
            <a:lvl5pPr>
              <a:defRPr sz="2400">
                <a:latin typeface="Lao UI" panose="020B0502040204020203" pitchFamily="34" charset="0"/>
                <a:cs typeface="Lao UI" panose="020B0502040204020203"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06373449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41411" y="2249486"/>
            <a:ext cx="4878389" cy="354171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1" y="2249486"/>
            <a:ext cx="4875211" cy="354171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D8BD707-D9CF-40AE-B4C6-C98DA3205C09}" type="datetimeFigureOut">
              <a:rPr lang="en-US" smtClean="0"/>
              <a:pPr/>
              <a:t>3/24/2025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91159223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19127"/>
            <a:ext cx="9906000" cy="1477961"/>
          </a:xfrm>
        </p:spPr>
        <p:txBody>
          <a:bodyPr/>
          <a:lstStyle/>
          <a:p>
            <a:r>
              <a:rPr lang="en-US"/>
              <a:t>Click to edit Master title style</a:t>
            </a:r>
            <a:endParaRPr lang="en-US" dirty="0"/>
          </a:p>
        </p:txBody>
      </p:sp>
      <p:sp>
        <p:nvSpPr>
          <p:cNvPr id="3" name="Text Placeholder 2"/>
          <p:cNvSpPr>
            <a:spLocks noGrp="1"/>
          </p:cNvSpPr>
          <p:nvPr>
            <p:ph type="body" idx="1"/>
          </p:nvPr>
        </p:nvSpPr>
        <p:spPr>
          <a:xfrm>
            <a:off x="1370020" y="2249486"/>
            <a:ext cx="4649783" cy="823912"/>
          </a:xfrm>
        </p:spPr>
        <p:txBody>
          <a:bodyPr anchor="b"/>
          <a:lstStyle>
            <a:lvl1pPr marL="0" indent="0">
              <a:lnSpc>
                <a:spcPct val="90000"/>
              </a:lnSpc>
              <a:buNone/>
              <a:defRPr sz="2400" b="0" cap="all" baseline="0">
                <a:solidFill>
                  <a:srgbClr val="03272D"/>
                </a:solidFill>
              </a:defRPr>
            </a:lvl1pPr>
            <a:lvl2pPr marL="457223" indent="0">
              <a:buNone/>
              <a:defRPr sz="2000" b="1"/>
            </a:lvl2pPr>
            <a:lvl3pPr marL="914446" indent="0">
              <a:buNone/>
              <a:defRPr sz="1800" b="1"/>
            </a:lvl3pPr>
            <a:lvl4pPr marL="1371669" indent="0">
              <a:buNone/>
              <a:defRPr sz="1600" b="1"/>
            </a:lvl4pPr>
            <a:lvl5pPr marL="1828891" indent="0">
              <a:buNone/>
              <a:defRPr sz="1600" b="1"/>
            </a:lvl5pPr>
            <a:lvl6pPr marL="2286114" indent="0">
              <a:buNone/>
              <a:defRPr sz="1600" b="1"/>
            </a:lvl6pPr>
            <a:lvl7pPr marL="2743337" indent="0">
              <a:buNone/>
              <a:defRPr sz="1600" b="1"/>
            </a:lvl7pPr>
            <a:lvl8pPr marL="3200560" indent="0">
              <a:buNone/>
              <a:defRPr sz="1600" b="1"/>
            </a:lvl8pPr>
            <a:lvl9pPr marL="3657783" indent="0">
              <a:buNone/>
              <a:defRPr sz="1600" b="1"/>
            </a:lvl9pPr>
          </a:lstStyle>
          <a:p>
            <a:pPr lvl="0"/>
            <a:r>
              <a:rPr lang="en-US"/>
              <a:t>Click to edit Master text styles</a:t>
            </a:r>
          </a:p>
        </p:txBody>
      </p:sp>
      <p:sp>
        <p:nvSpPr>
          <p:cNvPr id="4" name="Content Placeholder 3"/>
          <p:cNvSpPr>
            <a:spLocks noGrp="1"/>
          </p:cNvSpPr>
          <p:nvPr>
            <p:ph sz="half" idx="2"/>
          </p:nvPr>
        </p:nvSpPr>
        <p:spPr>
          <a:xfrm>
            <a:off x="1141411" y="3073398"/>
            <a:ext cx="4878391" cy="271780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00808" y="2249485"/>
            <a:ext cx="4646602" cy="823912"/>
          </a:xfrm>
        </p:spPr>
        <p:txBody>
          <a:bodyPr anchor="b"/>
          <a:lstStyle>
            <a:lvl1pPr marL="0" indent="0">
              <a:lnSpc>
                <a:spcPct val="90000"/>
              </a:lnSpc>
              <a:buNone/>
              <a:defRPr sz="2400" b="0" cap="all" baseline="0">
                <a:solidFill>
                  <a:srgbClr val="03272D"/>
                </a:solidFill>
              </a:defRPr>
            </a:lvl1pPr>
            <a:lvl2pPr marL="457223" indent="0">
              <a:buNone/>
              <a:defRPr sz="2000" b="1"/>
            </a:lvl2pPr>
            <a:lvl3pPr marL="914446" indent="0">
              <a:buNone/>
              <a:defRPr sz="1800" b="1"/>
            </a:lvl3pPr>
            <a:lvl4pPr marL="1371669" indent="0">
              <a:buNone/>
              <a:defRPr sz="1600" b="1"/>
            </a:lvl4pPr>
            <a:lvl5pPr marL="1828891" indent="0">
              <a:buNone/>
              <a:defRPr sz="1600" b="1"/>
            </a:lvl5pPr>
            <a:lvl6pPr marL="2286114" indent="0">
              <a:buNone/>
              <a:defRPr sz="1600" b="1"/>
            </a:lvl6pPr>
            <a:lvl7pPr marL="2743337" indent="0">
              <a:buNone/>
              <a:defRPr sz="1600" b="1"/>
            </a:lvl7pPr>
            <a:lvl8pPr marL="3200560" indent="0">
              <a:buNone/>
              <a:defRPr sz="1600" b="1"/>
            </a:lvl8pPr>
            <a:lvl9pPr marL="3657783"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3073398"/>
            <a:ext cx="4875210" cy="271780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D8BD707-D9CF-40AE-B4C6-C98DA3205C09}" type="datetimeFigureOut">
              <a:rPr lang="en-US" smtClean="0"/>
              <a:pPr/>
              <a:t>3/24/2025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98619074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D8BD707-D9CF-40AE-B4C6-C98DA3205C09}" type="datetimeFigureOut">
              <a:rPr lang="en-US" smtClean="0"/>
              <a:pPr/>
              <a:t>3/24/2025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35851382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3/24/2025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42915111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6706" y="609601"/>
            <a:ext cx="3856037" cy="1639884"/>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56201" y="592666"/>
            <a:ext cx="5891209" cy="5198534"/>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46706" y="2249486"/>
            <a:ext cx="3856037" cy="3541714"/>
          </a:xfrm>
        </p:spPr>
        <p:txBody>
          <a:bodyPr/>
          <a:lstStyle>
            <a:lvl1pPr marL="0" indent="0">
              <a:buNone/>
              <a:defRPr sz="1600"/>
            </a:lvl1pPr>
            <a:lvl2pPr marL="457223" indent="0">
              <a:buNone/>
              <a:defRPr sz="1400"/>
            </a:lvl2pPr>
            <a:lvl3pPr marL="914446" indent="0">
              <a:buNone/>
              <a:defRPr sz="1200"/>
            </a:lvl3pPr>
            <a:lvl4pPr marL="1371669" indent="0">
              <a:buNone/>
              <a:defRPr sz="1000"/>
            </a:lvl4pPr>
            <a:lvl5pPr marL="1828891" indent="0">
              <a:buNone/>
              <a:defRPr sz="1000"/>
            </a:lvl5pPr>
            <a:lvl6pPr marL="2286114" indent="0">
              <a:buNone/>
              <a:defRPr sz="1000"/>
            </a:lvl6pPr>
            <a:lvl7pPr marL="2743337" indent="0">
              <a:buNone/>
              <a:defRPr sz="1000"/>
            </a:lvl7pPr>
            <a:lvl8pPr marL="3200560" indent="0">
              <a:buNone/>
              <a:defRPr sz="1000"/>
            </a:lvl8pPr>
            <a:lvl9pPr marL="365778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3/24/2025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84479686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3" y="609600"/>
            <a:ext cx="5934508" cy="1639886"/>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7380722" y="609602"/>
            <a:ext cx="3666690" cy="5181599"/>
          </a:xfrm>
          <a:prstGeom prst="round2DiagRect">
            <a:avLst>
              <a:gd name="adj1" fmla="val 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anchor="t"/>
          <a:lstStyle>
            <a:lvl1pPr marL="0" indent="0">
              <a:buNone/>
              <a:defRPr sz="3200"/>
            </a:lvl1pPr>
            <a:lvl2pPr marL="457223" indent="0">
              <a:buNone/>
              <a:defRPr sz="2800"/>
            </a:lvl2pPr>
            <a:lvl3pPr marL="914446" indent="0">
              <a:buNone/>
              <a:defRPr sz="2400"/>
            </a:lvl3pPr>
            <a:lvl4pPr marL="1371669" indent="0">
              <a:buNone/>
              <a:defRPr sz="2000"/>
            </a:lvl4pPr>
            <a:lvl5pPr marL="1828891" indent="0">
              <a:buNone/>
              <a:defRPr sz="2000"/>
            </a:lvl5pPr>
            <a:lvl6pPr marL="2286114" indent="0">
              <a:buNone/>
              <a:defRPr sz="2000"/>
            </a:lvl6pPr>
            <a:lvl7pPr marL="2743337" indent="0">
              <a:buNone/>
              <a:defRPr sz="2000"/>
            </a:lvl7pPr>
            <a:lvl8pPr marL="3200560" indent="0">
              <a:buNone/>
              <a:defRPr sz="2000"/>
            </a:lvl8pPr>
            <a:lvl9pPr marL="3657783"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141411" y="2249486"/>
            <a:ext cx="5934511" cy="3541714"/>
          </a:xfrm>
        </p:spPr>
        <p:txBody>
          <a:bodyPr/>
          <a:lstStyle>
            <a:lvl1pPr marL="0" indent="0">
              <a:buNone/>
              <a:defRPr sz="1600"/>
            </a:lvl1pPr>
            <a:lvl2pPr marL="457223" indent="0">
              <a:buNone/>
              <a:defRPr sz="1400"/>
            </a:lvl2pPr>
            <a:lvl3pPr marL="914446" indent="0">
              <a:buNone/>
              <a:defRPr sz="1200"/>
            </a:lvl3pPr>
            <a:lvl4pPr marL="1371669" indent="0">
              <a:buNone/>
              <a:defRPr sz="1000"/>
            </a:lvl4pPr>
            <a:lvl5pPr marL="1828891" indent="0">
              <a:buNone/>
              <a:defRPr sz="1000"/>
            </a:lvl5pPr>
            <a:lvl6pPr marL="2286114" indent="0">
              <a:buNone/>
              <a:defRPr sz="1000"/>
            </a:lvl6pPr>
            <a:lvl7pPr marL="2743337" indent="0">
              <a:buNone/>
              <a:defRPr sz="1000"/>
            </a:lvl7pPr>
            <a:lvl8pPr marL="3200560" indent="0">
              <a:buNone/>
              <a:defRPr sz="1000"/>
            </a:lvl8pPr>
            <a:lvl9pPr marL="365778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3/24/2025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349047385"/>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1" y="4304665"/>
            <a:ext cx="9912355" cy="819355"/>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41412" y="606426"/>
            <a:ext cx="9912354" cy="3299778"/>
          </a:xfrm>
          <a:prstGeom prst="round2DiagRect">
            <a:avLst>
              <a:gd name="adj1" fmla="val 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3200"/>
            </a:lvl1pPr>
          </a:lstStyle>
          <a:p>
            <a:pPr marL="0" lvl="0" indent="0">
              <a:buNone/>
            </a:pPr>
            <a:r>
              <a:rPr lang="en-US"/>
              <a:t>Click icon to add picture</a:t>
            </a:r>
            <a:endParaRPr lang="en-US" dirty="0"/>
          </a:p>
        </p:txBody>
      </p:sp>
      <p:sp>
        <p:nvSpPr>
          <p:cNvPr id="4" name="Text Placeholder 3"/>
          <p:cNvSpPr>
            <a:spLocks noGrp="1"/>
          </p:cNvSpPr>
          <p:nvPr>
            <p:ph type="body" sz="half" idx="2"/>
          </p:nvPr>
        </p:nvSpPr>
        <p:spPr>
          <a:xfrm>
            <a:off x="1141365" y="5124020"/>
            <a:ext cx="9910859" cy="682472"/>
          </a:xfrm>
        </p:spPr>
        <p:txBody>
          <a:bodyPr>
            <a:normAutofit/>
          </a:bodyPr>
          <a:lstStyle>
            <a:lvl1pPr marL="0" indent="0">
              <a:buNone/>
              <a:defRPr sz="1600"/>
            </a:lvl1pPr>
            <a:lvl2pPr marL="457223" indent="0">
              <a:buNone/>
              <a:defRPr sz="1400"/>
            </a:lvl2pPr>
            <a:lvl3pPr marL="914446" indent="0">
              <a:buNone/>
              <a:defRPr sz="1200"/>
            </a:lvl3pPr>
            <a:lvl4pPr marL="1371669" indent="0">
              <a:buNone/>
              <a:defRPr sz="1000"/>
            </a:lvl4pPr>
            <a:lvl5pPr marL="1828891" indent="0">
              <a:buNone/>
              <a:defRPr sz="1000"/>
            </a:lvl5pPr>
            <a:lvl6pPr marL="2286114" indent="0">
              <a:buNone/>
              <a:defRPr sz="1000"/>
            </a:lvl6pPr>
            <a:lvl7pPr marL="2743337" indent="0">
              <a:buNone/>
              <a:defRPr sz="1000"/>
            </a:lvl7pPr>
            <a:lvl8pPr marL="3200560" indent="0">
              <a:buNone/>
              <a:defRPr sz="1000"/>
            </a:lvl8pPr>
            <a:lvl9pPr marL="365778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3/24/2025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84441289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57" y="609600"/>
            <a:ext cx="9905955" cy="3429000"/>
          </a:xfrm>
        </p:spPr>
        <p:txBody>
          <a:bodyPr anchor="ctr">
            <a:normAutofit/>
          </a:bodyPr>
          <a:lstStyle>
            <a:lvl1pPr>
              <a:defRPr sz="3600"/>
            </a:lvl1pPr>
          </a:lstStyle>
          <a:p>
            <a:r>
              <a:rPr lang="en-US"/>
              <a:t>Click to edit Master title style</a:t>
            </a:r>
            <a:endParaRPr lang="en-US" dirty="0"/>
          </a:p>
        </p:txBody>
      </p:sp>
      <p:sp>
        <p:nvSpPr>
          <p:cNvPr id="4" name="Text Placeholder 3"/>
          <p:cNvSpPr>
            <a:spLocks noGrp="1"/>
          </p:cNvSpPr>
          <p:nvPr>
            <p:ph type="body" sz="half" idx="2"/>
          </p:nvPr>
        </p:nvSpPr>
        <p:spPr>
          <a:xfrm>
            <a:off x="1141411" y="4419600"/>
            <a:ext cx="9904459" cy="1371599"/>
          </a:xfrm>
        </p:spPr>
        <p:txBody>
          <a:bodyPr anchor="ctr">
            <a:normAutofit/>
          </a:bodyPr>
          <a:lstStyle>
            <a:lvl1pPr marL="0" indent="0">
              <a:buNone/>
              <a:defRPr sz="1800"/>
            </a:lvl1pPr>
            <a:lvl2pPr marL="457223" indent="0">
              <a:buNone/>
              <a:defRPr sz="1400"/>
            </a:lvl2pPr>
            <a:lvl3pPr marL="914446" indent="0">
              <a:buNone/>
              <a:defRPr sz="1200"/>
            </a:lvl3pPr>
            <a:lvl4pPr marL="1371669" indent="0">
              <a:buNone/>
              <a:defRPr sz="1000"/>
            </a:lvl4pPr>
            <a:lvl5pPr marL="1828891" indent="0">
              <a:buNone/>
              <a:defRPr sz="1000"/>
            </a:lvl5pPr>
            <a:lvl6pPr marL="2286114" indent="0">
              <a:buNone/>
              <a:defRPr sz="1000"/>
            </a:lvl6pPr>
            <a:lvl7pPr marL="2743337" indent="0">
              <a:buNone/>
              <a:defRPr sz="1000"/>
            </a:lvl7pPr>
            <a:lvl8pPr marL="3200560" indent="0">
              <a:buNone/>
              <a:defRPr sz="1000"/>
            </a:lvl8pPr>
            <a:lvl9pPr marL="365778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3/24/2025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758158738"/>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600"/>
            <a:ext cx="9302752" cy="2748429"/>
          </a:xfrm>
        </p:spPr>
        <p:txBody>
          <a:bodyPr anchor="ctr">
            <a:normAutofit/>
          </a:bodyPr>
          <a:lstStyle>
            <a:lvl1pPr>
              <a:defRPr sz="3600"/>
            </a:lvl1pPr>
          </a:lstStyle>
          <a:p>
            <a:r>
              <a:rPr lang="en-US"/>
              <a:t>Click to edit Master title style</a:t>
            </a:r>
            <a:endParaRPr lang="en-US" dirty="0"/>
          </a:p>
        </p:txBody>
      </p:sp>
      <p:sp>
        <p:nvSpPr>
          <p:cNvPr id="12" name="Text Placeholder 3"/>
          <p:cNvSpPr>
            <a:spLocks noGrp="1"/>
          </p:cNvSpPr>
          <p:nvPr>
            <p:ph type="body" sz="half" idx="13"/>
          </p:nvPr>
        </p:nvSpPr>
        <p:spPr>
          <a:xfrm>
            <a:off x="1720645" y="3365557"/>
            <a:ext cx="8752299" cy="548968"/>
          </a:xfrm>
        </p:spPr>
        <p:txBody>
          <a:bodyPr anchor="t">
            <a:normAutofit/>
          </a:bodyPr>
          <a:lstStyle>
            <a:lvl1pPr marL="0" indent="0">
              <a:buNone/>
              <a:defRPr sz="1400"/>
            </a:lvl1pPr>
            <a:lvl2pPr marL="457223" indent="0">
              <a:buNone/>
              <a:defRPr sz="1400"/>
            </a:lvl2pPr>
            <a:lvl3pPr marL="914446" indent="0">
              <a:buNone/>
              <a:defRPr sz="1200"/>
            </a:lvl3pPr>
            <a:lvl4pPr marL="1371669" indent="0">
              <a:buNone/>
              <a:defRPr sz="1000"/>
            </a:lvl4pPr>
            <a:lvl5pPr marL="1828891" indent="0">
              <a:buNone/>
              <a:defRPr sz="1000"/>
            </a:lvl5pPr>
            <a:lvl6pPr marL="2286114" indent="0">
              <a:buNone/>
              <a:defRPr sz="1000"/>
            </a:lvl6pPr>
            <a:lvl7pPr marL="2743337" indent="0">
              <a:buNone/>
              <a:defRPr sz="1000"/>
            </a:lvl7pPr>
            <a:lvl8pPr marL="3200560" indent="0">
              <a:buNone/>
              <a:defRPr sz="1000"/>
            </a:lvl8pPr>
            <a:lvl9pPr marL="3657783" indent="0">
              <a:buNone/>
              <a:defRPr sz="1000"/>
            </a:lvl9pPr>
          </a:lstStyle>
          <a:p>
            <a:pPr lvl="0"/>
            <a:r>
              <a:rPr lang="en-US"/>
              <a:t>Click to edit Master text styles</a:t>
            </a:r>
          </a:p>
        </p:txBody>
      </p:sp>
      <p:sp>
        <p:nvSpPr>
          <p:cNvPr id="4" name="Text Placeholder 3"/>
          <p:cNvSpPr>
            <a:spLocks noGrp="1"/>
          </p:cNvSpPr>
          <p:nvPr>
            <p:ph type="body" sz="half" idx="2"/>
          </p:nvPr>
        </p:nvSpPr>
        <p:spPr>
          <a:xfrm>
            <a:off x="1141412" y="4309919"/>
            <a:ext cx="9906002" cy="1489496"/>
          </a:xfrm>
        </p:spPr>
        <p:txBody>
          <a:bodyPr anchor="ctr">
            <a:normAutofit/>
          </a:bodyPr>
          <a:lstStyle>
            <a:lvl1pPr marL="0" indent="0">
              <a:buNone/>
              <a:defRPr sz="1800"/>
            </a:lvl1pPr>
            <a:lvl2pPr marL="457223" indent="0">
              <a:buNone/>
              <a:defRPr sz="1400"/>
            </a:lvl2pPr>
            <a:lvl3pPr marL="914446" indent="0">
              <a:buNone/>
              <a:defRPr sz="1200"/>
            </a:lvl3pPr>
            <a:lvl4pPr marL="1371669" indent="0">
              <a:buNone/>
              <a:defRPr sz="1000"/>
            </a:lvl4pPr>
            <a:lvl5pPr marL="1828891" indent="0">
              <a:buNone/>
              <a:defRPr sz="1000"/>
            </a:lvl5pPr>
            <a:lvl6pPr marL="2286114" indent="0">
              <a:buNone/>
              <a:defRPr sz="1000"/>
            </a:lvl6pPr>
            <a:lvl7pPr marL="2743337" indent="0">
              <a:buNone/>
              <a:defRPr sz="1000"/>
            </a:lvl7pPr>
            <a:lvl8pPr marL="3200560" indent="0">
              <a:buNone/>
              <a:defRPr sz="1000"/>
            </a:lvl8pPr>
            <a:lvl9pPr marL="365778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3/24/2025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60" name="TextBox 59"/>
          <p:cNvSpPr txBox="1"/>
          <p:nvPr/>
        </p:nvSpPr>
        <p:spPr>
          <a:xfrm>
            <a:off x="903512" y="73239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61" name="TextBox 60"/>
          <p:cNvSpPr txBox="1"/>
          <p:nvPr/>
        </p:nvSpPr>
        <p:spPr>
          <a:xfrm>
            <a:off x="10537370" y="2764972"/>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2371556070"/>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1" y="2134042"/>
            <a:ext cx="9906001" cy="2511835"/>
          </a:xfrm>
        </p:spPr>
        <p:txBody>
          <a:bodyPr anchor="b">
            <a:normAutofit/>
          </a:bodyPr>
          <a:lstStyle>
            <a:lvl1pPr>
              <a:defRPr sz="3600"/>
            </a:lvl1pPr>
          </a:lstStyle>
          <a:p>
            <a:r>
              <a:rPr lang="en-US"/>
              <a:t>Click to edit Master title style</a:t>
            </a:r>
            <a:endParaRPr lang="en-US" dirty="0"/>
          </a:p>
        </p:txBody>
      </p:sp>
      <p:sp>
        <p:nvSpPr>
          <p:cNvPr id="4" name="Text Placeholder 3"/>
          <p:cNvSpPr>
            <a:spLocks noGrp="1"/>
          </p:cNvSpPr>
          <p:nvPr>
            <p:ph type="body" sz="half" idx="2"/>
          </p:nvPr>
        </p:nvSpPr>
        <p:spPr>
          <a:xfrm>
            <a:off x="1141365" y="4657655"/>
            <a:ext cx="9904505" cy="1140644"/>
          </a:xfrm>
        </p:spPr>
        <p:txBody>
          <a:bodyPr anchor="t">
            <a:normAutofit/>
          </a:bodyPr>
          <a:lstStyle>
            <a:lvl1pPr marL="0" indent="0">
              <a:buNone/>
              <a:defRPr sz="1800"/>
            </a:lvl1pPr>
            <a:lvl2pPr marL="457223" indent="0">
              <a:buNone/>
              <a:defRPr sz="1400"/>
            </a:lvl2pPr>
            <a:lvl3pPr marL="914446" indent="0">
              <a:buNone/>
              <a:defRPr sz="1200"/>
            </a:lvl3pPr>
            <a:lvl4pPr marL="1371669" indent="0">
              <a:buNone/>
              <a:defRPr sz="1000"/>
            </a:lvl4pPr>
            <a:lvl5pPr marL="1828891" indent="0">
              <a:buNone/>
              <a:defRPr sz="1000"/>
            </a:lvl5pPr>
            <a:lvl6pPr marL="2286114" indent="0">
              <a:buNone/>
              <a:defRPr sz="1000"/>
            </a:lvl6pPr>
            <a:lvl7pPr marL="2743337" indent="0">
              <a:buNone/>
              <a:defRPr sz="1000"/>
            </a:lvl7pPr>
            <a:lvl8pPr marL="3200560" indent="0">
              <a:buNone/>
              <a:defRPr sz="1000"/>
            </a:lvl8pPr>
            <a:lvl9pPr marL="365778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3/24/2025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4683242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41411" y="1419227"/>
            <a:ext cx="9906000" cy="2852737"/>
          </a:xfrm>
        </p:spPr>
        <p:txBody>
          <a:bodyPr anchor="b">
            <a:normAutofit/>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41411" y="4424362"/>
            <a:ext cx="9906000" cy="1374776"/>
          </a:xfrm>
        </p:spPr>
        <p:txBody>
          <a:bodyPr>
            <a:normAutofit/>
          </a:bodyPr>
          <a:lstStyle>
            <a:lvl1pPr marL="0" indent="0">
              <a:buNone/>
              <a:defRPr sz="1800" cap="all" baseline="0">
                <a:solidFill>
                  <a:srgbClr val="72DB2B"/>
                </a:solidFill>
              </a:defRPr>
            </a:lvl1pPr>
            <a:lvl2pPr marL="457223" indent="0">
              <a:buNone/>
              <a:defRPr sz="1800">
                <a:solidFill>
                  <a:schemeClr val="tx1">
                    <a:tint val="75000"/>
                  </a:schemeClr>
                </a:solidFill>
              </a:defRPr>
            </a:lvl2pPr>
            <a:lvl3pPr marL="914446" indent="0">
              <a:buNone/>
              <a:defRPr sz="1800">
                <a:solidFill>
                  <a:schemeClr val="tx1">
                    <a:tint val="75000"/>
                  </a:schemeClr>
                </a:solidFill>
              </a:defRPr>
            </a:lvl3pPr>
            <a:lvl4pPr marL="1371669" indent="0">
              <a:buNone/>
              <a:defRPr sz="1600">
                <a:solidFill>
                  <a:schemeClr val="tx1">
                    <a:tint val="75000"/>
                  </a:schemeClr>
                </a:solidFill>
              </a:defRPr>
            </a:lvl4pPr>
            <a:lvl5pPr marL="1828891" indent="0">
              <a:buNone/>
              <a:defRPr sz="1600">
                <a:solidFill>
                  <a:schemeClr val="tx1">
                    <a:tint val="75000"/>
                  </a:schemeClr>
                </a:solidFill>
              </a:defRPr>
            </a:lvl5pPr>
            <a:lvl6pPr marL="2286114" indent="0">
              <a:buNone/>
              <a:defRPr sz="1600">
                <a:solidFill>
                  <a:schemeClr val="tx1">
                    <a:tint val="75000"/>
                  </a:schemeClr>
                </a:solidFill>
              </a:defRPr>
            </a:lvl6pPr>
            <a:lvl7pPr marL="2743337" indent="0">
              <a:buNone/>
              <a:defRPr sz="1600">
                <a:solidFill>
                  <a:schemeClr val="tx1">
                    <a:tint val="75000"/>
                  </a:schemeClr>
                </a:solidFill>
              </a:defRPr>
            </a:lvl7pPr>
            <a:lvl8pPr marL="3200560" indent="0">
              <a:buNone/>
              <a:defRPr sz="1600">
                <a:solidFill>
                  <a:schemeClr val="tx1">
                    <a:tint val="75000"/>
                  </a:schemeClr>
                </a:solidFill>
              </a:defRPr>
            </a:lvl8pPr>
            <a:lvl9pPr marL="3657783"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F56377C-396D-4516-A8E6-A7E68094E111}" type="datetimeFigureOut">
              <a:rPr lang="en-US" smtClean="0"/>
              <a:t>3/24/2025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C9B08A-0439-4A3A-8B0E-A3CEF0DB522E}" type="slidenum">
              <a:rPr lang="en-US" smtClean="0"/>
              <a:t>‹#›</a:t>
            </a:fld>
            <a:endParaRPr lang="en-US"/>
          </a:p>
        </p:txBody>
      </p:sp>
    </p:spTree>
    <p:extLst>
      <p:ext uri="{BB962C8B-B14F-4D97-AF65-F5344CB8AC3E}">
        <p14:creationId xmlns:p14="http://schemas.microsoft.com/office/powerpoint/2010/main" val="834313652"/>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1141414" y="609600"/>
            <a:ext cx="9905998" cy="1905000"/>
          </a:xfrm>
        </p:spPr>
        <p:txBody>
          <a:bodyPr/>
          <a:lstStyle/>
          <a:p>
            <a:r>
              <a:rPr lang="en-US"/>
              <a:t>Click to edit Master title style</a:t>
            </a:r>
            <a:endParaRPr lang="en-US" dirty="0"/>
          </a:p>
        </p:txBody>
      </p:sp>
      <p:sp>
        <p:nvSpPr>
          <p:cNvPr id="7" name="Text Placeholder 2"/>
          <p:cNvSpPr>
            <a:spLocks noGrp="1"/>
          </p:cNvSpPr>
          <p:nvPr>
            <p:ph type="body" idx="1"/>
          </p:nvPr>
        </p:nvSpPr>
        <p:spPr>
          <a:xfrm>
            <a:off x="1141411" y="2674463"/>
            <a:ext cx="3196899" cy="685800"/>
          </a:xfrm>
        </p:spPr>
        <p:txBody>
          <a:bodyPr anchor="b">
            <a:noAutofit/>
          </a:bodyPr>
          <a:lstStyle>
            <a:lvl1pPr marL="0" indent="0">
              <a:lnSpc>
                <a:spcPct val="90000"/>
              </a:lnSpc>
              <a:buNone/>
              <a:defRPr sz="2400" b="0" cap="all" baseline="0">
                <a:solidFill>
                  <a:srgbClr val="03272D"/>
                </a:solidFill>
              </a:defRPr>
            </a:lvl1pPr>
            <a:lvl2pPr marL="457223" indent="0">
              <a:buNone/>
              <a:defRPr sz="2000" b="1"/>
            </a:lvl2pPr>
            <a:lvl3pPr marL="914446" indent="0">
              <a:buNone/>
              <a:defRPr sz="1800" b="1"/>
            </a:lvl3pPr>
            <a:lvl4pPr marL="1371669" indent="0">
              <a:buNone/>
              <a:defRPr sz="1600" b="1"/>
            </a:lvl4pPr>
            <a:lvl5pPr marL="1828891" indent="0">
              <a:buNone/>
              <a:defRPr sz="1600" b="1"/>
            </a:lvl5pPr>
            <a:lvl6pPr marL="2286114" indent="0">
              <a:buNone/>
              <a:defRPr sz="1600" b="1"/>
            </a:lvl6pPr>
            <a:lvl7pPr marL="2743337" indent="0">
              <a:buNone/>
              <a:defRPr sz="1600" b="1"/>
            </a:lvl7pPr>
            <a:lvl8pPr marL="3200560" indent="0">
              <a:buNone/>
              <a:defRPr sz="1600" b="1"/>
            </a:lvl8pPr>
            <a:lvl9pPr marL="3657783"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1127919" y="3360263"/>
            <a:ext cx="3208735" cy="2430936"/>
          </a:xfrm>
        </p:spPr>
        <p:txBody>
          <a:bodyPr anchor="t">
            <a:normAutofit/>
          </a:bodyPr>
          <a:lstStyle>
            <a:lvl1pPr marL="0" indent="0">
              <a:buNone/>
              <a:defRPr sz="1400"/>
            </a:lvl1pPr>
            <a:lvl2pPr marL="457223" indent="0">
              <a:buNone/>
              <a:defRPr sz="1200"/>
            </a:lvl2pPr>
            <a:lvl3pPr marL="914446" indent="0">
              <a:buNone/>
              <a:defRPr sz="1000"/>
            </a:lvl3pPr>
            <a:lvl4pPr marL="1371669" indent="0">
              <a:buNone/>
              <a:defRPr sz="900"/>
            </a:lvl4pPr>
            <a:lvl5pPr marL="1828891" indent="0">
              <a:buNone/>
              <a:defRPr sz="900"/>
            </a:lvl5pPr>
            <a:lvl6pPr marL="2286114" indent="0">
              <a:buNone/>
              <a:defRPr sz="900"/>
            </a:lvl6pPr>
            <a:lvl7pPr marL="2743337" indent="0">
              <a:buNone/>
              <a:defRPr sz="900"/>
            </a:lvl7pPr>
            <a:lvl8pPr marL="3200560" indent="0">
              <a:buNone/>
              <a:defRPr sz="900"/>
            </a:lvl8pPr>
            <a:lvl9pPr marL="3657783"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4514767" y="2677635"/>
            <a:ext cx="3184385" cy="685800"/>
          </a:xfrm>
        </p:spPr>
        <p:txBody>
          <a:bodyPr anchor="b">
            <a:noAutofit/>
          </a:bodyPr>
          <a:lstStyle>
            <a:lvl1pPr marL="0" indent="0">
              <a:lnSpc>
                <a:spcPct val="90000"/>
              </a:lnSpc>
              <a:buNone/>
              <a:defRPr sz="2400" b="0" cap="all" baseline="0">
                <a:solidFill>
                  <a:srgbClr val="03272D"/>
                </a:solidFill>
              </a:defRPr>
            </a:lvl1pPr>
            <a:lvl2pPr marL="457223" indent="0">
              <a:buNone/>
              <a:defRPr sz="2000" b="1"/>
            </a:lvl2pPr>
            <a:lvl3pPr marL="914446" indent="0">
              <a:buNone/>
              <a:defRPr sz="1800" b="1"/>
            </a:lvl3pPr>
            <a:lvl4pPr marL="1371669" indent="0">
              <a:buNone/>
              <a:defRPr sz="1600" b="1"/>
            </a:lvl4pPr>
            <a:lvl5pPr marL="1828891" indent="0">
              <a:buNone/>
              <a:defRPr sz="1600" b="1"/>
            </a:lvl5pPr>
            <a:lvl6pPr marL="2286114" indent="0">
              <a:buNone/>
              <a:defRPr sz="1600" b="1"/>
            </a:lvl6pPr>
            <a:lvl7pPr marL="2743337" indent="0">
              <a:buNone/>
              <a:defRPr sz="1600" b="1"/>
            </a:lvl7pPr>
            <a:lvl8pPr marL="3200560" indent="0">
              <a:buNone/>
              <a:defRPr sz="1600" b="1"/>
            </a:lvl8pPr>
            <a:lvl9pPr marL="3657783" indent="0">
              <a:buNone/>
              <a:defRPr sz="1600" b="1"/>
            </a:lvl9pPr>
          </a:lstStyle>
          <a:p>
            <a:pPr lvl="0"/>
            <a:r>
              <a:rPr lang="en-US"/>
              <a:t>Click to edit Master text styles</a:t>
            </a:r>
          </a:p>
        </p:txBody>
      </p:sp>
      <p:sp>
        <p:nvSpPr>
          <p:cNvPr id="10" name="Text Placeholder 3"/>
          <p:cNvSpPr>
            <a:spLocks noGrp="1"/>
          </p:cNvSpPr>
          <p:nvPr>
            <p:ph type="body" sz="half" idx="16"/>
          </p:nvPr>
        </p:nvSpPr>
        <p:spPr>
          <a:xfrm>
            <a:off x="4504214" y="3363435"/>
            <a:ext cx="3195830" cy="2430936"/>
          </a:xfrm>
        </p:spPr>
        <p:txBody>
          <a:bodyPr anchor="t">
            <a:normAutofit/>
          </a:bodyPr>
          <a:lstStyle>
            <a:lvl1pPr marL="0" indent="0">
              <a:buNone/>
              <a:defRPr sz="1400"/>
            </a:lvl1pPr>
            <a:lvl2pPr marL="457223" indent="0">
              <a:buNone/>
              <a:defRPr sz="1200"/>
            </a:lvl2pPr>
            <a:lvl3pPr marL="914446" indent="0">
              <a:buNone/>
              <a:defRPr sz="1000"/>
            </a:lvl3pPr>
            <a:lvl4pPr marL="1371669" indent="0">
              <a:buNone/>
              <a:defRPr sz="900"/>
            </a:lvl4pPr>
            <a:lvl5pPr marL="1828891" indent="0">
              <a:buNone/>
              <a:defRPr sz="900"/>
            </a:lvl5pPr>
            <a:lvl6pPr marL="2286114" indent="0">
              <a:buNone/>
              <a:defRPr sz="900"/>
            </a:lvl6pPr>
            <a:lvl7pPr marL="2743337" indent="0">
              <a:buNone/>
              <a:defRPr sz="900"/>
            </a:lvl7pPr>
            <a:lvl8pPr marL="3200560" indent="0">
              <a:buNone/>
              <a:defRPr sz="900"/>
            </a:lvl8pPr>
            <a:lvl9pPr marL="3657783"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7852442" y="2674463"/>
            <a:ext cx="3194968" cy="685800"/>
          </a:xfrm>
        </p:spPr>
        <p:txBody>
          <a:bodyPr anchor="b">
            <a:noAutofit/>
          </a:bodyPr>
          <a:lstStyle>
            <a:lvl1pPr marL="0" indent="0">
              <a:lnSpc>
                <a:spcPct val="90000"/>
              </a:lnSpc>
              <a:buNone/>
              <a:defRPr sz="2400" b="0" cap="all" baseline="0">
                <a:solidFill>
                  <a:srgbClr val="03272D"/>
                </a:solidFill>
              </a:defRPr>
            </a:lvl1pPr>
            <a:lvl2pPr marL="457223" indent="0">
              <a:buNone/>
              <a:defRPr sz="2000" b="1"/>
            </a:lvl2pPr>
            <a:lvl3pPr marL="914446" indent="0">
              <a:buNone/>
              <a:defRPr sz="1800" b="1"/>
            </a:lvl3pPr>
            <a:lvl4pPr marL="1371669" indent="0">
              <a:buNone/>
              <a:defRPr sz="1600" b="1"/>
            </a:lvl4pPr>
            <a:lvl5pPr marL="1828891" indent="0">
              <a:buNone/>
              <a:defRPr sz="1600" b="1"/>
            </a:lvl5pPr>
            <a:lvl6pPr marL="2286114" indent="0">
              <a:buNone/>
              <a:defRPr sz="1600" b="1"/>
            </a:lvl6pPr>
            <a:lvl7pPr marL="2743337" indent="0">
              <a:buNone/>
              <a:defRPr sz="1600" b="1"/>
            </a:lvl7pPr>
            <a:lvl8pPr marL="3200560" indent="0">
              <a:buNone/>
              <a:defRPr sz="1600" b="1"/>
            </a:lvl8pPr>
            <a:lvl9pPr marL="3657783" indent="0">
              <a:buNone/>
              <a:defRPr sz="1600" b="1"/>
            </a:lvl9pPr>
          </a:lstStyle>
          <a:p>
            <a:pPr lvl="0"/>
            <a:r>
              <a:rPr lang="en-US"/>
              <a:t>Click to edit Master text styles</a:t>
            </a:r>
          </a:p>
        </p:txBody>
      </p:sp>
      <p:sp>
        <p:nvSpPr>
          <p:cNvPr id="12" name="Text Placeholder 3"/>
          <p:cNvSpPr>
            <a:spLocks noGrp="1"/>
          </p:cNvSpPr>
          <p:nvPr>
            <p:ph type="body" sz="half" idx="17"/>
          </p:nvPr>
        </p:nvSpPr>
        <p:spPr>
          <a:xfrm>
            <a:off x="7852442" y="3360263"/>
            <a:ext cx="3194968" cy="2430936"/>
          </a:xfrm>
        </p:spPr>
        <p:txBody>
          <a:bodyPr anchor="t">
            <a:normAutofit/>
          </a:bodyPr>
          <a:lstStyle>
            <a:lvl1pPr marL="0" indent="0">
              <a:buNone/>
              <a:defRPr sz="1400"/>
            </a:lvl1pPr>
            <a:lvl2pPr marL="457223" indent="0">
              <a:buNone/>
              <a:defRPr sz="1200"/>
            </a:lvl2pPr>
            <a:lvl3pPr marL="914446" indent="0">
              <a:buNone/>
              <a:defRPr sz="1000"/>
            </a:lvl3pPr>
            <a:lvl4pPr marL="1371669" indent="0">
              <a:buNone/>
              <a:defRPr sz="900"/>
            </a:lvl4pPr>
            <a:lvl5pPr marL="1828891" indent="0">
              <a:buNone/>
              <a:defRPr sz="900"/>
            </a:lvl5pPr>
            <a:lvl6pPr marL="2286114" indent="0">
              <a:buNone/>
              <a:defRPr sz="900"/>
            </a:lvl6pPr>
            <a:lvl7pPr marL="2743337" indent="0">
              <a:buNone/>
              <a:defRPr sz="900"/>
            </a:lvl7pPr>
            <a:lvl8pPr marL="3200560" indent="0">
              <a:buNone/>
              <a:defRPr sz="900"/>
            </a:lvl8pPr>
            <a:lvl9pPr marL="3657783"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1D8BD707-D9CF-40AE-B4C6-C98DA3205C09}" type="datetimeFigureOut">
              <a:rPr lang="en-US" smtClean="0"/>
              <a:pPr/>
              <a:t>3/24/2025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678208632"/>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1141412" y="609600"/>
            <a:ext cx="9905999" cy="1905000"/>
          </a:xfrm>
        </p:spPr>
        <p:txBody>
          <a:bodyPr/>
          <a:lstStyle/>
          <a:p>
            <a:r>
              <a:rPr lang="en-US"/>
              <a:t>Click to edit Master title style</a:t>
            </a:r>
            <a:endParaRPr lang="en-US" dirty="0"/>
          </a:p>
        </p:txBody>
      </p:sp>
      <p:sp>
        <p:nvSpPr>
          <p:cNvPr id="19" name="Text Placeholder 2"/>
          <p:cNvSpPr>
            <a:spLocks noGrp="1"/>
          </p:cNvSpPr>
          <p:nvPr>
            <p:ph type="body" idx="1"/>
          </p:nvPr>
        </p:nvSpPr>
        <p:spPr>
          <a:xfrm>
            <a:off x="1141413" y="4404596"/>
            <a:ext cx="3195240" cy="576262"/>
          </a:xfrm>
        </p:spPr>
        <p:txBody>
          <a:bodyPr anchor="b">
            <a:noAutofit/>
          </a:bodyPr>
          <a:lstStyle>
            <a:lvl1pPr marL="0" indent="0">
              <a:lnSpc>
                <a:spcPct val="90000"/>
              </a:lnSpc>
              <a:buNone/>
              <a:defRPr sz="2000" b="0" cap="all" baseline="0">
                <a:solidFill>
                  <a:srgbClr val="03272D"/>
                </a:solidFill>
              </a:defRPr>
            </a:lvl1pPr>
            <a:lvl2pPr marL="457223" indent="0">
              <a:buNone/>
              <a:defRPr sz="2000" b="1"/>
            </a:lvl2pPr>
            <a:lvl3pPr marL="914446" indent="0">
              <a:buNone/>
              <a:defRPr sz="1800" b="1"/>
            </a:lvl3pPr>
            <a:lvl4pPr marL="1371669" indent="0">
              <a:buNone/>
              <a:defRPr sz="1600" b="1"/>
            </a:lvl4pPr>
            <a:lvl5pPr marL="1828891" indent="0">
              <a:buNone/>
              <a:defRPr sz="1600" b="1"/>
            </a:lvl5pPr>
            <a:lvl6pPr marL="2286114" indent="0">
              <a:buNone/>
              <a:defRPr sz="1600" b="1"/>
            </a:lvl6pPr>
            <a:lvl7pPr marL="2743337" indent="0">
              <a:buNone/>
              <a:defRPr sz="1600" b="1"/>
            </a:lvl7pPr>
            <a:lvl8pPr marL="3200560" indent="0">
              <a:buNone/>
              <a:defRPr sz="1600" b="1"/>
            </a:lvl8pPr>
            <a:lvl9pPr marL="3657783"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1141413" y="2666998"/>
            <a:ext cx="3195240" cy="1524000"/>
          </a:xfrm>
          <a:prstGeom prst="round2DiagRect">
            <a:avLst>
              <a:gd name="adj1" fmla="val 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a:t>Click icon to add picture</a:t>
            </a:r>
            <a:endParaRPr lang="en-US" dirty="0"/>
          </a:p>
        </p:txBody>
      </p:sp>
      <p:sp>
        <p:nvSpPr>
          <p:cNvPr id="21" name="Text Placeholder 3"/>
          <p:cNvSpPr>
            <a:spLocks noGrp="1"/>
          </p:cNvSpPr>
          <p:nvPr>
            <p:ph type="body" sz="half" idx="18"/>
          </p:nvPr>
        </p:nvSpPr>
        <p:spPr>
          <a:xfrm>
            <a:off x="1141413" y="4980859"/>
            <a:ext cx="3195240" cy="817843"/>
          </a:xfrm>
        </p:spPr>
        <p:txBody>
          <a:bodyPr anchor="t">
            <a:normAutofit/>
          </a:bodyPr>
          <a:lstStyle>
            <a:lvl1pPr marL="0" indent="0">
              <a:buNone/>
              <a:defRPr sz="1400"/>
            </a:lvl1pPr>
            <a:lvl2pPr marL="457223" indent="0">
              <a:buNone/>
              <a:defRPr sz="1200"/>
            </a:lvl2pPr>
            <a:lvl3pPr marL="914446" indent="0">
              <a:buNone/>
              <a:defRPr sz="1000"/>
            </a:lvl3pPr>
            <a:lvl4pPr marL="1371669" indent="0">
              <a:buNone/>
              <a:defRPr sz="900"/>
            </a:lvl4pPr>
            <a:lvl5pPr marL="1828891" indent="0">
              <a:buNone/>
              <a:defRPr sz="900"/>
            </a:lvl5pPr>
            <a:lvl6pPr marL="2286114" indent="0">
              <a:buNone/>
              <a:defRPr sz="900"/>
            </a:lvl6pPr>
            <a:lvl7pPr marL="2743337" indent="0">
              <a:buNone/>
              <a:defRPr sz="900"/>
            </a:lvl7pPr>
            <a:lvl8pPr marL="3200560" indent="0">
              <a:buNone/>
              <a:defRPr sz="900"/>
            </a:lvl8pPr>
            <a:lvl9pPr marL="3657783"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4489053" y="4404596"/>
            <a:ext cx="3200400" cy="576262"/>
          </a:xfrm>
        </p:spPr>
        <p:txBody>
          <a:bodyPr anchor="b">
            <a:noAutofit/>
          </a:bodyPr>
          <a:lstStyle>
            <a:lvl1pPr marL="0" indent="0">
              <a:lnSpc>
                <a:spcPct val="90000"/>
              </a:lnSpc>
              <a:buNone/>
              <a:defRPr sz="2000" b="0" cap="all" baseline="0">
                <a:solidFill>
                  <a:srgbClr val="03272D"/>
                </a:solidFill>
              </a:defRPr>
            </a:lvl1pPr>
            <a:lvl2pPr marL="457223" indent="0">
              <a:buNone/>
              <a:defRPr sz="2000" b="1"/>
            </a:lvl2pPr>
            <a:lvl3pPr marL="914446" indent="0">
              <a:buNone/>
              <a:defRPr sz="1800" b="1"/>
            </a:lvl3pPr>
            <a:lvl4pPr marL="1371669" indent="0">
              <a:buNone/>
              <a:defRPr sz="1600" b="1"/>
            </a:lvl4pPr>
            <a:lvl5pPr marL="1828891" indent="0">
              <a:buNone/>
              <a:defRPr sz="1600" b="1"/>
            </a:lvl5pPr>
            <a:lvl6pPr marL="2286114" indent="0">
              <a:buNone/>
              <a:defRPr sz="1600" b="1"/>
            </a:lvl6pPr>
            <a:lvl7pPr marL="2743337" indent="0">
              <a:buNone/>
              <a:defRPr sz="1600" b="1"/>
            </a:lvl7pPr>
            <a:lvl8pPr marL="3200560" indent="0">
              <a:buNone/>
              <a:defRPr sz="1600" b="1"/>
            </a:lvl8pPr>
            <a:lvl9pPr marL="3657783"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4489053" y="2666998"/>
            <a:ext cx="3198940" cy="1524000"/>
          </a:xfrm>
          <a:prstGeom prst="round2DiagRect">
            <a:avLst>
              <a:gd name="adj1" fmla="val 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a:t>Click icon to add picture</a:t>
            </a:r>
            <a:endParaRPr lang="en-US" dirty="0"/>
          </a:p>
        </p:txBody>
      </p:sp>
      <p:sp>
        <p:nvSpPr>
          <p:cNvPr id="24" name="Text Placeholder 3"/>
          <p:cNvSpPr>
            <a:spLocks noGrp="1"/>
          </p:cNvSpPr>
          <p:nvPr>
            <p:ph type="body" sz="half" idx="19"/>
          </p:nvPr>
        </p:nvSpPr>
        <p:spPr>
          <a:xfrm>
            <a:off x="4487593" y="4980858"/>
            <a:ext cx="3200400" cy="810342"/>
          </a:xfrm>
        </p:spPr>
        <p:txBody>
          <a:bodyPr anchor="t">
            <a:normAutofit/>
          </a:bodyPr>
          <a:lstStyle>
            <a:lvl1pPr marL="0" indent="0">
              <a:buNone/>
              <a:defRPr sz="1400"/>
            </a:lvl1pPr>
            <a:lvl2pPr marL="457223" indent="0">
              <a:buNone/>
              <a:defRPr sz="1200"/>
            </a:lvl2pPr>
            <a:lvl3pPr marL="914446" indent="0">
              <a:buNone/>
              <a:defRPr sz="1000"/>
            </a:lvl3pPr>
            <a:lvl4pPr marL="1371669" indent="0">
              <a:buNone/>
              <a:defRPr sz="900"/>
            </a:lvl4pPr>
            <a:lvl5pPr marL="1828891" indent="0">
              <a:buNone/>
              <a:defRPr sz="900"/>
            </a:lvl5pPr>
            <a:lvl6pPr marL="2286114" indent="0">
              <a:buNone/>
              <a:defRPr sz="900"/>
            </a:lvl6pPr>
            <a:lvl7pPr marL="2743337" indent="0">
              <a:buNone/>
              <a:defRPr sz="900"/>
            </a:lvl7pPr>
            <a:lvl8pPr marL="3200560" indent="0">
              <a:buNone/>
              <a:defRPr sz="900"/>
            </a:lvl8pPr>
            <a:lvl9pPr marL="3657783"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7852568" y="4404596"/>
            <a:ext cx="3190741" cy="576262"/>
          </a:xfrm>
        </p:spPr>
        <p:txBody>
          <a:bodyPr anchor="b">
            <a:noAutofit/>
          </a:bodyPr>
          <a:lstStyle>
            <a:lvl1pPr marL="0" indent="0">
              <a:lnSpc>
                <a:spcPct val="90000"/>
              </a:lnSpc>
              <a:buNone/>
              <a:defRPr sz="2000" b="0" cap="all" baseline="0">
                <a:solidFill>
                  <a:srgbClr val="03272D"/>
                </a:solidFill>
              </a:defRPr>
            </a:lvl1pPr>
            <a:lvl2pPr marL="457223" indent="0">
              <a:buNone/>
              <a:defRPr sz="2000" b="1"/>
            </a:lvl2pPr>
            <a:lvl3pPr marL="914446" indent="0">
              <a:buNone/>
              <a:defRPr sz="1800" b="1"/>
            </a:lvl3pPr>
            <a:lvl4pPr marL="1371669" indent="0">
              <a:buNone/>
              <a:defRPr sz="1600" b="1"/>
            </a:lvl4pPr>
            <a:lvl5pPr marL="1828891" indent="0">
              <a:buNone/>
              <a:defRPr sz="1600" b="1"/>
            </a:lvl5pPr>
            <a:lvl6pPr marL="2286114" indent="0">
              <a:buNone/>
              <a:defRPr sz="1600" b="1"/>
            </a:lvl6pPr>
            <a:lvl7pPr marL="2743337" indent="0">
              <a:buNone/>
              <a:defRPr sz="1600" b="1"/>
            </a:lvl7pPr>
            <a:lvl8pPr marL="3200560" indent="0">
              <a:buNone/>
              <a:defRPr sz="1600" b="1"/>
            </a:lvl8pPr>
            <a:lvl9pPr marL="3657783"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7852443" y="2666998"/>
            <a:ext cx="3194969" cy="1524000"/>
          </a:xfrm>
          <a:prstGeom prst="round2DiagRect">
            <a:avLst>
              <a:gd name="adj1" fmla="val 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a:t>Click icon to add picture</a:t>
            </a:r>
            <a:endParaRPr lang="en-US" dirty="0"/>
          </a:p>
        </p:txBody>
      </p:sp>
      <p:sp>
        <p:nvSpPr>
          <p:cNvPr id="27" name="Text Placeholder 3"/>
          <p:cNvSpPr>
            <a:spLocks noGrp="1"/>
          </p:cNvSpPr>
          <p:nvPr>
            <p:ph type="body" sz="half" idx="20"/>
          </p:nvPr>
        </p:nvSpPr>
        <p:spPr>
          <a:xfrm>
            <a:off x="7852442" y="4980854"/>
            <a:ext cx="3194968" cy="810345"/>
          </a:xfrm>
        </p:spPr>
        <p:txBody>
          <a:bodyPr anchor="t">
            <a:normAutofit/>
          </a:bodyPr>
          <a:lstStyle>
            <a:lvl1pPr marL="0" indent="0">
              <a:buNone/>
              <a:defRPr sz="1400"/>
            </a:lvl1pPr>
            <a:lvl2pPr marL="457223" indent="0">
              <a:buNone/>
              <a:defRPr sz="1200"/>
            </a:lvl2pPr>
            <a:lvl3pPr marL="914446" indent="0">
              <a:buNone/>
              <a:defRPr sz="1000"/>
            </a:lvl3pPr>
            <a:lvl4pPr marL="1371669" indent="0">
              <a:buNone/>
              <a:defRPr sz="900"/>
            </a:lvl4pPr>
            <a:lvl5pPr marL="1828891" indent="0">
              <a:buNone/>
              <a:defRPr sz="900"/>
            </a:lvl5pPr>
            <a:lvl6pPr marL="2286114" indent="0">
              <a:buNone/>
              <a:defRPr sz="900"/>
            </a:lvl6pPr>
            <a:lvl7pPr marL="2743337" indent="0">
              <a:buNone/>
              <a:defRPr sz="900"/>
            </a:lvl7pPr>
            <a:lvl8pPr marL="3200560" indent="0">
              <a:buNone/>
              <a:defRPr sz="900"/>
            </a:lvl8pPr>
            <a:lvl9pPr marL="3657783"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1D8BD707-D9CF-40AE-B4C6-C98DA3205C09}" type="datetimeFigureOut">
              <a:rPr lang="en-US" smtClean="0"/>
              <a:pPr/>
              <a:t>3/24/2025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6756205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41411" y="2249486"/>
            <a:ext cx="4878389" cy="354171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1" y="2249486"/>
            <a:ext cx="4875211" cy="354171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F56377C-396D-4516-A8E6-A7E68094E111}" type="datetimeFigureOut">
              <a:rPr lang="en-US" smtClean="0"/>
              <a:t>3/24/2025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4C9B08A-0439-4A3A-8B0E-A3CEF0DB522E}" type="slidenum">
              <a:rPr lang="en-US" smtClean="0"/>
              <a:t>‹#›</a:t>
            </a:fld>
            <a:endParaRPr lang="en-US"/>
          </a:p>
        </p:txBody>
      </p:sp>
    </p:spTree>
    <p:extLst>
      <p:ext uri="{BB962C8B-B14F-4D97-AF65-F5344CB8AC3E}">
        <p14:creationId xmlns:p14="http://schemas.microsoft.com/office/powerpoint/2010/main" val="29671820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19127"/>
            <a:ext cx="9906000" cy="1477961"/>
          </a:xfrm>
        </p:spPr>
        <p:txBody>
          <a:bodyPr/>
          <a:lstStyle/>
          <a:p>
            <a:r>
              <a:rPr lang="en-US"/>
              <a:t>Click to edit Master title style</a:t>
            </a:r>
            <a:endParaRPr lang="en-US" dirty="0"/>
          </a:p>
        </p:txBody>
      </p:sp>
      <p:sp>
        <p:nvSpPr>
          <p:cNvPr id="3" name="Text Placeholder 2"/>
          <p:cNvSpPr>
            <a:spLocks noGrp="1"/>
          </p:cNvSpPr>
          <p:nvPr>
            <p:ph type="body" idx="1"/>
          </p:nvPr>
        </p:nvSpPr>
        <p:spPr>
          <a:xfrm>
            <a:off x="1370020" y="2249486"/>
            <a:ext cx="4649783" cy="823912"/>
          </a:xfrm>
        </p:spPr>
        <p:txBody>
          <a:bodyPr anchor="b"/>
          <a:lstStyle>
            <a:lvl1pPr marL="0" indent="0">
              <a:lnSpc>
                <a:spcPct val="90000"/>
              </a:lnSpc>
              <a:buNone/>
              <a:defRPr sz="2400" b="0" cap="all" baseline="0">
                <a:solidFill>
                  <a:srgbClr val="72DB2B"/>
                </a:solidFill>
              </a:defRPr>
            </a:lvl1pPr>
            <a:lvl2pPr marL="457223" indent="0">
              <a:buNone/>
              <a:defRPr sz="2000" b="1"/>
            </a:lvl2pPr>
            <a:lvl3pPr marL="914446" indent="0">
              <a:buNone/>
              <a:defRPr sz="1800" b="1"/>
            </a:lvl3pPr>
            <a:lvl4pPr marL="1371669" indent="0">
              <a:buNone/>
              <a:defRPr sz="1600" b="1"/>
            </a:lvl4pPr>
            <a:lvl5pPr marL="1828891" indent="0">
              <a:buNone/>
              <a:defRPr sz="1600" b="1"/>
            </a:lvl5pPr>
            <a:lvl6pPr marL="2286114" indent="0">
              <a:buNone/>
              <a:defRPr sz="1600" b="1"/>
            </a:lvl6pPr>
            <a:lvl7pPr marL="2743337" indent="0">
              <a:buNone/>
              <a:defRPr sz="1600" b="1"/>
            </a:lvl7pPr>
            <a:lvl8pPr marL="3200560" indent="0">
              <a:buNone/>
              <a:defRPr sz="1600" b="1"/>
            </a:lvl8pPr>
            <a:lvl9pPr marL="3657783" indent="0">
              <a:buNone/>
              <a:defRPr sz="1600" b="1"/>
            </a:lvl9pPr>
          </a:lstStyle>
          <a:p>
            <a:pPr lvl="0"/>
            <a:r>
              <a:rPr lang="en-US"/>
              <a:t>Click to edit Master text styles</a:t>
            </a:r>
          </a:p>
        </p:txBody>
      </p:sp>
      <p:sp>
        <p:nvSpPr>
          <p:cNvPr id="4" name="Content Placeholder 3"/>
          <p:cNvSpPr>
            <a:spLocks noGrp="1"/>
          </p:cNvSpPr>
          <p:nvPr>
            <p:ph sz="half" idx="2"/>
          </p:nvPr>
        </p:nvSpPr>
        <p:spPr>
          <a:xfrm>
            <a:off x="1141411" y="3073398"/>
            <a:ext cx="4878391" cy="271780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00808" y="2249485"/>
            <a:ext cx="4646602" cy="823912"/>
          </a:xfrm>
        </p:spPr>
        <p:txBody>
          <a:bodyPr anchor="b"/>
          <a:lstStyle>
            <a:lvl1pPr marL="0" indent="0">
              <a:lnSpc>
                <a:spcPct val="90000"/>
              </a:lnSpc>
              <a:buNone/>
              <a:defRPr sz="2400" b="0" cap="all" baseline="0">
                <a:solidFill>
                  <a:srgbClr val="72DB2B"/>
                </a:solidFill>
              </a:defRPr>
            </a:lvl1pPr>
            <a:lvl2pPr marL="457223" indent="0">
              <a:buNone/>
              <a:defRPr sz="2000" b="1"/>
            </a:lvl2pPr>
            <a:lvl3pPr marL="914446" indent="0">
              <a:buNone/>
              <a:defRPr sz="1800" b="1"/>
            </a:lvl3pPr>
            <a:lvl4pPr marL="1371669" indent="0">
              <a:buNone/>
              <a:defRPr sz="1600" b="1"/>
            </a:lvl4pPr>
            <a:lvl5pPr marL="1828891" indent="0">
              <a:buNone/>
              <a:defRPr sz="1600" b="1"/>
            </a:lvl5pPr>
            <a:lvl6pPr marL="2286114" indent="0">
              <a:buNone/>
              <a:defRPr sz="1600" b="1"/>
            </a:lvl6pPr>
            <a:lvl7pPr marL="2743337" indent="0">
              <a:buNone/>
              <a:defRPr sz="1600" b="1"/>
            </a:lvl7pPr>
            <a:lvl8pPr marL="3200560" indent="0">
              <a:buNone/>
              <a:defRPr sz="1600" b="1"/>
            </a:lvl8pPr>
            <a:lvl9pPr marL="3657783"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3073398"/>
            <a:ext cx="4875210" cy="271780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F56377C-396D-4516-A8E6-A7E68094E111}" type="datetimeFigureOut">
              <a:rPr lang="en-US" smtClean="0"/>
              <a:t>3/24/2025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4C9B08A-0439-4A3A-8B0E-A3CEF0DB522E}" type="slidenum">
              <a:rPr lang="en-US" smtClean="0"/>
              <a:t>‹#›</a:t>
            </a:fld>
            <a:endParaRPr lang="en-US"/>
          </a:p>
        </p:txBody>
      </p:sp>
    </p:spTree>
    <p:extLst>
      <p:ext uri="{BB962C8B-B14F-4D97-AF65-F5344CB8AC3E}">
        <p14:creationId xmlns:p14="http://schemas.microsoft.com/office/powerpoint/2010/main" val="35838058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F56377C-396D-4516-A8E6-A7E68094E111}" type="datetimeFigureOut">
              <a:rPr lang="en-US" smtClean="0"/>
              <a:t>3/24/2025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4C9B08A-0439-4A3A-8B0E-A3CEF0DB522E}" type="slidenum">
              <a:rPr lang="en-US" smtClean="0"/>
              <a:t>‹#›</a:t>
            </a:fld>
            <a:endParaRPr lang="en-US"/>
          </a:p>
        </p:txBody>
      </p:sp>
    </p:spTree>
    <p:extLst>
      <p:ext uri="{BB962C8B-B14F-4D97-AF65-F5344CB8AC3E}">
        <p14:creationId xmlns:p14="http://schemas.microsoft.com/office/powerpoint/2010/main" val="34809116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F56377C-396D-4516-A8E6-A7E68094E111}" type="datetimeFigureOut">
              <a:rPr lang="en-US" smtClean="0"/>
              <a:t>3/24/2025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4C9B08A-0439-4A3A-8B0E-A3CEF0DB522E}" type="slidenum">
              <a:rPr lang="en-US" smtClean="0"/>
              <a:t>‹#›</a:t>
            </a:fld>
            <a:endParaRPr lang="en-US"/>
          </a:p>
        </p:txBody>
      </p:sp>
    </p:spTree>
    <p:extLst>
      <p:ext uri="{BB962C8B-B14F-4D97-AF65-F5344CB8AC3E}">
        <p14:creationId xmlns:p14="http://schemas.microsoft.com/office/powerpoint/2010/main" val="18736575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6706" y="609601"/>
            <a:ext cx="3856037" cy="1639884"/>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56201" y="592666"/>
            <a:ext cx="5891209" cy="5198534"/>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46706" y="2249486"/>
            <a:ext cx="3856037" cy="3541714"/>
          </a:xfrm>
        </p:spPr>
        <p:txBody>
          <a:bodyPr/>
          <a:lstStyle>
            <a:lvl1pPr marL="0" indent="0">
              <a:buNone/>
              <a:defRPr sz="1600"/>
            </a:lvl1pPr>
            <a:lvl2pPr marL="457223" indent="0">
              <a:buNone/>
              <a:defRPr sz="1400"/>
            </a:lvl2pPr>
            <a:lvl3pPr marL="914446" indent="0">
              <a:buNone/>
              <a:defRPr sz="1200"/>
            </a:lvl3pPr>
            <a:lvl4pPr marL="1371669" indent="0">
              <a:buNone/>
              <a:defRPr sz="1000"/>
            </a:lvl4pPr>
            <a:lvl5pPr marL="1828891" indent="0">
              <a:buNone/>
              <a:defRPr sz="1000"/>
            </a:lvl5pPr>
            <a:lvl6pPr marL="2286114" indent="0">
              <a:buNone/>
              <a:defRPr sz="1000"/>
            </a:lvl6pPr>
            <a:lvl7pPr marL="2743337" indent="0">
              <a:buNone/>
              <a:defRPr sz="1000"/>
            </a:lvl7pPr>
            <a:lvl8pPr marL="3200560" indent="0">
              <a:buNone/>
              <a:defRPr sz="1000"/>
            </a:lvl8pPr>
            <a:lvl9pPr marL="365778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F56377C-396D-4516-A8E6-A7E68094E111}" type="datetimeFigureOut">
              <a:rPr lang="en-US" smtClean="0"/>
              <a:t>3/24/2025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4C9B08A-0439-4A3A-8B0E-A3CEF0DB522E}" type="slidenum">
              <a:rPr lang="en-US" smtClean="0"/>
              <a:t>‹#›</a:t>
            </a:fld>
            <a:endParaRPr lang="en-US"/>
          </a:p>
        </p:txBody>
      </p:sp>
    </p:spTree>
    <p:extLst>
      <p:ext uri="{BB962C8B-B14F-4D97-AF65-F5344CB8AC3E}">
        <p14:creationId xmlns:p14="http://schemas.microsoft.com/office/powerpoint/2010/main" val="41620999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3" y="609600"/>
            <a:ext cx="5934508" cy="1639886"/>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7380722" y="609602"/>
            <a:ext cx="3666690" cy="5181599"/>
          </a:xfrm>
          <a:prstGeom prst="round2DiagRect">
            <a:avLst>
              <a:gd name="adj1" fmla="val 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anchor="t"/>
          <a:lstStyle>
            <a:lvl1pPr marL="0" indent="0">
              <a:buNone/>
              <a:defRPr sz="3200"/>
            </a:lvl1pPr>
            <a:lvl2pPr marL="457223" indent="0">
              <a:buNone/>
              <a:defRPr sz="2800"/>
            </a:lvl2pPr>
            <a:lvl3pPr marL="914446" indent="0">
              <a:buNone/>
              <a:defRPr sz="2400"/>
            </a:lvl3pPr>
            <a:lvl4pPr marL="1371669" indent="0">
              <a:buNone/>
              <a:defRPr sz="2000"/>
            </a:lvl4pPr>
            <a:lvl5pPr marL="1828891" indent="0">
              <a:buNone/>
              <a:defRPr sz="2000"/>
            </a:lvl5pPr>
            <a:lvl6pPr marL="2286114" indent="0">
              <a:buNone/>
              <a:defRPr sz="2000"/>
            </a:lvl6pPr>
            <a:lvl7pPr marL="2743337" indent="0">
              <a:buNone/>
              <a:defRPr sz="2000"/>
            </a:lvl7pPr>
            <a:lvl8pPr marL="3200560" indent="0">
              <a:buNone/>
              <a:defRPr sz="2000"/>
            </a:lvl8pPr>
            <a:lvl9pPr marL="3657783"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141411" y="2249486"/>
            <a:ext cx="5934511" cy="3541714"/>
          </a:xfrm>
        </p:spPr>
        <p:txBody>
          <a:bodyPr/>
          <a:lstStyle>
            <a:lvl1pPr marL="0" indent="0">
              <a:buNone/>
              <a:defRPr sz="1600"/>
            </a:lvl1pPr>
            <a:lvl2pPr marL="457223" indent="0">
              <a:buNone/>
              <a:defRPr sz="1400"/>
            </a:lvl2pPr>
            <a:lvl3pPr marL="914446" indent="0">
              <a:buNone/>
              <a:defRPr sz="1200"/>
            </a:lvl3pPr>
            <a:lvl4pPr marL="1371669" indent="0">
              <a:buNone/>
              <a:defRPr sz="1000"/>
            </a:lvl4pPr>
            <a:lvl5pPr marL="1828891" indent="0">
              <a:buNone/>
              <a:defRPr sz="1000"/>
            </a:lvl5pPr>
            <a:lvl6pPr marL="2286114" indent="0">
              <a:buNone/>
              <a:defRPr sz="1000"/>
            </a:lvl6pPr>
            <a:lvl7pPr marL="2743337" indent="0">
              <a:buNone/>
              <a:defRPr sz="1000"/>
            </a:lvl7pPr>
            <a:lvl8pPr marL="3200560" indent="0">
              <a:buNone/>
              <a:defRPr sz="1000"/>
            </a:lvl8pPr>
            <a:lvl9pPr marL="365778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F56377C-396D-4516-A8E6-A7E68094E111}" type="datetimeFigureOut">
              <a:rPr lang="en-US" smtClean="0"/>
              <a:t>3/24/2025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4C9B08A-0439-4A3A-8B0E-A3CEF0DB522E}" type="slidenum">
              <a:rPr lang="en-US" smtClean="0"/>
              <a:t>‹#›</a:t>
            </a:fld>
            <a:endParaRPr lang="en-US"/>
          </a:p>
        </p:txBody>
      </p:sp>
    </p:spTree>
    <p:extLst>
      <p:ext uri="{BB962C8B-B14F-4D97-AF65-F5344CB8AC3E}">
        <p14:creationId xmlns:p14="http://schemas.microsoft.com/office/powerpoint/2010/main" val="7487833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4.xml"/><Relationship Id="rId13" Type="http://schemas.openxmlformats.org/officeDocument/2006/relationships/slideLayout" Target="../slideLayouts/slideLayout29.xml"/><Relationship Id="rId3" Type="http://schemas.openxmlformats.org/officeDocument/2006/relationships/slideLayout" Target="../slideLayouts/slideLayout19.xml"/><Relationship Id="rId7" Type="http://schemas.openxmlformats.org/officeDocument/2006/relationships/slideLayout" Target="../slideLayouts/slideLayout23.xml"/><Relationship Id="rId12" Type="http://schemas.openxmlformats.org/officeDocument/2006/relationships/slideLayout" Target="../slideLayouts/slideLayout28.xml"/><Relationship Id="rId17" Type="http://schemas.openxmlformats.org/officeDocument/2006/relationships/image" Target="../media/image4.png"/><Relationship Id="rId2" Type="http://schemas.openxmlformats.org/officeDocument/2006/relationships/slideLayout" Target="../slideLayouts/slideLayout18.xml"/><Relationship Id="rId16" Type="http://schemas.openxmlformats.org/officeDocument/2006/relationships/theme" Target="../theme/theme2.xml"/><Relationship Id="rId1" Type="http://schemas.openxmlformats.org/officeDocument/2006/relationships/slideLayout" Target="../slideLayouts/slideLayout17.xml"/><Relationship Id="rId6" Type="http://schemas.openxmlformats.org/officeDocument/2006/relationships/slideLayout" Target="../slideLayouts/slideLayout22.xml"/><Relationship Id="rId11" Type="http://schemas.openxmlformats.org/officeDocument/2006/relationships/slideLayout" Target="../slideLayouts/slideLayout27.xml"/><Relationship Id="rId5" Type="http://schemas.openxmlformats.org/officeDocument/2006/relationships/slideLayout" Target="../slideLayouts/slideLayout21.xml"/><Relationship Id="rId15" Type="http://schemas.openxmlformats.org/officeDocument/2006/relationships/slideLayout" Target="../slideLayouts/slideLayout31.xml"/><Relationship Id="rId10" Type="http://schemas.openxmlformats.org/officeDocument/2006/relationships/slideLayout" Target="../slideLayouts/slideLayout26.xml"/><Relationship Id="rId4" Type="http://schemas.openxmlformats.org/officeDocument/2006/relationships/slideLayout" Target="../slideLayouts/slideLayout20.xml"/><Relationship Id="rId9" Type="http://schemas.openxmlformats.org/officeDocument/2006/relationships/slideLayout" Target="../slideLayouts/slideLayout25.xml"/><Relationship Id="rId14" Type="http://schemas.openxmlformats.org/officeDocument/2006/relationships/slideLayout" Target="../slideLayouts/slideLayout3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8">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141414" y="618518"/>
            <a:ext cx="9905998" cy="1478570"/>
          </a:xfrm>
          <a:prstGeom prst="rect">
            <a:avLst/>
          </a:prstGeom>
        </p:spPr>
        <p:txBody>
          <a:bodyPr vert="horz" lIns="91440" tIns="45720" rIns="91440" bIns="45720" rtlCol="0" anchor="ctr">
            <a:normAutofit/>
          </a:bodyPr>
          <a:lstStyle/>
          <a:p>
            <a:endParaRPr lang="en-US" dirty="0"/>
          </a:p>
        </p:txBody>
      </p:sp>
      <p:sp>
        <p:nvSpPr>
          <p:cNvPr id="3" name="Text Placeholder 2"/>
          <p:cNvSpPr>
            <a:spLocks noGrp="1"/>
          </p:cNvSpPr>
          <p:nvPr>
            <p:ph type="body" idx="1"/>
          </p:nvPr>
        </p:nvSpPr>
        <p:spPr>
          <a:xfrm>
            <a:off x="1141413" y="2249487"/>
            <a:ext cx="9905999" cy="354171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456921" y="5883277"/>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BF56377C-396D-4516-A8E6-A7E68094E111}" type="datetimeFigureOut">
              <a:rPr lang="en-US" smtClean="0"/>
              <a:t>3/24/2025</a:t>
            </a:fld>
            <a:endParaRPr lang="en-US"/>
          </a:p>
        </p:txBody>
      </p:sp>
      <p:sp>
        <p:nvSpPr>
          <p:cNvPr id="5" name="Footer Placeholder 4"/>
          <p:cNvSpPr>
            <a:spLocks noGrp="1"/>
          </p:cNvSpPr>
          <p:nvPr>
            <p:ph type="ftr" sz="quarter" idx="3"/>
          </p:nvPr>
        </p:nvSpPr>
        <p:spPr>
          <a:xfrm>
            <a:off x="1141412" y="5883276"/>
            <a:ext cx="6239309" cy="365125"/>
          </a:xfrm>
          <a:prstGeom prst="rect">
            <a:avLst/>
          </a:prstGeom>
        </p:spPr>
        <p:txBody>
          <a:bodyPr vert="horz" lIns="91440" tIns="45720" rIns="91440" bIns="45720" rtlCol="0" anchor="ctr"/>
          <a:lstStyle>
            <a:lvl1pPr algn="l">
              <a:defRPr sz="1050" cap="all" baseline="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0276322" y="5883275"/>
            <a:ext cx="771089"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04C9B08A-0439-4A3A-8B0E-A3CEF0DB522E}" type="slidenum">
              <a:rPr lang="en-US" smtClean="0"/>
              <a:t>‹#›</a:t>
            </a:fld>
            <a:endParaRPr lang="en-US"/>
          </a:p>
        </p:txBody>
      </p:sp>
    </p:spTree>
    <p:extLst>
      <p:ext uri="{BB962C8B-B14F-4D97-AF65-F5344CB8AC3E}">
        <p14:creationId xmlns:p14="http://schemas.microsoft.com/office/powerpoint/2010/main" val="397592079"/>
      </p:ext>
    </p:extLst>
  </p:cSld>
  <p:clrMap bg1="dk1" tx1="lt1" bg2="dk2" tx2="lt2" accent1="accent1" accent2="accent2" accent3="accent3" accent4="accent4" accent5="accent5" accent6="accent6" hlink="hlink" folHlink="folHlink"/>
  <p:sldLayoutIdLst>
    <p:sldLayoutId id="2147483666" r:id="rId1"/>
    <p:sldLayoutId id="2147483667" r:id="rId2"/>
    <p:sldLayoutId id="2147483668" r:id="rId3"/>
    <p:sldLayoutId id="2147483669" r:id="rId4"/>
    <p:sldLayoutId id="2147483670" r:id="rId5"/>
    <p:sldLayoutId id="2147483671" r:id="rId6"/>
    <p:sldLayoutId id="2147483672" r:id="rId7"/>
    <p:sldLayoutId id="2147483673" r:id="rId8"/>
    <p:sldLayoutId id="2147483674" r:id="rId9"/>
    <p:sldLayoutId id="2147483675" r:id="rId10"/>
    <p:sldLayoutId id="2147483676" r:id="rId11"/>
    <p:sldLayoutId id="2147483677" r:id="rId12"/>
    <p:sldLayoutId id="2147483678" r:id="rId13"/>
    <p:sldLayoutId id="2147483679" r:id="rId14"/>
    <p:sldLayoutId id="2147483680" r:id="rId15"/>
    <p:sldLayoutId id="2147483681" r:id="rId16"/>
  </p:sldLayoutIdLst>
  <p:txStyles>
    <p:titleStyle>
      <a:lvl1pPr algn="l" defTabSz="914446" rtl="0" eaLnBrk="1" latinLnBrk="0" hangingPunct="1">
        <a:lnSpc>
          <a:spcPct val="90000"/>
        </a:lnSpc>
        <a:spcBef>
          <a:spcPct val="0"/>
        </a:spcBef>
        <a:buNone/>
        <a:defRPr sz="3600" kern="1200" cap="all" baseline="0">
          <a:solidFill>
            <a:schemeClr val="tx1"/>
          </a:solidFill>
          <a:latin typeface="+mj-lt"/>
          <a:ea typeface="+mj-ea"/>
          <a:cs typeface="+mj-cs"/>
        </a:defRPr>
      </a:lvl1pPr>
    </p:titleStyle>
    <p:bodyStyle>
      <a:lvl1pPr marL="228611" indent="-228611" algn="l" defTabSz="914446" rtl="0" eaLnBrk="1" latinLnBrk="0" hangingPunct="1">
        <a:lnSpc>
          <a:spcPct val="120000"/>
        </a:lnSpc>
        <a:spcBef>
          <a:spcPts val="1000"/>
        </a:spcBef>
        <a:buSzPct val="125000"/>
        <a:buFont typeface="Arial" panose="020B0604020202020204" pitchFamily="34" charset="0"/>
        <a:buChar char="•"/>
        <a:defRPr sz="2400" kern="1200">
          <a:solidFill>
            <a:schemeClr val="tx1"/>
          </a:solidFill>
          <a:latin typeface="+mn-lt"/>
          <a:ea typeface="+mn-ea"/>
          <a:cs typeface="+mn-cs"/>
        </a:defRPr>
      </a:lvl1pPr>
      <a:lvl2pPr marL="685834" indent="-228611" algn="l" defTabSz="914446" rtl="0" eaLnBrk="1" latinLnBrk="0" hangingPunct="1">
        <a:lnSpc>
          <a:spcPct val="120000"/>
        </a:lnSpc>
        <a:spcBef>
          <a:spcPts val="500"/>
        </a:spcBef>
        <a:buSzPct val="125000"/>
        <a:buFont typeface="Arial" panose="020B0604020202020204" pitchFamily="34" charset="0"/>
        <a:buChar char="•"/>
        <a:defRPr sz="2000" kern="1200">
          <a:solidFill>
            <a:schemeClr val="tx1"/>
          </a:solidFill>
          <a:latin typeface="+mn-lt"/>
          <a:ea typeface="+mn-ea"/>
          <a:cs typeface="+mn-cs"/>
        </a:defRPr>
      </a:lvl2pPr>
      <a:lvl3pPr marL="1143057" indent="-228611" algn="l" defTabSz="914446" rtl="0" eaLnBrk="1" latinLnBrk="0" hangingPunct="1">
        <a:lnSpc>
          <a:spcPct val="120000"/>
        </a:lnSpc>
        <a:spcBef>
          <a:spcPts val="500"/>
        </a:spcBef>
        <a:buSzPct val="125000"/>
        <a:buFont typeface="Arial" panose="020B0604020202020204" pitchFamily="34" charset="0"/>
        <a:buChar char="•"/>
        <a:defRPr sz="1800" kern="1200">
          <a:solidFill>
            <a:schemeClr val="tx1"/>
          </a:solidFill>
          <a:latin typeface="+mn-lt"/>
          <a:ea typeface="+mn-ea"/>
          <a:cs typeface="+mn-cs"/>
        </a:defRPr>
      </a:lvl3pPr>
      <a:lvl4pPr marL="1600280" indent="-228611" algn="l" defTabSz="914446"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4pPr>
      <a:lvl5pPr marL="2057503" indent="-228611" algn="l" defTabSz="914446"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5pPr>
      <a:lvl6pPr marL="2514726" indent="-228611" algn="l" defTabSz="914446"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949" indent="-228611" algn="l" defTabSz="914446"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171" indent="-228611" algn="l" defTabSz="914446"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394" indent="-228611" algn="l" defTabSz="914446"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46" rtl="0" eaLnBrk="1" latinLnBrk="0" hangingPunct="1">
        <a:defRPr sz="1800" kern="1200">
          <a:solidFill>
            <a:schemeClr val="tx1"/>
          </a:solidFill>
          <a:latin typeface="+mn-lt"/>
          <a:ea typeface="+mn-ea"/>
          <a:cs typeface="+mn-cs"/>
        </a:defRPr>
      </a:lvl1pPr>
      <a:lvl2pPr marL="457223" algn="l" defTabSz="914446" rtl="0" eaLnBrk="1" latinLnBrk="0" hangingPunct="1">
        <a:defRPr sz="1800" kern="1200">
          <a:solidFill>
            <a:schemeClr val="tx1"/>
          </a:solidFill>
          <a:latin typeface="+mn-lt"/>
          <a:ea typeface="+mn-ea"/>
          <a:cs typeface="+mn-cs"/>
        </a:defRPr>
      </a:lvl2pPr>
      <a:lvl3pPr marL="914446" algn="l" defTabSz="914446" rtl="0" eaLnBrk="1" latinLnBrk="0" hangingPunct="1">
        <a:defRPr sz="1800" kern="1200">
          <a:solidFill>
            <a:schemeClr val="tx1"/>
          </a:solidFill>
          <a:latin typeface="+mn-lt"/>
          <a:ea typeface="+mn-ea"/>
          <a:cs typeface="+mn-cs"/>
        </a:defRPr>
      </a:lvl3pPr>
      <a:lvl4pPr marL="1371669" algn="l" defTabSz="914446" rtl="0" eaLnBrk="1" latinLnBrk="0" hangingPunct="1">
        <a:defRPr sz="1800" kern="1200">
          <a:solidFill>
            <a:schemeClr val="tx1"/>
          </a:solidFill>
          <a:latin typeface="+mn-lt"/>
          <a:ea typeface="+mn-ea"/>
          <a:cs typeface="+mn-cs"/>
        </a:defRPr>
      </a:lvl4pPr>
      <a:lvl5pPr marL="1828891" algn="l" defTabSz="914446" rtl="0" eaLnBrk="1" latinLnBrk="0" hangingPunct="1">
        <a:defRPr sz="1800" kern="1200">
          <a:solidFill>
            <a:schemeClr val="tx1"/>
          </a:solidFill>
          <a:latin typeface="+mn-lt"/>
          <a:ea typeface="+mn-ea"/>
          <a:cs typeface="+mn-cs"/>
        </a:defRPr>
      </a:lvl5pPr>
      <a:lvl6pPr marL="2286114" algn="l" defTabSz="914446" rtl="0" eaLnBrk="1" latinLnBrk="0" hangingPunct="1">
        <a:defRPr sz="1800" kern="1200">
          <a:solidFill>
            <a:schemeClr val="tx1"/>
          </a:solidFill>
          <a:latin typeface="+mn-lt"/>
          <a:ea typeface="+mn-ea"/>
          <a:cs typeface="+mn-cs"/>
        </a:defRPr>
      </a:lvl6pPr>
      <a:lvl7pPr marL="2743337" algn="l" defTabSz="914446" rtl="0" eaLnBrk="1" latinLnBrk="0" hangingPunct="1">
        <a:defRPr sz="1800" kern="1200">
          <a:solidFill>
            <a:schemeClr val="tx1"/>
          </a:solidFill>
          <a:latin typeface="+mn-lt"/>
          <a:ea typeface="+mn-ea"/>
          <a:cs typeface="+mn-cs"/>
        </a:defRPr>
      </a:lvl7pPr>
      <a:lvl8pPr marL="3200560" algn="l" defTabSz="914446" rtl="0" eaLnBrk="1" latinLnBrk="0" hangingPunct="1">
        <a:defRPr sz="1800" kern="1200">
          <a:solidFill>
            <a:schemeClr val="tx1"/>
          </a:solidFill>
          <a:latin typeface="+mn-lt"/>
          <a:ea typeface="+mn-ea"/>
          <a:cs typeface="+mn-cs"/>
        </a:defRPr>
      </a:lvl8pPr>
      <a:lvl9pPr marL="3657783" algn="l" defTabSz="914446"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7">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141414" y="618518"/>
            <a:ext cx="9905998" cy="1478570"/>
          </a:xfrm>
          <a:prstGeom prst="rect">
            <a:avLst/>
          </a:prstGeom>
        </p:spPr>
        <p:txBody>
          <a:bodyPr vert="horz" lIns="91440" tIns="45720" rIns="91440" bIns="45720" rtlCol="0" anchor="ctr">
            <a:normAutofit/>
          </a:bodyPr>
          <a:lstStyle/>
          <a:p>
            <a:endParaRPr lang="en-US" dirty="0"/>
          </a:p>
        </p:txBody>
      </p:sp>
      <p:sp>
        <p:nvSpPr>
          <p:cNvPr id="3" name="Text Placeholder 2"/>
          <p:cNvSpPr>
            <a:spLocks noGrp="1"/>
          </p:cNvSpPr>
          <p:nvPr>
            <p:ph type="body" idx="1"/>
          </p:nvPr>
        </p:nvSpPr>
        <p:spPr>
          <a:xfrm>
            <a:off x="1141413" y="2249487"/>
            <a:ext cx="9905999" cy="354171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456921" y="5883277"/>
            <a:ext cx="2743200" cy="365125"/>
          </a:xfrm>
          <a:prstGeom prst="rect">
            <a:avLst/>
          </a:prstGeom>
        </p:spPr>
        <p:txBody>
          <a:bodyPr vert="horz" lIns="91440" tIns="45720" rIns="91440" bIns="45720" rtlCol="0" anchor="ctr"/>
          <a:lstStyle>
            <a:lvl1pPr algn="r">
              <a:defRPr sz="1050">
                <a:solidFill>
                  <a:srgbClr val="03272D"/>
                </a:solidFill>
              </a:defRPr>
            </a:lvl1pPr>
          </a:lstStyle>
          <a:p>
            <a:fld id="{1D8BD707-D9CF-40AE-B4C6-C98DA3205C09}" type="datetimeFigureOut">
              <a:rPr lang="en-US" smtClean="0"/>
              <a:pPr/>
              <a:t>3/24/2025</a:t>
            </a:fld>
            <a:endParaRPr lang="en-US"/>
          </a:p>
        </p:txBody>
      </p:sp>
      <p:sp>
        <p:nvSpPr>
          <p:cNvPr id="5" name="Footer Placeholder 4"/>
          <p:cNvSpPr>
            <a:spLocks noGrp="1"/>
          </p:cNvSpPr>
          <p:nvPr>
            <p:ph type="ftr" sz="quarter" idx="3"/>
          </p:nvPr>
        </p:nvSpPr>
        <p:spPr>
          <a:xfrm>
            <a:off x="1141412" y="5883276"/>
            <a:ext cx="6239309" cy="365125"/>
          </a:xfrm>
          <a:prstGeom prst="rect">
            <a:avLst/>
          </a:prstGeom>
        </p:spPr>
        <p:txBody>
          <a:bodyPr vert="horz" lIns="91440" tIns="45720" rIns="91440" bIns="45720" rtlCol="0" anchor="ctr"/>
          <a:lstStyle>
            <a:lvl1pPr algn="l">
              <a:defRPr sz="1050" cap="all" baseline="0">
                <a:solidFill>
                  <a:srgbClr val="03272D"/>
                </a:solidFill>
              </a:defRPr>
            </a:lvl1pPr>
          </a:lstStyle>
          <a:p>
            <a:endParaRPr lang="en-US"/>
          </a:p>
        </p:txBody>
      </p:sp>
      <p:sp>
        <p:nvSpPr>
          <p:cNvPr id="6" name="Slide Number Placeholder 5"/>
          <p:cNvSpPr>
            <a:spLocks noGrp="1"/>
          </p:cNvSpPr>
          <p:nvPr>
            <p:ph type="sldNum" sz="quarter" idx="4"/>
          </p:nvPr>
        </p:nvSpPr>
        <p:spPr>
          <a:xfrm>
            <a:off x="10276322" y="5883275"/>
            <a:ext cx="771089" cy="365125"/>
          </a:xfrm>
          <a:prstGeom prst="rect">
            <a:avLst/>
          </a:prstGeom>
        </p:spPr>
        <p:txBody>
          <a:bodyPr vert="horz" lIns="91440" tIns="45720" rIns="91440" bIns="45720" rtlCol="0" anchor="ctr"/>
          <a:lstStyle>
            <a:lvl1pPr algn="r">
              <a:defRPr sz="1050">
                <a:solidFill>
                  <a:srgbClr val="03272D"/>
                </a:solidFill>
              </a:defRPr>
            </a:lvl1pPr>
          </a:lstStyle>
          <a:p>
            <a:fld id="{B6F15528-21DE-4FAA-801E-634DDDAF4B2B}" type="slidenum">
              <a:rPr lang="en-US" smtClean="0"/>
              <a:pPr/>
              <a:t>‹#›</a:t>
            </a:fld>
            <a:endParaRPr lang="en-US"/>
          </a:p>
        </p:txBody>
      </p:sp>
    </p:spTree>
    <p:extLst>
      <p:ext uri="{BB962C8B-B14F-4D97-AF65-F5344CB8AC3E}">
        <p14:creationId xmlns:p14="http://schemas.microsoft.com/office/powerpoint/2010/main" val="1830179596"/>
      </p:ext>
    </p:extLst>
  </p:cSld>
  <p:clrMap bg1="dk1" tx1="lt1" bg2="dk2" tx2="lt2" accent1="accent1" accent2="accent2" accent3="accent3" accent4="accent4" accent5="accent5" accent6="accent6" hlink="hlink" folHlink="folHlink"/>
  <p:sldLayoutIdLst>
    <p:sldLayoutId id="2147483683" r:id="rId1"/>
    <p:sldLayoutId id="2147483684" r:id="rId2"/>
    <p:sldLayoutId id="2147483685" r:id="rId3"/>
    <p:sldLayoutId id="2147483686" r:id="rId4"/>
    <p:sldLayoutId id="2147483687" r:id="rId5"/>
    <p:sldLayoutId id="2147483688" r:id="rId6"/>
    <p:sldLayoutId id="2147483689" r:id="rId7"/>
    <p:sldLayoutId id="2147483690" r:id="rId8"/>
    <p:sldLayoutId id="2147483691" r:id="rId9"/>
    <p:sldLayoutId id="2147483692" r:id="rId10"/>
    <p:sldLayoutId id="2147483693" r:id="rId11"/>
    <p:sldLayoutId id="2147483694" r:id="rId12"/>
    <p:sldLayoutId id="2147483695" r:id="rId13"/>
    <p:sldLayoutId id="2147483696" r:id="rId14"/>
    <p:sldLayoutId id="2147483697" r:id="rId15"/>
  </p:sldLayoutIdLst>
  <p:txStyles>
    <p:titleStyle>
      <a:lvl1pPr algn="l" defTabSz="914446" rtl="0" eaLnBrk="1" latinLnBrk="0" hangingPunct="1">
        <a:lnSpc>
          <a:spcPct val="90000"/>
        </a:lnSpc>
        <a:spcBef>
          <a:spcPct val="0"/>
        </a:spcBef>
        <a:buNone/>
        <a:defRPr sz="3600" kern="1200" cap="all" baseline="0">
          <a:solidFill>
            <a:srgbClr val="03272D"/>
          </a:solidFill>
          <a:latin typeface="+mj-lt"/>
          <a:ea typeface="+mj-ea"/>
          <a:cs typeface="+mj-cs"/>
        </a:defRPr>
      </a:lvl1pPr>
    </p:titleStyle>
    <p:bodyStyle>
      <a:lvl1pPr marL="228611" indent="-228611" algn="l" defTabSz="914446" rtl="0" eaLnBrk="1" latinLnBrk="0" hangingPunct="1">
        <a:lnSpc>
          <a:spcPct val="120000"/>
        </a:lnSpc>
        <a:spcBef>
          <a:spcPts val="1000"/>
        </a:spcBef>
        <a:buSzPct val="125000"/>
        <a:buFont typeface="Arial" panose="020B0604020202020204" pitchFamily="34" charset="0"/>
        <a:buChar char="•"/>
        <a:defRPr sz="2400" kern="1200">
          <a:solidFill>
            <a:srgbClr val="03272D"/>
          </a:solidFill>
          <a:latin typeface="+mn-lt"/>
          <a:ea typeface="+mn-ea"/>
          <a:cs typeface="+mn-cs"/>
        </a:defRPr>
      </a:lvl1pPr>
      <a:lvl2pPr marL="685834" indent="-228611" algn="l" defTabSz="914446" rtl="0" eaLnBrk="1" latinLnBrk="0" hangingPunct="1">
        <a:lnSpc>
          <a:spcPct val="120000"/>
        </a:lnSpc>
        <a:spcBef>
          <a:spcPts val="500"/>
        </a:spcBef>
        <a:buSzPct val="125000"/>
        <a:buFont typeface="Arial" panose="020B0604020202020204" pitchFamily="34" charset="0"/>
        <a:buChar char="•"/>
        <a:defRPr sz="2000" kern="1200">
          <a:solidFill>
            <a:srgbClr val="03272D"/>
          </a:solidFill>
          <a:latin typeface="+mn-lt"/>
          <a:ea typeface="+mn-ea"/>
          <a:cs typeface="+mn-cs"/>
        </a:defRPr>
      </a:lvl2pPr>
      <a:lvl3pPr marL="1143057" indent="-228611" algn="l" defTabSz="914446" rtl="0" eaLnBrk="1" latinLnBrk="0" hangingPunct="1">
        <a:lnSpc>
          <a:spcPct val="120000"/>
        </a:lnSpc>
        <a:spcBef>
          <a:spcPts val="500"/>
        </a:spcBef>
        <a:buSzPct val="125000"/>
        <a:buFont typeface="Arial" panose="020B0604020202020204" pitchFamily="34" charset="0"/>
        <a:buChar char="•"/>
        <a:defRPr sz="1800" kern="1200">
          <a:solidFill>
            <a:srgbClr val="03272D"/>
          </a:solidFill>
          <a:latin typeface="+mn-lt"/>
          <a:ea typeface="+mn-ea"/>
          <a:cs typeface="+mn-cs"/>
        </a:defRPr>
      </a:lvl3pPr>
      <a:lvl4pPr marL="1600280" indent="-228611" algn="l" defTabSz="914446" rtl="0" eaLnBrk="1" latinLnBrk="0" hangingPunct="1">
        <a:lnSpc>
          <a:spcPct val="120000"/>
        </a:lnSpc>
        <a:spcBef>
          <a:spcPts val="500"/>
        </a:spcBef>
        <a:buSzPct val="125000"/>
        <a:buFont typeface="Arial" panose="020B0604020202020204" pitchFamily="34" charset="0"/>
        <a:buChar char="•"/>
        <a:defRPr sz="1600" kern="1200">
          <a:solidFill>
            <a:srgbClr val="03272D"/>
          </a:solidFill>
          <a:latin typeface="+mn-lt"/>
          <a:ea typeface="+mn-ea"/>
          <a:cs typeface="+mn-cs"/>
        </a:defRPr>
      </a:lvl4pPr>
      <a:lvl5pPr marL="2057503" indent="-228611" algn="l" defTabSz="914446" rtl="0" eaLnBrk="1" latinLnBrk="0" hangingPunct="1">
        <a:lnSpc>
          <a:spcPct val="120000"/>
        </a:lnSpc>
        <a:spcBef>
          <a:spcPts val="500"/>
        </a:spcBef>
        <a:buSzPct val="125000"/>
        <a:buFont typeface="Arial" panose="020B0604020202020204" pitchFamily="34" charset="0"/>
        <a:buChar char="•"/>
        <a:defRPr sz="1600" kern="1200">
          <a:solidFill>
            <a:srgbClr val="03272D"/>
          </a:solidFill>
          <a:latin typeface="+mn-lt"/>
          <a:ea typeface="+mn-ea"/>
          <a:cs typeface="+mn-cs"/>
        </a:defRPr>
      </a:lvl5pPr>
      <a:lvl6pPr marL="2514726" indent="-228611" algn="l" defTabSz="914446"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949" indent="-228611" algn="l" defTabSz="914446"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171" indent="-228611" algn="l" defTabSz="914446"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394" indent="-228611" algn="l" defTabSz="914446"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46" rtl="0" eaLnBrk="1" latinLnBrk="0" hangingPunct="1">
        <a:defRPr sz="1800" kern="1200">
          <a:solidFill>
            <a:schemeClr val="tx1"/>
          </a:solidFill>
          <a:latin typeface="+mn-lt"/>
          <a:ea typeface="+mn-ea"/>
          <a:cs typeface="+mn-cs"/>
        </a:defRPr>
      </a:lvl1pPr>
      <a:lvl2pPr marL="457223" algn="l" defTabSz="914446" rtl="0" eaLnBrk="1" latinLnBrk="0" hangingPunct="1">
        <a:defRPr sz="1800" kern="1200">
          <a:solidFill>
            <a:schemeClr val="tx1"/>
          </a:solidFill>
          <a:latin typeface="+mn-lt"/>
          <a:ea typeface="+mn-ea"/>
          <a:cs typeface="+mn-cs"/>
        </a:defRPr>
      </a:lvl2pPr>
      <a:lvl3pPr marL="914446" algn="l" defTabSz="914446" rtl="0" eaLnBrk="1" latinLnBrk="0" hangingPunct="1">
        <a:defRPr sz="1800" kern="1200">
          <a:solidFill>
            <a:schemeClr val="tx1"/>
          </a:solidFill>
          <a:latin typeface="+mn-lt"/>
          <a:ea typeface="+mn-ea"/>
          <a:cs typeface="+mn-cs"/>
        </a:defRPr>
      </a:lvl3pPr>
      <a:lvl4pPr marL="1371669" algn="l" defTabSz="914446" rtl="0" eaLnBrk="1" latinLnBrk="0" hangingPunct="1">
        <a:defRPr sz="1800" kern="1200">
          <a:solidFill>
            <a:schemeClr val="tx1"/>
          </a:solidFill>
          <a:latin typeface="+mn-lt"/>
          <a:ea typeface="+mn-ea"/>
          <a:cs typeface="+mn-cs"/>
        </a:defRPr>
      </a:lvl4pPr>
      <a:lvl5pPr marL="1828891" algn="l" defTabSz="914446" rtl="0" eaLnBrk="1" latinLnBrk="0" hangingPunct="1">
        <a:defRPr sz="1800" kern="1200">
          <a:solidFill>
            <a:schemeClr val="tx1"/>
          </a:solidFill>
          <a:latin typeface="+mn-lt"/>
          <a:ea typeface="+mn-ea"/>
          <a:cs typeface="+mn-cs"/>
        </a:defRPr>
      </a:lvl5pPr>
      <a:lvl6pPr marL="2286114" algn="l" defTabSz="914446" rtl="0" eaLnBrk="1" latinLnBrk="0" hangingPunct="1">
        <a:defRPr sz="1800" kern="1200">
          <a:solidFill>
            <a:schemeClr val="tx1"/>
          </a:solidFill>
          <a:latin typeface="+mn-lt"/>
          <a:ea typeface="+mn-ea"/>
          <a:cs typeface="+mn-cs"/>
        </a:defRPr>
      </a:lvl6pPr>
      <a:lvl7pPr marL="2743337" algn="l" defTabSz="914446" rtl="0" eaLnBrk="1" latinLnBrk="0" hangingPunct="1">
        <a:defRPr sz="1800" kern="1200">
          <a:solidFill>
            <a:schemeClr val="tx1"/>
          </a:solidFill>
          <a:latin typeface="+mn-lt"/>
          <a:ea typeface="+mn-ea"/>
          <a:cs typeface="+mn-cs"/>
        </a:defRPr>
      </a:lvl7pPr>
      <a:lvl8pPr marL="3200560" algn="l" defTabSz="914446" rtl="0" eaLnBrk="1" latinLnBrk="0" hangingPunct="1">
        <a:defRPr sz="1800" kern="1200">
          <a:solidFill>
            <a:schemeClr val="tx1"/>
          </a:solidFill>
          <a:latin typeface="+mn-lt"/>
          <a:ea typeface="+mn-ea"/>
          <a:cs typeface="+mn-cs"/>
        </a:defRPr>
      </a:lvl8pPr>
      <a:lvl9pPr marL="3657783" algn="l" defTabSz="914446"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7DB6DD-9D7D-4E40-986C-6AEC8FBC09B7}"/>
              </a:ext>
            </a:extLst>
          </p:cNvPr>
          <p:cNvSpPr>
            <a:spLocks noGrp="1"/>
          </p:cNvSpPr>
          <p:nvPr>
            <p:ph type="ctrTitle"/>
          </p:nvPr>
        </p:nvSpPr>
        <p:spPr>
          <a:xfrm>
            <a:off x="942513" y="1603899"/>
            <a:ext cx="10432762" cy="2058870"/>
          </a:xfrm>
        </p:spPr>
        <p:txBody>
          <a:bodyPr/>
          <a:lstStyle/>
          <a:p>
            <a:r>
              <a:rPr lang="en-US" dirty="0"/>
              <a:t>Hebrews 11</a:t>
            </a:r>
            <a:br>
              <a:rPr lang="en-US" dirty="0"/>
            </a:br>
            <a:r>
              <a:rPr lang="en-US" dirty="0"/>
              <a:t> The Meaning of Faith</a:t>
            </a:r>
          </a:p>
        </p:txBody>
      </p:sp>
      <p:sp>
        <p:nvSpPr>
          <p:cNvPr id="3" name="Subtitle 2">
            <a:extLst>
              <a:ext uri="{FF2B5EF4-FFF2-40B4-BE49-F238E27FC236}">
                <a16:creationId xmlns:a16="http://schemas.microsoft.com/office/drawing/2014/main" id="{B82CF443-A372-44E0-B441-5046D619D8F4}"/>
              </a:ext>
            </a:extLst>
          </p:cNvPr>
          <p:cNvSpPr>
            <a:spLocks noGrp="1"/>
          </p:cNvSpPr>
          <p:nvPr>
            <p:ph type="subTitle" idx="1"/>
          </p:nvPr>
        </p:nvSpPr>
        <p:spPr>
          <a:xfrm>
            <a:off x="1469591" y="3965417"/>
            <a:ext cx="9115571" cy="846280"/>
          </a:xfrm>
        </p:spPr>
        <p:txBody>
          <a:bodyPr/>
          <a:lstStyle/>
          <a:p>
            <a:r>
              <a:rPr lang="en-US" sz="3600" dirty="0"/>
              <a:t>Part Two</a:t>
            </a:r>
          </a:p>
        </p:txBody>
      </p:sp>
    </p:spTree>
    <p:extLst>
      <p:ext uri="{BB962C8B-B14F-4D97-AF65-F5344CB8AC3E}">
        <p14:creationId xmlns:p14="http://schemas.microsoft.com/office/powerpoint/2010/main" val="89207476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BFCBAC-412E-442A-A68C-A5F761C4E715}"/>
              </a:ext>
            </a:extLst>
          </p:cNvPr>
          <p:cNvSpPr>
            <a:spLocks noGrp="1"/>
          </p:cNvSpPr>
          <p:nvPr>
            <p:ph type="title"/>
          </p:nvPr>
        </p:nvSpPr>
        <p:spPr/>
        <p:txBody>
          <a:bodyPr/>
          <a:lstStyle/>
          <a:p>
            <a:r>
              <a:rPr lang="en-US" b="1" dirty="0"/>
              <a:t>Genesis 6:11–12 (NASB95)</a:t>
            </a:r>
            <a:endParaRPr lang="en-US" dirty="0"/>
          </a:p>
        </p:txBody>
      </p:sp>
      <p:sp>
        <p:nvSpPr>
          <p:cNvPr id="3" name="Content Placeholder 2">
            <a:extLst>
              <a:ext uri="{FF2B5EF4-FFF2-40B4-BE49-F238E27FC236}">
                <a16:creationId xmlns:a16="http://schemas.microsoft.com/office/drawing/2014/main" id="{63A78E47-125A-4AC1-BFC5-7DCE5E80F5AF}"/>
              </a:ext>
            </a:extLst>
          </p:cNvPr>
          <p:cNvSpPr>
            <a:spLocks noGrp="1"/>
          </p:cNvSpPr>
          <p:nvPr>
            <p:ph idx="1"/>
          </p:nvPr>
        </p:nvSpPr>
        <p:spPr/>
        <p:txBody>
          <a:bodyPr>
            <a:normAutofit/>
          </a:bodyPr>
          <a:lstStyle/>
          <a:p>
            <a:pPr marL="0" indent="0">
              <a:buNone/>
            </a:pPr>
            <a:r>
              <a:rPr lang="en-US" sz="4800" b="1" dirty="0"/>
              <a:t>11</a:t>
            </a:r>
            <a:r>
              <a:rPr lang="en-US" sz="4800" dirty="0"/>
              <a:t> Now the earth was corrupt in the sight of God, and the earth was filled with violence. </a:t>
            </a:r>
            <a:r>
              <a:rPr lang="en-US" sz="4800" b="1" dirty="0"/>
              <a:t>12</a:t>
            </a:r>
            <a:r>
              <a:rPr lang="en-US" sz="4800" dirty="0"/>
              <a:t> God looked on the earth, and behold, it was corrupt; for all flesh had corrupted their way upon the earth. </a:t>
            </a:r>
          </a:p>
        </p:txBody>
      </p:sp>
    </p:spTree>
    <p:extLst>
      <p:ext uri="{BB962C8B-B14F-4D97-AF65-F5344CB8AC3E}">
        <p14:creationId xmlns:p14="http://schemas.microsoft.com/office/powerpoint/2010/main" val="15095266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BFCBAC-412E-442A-A68C-A5F761C4E715}"/>
              </a:ext>
            </a:extLst>
          </p:cNvPr>
          <p:cNvSpPr>
            <a:spLocks noGrp="1"/>
          </p:cNvSpPr>
          <p:nvPr>
            <p:ph type="title"/>
          </p:nvPr>
        </p:nvSpPr>
        <p:spPr/>
        <p:txBody>
          <a:bodyPr/>
          <a:lstStyle/>
          <a:p>
            <a:r>
              <a:rPr lang="en-US" b="1" dirty="0"/>
              <a:t>Genesis 6:11–12 (NASB95)</a:t>
            </a:r>
            <a:endParaRPr lang="en-US" dirty="0"/>
          </a:p>
        </p:txBody>
      </p:sp>
      <p:sp>
        <p:nvSpPr>
          <p:cNvPr id="3" name="Content Placeholder 2">
            <a:extLst>
              <a:ext uri="{FF2B5EF4-FFF2-40B4-BE49-F238E27FC236}">
                <a16:creationId xmlns:a16="http://schemas.microsoft.com/office/drawing/2014/main" id="{63A78E47-125A-4AC1-BFC5-7DCE5E80F5AF}"/>
              </a:ext>
            </a:extLst>
          </p:cNvPr>
          <p:cNvSpPr>
            <a:spLocks noGrp="1"/>
          </p:cNvSpPr>
          <p:nvPr>
            <p:ph idx="1"/>
          </p:nvPr>
        </p:nvSpPr>
        <p:spPr/>
        <p:txBody>
          <a:bodyPr>
            <a:normAutofit/>
          </a:bodyPr>
          <a:lstStyle/>
          <a:p>
            <a:pPr marL="0" indent="0">
              <a:buNone/>
            </a:pPr>
            <a:r>
              <a:rPr lang="en-US" sz="4800" b="1" dirty="0">
                <a:solidFill>
                  <a:schemeClr val="bg1">
                    <a:lumMod val="65000"/>
                    <a:lumOff val="35000"/>
                  </a:schemeClr>
                </a:solidFill>
              </a:rPr>
              <a:t>11</a:t>
            </a:r>
            <a:r>
              <a:rPr lang="en-US" sz="4800" dirty="0">
                <a:solidFill>
                  <a:schemeClr val="bg1">
                    <a:lumMod val="65000"/>
                    <a:lumOff val="35000"/>
                  </a:schemeClr>
                </a:solidFill>
              </a:rPr>
              <a:t> Now the earth was </a:t>
            </a:r>
            <a:r>
              <a:rPr lang="en-US" sz="4800" dirty="0"/>
              <a:t>corrupt </a:t>
            </a:r>
            <a:r>
              <a:rPr lang="en-US" sz="4800" dirty="0">
                <a:solidFill>
                  <a:schemeClr val="bg1">
                    <a:lumMod val="65000"/>
                    <a:lumOff val="35000"/>
                  </a:schemeClr>
                </a:solidFill>
              </a:rPr>
              <a:t>in the sight of God, and the earth was</a:t>
            </a:r>
            <a:r>
              <a:rPr lang="en-US" sz="4800" dirty="0"/>
              <a:t> </a:t>
            </a:r>
            <a:r>
              <a:rPr lang="en-US" sz="4800" dirty="0">
                <a:solidFill>
                  <a:schemeClr val="bg1">
                    <a:lumMod val="65000"/>
                    <a:lumOff val="35000"/>
                  </a:schemeClr>
                </a:solidFill>
              </a:rPr>
              <a:t>filled with violence. </a:t>
            </a:r>
            <a:r>
              <a:rPr lang="en-US" sz="4800" b="1" dirty="0">
                <a:solidFill>
                  <a:schemeClr val="bg1">
                    <a:lumMod val="65000"/>
                    <a:lumOff val="35000"/>
                  </a:schemeClr>
                </a:solidFill>
              </a:rPr>
              <a:t>12</a:t>
            </a:r>
            <a:r>
              <a:rPr lang="en-US" sz="4800" dirty="0">
                <a:solidFill>
                  <a:schemeClr val="bg1">
                    <a:lumMod val="65000"/>
                    <a:lumOff val="35000"/>
                  </a:schemeClr>
                </a:solidFill>
              </a:rPr>
              <a:t> God looked on the earth, and behold, it was </a:t>
            </a:r>
            <a:r>
              <a:rPr lang="en-US" sz="4800" dirty="0"/>
              <a:t>corrupt</a:t>
            </a:r>
            <a:r>
              <a:rPr lang="en-US" sz="4800" dirty="0">
                <a:solidFill>
                  <a:schemeClr val="bg1">
                    <a:lumMod val="65000"/>
                    <a:lumOff val="35000"/>
                  </a:schemeClr>
                </a:solidFill>
              </a:rPr>
              <a:t>; for all flesh had </a:t>
            </a:r>
            <a:r>
              <a:rPr lang="en-US" sz="4800" dirty="0"/>
              <a:t>corrupted </a:t>
            </a:r>
            <a:r>
              <a:rPr lang="en-US" sz="4800" dirty="0">
                <a:solidFill>
                  <a:schemeClr val="bg1">
                    <a:lumMod val="65000"/>
                    <a:lumOff val="35000"/>
                  </a:schemeClr>
                </a:solidFill>
              </a:rPr>
              <a:t>their way upon the earth. </a:t>
            </a:r>
          </a:p>
        </p:txBody>
      </p:sp>
    </p:spTree>
    <p:extLst>
      <p:ext uri="{BB962C8B-B14F-4D97-AF65-F5344CB8AC3E}">
        <p14:creationId xmlns:p14="http://schemas.microsoft.com/office/powerpoint/2010/main" val="17398511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BFCBAC-412E-442A-A68C-A5F761C4E715}"/>
              </a:ext>
            </a:extLst>
          </p:cNvPr>
          <p:cNvSpPr>
            <a:spLocks noGrp="1"/>
          </p:cNvSpPr>
          <p:nvPr>
            <p:ph type="title"/>
          </p:nvPr>
        </p:nvSpPr>
        <p:spPr/>
        <p:txBody>
          <a:bodyPr/>
          <a:lstStyle/>
          <a:p>
            <a:r>
              <a:rPr lang="en-US" b="1" dirty="0"/>
              <a:t>Genesis 6:13–14 (NASB95)</a:t>
            </a:r>
            <a:endParaRPr lang="en-US" dirty="0"/>
          </a:p>
        </p:txBody>
      </p:sp>
      <p:sp>
        <p:nvSpPr>
          <p:cNvPr id="3" name="Content Placeholder 2">
            <a:extLst>
              <a:ext uri="{FF2B5EF4-FFF2-40B4-BE49-F238E27FC236}">
                <a16:creationId xmlns:a16="http://schemas.microsoft.com/office/drawing/2014/main" id="{63A78E47-125A-4AC1-BFC5-7DCE5E80F5AF}"/>
              </a:ext>
            </a:extLst>
          </p:cNvPr>
          <p:cNvSpPr>
            <a:spLocks noGrp="1"/>
          </p:cNvSpPr>
          <p:nvPr>
            <p:ph idx="1"/>
          </p:nvPr>
        </p:nvSpPr>
        <p:spPr/>
        <p:txBody>
          <a:bodyPr>
            <a:normAutofit fontScale="92500" lnSpcReduction="20000"/>
          </a:bodyPr>
          <a:lstStyle/>
          <a:p>
            <a:pPr marL="0" indent="0">
              <a:buNone/>
            </a:pPr>
            <a:r>
              <a:rPr lang="en-US" b="1" dirty="0"/>
              <a:t>13</a:t>
            </a:r>
            <a:r>
              <a:rPr lang="en-US" dirty="0"/>
              <a:t> Then God said to Noah, “The end of all flesh has come before Me; for the earth is filled with violence because of them; and behold, I am about to destroy them with the earth. </a:t>
            </a:r>
            <a:r>
              <a:rPr lang="en-US" b="1" dirty="0"/>
              <a:t>14</a:t>
            </a:r>
            <a:r>
              <a:rPr lang="en-US" dirty="0"/>
              <a:t> “Make for yourself an ark of gopher wood; you shall make the ark with rooms, and shall cover it inside and out with pitch. </a:t>
            </a:r>
          </a:p>
          <a:p>
            <a:pPr marL="0" indent="0">
              <a:buNone/>
            </a:pPr>
            <a:endParaRPr lang="en-US" sz="4800" dirty="0">
              <a:solidFill>
                <a:schemeClr val="bg1">
                  <a:lumMod val="65000"/>
                  <a:lumOff val="35000"/>
                </a:schemeClr>
              </a:solidFill>
            </a:endParaRPr>
          </a:p>
        </p:txBody>
      </p:sp>
    </p:spTree>
    <p:extLst>
      <p:ext uri="{BB962C8B-B14F-4D97-AF65-F5344CB8AC3E}">
        <p14:creationId xmlns:p14="http://schemas.microsoft.com/office/powerpoint/2010/main" val="273499297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3A274F-B715-48E4-B942-41E5D49C797E}"/>
              </a:ext>
            </a:extLst>
          </p:cNvPr>
          <p:cNvSpPr>
            <a:spLocks noGrp="1"/>
          </p:cNvSpPr>
          <p:nvPr>
            <p:ph type="title"/>
          </p:nvPr>
        </p:nvSpPr>
        <p:spPr/>
        <p:txBody>
          <a:bodyPr/>
          <a:lstStyle/>
          <a:p>
            <a:r>
              <a:rPr lang="en-US" dirty="0"/>
              <a:t>Noah’s Faith</a:t>
            </a:r>
          </a:p>
        </p:txBody>
      </p:sp>
      <p:sp>
        <p:nvSpPr>
          <p:cNvPr id="3" name="Content Placeholder 2">
            <a:extLst>
              <a:ext uri="{FF2B5EF4-FFF2-40B4-BE49-F238E27FC236}">
                <a16:creationId xmlns:a16="http://schemas.microsoft.com/office/drawing/2014/main" id="{AE0CF26C-CE39-438B-8C0D-455CCBD83703}"/>
              </a:ext>
            </a:extLst>
          </p:cNvPr>
          <p:cNvSpPr>
            <a:spLocks noGrp="1"/>
          </p:cNvSpPr>
          <p:nvPr>
            <p:ph idx="1"/>
          </p:nvPr>
        </p:nvSpPr>
        <p:spPr/>
        <p:txBody>
          <a:bodyPr>
            <a:normAutofit fontScale="92500"/>
          </a:bodyPr>
          <a:lstStyle/>
          <a:p>
            <a:r>
              <a:rPr lang="en-US" dirty="0"/>
              <a:t>Lives in the most corrupt time in human history</a:t>
            </a:r>
          </a:p>
          <a:p>
            <a:r>
              <a:rPr lang="en-US" dirty="0"/>
              <a:t>Lives in the middle of the desert</a:t>
            </a:r>
          </a:p>
          <a:p>
            <a:r>
              <a:rPr lang="en-US" dirty="0"/>
              <a:t>God tells him to dedicate his life to building a GIANT boat that would never be able to reach a body of water</a:t>
            </a:r>
          </a:p>
        </p:txBody>
      </p:sp>
    </p:spTree>
    <p:extLst>
      <p:ext uri="{BB962C8B-B14F-4D97-AF65-F5344CB8AC3E}">
        <p14:creationId xmlns:p14="http://schemas.microsoft.com/office/powerpoint/2010/main" val="13039109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3A274F-B715-48E4-B942-41E5D49C797E}"/>
              </a:ext>
            </a:extLst>
          </p:cNvPr>
          <p:cNvSpPr>
            <a:spLocks noGrp="1"/>
          </p:cNvSpPr>
          <p:nvPr>
            <p:ph type="title"/>
          </p:nvPr>
        </p:nvSpPr>
        <p:spPr/>
        <p:txBody>
          <a:bodyPr/>
          <a:lstStyle/>
          <a:p>
            <a:r>
              <a:rPr lang="en-US" dirty="0"/>
              <a:t>Noah’s Faith</a:t>
            </a:r>
          </a:p>
        </p:txBody>
      </p:sp>
      <p:sp>
        <p:nvSpPr>
          <p:cNvPr id="3" name="Content Placeholder 2">
            <a:extLst>
              <a:ext uri="{FF2B5EF4-FFF2-40B4-BE49-F238E27FC236}">
                <a16:creationId xmlns:a16="http://schemas.microsoft.com/office/drawing/2014/main" id="{AE0CF26C-CE39-438B-8C0D-455CCBD83703}"/>
              </a:ext>
            </a:extLst>
          </p:cNvPr>
          <p:cNvSpPr>
            <a:spLocks noGrp="1"/>
          </p:cNvSpPr>
          <p:nvPr>
            <p:ph idx="1"/>
          </p:nvPr>
        </p:nvSpPr>
        <p:spPr/>
        <p:txBody>
          <a:bodyPr>
            <a:normAutofit fontScale="92500"/>
          </a:bodyPr>
          <a:lstStyle/>
          <a:p>
            <a:r>
              <a:rPr lang="en-US" dirty="0"/>
              <a:t>Lives in the most corrupt time in human history</a:t>
            </a:r>
          </a:p>
          <a:p>
            <a:r>
              <a:rPr lang="en-US" dirty="0"/>
              <a:t>Lives in the middle of the desert</a:t>
            </a:r>
          </a:p>
          <a:p>
            <a:r>
              <a:rPr lang="en-US" dirty="0"/>
              <a:t>God tells him to dedicate his life to building a GIANT boat that would never be able to reach a body of water</a:t>
            </a:r>
          </a:p>
        </p:txBody>
      </p:sp>
      <p:sp>
        <p:nvSpPr>
          <p:cNvPr id="4" name="TextBox 3">
            <a:extLst>
              <a:ext uri="{FF2B5EF4-FFF2-40B4-BE49-F238E27FC236}">
                <a16:creationId xmlns:a16="http://schemas.microsoft.com/office/drawing/2014/main" id="{E81A3C2E-0772-42C6-B442-35C06DED3C9A}"/>
              </a:ext>
            </a:extLst>
          </p:cNvPr>
          <p:cNvSpPr txBox="1"/>
          <p:nvPr/>
        </p:nvSpPr>
        <p:spPr>
          <a:xfrm>
            <a:off x="5575177" y="2974019"/>
            <a:ext cx="914400" cy="914400"/>
          </a:xfrm>
          <a:prstGeom prst="rect">
            <a:avLst/>
          </a:prstGeom>
          <a:noFill/>
        </p:spPr>
        <p:txBody>
          <a:bodyPr wrap="square" rtlCol="0">
            <a:spAutoFit/>
          </a:bodyPr>
          <a:lstStyle/>
          <a:p>
            <a:endParaRPr lang="en-US" dirty="0"/>
          </a:p>
        </p:txBody>
      </p:sp>
      <p:sp>
        <p:nvSpPr>
          <p:cNvPr id="5" name="TextBox 4">
            <a:extLst>
              <a:ext uri="{FF2B5EF4-FFF2-40B4-BE49-F238E27FC236}">
                <a16:creationId xmlns:a16="http://schemas.microsoft.com/office/drawing/2014/main" id="{38B469AF-2D92-4F1D-B5F5-5C81841E3735}"/>
              </a:ext>
            </a:extLst>
          </p:cNvPr>
          <p:cNvSpPr txBox="1"/>
          <p:nvPr/>
        </p:nvSpPr>
        <p:spPr>
          <a:xfrm>
            <a:off x="506026" y="1810927"/>
            <a:ext cx="9001957" cy="3139321"/>
          </a:xfrm>
          <a:prstGeom prst="rect">
            <a:avLst/>
          </a:prstGeom>
        </p:spPr>
        <p:style>
          <a:lnRef idx="2">
            <a:schemeClr val="dk1">
              <a:shade val="50000"/>
            </a:schemeClr>
          </a:lnRef>
          <a:fillRef idx="1">
            <a:schemeClr val="dk1"/>
          </a:fillRef>
          <a:effectRef idx="0">
            <a:schemeClr val="dk1"/>
          </a:effectRef>
          <a:fontRef idx="minor">
            <a:schemeClr val="lt1"/>
          </a:fontRef>
        </p:style>
        <p:txBody>
          <a:bodyPr wrap="square" rtlCol="0">
            <a:spAutoFit/>
          </a:bodyPr>
          <a:lstStyle/>
          <a:p>
            <a:r>
              <a:rPr lang="en-US" sz="6600" dirty="0"/>
              <a:t>Noah believed God’s word and looked </a:t>
            </a:r>
            <a:r>
              <a:rPr lang="en-US" sz="6600"/>
              <a:t>like an </a:t>
            </a:r>
            <a:r>
              <a:rPr lang="en-US" sz="6600" dirty="0"/>
              <a:t>idiot for years!</a:t>
            </a:r>
          </a:p>
        </p:txBody>
      </p:sp>
    </p:spTree>
    <p:extLst>
      <p:ext uri="{BB962C8B-B14F-4D97-AF65-F5344CB8AC3E}">
        <p14:creationId xmlns:p14="http://schemas.microsoft.com/office/powerpoint/2010/main" val="28130341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8EEBFC-C081-4232-BCF5-8469ADC7554D}"/>
              </a:ext>
            </a:extLst>
          </p:cNvPr>
          <p:cNvSpPr>
            <a:spLocks noGrp="1"/>
          </p:cNvSpPr>
          <p:nvPr>
            <p:ph type="title"/>
          </p:nvPr>
        </p:nvSpPr>
        <p:spPr/>
        <p:txBody>
          <a:bodyPr/>
          <a:lstStyle/>
          <a:p>
            <a:r>
              <a:rPr lang="en-US" b="1" dirty="0"/>
              <a:t>Matthew 24:38 (NASB95) —</a:t>
            </a:r>
            <a:endParaRPr lang="en-US" dirty="0"/>
          </a:p>
        </p:txBody>
      </p:sp>
      <p:sp>
        <p:nvSpPr>
          <p:cNvPr id="3" name="Content Placeholder 2">
            <a:extLst>
              <a:ext uri="{FF2B5EF4-FFF2-40B4-BE49-F238E27FC236}">
                <a16:creationId xmlns:a16="http://schemas.microsoft.com/office/drawing/2014/main" id="{F9855CB6-361E-4DF1-9D46-EA402621702A}"/>
              </a:ext>
            </a:extLst>
          </p:cNvPr>
          <p:cNvSpPr>
            <a:spLocks noGrp="1"/>
          </p:cNvSpPr>
          <p:nvPr>
            <p:ph idx="1"/>
          </p:nvPr>
        </p:nvSpPr>
        <p:spPr/>
        <p:txBody>
          <a:bodyPr>
            <a:normAutofit/>
          </a:bodyPr>
          <a:lstStyle/>
          <a:p>
            <a:pPr marL="0" indent="0">
              <a:buNone/>
            </a:pPr>
            <a:r>
              <a:rPr lang="en-US" sz="5400" b="1" dirty="0"/>
              <a:t>38</a:t>
            </a:r>
            <a:r>
              <a:rPr lang="en-US" sz="5400" dirty="0"/>
              <a:t> “For as in those days before the flood they were eating and drinking, marrying and giving in marriage, until the day that Noah entered the ark, </a:t>
            </a:r>
          </a:p>
          <a:p>
            <a:pPr marL="0" indent="0">
              <a:buNone/>
            </a:pPr>
            <a:endParaRPr lang="en-US" sz="5400" dirty="0"/>
          </a:p>
        </p:txBody>
      </p:sp>
    </p:spTree>
    <p:extLst>
      <p:ext uri="{BB962C8B-B14F-4D97-AF65-F5344CB8AC3E}">
        <p14:creationId xmlns:p14="http://schemas.microsoft.com/office/powerpoint/2010/main" val="112526229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07A6121-FA6C-839E-F94E-67194559D10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1C5DD82-D8F8-D5F9-CC3F-4C4AA24EF5A8}"/>
              </a:ext>
            </a:extLst>
          </p:cNvPr>
          <p:cNvSpPr>
            <a:spLocks noGrp="1"/>
          </p:cNvSpPr>
          <p:nvPr>
            <p:ph type="title"/>
          </p:nvPr>
        </p:nvSpPr>
        <p:spPr/>
        <p:txBody>
          <a:bodyPr/>
          <a:lstStyle/>
          <a:p>
            <a:r>
              <a:rPr lang="en-US" dirty="0"/>
              <a:t>Noah’s Faith</a:t>
            </a:r>
          </a:p>
        </p:txBody>
      </p:sp>
      <p:sp>
        <p:nvSpPr>
          <p:cNvPr id="3" name="Content Placeholder 2">
            <a:extLst>
              <a:ext uri="{FF2B5EF4-FFF2-40B4-BE49-F238E27FC236}">
                <a16:creationId xmlns:a16="http://schemas.microsoft.com/office/drawing/2014/main" id="{1DD90C6C-D215-0B58-D483-529F489BEADE}"/>
              </a:ext>
            </a:extLst>
          </p:cNvPr>
          <p:cNvSpPr>
            <a:spLocks noGrp="1"/>
          </p:cNvSpPr>
          <p:nvPr>
            <p:ph idx="1"/>
          </p:nvPr>
        </p:nvSpPr>
        <p:spPr/>
        <p:txBody>
          <a:bodyPr>
            <a:normAutofit fontScale="92500"/>
          </a:bodyPr>
          <a:lstStyle/>
          <a:p>
            <a:r>
              <a:rPr lang="en-US" sz="5400" dirty="0"/>
              <a:t>Noah chose to believe God rather than…</a:t>
            </a:r>
          </a:p>
          <a:p>
            <a:pPr lvl="1"/>
            <a:r>
              <a:rPr lang="en-US" sz="4800" dirty="0"/>
              <a:t>Go with common sense</a:t>
            </a:r>
          </a:p>
          <a:p>
            <a:pPr lvl="1"/>
            <a:r>
              <a:rPr lang="en-US" sz="4800" dirty="0"/>
              <a:t>Go along with what everyone else did</a:t>
            </a:r>
          </a:p>
          <a:p>
            <a:pPr lvl="1"/>
            <a:r>
              <a:rPr lang="en-US" sz="4800" dirty="0"/>
              <a:t>He chose to act as though a flood was coming</a:t>
            </a:r>
          </a:p>
          <a:p>
            <a:pPr lvl="1"/>
            <a:endParaRPr lang="en-US" sz="4800" dirty="0"/>
          </a:p>
        </p:txBody>
      </p:sp>
    </p:spTree>
    <p:extLst>
      <p:ext uri="{BB962C8B-B14F-4D97-AF65-F5344CB8AC3E}">
        <p14:creationId xmlns:p14="http://schemas.microsoft.com/office/powerpoint/2010/main" val="20358578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83097C-553B-40E6-8E14-DC2125A3B584}"/>
              </a:ext>
            </a:extLst>
          </p:cNvPr>
          <p:cNvSpPr>
            <a:spLocks noGrp="1"/>
          </p:cNvSpPr>
          <p:nvPr>
            <p:ph type="title"/>
          </p:nvPr>
        </p:nvSpPr>
        <p:spPr/>
        <p:txBody>
          <a:bodyPr/>
          <a:lstStyle/>
          <a:p>
            <a:r>
              <a:rPr lang="en-US" dirty="0"/>
              <a:t>Noah’s Faith</a:t>
            </a:r>
          </a:p>
        </p:txBody>
      </p:sp>
      <p:sp>
        <p:nvSpPr>
          <p:cNvPr id="3" name="Content Placeholder 2">
            <a:extLst>
              <a:ext uri="{FF2B5EF4-FFF2-40B4-BE49-F238E27FC236}">
                <a16:creationId xmlns:a16="http://schemas.microsoft.com/office/drawing/2014/main" id="{515DE0DC-7ABD-425D-806A-86C8B4BE8E01}"/>
              </a:ext>
            </a:extLst>
          </p:cNvPr>
          <p:cNvSpPr>
            <a:spLocks noGrp="1"/>
          </p:cNvSpPr>
          <p:nvPr>
            <p:ph idx="1"/>
          </p:nvPr>
        </p:nvSpPr>
        <p:spPr/>
        <p:txBody>
          <a:bodyPr>
            <a:normAutofit/>
          </a:bodyPr>
          <a:lstStyle/>
          <a:p>
            <a:pPr lvl="1"/>
            <a:r>
              <a:rPr lang="en-US" sz="4800" dirty="0"/>
              <a:t>Not blind faith</a:t>
            </a:r>
          </a:p>
          <a:p>
            <a:pPr lvl="1"/>
            <a:r>
              <a:rPr lang="en-US" sz="4800" dirty="0"/>
              <a:t>Radical faith</a:t>
            </a:r>
          </a:p>
          <a:p>
            <a:pPr lvl="1"/>
            <a:endParaRPr lang="en-US" sz="4800" dirty="0"/>
          </a:p>
        </p:txBody>
      </p:sp>
    </p:spTree>
    <p:extLst>
      <p:ext uri="{BB962C8B-B14F-4D97-AF65-F5344CB8AC3E}">
        <p14:creationId xmlns:p14="http://schemas.microsoft.com/office/powerpoint/2010/main" val="24474683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8A2E24-A9EC-4D28-B19C-1A63CC277DD3}"/>
              </a:ext>
            </a:extLst>
          </p:cNvPr>
          <p:cNvSpPr>
            <a:spLocks noGrp="1"/>
          </p:cNvSpPr>
          <p:nvPr>
            <p:ph type="title"/>
          </p:nvPr>
        </p:nvSpPr>
        <p:spPr/>
        <p:txBody>
          <a:bodyPr/>
          <a:lstStyle/>
          <a:p>
            <a:r>
              <a:rPr lang="en-US" dirty="0"/>
              <a:t>This is about priorities</a:t>
            </a:r>
          </a:p>
        </p:txBody>
      </p:sp>
      <p:sp>
        <p:nvSpPr>
          <p:cNvPr id="3" name="Content Placeholder 2">
            <a:extLst>
              <a:ext uri="{FF2B5EF4-FFF2-40B4-BE49-F238E27FC236}">
                <a16:creationId xmlns:a16="http://schemas.microsoft.com/office/drawing/2014/main" id="{17578E6E-53F1-47ED-9C95-4AE01F650FE9}"/>
              </a:ext>
            </a:extLst>
          </p:cNvPr>
          <p:cNvSpPr>
            <a:spLocks noGrp="1"/>
          </p:cNvSpPr>
          <p:nvPr>
            <p:ph idx="1"/>
          </p:nvPr>
        </p:nvSpPr>
        <p:spPr/>
        <p:txBody>
          <a:bodyPr>
            <a:normAutofit/>
          </a:bodyPr>
          <a:lstStyle/>
          <a:p>
            <a:r>
              <a:rPr lang="en-US" sz="4800" dirty="0"/>
              <a:t>How do you prioritize your life?</a:t>
            </a:r>
          </a:p>
          <a:p>
            <a:pPr lvl="1"/>
            <a:r>
              <a:rPr lang="en-US" sz="4400" dirty="0"/>
              <a:t>To gain comfort, influence, power in this life</a:t>
            </a:r>
          </a:p>
          <a:p>
            <a:pPr lvl="1"/>
            <a:r>
              <a:rPr lang="en-US" sz="4400" dirty="0"/>
              <a:t>Sacrifice those things, for a life of service?  </a:t>
            </a:r>
          </a:p>
          <a:p>
            <a:pPr lvl="2"/>
            <a:r>
              <a:rPr lang="en-US" sz="4000" dirty="0"/>
              <a:t>Believing your reward will be in the next life?</a:t>
            </a:r>
          </a:p>
        </p:txBody>
      </p:sp>
    </p:spTree>
    <p:extLst>
      <p:ext uri="{BB962C8B-B14F-4D97-AF65-F5344CB8AC3E}">
        <p14:creationId xmlns:p14="http://schemas.microsoft.com/office/powerpoint/2010/main" val="14837309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2E756A-0DC8-4186-BF04-C75DC03EB0BD}"/>
              </a:ext>
            </a:extLst>
          </p:cNvPr>
          <p:cNvSpPr>
            <a:spLocks noGrp="1"/>
          </p:cNvSpPr>
          <p:nvPr>
            <p:ph type="title"/>
          </p:nvPr>
        </p:nvSpPr>
        <p:spPr/>
        <p:txBody>
          <a:bodyPr/>
          <a:lstStyle/>
          <a:p>
            <a:r>
              <a:rPr lang="en-US" dirty="0"/>
              <a:t>This is about priorities</a:t>
            </a:r>
          </a:p>
        </p:txBody>
      </p:sp>
      <p:sp>
        <p:nvSpPr>
          <p:cNvPr id="3" name="Content Placeholder 2">
            <a:extLst>
              <a:ext uri="{FF2B5EF4-FFF2-40B4-BE49-F238E27FC236}">
                <a16:creationId xmlns:a16="http://schemas.microsoft.com/office/drawing/2014/main" id="{D8CF5BF8-9BDD-4681-BFAE-9BE67F53966B}"/>
              </a:ext>
            </a:extLst>
          </p:cNvPr>
          <p:cNvSpPr>
            <a:spLocks noGrp="1"/>
          </p:cNvSpPr>
          <p:nvPr>
            <p:ph idx="1"/>
          </p:nvPr>
        </p:nvSpPr>
        <p:spPr/>
        <p:txBody>
          <a:bodyPr>
            <a:normAutofit fontScale="92500" lnSpcReduction="20000"/>
          </a:bodyPr>
          <a:lstStyle/>
          <a:p>
            <a:r>
              <a:rPr lang="en-US" dirty="0"/>
              <a:t>What kind of life are you living?</a:t>
            </a:r>
          </a:p>
          <a:p>
            <a:r>
              <a:rPr lang="en-US" dirty="0"/>
              <a:t>How invested are you in people?</a:t>
            </a:r>
          </a:p>
          <a:p>
            <a:r>
              <a:rPr lang="en-US" dirty="0"/>
              <a:t>How invested are you in your spiritual development?</a:t>
            </a:r>
          </a:p>
          <a:p>
            <a:r>
              <a:rPr lang="en-US" dirty="0"/>
              <a:t>What are you modeling to your children?</a:t>
            </a:r>
          </a:p>
          <a:p>
            <a:r>
              <a:rPr lang="en-US" dirty="0"/>
              <a:t>What kind of life do you want for them?</a:t>
            </a:r>
          </a:p>
        </p:txBody>
      </p:sp>
    </p:spTree>
    <p:extLst>
      <p:ext uri="{BB962C8B-B14F-4D97-AF65-F5344CB8AC3E}">
        <p14:creationId xmlns:p14="http://schemas.microsoft.com/office/powerpoint/2010/main" val="42920235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7DF8AE-4ADB-4DE4-BF3D-9708E4AEEC77}"/>
              </a:ext>
            </a:extLst>
          </p:cNvPr>
          <p:cNvSpPr>
            <a:spLocks noGrp="1"/>
          </p:cNvSpPr>
          <p:nvPr>
            <p:ph type="title"/>
          </p:nvPr>
        </p:nvSpPr>
        <p:spPr/>
        <p:txBody>
          <a:bodyPr/>
          <a:lstStyle/>
          <a:p>
            <a:r>
              <a:rPr lang="en-US" dirty="0"/>
              <a:t>Context </a:t>
            </a:r>
          </a:p>
        </p:txBody>
      </p:sp>
      <p:sp>
        <p:nvSpPr>
          <p:cNvPr id="3" name="Content Placeholder 2">
            <a:extLst>
              <a:ext uri="{FF2B5EF4-FFF2-40B4-BE49-F238E27FC236}">
                <a16:creationId xmlns:a16="http://schemas.microsoft.com/office/drawing/2014/main" id="{4648D017-845E-47B4-8C7C-A8E188A9CAA2}"/>
              </a:ext>
            </a:extLst>
          </p:cNvPr>
          <p:cNvSpPr>
            <a:spLocks noGrp="1"/>
          </p:cNvSpPr>
          <p:nvPr>
            <p:ph idx="1"/>
          </p:nvPr>
        </p:nvSpPr>
        <p:spPr/>
        <p:txBody>
          <a:bodyPr/>
          <a:lstStyle/>
          <a:p>
            <a:r>
              <a:rPr lang="en-US" dirty="0"/>
              <a:t>What God wants is our faith</a:t>
            </a:r>
          </a:p>
          <a:p>
            <a:pPr marL="0" indent="0">
              <a:buNone/>
            </a:pPr>
            <a:endParaRPr lang="en-US" dirty="0"/>
          </a:p>
        </p:txBody>
      </p:sp>
      <p:sp>
        <p:nvSpPr>
          <p:cNvPr id="4" name="Rectangle 3">
            <a:extLst>
              <a:ext uri="{FF2B5EF4-FFF2-40B4-BE49-F238E27FC236}">
                <a16:creationId xmlns:a16="http://schemas.microsoft.com/office/drawing/2014/main" id="{9A04D0C3-9910-4A4E-B775-CA96F595AFEE}"/>
              </a:ext>
            </a:extLst>
          </p:cNvPr>
          <p:cNvSpPr/>
          <p:nvPr/>
        </p:nvSpPr>
        <p:spPr>
          <a:xfrm>
            <a:off x="535618" y="2896093"/>
            <a:ext cx="10490447" cy="2590837"/>
          </a:xfrm>
          <a:prstGeom prst="rect">
            <a:avLst/>
          </a:prstGeom>
        </p:spPr>
        <p:style>
          <a:lnRef idx="2">
            <a:schemeClr val="dk1">
              <a:shade val="50000"/>
            </a:schemeClr>
          </a:lnRef>
          <a:fillRef idx="1">
            <a:schemeClr val="dk1"/>
          </a:fillRef>
          <a:effectRef idx="0">
            <a:schemeClr val="dk1"/>
          </a:effectRef>
          <a:fontRef idx="minor">
            <a:schemeClr val="lt1"/>
          </a:fontRef>
        </p:style>
        <p:txBody>
          <a:bodyPr wrap="square">
            <a:spAutoFit/>
          </a:bodyPr>
          <a:lstStyle/>
          <a:p>
            <a:pPr marL="0" marR="0">
              <a:lnSpc>
                <a:spcPct val="115000"/>
              </a:lnSpc>
              <a:spcBef>
                <a:spcPts val="0"/>
              </a:spcBef>
              <a:spcAft>
                <a:spcPts val="1000"/>
              </a:spcAft>
            </a:pPr>
            <a:r>
              <a:rPr lang="en-US" sz="4800" b="1" dirty="0">
                <a:latin typeface="Calibri" panose="020F0502020204030204" pitchFamily="34" charset="0"/>
              </a:rPr>
              <a:t>Hebrews 11:1 (NASB95) — 1</a:t>
            </a:r>
            <a:r>
              <a:rPr lang="en-US" sz="4800" dirty="0">
                <a:latin typeface="Calibri" panose="020F0502020204030204" pitchFamily="34" charset="0"/>
              </a:rPr>
              <a:t> Now faith is the assurance of things hoped for, the conviction of things not seen. </a:t>
            </a:r>
            <a:endParaRPr lang="en-US" sz="4800" dirty="0">
              <a:effectLst/>
              <a:latin typeface="Calibri" panose="020F0502020204030204" pitchFamily="34" charset="0"/>
            </a:endParaRPr>
          </a:p>
        </p:txBody>
      </p:sp>
    </p:spTree>
    <p:extLst>
      <p:ext uri="{BB962C8B-B14F-4D97-AF65-F5344CB8AC3E}">
        <p14:creationId xmlns:p14="http://schemas.microsoft.com/office/powerpoint/2010/main" val="37659941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2E756A-0DC8-4186-BF04-C75DC03EB0BD}"/>
              </a:ext>
            </a:extLst>
          </p:cNvPr>
          <p:cNvSpPr>
            <a:spLocks noGrp="1"/>
          </p:cNvSpPr>
          <p:nvPr>
            <p:ph type="title"/>
          </p:nvPr>
        </p:nvSpPr>
        <p:spPr/>
        <p:txBody>
          <a:bodyPr/>
          <a:lstStyle/>
          <a:p>
            <a:r>
              <a:rPr lang="en-US" dirty="0"/>
              <a:t>This is about priorities</a:t>
            </a:r>
          </a:p>
        </p:txBody>
      </p:sp>
      <p:sp>
        <p:nvSpPr>
          <p:cNvPr id="3" name="Content Placeholder 2">
            <a:extLst>
              <a:ext uri="{FF2B5EF4-FFF2-40B4-BE49-F238E27FC236}">
                <a16:creationId xmlns:a16="http://schemas.microsoft.com/office/drawing/2014/main" id="{D8CF5BF8-9BDD-4681-BFAE-9BE67F53966B}"/>
              </a:ext>
            </a:extLst>
          </p:cNvPr>
          <p:cNvSpPr>
            <a:spLocks noGrp="1"/>
          </p:cNvSpPr>
          <p:nvPr>
            <p:ph idx="1"/>
          </p:nvPr>
        </p:nvSpPr>
        <p:spPr/>
        <p:txBody>
          <a:bodyPr/>
          <a:lstStyle/>
          <a:p>
            <a:pPr marL="0" indent="0">
              <a:buNone/>
            </a:pPr>
            <a:r>
              <a:rPr lang="en-US" dirty="0"/>
              <a:t>If you live a life of faith…</a:t>
            </a:r>
          </a:p>
          <a:p>
            <a:pPr marL="0" indent="0">
              <a:buNone/>
            </a:pPr>
            <a:endParaRPr lang="en-US" dirty="0"/>
          </a:p>
          <a:p>
            <a:r>
              <a:rPr lang="en-US" dirty="0"/>
              <a:t>Your life will not look like everyone else around you</a:t>
            </a:r>
          </a:p>
        </p:txBody>
      </p:sp>
    </p:spTree>
    <p:extLst>
      <p:ext uri="{BB962C8B-B14F-4D97-AF65-F5344CB8AC3E}">
        <p14:creationId xmlns:p14="http://schemas.microsoft.com/office/powerpoint/2010/main" val="21350557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0BD31F-6777-478B-A2D1-7052446F5386}"/>
              </a:ext>
            </a:extLst>
          </p:cNvPr>
          <p:cNvSpPr>
            <a:spLocks noGrp="1"/>
          </p:cNvSpPr>
          <p:nvPr>
            <p:ph type="title"/>
          </p:nvPr>
        </p:nvSpPr>
        <p:spPr/>
        <p:txBody>
          <a:bodyPr/>
          <a:lstStyle/>
          <a:p>
            <a:pPr marL="0" indent="0">
              <a:buNone/>
            </a:pPr>
            <a:r>
              <a:rPr lang="en-US" dirty="0"/>
              <a:t>3 Principles for living faithfully </a:t>
            </a:r>
          </a:p>
        </p:txBody>
      </p:sp>
      <p:sp>
        <p:nvSpPr>
          <p:cNvPr id="3" name="Content Placeholder 2">
            <a:extLst>
              <a:ext uri="{FF2B5EF4-FFF2-40B4-BE49-F238E27FC236}">
                <a16:creationId xmlns:a16="http://schemas.microsoft.com/office/drawing/2014/main" id="{3613874D-E3D5-44AB-B169-905BD8AB03D7}"/>
              </a:ext>
            </a:extLst>
          </p:cNvPr>
          <p:cNvSpPr>
            <a:spLocks noGrp="1"/>
          </p:cNvSpPr>
          <p:nvPr>
            <p:ph idx="1"/>
          </p:nvPr>
        </p:nvSpPr>
        <p:spPr/>
        <p:txBody>
          <a:bodyPr/>
          <a:lstStyle/>
          <a:p>
            <a:r>
              <a:rPr lang="en-US" dirty="0"/>
              <a:t>1) Making the word of God more important than the opinions of people</a:t>
            </a:r>
          </a:p>
          <a:p>
            <a:r>
              <a:rPr lang="en-US" dirty="0"/>
              <a:t>2) Surrendering control to God</a:t>
            </a:r>
          </a:p>
        </p:txBody>
      </p:sp>
    </p:spTree>
    <p:extLst>
      <p:ext uri="{BB962C8B-B14F-4D97-AF65-F5344CB8AC3E}">
        <p14:creationId xmlns:p14="http://schemas.microsoft.com/office/powerpoint/2010/main" val="85005144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EA0881-B61A-44C2-9F56-5EDF1C90959A}"/>
              </a:ext>
            </a:extLst>
          </p:cNvPr>
          <p:cNvSpPr>
            <a:spLocks noGrp="1"/>
          </p:cNvSpPr>
          <p:nvPr>
            <p:ph type="title"/>
          </p:nvPr>
        </p:nvSpPr>
        <p:spPr/>
        <p:txBody>
          <a:bodyPr/>
          <a:lstStyle/>
          <a:p>
            <a:r>
              <a:rPr lang="en-US" b="1" dirty="0"/>
              <a:t>Hebrews 11:7–16 (NASB95)</a:t>
            </a:r>
            <a:endParaRPr lang="en-US" dirty="0"/>
          </a:p>
        </p:txBody>
      </p:sp>
      <p:sp>
        <p:nvSpPr>
          <p:cNvPr id="3" name="Content Placeholder 2">
            <a:extLst>
              <a:ext uri="{FF2B5EF4-FFF2-40B4-BE49-F238E27FC236}">
                <a16:creationId xmlns:a16="http://schemas.microsoft.com/office/drawing/2014/main" id="{4301AA16-EAC8-41C1-9840-612176941EDF}"/>
              </a:ext>
            </a:extLst>
          </p:cNvPr>
          <p:cNvSpPr>
            <a:spLocks noGrp="1"/>
          </p:cNvSpPr>
          <p:nvPr>
            <p:ph idx="1"/>
          </p:nvPr>
        </p:nvSpPr>
        <p:spPr/>
        <p:txBody>
          <a:bodyPr>
            <a:normAutofit fontScale="92500"/>
          </a:bodyPr>
          <a:lstStyle/>
          <a:p>
            <a:pPr marL="0" indent="0">
              <a:buNone/>
            </a:pPr>
            <a:r>
              <a:rPr lang="en-US" sz="3600" b="1" dirty="0"/>
              <a:t>8</a:t>
            </a:r>
            <a:r>
              <a:rPr lang="en-US" sz="3600" dirty="0"/>
              <a:t> By faith Abraham, when he was called, obeyed by going out to a place which he was to receive for an inheritance; and he went out, not knowing where he was going. </a:t>
            </a:r>
            <a:r>
              <a:rPr lang="en-US" sz="3600" b="1" dirty="0"/>
              <a:t>9</a:t>
            </a:r>
            <a:r>
              <a:rPr lang="en-US" sz="3600" dirty="0"/>
              <a:t> By faith he lived as an alien in the land of promise, as in a foreign land, dwelling in tents with Isaac and Jacob, fellow heirs of the same promise;</a:t>
            </a:r>
            <a:r>
              <a:rPr lang="en-US" sz="3600" b="1" dirty="0"/>
              <a:t> 10</a:t>
            </a:r>
            <a:r>
              <a:rPr lang="en-US" sz="3600" dirty="0"/>
              <a:t> for he was looking for the city which has foundations, whose architect and builder is God. </a:t>
            </a:r>
          </a:p>
        </p:txBody>
      </p:sp>
    </p:spTree>
    <p:extLst>
      <p:ext uri="{BB962C8B-B14F-4D97-AF65-F5344CB8AC3E}">
        <p14:creationId xmlns:p14="http://schemas.microsoft.com/office/powerpoint/2010/main" val="317680536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EA0881-B61A-44C2-9F56-5EDF1C90959A}"/>
              </a:ext>
            </a:extLst>
          </p:cNvPr>
          <p:cNvSpPr>
            <a:spLocks noGrp="1"/>
          </p:cNvSpPr>
          <p:nvPr>
            <p:ph type="title"/>
          </p:nvPr>
        </p:nvSpPr>
        <p:spPr/>
        <p:txBody>
          <a:bodyPr/>
          <a:lstStyle/>
          <a:p>
            <a:r>
              <a:rPr lang="en-US" b="1" dirty="0"/>
              <a:t>Hebrews 11:7–16 (NASB95)</a:t>
            </a:r>
            <a:endParaRPr lang="en-US" dirty="0"/>
          </a:p>
        </p:txBody>
      </p:sp>
      <p:sp>
        <p:nvSpPr>
          <p:cNvPr id="3" name="Content Placeholder 2">
            <a:extLst>
              <a:ext uri="{FF2B5EF4-FFF2-40B4-BE49-F238E27FC236}">
                <a16:creationId xmlns:a16="http://schemas.microsoft.com/office/drawing/2014/main" id="{4301AA16-EAC8-41C1-9840-612176941EDF}"/>
              </a:ext>
            </a:extLst>
          </p:cNvPr>
          <p:cNvSpPr>
            <a:spLocks noGrp="1"/>
          </p:cNvSpPr>
          <p:nvPr>
            <p:ph idx="1"/>
          </p:nvPr>
        </p:nvSpPr>
        <p:spPr/>
        <p:txBody>
          <a:bodyPr>
            <a:normAutofit fontScale="92500"/>
          </a:bodyPr>
          <a:lstStyle/>
          <a:p>
            <a:pPr marL="0" indent="0">
              <a:buNone/>
            </a:pPr>
            <a:r>
              <a:rPr lang="en-US" sz="3600" b="1" dirty="0">
                <a:solidFill>
                  <a:schemeClr val="bg1">
                    <a:lumMod val="65000"/>
                    <a:lumOff val="35000"/>
                  </a:schemeClr>
                </a:solidFill>
              </a:rPr>
              <a:t>8</a:t>
            </a:r>
            <a:r>
              <a:rPr lang="en-US" sz="3600" dirty="0"/>
              <a:t> </a:t>
            </a:r>
            <a:r>
              <a:rPr lang="en-US" sz="3600" dirty="0">
                <a:solidFill>
                  <a:schemeClr val="bg1">
                    <a:lumMod val="65000"/>
                    <a:lumOff val="35000"/>
                  </a:schemeClr>
                </a:solidFill>
              </a:rPr>
              <a:t>By faith Abraham, when he was called, obeyed by going out to a place which he was to receive for an inheritance; and </a:t>
            </a:r>
            <a:r>
              <a:rPr lang="en-US" sz="3600" dirty="0"/>
              <a:t>he went out, not knowing where he was going. </a:t>
            </a:r>
            <a:r>
              <a:rPr lang="en-US" sz="3600" b="1" dirty="0">
                <a:solidFill>
                  <a:schemeClr val="bg1">
                    <a:lumMod val="65000"/>
                    <a:lumOff val="35000"/>
                  </a:schemeClr>
                </a:solidFill>
              </a:rPr>
              <a:t>9</a:t>
            </a:r>
            <a:r>
              <a:rPr lang="en-US" sz="3600" dirty="0">
                <a:solidFill>
                  <a:schemeClr val="bg1">
                    <a:lumMod val="65000"/>
                    <a:lumOff val="35000"/>
                  </a:schemeClr>
                </a:solidFill>
              </a:rPr>
              <a:t> By faith he lived as an alien in the land of promise, as in a foreign land, dwelling in tents with Isaac and Jacob, fellow heirs of the same promise;</a:t>
            </a:r>
            <a:r>
              <a:rPr lang="en-US" sz="3600" b="1" dirty="0">
                <a:solidFill>
                  <a:schemeClr val="bg1">
                    <a:lumMod val="65000"/>
                    <a:lumOff val="35000"/>
                  </a:schemeClr>
                </a:solidFill>
              </a:rPr>
              <a:t> 10</a:t>
            </a:r>
            <a:r>
              <a:rPr lang="en-US" sz="3600" dirty="0">
                <a:solidFill>
                  <a:schemeClr val="bg1">
                    <a:lumMod val="65000"/>
                    <a:lumOff val="35000"/>
                  </a:schemeClr>
                </a:solidFill>
              </a:rPr>
              <a:t> for he was looking for the city which has foundations, whose architect and builder is God. </a:t>
            </a:r>
          </a:p>
        </p:txBody>
      </p:sp>
    </p:spTree>
    <p:extLst>
      <p:ext uri="{BB962C8B-B14F-4D97-AF65-F5344CB8AC3E}">
        <p14:creationId xmlns:p14="http://schemas.microsoft.com/office/powerpoint/2010/main" val="22790950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EA0881-B61A-44C2-9F56-5EDF1C90959A}"/>
              </a:ext>
            </a:extLst>
          </p:cNvPr>
          <p:cNvSpPr>
            <a:spLocks noGrp="1"/>
          </p:cNvSpPr>
          <p:nvPr>
            <p:ph type="title"/>
          </p:nvPr>
        </p:nvSpPr>
        <p:spPr/>
        <p:txBody>
          <a:bodyPr/>
          <a:lstStyle/>
          <a:p>
            <a:r>
              <a:rPr lang="en-US" b="1" dirty="0"/>
              <a:t>Genesis 12:1 (NASB95) </a:t>
            </a:r>
            <a:endParaRPr lang="en-US" dirty="0"/>
          </a:p>
        </p:txBody>
      </p:sp>
      <p:sp>
        <p:nvSpPr>
          <p:cNvPr id="3" name="Content Placeholder 2">
            <a:extLst>
              <a:ext uri="{FF2B5EF4-FFF2-40B4-BE49-F238E27FC236}">
                <a16:creationId xmlns:a16="http://schemas.microsoft.com/office/drawing/2014/main" id="{4301AA16-EAC8-41C1-9840-612176941EDF}"/>
              </a:ext>
            </a:extLst>
          </p:cNvPr>
          <p:cNvSpPr>
            <a:spLocks noGrp="1"/>
          </p:cNvSpPr>
          <p:nvPr>
            <p:ph idx="1"/>
          </p:nvPr>
        </p:nvSpPr>
        <p:spPr/>
        <p:txBody>
          <a:bodyPr>
            <a:normAutofit/>
          </a:bodyPr>
          <a:lstStyle/>
          <a:p>
            <a:pPr marL="0" indent="0">
              <a:buNone/>
            </a:pPr>
            <a:r>
              <a:rPr lang="en-US" b="1" dirty="0"/>
              <a:t>1</a:t>
            </a:r>
            <a:r>
              <a:rPr lang="en-US" dirty="0"/>
              <a:t> Now the </a:t>
            </a:r>
            <a:r>
              <a:rPr lang="en-US" cap="small" dirty="0"/>
              <a:t>Lord</a:t>
            </a:r>
            <a:r>
              <a:rPr lang="en-US" dirty="0"/>
              <a:t> said to Abram, “Go forth from your country, And from your relatives And from your father’s house, To the land which I will show you; </a:t>
            </a:r>
          </a:p>
        </p:txBody>
      </p:sp>
    </p:spTree>
    <p:extLst>
      <p:ext uri="{BB962C8B-B14F-4D97-AF65-F5344CB8AC3E}">
        <p14:creationId xmlns:p14="http://schemas.microsoft.com/office/powerpoint/2010/main" val="418057314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DC0030-9489-4A56-94F6-AEDCBDE22DD4}"/>
              </a:ext>
            </a:extLst>
          </p:cNvPr>
          <p:cNvSpPr>
            <a:spLocks noGrp="1"/>
          </p:cNvSpPr>
          <p:nvPr>
            <p:ph type="title"/>
          </p:nvPr>
        </p:nvSpPr>
        <p:spPr/>
        <p:txBody>
          <a:bodyPr/>
          <a:lstStyle/>
          <a:p>
            <a:r>
              <a:rPr lang="en-US" dirty="0"/>
              <a:t>The Faith of Abraham</a:t>
            </a:r>
          </a:p>
        </p:txBody>
      </p:sp>
      <p:sp>
        <p:nvSpPr>
          <p:cNvPr id="3" name="Content Placeholder 2">
            <a:extLst>
              <a:ext uri="{FF2B5EF4-FFF2-40B4-BE49-F238E27FC236}">
                <a16:creationId xmlns:a16="http://schemas.microsoft.com/office/drawing/2014/main" id="{FAA34001-0670-4E70-AAA4-C042FDB39390}"/>
              </a:ext>
            </a:extLst>
          </p:cNvPr>
          <p:cNvSpPr>
            <a:spLocks noGrp="1"/>
          </p:cNvSpPr>
          <p:nvPr>
            <p:ph idx="1"/>
          </p:nvPr>
        </p:nvSpPr>
        <p:spPr/>
        <p:txBody>
          <a:bodyPr/>
          <a:lstStyle/>
          <a:p>
            <a:r>
              <a:rPr lang="en-US" dirty="0"/>
              <a:t>Can you tell me where I am going?</a:t>
            </a:r>
          </a:p>
          <a:p>
            <a:r>
              <a:rPr lang="en-US" dirty="0"/>
              <a:t>What will it be like?</a:t>
            </a:r>
          </a:p>
          <a:p>
            <a:r>
              <a:rPr lang="en-US" dirty="0"/>
              <a:t>What happens if I don’t go?</a:t>
            </a:r>
          </a:p>
          <a:p>
            <a:r>
              <a:rPr lang="en-US" dirty="0"/>
              <a:t>Will it be safe?</a:t>
            </a:r>
          </a:p>
        </p:txBody>
      </p:sp>
      <p:sp>
        <p:nvSpPr>
          <p:cNvPr id="4" name="Rectangle 3">
            <a:extLst>
              <a:ext uri="{FF2B5EF4-FFF2-40B4-BE49-F238E27FC236}">
                <a16:creationId xmlns:a16="http://schemas.microsoft.com/office/drawing/2014/main" id="{70512D1D-0139-4181-BBE8-8DA28A368080}"/>
              </a:ext>
            </a:extLst>
          </p:cNvPr>
          <p:cNvSpPr/>
          <p:nvPr/>
        </p:nvSpPr>
        <p:spPr>
          <a:xfrm>
            <a:off x="1310766" y="1783076"/>
            <a:ext cx="7924799" cy="2882328"/>
          </a:xfrm>
          <a:prstGeom prst="rect">
            <a:avLst/>
          </a:prstGeom>
        </p:spPr>
        <p:style>
          <a:lnRef idx="2">
            <a:schemeClr val="dk1">
              <a:shade val="50000"/>
            </a:schemeClr>
          </a:lnRef>
          <a:fillRef idx="1">
            <a:schemeClr val="dk1"/>
          </a:fillRef>
          <a:effectRef idx="0">
            <a:schemeClr val="dk1"/>
          </a:effectRef>
          <a:fontRef idx="minor">
            <a:schemeClr val="lt1"/>
          </a:fontRef>
        </p:style>
        <p:txBody>
          <a:bodyPr wrap="square">
            <a:spAutoFit/>
          </a:bodyPr>
          <a:lstStyle/>
          <a:p>
            <a:pPr marL="0" marR="0">
              <a:lnSpc>
                <a:spcPct val="115000"/>
              </a:lnSpc>
              <a:spcBef>
                <a:spcPts val="0"/>
              </a:spcBef>
              <a:spcAft>
                <a:spcPts val="1000"/>
              </a:spcAft>
            </a:pPr>
            <a:r>
              <a:rPr lang="en-US" sz="4000" b="1" dirty="0">
                <a:latin typeface="Calibri" panose="020F0502020204030204" pitchFamily="34" charset="0"/>
              </a:rPr>
              <a:t>Hebrews 11:10 (NASB95) — 10</a:t>
            </a:r>
            <a:r>
              <a:rPr lang="en-US" sz="4000" dirty="0">
                <a:latin typeface="Calibri" panose="020F0502020204030204" pitchFamily="34" charset="0"/>
              </a:rPr>
              <a:t> for he was looking for the city which has foundations, whose architect and builder is God. </a:t>
            </a:r>
            <a:endParaRPr lang="en-US" sz="4000" dirty="0">
              <a:effectLst/>
              <a:latin typeface="Calibri" panose="020F0502020204030204" pitchFamily="34" charset="0"/>
            </a:endParaRPr>
          </a:p>
        </p:txBody>
      </p:sp>
    </p:spTree>
    <p:extLst>
      <p:ext uri="{BB962C8B-B14F-4D97-AF65-F5344CB8AC3E}">
        <p14:creationId xmlns:p14="http://schemas.microsoft.com/office/powerpoint/2010/main" val="9351849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59151B-F135-406E-8680-A9D77236014C}"/>
              </a:ext>
            </a:extLst>
          </p:cNvPr>
          <p:cNvSpPr>
            <a:spLocks noGrp="1"/>
          </p:cNvSpPr>
          <p:nvPr>
            <p:ph type="title"/>
          </p:nvPr>
        </p:nvSpPr>
        <p:spPr/>
        <p:txBody>
          <a:bodyPr/>
          <a:lstStyle/>
          <a:p>
            <a:r>
              <a:rPr lang="en-US" dirty="0"/>
              <a:t>Abraham’s Faith</a:t>
            </a:r>
          </a:p>
        </p:txBody>
      </p:sp>
      <p:sp>
        <p:nvSpPr>
          <p:cNvPr id="3" name="Content Placeholder 2">
            <a:extLst>
              <a:ext uri="{FF2B5EF4-FFF2-40B4-BE49-F238E27FC236}">
                <a16:creationId xmlns:a16="http://schemas.microsoft.com/office/drawing/2014/main" id="{7742F843-1B0A-49E8-9DCC-FBA2B6FFCABD}"/>
              </a:ext>
            </a:extLst>
          </p:cNvPr>
          <p:cNvSpPr>
            <a:spLocks noGrp="1"/>
          </p:cNvSpPr>
          <p:nvPr>
            <p:ph idx="1"/>
          </p:nvPr>
        </p:nvSpPr>
        <p:spPr/>
        <p:txBody>
          <a:bodyPr/>
          <a:lstStyle/>
          <a:p>
            <a:r>
              <a:rPr lang="en-US" dirty="0"/>
              <a:t>Trusting the spiritual reality of God’s promise over the material security of his home</a:t>
            </a:r>
          </a:p>
        </p:txBody>
      </p:sp>
    </p:spTree>
    <p:extLst>
      <p:ext uri="{BB962C8B-B14F-4D97-AF65-F5344CB8AC3E}">
        <p14:creationId xmlns:p14="http://schemas.microsoft.com/office/powerpoint/2010/main" val="272115758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C8147A-8153-441F-B7AA-1C0C567A792B}"/>
              </a:ext>
            </a:extLst>
          </p:cNvPr>
          <p:cNvSpPr>
            <a:spLocks noGrp="1"/>
          </p:cNvSpPr>
          <p:nvPr>
            <p:ph type="title"/>
          </p:nvPr>
        </p:nvSpPr>
        <p:spPr/>
        <p:txBody>
          <a:bodyPr/>
          <a:lstStyle/>
          <a:p>
            <a:r>
              <a:rPr lang="en-US" dirty="0"/>
              <a:t>What will God guarantee?</a:t>
            </a:r>
          </a:p>
        </p:txBody>
      </p:sp>
      <p:sp>
        <p:nvSpPr>
          <p:cNvPr id="3" name="Content Placeholder 2">
            <a:extLst>
              <a:ext uri="{FF2B5EF4-FFF2-40B4-BE49-F238E27FC236}">
                <a16:creationId xmlns:a16="http://schemas.microsoft.com/office/drawing/2014/main" id="{EBE71023-F5EB-48A0-9C8C-011EA6B5D9B4}"/>
              </a:ext>
            </a:extLst>
          </p:cNvPr>
          <p:cNvSpPr>
            <a:spLocks noGrp="1"/>
          </p:cNvSpPr>
          <p:nvPr>
            <p:ph idx="1"/>
          </p:nvPr>
        </p:nvSpPr>
        <p:spPr/>
        <p:txBody>
          <a:bodyPr/>
          <a:lstStyle/>
          <a:p>
            <a:r>
              <a:rPr lang="en-US" dirty="0"/>
              <a:t>Protection from evil?</a:t>
            </a:r>
          </a:p>
          <a:p>
            <a:r>
              <a:rPr lang="en-US" dirty="0"/>
              <a:t>Wealth?</a:t>
            </a:r>
          </a:p>
          <a:p>
            <a:pPr marL="0" indent="0">
              <a:buNone/>
            </a:pPr>
            <a:endParaRPr lang="en-US" dirty="0"/>
          </a:p>
          <a:p>
            <a:pPr marL="0" indent="0">
              <a:buNone/>
            </a:pPr>
            <a:r>
              <a:rPr lang="en-US" dirty="0"/>
              <a:t>Only that He loves you and knows what is best</a:t>
            </a:r>
          </a:p>
        </p:txBody>
      </p:sp>
    </p:spTree>
    <p:extLst>
      <p:ext uri="{BB962C8B-B14F-4D97-AF65-F5344CB8AC3E}">
        <p14:creationId xmlns:p14="http://schemas.microsoft.com/office/powerpoint/2010/main" val="38441963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C8147A-8153-441F-B7AA-1C0C567A792B}"/>
              </a:ext>
            </a:extLst>
          </p:cNvPr>
          <p:cNvSpPr>
            <a:spLocks noGrp="1"/>
          </p:cNvSpPr>
          <p:nvPr>
            <p:ph type="title"/>
          </p:nvPr>
        </p:nvSpPr>
        <p:spPr/>
        <p:txBody>
          <a:bodyPr/>
          <a:lstStyle/>
          <a:p>
            <a:r>
              <a:rPr lang="en-US" dirty="0"/>
              <a:t>What will God guarantee?</a:t>
            </a:r>
          </a:p>
        </p:txBody>
      </p:sp>
      <p:sp>
        <p:nvSpPr>
          <p:cNvPr id="3" name="Content Placeholder 2">
            <a:extLst>
              <a:ext uri="{FF2B5EF4-FFF2-40B4-BE49-F238E27FC236}">
                <a16:creationId xmlns:a16="http://schemas.microsoft.com/office/drawing/2014/main" id="{EBE71023-F5EB-48A0-9C8C-011EA6B5D9B4}"/>
              </a:ext>
            </a:extLst>
          </p:cNvPr>
          <p:cNvSpPr>
            <a:spLocks noGrp="1"/>
          </p:cNvSpPr>
          <p:nvPr>
            <p:ph idx="1"/>
          </p:nvPr>
        </p:nvSpPr>
        <p:spPr/>
        <p:txBody>
          <a:bodyPr/>
          <a:lstStyle/>
          <a:p>
            <a:r>
              <a:rPr lang="en-US" dirty="0"/>
              <a:t>Protection from evil?</a:t>
            </a:r>
          </a:p>
          <a:p>
            <a:r>
              <a:rPr lang="en-US" dirty="0"/>
              <a:t>Wealth?</a:t>
            </a:r>
          </a:p>
          <a:p>
            <a:pPr marL="0" indent="0">
              <a:buNone/>
            </a:pPr>
            <a:endParaRPr lang="en-US" dirty="0"/>
          </a:p>
          <a:p>
            <a:pPr marL="0" indent="0">
              <a:buNone/>
            </a:pPr>
            <a:r>
              <a:rPr lang="en-US" dirty="0"/>
              <a:t>Only that He loves you and knows what is best</a:t>
            </a:r>
          </a:p>
        </p:txBody>
      </p:sp>
      <p:sp>
        <p:nvSpPr>
          <p:cNvPr id="4" name="Rectangle 3">
            <a:extLst>
              <a:ext uri="{FF2B5EF4-FFF2-40B4-BE49-F238E27FC236}">
                <a16:creationId xmlns:a16="http://schemas.microsoft.com/office/drawing/2014/main" id="{736F676A-0C7D-4C3E-AA1C-A18B37856ADD}"/>
              </a:ext>
            </a:extLst>
          </p:cNvPr>
          <p:cNvSpPr/>
          <p:nvPr/>
        </p:nvSpPr>
        <p:spPr>
          <a:xfrm>
            <a:off x="311021" y="516577"/>
            <a:ext cx="11793415" cy="5497339"/>
          </a:xfrm>
          <a:prstGeom prst="rect">
            <a:avLst/>
          </a:prstGeom>
        </p:spPr>
        <p:style>
          <a:lnRef idx="2">
            <a:schemeClr val="dk1">
              <a:shade val="50000"/>
            </a:schemeClr>
          </a:lnRef>
          <a:fillRef idx="1">
            <a:schemeClr val="dk1"/>
          </a:fillRef>
          <a:effectRef idx="0">
            <a:schemeClr val="dk1"/>
          </a:effectRef>
          <a:fontRef idx="minor">
            <a:schemeClr val="lt1"/>
          </a:fontRef>
        </p:style>
        <p:txBody>
          <a:bodyPr wrap="square">
            <a:spAutoFit/>
          </a:bodyPr>
          <a:lstStyle/>
          <a:p>
            <a:pPr marL="0" marR="0">
              <a:lnSpc>
                <a:spcPct val="115000"/>
              </a:lnSpc>
              <a:spcBef>
                <a:spcPts val="0"/>
              </a:spcBef>
              <a:spcAft>
                <a:spcPts val="1000"/>
              </a:spcAft>
            </a:pPr>
            <a:r>
              <a:rPr lang="en-US" sz="4400" b="1" dirty="0">
                <a:latin typeface="Calibri" panose="020F0502020204030204" pitchFamily="34" charset="0"/>
              </a:rPr>
              <a:t>Luke 6:47–49 (NASB95) — 47</a:t>
            </a:r>
            <a:r>
              <a:rPr lang="en-US" sz="4400" dirty="0">
                <a:latin typeface="Calibri" panose="020F0502020204030204" pitchFamily="34" charset="0"/>
              </a:rPr>
              <a:t> “Everyone who comes to Me and hears My words and acts on them, I will show you whom he is like: </a:t>
            </a:r>
            <a:r>
              <a:rPr lang="en-US" sz="4400" b="1" dirty="0">
                <a:latin typeface="Calibri" panose="020F0502020204030204" pitchFamily="34" charset="0"/>
              </a:rPr>
              <a:t>48</a:t>
            </a:r>
            <a:r>
              <a:rPr lang="en-US" sz="4400" dirty="0">
                <a:latin typeface="Calibri" panose="020F0502020204030204" pitchFamily="34" charset="0"/>
              </a:rPr>
              <a:t> he is like a man building a house, who dug deep and laid a foundation on the rock; and when a flood occurred, the torrent burst against that house and could not shake it, because it had been well built. </a:t>
            </a:r>
            <a:endParaRPr lang="en-US" sz="4400" dirty="0">
              <a:effectLst/>
              <a:latin typeface="Calibri" panose="020F0502020204030204" pitchFamily="34" charset="0"/>
            </a:endParaRPr>
          </a:p>
        </p:txBody>
      </p:sp>
    </p:spTree>
    <p:extLst>
      <p:ext uri="{BB962C8B-B14F-4D97-AF65-F5344CB8AC3E}">
        <p14:creationId xmlns:p14="http://schemas.microsoft.com/office/powerpoint/2010/main" val="29637268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C8147A-8153-441F-B7AA-1C0C567A792B}"/>
              </a:ext>
            </a:extLst>
          </p:cNvPr>
          <p:cNvSpPr>
            <a:spLocks noGrp="1"/>
          </p:cNvSpPr>
          <p:nvPr>
            <p:ph type="title"/>
          </p:nvPr>
        </p:nvSpPr>
        <p:spPr/>
        <p:txBody>
          <a:bodyPr/>
          <a:lstStyle/>
          <a:p>
            <a:r>
              <a:rPr lang="en-US" dirty="0"/>
              <a:t>What will God guarantee?</a:t>
            </a:r>
          </a:p>
        </p:txBody>
      </p:sp>
      <p:sp>
        <p:nvSpPr>
          <p:cNvPr id="3" name="Content Placeholder 2">
            <a:extLst>
              <a:ext uri="{FF2B5EF4-FFF2-40B4-BE49-F238E27FC236}">
                <a16:creationId xmlns:a16="http://schemas.microsoft.com/office/drawing/2014/main" id="{EBE71023-F5EB-48A0-9C8C-011EA6B5D9B4}"/>
              </a:ext>
            </a:extLst>
          </p:cNvPr>
          <p:cNvSpPr>
            <a:spLocks noGrp="1"/>
          </p:cNvSpPr>
          <p:nvPr>
            <p:ph idx="1"/>
          </p:nvPr>
        </p:nvSpPr>
        <p:spPr/>
        <p:txBody>
          <a:bodyPr/>
          <a:lstStyle/>
          <a:p>
            <a:r>
              <a:rPr lang="en-US" dirty="0"/>
              <a:t>Protection from evil?</a:t>
            </a:r>
          </a:p>
          <a:p>
            <a:r>
              <a:rPr lang="en-US" dirty="0"/>
              <a:t>Wealth?</a:t>
            </a:r>
          </a:p>
          <a:p>
            <a:pPr marL="0" indent="0">
              <a:buNone/>
            </a:pPr>
            <a:endParaRPr lang="en-US" dirty="0"/>
          </a:p>
          <a:p>
            <a:pPr marL="0" indent="0">
              <a:buNone/>
            </a:pPr>
            <a:r>
              <a:rPr lang="en-US" dirty="0"/>
              <a:t>Only that He loves you and knows what is best</a:t>
            </a:r>
          </a:p>
        </p:txBody>
      </p:sp>
      <p:sp>
        <p:nvSpPr>
          <p:cNvPr id="4" name="Rectangle 3">
            <a:extLst>
              <a:ext uri="{FF2B5EF4-FFF2-40B4-BE49-F238E27FC236}">
                <a16:creationId xmlns:a16="http://schemas.microsoft.com/office/drawing/2014/main" id="{736F676A-0C7D-4C3E-AA1C-A18B37856ADD}"/>
              </a:ext>
            </a:extLst>
          </p:cNvPr>
          <p:cNvSpPr/>
          <p:nvPr/>
        </p:nvSpPr>
        <p:spPr>
          <a:xfrm>
            <a:off x="152400" y="216037"/>
            <a:ext cx="11793415" cy="5770106"/>
          </a:xfrm>
          <a:prstGeom prst="rect">
            <a:avLst/>
          </a:prstGeom>
        </p:spPr>
        <p:style>
          <a:lnRef idx="2">
            <a:schemeClr val="dk1">
              <a:shade val="50000"/>
            </a:schemeClr>
          </a:lnRef>
          <a:fillRef idx="1">
            <a:schemeClr val="dk1"/>
          </a:fillRef>
          <a:effectRef idx="0">
            <a:schemeClr val="dk1"/>
          </a:effectRef>
          <a:fontRef idx="minor">
            <a:schemeClr val="lt1"/>
          </a:fontRef>
        </p:style>
        <p:txBody>
          <a:bodyPr wrap="square">
            <a:spAutoFit/>
          </a:bodyPr>
          <a:lstStyle/>
          <a:p>
            <a:pPr marL="0" marR="0">
              <a:lnSpc>
                <a:spcPct val="115000"/>
              </a:lnSpc>
              <a:spcBef>
                <a:spcPts val="0"/>
              </a:spcBef>
              <a:spcAft>
                <a:spcPts val="1000"/>
              </a:spcAft>
            </a:pPr>
            <a:r>
              <a:rPr lang="en-US" sz="5400" b="1" dirty="0">
                <a:latin typeface="Calibri" panose="020F0502020204030204" pitchFamily="34" charset="0"/>
              </a:rPr>
              <a:t>49</a:t>
            </a:r>
            <a:r>
              <a:rPr lang="en-US" sz="5400" dirty="0">
                <a:latin typeface="Calibri" panose="020F0502020204030204" pitchFamily="34" charset="0"/>
              </a:rPr>
              <a:t> “But the one who has heard and has not acted accordingly, is like a man who built a house on the ground without any foundation; and the torrent burst against it and immediately it collapsed, and the ruin of that house was great.”</a:t>
            </a:r>
            <a:endParaRPr lang="en-US" sz="5400" dirty="0">
              <a:effectLst/>
              <a:latin typeface="Calibri" panose="020F0502020204030204" pitchFamily="34" charset="0"/>
            </a:endParaRPr>
          </a:p>
        </p:txBody>
      </p:sp>
    </p:spTree>
    <p:extLst>
      <p:ext uri="{BB962C8B-B14F-4D97-AF65-F5344CB8AC3E}">
        <p14:creationId xmlns:p14="http://schemas.microsoft.com/office/powerpoint/2010/main" val="37079818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7DF8AE-4ADB-4DE4-BF3D-9708E4AEEC77}"/>
              </a:ext>
            </a:extLst>
          </p:cNvPr>
          <p:cNvSpPr>
            <a:spLocks noGrp="1"/>
          </p:cNvSpPr>
          <p:nvPr>
            <p:ph type="title"/>
          </p:nvPr>
        </p:nvSpPr>
        <p:spPr/>
        <p:txBody>
          <a:bodyPr/>
          <a:lstStyle/>
          <a:p>
            <a:r>
              <a:rPr lang="en-US" dirty="0"/>
              <a:t>Context </a:t>
            </a:r>
          </a:p>
        </p:txBody>
      </p:sp>
      <p:sp>
        <p:nvSpPr>
          <p:cNvPr id="3" name="Content Placeholder 2">
            <a:extLst>
              <a:ext uri="{FF2B5EF4-FFF2-40B4-BE49-F238E27FC236}">
                <a16:creationId xmlns:a16="http://schemas.microsoft.com/office/drawing/2014/main" id="{4648D017-845E-47B4-8C7C-A8E188A9CAA2}"/>
              </a:ext>
            </a:extLst>
          </p:cNvPr>
          <p:cNvSpPr>
            <a:spLocks noGrp="1"/>
          </p:cNvSpPr>
          <p:nvPr>
            <p:ph idx="1"/>
          </p:nvPr>
        </p:nvSpPr>
        <p:spPr/>
        <p:txBody>
          <a:bodyPr/>
          <a:lstStyle/>
          <a:p>
            <a:r>
              <a:rPr lang="en-US" dirty="0"/>
              <a:t>What God wants is our faith</a:t>
            </a:r>
          </a:p>
          <a:p>
            <a:r>
              <a:rPr lang="en-US" dirty="0"/>
              <a:t>Believing God’s promises and putting them into action</a:t>
            </a:r>
          </a:p>
          <a:p>
            <a:r>
              <a:rPr lang="en-US" dirty="0"/>
              <a:t>Prioritizing God’s values in the way you live</a:t>
            </a:r>
          </a:p>
          <a:p>
            <a:pPr marL="0" indent="0">
              <a:buNone/>
            </a:pPr>
            <a:endParaRPr lang="en-US" dirty="0"/>
          </a:p>
        </p:txBody>
      </p:sp>
    </p:spTree>
    <p:extLst>
      <p:ext uri="{BB962C8B-B14F-4D97-AF65-F5344CB8AC3E}">
        <p14:creationId xmlns:p14="http://schemas.microsoft.com/office/powerpoint/2010/main" val="27288115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F53E89-9044-4926-BD4C-74AAAA3535A2}"/>
              </a:ext>
            </a:extLst>
          </p:cNvPr>
          <p:cNvSpPr>
            <a:spLocks noGrp="1"/>
          </p:cNvSpPr>
          <p:nvPr>
            <p:ph type="title"/>
          </p:nvPr>
        </p:nvSpPr>
        <p:spPr/>
        <p:txBody>
          <a:bodyPr/>
          <a:lstStyle/>
          <a:p>
            <a:r>
              <a:rPr lang="en-US" dirty="0"/>
              <a:t>What will God guarantee</a:t>
            </a:r>
          </a:p>
        </p:txBody>
      </p:sp>
      <p:sp>
        <p:nvSpPr>
          <p:cNvPr id="3" name="Content Placeholder 2">
            <a:extLst>
              <a:ext uri="{FF2B5EF4-FFF2-40B4-BE49-F238E27FC236}">
                <a16:creationId xmlns:a16="http://schemas.microsoft.com/office/drawing/2014/main" id="{06D69F73-B53E-4C13-9C7B-45EC2C4A878C}"/>
              </a:ext>
            </a:extLst>
          </p:cNvPr>
          <p:cNvSpPr>
            <a:spLocks noGrp="1"/>
          </p:cNvSpPr>
          <p:nvPr>
            <p:ph idx="1"/>
          </p:nvPr>
        </p:nvSpPr>
        <p:spPr/>
        <p:txBody>
          <a:bodyPr/>
          <a:lstStyle/>
          <a:p>
            <a:r>
              <a:rPr lang="en-US" dirty="0"/>
              <a:t>Tell me what you want</a:t>
            </a:r>
          </a:p>
          <a:p>
            <a:r>
              <a:rPr lang="en-US" dirty="0"/>
              <a:t>Answer all my questions</a:t>
            </a:r>
          </a:p>
          <a:p>
            <a:r>
              <a:rPr lang="en-US" dirty="0"/>
              <a:t>Then maybe I will follow</a:t>
            </a:r>
          </a:p>
        </p:txBody>
      </p:sp>
    </p:spTree>
    <p:extLst>
      <p:ext uri="{BB962C8B-B14F-4D97-AF65-F5344CB8AC3E}">
        <p14:creationId xmlns:p14="http://schemas.microsoft.com/office/powerpoint/2010/main" val="24415639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F53E89-9044-4926-BD4C-74AAAA3535A2}"/>
              </a:ext>
            </a:extLst>
          </p:cNvPr>
          <p:cNvSpPr>
            <a:spLocks noGrp="1"/>
          </p:cNvSpPr>
          <p:nvPr>
            <p:ph type="title"/>
          </p:nvPr>
        </p:nvSpPr>
        <p:spPr/>
        <p:txBody>
          <a:bodyPr/>
          <a:lstStyle/>
          <a:p>
            <a:r>
              <a:rPr lang="en-US" dirty="0"/>
              <a:t>What will God guarantee</a:t>
            </a:r>
          </a:p>
        </p:txBody>
      </p:sp>
      <p:sp>
        <p:nvSpPr>
          <p:cNvPr id="3" name="Content Placeholder 2">
            <a:extLst>
              <a:ext uri="{FF2B5EF4-FFF2-40B4-BE49-F238E27FC236}">
                <a16:creationId xmlns:a16="http://schemas.microsoft.com/office/drawing/2014/main" id="{06D69F73-B53E-4C13-9C7B-45EC2C4A878C}"/>
              </a:ext>
            </a:extLst>
          </p:cNvPr>
          <p:cNvSpPr>
            <a:spLocks noGrp="1"/>
          </p:cNvSpPr>
          <p:nvPr>
            <p:ph idx="1"/>
          </p:nvPr>
        </p:nvSpPr>
        <p:spPr/>
        <p:txBody>
          <a:bodyPr/>
          <a:lstStyle/>
          <a:p>
            <a:r>
              <a:rPr lang="en-US" dirty="0"/>
              <a:t>Tell me what you want</a:t>
            </a:r>
          </a:p>
          <a:p>
            <a:r>
              <a:rPr lang="en-US" dirty="0"/>
              <a:t>Answer all my questions</a:t>
            </a:r>
          </a:p>
          <a:p>
            <a:r>
              <a:rPr lang="en-US" dirty="0"/>
              <a:t>Then maybe I will follow</a:t>
            </a:r>
          </a:p>
        </p:txBody>
      </p:sp>
      <p:sp>
        <p:nvSpPr>
          <p:cNvPr id="4" name="TextBox 3">
            <a:extLst>
              <a:ext uri="{FF2B5EF4-FFF2-40B4-BE49-F238E27FC236}">
                <a16:creationId xmlns:a16="http://schemas.microsoft.com/office/drawing/2014/main" id="{A68288EA-4FD1-4D4C-9FEB-8E0C61AC7434}"/>
              </a:ext>
            </a:extLst>
          </p:cNvPr>
          <p:cNvSpPr txBox="1"/>
          <p:nvPr/>
        </p:nvSpPr>
        <p:spPr>
          <a:xfrm>
            <a:off x="6924583" y="3429000"/>
            <a:ext cx="4847207" cy="2308324"/>
          </a:xfrm>
          <a:prstGeom prst="rect">
            <a:avLst/>
          </a:prstGeom>
        </p:spPr>
        <p:style>
          <a:lnRef idx="2">
            <a:schemeClr val="dk1">
              <a:shade val="50000"/>
            </a:schemeClr>
          </a:lnRef>
          <a:fillRef idx="1">
            <a:schemeClr val="dk1"/>
          </a:fillRef>
          <a:effectRef idx="0">
            <a:schemeClr val="dk1"/>
          </a:effectRef>
          <a:fontRef idx="minor">
            <a:schemeClr val="lt1"/>
          </a:fontRef>
        </p:style>
        <p:txBody>
          <a:bodyPr wrap="square" rtlCol="0">
            <a:spAutoFit/>
          </a:bodyPr>
          <a:lstStyle/>
          <a:p>
            <a:r>
              <a:rPr lang="en-US" sz="4800" dirty="0"/>
              <a:t>What God wants is for you to trust Him</a:t>
            </a:r>
          </a:p>
        </p:txBody>
      </p:sp>
    </p:spTree>
    <p:extLst>
      <p:ext uri="{BB962C8B-B14F-4D97-AF65-F5344CB8AC3E}">
        <p14:creationId xmlns:p14="http://schemas.microsoft.com/office/powerpoint/2010/main" val="203039547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0BD31F-6777-478B-A2D1-7052446F5386}"/>
              </a:ext>
            </a:extLst>
          </p:cNvPr>
          <p:cNvSpPr>
            <a:spLocks noGrp="1"/>
          </p:cNvSpPr>
          <p:nvPr>
            <p:ph type="title"/>
          </p:nvPr>
        </p:nvSpPr>
        <p:spPr/>
        <p:txBody>
          <a:bodyPr/>
          <a:lstStyle/>
          <a:p>
            <a:pPr marL="0" indent="0">
              <a:buNone/>
            </a:pPr>
            <a:r>
              <a:rPr lang="en-US" dirty="0"/>
              <a:t>3 Principles for living faithfully </a:t>
            </a:r>
          </a:p>
        </p:txBody>
      </p:sp>
      <p:sp>
        <p:nvSpPr>
          <p:cNvPr id="3" name="Content Placeholder 2">
            <a:extLst>
              <a:ext uri="{FF2B5EF4-FFF2-40B4-BE49-F238E27FC236}">
                <a16:creationId xmlns:a16="http://schemas.microsoft.com/office/drawing/2014/main" id="{3613874D-E3D5-44AB-B169-905BD8AB03D7}"/>
              </a:ext>
            </a:extLst>
          </p:cNvPr>
          <p:cNvSpPr>
            <a:spLocks noGrp="1"/>
          </p:cNvSpPr>
          <p:nvPr>
            <p:ph idx="1"/>
          </p:nvPr>
        </p:nvSpPr>
        <p:spPr/>
        <p:txBody>
          <a:bodyPr/>
          <a:lstStyle/>
          <a:p>
            <a:r>
              <a:rPr lang="en-US" dirty="0"/>
              <a:t>1) Making the word of God more important than the opinions of people</a:t>
            </a:r>
          </a:p>
          <a:p>
            <a:r>
              <a:rPr lang="en-US" dirty="0"/>
              <a:t>2) Surrendering control to God</a:t>
            </a:r>
          </a:p>
          <a:p>
            <a:r>
              <a:rPr lang="en-US" dirty="0"/>
              <a:t>3) Act on truth even when you have doubts</a:t>
            </a:r>
          </a:p>
        </p:txBody>
      </p:sp>
    </p:spTree>
    <p:extLst>
      <p:ext uri="{BB962C8B-B14F-4D97-AF65-F5344CB8AC3E}">
        <p14:creationId xmlns:p14="http://schemas.microsoft.com/office/powerpoint/2010/main" val="246323254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EA0881-B61A-44C2-9F56-5EDF1C90959A}"/>
              </a:ext>
            </a:extLst>
          </p:cNvPr>
          <p:cNvSpPr>
            <a:spLocks noGrp="1"/>
          </p:cNvSpPr>
          <p:nvPr>
            <p:ph type="title"/>
          </p:nvPr>
        </p:nvSpPr>
        <p:spPr/>
        <p:txBody>
          <a:bodyPr/>
          <a:lstStyle/>
          <a:p>
            <a:r>
              <a:rPr lang="en-US" b="1" dirty="0"/>
              <a:t>Hebrews 11:7–16 (NASB95)</a:t>
            </a:r>
            <a:endParaRPr lang="en-US" dirty="0"/>
          </a:p>
        </p:txBody>
      </p:sp>
      <p:sp>
        <p:nvSpPr>
          <p:cNvPr id="3" name="Content Placeholder 2">
            <a:extLst>
              <a:ext uri="{FF2B5EF4-FFF2-40B4-BE49-F238E27FC236}">
                <a16:creationId xmlns:a16="http://schemas.microsoft.com/office/drawing/2014/main" id="{4301AA16-EAC8-41C1-9840-612176941EDF}"/>
              </a:ext>
            </a:extLst>
          </p:cNvPr>
          <p:cNvSpPr>
            <a:spLocks noGrp="1"/>
          </p:cNvSpPr>
          <p:nvPr>
            <p:ph idx="1"/>
          </p:nvPr>
        </p:nvSpPr>
        <p:spPr/>
        <p:txBody>
          <a:bodyPr>
            <a:normAutofit fontScale="85000" lnSpcReduction="10000"/>
          </a:bodyPr>
          <a:lstStyle/>
          <a:p>
            <a:pPr marL="0" indent="0">
              <a:buNone/>
            </a:pPr>
            <a:r>
              <a:rPr lang="en-US" b="1" dirty="0"/>
              <a:t>11</a:t>
            </a:r>
            <a:r>
              <a:rPr lang="en-US" dirty="0"/>
              <a:t> By faith even Sarah herself received ability to conceive, even beyond the proper time of life, since she considered Him faithful who had promised. </a:t>
            </a:r>
            <a:r>
              <a:rPr lang="en-US" b="1" dirty="0"/>
              <a:t>12</a:t>
            </a:r>
            <a:r>
              <a:rPr lang="en-US" dirty="0"/>
              <a:t> Therefore there was born even of one man, and him as good as dead at that, as many descendants </a:t>
            </a:r>
            <a:r>
              <a:rPr lang="en-US" cap="small" dirty="0"/>
              <a:t>as the stars of heaven in number</a:t>
            </a:r>
            <a:r>
              <a:rPr lang="en-US" dirty="0"/>
              <a:t>, </a:t>
            </a:r>
            <a:r>
              <a:rPr lang="en-US" cap="small" dirty="0"/>
              <a:t>and innumerable as the sand which is by the seashore</a:t>
            </a:r>
            <a:r>
              <a:rPr lang="en-US" dirty="0"/>
              <a:t>.</a:t>
            </a:r>
          </a:p>
          <a:p>
            <a:pPr marL="0" indent="0">
              <a:buNone/>
            </a:pPr>
            <a:endParaRPr lang="en-US" dirty="0"/>
          </a:p>
        </p:txBody>
      </p:sp>
    </p:spTree>
    <p:extLst>
      <p:ext uri="{BB962C8B-B14F-4D97-AF65-F5344CB8AC3E}">
        <p14:creationId xmlns:p14="http://schemas.microsoft.com/office/powerpoint/2010/main" val="366372108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EA0881-B61A-44C2-9F56-5EDF1C90959A}"/>
              </a:ext>
            </a:extLst>
          </p:cNvPr>
          <p:cNvSpPr>
            <a:spLocks noGrp="1"/>
          </p:cNvSpPr>
          <p:nvPr>
            <p:ph type="title"/>
          </p:nvPr>
        </p:nvSpPr>
        <p:spPr/>
        <p:txBody>
          <a:bodyPr/>
          <a:lstStyle/>
          <a:p>
            <a:r>
              <a:rPr lang="en-US" b="1" dirty="0"/>
              <a:t>Hebrews 11:7–16 (NASB95)</a:t>
            </a:r>
            <a:endParaRPr lang="en-US" dirty="0"/>
          </a:p>
        </p:txBody>
      </p:sp>
      <p:sp>
        <p:nvSpPr>
          <p:cNvPr id="3" name="Content Placeholder 2">
            <a:extLst>
              <a:ext uri="{FF2B5EF4-FFF2-40B4-BE49-F238E27FC236}">
                <a16:creationId xmlns:a16="http://schemas.microsoft.com/office/drawing/2014/main" id="{4301AA16-EAC8-41C1-9840-612176941EDF}"/>
              </a:ext>
            </a:extLst>
          </p:cNvPr>
          <p:cNvSpPr>
            <a:spLocks noGrp="1"/>
          </p:cNvSpPr>
          <p:nvPr>
            <p:ph idx="1"/>
          </p:nvPr>
        </p:nvSpPr>
        <p:spPr/>
        <p:txBody>
          <a:bodyPr>
            <a:normAutofit fontScale="85000" lnSpcReduction="10000"/>
          </a:bodyPr>
          <a:lstStyle/>
          <a:p>
            <a:pPr marL="0" indent="0">
              <a:buNone/>
            </a:pPr>
            <a:r>
              <a:rPr lang="en-US" b="1" dirty="0"/>
              <a:t>11</a:t>
            </a:r>
            <a:r>
              <a:rPr lang="en-US" dirty="0"/>
              <a:t> By faith even Sarah herself received ability to conceive, even beyond the proper time of life, since she considered Him faithful who had promised. </a:t>
            </a:r>
            <a:r>
              <a:rPr lang="en-US" b="1" dirty="0"/>
              <a:t>12</a:t>
            </a:r>
            <a:r>
              <a:rPr lang="en-US" dirty="0"/>
              <a:t> Therefore there was born even of one man, and him as good as dead at that, as many descendants </a:t>
            </a:r>
            <a:r>
              <a:rPr lang="en-US" cap="small" dirty="0"/>
              <a:t>as the stars of heaven in number</a:t>
            </a:r>
            <a:r>
              <a:rPr lang="en-US" dirty="0"/>
              <a:t>, </a:t>
            </a:r>
            <a:r>
              <a:rPr lang="en-US" cap="small" dirty="0"/>
              <a:t>and innumerable as the sand which is by the seashore</a:t>
            </a:r>
            <a:r>
              <a:rPr lang="en-US" dirty="0"/>
              <a:t>.</a:t>
            </a:r>
          </a:p>
          <a:p>
            <a:pPr marL="0" indent="0">
              <a:buNone/>
            </a:pPr>
            <a:endParaRPr lang="en-US" dirty="0"/>
          </a:p>
        </p:txBody>
      </p:sp>
      <p:sp>
        <p:nvSpPr>
          <p:cNvPr id="4" name="TextBox 3">
            <a:extLst>
              <a:ext uri="{FF2B5EF4-FFF2-40B4-BE49-F238E27FC236}">
                <a16:creationId xmlns:a16="http://schemas.microsoft.com/office/drawing/2014/main" id="{DD5ECBEF-B335-4CC6-AD46-284DF006A07D}"/>
              </a:ext>
            </a:extLst>
          </p:cNvPr>
          <p:cNvSpPr txBox="1"/>
          <p:nvPr/>
        </p:nvSpPr>
        <p:spPr>
          <a:xfrm>
            <a:off x="1207363" y="3327280"/>
            <a:ext cx="8060924" cy="1200329"/>
          </a:xfrm>
          <a:prstGeom prst="rect">
            <a:avLst/>
          </a:prstGeom>
        </p:spPr>
        <p:style>
          <a:lnRef idx="2">
            <a:schemeClr val="dk1">
              <a:shade val="50000"/>
            </a:schemeClr>
          </a:lnRef>
          <a:fillRef idx="1">
            <a:schemeClr val="dk1"/>
          </a:fillRef>
          <a:effectRef idx="0">
            <a:schemeClr val="dk1"/>
          </a:effectRef>
          <a:fontRef idx="minor">
            <a:schemeClr val="lt1"/>
          </a:fontRef>
        </p:style>
        <p:txBody>
          <a:bodyPr wrap="square" rtlCol="0">
            <a:spAutoFit/>
          </a:bodyPr>
          <a:lstStyle/>
          <a:p>
            <a:r>
              <a:rPr lang="en-US" sz="7200" dirty="0"/>
              <a:t>Sarah had doubts</a:t>
            </a:r>
          </a:p>
        </p:txBody>
      </p:sp>
    </p:spTree>
    <p:extLst>
      <p:ext uri="{BB962C8B-B14F-4D97-AF65-F5344CB8AC3E}">
        <p14:creationId xmlns:p14="http://schemas.microsoft.com/office/powerpoint/2010/main" val="422988559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EA0881-B61A-44C2-9F56-5EDF1C90959A}"/>
              </a:ext>
            </a:extLst>
          </p:cNvPr>
          <p:cNvSpPr>
            <a:spLocks noGrp="1"/>
          </p:cNvSpPr>
          <p:nvPr>
            <p:ph type="title"/>
          </p:nvPr>
        </p:nvSpPr>
        <p:spPr/>
        <p:txBody>
          <a:bodyPr/>
          <a:lstStyle/>
          <a:p>
            <a:r>
              <a:rPr lang="en-US" b="1" dirty="0"/>
              <a:t>Genesis 18:12–15 (NASB95) </a:t>
            </a:r>
            <a:endParaRPr lang="en-US" dirty="0"/>
          </a:p>
        </p:txBody>
      </p:sp>
      <p:sp>
        <p:nvSpPr>
          <p:cNvPr id="3" name="Content Placeholder 2">
            <a:extLst>
              <a:ext uri="{FF2B5EF4-FFF2-40B4-BE49-F238E27FC236}">
                <a16:creationId xmlns:a16="http://schemas.microsoft.com/office/drawing/2014/main" id="{4301AA16-EAC8-41C1-9840-612176941EDF}"/>
              </a:ext>
            </a:extLst>
          </p:cNvPr>
          <p:cNvSpPr>
            <a:spLocks noGrp="1"/>
          </p:cNvSpPr>
          <p:nvPr>
            <p:ph idx="1"/>
          </p:nvPr>
        </p:nvSpPr>
        <p:spPr/>
        <p:txBody>
          <a:bodyPr>
            <a:normAutofit fontScale="92500"/>
          </a:bodyPr>
          <a:lstStyle/>
          <a:p>
            <a:pPr marL="0" indent="0">
              <a:buNone/>
            </a:pPr>
            <a:r>
              <a:rPr lang="en-US" sz="4800" b="1" dirty="0"/>
              <a:t>12</a:t>
            </a:r>
            <a:r>
              <a:rPr lang="en-US" sz="4800" dirty="0"/>
              <a:t> Sarah laughed to herself, saying, “After I have become old, shall I have pleasure, my lord being old also?” </a:t>
            </a:r>
            <a:r>
              <a:rPr lang="en-US" sz="4800" b="1" dirty="0"/>
              <a:t>13</a:t>
            </a:r>
            <a:r>
              <a:rPr lang="en-US" sz="4800" dirty="0"/>
              <a:t> And the </a:t>
            </a:r>
            <a:r>
              <a:rPr lang="en-US" sz="4800" cap="small" dirty="0"/>
              <a:t>Lord</a:t>
            </a:r>
            <a:r>
              <a:rPr lang="en-US" sz="4800" dirty="0"/>
              <a:t> said to Abraham, “Why did Sarah laugh, saying, ‘Shall I indeed bear a child, when I am so old?’</a:t>
            </a:r>
          </a:p>
        </p:txBody>
      </p:sp>
    </p:spTree>
    <p:extLst>
      <p:ext uri="{BB962C8B-B14F-4D97-AF65-F5344CB8AC3E}">
        <p14:creationId xmlns:p14="http://schemas.microsoft.com/office/powerpoint/2010/main" val="302324924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EA0881-B61A-44C2-9F56-5EDF1C90959A}"/>
              </a:ext>
            </a:extLst>
          </p:cNvPr>
          <p:cNvSpPr>
            <a:spLocks noGrp="1"/>
          </p:cNvSpPr>
          <p:nvPr>
            <p:ph type="title"/>
          </p:nvPr>
        </p:nvSpPr>
        <p:spPr/>
        <p:txBody>
          <a:bodyPr/>
          <a:lstStyle/>
          <a:p>
            <a:r>
              <a:rPr lang="en-US" b="1" dirty="0"/>
              <a:t>Genesis 18:12–15 (NASB95) </a:t>
            </a:r>
            <a:endParaRPr lang="en-US" dirty="0"/>
          </a:p>
        </p:txBody>
      </p:sp>
      <p:sp>
        <p:nvSpPr>
          <p:cNvPr id="3" name="Content Placeholder 2">
            <a:extLst>
              <a:ext uri="{FF2B5EF4-FFF2-40B4-BE49-F238E27FC236}">
                <a16:creationId xmlns:a16="http://schemas.microsoft.com/office/drawing/2014/main" id="{4301AA16-EAC8-41C1-9840-612176941EDF}"/>
              </a:ext>
            </a:extLst>
          </p:cNvPr>
          <p:cNvSpPr>
            <a:spLocks noGrp="1"/>
          </p:cNvSpPr>
          <p:nvPr>
            <p:ph idx="1"/>
          </p:nvPr>
        </p:nvSpPr>
        <p:spPr/>
        <p:txBody>
          <a:bodyPr>
            <a:normAutofit fontScale="92500" lnSpcReduction="10000"/>
          </a:bodyPr>
          <a:lstStyle/>
          <a:p>
            <a:pPr marL="0" indent="0">
              <a:buNone/>
            </a:pPr>
            <a:r>
              <a:rPr lang="en-US" sz="4800" b="1" dirty="0"/>
              <a:t>14</a:t>
            </a:r>
            <a:r>
              <a:rPr lang="en-US" sz="4800" dirty="0"/>
              <a:t> “Is anything too difficult for the </a:t>
            </a:r>
            <a:r>
              <a:rPr lang="en-US" sz="4800" cap="small" dirty="0"/>
              <a:t>Lord</a:t>
            </a:r>
            <a:r>
              <a:rPr lang="en-US" sz="4800" dirty="0"/>
              <a:t>? At the appointed time I will return to you, at this time next year, and Sarah will have a son.” </a:t>
            </a:r>
            <a:r>
              <a:rPr lang="en-US" sz="4800" b="1" dirty="0"/>
              <a:t>15</a:t>
            </a:r>
            <a:r>
              <a:rPr lang="en-US" sz="4800" dirty="0"/>
              <a:t> Sarah denied it however, saying, “I did not laugh”; for she was afraid. And He said, “No, but you did laugh.” </a:t>
            </a:r>
          </a:p>
        </p:txBody>
      </p:sp>
    </p:spTree>
    <p:extLst>
      <p:ext uri="{BB962C8B-B14F-4D97-AF65-F5344CB8AC3E}">
        <p14:creationId xmlns:p14="http://schemas.microsoft.com/office/powerpoint/2010/main" val="337740039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EA0881-B61A-44C2-9F56-5EDF1C90959A}"/>
              </a:ext>
            </a:extLst>
          </p:cNvPr>
          <p:cNvSpPr>
            <a:spLocks noGrp="1"/>
          </p:cNvSpPr>
          <p:nvPr>
            <p:ph type="title"/>
          </p:nvPr>
        </p:nvSpPr>
        <p:spPr/>
        <p:txBody>
          <a:bodyPr/>
          <a:lstStyle/>
          <a:p>
            <a:r>
              <a:rPr lang="en-US" b="1" dirty="0"/>
              <a:t>Romans 4:19–21 (NASB95) </a:t>
            </a:r>
            <a:endParaRPr lang="en-US" dirty="0"/>
          </a:p>
        </p:txBody>
      </p:sp>
      <p:sp>
        <p:nvSpPr>
          <p:cNvPr id="3" name="Content Placeholder 2">
            <a:extLst>
              <a:ext uri="{FF2B5EF4-FFF2-40B4-BE49-F238E27FC236}">
                <a16:creationId xmlns:a16="http://schemas.microsoft.com/office/drawing/2014/main" id="{4301AA16-EAC8-41C1-9840-612176941EDF}"/>
              </a:ext>
            </a:extLst>
          </p:cNvPr>
          <p:cNvSpPr>
            <a:spLocks noGrp="1"/>
          </p:cNvSpPr>
          <p:nvPr>
            <p:ph idx="1"/>
          </p:nvPr>
        </p:nvSpPr>
        <p:spPr>
          <a:xfrm>
            <a:off x="204758" y="1940560"/>
            <a:ext cx="11741057" cy="4767971"/>
          </a:xfrm>
        </p:spPr>
        <p:txBody>
          <a:bodyPr>
            <a:normAutofit fontScale="85000" lnSpcReduction="10000"/>
          </a:bodyPr>
          <a:lstStyle/>
          <a:p>
            <a:pPr marL="0" indent="0">
              <a:buNone/>
            </a:pPr>
            <a:r>
              <a:rPr lang="en-US" b="1" dirty="0"/>
              <a:t>19</a:t>
            </a:r>
            <a:r>
              <a:rPr lang="en-US" dirty="0"/>
              <a:t> Without becoming weak in faith he contemplated his own body, now as good as dead since he was about a hundred years old, and the deadness of Sarah’s womb; </a:t>
            </a:r>
            <a:r>
              <a:rPr lang="en-US" b="1" dirty="0"/>
              <a:t>20</a:t>
            </a:r>
            <a:r>
              <a:rPr lang="en-US" dirty="0"/>
              <a:t> yet, with respect to the promise of God, he did not waver in unbelief but grew strong in faith, giving glory to God, </a:t>
            </a:r>
            <a:r>
              <a:rPr lang="en-US" b="1" dirty="0"/>
              <a:t>21</a:t>
            </a:r>
            <a:r>
              <a:rPr lang="en-US" dirty="0"/>
              <a:t> and being fully assured that what God had promised, He was able also to perform. </a:t>
            </a:r>
          </a:p>
        </p:txBody>
      </p:sp>
    </p:spTree>
    <p:extLst>
      <p:ext uri="{BB962C8B-B14F-4D97-AF65-F5344CB8AC3E}">
        <p14:creationId xmlns:p14="http://schemas.microsoft.com/office/powerpoint/2010/main" val="81510501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0BD31F-6777-478B-A2D1-7052446F5386}"/>
              </a:ext>
            </a:extLst>
          </p:cNvPr>
          <p:cNvSpPr>
            <a:spLocks noGrp="1"/>
          </p:cNvSpPr>
          <p:nvPr>
            <p:ph type="title"/>
          </p:nvPr>
        </p:nvSpPr>
        <p:spPr/>
        <p:txBody>
          <a:bodyPr/>
          <a:lstStyle/>
          <a:p>
            <a:pPr marL="0" indent="0">
              <a:buNone/>
            </a:pPr>
            <a:r>
              <a:rPr lang="en-US" dirty="0"/>
              <a:t>3 Principles for living faithfully </a:t>
            </a:r>
          </a:p>
        </p:txBody>
      </p:sp>
      <p:sp>
        <p:nvSpPr>
          <p:cNvPr id="3" name="Content Placeholder 2">
            <a:extLst>
              <a:ext uri="{FF2B5EF4-FFF2-40B4-BE49-F238E27FC236}">
                <a16:creationId xmlns:a16="http://schemas.microsoft.com/office/drawing/2014/main" id="{3613874D-E3D5-44AB-B169-905BD8AB03D7}"/>
              </a:ext>
            </a:extLst>
          </p:cNvPr>
          <p:cNvSpPr>
            <a:spLocks noGrp="1"/>
          </p:cNvSpPr>
          <p:nvPr>
            <p:ph idx="1"/>
          </p:nvPr>
        </p:nvSpPr>
        <p:spPr/>
        <p:txBody>
          <a:bodyPr/>
          <a:lstStyle/>
          <a:p>
            <a:r>
              <a:rPr lang="en-US" dirty="0"/>
              <a:t>1) Making the word of God more important than the opinions of people</a:t>
            </a:r>
          </a:p>
          <a:p>
            <a:r>
              <a:rPr lang="en-US" dirty="0"/>
              <a:t>2) Surrendering control to God</a:t>
            </a:r>
          </a:p>
          <a:p>
            <a:r>
              <a:rPr lang="en-US" dirty="0"/>
              <a:t>3) Act on truth even when you have doubts</a:t>
            </a:r>
          </a:p>
        </p:txBody>
      </p:sp>
    </p:spTree>
    <p:extLst>
      <p:ext uri="{BB962C8B-B14F-4D97-AF65-F5344CB8AC3E}">
        <p14:creationId xmlns:p14="http://schemas.microsoft.com/office/powerpoint/2010/main" val="405651640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EA0881-B61A-44C2-9F56-5EDF1C90959A}"/>
              </a:ext>
            </a:extLst>
          </p:cNvPr>
          <p:cNvSpPr>
            <a:spLocks noGrp="1"/>
          </p:cNvSpPr>
          <p:nvPr>
            <p:ph type="title"/>
          </p:nvPr>
        </p:nvSpPr>
        <p:spPr/>
        <p:txBody>
          <a:bodyPr/>
          <a:lstStyle/>
          <a:p>
            <a:r>
              <a:rPr lang="en-US" b="1" dirty="0"/>
              <a:t>Hebrews 11:7–16 (NASB95)</a:t>
            </a:r>
            <a:endParaRPr lang="en-US" dirty="0"/>
          </a:p>
        </p:txBody>
      </p:sp>
      <p:sp>
        <p:nvSpPr>
          <p:cNvPr id="3" name="Content Placeholder 2">
            <a:extLst>
              <a:ext uri="{FF2B5EF4-FFF2-40B4-BE49-F238E27FC236}">
                <a16:creationId xmlns:a16="http://schemas.microsoft.com/office/drawing/2014/main" id="{4301AA16-EAC8-41C1-9840-612176941EDF}"/>
              </a:ext>
            </a:extLst>
          </p:cNvPr>
          <p:cNvSpPr>
            <a:spLocks noGrp="1"/>
          </p:cNvSpPr>
          <p:nvPr>
            <p:ph idx="1"/>
          </p:nvPr>
        </p:nvSpPr>
        <p:spPr/>
        <p:txBody>
          <a:bodyPr>
            <a:normAutofit fontScale="92500" lnSpcReduction="20000"/>
          </a:bodyPr>
          <a:lstStyle/>
          <a:p>
            <a:pPr marL="0" indent="0">
              <a:buNone/>
            </a:pPr>
            <a:r>
              <a:rPr lang="en-US" b="1" dirty="0"/>
              <a:t>13</a:t>
            </a:r>
            <a:r>
              <a:rPr lang="en-US" dirty="0"/>
              <a:t> All these died in faith, without receiving the promises, but having seen them and having welcomed them from a distance and having confessed that they were strangers and exiles on the earth. </a:t>
            </a:r>
            <a:r>
              <a:rPr lang="en-US" b="1" dirty="0"/>
              <a:t>14</a:t>
            </a:r>
            <a:r>
              <a:rPr lang="en-US" dirty="0"/>
              <a:t> For those who say such things make it clear that they are seeking a country of their own. </a:t>
            </a:r>
          </a:p>
        </p:txBody>
      </p:sp>
    </p:spTree>
    <p:extLst>
      <p:ext uri="{BB962C8B-B14F-4D97-AF65-F5344CB8AC3E}">
        <p14:creationId xmlns:p14="http://schemas.microsoft.com/office/powerpoint/2010/main" val="22798354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D58942-AA55-4B53-B1F1-D71289E2480E}"/>
              </a:ext>
            </a:extLst>
          </p:cNvPr>
          <p:cNvSpPr>
            <a:spLocks noGrp="1"/>
          </p:cNvSpPr>
          <p:nvPr>
            <p:ph type="title"/>
          </p:nvPr>
        </p:nvSpPr>
        <p:spPr/>
        <p:txBody>
          <a:bodyPr/>
          <a:lstStyle/>
          <a:p>
            <a:r>
              <a:rPr lang="en-US" dirty="0"/>
              <a:t>Hebrews 11	</a:t>
            </a:r>
          </a:p>
        </p:txBody>
      </p:sp>
      <p:sp>
        <p:nvSpPr>
          <p:cNvPr id="3" name="Content Placeholder 2">
            <a:extLst>
              <a:ext uri="{FF2B5EF4-FFF2-40B4-BE49-F238E27FC236}">
                <a16:creationId xmlns:a16="http://schemas.microsoft.com/office/drawing/2014/main" id="{BA6974CF-72C3-4414-A340-5E9760FD3288}"/>
              </a:ext>
            </a:extLst>
          </p:cNvPr>
          <p:cNvSpPr>
            <a:spLocks noGrp="1"/>
          </p:cNvSpPr>
          <p:nvPr>
            <p:ph idx="1"/>
          </p:nvPr>
        </p:nvSpPr>
        <p:spPr/>
        <p:txBody>
          <a:bodyPr/>
          <a:lstStyle/>
          <a:p>
            <a:pPr marL="0" indent="0">
              <a:buNone/>
            </a:pPr>
            <a:r>
              <a:rPr lang="en-US" dirty="0"/>
              <a:t>3 Principles for living faithfully </a:t>
            </a:r>
          </a:p>
          <a:p>
            <a:pPr marL="0" indent="0">
              <a:buNone/>
            </a:pPr>
            <a:r>
              <a:rPr lang="en-US" dirty="0"/>
              <a:t>1) Making the word of God more important than the opinions of people</a:t>
            </a:r>
          </a:p>
          <a:p>
            <a:endParaRPr lang="en-US" dirty="0"/>
          </a:p>
        </p:txBody>
      </p:sp>
    </p:spTree>
    <p:extLst>
      <p:ext uri="{BB962C8B-B14F-4D97-AF65-F5344CB8AC3E}">
        <p14:creationId xmlns:p14="http://schemas.microsoft.com/office/powerpoint/2010/main" val="2310519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EA0881-B61A-44C2-9F56-5EDF1C90959A}"/>
              </a:ext>
            </a:extLst>
          </p:cNvPr>
          <p:cNvSpPr>
            <a:spLocks noGrp="1"/>
          </p:cNvSpPr>
          <p:nvPr>
            <p:ph type="title"/>
          </p:nvPr>
        </p:nvSpPr>
        <p:spPr/>
        <p:txBody>
          <a:bodyPr/>
          <a:lstStyle/>
          <a:p>
            <a:r>
              <a:rPr lang="en-US" b="1" dirty="0"/>
              <a:t>Hebrews 11:7–16 (NASB95)</a:t>
            </a:r>
            <a:endParaRPr lang="en-US" dirty="0"/>
          </a:p>
        </p:txBody>
      </p:sp>
      <p:sp>
        <p:nvSpPr>
          <p:cNvPr id="3" name="Content Placeholder 2">
            <a:extLst>
              <a:ext uri="{FF2B5EF4-FFF2-40B4-BE49-F238E27FC236}">
                <a16:creationId xmlns:a16="http://schemas.microsoft.com/office/drawing/2014/main" id="{4301AA16-EAC8-41C1-9840-612176941EDF}"/>
              </a:ext>
            </a:extLst>
          </p:cNvPr>
          <p:cNvSpPr>
            <a:spLocks noGrp="1"/>
          </p:cNvSpPr>
          <p:nvPr>
            <p:ph idx="1"/>
          </p:nvPr>
        </p:nvSpPr>
        <p:spPr/>
        <p:txBody>
          <a:bodyPr>
            <a:normAutofit fontScale="92500" lnSpcReduction="20000"/>
          </a:bodyPr>
          <a:lstStyle/>
          <a:p>
            <a:pPr marL="0" indent="0">
              <a:buNone/>
            </a:pPr>
            <a:r>
              <a:rPr lang="en-US" b="1" dirty="0">
                <a:solidFill>
                  <a:schemeClr val="bg1">
                    <a:lumMod val="65000"/>
                    <a:lumOff val="35000"/>
                  </a:schemeClr>
                </a:solidFill>
              </a:rPr>
              <a:t>13</a:t>
            </a:r>
            <a:r>
              <a:rPr lang="en-US" dirty="0">
                <a:solidFill>
                  <a:schemeClr val="bg1">
                    <a:lumMod val="65000"/>
                    <a:lumOff val="35000"/>
                  </a:schemeClr>
                </a:solidFill>
              </a:rPr>
              <a:t> All these died in faith, without receiving the promises, but having seen them and having welcomed them from a distance and </a:t>
            </a:r>
            <a:r>
              <a:rPr lang="en-US" dirty="0"/>
              <a:t>having confessed that they were strangers and exiles on the earth. </a:t>
            </a:r>
            <a:r>
              <a:rPr lang="en-US" b="1" dirty="0"/>
              <a:t>14</a:t>
            </a:r>
            <a:r>
              <a:rPr lang="en-US" dirty="0"/>
              <a:t> For those who say such things make it clear that they </a:t>
            </a:r>
            <a:r>
              <a:rPr lang="en-US" dirty="0">
                <a:solidFill>
                  <a:srgbClr val="FFFF00"/>
                </a:solidFill>
              </a:rPr>
              <a:t>are seeking a country of their own</a:t>
            </a:r>
            <a:r>
              <a:rPr lang="en-US" dirty="0"/>
              <a:t>. </a:t>
            </a:r>
          </a:p>
        </p:txBody>
      </p:sp>
    </p:spTree>
    <p:extLst>
      <p:ext uri="{BB962C8B-B14F-4D97-AF65-F5344CB8AC3E}">
        <p14:creationId xmlns:p14="http://schemas.microsoft.com/office/powerpoint/2010/main" val="10739857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92046A-9E01-49D8-8185-16F1B81FF013}"/>
              </a:ext>
            </a:extLst>
          </p:cNvPr>
          <p:cNvSpPr>
            <a:spLocks noGrp="1"/>
          </p:cNvSpPr>
          <p:nvPr>
            <p:ph type="title"/>
          </p:nvPr>
        </p:nvSpPr>
        <p:spPr/>
        <p:txBody>
          <a:bodyPr/>
          <a:lstStyle/>
          <a:p>
            <a:r>
              <a:rPr lang="en-US" dirty="0"/>
              <a:t>The Secret to their faith</a:t>
            </a:r>
          </a:p>
        </p:txBody>
      </p:sp>
      <p:sp>
        <p:nvSpPr>
          <p:cNvPr id="3" name="Content Placeholder 2">
            <a:extLst>
              <a:ext uri="{FF2B5EF4-FFF2-40B4-BE49-F238E27FC236}">
                <a16:creationId xmlns:a16="http://schemas.microsoft.com/office/drawing/2014/main" id="{AC5237B3-CB59-416B-9572-FEF7D5A94800}"/>
              </a:ext>
            </a:extLst>
          </p:cNvPr>
          <p:cNvSpPr>
            <a:spLocks noGrp="1"/>
          </p:cNvSpPr>
          <p:nvPr>
            <p:ph idx="1"/>
          </p:nvPr>
        </p:nvSpPr>
        <p:spPr/>
        <p:txBody>
          <a:bodyPr/>
          <a:lstStyle/>
          <a:p>
            <a:r>
              <a:rPr lang="en-US" dirty="0"/>
              <a:t>They lived as though this life was not their home</a:t>
            </a:r>
          </a:p>
          <a:p>
            <a:r>
              <a:rPr lang="en-US" dirty="0"/>
              <a:t>They lived knowing they were just passing through</a:t>
            </a:r>
          </a:p>
          <a:p>
            <a:r>
              <a:rPr lang="en-US" dirty="0"/>
              <a:t>Their true home was in Heaven with God</a:t>
            </a:r>
          </a:p>
          <a:p>
            <a:pPr marL="0" indent="0">
              <a:buNone/>
            </a:pPr>
            <a:endParaRPr lang="en-US" dirty="0"/>
          </a:p>
        </p:txBody>
      </p:sp>
      <p:sp>
        <p:nvSpPr>
          <p:cNvPr id="4" name="Rectangle 3">
            <a:extLst>
              <a:ext uri="{FF2B5EF4-FFF2-40B4-BE49-F238E27FC236}">
                <a16:creationId xmlns:a16="http://schemas.microsoft.com/office/drawing/2014/main" id="{C3546FE2-CA7D-4C0C-BAB4-6845C4E15BB7}"/>
              </a:ext>
            </a:extLst>
          </p:cNvPr>
          <p:cNvSpPr/>
          <p:nvPr/>
        </p:nvSpPr>
        <p:spPr>
          <a:xfrm>
            <a:off x="246185" y="5197422"/>
            <a:ext cx="11240578" cy="769441"/>
          </a:xfrm>
          <a:prstGeom prst="rect">
            <a:avLst/>
          </a:prstGeom>
        </p:spPr>
        <p:style>
          <a:lnRef idx="2">
            <a:schemeClr val="dk1">
              <a:shade val="50000"/>
            </a:schemeClr>
          </a:lnRef>
          <a:fillRef idx="1">
            <a:schemeClr val="dk1"/>
          </a:fillRef>
          <a:effectRef idx="0">
            <a:schemeClr val="dk1"/>
          </a:effectRef>
          <a:fontRef idx="minor">
            <a:schemeClr val="lt1"/>
          </a:fontRef>
        </p:style>
        <p:txBody>
          <a:bodyPr wrap="none">
            <a:spAutoFit/>
          </a:bodyPr>
          <a:lstStyle/>
          <a:p>
            <a:r>
              <a:rPr lang="en-US" sz="4400" dirty="0"/>
              <a:t>they were </a:t>
            </a:r>
            <a:r>
              <a:rPr lang="en-US" sz="4400" dirty="0">
                <a:solidFill>
                  <a:srgbClr val="FFFF00"/>
                </a:solidFill>
              </a:rPr>
              <a:t>strangers</a:t>
            </a:r>
            <a:r>
              <a:rPr lang="en-US" sz="4400" dirty="0"/>
              <a:t> and exiles on the earth</a:t>
            </a:r>
          </a:p>
        </p:txBody>
      </p:sp>
    </p:spTree>
    <p:extLst>
      <p:ext uri="{BB962C8B-B14F-4D97-AF65-F5344CB8AC3E}">
        <p14:creationId xmlns:p14="http://schemas.microsoft.com/office/powerpoint/2010/main" val="14849856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92046A-9E01-49D8-8185-16F1B81FF013}"/>
              </a:ext>
            </a:extLst>
          </p:cNvPr>
          <p:cNvSpPr>
            <a:spLocks noGrp="1"/>
          </p:cNvSpPr>
          <p:nvPr>
            <p:ph type="title"/>
          </p:nvPr>
        </p:nvSpPr>
        <p:spPr/>
        <p:txBody>
          <a:bodyPr/>
          <a:lstStyle/>
          <a:p>
            <a:r>
              <a:rPr lang="en-US" dirty="0"/>
              <a:t>The Secret to their faith</a:t>
            </a:r>
          </a:p>
        </p:txBody>
      </p:sp>
      <p:sp>
        <p:nvSpPr>
          <p:cNvPr id="3" name="Content Placeholder 2">
            <a:extLst>
              <a:ext uri="{FF2B5EF4-FFF2-40B4-BE49-F238E27FC236}">
                <a16:creationId xmlns:a16="http://schemas.microsoft.com/office/drawing/2014/main" id="{AC5237B3-CB59-416B-9572-FEF7D5A94800}"/>
              </a:ext>
            </a:extLst>
          </p:cNvPr>
          <p:cNvSpPr>
            <a:spLocks noGrp="1"/>
          </p:cNvSpPr>
          <p:nvPr>
            <p:ph idx="1"/>
          </p:nvPr>
        </p:nvSpPr>
        <p:spPr/>
        <p:txBody>
          <a:bodyPr/>
          <a:lstStyle/>
          <a:p>
            <a:r>
              <a:rPr lang="en-US" dirty="0"/>
              <a:t>They lived as though this life was not their home</a:t>
            </a:r>
          </a:p>
          <a:p>
            <a:r>
              <a:rPr lang="en-US" dirty="0"/>
              <a:t>They lived knowing they were just passing through</a:t>
            </a:r>
          </a:p>
          <a:p>
            <a:r>
              <a:rPr lang="en-US" dirty="0"/>
              <a:t>Their true home was in Heaven with God</a:t>
            </a:r>
          </a:p>
          <a:p>
            <a:pPr marL="0" indent="0">
              <a:buNone/>
            </a:pPr>
            <a:endParaRPr lang="en-US" dirty="0"/>
          </a:p>
        </p:txBody>
      </p:sp>
      <p:sp>
        <p:nvSpPr>
          <p:cNvPr id="4" name="Rectangle 3">
            <a:extLst>
              <a:ext uri="{FF2B5EF4-FFF2-40B4-BE49-F238E27FC236}">
                <a16:creationId xmlns:a16="http://schemas.microsoft.com/office/drawing/2014/main" id="{C3546FE2-CA7D-4C0C-BAB4-6845C4E15BB7}"/>
              </a:ext>
            </a:extLst>
          </p:cNvPr>
          <p:cNvSpPr/>
          <p:nvPr/>
        </p:nvSpPr>
        <p:spPr>
          <a:xfrm>
            <a:off x="246185" y="5197422"/>
            <a:ext cx="11240578" cy="769441"/>
          </a:xfrm>
          <a:prstGeom prst="rect">
            <a:avLst/>
          </a:prstGeom>
        </p:spPr>
        <p:style>
          <a:lnRef idx="2">
            <a:schemeClr val="dk1">
              <a:shade val="50000"/>
            </a:schemeClr>
          </a:lnRef>
          <a:fillRef idx="1">
            <a:schemeClr val="dk1"/>
          </a:fillRef>
          <a:effectRef idx="0">
            <a:schemeClr val="dk1"/>
          </a:effectRef>
          <a:fontRef idx="minor">
            <a:schemeClr val="lt1"/>
          </a:fontRef>
        </p:style>
        <p:txBody>
          <a:bodyPr wrap="none">
            <a:spAutoFit/>
          </a:bodyPr>
          <a:lstStyle/>
          <a:p>
            <a:r>
              <a:rPr lang="en-US" sz="4400" dirty="0"/>
              <a:t>they were </a:t>
            </a:r>
            <a:r>
              <a:rPr lang="en-US" sz="4400" dirty="0">
                <a:solidFill>
                  <a:srgbClr val="FFFF00"/>
                </a:solidFill>
              </a:rPr>
              <a:t>strangers</a:t>
            </a:r>
            <a:r>
              <a:rPr lang="en-US" sz="4400" dirty="0"/>
              <a:t> and exiles on the earth</a:t>
            </a:r>
          </a:p>
        </p:txBody>
      </p:sp>
      <p:sp>
        <p:nvSpPr>
          <p:cNvPr id="5" name="Rectangle 4">
            <a:extLst>
              <a:ext uri="{FF2B5EF4-FFF2-40B4-BE49-F238E27FC236}">
                <a16:creationId xmlns:a16="http://schemas.microsoft.com/office/drawing/2014/main" id="{E5120C9A-7527-4066-8542-33A27C2A6945}"/>
              </a:ext>
            </a:extLst>
          </p:cNvPr>
          <p:cNvSpPr/>
          <p:nvPr/>
        </p:nvSpPr>
        <p:spPr>
          <a:xfrm>
            <a:off x="4623697" y="2228671"/>
            <a:ext cx="2261132" cy="1200329"/>
          </a:xfrm>
          <a:prstGeom prst="rect">
            <a:avLst/>
          </a:prstGeom>
        </p:spPr>
        <p:style>
          <a:lnRef idx="2">
            <a:schemeClr val="dk1">
              <a:shade val="50000"/>
            </a:schemeClr>
          </a:lnRef>
          <a:fillRef idx="1">
            <a:schemeClr val="dk1"/>
          </a:fillRef>
          <a:effectRef idx="0">
            <a:schemeClr val="dk1"/>
          </a:effectRef>
          <a:fontRef idx="minor">
            <a:schemeClr val="lt1"/>
          </a:fontRef>
        </p:style>
        <p:txBody>
          <a:bodyPr wrap="none">
            <a:spAutoFit/>
          </a:bodyPr>
          <a:lstStyle/>
          <a:p>
            <a:r>
              <a:rPr lang="el-GR" sz="7200" b="1" dirty="0">
                <a:latin typeface="SBL Greek"/>
              </a:rPr>
              <a:t>ξένος</a:t>
            </a:r>
            <a:endParaRPr lang="en-US" sz="7200" dirty="0"/>
          </a:p>
        </p:txBody>
      </p:sp>
      <p:cxnSp>
        <p:nvCxnSpPr>
          <p:cNvPr id="7" name="Straight Arrow Connector 6">
            <a:extLst>
              <a:ext uri="{FF2B5EF4-FFF2-40B4-BE49-F238E27FC236}">
                <a16:creationId xmlns:a16="http://schemas.microsoft.com/office/drawing/2014/main" id="{0535E0F2-FD09-4EC6-906D-77CB9C3805A1}"/>
              </a:ext>
            </a:extLst>
          </p:cNvPr>
          <p:cNvCxnSpPr>
            <a:cxnSpLocks/>
          </p:cNvCxnSpPr>
          <p:nvPr/>
        </p:nvCxnSpPr>
        <p:spPr>
          <a:xfrm flipV="1">
            <a:off x="3808520" y="3516667"/>
            <a:ext cx="1562470" cy="1680755"/>
          </a:xfrm>
          <a:prstGeom prst="straightConnector1">
            <a:avLst/>
          </a:prstGeom>
          <a:ln w="76200">
            <a:solidFill>
              <a:schemeClr val="tx1"/>
            </a:solidFill>
            <a:tailEnd type="triangle"/>
          </a:ln>
        </p:spPr>
        <p:style>
          <a:lnRef idx="1">
            <a:schemeClr val="accent1"/>
          </a:lnRef>
          <a:fillRef idx="0">
            <a:schemeClr val="accent1"/>
          </a:fillRef>
          <a:effectRef idx="0">
            <a:schemeClr val="accent1"/>
          </a:effectRef>
          <a:fontRef idx="minor">
            <a:schemeClr val="tx1"/>
          </a:fontRef>
        </p:style>
      </p:cxnSp>
      <p:pic>
        <p:nvPicPr>
          <p:cNvPr id="1028" name="Picture 4">
            <a:extLst>
              <a:ext uri="{FF2B5EF4-FFF2-40B4-BE49-F238E27FC236}">
                <a16:creationId xmlns:a16="http://schemas.microsoft.com/office/drawing/2014/main" id="{9A104F1C-DF20-4A9E-95D2-045CFCBC3F5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030421" y="377348"/>
            <a:ext cx="4505325" cy="45053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603633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2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EA0881-B61A-44C2-9F56-5EDF1C90959A}"/>
              </a:ext>
            </a:extLst>
          </p:cNvPr>
          <p:cNvSpPr>
            <a:spLocks noGrp="1"/>
          </p:cNvSpPr>
          <p:nvPr>
            <p:ph type="title"/>
          </p:nvPr>
        </p:nvSpPr>
        <p:spPr/>
        <p:txBody>
          <a:bodyPr/>
          <a:lstStyle/>
          <a:p>
            <a:r>
              <a:rPr lang="en-US" b="1" dirty="0"/>
              <a:t>Hebrews 11:7–16 (NASB95)</a:t>
            </a:r>
            <a:endParaRPr lang="en-US" dirty="0"/>
          </a:p>
        </p:txBody>
      </p:sp>
      <p:sp>
        <p:nvSpPr>
          <p:cNvPr id="3" name="Content Placeholder 2">
            <a:extLst>
              <a:ext uri="{FF2B5EF4-FFF2-40B4-BE49-F238E27FC236}">
                <a16:creationId xmlns:a16="http://schemas.microsoft.com/office/drawing/2014/main" id="{4301AA16-EAC8-41C1-9840-612176941EDF}"/>
              </a:ext>
            </a:extLst>
          </p:cNvPr>
          <p:cNvSpPr>
            <a:spLocks noGrp="1"/>
          </p:cNvSpPr>
          <p:nvPr>
            <p:ph idx="1"/>
          </p:nvPr>
        </p:nvSpPr>
        <p:spPr/>
        <p:txBody>
          <a:bodyPr>
            <a:normAutofit fontScale="92500"/>
          </a:bodyPr>
          <a:lstStyle/>
          <a:p>
            <a:pPr marL="0" indent="0">
              <a:buNone/>
            </a:pPr>
            <a:r>
              <a:rPr lang="en-US" b="1" dirty="0"/>
              <a:t>15</a:t>
            </a:r>
            <a:r>
              <a:rPr lang="en-US" dirty="0"/>
              <a:t> And indeed if they had been thinking of that country from which they went out, they would have had opportunity to return. </a:t>
            </a:r>
            <a:r>
              <a:rPr lang="en-US" b="1" dirty="0"/>
              <a:t>16</a:t>
            </a:r>
            <a:r>
              <a:rPr lang="en-US" dirty="0"/>
              <a:t> But as it is, they desire a better country, that is, a heavenly one. Therefore God is not ashamed to be called their God; for He has prepared a city for them.</a:t>
            </a:r>
          </a:p>
        </p:txBody>
      </p:sp>
    </p:spTree>
    <p:extLst>
      <p:ext uri="{BB962C8B-B14F-4D97-AF65-F5344CB8AC3E}">
        <p14:creationId xmlns:p14="http://schemas.microsoft.com/office/powerpoint/2010/main" val="393029537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0DA79E-0E9C-4C52-80B1-11A392239C40}"/>
              </a:ext>
            </a:extLst>
          </p:cNvPr>
          <p:cNvSpPr>
            <a:spLocks noGrp="1"/>
          </p:cNvSpPr>
          <p:nvPr>
            <p:ph type="title"/>
          </p:nvPr>
        </p:nvSpPr>
        <p:spPr/>
        <p:txBody>
          <a:bodyPr/>
          <a:lstStyle/>
          <a:p>
            <a:r>
              <a:rPr lang="en-US" dirty="0"/>
              <a:t>The Take Home</a:t>
            </a:r>
          </a:p>
        </p:txBody>
      </p:sp>
      <p:sp>
        <p:nvSpPr>
          <p:cNvPr id="3" name="Content Placeholder 2">
            <a:extLst>
              <a:ext uri="{FF2B5EF4-FFF2-40B4-BE49-F238E27FC236}">
                <a16:creationId xmlns:a16="http://schemas.microsoft.com/office/drawing/2014/main" id="{48ABE380-BC3B-48DA-87CB-FC79571C477A}"/>
              </a:ext>
            </a:extLst>
          </p:cNvPr>
          <p:cNvSpPr>
            <a:spLocks noGrp="1"/>
          </p:cNvSpPr>
          <p:nvPr>
            <p:ph idx="1"/>
          </p:nvPr>
        </p:nvSpPr>
        <p:spPr/>
        <p:txBody>
          <a:bodyPr/>
          <a:lstStyle/>
          <a:p>
            <a:r>
              <a:rPr lang="en-US" dirty="0"/>
              <a:t>Establish a new citizenship</a:t>
            </a:r>
          </a:p>
        </p:txBody>
      </p:sp>
      <p:sp>
        <p:nvSpPr>
          <p:cNvPr id="4" name="Rectangle 3">
            <a:extLst>
              <a:ext uri="{FF2B5EF4-FFF2-40B4-BE49-F238E27FC236}">
                <a16:creationId xmlns:a16="http://schemas.microsoft.com/office/drawing/2014/main" id="{2EC86AEB-61DB-40F1-BE16-25C4B6550EBE}"/>
              </a:ext>
            </a:extLst>
          </p:cNvPr>
          <p:cNvSpPr/>
          <p:nvPr/>
        </p:nvSpPr>
        <p:spPr>
          <a:xfrm>
            <a:off x="322554" y="2798963"/>
            <a:ext cx="11245049" cy="1758045"/>
          </a:xfrm>
          <a:prstGeom prst="rect">
            <a:avLst/>
          </a:prstGeom>
        </p:spPr>
        <p:style>
          <a:lnRef idx="2">
            <a:schemeClr val="dk1">
              <a:shade val="50000"/>
            </a:schemeClr>
          </a:lnRef>
          <a:fillRef idx="1">
            <a:schemeClr val="dk1"/>
          </a:fillRef>
          <a:effectRef idx="0">
            <a:schemeClr val="dk1"/>
          </a:effectRef>
          <a:fontRef idx="minor">
            <a:schemeClr val="lt1"/>
          </a:fontRef>
        </p:style>
        <p:txBody>
          <a:bodyPr wrap="square">
            <a:spAutoFit/>
          </a:bodyPr>
          <a:lstStyle/>
          <a:p>
            <a:pPr marL="0" marR="0">
              <a:lnSpc>
                <a:spcPct val="115000"/>
              </a:lnSpc>
              <a:spcBef>
                <a:spcPts val="0"/>
              </a:spcBef>
              <a:spcAft>
                <a:spcPts val="1000"/>
              </a:spcAft>
            </a:pPr>
            <a:r>
              <a:rPr lang="en-US" sz="3200" b="1" dirty="0">
                <a:latin typeface="Calibri" panose="020F0502020204030204" pitchFamily="34" charset="0"/>
              </a:rPr>
              <a:t>John 1:12 (NASB95) — 12</a:t>
            </a:r>
            <a:r>
              <a:rPr lang="en-US" sz="3200" dirty="0">
                <a:latin typeface="Calibri" panose="020F0502020204030204" pitchFamily="34" charset="0"/>
              </a:rPr>
              <a:t> But as many as received Him, to them He gave the right to become children of God, even to those who believe in His name, </a:t>
            </a:r>
            <a:endParaRPr lang="en-US" sz="3200" dirty="0">
              <a:effectLst/>
              <a:latin typeface="Calibri" panose="020F0502020204030204" pitchFamily="34" charset="0"/>
            </a:endParaRPr>
          </a:p>
        </p:txBody>
      </p:sp>
      <p:sp>
        <p:nvSpPr>
          <p:cNvPr id="5" name="Rectangle 4">
            <a:extLst>
              <a:ext uri="{FF2B5EF4-FFF2-40B4-BE49-F238E27FC236}">
                <a16:creationId xmlns:a16="http://schemas.microsoft.com/office/drawing/2014/main" id="{BCADEB07-EB94-4C36-9563-4AB80AD51139}"/>
              </a:ext>
            </a:extLst>
          </p:cNvPr>
          <p:cNvSpPr/>
          <p:nvPr/>
        </p:nvSpPr>
        <p:spPr>
          <a:xfrm>
            <a:off x="322554" y="4749824"/>
            <a:ext cx="11245048" cy="1966244"/>
          </a:xfrm>
          <a:prstGeom prst="rect">
            <a:avLst/>
          </a:prstGeom>
        </p:spPr>
        <p:style>
          <a:lnRef idx="2">
            <a:schemeClr val="dk1">
              <a:shade val="50000"/>
            </a:schemeClr>
          </a:lnRef>
          <a:fillRef idx="1">
            <a:schemeClr val="dk1"/>
          </a:fillRef>
          <a:effectRef idx="0">
            <a:schemeClr val="dk1"/>
          </a:effectRef>
          <a:fontRef idx="minor">
            <a:schemeClr val="lt1"/>
          </a:fontRef>
        </p:style>
        <p:txBody>
          <a:bodyPr wrap="square">
            <a:spAutoFit/>
          </a:bodyPr>
          <a:lstStyle/>
          <a:p>
            <a:pPr marL="0" marR="0">
              <a:lnSpc>
                <a:spcPct val="115000"/>
              </a:lnSpc>
              <a:spcBef>
                <a:spcPts val="0"/>
              </a:spcBef>
              <a:spcAft>
                <a:spcPts val="1000"/>
              </a:spcAft>
            </a:pPr>
            <a:r>
              <a:rPr lang="en-US" sz="3600" b="1" dirty="0">
                <a:latin typeface="Calibri" panose="020F0502020204030204" pitchFamily="34" charset="0"/>
              </a:rPr>
              <a:t>Philippians 3:20 (NASB95) — 20</a:t>
            </a:r>
            <a:r>
              <a:rPr lang="en-US" sz="3600" dirty="0">
                <a:latin typeface="Calibri" panose="020F0502020204030204" pitchFamily="34" charset="0"/>
              </a:rPr>
              <a:t> For our citizenship is in heaven, from which also we eagerly wait for a Savior, the Lord Jesus Christ; </a:t>
            </a:r>
            <a:endParaRPr lang="en-US" sz="3600" dirty="0">
              <a:effectLst/>
              <a:latin typeface="Calibri" panose="020F0502020204030204" pitchFamily="34" charset="0"/>
            </a:endParaRPr>
          </a:p>
        </p:txBody>
      </p:sp>
    </p:spTree>
    <p:extLst>
      <p:ext uri="{BB962C8B-B14F-4D97-AF65-F5344CB8AC3E}">
        <p14:creationId xmlns:p14="http://schemas.microsoft.com/office/powerpoint/2010/main" val="36379633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0DA79E-0E9C-4C52-80B1-11A392239C40}"/>
              </a:ext>
            </a:extLst>
          </p:cNvPr>
          <p:cNvSpPr>
            <a:spLocks noGrp="1"/>
          </p:cNvSpPr>
          <p:nvPr>
            <p:ph type="title"/>
          </p:nvPr>
        </p:nvSpPr>
        <p:spPr/>
        <p:txBody>
          <a:bodyPr/>
          <a:lstStyle/>
          <a:p>
            <a:r>
              <a:rPr lang="en-US" dirty="0"/>
              <a:t>The Take Home</a:t>
            </a:r>
          </a:p>
        </p:txBody>
      </p:sp>
      <p:sp>
        <p:nvSpPr>
          <p:cNvPr id="3" name="Content Placeholder 2">
            <a:extLst>
              <a:ext uri="{FF2B5EF4-FFF2-40B4-BE49-F238E27FC236}">
                <a16:creationId xmlns:a16="http://schemas.microsoft.com/office/drawing/2014/main" id="{48ABE380-BC3B-48DA-87CB-FC79571C477A}"/>
              </a:ext>
            </a:extLst>
          </p:cNvPr>
          <p:cNvSpPr>
            <a:spLocks noGrp="1"/>
          </p:cNvSpPr>
          <p:nvPr>
            <p:ph idx="1"/>
          </p:nvPr>
        </p:nvSpPr>
        <p:spPr/>
        <p:txBody>
          <a:bodyPr/>
          <a:lstStyle/>
          <a:p>
            <a:r>
              <a:rPr lang="en-US" dirty="0"/>
              <a:t>Establish a new citizenship</a:t>
            </a:r>
          </a:p>
          <a:p>
            <a:r>
              <a:rPr lang="en-US" dirty="0"/>
              <a:t>Live in faith as a citizen of God’s Kingdom</a:t>
            </a:r>
          </a:p>
        </p:txBody>
      </p:sp>
      <p:sp>
        <p:nvSpPr>
          <p:cNvPr id="6" name="Rectangle 5">
            <a:extLst>
              <a:ext uri="{FF2B5EF4-FFF2-40B4-BE49-F238E27FC236}">
                <a16:creationId xmlns:a16="http://schemas.microsoft.com/office/drawing/2014/main" id="{E210CE94-9B24-40B1-BEAA-93A5E570A20B}"/>
              </a:ext>
            </a:extLst>
          </p:cNvPr>
          <p:cNvSpPr/>
          <p:nvPr/>
        </p:nvSpPr>
        <p:spPr>
          <a:xfrm>
            <a:off x="152401" y="3643538"/>
            <a:ext cx="11741056" cy="2540824"/>
          </a:xfrm>
          <a:prstGeom prst="rect">
            <a:avLst/>
          </a:prstGeom>
        </p:spPr>
        <p:style>
          <a:lnRef idx="2">
            <a:schemeClr val="dk1">
              <a:shade val="50000"/>
            </a:schemeClr>
          </a:lnRef>
          <a:fillRef idx="1">
            <a:schemeClr val="dk1"/>
          </a:fillRef>
          <a:effectRef idx="0">
            <a:schemeClr val="dk1"/>
          </a:effectRef>
          <a:fontRef idx="minor">
            <a:schemeClr val="lt1"/>
          </a:fontRef>
        </p:style>
        <p:txBody>
          <a:bodyPr wrap="square">
            <a:spAutoFit/>
          </a:bodyPr>
          <a:lstStyle/>
          <a:p>
            <a:pPr marL="0" marR="0">
              <a:lnSpc>
                <a:spcPct val="115000"/>
              </a:lnSpc>
              <a:spcBef>
                <a:spcPts val="0"/>
              </a:spcBef>
              <a:spcAft>
                <a:spcPts val="1000"/>
              </a:spcAft>
            </a:pPr>
            <a:r>
              <a:rPr lang="en-US" sz="2800" b="1" dirty="0">
                <a:latin typeface="Calibri" panose="020F0502020204030204" pitchFamily="34" charset="0"/>
              </a:rPr>
              <a:t>Matthew 6:19–21 (NASB95) — 19</a:t>
            </a:r>
            <a:r>
              <a:rPr lang="en-US" sz="2800" dirty="0">
                <a:latin typeface="Calibri" panose="020F0502020204030204" pitchFamily="34" charset="0"/>
              </a:rPr>
              <a:t> “Do not store up for yourselves treasures on earth, where moth and rust destroy, and where thieves break in and steal. </a:t>
            </a:r>
            <a:r>
              <a:rPr lang="en-US" sz="2800" b="1" dirty="0">
                <a:latin typeface="Calibri" panose="020F0502020204030204" pitchFamily="34" charset="0"/>
              </a:rPr>
              <a:t>20</a:t>
            </a:r>
            <a:r>
              <a:rPr lang="en-US" sz="2800" dirty="0">
                <a:latin typeface="Calibri" panose="020F0502020204030204" pitchFamily="34" charset="0"/>
              </a:rPr>
              <a:t> “But store up for yourselves treasures in heaven, where neither moth nor rust destroys, and where thieves do not break in or steal; </a:t>
            </a:r>
            <a:r>
              <a:rPr lang="en-US" sz="2800" b="1" dirty="0">
                <a:latin typeface="Calibri" panose="020F0502020204030204" pitchFamily="34" charset="0"/>
              </a:rPr>
              <a:t>21</a:t>
            </a:r>
            <a:r>
              <a:rPr lang="en-US" sz="2800" dirty="0">
                <a:latin typeface="Calibri" panose="020F0502020204030204" pitchFamily="34" charset="0"/>
              </a:rPr>
              <a:t> for where your treasure is, there your heart will be also. </a:t>
            </a:r>
            <a:endParaRPr lang="en-US" sz="2800" dirty="0">
              <a:effectLst/>
              <a:latin typeface="Calibri" panose="020F0502020204030204" pitchFamily="34" charset="0"/>
            </a:endParaRPr>
          </a:p>
        </p:txBody>
      </p:sp>
    </p:spTree>
    <p:extLst>
      <p:ext uri="{BB962C8B-B14F-4D97-AF65-F5344CB8AC3E}">
        <p14:creationId xmlns:p14="http://schemas.microsoft.com/office/powerpoint/2010/main" val="22117395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8D1107-A367-47ED-B06A-50610FDCC6F2}"/>
              </a:ext>
            </a:extLst>
          </p:cNvPr>
          <p:cNvSpPr>
            <a:spLocks noGrp="1"/>
          </p:cNvSpPr>
          <p:nvPr>
            <p:ph type="title"/>
          </p:nvPr>
        </p:nvSpPr>
        <p:spPr/>
        <p:txBody>
          <a:bodyPr/>
          <a:lstStyle/>
          <a:p>
            <a:r>
              <a:rPr lang="en-US"/>
              <a:t>Next Time</a:t>
            </a:r>
            <a:endParaRPr lang="en-US" dirty="0"/>
          </a:p>
        </p:txBody>
      </p:sp>
      <p:sp>
        <p:nvSpPr>
          <p:cNvPr id="3" name="Content Placeholder 2">
            <a:extLst>
              <a:ext uri="{FF2B5EF4-FFF2-40B4-BE49-F238E27FC236}">
                <a16:creationId xmlns:a16="http://schemas.microsoft.com/office/drawing/2014/main" id="{B6ECAD58-164B-49D5-9BC4-91A3D2A05FEB}"/>
              </a:ext>
            </a:extLst>
          </p:cNvPr>
          <p:cNvSpPr>
            <a:spLocks noGrp="1"/>
          </p:cNvSpPr>
          <p:nvPr>
            <p:ph idx="1"/>
          </p:nvPr>
        </p:nvSpPr>
        <p:spPr/>
        <p:txBody>
          <a:bodyPr/>
          <a:lstStyle/>
          <a:p>
            <a:r>
              <a:rPr lang="en-US" dirty="0"/>
              <a:t>Hebrews 12- Running the race to win</a:t>
            </a:r>
          </a:p>
        </p:txBody>
      </p:sp>
    </p:spTree>
    <p:extLst>
      <p:ext uri="{BB962C8B-B14F-4D97-AF65-F5344CB8AC3E}">
        <p14:creationId xmlns:p14="http://schemas.microsoft.com/office/powerpoint/2010/main" val="38311007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EA0881-B61A-44C2-9F56-5EDF1C90959A}"/>
              </a:ext>
            </a:extLst>
          </p:cNvPr>
          <p:cNvSpPr>
            <a:spLocks noGrp="1"/>
          </p:cNvSpPr>
          <p:nvPr>
            <p:ph type="title"/>
          </p:nvPr>
        </p:nvSpPr>
        <p:spPr/>
        <p:txBody>
          <a:bodyPr/>
          <a:lstStyle/>
          <a:p>
            <a:r>
              <a:rPr lang="en-US" b="1" dirty="0"/>
              <a:t>Hebrews 11:7–16 (NASB95)</a:t>
            </a:r>
            <a:endParaRPr lang="en-US" dirty="0"/>
          </a:p>
        </p:txBody>
      </p:sp>
      <p:sp>
        <p:nvSpPr>
          <p:cNvPr id="3" name="Content Placeholder 2">
            <a:extLst>
              <a:ext uri="{FF2B5EF4-FFF2-40B4-BE49-F238E27FC236}">
                <a16:creationId xmlns:a16="http://schemas.microsoft.com/office/drawing/2014/main" id="{4301AA16-EAC8-41C1-9840-612176941EDF}"/>
              </a:ext>
            </a:extLst>
          </p:cNvPr>
          <p:cNvSpPr>
            <a:spLocks noGrp="1"/>
          </p:cNvSpPr>
          <p:nvPr>
            <p:ph idx="1"/>
          </p:nvPr>
        </p:nvSpPr>
        <p:spPr/>
        <p:txBody>
          <a:bodyPr>
            <a:normAutofit lnSpcReduction="10000"/>
          </a:bodyPr>
          <a:lstStyle/>
          <a:p>
            <a:pPr marL="0" indent="0">
              <a:buNone/>
            </a:pPr>
            <a:r>
              <a:rPr lang="en-US" b="1" dirty="0"/>
              <a:t>7</a:t>
            </a:r>
            <a:r>
              <a:rPr lang="en-US" dirty="0"/>
              <a:t> By faith Noah, being warned by God about things not yet seen, in reverence prepared an ark for the salvation of his household, by which he condemned the world, and became an heir of the righteousness which is according to faith. </a:t>
            </a:r>
          </a:p>
        </p:txBody>
      </p:sp>
    </p:spTree>
    <p:extLst>
      <p:ext uri="{BB962C8B-B14F-4D97-AF65-F5344CB8AC3E}">
        <p14:creationId xmlns:p14="http://schemas.microsoft.com/office/powerpoint/2010/main" val="25302131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BFCBAC-412E-442A-A68C-A5F761C4E715}"/>
              </a:ext>
            </a:extLst>
          </p:cNvPr>
          <p:cNvSpPr>
            <a:spLocks noGrp="1"/>
          </p:cNvSpPr>
          <p:nvPr>
            <p:ph type="title"/>
          </p:nvPr>
        </p:nvSpPr>
        <p:spPr/>
        <p:txBody>
          <a:bodyPr/>
          <a:lstStyle/>
          <a:p>
            <a:r>
              <a:rPr lang="en-US" b="1" dirty="0"/>
              <a:t>Genesis 6:5 (NASB95)</a:t>
            </a:r>
            <a:endParaRPr lang="en-US" dirty="0"/>
          </a:p>
        </p:txBody>
      </p:sp>
      <p:sp>
        <p:nvSpPr>
          <p:cNvPr id="3" name="Content Placeholder 2">
            <a:extLst>
              <a:ext uri="{FF2B5EF4-FFF2-40B4-BE49-F238E27FC236}">
                <a16:creationId xmlns:a16="http://schemas.microsoft.com/office/drawing/2014/main" id="{63A78E47-125A-4AC1-BFC5-7DCE5E80F5AF}"/>
              </a:ext>
            </a:extLst>
          </p:cNvPr>
          <p:cNvSpPr>
            <a:spLocks noGrp="1"/>
          </p:cNvSpPr>
          <p:nvPr>
            <p:ph idx="1"/>
          </p:nvPr>
        </p:nvSpPr>
        <p:spPr/>
        <p:txBody>
          <a:bodyPr>
            <a:normAutofit/>
          </a:bodyPr>
          <a:lstStyle/>
          <a:p>
            <a:pPr marL="0" indent="0">
              <a:buNone/>
            </a:pPr>
            <a:r>
              <a:rPr lang="en-US" sz="4800" b="1" dirty="0"/>
              <a:t>5</a:t>
            </a:r>
            <a:r>
              <a:rPr lang="en-US" sz="4800" dirty="0"/>
              <a:t> Then the </a:t>
            </a:r>
            <a:r>
              <a:rPr lang="en-US" sz="4800" cap="small" dirty="0"/>
              <a:t>Lord</a:t>
            </a:r>
            <a:r>
              <a:rPr lang="en-US" sz="4800" dirty="0"/>
              <a:t> saw that the wickedness of man was great on the earth, and that every intent of the thoughts of his heart was only evil continually. </a:t>
            </a:r>
          </a:p>
          <a:p>
            <a:pPr marL="0" indent="0">
              <a:buNone/>
            </a:pPr>
            <a:endParaRPr lang="en-US" sz="4800" dirty="0"/>
          </a:p>
        </p:txBody>
      </p:sp>
    </p:spTree>
    <p:extLst>
      <p:ext uri="{BB962C8B-B14F-4D97-AF65-F5344CB8AC3E}">
        <p14:creationId xmlns:p14="http://schemas.microsoft.com/office/powerpoint/2010/main" val="37921525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BFCBAC-412E-442A-A68C-A5F761C4E715}"/>
              </a:ext>
            </a:extLst>
          </p:cNvPr>
          <p:cNvSpPr>
            <a:spLocks noGrp="1"/>
          </p:cNvSpPr>
          <p:nvPr>
            <p:ph type="title"/>
          </p:nvPr>
        </p:nvSpPr>
        <p:spPr/>
        <p:txBody>
          <a:bodyPr/>
          <a:lstStyle/>
          <a:p>
            <a:r>
              <a:rPr lang="en-US" b="1" dirty="0"/>
              <a:t>Genesis 6:5 (NASB95)</a:t>
            </a:r>
            <a:endParaRPr lang="en-US" dirty="0"/>
          </a:p>
        </p:txBody>
      </p:sp>
      <p:sp>
        <p:nvSpPr>
          <p:cNvPr id="3" name="Content Placeholder 2">
            <a:extLst>
              <a:ext uri="{FF2B5EF4-FFF2-40B4-BE49-F238E27FC236}">
                <a16:creationId xmlns:a16="http://schemas.microsoft.com/office/drawing/2014/main" id="{63A78E47-125A-4AC1-BFC5-7DCE5E80F5AF}"/>
              </a:ext>
            </a:extLst>
          </p:cNvPr>
          <p:cNvSpPr>
            <a:spLocks noGrp="1"/>
          </p:cNvSpPr>
          <p:nvPr>
            <p:ph idx="1"/>
          </p:nvPr>
        </p:nvSpPr>
        <p:spPr/>
        <p:txBody>
          <a:bodyPr>
            <a:normAutofit/>
          </a:bodyPr>
          <a:lstStyle/>
          <a:p>
            <a:pPr marL="0" indent="0">
              <a:buNone/>
            </a:pPr>
            <a:r>
              <a:rPr lang="en-US" sz="4800" b="1" dirty="0"/>
              <a:t>5</a:t>
            </a:r>
            <a:r>
              <a:rPr lang="en-US" sz="4800" dirty="0"/>
              <a:t> Then the </a:t>
            </a:r>
            <a:r>
              <a:rPr lang="en-US" sz="4800" cap="small" dirty="0"/>
              <a:t>Lord</a:t>
            </a:r>
            <a:r>
              <a:rPr lang="en-US" sz="4800" dirty="0"/>
              <a:t> saw that the wickedness of man was great on the earth, </a:t>
            </a:r>
            <a:r>
              <a:rPr lang="en-US" sz="4800" dirty="0">
                <a:solidFill>
                  <a:schemeClr val="tx2">
                    <a:lumMod val="50000"/>
                  </a:schemeClr>
                </a:solidFill>
              </a:rPr>
              <a:t>and that every intent of the thoughts of his heart was only evil continually. </a:t>
            </a:r>
          </a:p>
          <a:p>
            <a:pPr marL="0" indent="0">
              <a:buNone/>
            </a:pPr>
            <a:endParaRPr lang="en-US" sz="4800" dirty="0"/>
          </a:p>
        </p:txBody>
      </p:sp>
    </p:spTree>
    <p:extLst>
      <p:ext uri="{BB962C8B-B14F-4D97-AF65-F5344CB8AC3E}">
        <p14:creationId xmlns:p14="http://schemas.microsoft.com/office/powerpoint/2010/main" val="19310500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BFCBAC-412E-442A-A68C-A5F761C4E715}"/>
              </a:ext>
            </a:extLst>
          </p:cNvPr>
          <p:cNvSpPr>
            <a:spLocks noGrp="1"/>
          </p:cNvSpPr>
          <p:nvPr>
            <p:ph type="title"/>
          </p:nvPr>
        </p:nvSpPr>
        <p:spPr/>
        <p:txBody>
          <a:bodyPr/>
          <a:lstStyle/>
          <a:p>
            <a:r>
              <a:rPr lang="en-US" b="1" dirty="0"/>
              <a:t>Genesis 6:5 (NASB95)</a:t>
            </a:r>
            <a:endParaRPr lang="en-US" dirty="0"/>
          </a:p>
        </p:txBody>
      </p:sp>
      <p:sp>
        <p:nvSpPr>
          <p:cNvPr id="3" name="Content Placeholder 2">
            <a:extLst>
              <a:ext uri="{FF2B5EF4-FFF2-40B4-BE49-F238E27FC236}">
                <a16:creationId xmlns:a16="http://schemas.microsoft.com/office/drawing/2014/main" id="{63A78E47-125A-4AC1-BFC5-7DCE5E80F5AF}"/>
              </a:ext>
            </a:extLst>
          </p:cNvPr>
          <p:cNvSpPr>
            <a:spLocks noGrp="1"/>
          </p:cNvSpPr>
          <p:nvPr>
            <p:ph idx="1"/>
          </p:nvPr>
        </p:nvSpPr>
        <p:spPr/>
        <p:txBody>
          <a:bodyPr>
            <a:normAutofit/>
          </a:bodyPr>
          <a:lstStyle/>
          <a:p>
            <a:pPr marL="0" indent="0">
              <a:buNone/>
            </a:pPr>
            <a:r>
              <a:rPr lang="en-US" sz="4800" b="1" dirty="0">
                <a:solidFill>
                  <a:schemeClr val="tx2">
                    <a:lumMod val="50000"/>
                  </a:schemeClr>
                </a:solidFill>
              </a:rPr>
              <a:t>5</a:t>
            </a:r>
            <a:r>
              <a:rPr lang="en-US" sz="4800" dirty="0">
                <a:solidFill>
                  <a:schemeClr val="tx2">
                    <a:lumMod val="50000"/>
                  </a:schemeClr>
                </a:solidFill>
              </a:rPr>
              <a:t> Then the </a:t>
            </a:r>
            <a:r>
              <a:rPr lang="en-US" sz="4800" cap="small" dirty="0">
                <a:solidFill>
                  <a:schemeClr val="tx2">
                    <a:lumMod val="50000"/>
                  </a:schemeClr>
                </a:solidFill>
              </a:rPr>
              <a:t>Lord</a:t>
            </a:r>
            <a:r>
              <a:rPr lang="en-US" sz="4800" dirty="0">
                <a:solidFill>
                  <a:schemeClr val="tx2">
                    <a:lumMod val="50000"/>
                  </a:schemeClr>
                </a:solidFill>
              </a:rPr>
              <a:t> saw that the wickedness of man was great on the earth, and that </a:t>
            </a:r>
            <a:r>
              <a:rPr lang="en-US" sz="4800" dirty="0"/>
              <a:t>every intent of the thoughts of his heart was only evil continually</a:t>
            </a:r>
            <a:r>
              <a:rPr lang="en-US" sz="4800" dirty="0">
                <a:solidFill>
                  <a:schemeClr val="tx2">
                    <a:lumMod val="50000"/>
                  </a:schemeClr>
                </a:solidFill>
              </a:rPr>
              <a:t>. </a:t>
            </a:r>
          </a:p>
          <a:p>
            <a:pPr marL="0" indent="0">
              <a:buNone/>
            </a:pPr>
            <a:endParaRPr lang="en-US" sz="4800" dirty="0"/>
          </a:p>
        </p:txBody>
      </p:sp>
    </p:spTree>
    <p:extLst>
      <p:ext uri="{BB962C8B-B14F-4D97-AF65-F5344CB8AC3E}">
        <p14:creationId xmlns:p14="http://schemas.microsoft.com/office/powerpoint/2010/main" val="33006471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BFCBAC-412E-442A-A68C-A5F761C4E715}"/>
              </a:ext>
            </a:extLst>
          </p:cNvPr>
          <p:cNvSpPr>
            <a:spLocks noGrp="1"/>
          </p:cNvSpPr>
          <p:nvPr>
            <p:ph type="title"/>
          </p:nvPr>
        </p:nvSpPr>
        <p:spPr/>
        <p:txBody>
          <a:bodyPr/>
          <a:lstStyle/>
          <a:p>
            <a:r>
              <a:rPr lang="en-US" b="1" dirty="0"/>
              <a:t>Genesis 6:5 (NASB95)</a:t>
            </a:r>
            <a:endParaRPr lang="en-US" dirty="0"/>
          </a:p>
        </p:txBody>
      </p:sp>
      <p:sp>
        <p:nvSpPr>
          <p:cNvPr id="3" name="Content Placeholder 2">
            <a:extLst>
              <a:ext uri="{FF2B5EF4-FFF2-40B4-BE49-F238E27FC236}">
                <a16:creationId xmlns:a16="http://schemas.microsoft.com/office/drawing/2014/main" id="{63A78E47-125A-4AC1-BFC5-7DCE5E80F5AF}"/>
              </a:ext>
            </a:extLst>
          </p:cNvPr>
          <p:cNvSpPr>
            <a:spLocks noGrp="1"/>
          </p:cNvSpPr>
          <p:nvPr>
            <p:ph idx="1"/>
          </p:nvPr>
        </p:nvSpPr>
        <p:spPr/>
        <p:txBody>
          <a:bodyPr>
            <a:normAutofit/>
          </a:bodyPr>
          <a:lstStyle/>
          <a:p>
            <a:pPr marL="0" indent="0">
              <a:buNone/>
            </a:pPr>
            <a:r>
              <a:rPr lang="en-US" sz="4800" b="1" dirty="0">
                <a:solidFill>
                  <a:schemeClr val="tx2">
                    <a:lumMod val="50000"/>
                  </a:schemeClr>
                </a:solidFill>
              </a:rPr>
              <a:t>5</a:t>
            </a:r>
            <a:r>
              <a:rPr lang="en-US" sz="4800" dirty="0">
                <a:solidFill>
                  <a:schemeClr val="tx2">
                    <a:lumMod val="50000"/>
                  </a:schemeClr>
                </a:solidFill>
              </a:rPr>
              <a:t> Then the </a:t>
            </a:r>
            <a:r>
              <a:rPr lang="en-US" sz="4800" cap="small" dirty="0">
                <a:solidFill>
                  <a:schemeClr val="tx2">
                    <a:lumMod val="50000"/>
                  </a:schemeClr>
                </a:solidFill>
              </a:rPr>
              <a:t>Lord</a:t>
            </a:r>
            <a:r>
              <a:rPr lang="en-US" sz="4800" dirty="0">
                <a:solidFill>
                  <a:schemeClr val="tx2">
                    <a:lumMod val="50000"/>
                  </a:schemeClr>
                </a:solidFill>
              </a:rPr>
              <a:t> saw that the wickedness of man was great on the earth, and that </a:t>
            </a:r>
            <a:r>
              <a:rPr lang="en-US" sz="4800" dirty="0"/>
              <a:t>every intent of the thoughts of his heart was only evil continually</a:t>
            </a:r>
            <a:r>
              <a:rPr lang="en-US" sz="4800" dirty="0">
                <a:solidFill>
                  <a:schemeClr val="tx2">
                    <a:lumMod val="50000"/>
                  </a:schemeClr>
                </a:solidFill>
              </a:rPr>
              <a:t>. </a:t>
            </a:r>
          </a:p>
          <a:p>
            <a:pPr marL="0" indent="0">
              <a:buNone/>
            </a:pPr>
            <a:endParaRPr lang="en-US" sz="4800" dirty="0"/>
          </a:p>
        </p:txBody>
      </p:sp>
      <p:sp>
        <p:nvSpPr>
          <p:cNvPr id="4" name="TextBox 3">
            <a:extLst>
              <a:ext uri="{FF2B5EF4-FFF2-40B4-BE49-F238E27FC236}">
                <a16:creationId xmlns:a16="http://schemas.microsoft.com/office/drawing/2014/main" id="{848BC050-AC95-4C67-814E-FB45985A8728}"/>
              </a:ext>
            </a:extLst>
          </p:cNvPr>
          <p:cNvSpPr txBox="1"/>
          <p:nvPr/>
        </p:nvSpPr>
        <p:spPr>
          <a:xfrm>
            <a:off x="3924242" y="2218551"/>
            <a:ext cx="5965794" cy="3785652"/>
          </a:xfrm>
          <a:prstGeom prst="rect">
            <a:avLst/>
          </a:prstGeom>
        </p:spPr>
        <p:style>
          <a:lnRef idx="2">
            <a:schemeClr val="dk1">
              <a:shade val="50000"/>
            </a:schemeClr>
          </a:lnRef>
          <a:fillRef idx="1">
            <a:schemeClr val="dk1"/>
          </a:fillRef>
          <a:effectRef idx="0">
            <a:schemeClr val="dk1"/>
          </a:effectRef>
          <a:fontRef idx="minor">
            <a:schemeClr val="lt1"/>
          </a:fontRef>
        </p:style>
        <p:txBody>
          <a:bodyPr wrap="square" rtlCol="0">
            <a:spAutoFit/>
          </a:bodyPr>
          <a:lstStyle/>
          <a:p>
            <a:pPr marL="285750" indent="-285750">
              <a:buFont typeface="Arial" panose="020B0604020202020204" pitchFamily="34" charset="0"/>
              <a:buChar char="•"/>
            </a:pPr>
            <a:r>
              <a:rPr lang="en-US" sz="4800" dirty="0"/>
              <a:t>Selfishness </a:t>
            </a:r>
          </a:p>
          <a:p>
            <a:pPr marL="285750" indent="-285750">
              <a:buFont typeface="Arial" panose="020B0604020202020204" pitchFamily="34" charset="0"/>
              <a:buChar char="•"/>
            </a:pPr>
            <a:r>
              <a:rPr lang="en-US" sz="4800" dirty="0"/>
              <a:t>Greed</a:t>
            </a:r>
          </a:p>
          <a:p>
            <a:pPr marL="285750" indent="-285750">
              <a:buFont typeface="Arial" panose="020B0604020202020204" pitchFamily="34" charset="0"/>
              <a:buChar char="•"/>
            </a:pPr>
            <a:r>
              <a:rPr lang="en-US" sz="4800" dirty="0"/>
              <a:t>Violence</a:t>
            </a:r>
          </a:p>
          <a:p>
            <a:pPr marL="285750" indent="-285750">
              <a:buFont typeface="Arial" panose="020B0604020202020204" pitchFamily="34" charset="0"/>
              <a:buChar char="•"/>
            </a:pPr>
            <a:r>
              <a:rPr lang="en-US" sz="4800" dirty="0"/>
              <a:t>Rape</a:t>
            </a:r>
          </a:p>
          <a:p>
            <a:pPr marL="285750" indent="-285750">
              <a:buFont typeface="Arial" panose="020B0604020202020204" pitchFamily="34" charset="0"/>
              <a:buChar char="•"/>
            </a:pPr>
            <a:r>
              <a:rPr lang="en-US" sz="4800" dirty="0"/>
              <a:t>Murder</a:t>
            </a:r>
          </a:p>
        </p:txBody>
      </p:sp>
    </p:spTree>
    <p:extLst>
      <p:ext uri="{BB962C8B-B14F-4D97-AF65-F5344CB8AC3E}">
        <p14:creationId xmlns:p14="http://schemas.microsoft.com/office/powerpoint/2010/main" val="38308566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well-Theme">
  <a:themeElements>
    <a:clrScheme name="Dwell">
      <a:dk1>
        <a:sysClr val="windowText" lastClr="000000"/>
      </a:dk1>
      <a:lt1>
        <a:sysClr val="window" lastClr="FFFFFF"/>
      </a:lt1>
      <a:dk2>
        <a:srgbClr val="03272D"/>
      </a:dk2>
      <a:lt2>
        <a:srgbClr val="FFFFFF"/>
      </a:lt2>
      <a:accent1>
        <a:srgbClr val="72DB2B"/>
      </a:accent1>
      <a:accent2>
        <a:srgbClr val="07841B"/>
      </a:accent2>
      <a:accent3>
        <a:srgbClr val="515E61"/>
      </a:accent3>
      <a:accent4>
        <a:srgbClr val="FFFFFF"/>
      </a:accent4>
      <a:accent5>
        <a:srgbClr val="72DB2B"/>
      </a:accent5>
      <a:accent6>
        <a:srgbClr val="07841B"/>
      </a:accent6>
      <a:hlink>
        <a:srgbClr val="72DB2B"/>
      </a:hlink>
      <a:folHlink>
        <a:srgbClr val="07841B"/>
      </a:folHlink>
    </a:clrScheme>
    <a:fontScheme name="Circui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ircuit">
      <a:fillStyleLst>
        <a:solidFill>
          <a:schemeClr val="phClr"/>
        </a:solidFill>
        <a:gradFill rotWithShape="1">
          <a:gsLst>
            <a:gs pos="0">
              <a:schemeClr val="phClr">
                <a:tint val="58000"/>
                <a:satMod val="108000"/>
                <a:lumMod val="110000"/>
              </a:schemeClr>
            </a:gs>
            <a:gs pos="100000">
              <a:schemeClr val="phClr">
                <a:tint val="81000"/>
                <a:satMod val="109000"/>
                <a:lumMod val="105000"/>
              </a:schemeClr>
            </a:gs>
          </a:gsLst>
          <a:lin ang="5040000" scaled="0"/>
        </a:gradFill>
        <a:gradFill rotWithShape="1">
          <a:gsLst>
            <a:gs pos="0">
              <a:schemeClr val="phClr">
                <a:tint val="94000"/>
                <a:satMod val="105000"/>
                <a:lumMod val="102000"/>
              </a:schemeClr>
            </a:gs>
            <a:gs pos="100000">
              <a:schemeClr val="phClr">
                <a:shade val="74000"/>
                <a:satMod val="128000"/>
                <a:lumMod val="10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98000"/>
                <a:hueMod val="94000"/>
                <a:satMod val="148000"/>
                <a:lumMod val="150000"/>
              </a:schemeClr>
            </a:gs>
            <a:gs pos="100000">
              <a:schemeClr val="phClr">
                <a:shade val="92000"/>
                <a:hueMod val="104000"/>
                <a:satMod val="140000"/>
                <a:lumMod val="68000"/>
              </a:schemeClr>
            </a:gs>
          </a:gsLst>
          <a:lin ang="5040000" scaled="0"/>
        </a:gradFill>
        <a:blipFill>
          <a:blip xmlns:r="http://schemas.openxmlformats.org/officeDocument/2006/relationships" r:embed="rId1">
            <a:duotone>
              <a:schemeClr val="phClr">
                <a:shade val="88000"/>
                <a:hueMod val="106000"/>
                <a:satMod val="140000"/>
                <a:lumMod val="54000"/>
              </a:schemeClr>
              <a:schemeClr val="phClr">
                <a:tint val="98000"/>
                <a:hueMod val="90000"/>
                <a:satMod val="150000"/>
                <a:lumMod val="160000"/>
              </a:schemeClr>
            </a:duotone>
          </a:blip>
          <a:stretch/>
        </a:blipFill>
      </a:bgFillStyleLst>
    </a:fmtScheme>
  </a:themeElements>
  <a:objectDefaults/>
  <a:extraClrSchemeLst/>
  <a:extLst>
    <a:ext uri="{05A4C25C-085E-4340-85A3-A5531E510DB2}">
      <thm15:themeFamily xmlns:thm15="http://schemas.microsoft.com/office/thememl/2012/main" name="new dwell.potx" id="{8A96B63A-8E18-4EFD-A8EA-3DF58B5B819D}" vid="{E3FF578F-C8CA-49D9-9AE1-32F0078E233A}"/>
    </a:ext>
  </a:extLst>
</a:theme>
</file>

<file path=ppt/theme/theme2.xml><?xml version="1.0" encoding="utf-8"?>
<a:theme xmlns:a="http://schemas.openxmlformats.org/drawingml/2006/main" name="Dwell-Light-Theme">
  <a:themeElements>
    <a:clrScheme name="Dwell">
      <a:dk1>
        <a:sysClr val="windowText" lastClr="000000"/>
      </a:dk1>
      <a:lt1>
        <a:sysClr val="window" lastClr="FFFFFF"/>
      </a:lt1>
      <a:dk2>
        <a:srgbClr val="03272D"/>
      </a:dk2>
      <a:lt2>
        <a:srgbClr val="FFFFFF"/>
      </a:lt2>
      <a:accent1>
        <a:srgbClr val="72DB2B"/>
      </a:accent1>
      <a:accent2>
        <a:srgbClr val="07841B"/>
      </a:accent2>
      <a:accent3>
        <a:srgbClr val="515E61"/>
      </a:accent3>
      <a:accent4>
        <a:srgbClr val="FFFFFF"/>
      </a:accent4>
      <a:accent5>
        <a:srgbClr val="72DB2B"/>
      </a:accent5>
      <a:accent6>
        <a:srgbClr val="07841B"/>
      </a:accent6>
      <a:hlink>
        <a:srgbClr val="72DB2B"/>
      </a:hlink>
      <a:folHlink>
        <a:srgbClr val="07841B"/>
      </a:folHlink>
    </a:clrScheme>
    <a:fontScheme name="Circui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ircuit">
      <a:fillStyleLst>
        <a:solidFill>
          <a:schemeClr val="phClr"/>
        </a:solidFill>
        <a:gradFill rotWithShape="1">
          <a:gsLst>
            <a:gs pos="0">
              <a:schemeClr val="phClr">
                <a:tint val="58000"/>
                <a:satMod val="108000"/>
                <a:lumMod val="110000"/>
              </a:schemeClr>
            </a:gs>
            <a:gs pos="100000">
              <a:schemeClr val="phClr">
                <a:tint val="81000"/>
                <a:satMod val="109000"/>
                <a:lumMod val="105000"/>
              </a:schemeClr>
            </a:gs>
          </a:gsLst>
          <a:lin ang="5040000" scaled="0"/>
        </a:gradFill>
        <a:gradFill rotWithShape="1">
          <a:gsLst>
            <a:gs pos="0">
              <a:schemeClr val="phClr">
                <a:tint val="94000"/>
                <a:satMod val="105000"/>
                <a:lumMod val="102000"/>
              </a:schemeClr>
            </a:gs>
            <a:gs pos="100000">
              <a:schemeClr val="phClr">
                <a:shade val="74000"/>
                <a:satMod val="128000"/>
                <a:lumMod val="10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98000"/>
                <a:hueMod val="94000"/>
                <a:satMod val="148000"/>
                <a:lumMod val="150000"/>
              </a:schemeClr>
            </a:gs>
            <a:gs pos="100000">
              <a:schemeClr val="phClr">
                <a:shade val="92000"/>
                <a:hueMod val="104000"/>
                <a:satMod val="140000"/>
                <a:lumMod val="68000"/>
              </a:schemeClr>
            </a:gs>
          </a:gsLst>
          <a:lin ang="5040000" scaled="0"/>
        </a:gradFill>
        <a:blipFill>
          <a:blip xmlns:r="http://schemas.openxmlformats.org/officeDocument/2006/relationships" r:embed="rId1">
            <a:duotone>
              <a:schemeClr val="phClr">
                <a:shade val="88000"/>
                <a:hueMod val="106000"/>
                <a:satMod val="140000"/>
                <a:lumMod val="54000"/>
              </a:schemeClr>
              <a:schemeClr val="phClr">
                <a:tint val="98000"/>
                <a:hueMod val="90000"/>
                <a:satMod val="150000"/>
                <a:lumMod val="160000"/>
              </a:schemeClr>
            </a:duotone>
          </a:blip>
          <a:stretch/>
        </a:blipFill>
      </a:bgFillStyleLst>
    </a:fmtScheme>
  </a:themeElements>
  <a:objectDefaults/>
  <a:extraClrSchemeLst/>
  <a:extLst>
    <a:ext uri="{05A4C25C-085E-4340-85A3-A5531E510DB2}">
      <thm15:themeFamily xmlns:thm15="http://schemas.microsoft.com/office/thememl/2012/main" name="new dwell.potx" id="{8A96B63A-8E18-4EFD-A8EA-3DF58B5B819D}" vid="{80E3CF16-4259-4D38-946D-3E9B025F2D98}"/>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FF29A4A119B12A44A80976993C0136F1" ma:contentTypeVersion="13" ma:contentTypeDescription="Create a new document." ma:contentTypeScope="" ma:versionID="30156bad3ad7896a74d19781864f394a">
  <xsd:schema xmlns:xsd="http://www.w3.org/2001/XMLSchema" xmlns:xs="http://www.w3.org/2001/XMLSchema" xmlns:p="http://schemas.microsoft.com/office/2006/metadata/properties" xmlns:ns3="7edabb9a-7cf6-4384-a1ba-d0d57bc00137" xmlns:ns4="07d57847-59b3-4a81-ad0e-d8892bda9ffd" targetNamespace="http://schemas.microsoft.com/office/2006/metadata/properties" ma:root="true" ma:fieldsID="d7836a3b3aba801fb56b0918abaa98d9" ns3:_="" ns4:_="">
    <xsd:import namespace="7edabb9a-7cf6-4384-a1ba-d0d57bc00137"/>
    <xsd:import namespace="07d57847-59b3-4a81-ad0e-d8892bda9ffd"/>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DateTaken" minOccurs="0"/>
                <xsd:element ref="ns3:MediaServiceOCR" minOccurs="0"/>
                <xsd:element ref="ns4:SharedWithUsers" minOccurs="0"/>
                <xsd:element ref="ns4:SharedWithDetails" minOccurs="0"/>
                <xsd:element ref="ns4:SharingHintHash" minOccurs="0"/>
                <xsd:element ref="ns3:MediaServiceLocation" minOccurs="0"/>
                <xsd:element ref="ns3:MediaServiceGenerationTime" minOccurs="0"/>
                <xsd:element ref="ns3:MediaServiceEventHashCode"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edabb9a-7cf6-4384-a1ba-d0d57bc0013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MediaServiceAutoTags" ma:internalName="MediaServiceAutoTags" ma:readOnly="true">
      <xsd:simpleType>
        <xsd:restriction base="dms:Text"/>
      </xsd:simpleType>
    </xsd:element>
    <xsd:element name="MediaServiceDateTaken" ma:index="11" nillable="true" ma:displayName="MediaServiceDateTaken" ma:hidden="true" ma:internalName="MediaServiceDateTaken" ma:readOnly="true">
      <xsd:simpleType>
        <xsd:restriction base="dms:Text"/>
      </xsd:simpleType>
    </xsd:element>
    <xsd:element name="MediaServiceOCR" ma:index="12" nillable="true" ma:displayName="MediaServiceOCR" ma:internalName="MediaServiceOCR" ma:readOnly="true">
      <xsd:simpleType>
        <xsd:restriction base="dms:Note">
          <xsd:maxLength value="255"/>
        </xsd:restriction>
      </xsd:simpleType>
    </xsd:element>
    <xsd:element name="MediaServiceLocation" ma:index="16" nillable="true" ma:displayName="MediaServiceLocation" ma:internalName="MediaServiceLocation"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07d57847-59b3-4a81-ad0e-d8892bda9ffd" elementFormDefault="qualified">
    <xsd:import namespace="http://schemas.microsoft.com/office/2006/documentManagement/types"/>
    <xsd:import namespace="http://schemas.microsoft.com/office/infopath/2007/PartnerControls"/>
    <xsd:element name="SharedWithUsers" ma:index="13"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4" nillable="true" ma:displayName="Shared With Details" ma:internalName="SharedWithDetails" ma:readOnly="true">
      <xsd:simpleType>
        <xsd:restriction base="dms:Note">
          <xsd:maxLength value="255"/>
        </xsd:restriction>
      </xsd:simpleType>
    </xsd:element>
    <xsd:element name="SharingHintHash" ma:index="15"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D6251A02-797E-4990-A2DF-BCEC22765332}">
  <ds:schemaRefs>
    <ds:schemaRef ds:uri="http://schemas.microsoft.com/sharepoint/v3/contenttype/forms"/>
  </ds:schemaRefs>
</ds:datastoreItem>
</file>

<file path=customXml/itemProps2.xml><?xml version="1.0" encoding="utf-8"?>
<ds:datastoreItem xmlns:ds="http://schemas.openxmlformats.org/officeDocument/2006/customXml" ds:itemID="{F1D8A550-D574-467B-B44F-00F8DF0A5FA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edabb9a-7cf6-4384-a1ba-d0d57bc00137"/>
    <ds:schemaRef ds:uri="07d57847-59b3-4a81-ad0e-d8892bda9ff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33CA6113-AF9A-4C8D-AC33-CC62ADB68899}">
  <ds:schemaRefs>
    <ds:schemaRef ds:uri="7edabb9a-7cf6-4384-a1ba-d0d57bc00137"/>
    <ds:schemaRef ds:uri="http://purl.org/dc/dcmitype/"/>
    <ds:schemaRef ds:uri="http://schemas.microsoft.com/office/infopath/2007/PartnerControls"/>
    <ds:schemaRef ds:uri="http://schemas.microsoft.com/office/2006/documentManagement/types"/>
    <ds:schemaRef ds:uri="http://purl.org/dc/elements/1.1/"/>
    <ds:schemaRef ds:uri="http://schemas.openxmlformats.org/package/2006/metadata/core-properties"/>
    <ds:schemaRef ds:uri="http://purl.org/dc/terms/"/>
    <ds:schemaRef ds:uri="07d57847-59b3-4a81-ad0e-d8892bda9ffd"/>
    <ds:schemaRef ds:uri="http://schemas.microsoft.com/office/2006/metadata/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new dwell</Template>
  <TotalTime>501</TotalTime>
  <Words>2180</Words>
  <Application>Microsoft Office PowerPoint</Application>
  <PresentationFormat>Widescreen</PresentationFormat>
  <Paragraphs>156</Paragraphs>
  <Slides>46</Slides>
  <Notes>0</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46</vt:i4>
      </vt:variant>
    </vt:vector>
  </HeadingPairs>
  <TitlesOfParts>
    <vt:vector size="53" baseType="lpstr">
      <vt:lpstr>Arial</vt:lpstr>
      <vt:lpstr>Calibri</vt:lpstr>
      <vt:lpstr>Lao UI</vt:lpstr>
      <vt:lpstr>SBL Greek</vt:lpstr>
      <vt:lpstr>Tw Cen MT</vt:lpstr>
      <vt:lpstr>Dwell-Theme</vt:lpstr>
      <vt:lpstr>Dwell-Light-Theme</vt:lpstr>
      <vt:lpstr>Hebrews 11  The Meaning of Faith</vt:lpstr>
      <vt:lpstr>Context </vt:lpstr>
      <vt:lpstr>Context </vt:lpstr>
      <vt:lpstr>Hebrews 11 </vt:lpstr>
      <vt:lpstr>Hebrews 11:7–16 (NASB95)</vt:lpstr>
      <vt:lpstr>Genesis 6:5 (NASB95)</vt:lpstr>
      <vt:lpstr>Genesis 6:5 (NASB95)</vt:lpstr>
      <vt:lpstr>Genesis 6:5 (NASB95)</vt:lpstr>
      <vt:lpstr>Genesis 6:5 (NASB95)</vt:lpstr>
      <vt:lpstr>Genesis 6:11–12 (NASB95)</vt:lpstr>
      <vt:lpstr>Genesis 6:11–12 (NASB95)</vt:lpstr>
      <vt:lpstr>Genesis 6:13–14 (NASB95)</vt:lpstr>
      <vt:lpstr>Noah’s Faith</vt:lpstr>
      <vt:lpstr>Noah’s Faith</vt:lpstr>
      <vt:lpstr>Matthew 24:38 (NASB95) —</vt:lpstr>
      <vt:lpstr>Noah’s Faith</vt:lpstr>
      <vt:lpstr>Noah’s Faith</vt:lpstr>
      <vt:lpstr>This is about priorities</vt:lpstr>
      <vt:lpstr>This is about priorities</vt:lpstr>
      <vt:lpstr>This is about priorities</vt:lpstr>
      <vt:lpstr>3 Principles for living faithfully </vt:lpstr>
      <vt:lpstr>Hebrews 11:7–16 (NASB95)</vt:lpstr>
      <vt:lpstr>Hebrews 11:7–16 (NASB95)</vt:lpstr>
      <vt:lpstr>Genesis 12:1 (NASB95) </vt:lpstr>
      <vt:lpstr>The Faith of Abraham</vt:lpstr>
      <vt:lpstr>Abraham’s Faith</vt:lpstr>
      <vt:lpstr>What will God guarantee?</vt:lpstr>
      <vt:lpstr>What will God guarantee?</vt:lpstr>
      <vt:lpstr>What will God guarantee?</vt:lpstr>
      <vt:lpstr>What will God guarantee</vt:lpstr>
      <vt:lpstr>What will God guarantee</vt:lpstr>
      <vt:lpstr>3 Principles for living faithfully </vt:lpstr>
      <vt:lpstr>Hebrews 11:7–16 (NASB95)</vt:lpstr>
      <vt:lpstr>Hebrews 11:7–16 (NASB95)</vt:lpstr>
      <vt:lpstr>Genesis 18:12–15 (NASB95) </vt:lpstr>
      <vt:lpstr>Genesis 18:12–15 (NASB95) </vt:lpstr>
      <vt:lpstr>Romans 4:19–21 (NASB95) </vt:lpstr>
      <vt:lpstr>3 Principles for living faithfully </vt:lpstr>
      <vt:lpstr>Hebrews 11:7–16 (NASB95)</vt:lpstr>
      <vt:lpstr>Hebrews 11:7–16 (NASB95)</vt:lpstr>
      <vt:lpstr>The Secret to their faith</vt:lpstr>
      <vt:lpstr>The Secret to their faith</vt:lpstr>
      <vt:lpstr>Hebrews 11:7–16 (NASB95)</vt:lpstr>
      <vt:lpstr>The Take Home</vt:lpstr>
      <vt:lpstr>The Take Home</vt:lpstr>
      <vt:lpstr>Next Time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Meaning of Faith</dc:title>
  <dc:creator>Ryan Lowery</dc:creator>
  <cp:lastModifiedBy>Haley</cp:lastModifiedBy>
  <cp:revision>5</cp:revision>
  <dcterms:created xsi:type="dcterms:W3CDTF">2019-07-20T15:39:13Z</dcterms:created>
  <dcterms:modified xsi:type="dcterms:W3CDTF">2025-03-24T05:28:29Z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0x010100FF29A4A119B12A44A80976993C0136F1</vt:lpwstr>
  </property>
</Properties>
</file>