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0"/>
  </p:notesMasterIdLst>
  <p:sldIdLst>
    <p:sldId id="7081" r:id="rId2"/>
    <p:sldId id="7864" r:id="rId3"/>
    <p:sldId id="7867" r:id="rId4"/>
    <p:sldId id="7934" r:id="rId5"/>
    <p:sldId id="7935" r:id="rId6"/>
    <p:sldId id="7936" r:id="rId7"/>
    <p:sldId id="7937" r:id="rId8"/>
    <p:sldId id="7938" r:id="rId9"/>
    <p:sldId id="7942" r:id="rId10"/>
    <p:sldId id="7943" r:id="rId11"/>
    <p:sldId id="7944" r:id="rId12"/>
    <p:sldId id="7945" r:id="rId13"/>
    <p:sldId id="7946" r:id="rId14"/>
    <p:sldId id="7947" r:id="rId15"/>
    <p:sldId id="7948" r:id="rId16"/>
    <p:sldId id="7949" r:id="rId17"/>
    <p:sldId id="7951" r:id="rId18"/>
    <p:sldId id="7950" r:id="rId19"/>
    <p:sldId id="7952" r:id="rId20"/>
    <p:sldId id="7953" r:id="rId21"/>
    <p:sldId id="7954" r:id="rId22"/>
    <p:sldId id="7955" r:id="rId23"/>
    <p:sldId id="7956" r:id="rId24"/>
    <p:sldId id="7957" r:id="rId25"/>
    <p:sldId id="8009" r:id="rId26"/>
    <p:sldId id="7958" r:id="rId27"/>
    <p:sldId id="7959" r:id="rId28"/>
    <p:sldId id="7960" r:id="rId29"/>
    <p:sldId id="7961" r:id="rId30"/>
    <p:sldId id="7962" r:id="rId31"/>
    <p:sldId id="7963" r:id="rId32"/>
    <p:sldId id="7964" r:id="rId33"/>
    <p:sldId id="7965" r:id="rId34"/>
    <p:sldId id="7966" r:id="rId35"/>
    <p:sldId id="7967" r:id="rId36"/>
    <p:sldId id="8011" r:id="rId37"/>
    <p:sldId id="7968" r:id="rId38"/>
    <p:sldId id="7969" r:id="rId39"/>
    <p:sldId id="7973" r:id="rId40"/>
    <p:sldId id="7974" r:id="rId41"/>
    <p:sldId id="7975" r:id="rId42"/>
    <p:sldId id="7976" r:id="rId43"/>
    <p:sldId id="7977" r:id="rId44"/>
    <p:sldId id="7978" r:id="rId45"/>
    <p:sldId id="7979" r:id="rId46"/>
    <p:sldId id="7980" r:id="rId47"/>
    <p:sldId id="7981" r:id="rId48"/>
    <p:sldId id="7982" r:id="rId49"/>
    <p:sldId id="7983" r:id="rId50"/>
    <p:sldId id="7972" r:id="rId51"/>
    <p:sldId id="7984" r:id="rId52"/>
    <p:sldId id="7985" r:id="rId53"/>
    <p:sldId id="7986" r:id="rId54"/>
    <p:sldId id="7987" r:id="rId55"/>
    <p:sldId id="7989" r:id="rId56"/>
    <p:sldId id="7988" r:id="rId57"/>
    <p:sldId id="7990" r:id="rId58"/>
    <p:sldId id="7991" r:id="rId59"/>
    <p:sldId id="7992" r:id="rId60"/>
    <p:sldId id="7993" r:id="rId61"/>
    <p:sldId id="7994" r:id="rId62"/>
    <p:sldId id="7995" r:id="rId63"/>
    <p:sldId id="7996" r:id="rId64"/>
    <p:sldId id="7997" r:id="rId65"/>
    <p:sldId id="7998" r:id="rId66"/>
    <p:sldId id="7939" r:id="rId67"/>
    <p:sldId id="7999" r:id="rId68"/>
    <p:sldId id="8000" r:id="rId69"/>
    <p:sldId id="8001" r:id="rId70"/>
    <p:sldId id="8002" r:id="rId71"/>
    <p:sldId id="8003" r:id="rId72"/>
    <p:sldId id="8005" r:id="rId73"/>
    <p:sldId id="8006" r:id="rId74"/>
    <p:sldId id="8007" r:id="rId75"/>
    <p:sldId id="8008" r:id="rId76"/>
    <p:sldId id="8004" r:id="rId77"/>
    <p:sldId id="7927" r:id="rId78"/>
    <p:sldId id="6976" r:id="rId7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EC45B-F94B-4A4B-85FC-14AC6DE96094}" v="8" dt="2024-04-24T20:19:13.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8" autoAdjust="0"/>
    <p:restoredTop sz="93557" autoAdjust="0"/>
  </p:normalViewPr>
  <p:slideViewPr>
    <p:cSldViewPr>
      <p:cViewPr varScale="1">
        <p:scale>
          <a:sx n="63" d="100"/>
          <a:sy n="63" d="100"/>
        </p:scale>
        <p:origin x="876" y="4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4BEEC45B-F94B-4A4B-85FC-14AC6DE96094}"/>
    <pc:docChg chg="undo custSel addSld delSld modSld sldOrd">
      <pc:chgData name="FoustB" userId="036fd538-e6a0-4478-b832-b99ce6775b9a" providerId="ADAL" clId="{4BEEC45B-F94B-4A4B-85FC-14AC6DE96094}" dt="2024-04-27T19:51:49.074" v="3372" actId="14100"/>
      <pc:docMkLst>
        <pc:docMk/>
      </pc:docMkLst>
      <pc:sldChg chg="modSp add del mod">
        <pc:chgData name="FoustB" userId="036fd538-e6a0-4478-b832-b99ce6775b9a" providerId="ADAL" clId="{4BEEC45B-F94B-4A4B-85FC-14AC6DE96094}" dt="2024-04-26T13:51:30.639" v="1463" actId="47"/>
        <pc:sldMkLst>
          <pc:docMk/>
          <pc:sldMk cId="1464596744" sldId="963"/>
        </pc:sldMkLst>
        <pc:spChg chg="mod">
          <ac:chgData name="FoustB" userId="036fd538-e6a0-4478-b832-b99ce6775b9a" providerId="ADAL" clId="{4BEEC45B-F94B-4A4B-85FC-14AC6DE96094}" dt="2024-04-26T13:38:02.601" v="1429" actId="1076"/>
          <ac:spMkLst>
            <pc:docMk/>
            <pc:sldMk cId="1464596744" sldId="963"/>
            <ac:spMk id="6" creationId="{AAF76C57-6A4A-485D-B9F9-73570BD9C7D3}"/>
          </ac:spMkLst>
        </pc:spChg>
      </pc:sldChg>
      <pc:sldChg chg="add del">
        <pc:chgData name="FoustB" userId="036fd538-e6a0-4478-b832-b99ce6775b9a" providerId="ADAL" clId="{4BEEC45B-F94B-4A4B-85FC-14AC6DE96094}" dt="2024-04-26T13:53:30.231" v="1508" actId="47"/>
        <pc:sldMkLst>
          <pc:docMk/>
          <pc:sldMk cId="3604652618" sldId="978"/>
        </pc:sldMkLst>
      </pc:sldChg>
      <pc:sldChg chg="add del">
        <pc:chgData name="FoustB" userId="036fd538-e6a0-4478-b832-b99ce6775b9a" providerId="ADAL" clId="{4BEEC45B-F94B-4A4B-85FC-14AC6DE96094}" dt="2024-04-26T13:54:12.583" v="1514" actId="47"/>
        <pc:sldMkLst>
          <pc:docMk/>
          <pc:sldMk cId="439307016" sldId="979"/>
        </pc:sldMkLst>
      </pc:sldChg>
      <pc:sldChg chg="add del">
        <pc:chgData name="FoustB" userId="036fd538-e6a0-4478-b832-b99ce6775b9a" providerId="ADAL" clId="{4BEEC45B-F94B-4A4B-85FC-14AC6DE96094}" dt="2024-04-26T13:54:48.151" v="1520" actId="47"/>
        <pc:sldMkLst>
          <pc:docMk/>
          <pc:sldMk cId="790827975" sldId="980"/>
        </pc:sldMkLst>
      </pc:sldChg>
      <pc:sldChg chg="add del">
        <pc:chgData name="FoustB" userId="036fd538-e6a0-4478-b832-b99ce6775b9a" providerId="ADAL" clId="{4BEEC45B-F94B-4A4B-85FC-14AC6DE96094}" dt="2024-04-26T13:55:23.977" v="1525" actId="47"/>
        <pc:sldMkLst>
          <pc:docMk/>
          <pc:sldMk cId="599241330" sldId="981"/>
        </pc:sldMkLst>
      </pc:sldChg>
      <pc:sldChg chg="del">
        <pc:chgData name="FoustB" userId="036fd538-e6a0-4478-b832-b99ce6775b9a" providerId="ADAL" clId="{4BEEC45B-F94B-4A4B-85FC-14AC6DE96094}" dt="2024-04-26T15:02:53.187" v="3250" actId="47"/>
        <pc:sldMkLst>
          <pc:docMk/>
          <pc:sldMk cId="1611087119" sldId="7795"/>
        </pc:sldMkLst>
      </pc:sldChg>
      <pc:sldChg chg="modSp mod">
        <pc:chgData name="FoustB" userId="036fd538-e6a0-4478-b832-b99ce6775b9a" providerId="ADAL" clId="{4BEEC45B-F94B-4A4B-85FC-14AC6DE96094}" dt="2024-04-25T17:43:22.565" v="32" actId="14100"/>
        <pc:sldMkLst>
          <pc:docMk/>
          <pc:sldMk cId="2310838955" sldId="7864"/>
        </pc:sldMkLst>
        <pc:spChg chg="mod">
          <ac:chgData name="FoustB" userId="036fd538-e6a0-4478-b832-b99ce6775b9a" providerId="ADAL" clId="{4BEEC45B-F94B-4A4B-85FC-14AC6DE96094}" dt="2024-04-25T17:43:22.565" v="32" actId="14100"/>
          <ac:spMkLst>
            <pc:docMk/>
            <pc:sldMk cId="2310838955" sldId="7864"/>
            <ac:spMk id="5" creationId="{6DA0A459-0BF5-3040-8E85-07296A3F0425}"/>
          </ac:spMkLst>
        </pc:spChg>
      </pc:sldChg>
      <pc:sldChg chg="del">
        <pc:chgData name="FoustB" userId="036fd538-e6a0-4478-b832-b99ce6775b9a" providerId="ADAL" clId="{4BEEC45B-F94B-4A4B-85FC-14AC6DE96094}" dt="2024-04-26T15:02:53.915" v="3251" actId="47"/>
        <pc:sldMkLst>
          <pc:docMk/>
          <pc:sldMk cId="1295763472" sldId="7865"/>
        </pc:sldMkLst>
      </pc:sldChg>
      <pc:sldChg chg="del">
        <pc:chgData name="FoustB" userId="036fd538-e6a0-4478-b832-b99ce6775b9a" providerId="ADAL" clId="{4BEEC45B-F94B-4A4B-85FC-14AC6DE96094}" dt="2024-04-26T15:02:54.131" v="3252" actId="47"/>
        <pc:sldMkLst>
          <pc:docMk/>
          <pc:sldMk cId="2582616912" sldId="7866"/>
        </pc:sldMkLst>
      </pc:sldChg>
      <pc:sldChg chg="addSp delSp modSp mod ord modAnim">
        <pc:chgData name="FoustB" userId="036fd538-e6a0-4478-b832-b99ce6775b9a" providerId="ADAL" clId="{4BEEC45B-F94B-4A4B-85FC-14AC6DE96094}" dt="2024-04-25T17:53:58.124" v="125" actId="1076"/>
        <pc:sldMkLst>
          <pc:docMk/>
          <pc:sldMk cId="3818389947" sldId="7867"/>
        </pc:sldMkLst>
        <pc:spChg chg="del">
          <ac:chgData name="FoustB" userId="036fd538-e6a0-4478-b832-b99ce6775b9a" providerId="ADAL" clId="{4BEEC45B-F94B-4A4B-85FC-14AC6DE96094}" dt="2024-04-25T17:50:29.248" v="44" actId="478"/>
          <ac:spMkLst>
            <pc:docMk/>
            <pc:sldMk cId="3818389947" sldId="7867"/>
            <ac:spMk id="2" creationId="{53C47342-D125-FADE-1B50-7C65FE0BB699}"/>
          </ac:spMkLst>
        </pc:spChg>
        <pc:spChg chg="add del mod">
          <ac:chgData name="FoustB" userId="036fd538-e6a0-4478-b832-b99ce6775b9a" providerId="ADAL" clId="{4BEEC45B-F94B-4A4B-85FC-14AC6DE96094}" dt="2024-04-25T17:50:31.012" v="45" actId="478"/>
          <ac:spMkLst>
            <pc:docMk/>
            <pc:sldMk cId="3818389947" sldId="7867"/>
            <ac:spMk id="4" creationId="{19EADD89-DBA7-5074-F4C2-4C4C09A633E9}"/>
          </ac:spMkLst>
        </pc:spChg>
        <pc:spChg chg="mod">
          <ac:chgData name="FoustB" userId="036fd538-e6a0-4478-b832-b99ce6775b9a" providerId="ADAL" clId="{4BEEC45B-F94B-4A4B-85FC-14AC6DE96094}" dt="2024-04-25T17:51:30.807" v="46" actId="1076"/>
          <ac:spMkLst>
            <pc:docMk/>
            <pc:sldMk cId="3818389947" sldId="7867"/>
            <ac:spMk id="6" creationId="{A96DC51C-A109-A1D6-A767-487D7297A1DA}"/>
          </ac:spMkLst>
        </pc:spChg>
        <pc:spChg chg="add mod">
          <ac:chgData name="FoustB" userId="036fd538-e6a0-4478-b832-b99ce6775b9a" providerId="ADAL" clId="{4BEEC45B-F94B-4A4B-85FC-14AC6DE96094}" dt="2024-04-25T17:53:58.124" v="125" actId="1076"/>
          <ac:spMkLst>
            <pc:docMk/>
            <pc:sldMk cId="3818389947" sldId="7867"/>
            <ac:spMk id="7" creationId="{1CEAABF7-1BE7-BC60-4471-AA7B975A6905}"/>
          </ac:spMkLst>
        </pc:spChg>
        <pc:picChg chg="add mod">
          <ac:chgData name="FoustB" userId="036fd538-e6a0-4478-b832-b99ce6775b9a" providerId="ADAL" clId="{4BEEC45B-F94B-4A4B-85FC-14AC6DE96094}" dt="2024-04-25T17:53:44.583" v="120" actId="1076"/>
          <ac:picMkLst>
            <pc:docMk/>
            <pc:sldMk cId="3818389947" sldId="7867"/>
            <ac:picMk id="5" creationId="{DE114B8A-EE43-2E43-7411-408AC3690C41}"/>
          </ac:picMkLst>
        </pc:picChg>
      </pc:sldChg>
      <pc:sldChg chg="del">
        <pc:chgData name="FoustB" userId="036fd538-e6a0-4478-b832-b99ce6775b9a" providerId="ADAL" clId="{4BEEC45B-F94B-4A4B-85FC-14AC6DE96094}" dt="2024-04-26T15:02:54.353" v="3253" actId="47"/>
        <pc:sldMkLst>
          <pc:docMk/>
          <pc:sldMk cId="2489017256" sldId="7868"/>
        </pc:sldMkLst>
      </pc:sldChg>
      <pc:sldChg chg="del">
        <pc:chgData name="FoustB" userId="036fd538-e6a0-4478-b832-b99ce6775b9a" providerId="ADAL" clId="{4BEEC45B-F94B-4A4B-85FC-14AC6DE96094}" dt="2024-04-26T15:02:54.560" v="3254" actId="47"/>
        <pc:sldMkLst>
          <pc:docMk/>
          <pc:sldMk cId="799311250" sldId="7869"/>
        </pc:sldMkLst>
      </pc:sldChg>
      <pc:sldChg chg="del">
        <pc:chgData name="FoustB" userId="036fd538-e6a0-4478-b832-b99ce6775b9a" providerId="ADAL" clId="{4BEEC45B-F94B-4A4B-85FC-14AC6DE96094}" dt="2024-04-26T15:03:04.709" v="3291" actId="47"/>
        <pc:sldMkLst>
          <pc:docMk/>
          <pc:sldMk cId="820841275" sldId="7871"/>
        </pc:sldMkLst>
      </pc:sldChg>
      <pc:sldChg chg="del">
        <pc:chgData name="FoustB" userId="036fd538-e6a0-4478-b832-b99ce6775b9a" providerId="ADAL" clId="{4BEEC45B-F94B-4A4B-85FC-14AC6DE96094}" dt="2024-04-26T15:02:54.788" v="3255" actId="47"/>
        <pc:sldMkLst>
          <pc:docMk/>
          <pc:sldMk cId="2067616894" sldId="7873"/>
        </pc:sldMkLst>
      </pc:sldChg>
      <pc:sldChg chg="del">
        <pc:chgData name="FoustB" userId="036fd538-e6a0-4478-b832-b99ce6775b9a" providerId="ADAL" clId="{4BEEC45B-F94B-4A4B-85FC-14AC6DE96094}" dt="2024-04-26T15:03:31.404" v="3305" actId="47"/>
        <pc:sldMkLst>
          <pc:docMk/>
          <pc:sldMk cId="2502508579" sldId="7874"/>
        </pc:sldMkLst>
      </pc:sldChg>
      <pc:sldChg chg="del">
        <pc:chgData name="FoustB" userId="036fd538-e6a0-4478-b832-b99ce6775b9a" providerId="ADAL" clId="{4BEEC45B-F94B-4A4B-85FC-14AC6DE96094}" dt="2024-04-26T15:02:54.985" v="3256" actId="47"/>
        <pc:sldMkLst>
          <pc:docMk/>
          <pc:sldMk cId="2832539511" sldId="7875"/>
        </pc:sldMkLst>
      </pc:sldChg>
      <pc:sldChg chg="del">
        <pc:chgData name="FoustB" userId="036fd538-e6a0-4478-b832-b99ce6775b9a" providerId="ADAL" clId="{4BEEC45B-F94B-4A4B-85FC-14AC6DE96094}" dt="2024-04-26T15:02:55.185" v="3257" actId="47"/>
        <pc:sldMkLst>
          <pc:docMk/>
          <pc:sldMk cId="569366921" sldId="7876"/>
        </pc:sldMkLst>
      </pc:sldChg>
      <pc:sldChg chg="del">
        <pc:chgData name="FoustB" userId="036fd538-e6a0-4478-b832-b99ce6775b9a" providerId="ADAL" clId="{4BEEC45B-F94B-4A4B-85FC-14AC6DE96094}" dt="2024-04-26T15:02:55.402" v="3258" actId="47"/>
        <pc:sldMkLst>
          <pc:docMk/>
          <pc:sldMk cId="3686848980" sldId="7877"/>
        </pc:sldMkLst>
      </pc:sldChg>
      <pc:sldChg chg="del">
        <pc:chgData name="FoustB" userId="036fd538-e6a0-4478-b832-b99ce6775b9a" providerId="ADAL" clId="{4BEEC45B-F94B-4A4B-85FC-14AC6DE96094}" dt="2024-04-26T15:02:55.602" v="3259" actId="47"/>
        <pc:sldMkLst>
          <pc:docMk/>
          <pc:sldMk cId="2264886483" sldId="7878"/>
        </pc:sldMkLst>
      </pc:sldChg>
      <pc:sldChg chg="del">
        <pc:chgData name="FoustB" userId="036fd538-e6a0-4478-b832-b99ce6775b9a" providerId="ADAL" clId="{4BEEC45B-F94B-4A4B-85FC-14AC6DE96094}" dt="2024-04-26T15:02:55.812" v="3260" actId="47"/>
        <pc:sldMkLst>
          <pc:docMk/>
          <pc:sldMk cId="2567877887" sldId="7880"/>
        </pc:sldMkLst>
      </pc:sldChg>
      <pc:sldChg chg="del">
        <pc:chgData name="FoustB" userId="036fd538-e6a0-4478-b832-b99ce6775b9a" providerId="ADAL" clId="{4BEEC45B-F94B-4A4B-85FC-14AC6DE96094}" dt="2024-04-26T15:02:56.019" v="3261" actId="47"/>
        <pc:sldMkLst>
          <pc:docMk/>
          <pc:sldMk cId="4048717297" sldId="7881"/>
        </pc:sldMkLst>
      </pc:sldChg>
      <pc:sldChg chg="del">
        <pc:chgData name="FoustB" userId="036fd538-e6a0-4478-b832-b99ce6775b9a" providerId="ADAL" clId="{4BEEC45B-F94B-4A4B-85FC-14AC6DE96094}" dt="2024-04-26T15:02:56.242" v="3262" actId="47"/>
        <pc:sldMkLst>
          <pc:docMk/>
          <pc:sldMk cId="4023148716" sldId="7882"/>
        </pc:sldMkLst>
      </pc:sldChg>
      <pc:sldChg chg="del">
        <pc:chgData name="FoustB" userId="036fd538-e6a0-4478-b832-b99ce6775b9a" providerId="ADAL" clId="{4BEEC45B-F94B-4A4B-85FC-14AC6DE96094}" dt="2024-04-26T15:02:56.473" v="3263" actId="47"/>
        <pc:sldMkLst>
          <pc:docMk/>
          <pc:sldMk cId="189177048" sldId="7883"/>
        </pc:sldMkLst>
      </pc:sldChg>
      <pc:sldChg chg="del">
        <pc:chgData name="FoustB" userId="036fd538-e6a0-4478-b832-b99ce6775b9a" providerId="ADAL" clId="{4BEEC45B-F94B-4A4B-85FC-14AC6DE96094}" dt="2024-04-26T15:02:56.863" v="3265" actId="47"/>
        <pc:sldMkLst>
          <pc:docMk/>
          <pc:sldMk cId="2317075327" sldId="7885"/>
        </pc:sldMkLst>
      </pc:sldChg>
      <pc:sldChg chg="del">
        <pc:chgData name="FoustB" userId="036fd538-e6a0-4478-b832-b99ce6775b9a" providerId="ADAL" clId="{4BEEC45B-F94B-4A4B-85FC-14AC6DE96094}" dt="2024-04-26T15:02:56.652" v="3264" actId="47"/>
        <pc:sldMkLst>
          <pc:docMk/>
          <pc:sldMk cId="19007808" sldId="7886"/>
        </pc:sldMkLst>
      </pc:sldChg>
      <pc:sldChg chg="del">
        <pc:chgData name="FoustB" userId="036fd538-e6a0-4478-b832-b99ce6775b9a" providerId="ADAL" clId="{4BEEC45B-F94B-4A4B-85FC-14AC6DE96094}" dt="2024-04-26T15:02:57.260" v="3267" actId="47"/>
        <pc:sldMkLst>
          <pc:docMk/>
          <pc:sldMk cId="1159893852" sldId="7887"/>
        </pc:sldMkLst>
      </pc:sldChg>
      <pc:sldChg chg="del">
        <pc:chgData name="FoustB" userId="036fd538-e6a0-4478-b832-b99ce6775b9a" providerId="ADAL" clId="{4BEEC45B-F94B-4A4B-85FC-14AC6DE96094}" dt="2024-04-26T15:02:57.473" v="3268" actId="47"/>
        <pc:sldMkLst>
          <pc:docMk/>
          <pc:sldMk cId="66687494" sldId="7888"/>
        </pc:sldMkLst>
      </pc:sldChg>
      <pc:sldChg chg="del">
        <pc:chgData name="FoustB" userId="036fd538-e6a0-4478-b832-b99ce6775b9a" providerId="ADAL" clId="{4BEEC45B-F94B-4A4B-85FC-14AC6DE96094}" dt="2024-04-26T15:02:57.691" v="3269" actId="47"/>
        <pc:sldMkLst>
          <pc:docMk/>
          <pc:sldMk cId="375085560" sldId="7889"/>
        </pc:sldMkLst>
      </pc:sldChg>
      <pc:sldChg chg="del">
        <pc:chgData name="FoustB" userId="036fd538-e6a0-4478-b832-b99ce6775b9a" providerId="ADAL" clId="{4BEEC45B-F94B-4A4B-85FC-14AC6DE96094}" dt="2024-04-26T15:02:57.895" v="3270" actId="47"/>
        <pc:sldMkLst>
          <pc:docMk/>
          <pc:sldMk cId="3454875500" sldId="7890"/>
        </pc:sldMkLst>
      </pc:sldChg>
      <pc:sldChg chg="del">
        <pc:chgData name="FoustB" userId="036fd538-e6a0-4478-b832-b99ce6775b9a" providerId="ADAL" clId="{4BEEC45B-F94B-4A4B-85FC-14AC6DE96094}" dt="2024-04-26T15:02:58.115" v="3271" actId="47"/>
        <pc:sldMkLst>
          <pc:docMk/>
          <pc:sldMk cId="2055548144" sldId="7891"/>
        </pc:sldMkLst>
      </pc:sldChg>
      <pc:sldChg chg="del">
        <pc:chgData name="FoustB" userId="036fd538-e6a0-4478-b832-b99ce6775b9a" providerId="ADAL" clId="{4BEEC45B-F94B-4A4B-85FC-14AC6DE96094}" dt="2024-04-26T15:02:58.321" v="3272" actId="47"/>
        <pc:sldMkLst>
          <pc:docMk/>
          <pc:sldMk cId="611347176" sldId="7894"/>
        </pc:sldMkLst>
      </pc:sldChg>
      <pc:sldChg chg="del">
        <pc:chgData name="FoustB" userId="036fd538-e6a0-4478-b832-b99ce6775b9a" providerId="ADAL" clId="{4BEEC45B-F94B-4A4B-85FC-14AC6DE96094}" dt="2024-04-26T15:02:58.528" v="3273" actId="47"/>
        <pc:sldMkLst>
          <pc:docMk/>
          <pc:sldMk cId="1441862826" sldId="7895"/>
        </pc:sldMkLst>
      </pc:sldChg>
      <pc:sldChg chg="del">
        <pc:chgData name="FoustB" userId="036fd538-e6a0-4478-b832-b99ce6775b9a" providerId="ADAL" clId="{4BEEC45B-F94B-4A4B-85FC-14AC6DE96094}" dt="2024-04-26T15:02:59.048" v="3274" actId="47"/>
        <pc:sldMkLst>
          <pc:docMk/>
          <pc:sldMk cId="4188374653" sldId="7896"/>
        </pc:sldMkLst>
      </pc:sldChg>
      <pc:sldChg chg="del">
        <pc:chgData name="FoustB" userId="036fd538-e6a0-4478-b832-b99ce6775b9a" providerId="ADAL" clId="{4BEEC45B-F94B-4A4B-85FC-14AC6DE96094}" dt="2024-04-26T15:02:59.310" v="3275" actId="47"/>
        <pc:sldMkLst>
          <pc:docMk/>
          <pc:sldMk cId="2634794855" sldId="7897"/>
        </pc:sldMkLst>
      </pc:sldChg>
      <pc:sldChg chg="del">
        <pc:chgData name="FoustB" userId="036fd538-e6a0-4478-b832-b99ce6775b9a" providerId="ADAL" clId="{4BEEC45B-F94B-4A4B-85FC-14AC6DE96094}" dt="2024-04-26T15:02:59.549" v="3276" actId="47"/>
        <pc:sldMkLst>
          <pc:docMk/>
          <pc:sldMk cId="3853468597" sldId="7898"/>
        </pc:sldMkLst>
      </pc:sldChg>
      <pc:sldChg chg="del">
        <pc:chgData name="FoustB" userId="036fd538-e6a0-4478-b832-b99ce6775b9a" providerId="ADAL" clId="{4BEEC45B-F94B-4A4B-85FC-14AC6DE96094}" dt="2024-04-26T15:03:00.745" v="3280" actId="47"/>
        <pc:sldMkLst>
          <pc:docMk/>
          <pc:sldMk cId="2294958850" sldId="7899"/>
        </pc:sldMkLst>
      </pc:sldChg>
      <pc:sldChg chg="del">
        <pc:chgData name="FoustB" userId="036fd538-e6a0-4478-b832-b99ce6775b9a" providerId="ADAL" clId="{4BEEC45B-F94B-4A4B-85FC-14AC6DE96094}" dt="2024-04-26T15:03:00.097" v="3278" actId="47"/>
        <pc:sldMkLst>
          <pc:docMk/>
          <pc:sldMk cId="3809201673" sldId="7900"/>
        </pc:sldMkLst>
      </pc:sldChg>
      <pc:sldChg chg="del">
        <pc:chgData name="FoustB" userId="036fd538-e6a0-4478-b832-b99ce6775b9a" providerId="ADAL" clId="{4BEEC45B-F94B-4A4B-85FC-14AC6DE96094}" dt="2024-04-26T15:03:00.282" v="3279" actId="47"/>
        <pc:sldMkLst>
          <pc:docMk/>
          <pc:sldMk cId="1403697949" sldId="7901"/>
        </pc:sldMkLst>
      </pc:sldChg>
      <pc:sldChg chg="del">
        <pc:chgData name="FoustB" userId="036fd538-e6a0-4478-b832-b99ce6775b9a" providerId="ADAL" clId="{4BEEC45B-F94B-4A4B-85FC-14AC6DE96094}" dt="2024-04-26T15:02:59.850" v="3277" actId="47"/>
        <pc:sldMkLst>
          <pc:docMk/>
          <pc:sldMk cId="1393174841" sldId="7902"/>
        </pc:sldMkLst>
      </pc:sldChg>
      <pc:sldChg chg="del">
        <pc:chgData name="FoustB" userId="036fd538-e6a0-4478-b832-b99ce6775b9a" providerId="ADAL" clId="{4BEEC45B-F94B-4A4B-85FC-14AC6DE96094}" dt="2024-04-26T15:03:00.983" v="3281" actId="47"/>
        <pc:sldMkLst>
          <pc:docMk/>
          <pc:sldMk cId="3862621195" sldId="7903"/>
        </pc:sldMkLst>
      </pc:sldChg>
      <pc:sldChg chg="del">
        <pc:chgData name="FoustB" userId="036fd538-e6a0-4478-b832-b99ce6775b9a" providerId="ADAL" clId="{4BEEC45B-F94B-4A4B-85FC-14AC6DE96094}" dt="2024-04-26T15:03:01.370" v="3282" actId="47"/>
        <pc:sldMkLst>
          <pc:docMk/>
          <pc:sldMk cId="265408396" sldId="7904"/>
        </pc:sldMkLst>
      </pc:sldChg>
      <pc:sldChg chg="del">
        <pc:chgData name="FoustB" userId="036fd538-e6a0-4478-b832-b99ce6775b9a" providerId="ADAL" clId="{4BEEC45B-F94B-4A4B-85FC-14AC6DE96094}" dt="2024-04-26T15:03:01.715" v="3283" actId="47"/>
        <pc:sldMkLst>
          <pc:docMk/>
          <pc:sldMk cId="3520470376" sldId="7906"/>
        </pc:sldMkLst>
      </pc:sldChg>
      <pc:sldChg chg="del">
        <pc:chgData name="FoustB" userId="036fd538-e6a0-4478-b832-b99ce6775b9a" providerId="ADAL" clId="{4BEEC45B-F94B-4A4B-85FC-14AC6DE96094}" dt="2024-04-26T15:03:02.015" v="3284" actId="47"/>
        <pc:sldMkLst>
          <pc:docMk/>
          <pc:sldMk cId="1740964192" sldId="7907"/>
        </pc:sldMkLst>
      </pc:sldChg>
      <pc:sldChg chg="del">
        <pc:chgData name="FoustB" userId="036fd538-e6a0-4478-b832-b99ce6775b9a" providerId="ADAL" clId="{4BEEC45B-F94B-4A4B-85FC-14AC6DE96094}" dt="2024-04-26T15:03:02.316" v="3285" actId="47"/>
        <pc:sldMkLst>
          <pc:docMk/>
          <pc:sldMk cId="794006356" sldId="7908"/>
        </pc:sldMkLst>
      </pc:sldChg>
      <pc:sldChg chg="del">
        <pc:chgData name="FoustB" userId="036fd538-e6a0-4478-b832-b99ce6775b9a" providerId="ADAL" clId="{4BEEC45B-F94B-4A4B-85FC-14AC6DE96094}" dt="2024-04-26T15:03:02.601" v="3286" actId="47"/>
        <pc:sldMkLst>
          <pc:docMk/>
          <pc:sldMk cId="1373271278" sldId="7909"/>
        </pc:sldMkLst>
      </pc:sldChg>
      <pc:sldChg chg="del">
        <pc:chgData name="FoustB" userId="036fd538-e6a0-4478-b832-b99ce6775b9a" providerId="ADAL" clId="{4BEEC45B-F94B-4A4B-85FC-14AC6DE96094}" dt="2024-04-26T15:03:02.970" v="3287" actId="47"/>
        <pc:sldMkLst>
          <pc:docMk/>
          <pc:sldMk cId="1150520928" sldId="7910"/>
        </pc:sldMkLst>
      </pc:sldChg>
      <pc:sldChg chg="del">
        <pc:chgData name="FoustB" userId="036fd538-e6a0-4478-b832-b99ce6775b9a" providerId="ADAL" clId="{4BEEC45B-F94B-4A4B-85FC-14AC6DE96094}" dt="2024-04-26T15:03:03.270" v="3288" actId="47"/>
        <pc:sldMkLst>
          <pc:docMk/>
          <pc:sldMk cId="2289428875" sldId="7912"/>
        </pc:sldMkLst>
      </pc:sldChg>
      <pc:sldChg chg="del">
        <pc:chgData name="FoustB" userId="036fd538-e6a0-4478-b832-b99ce6775b9a" providerId="ADAL" clId="{4BEEC45B-F94B-4A4B-85FC-14AC6DE96094}" dt="2024-04-26T15:03:03.739" v="3289" actId="47"/>
        <pc:sldMkLst>
          <pc:docMk/>
          <pc:sldMk cId="416692380" sldId="7913"/>
        </pc:sldMkLst>
      </pc:sldChg>
      <pc:sldChg chg="del">
        <pc:chgData name="FoustB" userId="036fd538-e6a0-4478-b832-b99ce6775b9a" providerId="ADAL" clId="{4BEEC45B-F94B-4A4B-85FC-14AC6DE96094}" dt="2024-04-26T15:03:04.241" v="3290" actId="47"/>
        <pc:sldMkLst>
          <pc:docMk/>
          <pc:sldMk cId="1191936896" sldId="7915"/>
        </pc:sldMkLst>
      </pc:sldChg>
      <pc:sldChg chg="del">
        <pc:chgData name="FoustB" userId="036fd538-e6a0-4478-b832-b99ce6775b9a" providerId="ADAL" clId="{4BEEC45B-F94B-4A4B-85FC-14AC6DE96094}" dt="2024-04-26T15:03:05.134" v="3292" actId="47"/>
        <pc:sldMkLst>
          <pc:docMk/>
          <pc:sldMk cId="461324818" sldId="7916"/>
        </pc:sldMkLst>
      </pc:sldChg>
      <pc:sldChg chg="del">
        <pc:chgData name="FoustB" userId="036fd538-e6a0-4478-b832-b99ce6775b9a" providerId="ADAL" clId="{4BEEC45B-F94B-4A4B-85FC-14AC6DE96094}" dt="2024-04-26T15:03:05.562" v="3293" actId="47"/>
        <pc:sldMkLst>
          <pc:docMk/>
          <pc:sldMk cId="2360646455" sldId="7917"/>
        </pc:sldMkLst>
      </pc:sldChg>
      <pc:sldChg chg="del">
        <pc:chgData name="FoustB" userId="036fd538-e6a0-4478-b832-b99ce6775b9a" providerId="ADAL" clId="{4BEEC45B-F94B-4A4B-85FC-14AC6DE96094}" dt="2024-04-26T15:03:05.967" v="3294" actId="47"/>
        <pc:sldMkLst>
          <pc:docMk/>
          <pc:sldMk cId="877149105" sldId="7918"/>
        </pc:sldMkLst>
      </pc:sldChg>
      <pc:sldChg chg="del">
        <pc:chgData name="FoustB" userId="036fd538-e6a0-4478-b832-b99ce6775b9a" providerId="ADAL" clId="{4BEEC45B-F94B-4A4B-85FC-14AC6DE96094}" dt="2024-04-26T15:03:06.394" v="3295" actId="47"/>
        <pc:sldMkLst>
          <pc:docMk/>
          <pc:sldMk cId="346571657" sldId="7919"/>
        </pc:sldMkLst>
      </pc:sldChg>
      <pc:sldChg chg="del">
        <pc:chgData name="FoustB" userId="036fd538-e6a0-4478-b832-b99ce6775b9a" providerId="ADAL" clId="{4BEEC45B-F94B-4A4B-85FC-14AC6DE96094}" dt="2024-04-26T15:03:06.724" v="3296" actId="47"/>
        <pc:sldMkLst>
          <pc:docMk/>
          <pc:sldMk cId="1560933875" sldId="7920"/>
        </pc:sldMkLst>
      </pc:sldChg>
      <pc:sldChg chg="del">
        <pc:chgData name="FoustB" userId="036fd538-e6a0-4478-b832-b99ce6775b9a" providerId="ADAL" clId="{4BEEC45B-F94B-4A4B-85FC-14AC6DE96094}" dt="2024-04-26T15:03:07.162" v="3297" actId="47"/>
        <pc:sldMkLst>
          <pc:docMk/>
          <pc:sldMk cId="3439304107" sldId="7921"/>
        </pc:sldMkLst>
      </pc:sldChg>
      <pc:sldChg chg="del">
        <pc:chgData name="FoustB" userId="036fd538-e6a0-4478-b832-b99ce6775b9a" providerId="ADAL" clId="{4BEEC45B-F94B-4A4B-85FC-14AC6DE96094}" dt="2024-04-26T15:03:32.138" v="3306" actId="47"/>
        <pc:sldMkLst>
          <pc:docMk/>
          <pc:sldMk cId="1963456828" sldId="7922"/>
        </pc:sldMkLst>
      </pc:sldChg>
      <pc:sldChg chg="del">
        <pc:chgData name="FoustB" userId="036fd538-e6a0-4478-b832-b99ce6775b9a" providerId="ADAL" clId="{4BEEC45B-F94B-4A4B-85FC-14AC6DE96094}" dt="2024-04-26T15:03:08.106" v="3299" actId="47"/>
        <pc:sldMkLst>
          <pc:docMk/>
          <pc:sldMk cId="2826899224" sldId="7923"/>
        </pc:sldMkLst>
      </pc:sldChg>
      <pc:sldChg chg="del">
        <pc:chgData name="FoustB" userId="036fd538-e6a0-4478-b832-b99ce6775b9a" providerId="ADAL" clId="{4BEEC45B-F94B-4A4B-85FC-14AC6DE96094}" dt="2024-04-26T15:03:32.493" v="3307" actId="47"/>
        <pc:sldMkLst>
          <pc:docMk/>
          <pc:sldMk cId="2334020024" sldId="7924"/>
        </pc:sldMkLst>
      </pc:sldChg>
      <pc:sldChg chg="del">
        <pc:chgData name="FoustB" userId="036fd538-e6a0-4478-b832-b99ce6775b9a" providerId="ADAL" clId="{4BEEC45B-F94B-4A4B-85FC-14AC6DE96094}" dt="2024-04-26T15:03:07.659" v="3298" actId="47"/>
        <pc:sldMkLst>
          <pc:docMk/>
          <pc:sldMk cId="332334516" sldId="7925"/>
        </pc:sldMkLst>
      </pc:sldChg>
      <pc:sldChg chg="del">
        <pc:chgData name="FoustB" userId="036fd538-e6a0-4478-b832-b99ce6775b9a" providerId="ADAL" clId="{4BEEC45B-F94B-4A4B-85FC-14AC6DE96094}" dt="2024-04-26T15:03:09.255" v="3301" actId="47"/>
        <pc:sldMkLst>
          <pc:docMk/>
          <pc:sldMk cId="2475623826" sldId="7926"/>
        </pc:sldMkLst>
      </pc:sldChg>
      <pc:sldChg chg="modAnim">
        <pc:chgData name="FoustB" userId="036fd538-e6a0-4478-b832-b99ce6775b9a" providerId="ADAL" clId="{4BEEC45B-F94B-4A4B-85FC-14AC6DE96094}" dt="2024-04-26T15:03:24.627" v="3304"/>
        <pc:sldMkLst>
          <pc:docMk/>
          <pc:sldMk cId="3366956662" sldId="7927"/>
        </pc:sldMkLst>
      </pc:sldChg>
      <pc:sldChg chg="del">
        <pc:chgData name="FoustB" userId="036fd538-e6a0-4478-b832-b99ce6775b9a" providerId="ADAL" clId="{4BEEC45B-F94B-4A4B-85FC-14AC6DE96094}" dt="2024-04-26T15:02:57.075" v="3266" actId="47"/>
        <pc:sldMkLst>
          <pc:docMk/>
          <pc:sldMk cId="3106135230" sldId="7928"/>
        </pc:sldMkLst>
      </pc:sldChg>
      <pc:sldChg chg="del">
        <pc:chgData name="FoustB" userId="036fd538-e6a0-4478-b832-b99ce6775b9a" providerId="ADAL" clId="{4BEEC45B-F94B-4A4B-85FC-14AC6DE96094}" dt="2024-04-26T15:03:08.823" v="3300" actId="47"/>
        <pc:sldMkLst>
          <pc:docMk/>
          <pc:sldMk cId="3783498758" sldId="7929"/>
        </pc:sldMkLst>
      </pc:sldChg>
      <pc:sldChg chg="addSp modSp new del">
        <pc:chgData name="FoustB" userId="036fd538-e6a0-4478-b832-b99ce6775b9a" providerId="ADAL" clId="{4BEEC45B-F94B-4A4B-85FC-14AC6DE96094}" dt="2024-04-26T15:02:51.482" v="3246" actId="47"/>
        <pc:sldMkLst>
          <pc:docMk/>
          <pc:sldMk cId="3595879917" sldId="7930"/>
        </pc:sldMkLst>
        <pc:picChg chg="add mod">
          <ac:chgData name="FoustB" userId="036fd538-e6a0-4478-b832-b99ce6775b9a" providerId="ADAL" clId="{4BEEC45B-F94B-4A4B-85FC-14AC6DE96094}" dt="2024-04-24T20:19:27.595" v="12" actId="1038"/>
          <ac:picMkLst>
            <pc:docMk/>
            <pc:sldMk cId="3595879917" sldId="7930"/>
            <ac:picMk id="1026" creationId="{F4C5DEC8-9BA2-1369-01A7-B0924852E0E0}"/>
          </ac:picMkLst>
        </pc:picChg>
      </pc:sldChg>
      <pc:sldChg chg="addSp new del">
        <pc:chgData name="FoustB" userId="036fd538-e6a0-4478-b832-b99ce6775b9a" providerId="ADAL" clId="{4BEEC45B-F94B-4A4B-85FC-14AC6DE96094}" dt="2024-04-26T15:02:51.966" v="3247" actId="47"/>
        <pc:sldMkLst>
          <pc:docMk/>
          <pc:sldMk cId="1878563473" sldId="7931"/>
        </pc:sldMkLst>
        <pc:picChg chg="add">
          <ac:chgData name="FoustB" userId="036fd538-e6a0-4478-b832-b99ce6775b9a" providerId="ADAL" clId="{4BEEC45B-F94B-4A4B-85FC-14AC6DE96094}" dt="2024-04-24T20:21:09.766" v="13"/>
          <ac:picMkLst>
            <pc:docMk/>
            <pc:sldMk cId="1878563473" sldId="7931"/>
            <ac:picMk id="2050" creationId="{9F9A6340-01CA-1551-53A4-58368DCBD132}"/>
          </ac:picMkLst>
        </pc:picChg>
      </pc:sldChg>
      <pc:sldChg chg="addSp modSp new del">
        <pc:chgData name="FoustB" userId="036fd538-e6a0-4478-b832-b99ce6775b9a" providerId="ADAL" clId="{4BEEC45B-F94B-4A4B-85FC-14AC6DE96094}" dt="2024-04-26T15:02:52.392" v="3248" actId="47"/>
        <pc:sldMkLst>
          <pc:docMk/>
          <pc:sldMk cId="920324114" sldId="7932"/>
        </pc:sldMkLst>
        <pc:picChg chg="add mod">
          <ac:chgData name="FoustB" userId="036fd538-e6a0-4478-b832-b99ce6775b9a" providerId="ADAL" clId="{4BEEC45B-F94B-4A4B-85FC-14AC6DE96094}" dt="2024-04-25T17:51:40.195" v="47" actId="1076"/>
          <ac:picMkLst>
            <pc:docMk/>
            <pc:sldMk cId="920324114" sldId="7932"/>
            <ac:picMk id="3074" creationId="{50627867-D130-CF3C-B324-2E9EBAA84D21}"/>
          </ac:picMkLst>
        </pc:picChg>
      </pc:sldChg>
      <pc:sldChg chg="addSp new del">
        <pc:chgData name="FoustB" userId="036fd538-e6a0-4478-b832-b99ce6775b9a" providerId="ADAL" clId="{4BEEC45B-F94B-4A4B-85FC-14AC6DE96094}" dt="2024-04-26T15:02:52.751" v="3249" actId="47"/>
        <pc:sldMkLst>
          <pc:docMk/>
          <pc:sldMk cId="2652595119" sldId="7933"/>
        </pc:sldMkLst>
        <pc:picChg chg="add">
          <ac:chgData name="FoustB" userId="036fd538-e6a0-4478-b832-b99ce6775b9a" providerId="ADAL" clId="{4BEEC45B-F94B-4A4B-85FC-14AC6DE96094}" dt="2024-04-24T20:24:57.715" v="16"/>
          <ac:picMkLst>
            <pc:docMk/>
            <pc:sldMk cId="2652595119" sldId="7933"/>
            <ac:picMk id="4098" creationId="{EF2E19EC-24B0-316E-E332-271AE5011729}"/>
          </ac:picMkLst>
        </pc:picChg>
      </pc:sldChg>
      <pc:sldChg chg="addSp delSp modSp add mod modAnim">
        <pc:chgData name="FoustB" userId="036fd538-e6a0-4478-b832-b99ce6775b9a" providerId="ADAL" clId="{4BEEC45B-F94B-4A4B-85FC-14AC6DE96094}" dt="2024-04-25T17:58:37.514" v="161" actId="166"/>
        <pc:sldMkLst>
          <pc:docMk/>
          <pc:sldMk cId="8494039" sldId="7934"/>
        </pc:sldMkLst>
        <pc:spChg chg="ord">
          <ac:chgData name="FoustB" userId="036fd538-e6a0-4478-b832-b99ce6775b9a" providerId="ADAL" clId="{4BEEC45B-F94B-4A4B-85FC-14AC6DE96094}" dt="2024-04-25T17:58:37.514" v="161" actId="166"/>
          <ac:spMkLst>
            <pc:docMk/>
            <pc:sldMk cId="8494039" sldId="7934"/>
            <ac:spMk id="6" creationId="{A96DC51C-A109-A1D6-A767-487D7297A1DA}"/>
          </ac:spMkLst>
        </pc:spChg>
        <pc:spChg chg="mod ord">
          <ac:chgData name="FoustB" userId="036fd538-e6a0-4478-b832-b99ce6775b9a" providerId="ADAL" clId="{4BEEC45B-F94B-4A4B-85FC-14AC6DE96094}" dt="2024-04-25T17:57:15.110" v="147" actId="14100"/>
          <ac:spMkLst>
            <pc:docMk/>
            <pc:sldMk cId="8494039" sldId="7934"/>
            <ac:spMk id="7" creationId="{1CEAABF7-1BE7-BC60-4471-AA7B975A6905}"/>
          </ac:spMkLst>
        </pc:spChg>
        <pc:picChg chg="add mod">
          <ac:chgData name="FoustB" userId="036fd538-e6a0-4478-b832-b99ce6775b9a" providerId="ADAL" clId="{4BEEC45B-F94B-4A4B-85FC-14AC6DE96094}" dt="2024-04-25T17:58:01.888" v="156" actId="14100"/>
          <ac:picMkLst>
            <pc:docMk/>
            <pc:sldMk cId="8494039" sldId="7934"/>
            <ac:picMk id="2" creationId="{3352601A-DDFD-9D7E-0C76-AA8B0CF6F708}"/>
          </ac:picMkLst>
        </pc:picChg>
        <pc:picChg chg="del">
          <ac:chgData name="FoustB" userId="036fd538-e6a0-4478-b832-b99ce6775b9a" providerId="ADAL" clId="{4BEEC45B-F94B-4A4B-85FC-14AC6DE96094}" dt="2024-04-25T17:56:32.787" v="128" actId="478"/>
          <ac:picMkLst>
            <pc:docMk/>
            <pc:sldMk cId="8494039" sldId="7934"/>
            <ac:picMk id="5" creationId="{DE114B8A-EE43-2E43-7411-408AC3690C41}"/>
          </ac:picMkLst>
        </pc:picChg>
      </pc:sldChg>
      <pc:sldChg chg="addSp delSp modSp add mod modAnim">
        <pc:chgData name="FoustB" userId="036fd538-e6a0-4478-b832-b99ce6775b9a" providerId="ADAL" clId="{4BEEC45B-F94B-4A4B-85FC-14AC6DE96094}" dt="2024-04-25T17:59:52.207" v="170"/>
        <pc:sldMkLst>
          <pc:docMk/>
          <pc:sldMk cId="1843939332" sldId="7935"/>
        </pc:sldMkLst>
        <pc:spChg chg="del">
          <ac:chgData name="FoustB" userId="036fd538-e6a0-4478-b832-b99ce6775b9a" providerId="ADAL" clId="{4BEEC45B-F94B-4A4B-85FC-14AC6DE96094}" dt="2024-04-25T17:59:27.144" v="164" actId="478"/>
          <ac:spMkLst>
            <pc:docMk/>
            <pc:sldMk cId="1843939332" sldId="7935"/>
            <ac:spMk id="7" creationId="{1CEAABF7-1BE7-BC60-4471-AA7B975A6905}"/>
          </ac:spMkLst>
        </pc:spChg>
        <pc:picChg chg="del">
          <ac:chgData name="FoustB" userId="036fd538-e6a0-4478-b832-b99ce6775b9a" providerId="ADAL" clId="{4BEEC45B-F94B-4A4B-85FC-14AC6DE96094}" dt="2024-04-25T17:59:25.075" v="163" actId="478"/>
          <ac:picMkLst>
            <pc:docMk/>
            <pc:sldMk cId="1843939332" sldId="7935"/>
            <ac:picMk id="2" creationId="{3352601A-DDFD-9D7E-0C76-AA8B0CF6F708}"/>
          </ac:picMkLst>
        </pc:picChg>
        <pc:picChg chg="add mod">
          <ac:chgData name="FoustB" userId="036fd538-e6a0-4478-b832-b99ce6775b9a" providerId="ADAL" clId="{4BEEC45B-F94B-4A4B-85FC-14AC6DE96094}" dt="2024-04-25T17:59:49.097" v="169" actId="1076"/>
          <ac:picMkLst>
            <pc:docMk/>
            <pc:sldMk cId="1843939332" sldId="7935"/>
            <ac:picMk id="3" creationId="{6E836223-2968-DC06-6F46-6730E899C477}"/>
          </ac:picMkLst>
        </pc:picChg>
      </pc:sldChg>
      <pc:sldChg chg="delSp modSp add mod modAnim">
        <pc:chgData name="FoustB" userId="036fd538-e6a0-4478-b832-b99ce6775b9a" providerId="ADAL" clId="{4BEEC45B-F94B-4A4B-85FC-14AC6DE96094}" dt="2024-04-25T18:01:35.159" v="181" actId="6549"/>
        <pc:sldMkLst>
          <pc:docMk/>
          <pc:sldMk cId="3775250903" sldId="7936"/>
        </pc:sldMkLst>
        <pc:spChg chg="mod">
          <ac:chgData name="FoustB" userId="036fd538-e6a0-4478-b832-b99ce6775b9a" providerId="ADAL" clId="{4BEEC45B-F94B-4A4B-85FC-14AC6DE96094}" dt="2024-04-25T18:01:35.159" v="181" actId="6549"/>
          <ac:spMkLst>
            <pc:docMk/>
            <pc:sldMk cId="3775250903" sldId="7936"/>
            <ac:spMk id="6" creationId="{A96DC51C-A109-A1D6-A767-487D7297A1DA}"/>
          </ac:spMkLst>
        </pc:spChg>
        <pc:picChg chg="del">
          <ac:chgData name="FoustB" userId="036fd538-e6a0-4478-b832-b99ce6775b9a" providerId="ADAL" clId="{4BEEC45B-F94B-4A4B-85FC-14AC6DE96094}" dt="2024-04-25T18:00:32.096" v="172" actId="478"/>
          <ac:picMkLst>
            <pc:docMk/>
            <pc:sldMk cId="3775250903" sldId="7936"/>
            <ac:picMk id="3" creationId="{6E836223-2968-DC06-6F46-6730E899C477}"/>
          </ac:picMkLst>
        </pc:picChg>
      </pc:sldChg>
      <pc:sldChg chg="modSp add mod">
        <pc:chgData name="FoustB" userId="036fd538-e6a0-4478-b832-b99ce6775b9a" providerId="ADAL" clId="{4BEEC45B-F94B-4A4B-85FC-14AC6DE96094}" dt="2024-04-25T18:01:51.803" v="183" actId="20577"/>
        <pc:sldMkLst>
          <pc:docMk/>
          <pc:sldMk cId="1258818561" sldId="7937"/>
        </pc:sldMkLst>
        <pc:spChg chg="mod">
          <ac:chgData name="FoustB" userId="036fd538-e6a0-4478-b832-b99ce6775b9a" providerId="ADAL" clId="{4BEEC45B-F94B-4A4B-85FC-14AC6DE96094}" dt="2024-04-25T18:01:51.803" v="183" actId="20577"/>
          <ac:spMkLst>
            <pc:docMk/>
            <pc:sldMk cId="1258818561" sldId="7937"/>
            <ac:spMk id="6" creationId="{A96DC51C-A109-A1D6-A767-487D7297A1DA}"/>
          </ac:spMkLst>
        </pc:spChg>
      </pc:sldChg>
      <pc:sldChg chg="addSp delSp modSp add mod modAnim">
        <pc:chgData name="FoustB" userId="036fd538-e6a0-4478-b832-b99ce6775b9a" providerId="ADAL" clId="{4BEEC45B-F94B-4A4B-85FC-14AC6DE96094}" dt="2024-04-26T03:40:03.786" v="255" actId="255"/>
        <pc:sldMkLst>
          <pc:docMk/>
          <pc:sldMk cId="3043235669" sldId="7938"/>
        </pc:sldMkLst>
        <pc:spChg chg="add mod">
          <ac:chgData name="FoustB" userId="036fd538-e6a0-4478-b832-b99ce6775b9a" providerId="ADAL" clId="{4BEEC45B-F94B-4A4B-85FC-14AC6DE96094}" dt="2024-04-26T03:37:21.691" v="227" actId="14100"/>
          <ac:spMkLst>
            <pc:docMk/>
            <pc:sldMk cId="3043235669" sldId="7938"/>
            <ac:spMk id="2" creationId="{F071EC6B-22D3-6FD9-060D-FEF2A93514EF}"/>
          </ac:spMkLst>
        </pc:spChg>
        <pc:spChg chg="add mod">
          <ac:chgData name="FoustB" userId="036fd538-e6a0-4478-b832-b99ce6775b9a" providerId="ADAL" clId="{4BEEC45B-F94B-4A4B-85FC-14AC6DE96094}" dt="2024-04-26T03:40:03.786" v="255" actId="255"/>
          <ac:spMkLst>
            <pc:docMk/>
            <pc:sldMk cId="3043235669" sldId="7938"/>
            <ac:spMk id="4" creationId="{81C18588-C0D8-7650-B562-E88AA83C1B0B}"/>
          </ac:spMkLst>
        </pc:spChg>
        <pc:spChg chg="del">
          <ac:chgData name="FoustB" userId="036fd538-e6a0-4478-b832-b99ce6775b9a" providerId="ADAL" clId="{4BEEC45B-F94B-4A4B-85FC-14AC6DE96094}" dt="2024-04-25T18:04:17.269" v="185" actId="478"/>
          <ac:spMkLst>
            <pc:docMk/>
            <pc:sldMk cId="3043235669" sldId="7938"/>
            <ac:spMk id="6" creationId="{A96DC51C-A109-A1D6-A767-487D7297A1DA}"/>
          </ac:spMkLst>
        </pc:spChg>
        <pc:picChg chg="mod">
          <ac:chgData name="FoustB" userId="036fd538-e6a0-4478-b832-b99ce6775b9a" providerId="ADAL" clId="{4BEEC45B-F94B-4A4B-85FC-14AC6DE96094}" dt="2024-04-25T18:04:51.010" v="215" actId="1076"/>
          <ac:picMkLst>
            <pc:docMk/>
            <pc:sldMk cId="3043235669" sldId="7938"/>
            <ac:picMk id="3" creationId="{6E836223-2968-DC06-6F46-6730E899C477}"/>
          </ac:picMkLst>
        </pc:picChg>
      </pc:sldChg>
      <pc:sldChg chg="addSp delSp modSp new mod modTransition modAnim">
        <pc:chgData name="FoustB" userId="036fd538-e6a0-4478-b832-b99ce6775b9a" providerId="ADAL" clId="{4BEEC45B-F94B-4A4B-85FC-14AC6DE96094}" dt="2024-04-26T14:35:48.411" v="2615"/>
        <pc:sldMkLst>
          <pc:docMk/>
          <pc:sldMk cId="331192048" sldId="7939"/>
        </pc:sldMkLst>
        <pc:spChg chg="del">
          <ac:chgData name="FoustB" userId="036fd538-e6a0-4478-b832-b99ce6775b9a" providerId="ADAL" clId="{4BEEC45B-F94B-4A4B-85FC-14AC6DE96094}" dt="2024-04-26T14:33:35.660" v="2452" actId="478"/>
          <ac:spMkLst>
            <pc:docMk/>
            <pc:sldMk cId="331192048" sldId="7939"/>
            <ac:spMk id="2" creationId="{B14C97F2-58D5-D1EB-1226-91DEEC6254A3}"/>
          </ac:spMkLst>
        </pc:spChg>
        <pc:spChg chg="del">
          <ac:chgData name="FoustB" userId="036fd538-e6a0-4478-b832-b99ce6775b9a" providerId="ADAL" clId="{4BEEC45B-F94B-4A4B-85FC-14AC6DE96094}" dt="2024-04-26T14:33:38.899" v="2453" actId="478"/>
          <ac:spMkLst>
            <pc:docMk/>
            <pc:sldMk cId="331192048" sldId="7939"/>
            <ac:spMk id="3" creationId="{D9DBB28E-6829-6D3B-2663-E52074D8E0F4}"/>
          </ac:spMkLst>
        </pc:spChg>
        <pc:spChg chg="add mod">
          <ac:chgData name="FoustB" userId="036fd538-e6a0-4478-b832-b99ce6775b9a" providerId="ADAL" clId="{4BEEC45B-F94B-4A4B-85FC-14AC6DE96094}" dt="2024-04-26T14:33:32.511" v="2451" actId="207"/>
          <ac:spMkLst>
            <pc:docMk/>
            <pc:sldMk cId="331192048" sldId="7939"/>
            <ac:spMk id="4" creationId="{8A68AFF1-0F6B-294F-6203-FD11BABD4A93}"/>
          </ac:spMkLst>
        </pc:spChg>
        <pc:spChg chg="add mod">
          <ac:chgData name="FoustB" userId="036fd538-e6a0-4478-b832-b99ce6775b9a" providerId="ADAL" clId="{4BEEC45B-F94B-4A4B-85FC-14AC6DE96094}" dt="2024-04-26T14:34:26.872" v="2534" actId="1076"/>
          <ac:spMkLst>
            <pc:docMk/>
            <pc:sldMk cId="331192048" sldId="7939"/>
            <ac:spMk id="5" creationId="{4DAC48CA-A501-C5CC-F150-1A1043355DCA}"/>
          </ac:spMkLst>
        </pc:spChg>
        <pc:spChg chg="add mod">
          <ac:chgData name="FoustB" userId="036fd538-e6a0-4478-b832-b99ce6775b9a" providerId="ADAL" clId="{4BEEC45B-F94B-4A4B-85FC-14AC6DE96094}" dt="2024-04-26T14:35:12.423" v="2609" actId="255"/>
          <ac:spMkLst>
            <pc:docMk/>
            <pc:sldMk cId="331192048" sldId="7939"/>
            <ac:spMk id="6" creationId="{AE93A477-EE2E-9211-08BA-A7A0DD8737C9}"/>
          </ac:spMkLst>
        </pc:spChg>
      </pc:sldChg>
      <pc:sldChg chg="new del">
        <pc:chgData name="FoustB" userId="036fd538-e6a0-4478-b832-b99ce6775b9a" providerId="ADAL" clId="{4BEEC45B-F94B-4A4B-85FC-14AC6DE96094}" dt="2024-04-26T15:03:20.327" v="3303" actId="47"/>
        <pc:sldMkLst>
          <pc:docMk/>
          <pc:sldMk cId="605809041" sldId="7940"/>
        </pc:sldMkLst>
      </pc:sldChg>
      <pc:sldChg chg="new del">
        <pc:chgData name="FoustB" userId="036fd538-e6a0-4478-b832-b99ce6775b9a" providerId="ADAL" clId="{4BEEC45B-F94B-4A4B-85FC-14AC6DE96094}" dt="2024-04-26T15:02:51.019" v="3245" actId="47"/>
        <pc:sldMkLst>
          <pc:docMk/>
          <pc:sldMk cId="1803920286" sldId="7941"/>
        </pc:sldMkLst>
      </pc:sldChg>
      <pc:sldChg chg="addSp delSp modSp add mod delAnim modAnim">
        <pc:chgData name="FoustB" userId="036fd538-e6a0-4478-b832-b99ce6775b9a" providerId="ADAL" clId="{4BEEC45B-F94B-4A4B-85FC-14AC6DE96094}" dt="2024-04-26T03:47:30.687" v="363" actId="115"/>
        <pc:sldMkLst>
          <pc:docMk/>
          <pc:sldMk cId="3943615974" sldId="7942"/>
        </pc:sldMkLst>
        <pc:spChg chg="mod">
          <ac:chgData name="FoustB" userId="036fd538-e6a0-4478-b832-b99ce6775b9a" providerId="ADAL" clId="{4BEEC45B-F94B-4A4B-85FC-14AC6DE96094}" dt="2024-04-26T03:47:30.687" v="363" actId="115"/>
          <ac:spMkLst>
            <pc:docMk/>
            <pc:sldMk cId="3943615974" sldId="7942"/>
            <ac:spMk id="4" creationId="{81C18588-C0D8-7650-B562-E88AA83C1B0B}"/>
          </ac:spMkLst>
        </pc:spChg>
        <pc:spChg chg="add del mod">
          <ac:chgData name="FoustB" userId="036fd538-e6a0-4478-b832-b99ce6775b9a" providerId="ADAL" clId="{4BEEC45B-F94B-4A4B-85FC-14AC6DE96094}" dt="2024-04-26T03:43:04.177" v="304" actId="478"/>
          <ac:spMkLst>
            <pc:docMk/>
            <pc:sldMk cId="3943615974" sldId="7942"/>
            <ac:spMk id="5" creationId="{A11C10CC-3663-8308-71E7-A6C7126882E0}"/>
          </ac:spMkLst>
        </pc:spChg>
        <pc:spChg chg="add mod">
          <ac:chgData name="FoustB" userId="036fd538-e6a0-4478-b832-b99ce6775b9a" providerId="ADAL" clId="{4BEEC45B-F94B-4A4B-85FC-14AC6DE96094}" dt="2024-04-26T03:44:56.390" v="326" actId="14100"/>
          <ac:spMkLst>
            <pc:docMk/>
            <pc:sldMk cId="3943615974" sldId="7942"/>
            <ac:spMk id="6" creationId="{1502698A-DDA2-1790-2EA4-44DB73CEF8A0}"/>
          </ac:spMkLst>
        </pc:spChg>
        <pc:spChg chg="add mod">
          <ac:chgData name="FoustB" userId="036fd538-e6a0-4478-b832-b99ce6775b9a" providerId="ADAL" clId="{4BEEC45B-F94B-4A4B-85FC-14AC6DE96094}" dt="2024-04-26T03:46:37.215" v="356" actId="1076"/>
          <ac:spMkLst>
            <pc:docMk/>
            <pc:sldMk cId="3943615974" sldId="7942"/>
            <ac:spMk id="7" creationId="{AB9950FE-F8FA-743E-9CC7-F2409EC3E0D3}"/>
          </ac:spMkLst>
        </pc:spChg>
      </pc:sldChg>
      <pc:sldChg chg="addSp delSp modSp add mod delAnim modAnim">
        <pc:chgData name="FoustB" userId="036fd538-e6a0-4478-b832-b99ce6775b9a" providerId="ADAL" clId="{4BEEC45B-F94B-4A4B-85FC-14AC6DE96094}" dt="2024-04-26T03:49:15.381" v="429"/>
        <pc:sldMkLst>
          <pc:docMk/>
          <pc:sldMk cId="3000400308" sldId="7943"/>
        </pc:sldMkLst>
        <pc:spChg chg="mod">
          <ac:chgData name="FoustB" userId="036fd538-e6a0-4478-b832-b99ce6775b9a" providerId="ADAL" clId="{4BEEC45B-F94B-4A4B-85FC-14AC6DE96094}" dt="2024-04-26T03:47:54.503" v="382" actId="207"/>
          <ac:spMkLst>
            <pc:docMk/>
            <pc:sldMk cId="3000400308" sldId="7943"/>
            <ac:spMk id="4" creationId="{81C18588-C0D8-7650-B562-E88AA83C1B0B}"/>
          </ac:spMkLst>
        </pc:spChg>
        <pc:spChg chg="add mod">
          <ac:chgData name="FoustB" userId="036fd538-e6a0-4478-b832-b99ce6775b9a" providerId="ADAL" clId="{4BEEC45B-F94B-4A4B-85FC-14AC6DE96094}" dt="2024-04-26T03:48:43.767" v="426" actId="1076"/>
          <ac:spMkLst>
            <pc:docMk/>
            <pc:sldMk cId="3000400308" sldId="7943"/>
            <ac:spMk id="5" creationId="{206956E5-E023-0EED-E175-A4DDCC0A2B82}"/>
          </ac:spMkLst>
        </pc:spChg>
        <pc:spChg chg="del">
          <ac:chgData name="FoustB" userId="036fd538-e6a0-4478-b832-b99ce6775b9a" providerId="ADAL" clId="{4BEEC45B-F94B-4A4B-85FC-14AC6DE96094}" dt="2024-04-26T03:47:09.142" v="359" actId="478"/>
          <ac:spMkLst>
            <pc:docMk/>
            <pc:sldMk cId="3000400308" sldId="7943"/>
            <ac:spMk id="6" creationId="{1502698A-DDA2-1790-2EA4-44DB73CEF8A0}"/>
          </ac:spMkLst>
        </pc:spChg>
        <pc:spChg chg="del">
          <ac:chgData name="FoustB" userId="036fd538-e6a0-4478-b832-b99ce6775b9a" providerId="ADAL" clId="{4BEEC45B-F94B-4A4B-85FC-14AC6DE96094}" dt="2024-04-26T03:47:06.998" v="358" actId="478"/>
          <ac:spMkLst>
            <pc:docMk/>
            <pc:sldMk cId="3000400308" sldId="7943"/>
            <ac:spMk id="7" creationId="{AB9950FE-F8FA-743E-9CC7-F2409EC3E0D3}"/>
          </ac:spMkLst>
        </pc:spChg>
        <pc:spChg chg="add mod">
          <ac:chgData name="FoustB" userId="036fd538-e6a0-4478-b832-b99ce6775b9a" providerId="ADAL" clId="{4BEEC45B-F94B-4A4B-85FC-14AC6DE96094}" dt="2024-04-26T03:49:13.530" v="428"/>
          <ac:spMkLst>
            <pc:docMk/>
            <pc:sldMk cId="3000400308" sldId="7943"/>
            <ac:spMk id="8" creationId="{69506C26-0922-4D53-E0E5-5EC052D80005}"/>
          </ac:spMkLst>
        </pc:spChg>
      </pc:sldChg>
      <pc:sldChg chg="addSp modSp add mod modAnim">
        <pc:chgData name="FoustB" userId="036fd538-e6a0-4478-b832-b99ce6775b9a" providerId="ADAL" clId="{4BEEC45B-F94B-4A4B-85FC-14AC6DE96094}" dt="2024-04-26T03:50:16.361" v="438"/>
        <pc:sldMkLst>
          <pc:docMk/>
          <pc:sldMk cId="1351594835" sldId="7944"/>
        </pc:sldMkLst>
        <pc:spChg chg="mod">
          <ac:chgData name="FoustB" userId="036fd538-e6a0-4478-b832-b99ce6775b9a" providerId="ADAL" clId="{4BEEC45B-F94B-4A4B-85FC-14AC6DE96094}" dt="2024-04-26T03:50:07.394" v="437" actId="14100"/>
          <ac:spMkLst>
            <pc:docMk/>
            <pc:sldMk cId="1351594835" sldId="7944"/>
            <ac:spMk id="4" creationId="{81C18588-C0D8-7650-B562-E88AA83C1B0B}"/>
          </ac:spMkLst>
        </pc:spChg>
        <pc:spChg chg="add mod">
          <ac:chgData name="FoustB" userId="036fd538-e6a0-4478-b832-b99ce6775b9a" providerId="ADAL" clId="{4BEEC45B-F94B-4A4B-85FC-14AC6DE96094}" dt="2024-04-26T03:50:16.361" v="438"/>
          <ac:spMkLst>
            <pc:docMk/>
            <pc:sldMk cId="1351594835" sldId="7944"/>
            <ac:spMk id="6" creationId="{7AF51FD1-0864-364A-CD7C-5A79FB7C2A1F}"/>
          </ac:spMkLst>
        </pc:spChg>
      </pc:sldChg>
      <pc:sldChg chg="modSp add mod">
        <pc:chgData name="FoustB" userId="036fd538-e6a0-4478-b832-b99ce6775b9a" providerId="ADAL" clId="{4BEEC45B-F94B-4A4B-85FC-14AC6DE96094}" dt="2024-04-26T03:50:25.323" v="442" actId="207"/>
        <pc:sldMkLst>
          <pc:docMk/>
          <pc:sldMk cId="2891846867" sldId="7945"/>
        </pc:sldMkLst>
        <pc:spChg chg="mod">
          <ac:chgData name="FoustB" userId="036fd538-e6a0-4478-b832-b99ce6775b9a" providerId="ADAL" clId="{4BEEC45B-F94B-4A4B-85FC-14AC6DE96094}" dt="2024-04-26T03:50:25.323" v="442" actId="207"/>
          <ac:spMkLst>
            <pc:docMk/>
            <pc:sldMk cId="2891846867" sldId="7945"/>
            <ac:spMk id="4" creationId="{81C18588-C0D8-7650-B562-E88AA83C1B0B}"/>
          </ac:spMkLst>
        </pc:spChg>
      </pc:sldChg>
      <pc:sldChg chg="modSp add mod">
        <pc:chgData name="FoustB" userId="036fd538-e6a0-4478-b832-b99ce6775b9a" providerId="ADAL" clId="{4BEEC45B-F94B-4A4B-85FC-14AC6DE96094}" dt="2024-04-26T03:50:58.644" v="446" actId="207"/>
        <pc:sldMkLst>
          <pc:docMk/>
          <pc:sldMk cId="3692163850" sldId="7946"/>
        </pc:sldMkLst>
        <pc:spChg chg="mod">
          <ac:chgData name="FoustB" userId="036fd538-e6a0-4478-b832-b99ce6775b9a" providerId="ADAL" clId="{4BEEC45B-F94B-4A4B-85FC-14AC6DE96094}" dt="2024-04-26T03:50:58.644" v="446" actId="207"/>
          <ac:spMkLst>
            <pc:docMk/>
            <pc:sldMk cId="3692163850" sldId="7946"/>
            <ac:spMk id="4" creationId="{81C18588-C0D8-7650-B562-E88AA83C1B0B}"/>
          </ac:spMkLst>
        </pc:spChg>
      </pc:sldChg>
      <pc:sldChg chg="modSp add mod">
        <pc:chgData name="FoustB" userId="036fd538-e6a0-4478-b832-b99ce6775b9a" providerId="ADAL" clId="{4BEEC45B-F94B-4A4B-85FC-14AC6DE96094}" dt="2024-04-26T03:52:54.092" v="451" actId="207"/>
        <pc:sldMkLst>
          <pc:docMk/>
          <pc:sldMk cId="1844178171" sldId="7947"/>
        </pc:sldMkLst>
        <pc:spChg chg="mod">
          <ac:chgData name="FoustB" userId="036fd538-e6a0-4478-b832-b99ce6775b9a" providerId="ADAL" clId="{4BEEC45B-F94B-4A4B-85FC-14AC6DE96094}" dt="2024-04-26T03:52:54.092" v="451" actId="207"/>
          <ac:spMkLst>
            <pc:docMk/>
            <pc:sldMk cId="1844178171" sldId="7947"/>
            <ac:spMk id="4" creationId="{81C18588-C0D8-7650-B562-E88AA83C1B0B}"/>
          </ac:spMkLst>
        </pc:spChg>
      </pc:sldChg>
      <pc:sldChg chg="addSp delSp modSp add mod">
        <pc:chgData name="FoustB" userId="036fd538-e6a0-4478-b832-b99ce6775b9a" providerId="ADAL" clId="{4BEEC45B-F94B-4A4B-85FC-14AC6DE96094}" dt="2024-04-26T03:55:01.742" v="456" actId="22"/>
        <pc:sldMkLst>
          <pc:docMk/>
          <pc:sldMk cId="1978020840" sldId="7948"/>
        </pc:sldMkLst>
        <pc:spChg chg="mod">
          <ac:chgData name="FoustB" userId="036fd538-e6a0-4478-b832-b99ce6775b9a" providerId="ADAL" clId="{4BEEC45B-F94B-4A4B-85FC-14AC6DE96094}" dt="2024-04-26T03:53:00.093" v="454" actId="207"/>
          <ac:spMkLst>
            <pc:docMk/>
            <pc:sldMk cId="1978020840" sldId="7948"/>
            <ac:spMk id="4" creationId="{81C18588-C0D8-7650-B562-E88AA83C1B0B}"/>
          </ac:spMkLst>
        </pc:spChg>
        <pc:spChg chg="add del">
          <ac:chgData name="FoustB" userId="036fd538-e6a0-4478-b832-b99ce6775b9a" providerId="ADAL" clId="{4BEEC45B-F94B-4A4B-85FC-14AC6DE96094}" dt="2024-04-26T03:55:01.742" v="456" actId="22"/>
          <ac:spMkLst>
            <pc:docMk/>
            <pc:sldMk cId="1978020840" sldId="7948"/>
            <ac:spMk id="7" creationId="{AC53A0EB-56A4-EF70-6C4A-8D669691DCFF}"/>
          </ac:spMkLst>
        </pc:spChg>
      </pc:sldChg>
      <pc:sldChg chg="addSp modSp add mod modAnim">
        <pc:chgData name="FoustB" userId="036fd538-e6a0-4478-b832-b99ce6775b9a" providerId="ADAL" clId="{4BEEC45B-F94B-4A4B-85FC-14AC6DE96094}" dt="2024-04-26T03:56:46.400" v="480"/>
        <pc:sldMkLst>
          <pc:docMk/>
          <pc:sldMk cId="1329417139" sldId="7949"/>
        </pc:sldMkLst>
        <pc:spChg chg="mod">
          <ac:chgData name="FoustB" userId="036fd538-e6a0-4478-b832-b99ce6775b9a" providerId="ADAL" clId="{4BEEC45B-F94B-4A4B-85FC-14AC6DE96094}" dt="2024-04-26T03:55:27.714" v="478" actId="14100"/>
          <ac:spMkLst>
            <pc:docMk/>
            <pc:sldMk cId="1329417139" sldId="7949"/>
            <ac:spMk id="5" creationId="{206956E5-E023-0EED-E175-A4DDCC0A2B82}"/>
          </ac:spMkLst>
        </pc:spChg>
        <pc:spChg chg="add mod">
          <ac:chgData name="FoustB" userId="036fd538-e6a0-4478-b832-b99ce6775b9a" providerId="ADAL" clId="{4BEEC45B-F94B-4A4B-85FC-14AC6DE96094}" dt="2024-04-26T03:56:45.383" v="479"/>
          <ac:spMkLst>
            <pc:docMk/>
            <pc:sldMk cId="1329417139" sldId="7949"/>
            <ac:spMk id="6" creationId="{9375945E-9B8C-CEE7-F5E4-CC75B6F8FEB9}"/>
          </ac:spMkLst>
        </pc:spChg>
      </pc:sldChg>
      <pc:sldChg chg="addSp delSp modSp add mod modAnim">
        <pc:chgData name="FoustB" userId="036fd538-e6a0-4478-b832-b99ce6775b9a" providerId="ADAL" clId="{4BEEC45B-F94B-4A4B-85FC-14AC6DE96094}" dt="2024-04-26T03:59:35.133" v="506" actId="22"/>
        <pc:sldMkLst>
          <pc:docMk/>
          <pc:sldMk cId="3200656198" sldId="7950"/>
        </pc:sldMkLst>
        <pc:spChg chg="mod">
          <ac:chgData name="FoustB" userId="036fd538-e6a0-4478-b832-b99ce6775b9a" providerId="ADAL" clId="{4BEEC45B-F94B-4A4B-85FC-14AC6DE96094}" dt="2024-04-26T03:59:05.738" v="504" actId="115"/>
          <ac:spMkLst>
            <pc:docMk/>
            <pc:sldMk cId="3200656198" sldId="7950"/>
            <ac:spMk id="4" creationId="{81C18588-C0D8-7650-B562-E88AA83C1B0B}"/>
          </ac:spMkLst>
        </pc:spChg>
        <pc:spChg chg="add del">
          <ac:chgData name="FoustB" userId="036fd538-e6a0-4478-b832-b99ce6775b9a" providerId="ADAL" clId="{4BEEC45B-F94B-4A4B-85FC-14AC6DE96094}" dt="2024-04-26T03:59:35.133" v="506" actId="22"/>
          <ac:spMkLst>
            <pc:docMk/>
            <pc:sldMk cId="3200656198" sldId="7950"/>
            <ac:spMk id="7" creationId="{8721D0F7-553D-9429-B5D6-A0B396C13447}"/>
          </ac:spMkLst>
        </pc:spChg>
      </pc:sldChg>
      <pc:sldChg chg="modSp add mod ord">
        <pc:chgData name="FoustB" userId="036fd538-e6a0-4478-b832-b99ce6775b9a" providerId="ADAL" clId="{4BEEC45B-F94B-4A4B-85FC-14AC6DE96094}" dt="2024-04-26T03:58:54.483" v="500"/>
        <pc:sldMkLst>
          <pc:docMk/>
          <pc:sldMk cId="567724735" sldId="7951"/>
        </pc:sldMkLst>
        <pc:spChg chg="mod">
          <ac:chgData name="FoustB" userId="036fd538-e6a0-4478-b832-b99ce6775b9a" providerId="ADAL" clId="{4BEEC45B-F94B-4A4B-85FC-14AC6DE96094}" dt="2024-04-26T03:58:48.765" v="498" actId="207"/>
          <ac:spMkLst>
            <pc:docMk/>
            <pc:sldMk cId="567724735" sldId="7951"/>
            <ac:spMk id="4" creationId="{81C18588-C0D8-7650-B562-E88AA83C1B0B}"/>
          </ac:spMkLst>
        </pc:spChg>
      </pc:sldChg>
      <pc:sldChg chg="modSp add mod">
        <pc:chgData name="FoustB" userId="036fd538-e6a0-4478-b832-b99ce6775b9a" providerId="ADAL" clId="{4BEEC45B-F94B-4A4B-85FC-14AC6DE96094}" dt="2024-04-26T03:59:57.499" v="513" actId="207"/>
        <pc:sldMkLst>
          <pc:docMk/>
          <pc:sldMk cId="3746750444" sldId="7952"/>
        </pc:sldMkLst>
        <pc:spChg chg="mod">
          <ac:chgData name="FoustB" userId="036fd538-e6a0-4478-b832-b99ce6775b9a" providerId="ADAL" clId="{4BEEC45B-F94B-4A4B-85FC-14AC6DE96094}" dt="2024-04-26T03:59:57.499" v="513" actId="207"/>
          <ac:spMkLst>
            <pc:docMk/>
            <pc:sldMk cId="3746750444" sldId="7952"/>
            <ac:spMk id="4" creationId="{81C18588-C0D8-7650-B562-E88AA83C1B0B}"/>
          </ac:spMkLst>
        </pc:spChg>
      </pc:sldChg>
      <pc:sldChg chg="modSp add mod">
        <pc:chgData name="FoustB" userId="036fd538-e6a0-4478-b832-b99ce6775b9a" providerId="ADAL" clId="{4BEEC45B-F94B-4A4B-85FC-14AC6DE96094}" dt="2024-04-26T04:01:03.167" v="520" actId="207"/>
        <pc:sldMkLst>
          <pc:docMk/>
          <pc:sldMk cId="3172543149" sldId="7953"/>
        </pc:sldMkLst>
        <pc:spChg chg="mod">
          <ac:chgData name="FoustB" userId="036fd538-e6a0-4478-b832-b99ce6775b9a" providerId="ADAL" clId="{4BEEC45B-F94B-4A4B-85FC-14AC6DE96094}" dt="2024-04-26T04:01:03.167" v="520" actId="207"/>
          <ac:spMkLst>
            <pc:docMk/>
            <pc:sldMk cId="3172543149" sldId="7953"/>
            <ac:spMk id="4" creationId="{81C18588-C0D8-7650-B562-E88AA83C1B0B}"/>
          </ac:spMkLst>
        </pc:spChg>
      </pc:sldChg>
      <pc:sldChg chg="modSp add mod">
        <pc:chgData name="FoustB" userId="036fd538-e6a0-4478-b832-b99ce6775b9a" providerId="ADAL" clId="{4BEEC45B-F94B-4A4B-85FC-14AC6DE96094}" dt="2024-04-26T04:13:29.879" v="673" actId="20577"/>
        <pc:sldMkLst>
          <pc:docMk/>
          <pc:sldMk cId="2941910611" sldId="7954"/>
        </pc:sldMkLst>
        <pc:spChg chg="mod">
          <ac:chgData name="FoustB" userId="036fd538-e6a0-4478-b832-b99ce6775b9a" providerId="ADAL" clId="{4BEEC45B-F94B-4A4B-85FC-14AC6DE96094}" dt="2024-04-26T04:13:29.879" v="673" actId="20577"/>
          <ac:spMkLst>
            <pc:docMk/>
            <pc:sldMk cId="2941910611" sldId="7954"/>
            <ac:spMk id="4" creationId="{81C18588-C0D8-7650-B562-E88AA83C1B0B}"/>
          </ac:spMkLst>
        </pc:spChg>
      </pc:sldChg>
      <pc:sldChg chg="modSp add mod modAnim">
        <pc:chgData name="FoustB" userId="036fd538-e6a0-4478-b832-b99ce6775b9a" providerId="ADAL" clId="{4BEEC45B-F94B-4A4B-85FC-14AC6DE96094}" dt="2024-04-26T04:13:25.372" v="672" actId="20577"/>
        <pc:sldMkLst>
          <pc:docMk/>
          <pc:sldMk cId="1082861143" sldId="7955"/>
        </pc:sldMkLst>
        <pc:spChg chg="mod">
          <ac:chgData name="FoustB" userId="036fd538-e6a0-4478-b832-b99ce6775b9a" providerId="ADAL" clId="{4BEEC45B-F94B-4A4B-85FC-14AC6DE96094}" dt="2024-04-26T04:13:25.372" v="672" actId="20577"/>
          <ac:spMkLst>
            <pc:docMk/>
            <pc:sldMk cId="1082861143" sldId="7955"/>
            <ac:spMk id="4" creationId="{81C18588-C0D8-7650-B562-E88AA83C1B0B}"/>
          </ac:spMkLst>
        </pc:spChg>
        <pc:spChg chg="mod">
          <ac:chgData name="FoustB" userId="036fd538-e6a0-4478-b832-b99ce6775b9a" providerId="ADAL" clId="{4BEEC45B-F94B-4A4B-85FC-14AC6DE96094}" dt="2024-04-26T04:06:41.491" v="554" actId="14100"/>
          <ac:spMkLst>
            <pc:docMk/>
            <pc:sldMk cId="1082861143" sldId="7955"/>
            <ac:spMk id="5" creationId="{206956E5-E023-0EED-E175-A4DDCC0A2B82}"/>
          </ac:spMkLst>
        </pc:spChg>
      </pc:sldChg>
      <pc:sldChg chg="addSp delSp modSp add mod modAnim">
        <pc:chgData name="FoustB" userId="036fd538-e6a0-4478-b832-b99ce6775b9a" providerId="ADAL" clId="{4BEEC45B-F94B-4A4B-85FC-14AC6DE96094}" dt="2024-04-26T04:13:21.602" v="671" actId="20577"/>
        <pc:sldMkLst>
          <pc:docMk/>
          <pc:sldMk cId="327263596" sldId="7956"/>
        </pc:sldMkLst>
        <pc:spChg chg="mod">
          <ac:chgData name="FoustB" userId="036fd538-e6a0-4478-b832-b99ce6775b9a" providerId="ADAL" clId="{4BEEC45B-F94B-4A4B-85FC-14AC6DE96094}" dt="2024-04-26T04:13:21.602" v="671" actId="20577"/>
          <ac:spMkLst>
            <pc:docMk/>
            <pc:sldMk cId="327263596" sldId="7956"/>
            <ac:spMk id="4" creationId="{81C18588-C0D8-7650-B562-E88AA83C1B0B}"/>
          </ac:spMkLst>
        </pc:spChg>
        <pc:spChg chg="add del">
          <ac:chgData name="FoustB" userId="036fd538-e6a0-4478-b832-b99ce6775b9a" providerId="ADAL" clId="{4BEEC45B-F94B-4A4B-85FC-14AC6DE96094}" dt="2024-04-26T04:08:04.394" v="561" actId="22"/>
          <ac:spMkLst>
            <pc:docMk/>
            <pc:sldMk cId="327263596" sldId="7956"/>
            <ac:spMk id="7" creationId="{0C49D2FE-C984-2AD0-0011-7A413FB8B84C}"/>
          </ac:spMkLst>
        </pc:spChg>
      </pc:sldChg>
      <pc:sldChg chg="addSp delSp modSp add mod">
        <pc:chgData name="FoustB" userId="036fd538-e6a0-4478-b832-b99ce6775b9a" providerId="ADAL" clId="{4BEEC45B-F94B-4A4B-85FC-14AC6DE96094}" dt="2024-04-26T04:13:17.991" v="670" actId="20577"/>
        <pc:sldMkLst>
          <pc:docMk/>
          <pc:sldMk cId="772573266" sldId="7957"/>
        </pc:sldMkLst>
        <pc:spChg chg="mod">
          <ac:chgData name="FoustB" userId="036fd538-e6a0-4478-b832-b99ce6775b9a" providerId="ADAL" clId="{4BEEC45B-F94B-4A4B-85FC-14AC6DE96094}" dt="2024-04-26T04:13:17.991" v="670" actId="20577"/>
          <ac:spMkLst>
            <pc:docMk/>
            <pc:sldMk cId="772573266" sldId="7957"/>
            <ac:spMk id="4" creationId="{81C18588-C0D8-7650-B562-E88AA83C1B0B}"/>
          </ac:spMkLst>
        </pc:spChg>
        <pc:spChg chg="add del">
          <ac:chgData name="FoustB" userId="036fd538-e6a0-4478-b832-b99ce6775b9a" providerId="ADAL" clId="{4BEEC45B-F94B-4A4B-85FC-14AC6DE96094}" dt="2024-04-26T04:09:10.856" v="571" actId="22"/>
          <ac:spMkLst>
            <pc:docMk/>
            <pc:sldMk cId="772573266" sldId="7957"/>
            <ac:spMk id="7" creationId="{6083DD65-B980-8C44-F58E-7D045DC8A770}"/>
          </ac:spMkLst>
        </pc:spChg>
      </pc:sldChg>
      <pc:sldChg chg="addSp modSp add mod modAnim">
        <pc:chgData name="FoustB" userId="036fd538-e6a0-4478-b832-b99ce6775b9a" providerId="ADAL" clId="{4BEEC45B-F94B-4A4B-85FC-14AC6DE96094}" dt="2024-04-26T04:13:15.035" v="669" actId="20577"/>
        <pc:sldMkLst>
          <pc:docMk/>
          <pc:sldMk cId="2483249653" sldId="7958"/>
        </pc:sldMkLst>
        <pc:spChg chg="mod">
          <ac:chgData name="FoustB" userId="036fd538-e6a0-4478-b832-b99ce6775b9a" providerId="ADAL" clId="{4BEEC45B-F94B-4A4B-85FC-14AC6DE96094}" dt="2024-04-26T04:13:15.035" v="669" actId="20577"/>
          <ac:spMkLst>
            <pc:docMk/>
            <pc:sldMk cId="2483249653" sldId="7958"/>
            <ac:spMk id="4" creationId="{81C18588-C0D8-7650-B562-E88AA83C1B0B}"/>
          </ac:spMkLst>
        </pc:spChg>
        <pc:spChg chg="add mod">
          <ac:chgData name="FoustB" userId="036fd538-e6a0-4478-b832-b99ce6775b9a" providerId="ADAL" clId="{4BEEC45B-F94B-4A4B-85FC-14AC6DE96094}" dt="2024-04-26T04:13:12.492" v="668" actId="6549"/>
          <ac:spMkLst>
            <pc:docMk/>
            <pc:sldMk cId="2483249653" sldId="7958"/>
            <ac:spMk id="6" creationId="{7D18E601-1C5B-BC52-8E8F-033A9E54A54E}"/>
          </ac:spMkLst>
        </pc:spChg>
      </pc:sldChg>
      <pc:sldChg chg="addSp modSp add mod modAnim">
        <pc:chgData name="FoustB" userId="036fd538-e6a0-4478-b832-b99ce6775b9a" providerId="ADAL" clId="{4BEEC45B-F94B-4A4B-85FC-14AC6DE96094}" dt="2024-04-26T04:13:04.742" v="667" actId="20577"/>
        <pc:sldMkLst>
          <pc:docMk/>
          <pc:sldMk cId="2653221238" sldId="7959"/>
        </pc:sldMkLst>
        <pc:spChg chg="mod">
          <ac:chgData name="FoustB" userId="036fd538-e6a0-4478-b832-b99ce6775b9a" providerId="ADAL" clId="{4BEEC45B-F94B-4A4B-85FC-14AC6DE96094}" dt="2024-04-26T04:13:04.742" v="667" actId="20577"/>
          <ac:spMkLst>
            <pc:docMk/>
            <pc:sldMk cId="2653221238" sldId="7959"/>
            <ac:spMk id="4" creationId="{81C18588-C0D8-7650-B562-E88AA83C1B0B}"/>
          </ac:spMkLst>
        </pc:spChg>
        <pc:spChg chg="mod">
          <ac:chgData name="FoustB" userId="036fd538-e6a0-4478-b832-b99ce6775b9a" providerId="ADAL" clId="{4BEEC45B-F94B-4A4B-85FC-14AC6DE96094}" dt="2024-04-26T04:12:06.023" v="653" actId="1076"/>
          <ac:spMkLst>
            <pc:docMk/>
            <pc:sldMk cId="2653221238" sldId="7959"/>
            <ac:spMk id="6" creationId="{7D18E601-1C5B-BC52-8E8F-033A9E54A54E}"/>
          </ac:spMkLst>
        </pc:spChg>
        <pc:spChg chg="add mod">
          <ac:chgData name="FoustB" userId="036fd538-e6a0-4478-b832-b99ce6775b9a" providerId="ADAL" clId="{4BEEC45B-F94B-4A4B-85FC-14AC6DE96094}" dt="2024-04-26T04:12:22.360" v="654"/>
          <ac:spMkLst>
            <pc:docMk/>
            <pc:sldMk cId="2653221238" sldId="7959"/>
            <ac:spMk id="7" creationId="{4E6C1360-6E2B-76D5-07ED-5B78AB694F1A}"/>
          </ac:spMkLst>
        </pc:spChg>
      </pc:sldChg>
      <pc:sldChg chg="addSp delSp modSp add mod delAnim modAnim">
        <pc:chgData name="FoustB" userId="036fd538-e6a0-4478-b832-b99ce6775b9a" providerId="ADAL" clId="{4BEEC45B-F94B-4A4B-85FC-14AC6DE96094}" dt="2024-04-27T19:33:31.869" v="3361"/>
        <pc:sldMkLst>
          <pc:docMk/>
          <pc:sldMk cId="910530" sldId="7960"/>
        </pc:sldMkLst>
        <pc:spChg chg="mod">
          <ac:chgData name="FoustB" userId="036fd538-e6a0-4478-b832-b99ce6775b9a" providerId="ADAL" clId="{4BEEC45B-F94B-4A4B-85FC-14AC6DE96094}" dt="2024-04-26T04:13:59.760" v="675" actId="6549"/>
          <ac:spMkLst>
            <pc:docMk/>
            <pc:sldMk cId="910530" sldId="7960"/>
            <ac:spMk id="4" creationId="{81C18588-C0D8-7650-B562-E88AA83C1B0B}"/>
          </ac:spMkLst>
        </pc:spChg>
        <pc:spChg chg="del">
          <ac:chgData name="FoustB" userId="036fd538-e6a0-4478-b832-b99ce6775b9a" providerId="ADAL" clId="{4BEEC45B-F94B-4A4B-85FC-14AC6DE96094}" dt="2024-04-26T04:12:28.859" v="657" actId="478"/>
          <ac:spMkLst>
            <pc:docMk/>
            <pc:sldMk cId="910530" sldId="7960"/>
            <ac:spMk id="6" creationId="{7D18E601-1C5B-BC52-8E8F-033A9E54A54E}"/>
          </ac:spMkLst>
        </pc:spChg>
        <pc:spChg chg="add mod">
          <ac:chgData name="FoustB" userId="036fd538-e6a0-4478-b832-b99ce6775b9a" providerId="ADAL" clId="{4BEEC45B-F94B-4A4B-85FC-14AC6DE96094}" dt="2024-04-27T19:33:29.483" v="3360" actId="1076"/>
          <ac:spMkLst>
            <pc:docMk/>
            <pc:sldMk cId="910530" sldId="7960"/>
            <ac:spMk id="6" creationId="{D53E8563-48DD-E14D-07AE-BBADE2EC3880}"/>
          </ac:spMkLst>
        </pc:spChg>
        <pc:spChg chg="add del">
          <ac:chgData name="FoustB" userId="036fd538-e6a0-4478-b832-b99ce6775b9a" providerId="ADAL" clId="{4BEEC45B-F94B-4A4B-85FC-14AC6DE96094}" dt="2024-04-26T04:14:24.972" v="677" actId="22"/>
          <ac:spMkLst>
            <pc:docMk/>
            <pc:sldMk cId="910530" sldId="7960"/>
            <ac:spMk id="8" creationId="{6F1C8B5A-6808-6B69-AA56-91B61EAA67B8}"/>
          </ac:spMkLst>
        </pc:spChg>
      </pc:sldChg>
      <pc:sldChg chg="modSp add mod">
        <pc:chgData name="FoustB" userId="036fd538-e6a0-4478-b832-b99ce6775b9a" providerId="ADAL" clId="{4BEEC45B-F94B-4A4B-85FC-14AC6DE96094}" dt="2024-04-26T04:15:23.575" v="692" actId="115"/>
        <pc:sldMkLst>
          <pc:docMk/>
          <pc:sldMk cId="2249297294" sldId="7961"/>
        </pc:sldMkLst>
        <pc:spChg chg="mod">
          <ac:chgData name="FoustB" userId="036fd538-e6a0-4478-b832-b99ce6775b9a" providerId="ADAL" clId="{4BEEC45B-F94B-4A4B-85FC-14AC6DE96094}" dt="2024-04-26T04:15:23.575" v="692" actId="115"/>
          <ac:spMkLst>
            <pc:docMk/>
            <pc:sldMk cId="2249297294" sldId="7961"/>
            <ac:spMk id="4" creationId="{81C18588-C0D8-7650-B562-E88AA83C1B0B}"/>
          </ac:spMkLst>
        </pc:spChg>
      </pc:sldChg>
      <pc:sldChg chg="addSp delSp modSp add mod modAnim">
        <pc:chgData name="FoustB" userId="036fd538-e6a0-4478-b832-b99ce6775b9a" providerId="ADAL" clId="{4BEEC45B-F94B-4A4B-85FC-14AC6DE96094}" dt="2024-04-26T04:21:11.777" v="733" actId="21"/>
        <pc:sldMkLst>
          <pc:docMk/>
          <pc:sldMk cId="211822065" sldId="7962"/>
        </pc:sldMkLst>
        <pc:spChg chg="mod">
          <ac:chgData name="FoustB" userId="036fd538-e6a0-4478-b832-b99ce6775b9a" providerId="ADAL" clId="{4BEEC45B-F94B-4A4B-85FC-14AC6DE96094}" dt="2024-04-26T04:18:41.159" v="705" actId="14100"/>
          <ac:spMkLst>
            <pc:docMk/>
            <pc:sldMk cId="211822065" sldId="7962"/>
            <ac:spMk id="5" creationId="{206956E5-E023-0EED-E175-A4DDCC0A2B82}"/>
          </ac:spMkLst>
        </pc:spChg>
        <pc:spChg chg="add mod">
          <ac:chgData name="FoustB" userId="036fd538-e6a0-4478-b832-b99ce6775b9a" providerId="ADAL" clId="{4BEEC45B-F94B-4A4B-85FC-14AC6DE96094}" dt="2024-04-26T04:19:14.090" v="706"/>
          <ac:spMkLst>
            <pc:docMk/>
            <pc:sldMk cId="211822065" sldId="7962"/>
            <ac:spMk id="6" creationId="{B8BA938A-D9CA-1297-8586-8FAC4CD395E9}"/>
          </ac:spMkLst>
        </pc:spChg>
        <pc:spChg chg="add del mod">
          <ac:chgData name="FoustB" userId="036fd538-e6a0-4478-b832-b99ce6775b9a" providerId="ADAL" clId="{4BEEC45B-F94B-4A4B-85FC-14AC6DE96094}" dt="2024-04-26T04:21:11.777" v="733" actId="21"/>
          <ac:spMkLst>
            <pc:docMk/>
            <pc:sldMk cId="211822065" sldId="7962"/>
            <ac:spMk id="7" creationId="{D2FBD33F-D72E-17A6-7707-729D71F14A5D}"/>
          </ac:spMkLst>
        </pc:spChg>
      </pc:sldChg>
      <pc:sldChg chg="addSp modSp add mod modAnim">
        <pc:chgData name="FoustB" userId="036fd538-e6a0-4478-b832-b99ce6775b9a" providerId="ADAL" clId="{4BEEC45B-F94B-4A4B-85FC-14AC6DE96094}" dt="2024-04-26T04:21:37.731" v="739"/>
        <pc:sldMkLst>
          <pc:docMk/>
          <pc:sldMk cId="760367031" sldId="7963"/>
        </pc:sldMkLst>
        <pc:spChg chg="mod">
          <ac:chgData name="FoustB" userId="036fd538-e6a0-4478-b832-b99ce6775b9a" providerId="ADAL" clId="{4BEEC45B-F94B-4A4B-85FC-14AC6DE96094}" dt="2024-04-26T04:19:35.325" v="714" actId="207"/>
          <ac:spMkLst>
            <pc:docMk/>
            <pc:sldMk cId="760367031" sldId="7963"/>
            <ac:spMk id="4" creationId="{81C18588-C0D8-7650-B562-E88AA83C1B0B}"/>
          </ac:spMkLst>
        </pc:spChg>
        <pc:spChg chg="add mod">
          <ac:chgData name="FoustB" userId="036fd538-e6a0-4478-b832-b99ce6775b9a" providerId="ADAL" clId="{4BEEC45B-F94B-4A4B-85FC-14AC6DE96094}" dt="2024-04-26T04:21:24.973" v="737" actId="1076"/>
          <ac:spMkLst>
            <pc:docMk/>
            <pc:sldMk cId="760367031" sldId="7963"/>
            <ac:spMk id="7" creationId="{D2FBD33F-D72E-17A6-7707-729D71F14A5D}"/>
          </ac:spMkLst>
        </pc:spChg>
      </pc:sldChg>
      <pc:sldChg chg="delSp modSp add mod delAnim">
        <pc:chgData name="FoustB" userId="036fd538-e6a0-4478-b832-b99ce6775b9a" providerId="ADAL" clId="{4BEEC45B-F94B-4A4B-85FC-14AC6DE96094}" dt="2024-04-26T04:27:37.662" v="766" actId="20577"/>
        <pc:sldMkLst>
          <pc:docMk/>
          <pc:sldMk cId="1229010" sldId="7964"/>
        </pc:sldMkLst>
        <pc:spChg chg="mod">
          <ac:chgData name="FoustB" userId="036fd538-e6a0-4478-b832-b99ce6775b9a" providerId="ADAL" clId="{4BEEC45B-F94B-4A4B-85FC-14AC6DE96094}" dt="2024-04-26T04:27:37.662" v="766" actId="20577"/>
          <ac:spMkLst>
            <pc:docMk/>
            <pc:sldMk cId="1229010" sldId="7964"/>
            <ac:spMk id="4" creationId="{81C18588-C0D8-7650-B562-E88AA83C1B0B}"/>
          </ac:spMkLst>
        </pc:spChg>
        <pc:spChg chg="del">
          <ac:chgData name="FoustB" userId="036fd538-e6a0-4478-b832-b99ce6775b9a" providerId="ADAL" clId="{4BEEC45B-F94B-4A4B-85FC-14AC6DE96094}" dt="2024-04-26T04:24:45.166" v="741" actId="478"/>
          <ac:spMkLst>
            <pc:docMk/>
            <pc:sldMk cId="1229010" sldId="7964"/>
            <ac:spMk id="7" creationId="{D2FBD33F-D72E-17A6-7707-729D71F14A5D}"/>
          </ac:spMkLst>
        </pc:spChg>
      </pc:sldChg>
      <pc:sldChg chg="modSp add mod">
        <pc:chgData name="FoustB" userId="036fd538-e6a0-4478-b832-b99ce6775b9a" providerId="ADAL" clId="{4BEEC45B-F94B-4A4B-85FC-14AC6DE96094}" dt="2024-04-26T04:28:08.092" v="776" actId="115"/>
        <pc:sldMkLst>
          <pc:docMk/>
          <pc:sldMk cId="3209833986" sldId="7965"/>
        </pc:sldMkLst>
        <pc:spChg chg="mod">
          <ac:chgData name="FoustB" userId="036fd538-e6a0-4478-b832-b99ce6775b9a" providerId="ADAL" clId="{4BEEC45B-F94B-4A4B-85FC-14AC6DE96094}" dt="2024-04-26T04:28:08.092" v="776" actId="115"/>
          <ac:spMkLst>
            <pc:docMk/>
            <pc:sldMk cId="3209833986" sldId="7965"/>
            <ac:spMk id="4" creationId="{81C18588-C0D8-7650-B562-E88AA83C1B0B}"/>
          </ac:spMkLst>
        </pc:spChg>
      </pc:sldChg>
      <pc:sldChg chg="addSp modSp add mod modAnim">
        <pc:chgData name="FoustB" userId="036fd538-e6a0-4478-b832-b99ce6775b9a" providerId="ADAL" clId="{4BEEC45B-F94B-4A4B-85FC-14AC6DE96094}" dt="2024-04-26T04:32:40.381" v="890" actId="207"/>
        <pc:sldMkLst>
          <pc:docMk/>
          <pc:sldMk cId="1414976940" sldId="7966"/>
        </pc:sldMkLst>
        <pc:spChg chg="mod">
          <ac:chgData name="FoustB" userId="036fd538-e6a0-4478-b832-b99ce6775b9a" providerId="ADAL" clId="{4BEEC45B-F94B-4A4B-85FC-14AC6DE96094}" dt="2024-04-26T04:28:32.081" v="798" actId="14100"/>
          <ac:spMkLst>
            <pc:docMk/>
            <pc:sldMk cId="1414976940" sldId="7966"/>
            <ac:spMk id="5" creationId="{206956E5-E023-0EED-E175-A4DDCC0A2B82}"/>
          </ac:spMkLst>
        </pc:spChg>
        <pc:spChg chg="add mod">
          <ac:chgData name="FoustB" userId="036fd538-e6a0-4478-b832-b99ce6775b9a" providerId="ADAL" clId="{4BEEC45B-F94B-4A4B-85FC-14AC6DE96094}" dt="2024-04-26T04:32:40.381" v="890" actId="207"/>
          <ac:spMkLst>
            <pc:docMk/>
            <pc:sldMk cId="1414976940" sldId="7966"/>
            <ac:spMk id="6" creationId="{DC362150-00C1-3B28-702E-AFC8EEF86A3D}"/>
          </ac:spMkLst>
        </pc:spChg>
        <pc:spChg chg="add mod">
          <ac:chgData name="FoustB" userId="036fd538-e6a0-4478-b832-b99ce6775b9a" providerId="ADAL" clId="{4BEEC45B-F94B-4A4B-85FC-14AC6DE96094}" dt="2024-04-26T04:32:23.146" v="889" actId="1076"/>
          <ac:spMkLst>
            <pc:docMk/>
            <pc:sldMk cId="1414976940" sldId="7966"/>
            <ac:spMk id="7" creationId="{75AF8855-758C-FA9C-ABF2-F02DE7740B42}"/>
          </ac:spMkLst>
        </pc:spChg>
      </pc:sldChg>
      <pc:sldChg chg="modSp add modAnim">
        <pc:chgData name="FoustB" userId="036fd538-e6a0-4478-b832-b99ce6775b9a" providerId="ADAL" clId="{4BEEC45B-F94B-4A4B-85FC-14AC6DE96094}" dt="2024-04-26T04:33:16.092" v="898" actId="115"/>
        <pc:sldMkLst>
          <pc:docMk/>
          <pc:sldMk cId="1058704585" sldId="7967"/>
        </pc:sldMkLst>
        <pc:spChg chg="mod">
          <ac:chgData name="FoustB" userId="036fd538-e6a0-4478-b832-b99ce6775b9a" providerId="ADAL" clId="{4BEEC45B-F94B-4A4B-85FC-14AC6DE96094}" dt="2024-04-26T04:33:16.092" v="898" actId="115"/>
          <ac:spMkLst>
            <pc:docMk/>
            <pc:sldMk cId="1058704585" sldId="7967"/>
            <ac:spMk id="7" creationId="{75AF8855-758C-FA9C-ABF2-F02DE7740B42}"/>
          </ac:spMkLst>
        </pc:spChg>
      </pc:sldChg>
      <pc:sldChg chg="addSp delSp modSp add mod modAnim">
        <pc:chgData name="FoustB" userId="036fd538-e6a0-4478-b832-b99ce6775b9a" providerId="ADAL" clId="{4BEEC45B-F94B-4A4B-85FC-14AC6DE96094}" dt="2024-04-26T04:38:22.608" v="985"/>
        <pc:sldMkLst>
          <pc:docMk/>
          <pc:sldMk cId="980440660" sldId="7968"/>
        </pc:sldMkLst>
        <pc:spChg chg="mod">
          <ac:chgData name="FoustB" userId="036fd538-e6a0-4478-b832-b99ce6775b9a" providerId="ADAL" clId="{4BEEC45B-F94B-4A4B-85FC-14AC6DE96094}" dt="2024-04-26T04:35:24.087" v="918" actId="14100"/>
          <ac:spMkLst>
            <pc:docMk/>
            <pc:sldMk cId="980440660" sldId="7968"/>
            <ac:spMk id="5" creationId="{206956E5-E023-0EED-E175-A4DDCC0A2B82}"/>
          </ac:spMkLst>
        </pc:spChg>
        <pc:spChg chg="del">
          <ac:chgData name="FoustB" userId="036fd538-e6a0-4478-b832-b99ce6775b9a" providerId="ADAL" clId="{4BEEC45B-F94B-4A4B-85FC-14AC6DE96094}" dt="2024-04-26T04:36:46.162" v="922" actId="478"/>
          <ac:spMkLst>
            <pc:docMk/>
            <pc:sldMk cId="980440660" sldId="7968"/>
            <ac:spMk id="6" creationId="{DC362150-00C1-3B28-702E-AFC8EEF86A3D}"/>
          </ac:spMkLst>
        </pc:spChg>
        <pc:spChg chg="del">
          <ac:chgData name="FoustB" userId="036fd538-e6a0-4478-b832-b99ce6775b9a" providerId="ADAL" clId="{4BEEC45B-F94B-4A4B-85FC-14AC6DE96094}" dt="2024-04-26T04:36:48.112" v="923" actId="478"/>
          <ac:spMkLst>
            <pc:docMk/>
            <pc:sldMk cId="980440660" sldId="7968"/>
            <ac:spMk id="7" creationId="{75AF8855-758C-FA9C-ABF2-F02DE7740B42}"/>
          </ac:spMkLst>
        </pc:spChg>
        <pc:spChg chg="add mod">
          <ac:chgData name="FoustB" userId="036fd538-e6a0-4478-b832-b99ce6775b9a" providerId="ADAL" clId="{4BEEC45B-F94B-4A4B-85FC-14AC6DE96094}" dt="2024-04-26T04:38:20.054" v="984" actId="1076"/>
          <ac:spMkLst>
            <pc:docMk/>
            <pc:sldMk cId="980440660" sldId="7968"/>
            <ac:spMk id="8" creationId="{2519822A-F7DC-F589-823E-2562B6B62609}"/>
          </ac:spMkLst>
        </pc:spChg>
        <pc:picChg chg="mod">
          <ac:chgData name="FoustB" userId="036fd538-e6a0-4478-b832-b99ce6775b9a" providerId="ADAL" clId="{4BEEC45B-F94B-4A4B-85FC-14AC6DE96094}" dt="2024-04-26T04:38:16.096" v="983" actId="1076"/>
          <ac:picMkLst>
            <pc:docMk/>
            <pc:sldMk cId="980440660" sldId="7968"/>
            <ac:picMk id="3" creationId="{6E836223-2968-DC06-6F46-6730E899C477}"/>
          </ac:picMkLst>
        </pc:picChg>
      </pc:sldChg>
      <pc:sldChg chg="addSp delSp modSp add mod modAnim">
        <pc:chgData name="FoustB" userId="036fd538-e6a0-4478-b832-b99ce6775b9a" providerId="ADAL" clId="{4BEEC45B-F94B-4A4B-85FC-14AC6DE96094}" dt="2024-04-27T19:42:49.109" v="3365" actId="14100"/>
        <pc:sldMkLst>
          <pc:docMk/>
          <pc:sldMk cId="1617441254" sldId="7969"/>
        </pc:sldMkLst>
        <pc:spChg chg="add mod">
          <ac:chgData name="FoustB" userId="036fd538-e6a0-4478-b832-b99ce6775b9a" providerId="ADAL" clId="{4BEEC45B-F94B-4A4B-85FC-14AC6DE96094}" dt="2024-04-27T19:42:49.109" v="3365" actId="14100"/>
          <ac:spMkLst>
            <pc:docMk/>
            <pc:sldMk cId="1617441254" sldId="7969"/>
            <ac:spMk id="6" creationId="{F5E44748-9CD3-7992-5AEB-D4E2DA8FDCCB}"/>
          </ac:spMkLst>
        </pc:spChg>
        <pc:spChg chg="del">
          <ac:chgData name="FoustB" userId="036fd538-e6a0-4478-b832-b99ce6775b9a" providerId="ADAL" clId="{4BEEC45B-F94B-4A4B-85FC-14AC6DE96094}" dt="2024-04-26T04:39:27.128" v="989" actId="478"/>
          <ac:spMkLst>
            <pc:docMk/>
            <pc:sldMk cId="1617441254" sldId="7969"/>
            <ac:spMk id="8" creationId="{2519822A-F7DC-F589-823E-2562B6B62609}"/>
          </ac:spMkLst>
        </pc:spChg>
        <pc:picChg chg="mod">
          <ac:chgData name="FoustB" userId="036fd538-e6a0-4478-b832-b99ce6775b9a" providerId="ADAL" clId="{4BEEC45B-F94B-4A4B-85FC-14AC6DE96094}" dt="2024-04-26T04:40:52.712" v="1028" actId="1076"/>
          <ac:picMkLst>
            <pc:docMk/>
            <pc:sldMk cId="1617441254" sldId="7969"/>
            <ac:picMk id="3" creationId="{6E836223-2968-DC06-6F46-6730E899C477}"/>
          </ac:picMkLst>
        </pc:picChg>
      </pc:sldChg>
      <pc:sldChg chg="addSp delSp modSp add del mod modAnim">
        <pc:chgData name="FoustB" userId="036fd538-e6a0-4478-b832-b99ce6775b9a" providerId="ADAL" clId="{4BEEC45B-F94B-4A4B-85FC-14AC6DE96094}" dt="2024-04-26T04:53:36.939" v="1412" actId="47"/>
        <pc:sldMkLst>
          <pc:docMk/>
          <pc:sldMk cId="2334420771" sldId="7970"/>
        </pc:sldMkLst>
        <pc:spChg chg="mod">
          <ac:chgData name="FoustB" userId="036fd538-e6a0-4478-b832-b99ce6775b9a" providerId="ADAL" clId="{4BEEC45B-F94B-4A4B-85FC-14AC6DE96094}" dt="2024-04-26T04:47:00.632" v="1272" actId="20577"/>
          <ac:spMkLst>
            <pc:docMk/>
            <pc:sldMk cId="2334420771" sldId="7970"/>
            <ac:spMk id="4" creationId="{81C18588-C0D8-7650-B562-E88AA83C1B0B}"/>
          </ac:spMkLst>
        </pc:spChg>
        <pc:spChg chg="del">
          <ac:chgData name="FoustB" userId="036fd538-e6a0-4478-b832-b99ce6775b9a" providerId="ADAL" clId="{4BEEC45B-F94B-4A4B-85FC-14AC6DE96094}" dt="2024-04-26T04:42:24.111" v="1040" actId="478"/>
          <ac:spMkLst>
            <pc:docMk/>
            <pc:sldMk cId="2334420771" sldId="7970"/>
            <ac:spMk id="6" creationId="{F5E44748-9CD3-7992-5AEB-D4E2DA8FDCCB}"/>
          </ac:spMkLst>
        </pc:spChg>
        <pc:spChg chg="add mod">
          <ac:chgData name="FoustB" userId="036fd538-e6a0-4478-b832-b99ce6775b9a" providerId="ADAL" clId="{4BEEC45B-F94B-4A4B-85FC-14AC6DE96094}" dt="2024-04-26T04:48:03.076" v="1310" actId="1076"/>
          <ac:spMkLst>
            <pc:docMk/>
            <pc:sldMk cId="2334420771" sldId="7970"/>
            <ac:spMk id="7" creationId="{1942DFAA-B377-312E-9355-56DE7AD34F55}"/>
          </ac:spMkLst>
        </pc:spChg>
        <pc:spChg chg="add mod">
          <ac:chgData name="FoustB" userId="036fd538-e6a0-4478-b832-b99ce6775b9a" providerId="ADAL" clId="{4BEEC45B-F94B-4A4B-85FC-14AC6DE96094}" dt="2024-04-26T04:48:38.740" v="1357" actId="1076"/>
          <ac:spMkLst>
            <pc:docMk/>
            <pc:sldMk cId="2334420771" sldId="7970"/>
            <ac:spMk id="8" creationId="{49FBB235-7992-72E2-175F-35A54CE61377}"/>
          </ac:spMkLst>
        </pc:spChg>
      </pc:sldChg>
      <pc:sldChg chg="addSp delSp modSp add del mod modAnim">
        <pc:chgData name="FoustB" userId="036fd538-e6a0-4478-b832-b99ce6775b9a" providerId="ADAL" clId="{4BEEC45B-F94B-4A4B-85FC-14AC6DE96094}" dt="2024-04-26T04:53:41.830" v="1413" actId="47"/>
        <pc:sldMkLst>
          <pc:docMk/>
          <pc:sldMk cId="309741213" sldId="7971"/>
        </pc:sldMkLst>
        <pc:spChg chg="add del">
          <ac:chgData name="FoustB" userId="036fd538-e6a0-4478-b832-b99ce6775b9a" providerId="ADAL" clId="{4BEEC45B-F94B-4A4B-85FC-14AC6DE96094}" dt="2024-04-26T04:49:45.372" v="1367" actId="478"/>
          <ac:spMkLst>
            <pc:docMk/>
            <pc:sldMk cId="309741213" sldId="7971"/>
            <ac:spMk id="5" creationId="{206956E5-E023-0EED-E175-A4DDCC0A2B82}"/>
          </ac:spMkLst>
        </pc:spChg>
        <pc:picChg chg="mod">
          <ac:chgData name="FoustB" userId="036fd538-e6a0-4478-b832-b99ce6775b9a" providerId="ADAL" clId="{4BEEC45B-F94B-4A4B-85FC-14AC6DE96094}" dt="2024-04-26T04:49:54.007" v="1369" actId="167"/>
          <ac:picMkLst>
            <pc:docMk/>
            <pc:sldMk cId="309741213" sldId="7971"/>
            <ac:picMk id="3" creationId="{6E836223-2968-DC06-6F46-6730E899C477}"/>
          </ac:picMkLst>
        </pc:picChg>
        <pc:picChg chg="add mod">
          <ac:chgData name="FoustB" userId="036fd538-e6a0-4478-b832-b99ce6775b9a" providerId="ADAL" clId="{4BEEC45B-F94B-4A4B-85FC-14AC6DE96094}" dt="2024-04-26T04:49:50.238" v="1368" actId="167"/>
          <ac:picMkLst>
            <pc:docMk/>
            <pc:sldMk cId="309741213" sldId="7971"/>
            <ac:picMk id="6" creationId="{69271767-80F4-8972-FE57-B50A6E5B5C2E}"/>
          </ac:picMkLst>
        </pc:picChg>
      </pc:sldChg>
      <pc:sldChg chg="addSp delSp modSp add mod modAnim">
        <pc:chgData name="FoustB" userId="036fd538-e6a0-4478-b832-b99ce6775b9a" providerId="ADAL" clId="{4BEEC45B-F94B-4A4B-85FC-14AC6DE96094}" dt="2024-04-26T14:03:05.380" v="1706" actId="14100"/>
        <pc:sldMkLst>
          <pc:docMk/>
          <pc:sldMk cId="837506126" sldId="7972"/>
        </pc:sldMkLst>
        <pc:spChg chg="add mod">
          <ac:chgData name="FoustB" userId="036fd538-e6a0-4478-b832-b99ce6775b9a" providerId="ADAL" clId="{4BEEC45B-F94B-4A4B-85FC-14AC6DE96094}" dt="2024-04-26T14:03:05.380" v="1706" actId="14100"/>
          <ac:spMkLst>
            <pc:docMk/>
            <pc:sldMk cId="837506126" sldId="7972"/>
            <ac:spMk id="3" creationId="{E0985B12-31DD-79F3-A403-A4D66DDBF7DB}"/>
          </ac:spMkLst>
        </pc:spChg>
        <pc:spChg chg="del">
          <ac:chgData name="FoustB" userId="036fd538-e6a0-4478-b832-b99ce6775b9a" providerId="ADAL" clId="{4BEEC45B-F94B-4A4B-85FC-14AC6DE96094}" dt="2024-04-26T04:50:45.801" v="1375" actId="478"/>
          <ac:spMkLst>
            <pc:docMk/>
            <pc:sldMk cId="837506126" sldId="7972"/>
            <ac:spMk id="4" creationId="{81C18588-C0D8-7650-B562-E88AA83C1B0B}"/>
          </ac:spMkLst>
        </pc:spChg>
        <pc:spChg chg="del">
          <ac:chgData name="FoustB" userId="036fd538-e6a0-4478-b832-b99ce6775b9a" providerId="ADAL" clId="{4BEEC45B-F94B-4A4B-85FC-14AC6DE96094}" dt="2024-04-26T04:51:58.917" v="1391" actId="478"/>
          <ac:spMkLst>
            <pc:docMk/>
            <pc:sldMk cId="837506126" sldId="7972"/>
            <ac:spMk id="5" creationId="{206956E5-E023-0EED-E175-A4DDCC0A2B82}"/>
          </ac:spMkLst>
        </pc:spChg>
        <pc:spChg chg="del mod">
          <ac:chgData name="FoustB" userId="036fd538-e6a0-4478-b832-b99ce6775b9a" providerId="ADAL" clId="{4BEEC45B-F94B-4A4B-85FC-14AC6DE96094}" dt="2024-04-26T13:58:52.098" v="1596" actId="478"/>
          <ac:spMkLst>
            <pc:docMk/>
            <pc:sldMk cId="837506126" sldId="7972"/>
            <ac:spMk id="7" creationId="{1942DFAA-B377-312E-9355-56DE7AD34F55}"/>
          </ac:spMkLst>
        </pc:spChg>
        <pc:spChg chg="mod">
          <ac:chgData name="FoustB" userId="036fd538-e6a0-4478-b832-b99ce6775b9a" providerId="ADAL" clId="{4BEEC45B-F94B-4A4B-85FC-14AC6DE96094}" dt="2024-04-26T14:02:25.843" v="1681" actId="14100"/>
          <ac:spMkLst>
            <pc:docMk/>
            <pc:sldMk cId="837506126" sldId="7972"/>
            <ac:spMk id="8" creationId="{49FBB235-7992-72E2-175F-35A54CE61377}"/>
          </ac:spMkLst>
        </pc:spChg>
        <pc:picChg chg="del">
          <ac:chgData name="FoustB" userId="036fd538-e6a0-4478-b832-b99ce6775b9a" providerId="ADAL" clId="{4BEEC45B-F94B-4A4B-85FC-14AC6DE96094}" dt="2024-04-26T04:50:16.476" v="1371" actId="478"/>
          <ac:picMkLst>
            <pc:docMk/>
            <pc:sldMk cId="837506126" sldId="7972"/>
            <ac:picMk id="3" creationId="{6E836223-2968-DC06-6F46-6730E899C477}"/>
          </ac:picMkLst>
        </pc:picChg>
        <pc:picChg chg="mod">
          <ac:chgData name="FoustB" userId="036fd538-e6a0-4478-b832-b99ce6775b9a" providerId="ADAL" clId="{4BEEC45B-F94B-4A4B-85FC-14AC6DE96094}" dt="2024-04-26T04:54:32.818" v="1424" actId="167"/>
          <ac:picMkLst>
            <pc:docMk/>
            <pc:sldMk cId="837506126" sldId="7972"/>
            <ac:picMk id="6" creationId="{69271767-80F4-8972-FE57-B50A6E5B5C2E}"/>
          </ac:picMkLst>
        </pc:picChg>
      </pc:sldChg>
      <pc:sldChg chg="addSp delSp modSp add mod modAnim">
        <pc:chgData name="FoustB" userId="036fd538-e6a0-4478-b832-b99ce6775b9a" providerId="ADAL" clId="{4BEEC45B-F94B-4A4B-85FC-14AC6DE96094}" dt="2024-04-26T04:52:54.578" v="1403" actId="255"/>
        <pc:sldMkLst>
          <pc:docMk/>
          <pc:sldMk cId="3556292768" sldId="7973"/>
        </pc:sldMkLst>
        <pc:spChg chg="del">
          <ac:chgData name="FoustB" userId="036fd538-e6a0-4478-b832-b99ce6775b9a" providerId="ADAL" clId="{4BEEC45B-F94B-4A4B-85FC-14AC6DE96094}" dt="2024-04-26T04:52:13.231" v="1393" actId="478"/>
          <ac:spMkLst>
            <pc:docMk/>
            <pc:sldMk cId="3556292768" sldId="7973"/>
            <ac:spMk id="6" creationId="{F5E44748-9CD3-7992-5AEB-D4E2DA8FDCCB}"/>
          </ac:spMkLst>
        </pc:spChg>
        <pc:spChg chg="add mod">
          <ac:chgData name="FoustB" userId="036fd538-e6a0-4478-b832-b99ce6775b9a" providerId="ADAL" clId="{4BEEC45B-F94B-4A4B-85FC-14AC6DE96094}" dt="2024-04-26T04:52:54.578" v="1403" actId="255"/>
          <ac:spMkLst>
            <pc:docMk/>
            <pc:sldMk cId="3556292768" sldId="7973"/>
            <ac:spMk id="7" creationId="{FE36AE40-F777-4F6F-84DF-E3353C8FD536}"/>
          </ac:spMkLst>
        </pc:spChg>
      </pc:sldChg>
      <pc:sldChg chg="addSp delSp modSp add mod modAnim">
        <pc:chgData name="FoustB" userId="036fd538-e6a0-4478-b832-b99ce6775b9a" providerId="ADAL" clId="{4BEEC45B-F94B-4A4B-85FC-14AC6DE96094}" dt="2024-04-26T04:53:34.457" v="1411"/>
        <pc:sldMkLst>
          <pc:docMk/>
          <pc:sldMk cId="3290774531" sldId="7974"/>
        </pc:sldMkLst>
        <pc:spChg chg="del">
          <ac:chgData name="FoustB" userId="036fd538-e6a0-4478-b832-b99ce6775b9a" providerId="ADAL" clId="{4BEEC45B-F94B-4A4B-85FC-14AC6DE96094}" dt="2024-04-26T04:53:06.211" v="1406" actId="478"/>
          <ac:spMkLst>
            <pc:docMk/>
            <pc:sldMk cId="3290774531" sldId="7974"/>
            <ac:spMk id="4" creationId="{81C18588-C0D8-7650-B562-E88AA83C1B0B}"/>
          </ac:spMkLst>
        </pc:spChg>
        <pc:spChg chg="add mod">
          <ac:chgData name="FoustB" userId="036fd538-e6a0-4478-b832-b99ce6775b9a" providerId="ADAL" clId="{4BEEC45B-F94B-4A4B-85FC-14AC6DE96094}" dt="2024-04-26T04:53:16.114" v="1407"/>
          <ac:spMkLst>
            <pc:docMk/>
            <pc:sldMk cId="3290774531" sldId="7974"/>
            <ac:spMk id="6" creationId="{0F48E8DD-FC64-07AA-9F71-0F341CAE42B6}"/>
          </ac:spMkLst>
        </pc:spChg>
        <pc:spChg chg="add mod">
          <ac:chgData name="FoustB" userId="036fd538-e6a0-4478-b832-b99ce6775b9a" providerId="ADAL" clId="{4BEEC45B-F94B-4A4B-85FC-14AC6DE96094}" dt="2024-04-26T04:53:16.114" v="1407"/>
          <ac:spMkLst>
            <pc:docMk/>
            <pc:sldMk cId="3290774531" sldId="7974"/>
            <ac:spMk id="8" creationId="{CAB4382A-CA70-4692-519D-278F97B03079}"/>
          </ac:spMkLst>
        </pc:spChg>
      </pc:sldChg>
      <pc:sldChg chg="addSp modSp add mod modAnim">
        <pc:chgData name="FoustB" userId="036fd538-e6a0-4478-b832-b99ce6775b9a" providerId="ADAL" clId="{4BEEC45B-F94B-4A4B-85FC-14AC6DE96094}" dt="2024-04-26T04:54:21.052" v="1422" actId="167"/>
        <pc:sldMkLst>
          <pc:docMk/>
          <pc:sldMk cId="3173080547" sldId="7975"/>
        </pc:sldMkLst>
        <pc:spChg chg="ord">
          <ac:chgData name="FoustB" userId="036fd538-e6a0-4478-b832-b99ce6775b9a" providerId="ADAL" clId="{4BEEC45B-F94B-4A4B-85FC-14AC6DE96094}" dt="2024-04-26T04:54:18.540" v="1421" actId="167"/>
          <ac:spMkLst>
            <pc:docMk/>
            <pc:sldMk cId="3173080547" sldId="7975"/>
            <ac:spMk id="5" creationId="{206956E5-E023-0EED-E175-A4DDCC0A2B82}"/>
          </ac:spMkLst>
        </pc:spChg>
        <pc:spChg chg="ord">
          <ac:chgData name="FoustB" userId="036fd538-e6a0-4478-b832-b99ce6775b9a" providerId="ADAL" clId="{4BEEC45B-F94B-4A4B-85FC-14AC6DE96094}" dt="2024-04-26T04:54:13.559" v="1420" actId="167"/>
          <ac:spMkLst>
            <pc:docMk/>
            <pc:sldMk cId="3173080547" sldId="7975"/>
            <ac:spMk id="7" creationId="{FE36AE40-F777-4F6F-84DF-E3353C8FD536}"/>
          </ac:spMkLst>
        </pc:spChg>
        <pc:picChg chg="mod">
          <ac:chgData name="FoustB" userId="036fd538-e6a0-4478-b832-b99ce6775b9a" providerId="ADAL" clId="{4BEEC45B-F94B-4A4B-85FC-14AC6DE96094}" dt="2024-04-26T04:54:21.052" v="1422" actId="167"/>
          <ac:picMkLst>
            <pc:docMk/>
            <pc:sldMk cId="3173080547" sldId="7975"/>
            <ac:picMk id="3" creationId="{6E836223-2968-DC06-6F46-6730E899C477}"/>
          </ac:picMkLst>
        </pc:picChg>
        <pc:picChg chg="add mod">
          <ac:chgData name="FoustB" userId="036fd538-e6a0-4478-b832-b99ce6775b9a" providerId="ADAL" clId="{4BEEC45B-F94B-4A4B-85FC-14AC6DE96094}" dt="2024-04-26T04:53:57.800" v="1416" actId="167"/>
          <ac:picMkLst>
            <pc:docMk/>
            <pc:sldMk cId="3173080547" sldId="7975"/>
            <ac:picMk id="4" creationId="{CCD3662E-29DA-6320-A34C-04A53EF2718B}"/>
          </ac:picMkLst>
        </pc:picChg>
      </pc:sldChg>
      <pc:sldChg chg="addSp delSp modSp add mod modAnim">
        <pc:chgData name="FoustB" userId="036fd538-e6a0-4478-b832-b99ce6775b9a" providerId="ADAL" clId="{4BEEC45B-F94B-4A4B-85FC-14AC6DE96094}" dt="2024-04-26T13:50:24.071" v="1444"/>
        <pc:sldMkLst>
          <pc:docMk/>
          <pc:sldMk cId="1049021463" sldId="7976"/>
        </pc:sldMkLst>
        <pc:spChg chg="del">
          <ac:chgData name="FoustB" userId="036fd538-e6a0-4478-b832-b99ce6775b9a" providerId="ADAL" clId="{4BEEC45B-F94B-4A4B-85FC-14AC6DE96094}" dt="2024-04-26T13:37:54.791" v="1427" actId="478"/>
          <ac:spMkLst>
            <pc:docMk/>
            <pc:sldMk cId="1049021463" sldId="7976"/>
            <ac:spMk id="6" creationId="{0F48E8DD-FC64-07AA-9F71-0F341CAE42B6}"/>
          </ac:spMkLst>
        </pc:spChg>
        <pc:spChg chg="del">
          <ac:chgData name="FoustB" userId="036fd538-e6a0-4478-b832-b99ce6775b9a" providerId="ADAL" clId="{4BEEC45B-F94B-4A4B-85FC-14AC6DE96094}" dt="2024-04-26T13:37:56.800" v="1428" actId="478"/>
          <ac:spMkLst>
            <pc:docMk/>
            <pc:sldMk cId="1049021463" sldId="7976"/>
            <ac:spMk id="8" creationId="{CAB4382A-CA70-4692-519D-278F97B03079}"/>
          </ac:spMkLst>
        </pc:spChg>
        <pc:spChg chg="add mod">
          <ac:chgData name="FoustB" userId="036fd538-e6a0-4478-b832-b99ce6775b9a" providerId="ADAL" clId="{4BEEC45B-F94B-4A4B-85FC-14AC6DE96094}" dt="2024-04-26T13:38:40.873" v="1443" actId="14100"/>
          <ac:spMkLst>
            <pc:docMk/>
            <pc:sldMk cId="1049021463" sldId="7976"/>
            <ac:spMk id="9" creationId="{28B75424-9EAA-4473-CC98-6A8749565C89}"/>
          </ac:spMkLst>
        </pc:spChg>
      </pc:sldChg>
      <pc:sldChg chg="modSp add mod">
        <pc:chgData name="FoustB" userId="036fd538-e6a0-4478-b832-b99ce6775b9a" providerId="ADAL" clId="{4BEEC45B-F94B-4A4B-85FC-14AC6DE96094}" dt="2024-04-26T13:51:17.905" v="1462" actId="207"/>
        <pc:sldMkLst>
          <pc:docMk/>
          <pc:sldMk cId="2194682658" sldId="7977"/>
        </pc:sldMkLst>
        <pc:spChg chg="mod">
          <ac:chgData name="FoustB" userId="036fd538-e6a0-4478-b832-b99ce6775b9a" providerId="ADAL" clId="{4BEEC45B-F94B-4A4B-85FC-14AC6DE96094}" dt="2024-04-26T13:51:17.905" v="1462" actId="207"/>
          <ac:spMkLst>
            <pc:docMk/>
            <pc:sldMk cId="2194682658" sldId="7977"/>
            <ac:spMk id="9" creationId="{28B75424-9EAA-4473-CC98-6A8749565C89}"/>
          </ac:spMkLst>
        </pc:spChg>
      </pc:sldChg>
      <pc:sldChg chg="addSp delSp modSp add mod modAnim">
        <pc:chgData name="FoustB" userId="036fd538-e6a0-4478-b832-b99ce6775b9a" providerId="ADAL" clId="{4BEEC45B-F94B-4A4B-85FC-14AC6DE96094}" dt="2024-04-26T13:53:23.696" v="1507"/>
        <pc:sldMkLst>
          <pc:docMk/>
          <pc:sldMk cId="3158663714" sldId="7978"/>
        </pc:sldMkLst>
        <pc:spChg chg="del">
          <ac:chgData name="FoustB" userId="036fd538-e6a0-4478-b832-b99ce6775b9a" providerId="ADAL" clId="{4BEEC45B-F94B-4A4B-85FC-14AC6DE96094}" dt="2024-04-26T13:52:48.119" v="1501" actId="478"/>
          <ac:spMkLst>
            <pc:docMk/>
            <pc:sldMk cId="3158663714" sldId="7978"/>
            <ac:spMk id="5" creationId="{206956E5-E023-0EED-E175-A4DDCC0A2B82}"/>
          </ac:spMkLst>
        </pc:spChg>
        <pc:spChg chg="del">
          <ac:chgData name="FoustB" userId="036fd538-e6a0-4478-b832-b99ce6775b9a" providerId="ADAL" clId="{4BEEC45B-F94B-4A4B-85FC-14AC6DE96094}" dt="2024-04-26T13:52:45.367" v="1500" actId="478"/>
          <ac:spMkLst>
            <pc:docMk/>
            <pc:sldMk cId="3158663714" sldId="7978"/>
            <ac:spMk id="7" creationId="{FE36AE40-F777-4F6F-84DF-E3353C8FD536}"/>
          </ac:spMkLst>
        </pc:spChg>
        <pc:spChg chg="mod">
          <ac:chgData name="FoustB" userId="036fd538-e6a0-4478-b832-b99ce6775b9a" providerId="ADAL" clId="{4BEEC45B-F94B-4A4B-85FC-14AC6DE96094}" dt="2024-04-26T13:52:21.405" v="1495" actId="14100"/>
          <ac:spMkLst>
            <pc:docMk/>
            <pc:sldMk cId="3158663714" sldId="7978"/>
            <ac:spMk id="9" creationId="{28B75424-9EAA-4473-CC98-6A8749565C89}"/>
          </ac:spMkLst>
        </pc:spChg>
        <pc:picChg chg="del">
          <ac:chgData name="FoustB" userId="036fd538-e6a0-4478-b832-b99ce6775b9a" providerId="ADAL" clId="{4BEEC45B-F94B-4A4B-85FC-14AC6DE96094}" dt="2024-04-26T13:52:43.209" v="1499" actId="478"/>
          <ac:picMkLst>
            <pc:docMk/>
            <pc:sldMk cId="3158663714" sldId="7978"/>
            <ac:picMk id="3" creationId="{6E836223-2968-DC06-6F46-6730E899C477}"/>
          </ac:picMkLst>
        </pc:picChg>
        <pc:picChg chg="mod">
          <ac:chgData name="FoustB" userId="036fd538-e6a0-4478-b832-b99ce6775b9a" providerId="ADAL" clId="{4BEEC45B-F94B-4A4B-85FC-14AC6DE96094}" dt="2024-04-26T13:52:40.707" v="1498" actId="167"/>
          <ac:picMkLst>
            <pc:docMk/>
            <pc:sldMk cId="3158663714" sldId="7978"/>
            <ac:picMk id="4" creationId="{CCD3662E-29DA-6320-A34C-04A53EF2718B}"/>
          </ac:picMkLst>
        </pc:picChg>
        <pc:picChg chg="add mod ord modCrop">
          <ac:chgData name="FoustB" userId="036fd538-e6a0-4478-b832-b99ce6775b9a" providerId="ADAL" clId="{4BEEC45B-F94B-4A4B-85FC-14AC6DE96094}" dt="2024-04-26T13:53:18.756" v="1506" actId="732"/>
          <ac:picMkLst>
            <pc:docMk/>
            <pc:sldMk cId="3158663714" sldId="7978"/>
            <ac:picMk id="6" creationId="{35D09669-9F2D-2A57-EA0D-1E0CB59D720E}"/>
          </ac:picMkLst>
        </pc:picChg>
      </pc:sldChg>
      <pc:sldChg chg="modSp add modAnim">
        <pc:chgData name="FoustB" userId="036fd538-e6a0-4478-b832-b99ce6775b9a" providerId="ADAL" clId="{4BEEC45B-F94B-4A4B-85FC-14AC6DE96094}" dt="2024-04-26T13:54:04.139" v="1513" actId="207"/>
        <pc:sldMkLst>
          <pc:docMk/>
          <pc:sldMk cId="2578308297" sldId="7979"/>
        </pc:sldMkLst>
        <pc:spChg chg="mod">
          <ac:chgData name="FoustB" userId="036fd538-e6a0-4478-b832-b99ce6775b9a" providerId="ADAL" clId="{4BEEC45B-F94B-4A4B-85FC-14AC6DE96094}" dt="2024-04-26T13:54:04.139" v="1513" actId="207"/>
          <ac:spMkLst>
            <pc:docMk/>
            <pc:sldMk cId="2578308297" sldId="7979"/>
            <ac:spMk id="9" creationId="{28B75424-9EAA-4473-CC98-6A8749565C89}"/>
          </ac:spMkLst>
        </pc:spChg>
      </pc:sldChg>
      <pc:sldChg chg="modSp add mod">
        <pc:chgData name="FoustB" userId="036fd538-e6a0-4478-b832-b99ce6775b9a" providerId="ADAL" clId="{4BEEC45B-F94B-4A4B-85FC-14AC6DE96094}" dt="2024-04-26T13:54:33.533" v="1518" actId="14100"/>
        <pc:sldMkLst>
          <pc:docMk/>
          <pc:sldMk cId="1282812520" sldId="7980"/>
        </pc:sldMkLst>
        <pc:spChg chg="mod">
          <ac:chgData name="FoustB" userId="036fd538-e6a0-4478-b832-b99ce6775b9a" providerId="ADAL" clId="{4BEEC45B-F94B-4A4B-85FC-14AC6DE96094}" dt="2024-04-26T13:54:33.533" v="1518" actId="14100"/>
          <ac:spMkLst>
            <pc:docMk/>
            <pc:sldMk cId="1282812520" sldId="7980"/>
            <ac:spMk id="9" creationId="{28B75424-9EAA-4473-CC98-6A8749565C89}"/>
          </ac:spMkLst>
        </pc:spChg>
      </pc:sldChg>
      <pc:sldChg chg="modSp add mod">
        <pc:chgData name="FoustB" userId="036fd538-e6a0-4478-b832-b99ce6775b9a" providerId="ADAL" clId="{4BEEC45B-F94B-4A4B-85FC-14AC6DE96094}" dt="2024-04-26T13:55:10.083" v="1524" actId="14100"/>
        <pc:sldMkLst>
          <pc:docMk/>
          <pc:sldMk cId="663730629" sldId="7981"/>
        </pc:sldMkLst>
        <pc:spChg chg="mod">
          <ac:chgData name="FoustB" userId="036fd538-e6a0-4478-b832-b99ce6775b9a" providerId="ADAL" clId="{4BEEC45B-F94B-4A4B-85FC-14AC6DE96094}" dt="2024-04-26T13:55:10.083" v="1524" actId="14100"/>
          <ac:spMkLst>
            <pc:docMk/>
            <pc:sldMk cId="663730629" sldId="7981"/>
            <ac:spMk id="9" creationId="{28B75424-9EAA-4473-CC98-6A8749565C89}"/>
          </ac:spMkLst>
        </pc:spChg>
      </pc:sldChg>
      <pc:sldChg chg="modSp add mod">
        <pc:chgData name="FoustB" userId="036fd538-e6a0-4478-b832-b99ce6775b9a" providerId="ADAL" clId="{4BEEC45B-F94B-4A4B-85FC-14AC6DE96094}" dt="2024-04-26T13:57:38.781" v="1543" actId="20577"/>
        <pc:sldMkLst>
          <pc:docMk/>
          <pc:sldMk cId="3289169351" sldId="7982"/>
        </pc:sldMkLst>
        <pc:spChg chg="mod">
          <ac:chgData name="FoustB" userId="036fd538-e6a0-4478-b832-b99ce6775b9a" providerId="ADAL" clId="{4BEEC45B-F94B-4A4B-85FC-14AC6DE96094}" dt="2024-04-26T13:57:38.781" v="1543" actId="20577"/>
          <ac:spMkLst>
            <pc:docMk/>
            <pc:sldMk cId="3289169351" sldId="7982"/>
            <ac:spMk id="9" creationId="{28B75424-9EAA-4473-CC98-6A8749565C89}"/>
          </ac:spMkLst>
        </pc:spChg>
      </pc:sldChg>
      <pc:sldChg chg="addSp modSp add mod modAnim">
        <pc:chgData name="FoustB" userId="036fd538-e6a0-4478-b832-b99ce6775b9a" providerId="ADAL" clId="{4BEEC45B-F94B-4A4B-85FC-14AC6DE96094}" dt="2024-04-27T19:51:49.074" v="3372" actId="14100"/>
        <pc:sldMkLst>
          <pc:docMk/>
          <pc:sldMk cId="2495749930" sldId="7983"/>
        </pc:sldMkLst>
        <pc:spChg chg="add mod">
          <ac:chgData name="FoustB" userId="036fd538-e6a0-4478-b832-b99ce6775b9a" providerId="ADAL" clId="{4BEEC45B-F94B-4A4B-85FC-14AC6DE96094}" dt="2024-04-27T19:51:49.074" v="3372" actId="14100"/>
          <ac:spMkLst>
            <pc:docMk/>
            <pc:sldMk cId="2495749930" sldId="7983"/>
            <ac:spMk id="3" creationId="{A75C5EB4-509A-4595-CEC2-AD07538D4939}"/>
          </ac:spMkLst>
        </pc:spChg>
        <pc:spChg chg="mod">
          <ac:chgData name="FoustB" userId="036fd538-e6a0-4478-b832-b99ce6775b9a" providerId="ADAL" clId="{4BEEC45B-F94B-4A4B-85FC-14AC6DE96094}" dt="2024-04-26T13:57:58.885" v="1547" actId="207"/>
          <ac:spMkLst>
            <pc:docMk/>
            <pc:sldMk cId="2495749930" sldId="7983"/>
            <ac:spMk id="9" creationId="{28B75424-9EAA-4473-CC98-6A8749565C89}"/>
          </ac:spMkLst>
        </pc:spChg>
      </pc:sldChg>
      <pc:sldChg chg="modSp add mod modAnim">
        <pc:chgData name="FoustB" userId="036fd538-e6a0-4478-b832-b99ce6775b9a" providerId="ADAL" clId="{4BEEC45B-F94B-4A4B-85FC-14AC6DE96094}" dt="2024-04-26T14:06:47.229" v="1950"/>
        <pc:sldMkLst>
          <pc:docMk/>
          <pc:sldMk cId="1682577555" sldId="7984"/>
        </pc:sldMkLst>
        <pc:spChg chg="mod">
          <ac:chgData name="FoustB" userId="036fd538-e6a0-4478-b832-b99ce6775b9a" providerId="ADAL" clId="{4BEEC45B-F94B-4A4B-85FC-14AC6DE96094}" dt="2024-04-26T14:03:42.802" v="1754" actId="1038"/>
          <ac:spMkLst>
            <pc:docMk/>
            <pc:sldMk cId="1682577555" sldId="7984"/>
            <ac:spMk id="3" creationId="{E0985B12-31DD-79F3-A403-A4D66DDBF7DB}"/>
          </ac:spMkLst>
        </pc:spChg>
      </pc:sldChg>
      <pc:sldChg chg="modSp add mod modAnim">
        <pc:chgData name="FoustB" userId="036fd538-e6a0-4478-b832-b99ce6775b9a" providerId="ADAL" clId="{4BEEC45B-F94B-4A4B-85FC-14AC6DE96094}" dt="2024-04-26T14:06:51.250" v="1951"/>
        <pc:sldMkLst>
          <pc:docMk/>
          <pc:sldMk cId="1888187416" sldId="7985"/>
        </pc:sldMkLst>
        <pc:spChg chg="mod">
          <ac:chgData name="FoustB" userId="036fd538-e6a0-4478-b832-b99ce6775b9a" providerId="ADAL" clId="{4BEEC45B-F94B-4A4B-85FC-14AC6DE96094}" dt="2024-04-26T14:03:59.175" v="1777" actId="14100"/>
          <ac:spMkLst>
            <pc:docMk/>
            <pc:sldMk cId="1888187416" sldId="7985"/>
            <ac:spMk id="3" creationId="{E0985B12-31DD-79F3-A403-A4D66DDBF7DB}"/>
          </ac:spMkLst>
        </pc:spChg>
      </pc:sldChg>
      <pc:sldChg chg="modSp add mod modAnim">
        <pc:chgData name="FoustB" userId="036fd538-e6a0-4478-b832-b99ce6775b9a" providerId="ADAL" clId="{4BEEC45B-F94B-4A4B-85FC-14AC6DE96094}" dt="2024-04-26T14:06:55.384" v="1952"/>
        <pc:sldMkLst>
          <pc:docMk/>
          <pc:sldMk cId="2347157363" sldId="7986"/>
        </pc:sldMkLst>
        <pc:spChg chg="mod">
          <ac:chgData name="FoustB" userId="036fd538-e6a0-4478-b832-b99ce6775b9a" providerId="ADAL" clId="{4BEEC45B-F94B-4A4B-85FC-14AC6DE96094}" dt="2024-04-26T14:04:15.857" v="1806" actId="14100"/>
          <ac:spMkLst>
            <pc:docMk/>
            <pc:sldMk cId="2347157363" sldId="7986"/>
            <ac:spMk id="3" creationId="{E0985B12-31DD-79F3-A403-A4D66DDBF7DB}"/>
          </ac:spMkLst>
        </pc:spChg>
      </pc:sldChg>
      <pc:sldChg chg="modSp add mod modAnim">
        <pc:chgData name="FoustB" userId="036fd538-e6a0-4478-b832-b99ce6775b9a" providerId="ADAL" clId="{4BEEC45B-F94B-4A4B-85FC-14AC6DE96094}" dt="2024-04-26T14:06:59.343" v="1953"/>
        <pc:sldMkLst>
          <pc:docMk/>
          <pc:sldMk cId="817209340" sldId="7987"/>
        </pc:sldMkLst>
        <pc:spChg chg="mod">
          <ac:chgData name="FoustB" userId="036fd538-e6a0-4478-b832-b99ce6775b9a" providerId="ADAL" clId="{4BEEC45B-F94B-4A4B-85FC-14AC6DE96094}" dt="2024-04-26T14:04:42.826" v="1836" actId="14100"/>
          <ac:spMkLst>
            <pc:docMk/>
            <pc:sldMk cId="817209340" sldId="7987"/>
            <ac:spMk id="3" creationId="{E0985B12-31DD-79F3-A403-A4D66DDBF7DB}"/>
          </ac:spMkLst>
        </pc:spChg>
      </pc:sldChg>
      <pc:sldChg chg="modSp add modAnim">
        <pc:chgData name="FoustB" userId="036fd538-e6a0-4478-b832-b99ce6775b9a" providerId="ADAL" clId="{4BEEC45B-F94B-4A4B-85FC-14AC6DE96094}" dt="2024-04-26T14:06:33.600" v="1948"/>
        <pc:sldMkLst>
          <pc:docMk/>
          <pc:sldMk cId="3041280240" sldId="7988"/>
        </pc:sldMkLst>
        <pc:spChg chg="mod">
          <ac:chgData name="FoustB" userId="036fd538-e6a0-4478-b832-b99ce6775b9a" providerId="ADAL" clId="{4BEEC45B-F94B-4A4B-85FC-14AC6DE96094}" dt="2024-04-26T14:04:55.140" v="1865" actId="20577"/>
          <ac:spMkLst>
            <pc:docMk/>
            <pc:sldMk cId="3041280240" sldId="7988"/>
            <ac:spMk id="3" creationId="{E0985B12-31DD-79F3-A403-A4D66DDBF7DB}"/>
          </ac:spMkLst>
        </pc:spChg>
      </pc:sldChg>
      <pc:sldChg chg="modSp add mod modAnim">
        <pc:chgData name="FoustB" userId="036fd538-e6a0-4478-b832-b99ce6775b9a" providerId="ADAL" clId="{4BEEC45B-F94B-4A4B-85FC-14AC6DE96094}" dt="2024-04-26T14:06:38.194" v="1949"/>
        <pc:sldMkLst>
          <pc:docMk/>
          <pc:sldMk cId="2414400022" sldId="7989"/>
        </pc:sldMkLst>
        <pc:spChg chg="mod">
          <ac:chgData name="FoustB" userId="036fd538-e6a0-4478-b832-b99ce6775b9a" providerId="ADAL" clId="{4BEEC45B-F94B-4A4B-85FC-14AC6DE96094}" dt="2024-04-26T14:05:34.533" v="1946" actId="14100"/>
          <ac:spMkLst>
            <pc:docMk/>
            <pc:sldMk cId="2414400022" sldId="7989"/>
            <ac:spMk id="3" creationId="{E0985B12-31DD-79F3-A403-A4D66DDBF7DB}"/>
          </ac:spMkLst>
        </pc:spChg>
      </pc:sldChg>
      <pc:sldChg chg="addSp delSp modSp add mod delAnim modAnim">
        <pc:chgData name="FoustB" userId="036fd538-e6a0-4478-b832-b99ce6775b9a" providerId="ADAL" clId="{4BEEC45B-F94B-4A4B-85FC-14AC6DE96094}" dt="2024-04-26T14:18:57.754" v="2100" actId="478"/>
        <pc:sldMkLst>
          <pc:docMk/>
          <pc:sldMk cId="3625467430" sldId="7990"/>
        </pc:sldMkLst>
        <pc:spChg chg="del">
          <ac:chgData name="FoustB" userId="036fd538-e6a0-4478-b832-b99ce6775b9a" providerId="ADAL" clId="{4BEEC45B-F94B-4A4B-85FC-14AC6DE96094}" dt="2024-04-26T14:18:57.754" v="2100" actId="478"/>
          <ac:spMkLst>
            <pc:docMk/>
            <pc:sldMk cId="3625467430" sldId="7990"/>
            <ac:spMk id="2" creationId="{F071EC6B-22D3-6FD9-060D-FEF2A93514EF}"/>
          </ac:spMkLst>
        </pc:spChg>
        <pc:spChg chg="del">
          <ac:chgData name="FoustB" userId="036fd538-e6a0-4478-b832-b99ce6775b9a" providerId="ADAL" clId="{4BEEC45B-F94B-4A4B-85FC-14AC6DE96094}" dt="2024-04-26T14:07:14.501" v="1956" actId="478"/>
          <ac:spMkLst>
            <pc:docMk/>
            <pc:sldMk cId="3625467430" sldId="7990"/>
            <ac:spMk id="3" creationId="{E0985B12-31DD-79F3-A403-A4D66DDBF7DB}"/>
          </ac:spMkLst>
        </pc:spChg>
        <pc:spChg chg="add del mod">
          <ac:chgData name="FoustB" userId="036fd538-e6a0-4478-b832-b99ce6775b9a" providerId="ADAL" clId="{4BEEC45B-F94B-4A4B-85FC-14AC6DE96094}" dt="2024-04-26T14:12:46.141" v="2088" actId="478"/>
          <ac:spMkLst>
            <pc:docMk/>
            <pc:sldMk cId="3625467430" sldId="7990"/>
            <ac:spMk id="5" creationId="{7011478F-A1D4-C07C-ED97-A376951F36DC}"/>
          </ac:spMkLst>
        </pc:spChg>
        <pc:spChg chg="mod">
          <ac:chgData name="FoustB" userId="036fd538-e6a0-4478-b832-b99ce6775b9a" providerId="ADAL" clId="{4BEEC45B-F94B-4A4B-85FC-14AC6DE96094}" dt="2024-04-26T14:08:08.212" v="2010" actId="20577"/>
          <ac:spMkLst>
            <pc:docMk/>
            <pc:sldMk cId="3625467430" sldId="7990"/>
            <ac:spMk id="8" creationId="{49FBB235-7992-72E2-175F-35A54CE61377}"/>
          </ac:spMkLst>
        </pc:spChg>
        <pc:picChg chg="add mod ord modCrop">
          <ac:chgData name="FoustB" userId="036fd538-e6a0-4478-b832-b99ce6775b9a" providerId="ADAL" clId="{4BEEC45B-F94B-4A4B-85FC-14AC6DE96094}" dt="2024-04-26T14:10:37.175" v="2020" actId="732"/>
          <ac:picMkLst>
            <pc:docMk/>
            <pc:sldMk cId="3625467430" sldId="7990"/>
            <ac:picMk id="4" creationId="{A3513601-DBD9-EC02-1F5A-239828DF73A5}"/>
          </ac:picMkLst>
        </pc:picChg>
        <pc:picChg chg="mod">
          <ac:chgData name="FoustB" userId="036fd538-e6a0-4478-b832-b99ce6775b9a" providerId="ADAL" clId="{4BEEC45B-F94B-4A4B-85FC-14AC6DE96094}" dt="2024-04-26T14:10:29.095" v="2019" actId="167"/>
          <ac:picMkLst>
            <pc:docMk/>
            <pc:sldMk cId="3625467430" sldId="7990"/>
            <ac:picMk id="6" creationId="{69271767-80F4-8972-FE57-B50A6E5B5C2E}"/>
          </ac:picMkLst>
        </pc:picChg>
      </pc:sldChg>
      <pc:sldChg chg="addSp delSp modSp add mod modAnim">
        <pc:chgData name="FoustB" userId="036fd538-e6a0-4478-b832-b99ce6775b9a" providerId="ADAL" clId="{4BEEC45B-F94B-4A4B-85FC-14AC6DE96094}" dt="2024-04-26T14:21:06.407" v="2168" actId="1076"/>
        <pc:sldMkLst>
          <pc:docMk/>
          <pc:sldMk cId="1947001478" sldId="7991"/>
        </pc:sldMkLst>
        <pc:spChg chg="del">
          <ac:chgData name="FoustB" userId="036fd538-e6a0-4478-b832-b99ce6775b9a" providerId="ADAL" clId="{4BEEC45B-F94B-4A4B-85FC-14AC6DE96094}" dt="2024-04-26T14:12:53.808" v="2091" actId="478"/>
          <ac:spMkLst>
            <pc:docMk/>
            <pc:sldMk cId="1947001478" sldId="7991"/>
            <ac:spMk id="2" creationId="{F071EC6B-22D3-6FD9-060D-FEF2A93514EF}"/>
          </ac:spMkLst>
        </pc:spChg>
        <pc:spChg chg="add mod">
          <ac:chgData name="FoustB" userId="036fd538-e6a0-4478-b832-b99ce6775b9a" providerId="ADAL" clId="{4BEEC45B-F94B-4A4B-85FC-14AC6DE96094}" dt="2024-04-26T14:20:11.147" v="2157" actId="1076"/>
          <ac:spMkLst>
            <pc:docMk/>
            <pc:sldMk cId="1947001478" sldId="7991"/>
            <ac:spMk id="3" creationId="{620A004D-AA13-4245-BB1C-DE8D273A69FE}"/>
          </ac:spMkLst>
        </pc:spChg>
        <pc:spChg chg="mod">
          <ac:chgData name="FoustB" userId="036fd538-e6a0-4478-b832-b99ce6775b9a" providerId="ADAL" clId="{4BEEC45B-F94B-4A4B-85FC-14AC6DE96094}" dt="2024-04-26T14:20:42.557" v="2162" actId="20578"/>
          <ac:spMkLst>
            <pc:docMk/>
            <pc:sldMk cId="1947001478" sldId="7991"/>
            <ac:spMk id="5" creationId="{7011478F-A1D4-C07C-ED97-A376951F36DC}"/>
          </ac:spMkLst>
        </pc:spChg>
        <pc:spChg chg="add mod">
          <ac:chgData name="FoustB" userId="036fd538-e6a0-4478-b832-b99ce6775b9a" providerId="ADAL" clId="{4BEEC45B-F94B-4A4B-85FC-14AC6DE96094}" dt="2024-04-26T14:21:06.407" v="2168" actId="1076"/>
          <ac:spMkLst>
            <pc:docMk/>
            <pc:sldMk cId="1947001478" sldId="7991"/>
            <ac:spMk id="7" creationId="{681D050B-DBD1-86F0-993A-C0A958B699B3}"/>
          </ac:spMkLst>
        </pc:spChg>
      </pc:sldChg>
      <pc:sldChg chg="delSp modSp add mod modAnim">
        <pc:chgData name="FoustB" userId="036fd538-e6a0-4478-b832-b99ce6775b9a" providerId="ADAL" clId="{4BEEC45B-F94B-4A4B-85FC-14AC6DE96094}" dt="2024-04-26T14:22:04.495" v="2191"/>
        <pc:sldMkLst>
          <pc:docMk/>
          <pc:sldMk cId="4100404939" sldId="7992"/>
        </pc:sldMkLst>
        <pc:spChg chg="mod">
          <ac:chgData name="FoustB" userId="036fd538-e6a0-4478-b832-b99ce6775b9a" providerId="ADAL" clId="{4BEEC45B-F94B-4A4B-85FC-14AC6DE96094}" dt="2024-04-26T14:22:00.841" v="2189" actId="1076"/>
          <ac:spMkLst>
            <pc:docMk/>
            <pc:sldMk cId="4100404939" sldId="7992"/>
            <ac:spMk id="3" creationId="{620A004D-AA13-4245-BB1C-DE8D273A69FE}"/>
          </ac:spMkLst>
        </pc:spChg>
        <pc:spChg chg="del">
          <ac:chgData name="FoustB" userId="036fd538-e6a0-4478-b832-b99ce6775b9a" providerId="ADAL" clId="{4BEEC45B-F94B-4A4B-85FC-14AC6DE96094}" dt="2024-04-26T14:21:42.814" v="2173" actId="478"/>
          <ac:spMkLst>
            <pc:docMk/>
            <pc:sldMk cId="4100404939" sldId="7992"/>
            <ac:spMk id="7" creationId="{681D050B-DBD1-86F0-993A-C0A958B699B3}"/>
          </ac:spMkLst>
        </pc:spChg>
      </pc:sldChg>
      <pc:sldChg chg="modSp add mod">
        <pc:chgData name="FoustB" userId="036fd538-e6a0-4478-b832-b99ce6775b9a" providerId="ADAL" clId="{4BEEC45B-F94B-4A4B-85FC-14AC6DE96094}" dt="2024-04-26T14:22:16.364" v="2208" actId="14100"/>
        <pc:sldMkLst>
          <pc:docMk/>
          <pc:sldMk cId="3361529208" sldId="7993"/>
        </pc:sldMkLst>
        <pc:spChg chg="mod">
          <ac:chgData name="FoustB" userId="036fd538-e6a0-4478-b832-b99ce6775b9a" providerId="ADAL" clId="{4BEEC45B-F94B-4A4B-85FC-14AC6DE96094}" dt="2024-04-26T14:22:16.364" v="2208" actId="14100"/>
          <ac:spMkLst>
            <pc:docMk/>
            <pc:sldMk cId="3361529208" sldId="7993"/>
            <ac:spMk id="3" creationId="{620A004D-AA13-4245-BB1C-DE8D273A69FE}"/>
          </ac:spMkLst>
        </pc:spChg>
      </pc:sldChg>
      <pc:sldChg chg="addSp delSp modSp add mod modAnim">
        <pc:chgData name="FoustB" userId="036fd538-e6a0-4478-b832-b99ce6775b9a" providerId="ADAL" clId="{4BEEC45B-F94B-4A4B-85FC-14AC6DE96094}" dt="2024-04-26T14:24:06.471" v="2240"/>
        <pc:sldMkLst>
          <pc:docMk/>
          <pc:sldMk cId="723555811" sldId="7994"/>
        </pc:sldMkLst>
        <pc:spChg chg="mod">
          <ac:chgData name="FoustB" userId="036fd538-e6a0-4478-b832-b99ce6775b9a" providerId="ADAL" clId="{4BEEC45B-F94B-4A4B-85FC-14AC6DE96094}" dt="2024-04-26T14:22:41.975" v="2233" actId="14100"/>
          <ac:spMkLst>
            <pc:docMk/>
            <pc:sldMk cId="723555811" sldId="7994"/>
            <ac:spMk id="3" creationId="{620A004D-AA13-4245-BB1C-DE8D273A69FE}"/>
          </ac:spMkLst>
        </pc:spChg>
        <pc:picChg chg="add mod ord">
          <ac:chgData name="FoustB" userId="036fd538-e6a0-4478-b832-b99ce6775b9a" providerId="ADAL" clId="{4BEEC45B-F94B-4A4B-85FC-14AC6DE96094}" dt="2024-04-26T14:23:37.302" v="2239" actId="1076"/>
          <ac:picMkLst>
            <pc:docMk/>
            <pc:sldMk cId="723555811" sldId="7994"/>
            <ac:picMk id="2" creationId="{08F61B3D-344F-5A36-4080-EBE80387E022}"/>
          </ac:picMkLst>
        </pc:picChg>
        <pc:picChg chg="ord">
          <ac:chgData name="FoustB" userId="036fd538-e6a0-4478-b832-b99ce6775b9a" providerId="ADAL" clId="{4BEEC45B-F94B-4A4B-85FC-14AC6DE96094}" dt="2024-04-26T14:23:29.264" v="2237" actId="167"/>
          <ac:picMkLst>
            <pc:docMk/>
            <pc:sldMk cId="723555811" sldId="7994"/>
            <ac:picMk id="4" creationId="{A3513601-DBD9-EC02-1F5A-239828DF73A5}"/>
          </ac:picMkLst>
        </pc:picChg>
        <pc:picChg chg="del">
          <ac:chgData name="FoustB" userId="036fd538-e6a0-4478-b832-b99ce6775b9a" providerId="ADAL" clId="{4BEEC45B-F94B-4A4B-85FC-14AC6DE96094}" dt="2024-04-26T14:23:31.142" v="2238" actId="478"/>
          <ac:picMkLst>
            <pc:docMk/>
            <pc:sldMk cId="723555811" sldId="7994"/>
            <ac:picMk id="6" creationId="{69271767-80F4-8972-FE57-B50A6E5B5C2E}"/>
          </ac:picMkLst>
        </pc:picChg>
      </pc:sldChg>
      <pc:sldChg chg="modSp add mod modAnim">
        <pc:chgData name="FoustB" userId="036fd538-e6a0-4478-b832-b99ce6775b9a" providerId="ADAL" clId="{4BEEC45B-F94B-4A4B-85FC-14AC6DE96094}" dt="2024-04-26T14:24:44.244" v="2261"/>
        <pc:sldMkLst>
          <pc:docMk/>
          <pc:sldMk cId="92099795" sldId="7995"/>
        </pc:sldMkLst>
        <pc:spChg chg="mod">
          <ac:chgData name="FoustB" userId="036fd538-e6a0-4478-b832-b99ce6775b9a" providerId="ADAL" clId="{4BEEC45B-F94B-4A4B-85FC-14AC6DE96094}" dt="2024-04-26T14:24:40.063" v="2259" actId="14100"/>
          <ac:spMkLst>
            <pc:docMk/>
            <pc:sldMk cId="92099795" sldId="7995"/>
            <ac:spMk id="3" creationId="{620A004D-AA13-4245-BB1C-DE8D273A69FE}"/>
          </ac:spMkLst>
        </pc:spChg>
      </pc:sldChg>
      <pc:sldChg chg="addSp delSp modSp add mod modAnim">
        <pc:chgData name="FoustB" userId="036fd538-e6a0-4478-b832-b99ce6775b9a" providerId="ADAL" clId="{4BEEC45B-F94B-4A4B-85FC-14AC6DE96094}" dt="2024-04-26T14:26:32.956" v="2290" actId="478"/>
        <pc:sldMkLst>
          <pc:docMk/>
          <pc:sldMk cId="459361535" sldId="7996"/>
        </pc:sldMkLst>
        <pc:spChg chg="mod">
          <ac:chgData name="FoustB" userId="036fd538-e6a0-4478-b832-b99ce6775b9a" providerId="ADAL" clId="{4BEEC45B-F94B-4A4B-85FC-14AC6DE96094}" dt="2024-04-26T14:25:52.779" v="2282" actId="14100"/>
          <ac:spMkLst>
            <pc:docMk/>
            <pc:sldMk cId="459361535" sldId="7996"/>
            <ac:spMk id="3" creationId="{620A004D-AA13-4245-BB1C-DE8D273A69FE}"/>
          </ac:spMkLst>
        </pc:spChg>
        <pc:picChg chg="ord">
          <ac:chgData name="FoustB" userId="036fd538-e6a0-4478-b832-b99ce6775b9a" providerId="ADAL" clId="{4BEEC45B-F94B-4A4B-85FC-14AC6DE96094}" dt="2024-04-26T14:26:31.218" v="2289" actId="167"/>
          <ac:picMkLst>
            <pc:docMk/>
            <pc:sldMk cId="459361535" sldId="7996"/>
            <ac:picMk id="2" creationId="{08F61B3D-344F-5A36-4080-EBE80387E022}"/>
          </ac:picMkLst>
        </pc:picChg>
        <pc:picChg chg="del">
          <ac:chgData name="FoustB" userId="036fd538-e6a0-4478-b832-b99ce6775b9a" providerId="ADAL" clId="{4BEEC45B-F94B-4A4B-85FC-14AC6DE96094}" dt="2024-04-26T14:26:32.956" v="2290" actId="478"/>
          <ac:picMkLst>
            <pc:docMk/>
            <pc:sldMk cId="459361535" sldId="7996"/>
            <ac:picMk id="4" creationId="{A3513601-DBD9-EC02-1F5A-239828DF73A5}"/>
          </ac:picMkLst>
        </pc:picChg>
        <pc:picChg chg="add mod ord">
          <ac:chgData name="FoustB" userId="036fd538-e6a0-4478-b832-b99ce6775b9a" providerId="ADAL" clId="{4BEEC45B-F94B-4A4B-85FC-14AC6DE96094}" dt="2024-04-26T14:26:28.607" v="2288" actId="167"/>
          <ac:picMkLst>
            <pc:docMk/>
            <pc:sldMk cId="459361535" sldId="7996"/>
            <ac:picMk id="6" creationId="{DAABE2D8-9325-5B5E-F5DB-C95F5B13F945}"/>
          </ac:picMkLst>
        </pc:picChg>
      </pc:sldChg>
      <pc:sldChg chg="addSp delSp modSp add mod modAnim">
        <pc:chgData name="FoustB" userId="036fd538-e6a0-4478-b832-b99ce6775b9a" providerId="ADAL" clId="{4BEEC45B-F94B-4A4B-85FC-14AC6DE96094}" dt="2024-04-26T14:28:55.919" v="2371"/>
        <pc:sldMkLst>
          <pc:docMk/>
          <pc:sldMk cId="3627585896" sldId="7997"/>
        </pc:sldMkLst>
        <pc:spChg chg="del">
          <ac:chgData name="FoustB" userId="036fd538-e6a0-4478-b832-b99ce6775b9a" providerId="ADAL" clId="{4BEEC45B-F94B-4A4B-85FC-14AC6DE96094}" dt="2024-04-26T14:27:37.102" v="2298" actId="478"/>
          <ac:spMkLst>
            <pc:docMk/>
            <pc:sldMk cId="3627585896" sldId="7997"/>
            <ac:spMk id="3" creationId="{620A004D-AA13-4245-BB1C-DE8D273A69FE}"/>
          </ac:spMkLst>
        </pc:spChg>
        <pc:spChg chg="del">
          <ac:chgData name="FoustB" userId="036fd538-e6a0-4478-b832-b99ce6775b9a" providerId="ADAL" clId="{4BEEC45B-F94B-4A4B-85FC-14AC6DE96094}" dt="2024-04-26T14:27:34.006" v="2297" actId="478"/>
          <ac:spMkLst>
            <pc:docMk/>
            <pc:sldMk cId="3627585896" sldId="7997"/>
            <ac:spMk id="5" creationId="{7011478F-A1D4-C07C-ED97-A376951F36DC}"/>
          </ac:spMkLst>
        </pc:spChg>
        <pc:spChg chg="mod">
          <ac:chgData name="FoustB" userId="036fd538-e6a0-4478-b832-b99ce6775b9a" providerId="ADAL" clId="{4BEEC45B-F94B-4A4B-85FC-14AC6DE96094}" dt="2024-04-26T14:28:44.415" v="2369" actId="255"/>
          <ac:spMkLst>
            <pc:docMk/>
            <pc:sldMk cId="3627585896" sldId="7997"/>
            <ac:spMk id="8" creationId="{49FBB235-7992-72E2-175F-35A54CE61377}"/>
          </ac:spMkLst>
        </pc:spChg>
        <pc:picChg chg="del">
          <ac:chgData name="FoustB" userId="036fd538-e6a0-4478-b832-b99ce6775b9a" providerId="ADAL" clId="{4BEEC45B-F94B-4A4B-85FC-14AC6DE96094}" dt="2024-04-26T14:27:44.920" v="2300" actId="478"/>
          <ac:picMkLst>
            <pc:docMk/>
            <pc:sldMk cId="3627585896" sldId="7997"/>
            <ac:picMk id="2" creationId="{08F61B3D-344F-5A36-4080-EBE80387E022}"/>
          </ac:picMkLst>
        </pc:picChg>
        <pc:picChg chg="add mod">
          <ac:chgData name="FoustB" userId="036fd538-e6a0-4478-b832-b99ce6775b9a" providerId="ADAL" clId="{4BEEC45B-F94B-4A4B-85FC-14AC6DE96094}" dt="2024-04-26T14:27:07.552" v="2292"/>
          <ac:picMkLst>
            <pc:docMk/>
            <pc:sldMk cId="3627585896" sldId="7997"/>
            <ac:picMk id="4" creationId="{BF4E27FB-EA4D-F3D4-5F73-0B6203BE608D}"/>
          </ac:picMkLst>
        </pc:picChg>
        <pc:picChg chg="ord">
          <ac:chgData name="FoustB" userId="036fd538-e6a0-4478-b832-b99ce6775b9a" providerId="ADAL" clId="{4BEEC45B-F94B-4A4B-85FC-14AC6DE96094}" dt="2024-04-26T14:27:43.081" v="2299" actId="167"/>
          <ac:picMkLst>
            <pc:docMk/>
            <pc:sldMk cId="3627585896" sldId="7997"/>
            <ac:picMk id="6" creationId="{DAABE2D8-9325-5B5E-F5DB-C95F5B13F945}"/>
          </ac:picMkLst>
        </pc:picChg>
        <pc:picChg chg="add mod ord">
          <ac:chgData name="FoustB" userId="036fd538-e6a0-4478-b832-b99ce6775b9a" providerId="ADAL" clId="{4BEEC45B-F94B-4A4B-85FC-14AC6DE96094}" dt="2024-04-26T14:27:59.236" v="2303" actId="1076"/>
          <ac:picMkLst>
            <pc:docMk/>
            <pc:sldMk cId="3627585896" sldId="7997"/>
            <ac:picMk id="7" creationId="{258C5C85-41DA-BCE1-5127-B8E522613204}"/>
          </ac:picMkLst>
        </pc:picChg>
      </pc:sldChg>
      <pc:sldChg chg="modSp add">
        <pc:chgData name="FoustB" userId="036fd538-e6a0-4478-b832-b99ce6775b9a" providerId="ADAL" clId="{4BEEC45B-F94B-4A4B-85FC-14AC6DE96094}" dt="2024-04-26T14:30:19.561" v="2449" actId="20577"/>
        <pc:sldMkLst>
          <pc:docMk/>
          <pc:sldMk cId="2179230182" sldId="7998"/>
        </pc:sldMkLst>
        <pc:spChg chg="mod">
          <ac:chgData name="FoustB" userId="036fd538-e6a0-4478-b832-b99ce6775b9a" providerId="ADAL" clId="{4BEEC45B-F94B-4A4B-85FC-14AC6DE96094}" dt="2024-04-26T14:30:19.561" v="2449" actId="20577"/>
          <ac:spMkLst>
            <pc:docMk/>
            <pc:sldMk cId="2179230182" sldId="7998"/>
            <ac:spMk id="8" creationId="{49FBB235-7992-72E2-175F-35A54CE61377}"/>
          </ac:spMkLst>
        </pc:spChg>
      </pc:sldChg>
      <pc:sldChg chg="addSp modSp add mod modAnim">
        <pc:chgData name="FoustB" userId="036fd538-e6a0-4478-b832-b99ce6775b9a" providerId="ADAL" clId="{4BEEC45B-F94B-4A4B-85FC-14AC6DE96094}" dt="2024-04-26T14:39:23.502" v="2720" actId="20577"/>
        <pc:sldMkLst>
          <pc:docMk/>
          <pc:sldMk cId="1655900395" sldId="7999"/>
        </pc:sldMkLst>
        <pc:spChg chg="add mod">
          <ac:chgData name="FoustB" userId="036fd538-e6a0-4478-b832-b99ce6775b9a" providerId="ADAL" clId="{4BEEC45B-F94B-4A4B-85FC-14AC6DE96094}" dt="2024-04-26T14:39:23.502" v="2720" actId="20577"/>
          <ac:spMkLst>
            <pc:docMk/>
            <pc:sldMk cId="1655900395" sldId="7999"/>
            <ac:spMk id="2" creationId="{90B85AE5-0F0E-3F38-999D-9976F6048838}"/>
          </ac:spMkLst>
        </pc:spChg>
        <pc:spChg chg="mod">
          <ac:chgData name="FoustB" userId="036fd538-e6a0-4478-b832-b99ce6775b9a" providerId="ADAL" clId="{4BEEC45B-F94B-4A4B-85FC-14AC6DE96094}" dt="2024-04-26T14:36:01.628" v="2663" actId="20577"/>
          <ac:spMkLst>
            <pc:docMk/>
            <pc:sldMk cId="1655900395" sldId="7999"/>
            <ac:spMk id="5" creationId="{4DAC48CA-A501-C5CC-F150-1A1043355DCA}"/>
          </ac:spMkLst>
        </pc:spChg>
        <pc:spChg chg="mod">
          <ac:chgData name="FoustB" userId="036fd538-e6a0-4478-b832-b99ce6775b9a" providerId="ADAL" clId="{4BEEC45B-F94B-4A4B-85FC-14AC6DE96094}" dt="2024-04-26T14:38:29.461" v="2705" actId="1076"/>
          <ac:spMkLst>
            <pc:docMk/>
            <pc:sldMk cId="1655900395" sldId="7999"/>
            <ac:spMk id="6" creationId="{AE93A477-EE2E-9211-08BA-A7A0DD8737C9}"/>
          </ac:spMkLst>
        </pc:spChg>
      </pc:sldChg>
      <pc:sldChg chg="addSp delSp modSp add mod delAnim modAnim">
        <pc:chgData name="FoustB" userId="036fd538-e6a0-4478-b832-b99ce6775b9a" providerId="ADAL" clId="{4BEEC45B-F94B-4A4B-85FC-14AC6DE96094}" dt="2024-04-26T14:42:26.225" v="2765"/>
        <pc:sldMkLst>
          <pc:docMk/>
          <pc:sldMk cId="547600049" sldId="8000"/>
        </pc:sldMkLst>
        <pc:spChg chg="del">
          <ac:chgData name="FoustB" userId="036fd538-e6a0-4478-b832-b99ce6775b9a" providerId="ADAL" clId="{4BEEC45B-F94B-4A4B-85FC-14AC6DE96094}" dt="2024-04-26T14:39:34.149" v="2722" actId="478"/>
          <ac:spMkLst>
            <pc:docMk/>
            <pc:sldMk cId="547600049" sldId="8000"/>
            <ac:spMk id="2" creationId="{90B85AE5-0F0E-3F38-999D-9976F6048838}"/>
          </ac:spMkLst>
        </pc:spChg>
        <pc:spChg chg="mod">
          <ac:chgData name="FoustB" userId="036fd538-e6a0-4478-b832-b99ce6775b9a" providerId="ADAL" clId="{4BEEC45B-F94B-4A4B-85FC-14AC6DE96094}" dt="2024-04-26T14:40:47.920" v="2764" actId="1076"/>
          <ac:spMkLst>
            <pc:docMk/>
            <pc:sldMk cId="547600049" sldId="8000"/>
            <ac:spMk id="5" creationId="{4DAC48CA-A501-C5CC-F150-1A1043355DCA}"/>
          </ac:spMkLst>
        </pc:spChg>
        <pc:spChg chg="del">
          <ac:chgData name="FoustB" userId="036fd538-e6a0-4478-b832-b99ce6775b9a" providerId="ADAL" clId="{4BEEC45B-F94B-4A4B-85FC-14AC6DE96094}" dt="2024-04-26T14:39:36.511" v="2723" actId="478"/>
          <ac:spMkLst>
            <pc:docMk/>
            <pc:sldMk cId="547600049" sldId="8000"/>
            <ac:spMk id="6" creationId="{AE93A477-EE2E-9211-08BA-A7A0DD8737C9}"/>
          </ac:spMkLst>
        </pc:spChg>
        <pc:picChg chg="add mod ord modCrop">
          <ac:chgData name="FoustB" userId="036fd538-e6a0-4478-b832-b99ce6775b9a" providerId="ADAL" clId="{4BEEC45B-F94B-4A4B-85FC-14AC6DE96094}" dt="2024-04-26T14:40:40.257" v="2763" actId="732"/>
          <ac:picMkLst>
            <pc:docMk/>
            <pc:sldMk cId="547600049" sldId="8000"/>
            <ac:picMk id="3" creationId="{2242296C-7DA0-AC6F-9EDB-71B21957CBD3}"/>
          </ac:picMkLst>
        </pc:picChg>
      </pc:sldChg>
      <pc:sldChg chg="addSp delSp modSp add mod delAnim modAnim">
        <pc:chgData name="FoustB" userId="036fd538-e6a0-4478-b832-b99ce6775b9a" providerId="ADAL" clId="{4BEEC45B-F94B-4A4B-85FC-14AC6DE96094}" dt="2024-04-26T14:44:39.199" v="2829" actId="1036"/>
        <pc:sldMkLst>
          <pc:docMk/>
          <pc:sldMk cId="828909213" sldId="8001"/>
        </pc:sldMkLst>
        <pc:spChg chg="add mod">
          <ac:chgData name="FoustB" userId="036fd538-e6a0-4478-b832-b99ce6775b9a" providerId="ADAL" clId="{4BEEC45B-F94B-4A4B-85FC-14AC6DE96094}" dt="2024-04-26T14:44:39.199" v="2829" actId="1036"/>
          <ac:spMkLst>
            <pc:docMk/>
            <pc:sldMk cId="828909213" sldId="8001"/>
            <ac:spMk id="2" creationId="{A2B66D6A-B760-73B1-FF4A-49F0AD87D671}"/>
          </ac:spMkLst>
        </pc:spChg>
        <pc:spChg chg="mod">
          <ac:chgData name="FoustB" userId="036fd538-e6a0-4478-b832-b99ce6775b9a" providerId="ADAL" clId="{4BEEC45B-F94B-4A4B-85FC-14AC6DE96094}" dt="2024-04-26T14:43:17.090" v="2799" actId="14100"/>
          <ac:spMkLst>
            <pc:docMk/>
            <pc:sldMk cId="828909213" sldId="8001"/>
            <ac:spMk id="5" creationId="{4DAC48CA-A501-C5CC-F150-1A1043355DCA}"/>
          </ac:spMkLst>
        </pc:spChg>
        <pc:spChg chg="add mod">
          <ac:chgData name="FoustB" userId="036fd538-e6a0-4478-b832-b99ce6775b9a" providerId="ADAL" clId="{4BEEC45B-F94B-4A4B-85FC-14AC6DE96094}" dt="2024-04-26T14:44:23.315" v="2818" actId="20577"/>
          <ac:spMkLst>
            <pc:docMk/>
            <pc:sldMk cId="828909213" sldId="8001"/>
            <ac:spMk id="6" creationId="{61A2357E-65BF-FFB8-E952-079A420DC9A3}"/>
          </ac:spMkLst>
        </pc:spChg>
        <pc:picChg chg="del">
          <ac:chgData name="FoustB" userId="036fd538-e6a0-4478-b832-b99ce6775b9a" providerId="ADAL" clId="{4BEEC45B-F94B-4A4B-85FC-14AC6DE96094}" dt="2024-04-26T14:43:01.248" v="2767" actId="478"/>
          <ac:picMkLst>
            <pc:docMk/>
            <pc:sldMk cId="828909213" sldId="8001"/>
            <ac:picMk id="3" creationId="{2242296C-7DA0-AC6F-9EDB-71B21957CBD3}"/>
          </ac:picMkLst>
        </pc:picChg>
      </pc:sldChg>
      <pc:sldChg chg="addSp delSp modSp add mod modAnim">
        <pc:chgData name="FoustB" userId="036fd538-e6a0-4478-b832-b99ce6775b9a" providerId="ADAL" clId="{4BEEC45B-F94B-4A4B-85FC-14AC6DE96094}" dt="2024-04-26T14:47:38.602" v="2999" actId="20577"/>
        <pc:sldMkLst>
          <pc:docMk/>
          <pc:sldMk cId="1264316673" sldId="8002"/>
        </pc:sldMkLst>
        <pc:spChg chg="del">
          <ac:chgData name="FoustB" userId="036fd538-e6a0-4478-b832-b99ce6775b9a" providerId="ADAL" clId="{4BEEC45B-F94B-4A4B-85FC-14AC6DE96094}" dt="2024-04-26T14:45:07.391" v="2835" actId="478"/>
          <ac:spMkLst>
            <pc:docMk/>
            <pc:sldMk cId="1264316673" sldId="8002"/>
            <ac:spMk id="2" creationId="{A2B66D6A-B760-73B1-FF4A-49F0AD87D671}"/>
          </ac:spMkLst>
        </pc:spChg>
        <pc:spChg chg="add mod">
          <ac:chgData name="FoustB" userId="036fd538-e6a0-4478-b832-b99ce6775b9a" providerId="ADAL" clId="{4BEEC45B-F94B-4A4B-85FC-14AC6DE96094}" dt="2024-04-26T14:47:38.602" v="2999" actId="20577"/>
          <ac:spMkLst>
            <pc:docMk/>
            <pc:sldMk cId="1264316673" sldId="8002"/>
            <ac:spMk id="3" creationId="{EE376B4D-BCDD-B262-4DA5-248F05370118}"/>
          </ac:spMkLst>
        </pc:spChg>
        <pc:spChg chg="del">
          <ac:chgData name="FoustB" userId="036fd538-e6a0-4478-b832-b99ce6775b9a" providerId="ADAL" clId="{4BEEC45B-F94B-4A4B-85FC-14AC6DE96094}" dt="2024-04-26T14:45:04.588" v="2834" actId="478"/>
          <ac:spMkLst>
            <pc:docMk/>
            <pc:sldMk cId="1264316673" sldId="8002"/>
            <ac:spMk id="5" creationId="{4DAC48CA-A501-C5CC-F150-1A1043355DCA}"/>
          </ac:spMkLst>
        </pc:spChg>
      </pc:sldChg>
      <pc:sldChg chg="addSp modSp add mod modAnim">
        <pc:chgData name="FoustB" userId="036fd538-e6a0-4478-b832-b99ce6775b9a" providerId="ADAL" clId="{4BEEC45B-F94B-4A4B-85FC-14AC6DE96094}" dt="2024-04-26T14:51:59.249" v="3181" actId="20577"/>
        <pc:sldMkLst>
          <pc:docMk/>
          <pc:sldMk cId="3391988891" sldId="8003"/>
        </pc:sldMkLst>
        <pc:spChg chg="add mod">
          <ac:chgData name="FoustB" userId="036fd538-e6a0-4478-b832-b99ce6775b9a" providerId="ADAL" clId="{4BEEC45B-F94B-4A4B-85FC-14AC6DE96094}" dt="2024-04-26T14:51:59.249" v="3181" actId="20577"/>
          <ac:spMkLst>
            <pc:docMk/>
            <pc:sldMk cId="3391988891" sldId="8003"/>
            <ac:spMk id="2" creationId="{FF45CD0C-34E5-456E-CE23-C2032E9B4712}"/>
          </ac:spMkLst>
        </pc:spChg>
        <pc:spChg chg="mod">
          <ac:chgData name="FoustB" userId="036fd538-e6a0-4478-b832-b99ce6775b9a" providerId="ADAL" clId="{4BEEC45B-F94B-4A4B-85FC-14AC6DE96094}" dt="2024-04-26T14:49:26.473" v="3078" actId="5793"/>
          <ac:spMkLst>
            <pc:docMk/>
            <pc:sldMk cId="3391988891" sldId="8003"/>
            <ac:spMk id="3" creationId="{EE376B4D-BCDD-B262-4DA5-248F05370118}"/>
          </ac:spMkLst>
        </pc:spChg>
      </pc:sldChg>
      <pc:sldChg chg="addSp modSp add modAnim">
        <pc:chgData name="FoustB" userId="036fd538-e6a0-4478-b832-b99ce6775b9a" providerId="ADAL" clId="{4BEEC45B-F94B-4A4B-85FC-14AC6DE96094}" dt="2024-04-26T14:58:55.158" v="3221"/>
        <pc:sldMkLst>
          <pc:docMk/>
          <pc:sldMk cId="1311599134" sldId="8004"/>
        </pc:sldMkLst>
        <pc:spChg chg="mod">
          <ac:chgData name="FoustB" userId="036fd538-e6a0-4478-b832-b99ce6775b9a" providerId="ADAL" clId="{4BEEC45B-F94B-4A4B-85FC-14AC6DE96094}" dt="2024-04-26T14:55:06.354" v="3219" actId="20577"/>
          <ac:spMkLst>
            <pc:docMk/>
            <pc:sldMk cId="1311599134" sldId="8004"/>
            <ac:spMk id="3" creationId="{EE376B4D-BCDD-B262-4DA5-248F05370118}"/>
          </ac:spMkLst>
        </pc:spChg>
        <pc:picChg chg="add mod">
          <ac:chgData name="FoustB" userId="036fd538-e6a0-4478-b832-b99ce6775b9a" providerId="ADAL" clId="{4BEEC45B-F94B-4A4B-85FC-14AC6DE96094}" dt="2024-04-26T14:58:55.158" v="3221"/>
          <ac:picMkLst>
            <pc:docMk/>
            <pc:sldMk cId="1311599134" sldId="8004"/>
            <ac:picMk id="2" creationId="{42F1C577-D42B-96B1-BB80-5FA7B618ED66}"/>
          </ac:picMkLst>
        </pc:picChg>
      </pc:sldChg>
      <pc:sldChg chg="modSp add modAnim">
        <pc:chgData name="FoustB" userId="036fd538-e6a0-4478-b832-b99ce6775b9a" providerId="ADAL" clId="{4BEEC45B-F94B-4A4B-85FC-14AC6DE96094}" dt="2024-04-26T14:52:39.217" v="3194"/>
        <pc:sldMkLst>
          <pc:docMk/>
          <pc:sldMk cId="2734041139" sldId="8005"/>
        </pc:sldMkLst>
        <pc:spChg chg="mod">
          <ac:chgData name="FoustB" userId="036fd538-e6a0-4478-b832-b99ce6775b9a" providerId="ADAL" clId="{4BEEC45B-F94B-4A4B-85FC-14AC6DE96094}" dt="2024-04-26T14:52:08.323" v="3184" actId="20577"/>
          <ac:spMkLst>
            <pc:docMk/>
            <pc:sldMk cId="2734041139" sldId="8005"/>
            <ac:spMk id="2" creationId="{FF45CD0C-34E5-456E-CE23-C2032E9B4712}"/>
          </ac:spMkLst>
        </pc:spChg>
      </pc:sldChg>
      <pc:sldChg chg="modSp add modAnim">
        <pc:chgData name="FoustB" userId="036fd538-e6a0-4478-b832-b99ce6775b9a" providerId="ADAL" clId="{4BEEC45B-F94B-4A4B-85FC-14AC6DE96094}" dt="2024-04-26T14:52:35.139" v="3191"/>
        <pc:sldMkLst>
          <pc:docMk/>
          <pc:sldMk cId="2006282940" sldId="8006"/>
        </pc:sldMkLst>
        <pc:spChg chg="mod">
          <ac:chgData name="FoustB" userId="036fd538-e6a0-4478-b832-b99ce6775b9a" providerId="ADAL" clId="{4BEEC45B-F94B-4A4B-85FC-14AC6DE96094}" dt="2024-04-26T14:52:13.341" v="3185" actId="20577"/>
          <ac:spMkLst>
            <pc:docMk/>
            <pc:sldMk cId="2006282940" sldId="8006"/>
            <ac:spMk id="2" creationId="{FF45CD0C-34E5-456E-CE23-C2032E9B4712}"/>
          </ac:spMkLst>
        </pc:spChg>
      </pc:sldChg>
      <pc:sldChg chg="modSp add modAnim">
        <pc:chgData name="FoustB" userId="036fd538-e6a0-4478-b832-b99ce6775b9a" providerId="ADAL" clId="{4BEEC45B-F94B-4A4B-85FC-14AC6DE96094}" dt="2024-04-26T14:54:54.431" v="3201" actId="20577"/>
        <pc:sldMkLst>
          <pc:docMk/>
          <pc:sldMk cId="3364475965" sldId="8007"/>
        </pc:sldMkLst>
        <pc:spChg chg="mod">
          <ac:chgData name="FoustB" userId="036fd538-e6a0-4478-b832-b99ce6775b9a" providerId="ADAL" clId="{4BEEC45B-F94B-4A4B-85FC-14AC6DE96094}" dt="2024-04-26T14:54:54.431" v="3201" actId="20577"/>
          <ac:spMkLst>
            <pc:docMk/>
            <pc:sldMk cId="3364475965" sldId="8007"/>
            <ac:spMk id="2" creationId="{FF45CD0C-34E5-456E-CE23-C2032E9B4712}"/>
          </ac:spMkLst>
        </pc:spChg>
      </pc:sldChg>
      <pc:sldChg chg="add">
        <pc:chgData name="FoustB" userId="036fd538-e6a0-4478-b832-b99ce6775b9a" providerId="ADAL" clId="{4BEEC45B-F94B-4A4B-85FC-14AC6DE96094}" dt="2024-04-26T14:54:49.653" v="3198"/>
        <pc:sldMkLst>
          <pc:docMk/>
          <pc:sldMk cId="1255211484" sldId="8008"/>
        </pc:sldMkLst>
      </pc:sldChg>
      <pc:sldChg chg="modSp add del mod modAnim">
        <pc:chgData name="FoustB" userId="036fd538-e6a0-4478-b832-b99ce6775b9a" providerId="ADAL" clId="{4BEEC45B-F94B-4A4B-85FC-14AC6DE96094}" dt="2024-04-26T15:03:15.842" v="3302" actId="47"/>
        <pc:sldMkLst>
          <pc:docMk/>
          <pc:sldMk cId="2360163911" sldId="8009"/>
        </pc:sldMkLst>
        <pc:spChg chg="mod">
          <ac:chgData name="FoustB" userId="036fd538-e6a0-4478-b832-b99ce6775b9a" providerId="ADAL" clId="{4BEEC45B-F94B-4A4B-85FC-14AC6DE96094}" dt="2024-04-26T14:59:21.941" v="3243" actId="14100"/>
          <ac:spMkLst>
            <pc:docMk/>
            <pc:sldMk cId="2360163911" sldId="8009"/>
            <ac:spMk id="5" creationId="{6DA0A459-0BF5-3040-8E85-07296A3F042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5/8/2024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78</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5/8/2024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5/8/2024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5/8/2024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5/8/2024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3:1 </a:t>
            </a:r>
            <a:r>
              <a:rPr lang="en-US" sz="3200" dirty="0">
                <a:solidFill>
                  <a:schemeClr val="tx1"/>
                </a:solidFill>
              </a:rPr>
              <a:t>O </a:t>
            </a:r>
            <a:r>
              <a:rPr lang="en-US" sz="3200" cap="small" dirty="0">
                <a:solidFill>
                  <a:schemeClr val="tx1"/>
                </a:solidFill>
              </a:rPr>
              <a:t>Lord</a:t>
            </a:r>
            <a:r>
              <a:rPr lang="en-US" sz="3200" dirty="0">
                <a:solidFill>
                  <a:schemeClr val="tx1"/>
                </a:solidFill>
              </a:rPr>
              <a:t>, I have so many enemies;</a:t>
            </a:r>
            <a:br>
              <a:rPr lang="en-US" sz="3200" dirty="0">
                <a:solidFill>
                  <a:schemeClr val="tx1"/>
                </a:solidFill>
              </a:rPr>
            </a:br>
            <a:r>
              <a:rPr lang="en-US" sz="3200" dirty="0">
                <a:solidFill>
                  <a:schemeClr val="tx1"/>
                </a:solidFill>
              </a:rPr>
              <a:t>    so many are against me.</a:t>
            </a:r>
            <a:br>
              <a:rPr lang="en-US" sz="3200" dirty="0">
                <a:solidFill>
                  <a:schemeClr val="tx1"/>
                </a:solidFill>
              </a:rPr>
            </a:br>
            <a:r>
              <a:rPr lang="en-US" sz="3200" b="1" baseline="30000" dirty="0">
                <a:solidFill>
                  <a:schemeClr val="tx1"/>
                </a:solidFill>
              </a:rPr>
              <a:t>2 </a:t>
            </a:r>
            <a:r>
              <a:rPr lang="en-US" sz="3200" dirty="0">
                <a:solidFill>
                  <a:schemeClr val="tx1"/>
                </a:solidFill>
              </a:rPr>
              <a:t>So many are saying,</a:t>
            </a:r>
            <a:br>
              <a:rPr lang="en-US" sz="3200" dirty="0">
                <a:solidFill>
                  <a:schemeClr val="tx1"/>
                </a:solidFill>
              </a:rPr>
            </a:br>
            <a:r>
              <a:rPr lang="en-US" sz="3200" dirty="0">
                <a:solidFill>
                  <a:schemeClr val="tx1"/>
                </a:solidFill>
              </a:rPr>
              <a:t>    “God will never rescue him!”  </a:t>
            </a:r>
            <a:r>
              <a:rPr lang="en-US" sz="3200" b="1" i="1" u="sng" dirty="0">
                <a:solidFill>
                  <a:srgbClr val="002060"/>
                </a:solidFill>
              </a:rPr>
              <a:t>Interlude</a:t>
            </a: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300040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dirty="0">
                <a:solidFill>
                  <a:schemeClr val="tx1"/>
                </a:solidFill>
              </a:rPr>
              <a:t>But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you are my glory, 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135159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b="1" u="sng" dirty="0">
                <a:solidFill>
                  <a:srgbClr val="002060"/>
                </a:solidFill>
              </a:rPr>
              <a:t>But</a:t>
            </a:r>
            <a:r>
              <a:rPr lang="en-US" sz="3200" dirty="0">
                <a:solidFill>
                  <a:schemeClr val="tx1"/>
                </a:solidFill>
              </a:rPr>
              <a: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you are my glory, 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2891846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dirty="0">
                <a:solidFill>
                  <a:schemeClr val="tx1"/>
                </a:solidFill>
              </a:rPr>
              <a:t>But you, O </a:t>
            </a:r>
            <a:r>
              <a:rPr lang="en-US" sz="3200" cap="small" dirty="0">
                <a:solidFill>
                  <a:schemeClr val="tx1"/>
                </a:solidFill>
              </a:rPr>
              <a:t>Lord</a:t>
            </a:r>
            <a:r>
              <a:rPr lang="en-US" sz="3200" dirty="0">
                <a:solidFill>
                  <a:schemeClr val="tx1"/>
                </a:solidFill>
              </a:rPr>
              <a:t>, </a:t>
            </a:r>
            <a:r>
              <a:rPr lang="en-US" sz="3200" b="1" u="sng" dirty="0">
                <a:solidFill>
                  <a:srgbClr val="002060"/>
                </a:solidFill>
              </a:rPr>
              <a:t>are a shield around me</a:t>
            </a:r>
            <a:r>
              <a:rPr lang="en-US" sz="3200" dirty="0">
                <a:solidFill>
                  <a:schemeClr val="tx1"/>
                </a:solidFill>
              </a:rPr>
              <a:t>;</a:t>
            </a:r>
            <a:br>
              <a:rPr lang="en-US" sz="3200" dirty="0">
                <a:solidFill>
                  <a:schemeClr val="tx1"/>
                </a:solidFill>
              </a:rPr>
            </a:br>
            <a:r>
              <a:rPr lang="en-US" sz="3200" dirty="0">
                <a:solidFill>
                  <a:schemeClr val="tx1"/>
                </a:solidFill>
              </a:rPr>
              <a:t>    you are my glory, 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3692163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dirty="0">
                <a:solidFill>
                  <a:schemeClr val="tx1"/>
                </a:solidFill>
              </a:rPr>
              <a:t>But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a:t>
            </a:r>
            <a:r>
              <a:rPr lang="en-US" sz="3200" b="1" u="sng" dirty="0">
                <a:solidFill>
                  <a:srgbClr val="002060"/>
                </a:solidFill>
              </a:rPr>
              <a:t>you are my glory</a:t>
            </a:r>
            <a:r>
              <a:rPr lang="en-US" sz="3200" dirty="0">
                <a:solidFill>
                  <a:schemeClr val="tx1"/>
                </a:solidFill>
              </a:rPr>
              <a:t>, 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1844178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dirty="0">
                <a:solidFill>
                  <a:schemeClr val="tx1"/>
                </a:solidFill>
              </a:rPr>
              <a:t>But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you are my glory, </a:t>
            </a:r>
            <a:r>
              <a:rPr lang="en-US" sz="3200" b="1" u="sng" dirty="0">
                <a:solidFill>
                  <a:srgbClr val="002060"/>
                </a:solidFill>
              </a:rPr>
              <a:t>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4953000" y="990600"/>
            <a:ext cx="7086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1: Tell God the news</a:t>
            </a:r>
            <a:endParaRPr lang="en-US" sz="4800" b="1" i="1" dirty="0">
              <a:solidFill>
                <a:schemeClr val="bg1"/>
              </a:solidFill>
            </a:endParaRPr>
          </a:p>
        </p:txBody>
      </p:sp>
    </p:spTree>
    <p:extLst>
      <p:ext uri="{BB962C8B-B14F-4D97-AF65-F5344CB8AC3E}">
        <p14:creationId xmlns:p14="http://schemas.microsoft.com/office/powerpoint/2010/main" val="197802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3:3 </a:t>
            </a:r>
            <a:r>
              <a:rPr lang="en-US" sz="3200" dirty="0">
                <a:solidFill>
                  <a:schemeClr val="tx1"/>
                </a:solidFill>
              </a:rPr>
              <a:t>But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you are my glory, </a:t>
            </a:r>
            <a:r>
              <a:rPr lang="en-US" sz="3200" b="1" u="sng" dirty="0">
                <a:solidFill>
                  <a:srgbClr val="002060"/>
                </a:solidFill>
              </a:rPr>
              <a:t>the one who holds my head high.</a:t>
            </a: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132941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3:4 </a:t>
            </a:r>
            <a:r>
              <a:rPr lang="en-US" sz="3200" b="1" u="sng" dirty="0">
                <a:solidFill>
                  <a:srgbClr val="002060"/>
                </a:solidFill>
              </a:rPr>
              <a:t>I cried out to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and he answered me from his holy mountain. Interlude</a:t>
            </a:r>
            <a:endParaRPr lang="en-US" sz="3200" b="1" i="1" u="sng" dirty="0">
              <a:solidFill>
                <a:schemeClr val="tx1"/>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56772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3:4 </a:t>
            </a:r>
            <a:r>
              <a:rPr lang="en-US" sz="3200" dirty="0">
                <a:solidFill>
                  <a:schemeClr val="tx1"/>
                </a:solidFill>
              </a:rPr>
              <a:t>I cried out to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and he answered</a:t>
            </a:r>
            <a:r>
              <a:rPr lang="en-US" sz="3200" b="1" dirty="0">
                <a:solidFill>
                  <a:srgbClr val="002060"/>
                </a:solidFill>
              </a:rPr>
              <a:t> </a:t>
            </a:r>
            <a:r>
              <a:rPr lang="en-US" sz="3200" dirty="0">
                <a:solidFill>
                  <a:schemeClr val="tx1"/>
                </a:solidFill>
              </a:rPr>
              <a:t>me from his holy mountain. Interlude</a:t>
            </a:r>
            <a:endParaRPr lang="en-US" sz="3200" b="1" i="1" u="sng" dirty="0">
              <a:solidFill>
                <a:schemeClr val="tx1"/>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3200656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3:4 </a:t>
            </a:r>
            <a:r>
              <a:rPr lang="en-US" sz="3200" dirty="0">
                <a:solidFill>
                  <a:schemeClr val="tx1"/>
                </a:solidFill>
              </a:rPr>
              <a:t>I cried out to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and he answered me </a:t>
            </a:r>
            <a:r>
              <a:rPr lang="en-US" sz="3200" b="1" u="sng" dirty="0">
                <a:solidFill>
                  <a:srgbClr val="002060"/>
                </a:solidFill>
              </a:rPr>
              <a:t>from his holy mountain</a:t>
            </a:r>
            <a:r>
              <a:rPr lang="en-US" sz="3200" dirty="0">
                <a:solidFill>
                  <a:schemeClr val="tx1"/>
                </a:solidFill>
              </a:rPr>
              <a:t>. Interlude</a:t>
            </a:r>
            <a:endParaRPr lang="en-US" sz="3200" b="1" i="1" u="sng" dirty="0">
              <a:solidFill>
                <a:schemeClr val="tx1"/>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3746750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3</a:t>
            </a:r>
          </a:p>
        </p:txBody>
      </p:sp>
    </p:spTree>
    <p:extLst>
      <p:ext uri="{BB962C8B-B14F-4D97-AF65-F5344CB8AC3E}">
        <p14:creationId xmlns:p14="http://schemas.microsoft.com/office/powerpoint/2010/main" val="231083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3:4 </a:t>
            </a:r>
            <a:r>
              <a:rPr lang="en-US" sz="3200" dirty="0">
                <a:solidFill>
                  <a:schemeClr val="tx1"/>
                </a:solidFill>
              </a:rPr>
              <a:t>I cried out to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and he answered me from his holy mountain. </a:t>
            </a:r>
            <a:r>
              <a:rPr lang="en-US" sz="3200" b="1" u="sng" dirty="0">
                <a:solidFill>
                  <a:srgbClr val="002060"/>
                </a:solidFill>
              </a:rPr>
              <a:t>Interlude</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3172543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rgbClr val="000000"/>
                </a:solidFill>
                <a:effectLst/>
                <a:ea typeface="Times New Roman" panose="02020603050405020304" pitchFamily="18" charset="0"/>
                <a:cs typeface="Times New Roman" panose="02020603050405020304" pitchFamily="18" charset="0"/>
              </a:rPr>
              <a:t>I lay down and slept,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yet I woke up in safety,</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for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was watching over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324600" y="990600"/>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2: Praise God</a:t>
            </a:r>
            <a:endParaRPr lang="en-US" sz="4800" b="1" i="1" dirty="0">
              <a:solidFill>
                <a:schemeClr val="bg1"/>
              </a:solidFill>
            </a:endParaRPr>
          </a:p>
        </p:txBody>
      </p:sp>
    </p:spTree>
    <p:extLst>
      <p:ext uri="{BB962C8B-B14F-4D97-AF65-F5344CB8AC3E}">
        <p14:creationId xmlns:p14="http://schemas.microsoft.com/office/powerpoint/2010/main" val="2941910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rgbClr val="000000"/>
                </a:solidFill>
                <a:effectLst/>
                <a:ea typeface="Times New Roman" panose="02020603050405020304" pitchFamily="18" charset="0"/>
                <a:cs typeface="Times New Roman" panose="02020603050405020304" pitchFamily="18" charset="0"/>
              </a:rPr>
              <a:t>I lay down and slept,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yet I woke up in safety,</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for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was watching over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Tree>
    <p:extLst>
      <p:ext uri="{BB962C8B-B14F-4D97-AF65-F5344CB8AC3E}">
        <p14:creationId xmlns:p14="http://schemas.microsoft.com/office/powerpoint/2010/main" val="108286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I lay down and slept</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yet I woke up in safety,</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for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was watching over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Tree>
    <p:extLst>
      <p:ext uri="{BB962C8B-B14F-4D97-AF65-F5344CB8AC3E}">
        <p14:creationId xmlns:p14="http://schemas.microsoft.com/office/powerpoint/2010/main" val="327263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I lay down and slept</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yet I woke up in safety</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for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was watching over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Tree>
    <p:extLst>
      <p:ext uri="{BB962C8B-B14F-4D97-AF65-F5344CB8AC3E}">
        <p14:creationId xmlns:p14="http://schemas.microsoft.com/office/powerpoint/2010/main" val="772573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I lay down and slept</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yet I woke up in safety</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for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was watching over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
        <p:nvSpPr>
          <p:cNvPr id="6" name="Rounded Rectangular Callout 11">
            <a:extLst>
              <a:ext uri="{FF2B5EF4-FFF2-40B4-BE49-F238E27FC236}">
                <a16:creationId xmlns:a16="http://schemas.microsoft.com/office/drawing/2014/main" id="{4DBF85F6-D99E-EC69-8983-99DAF53823D9}"/>
              </a:ext>
            </a:extLst>
          </p:cNvPr>
          <p:cNvSpPr/>
          <p:nvPr/>
        </p:nvSpPr>
        <p:spPr>
          <a:xfrm>
            <a:off x="228600" y="2056513"/>
            <a:ext cx="7010400" cy="137248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In a trial it’s helpful to notice what is </a:t>
            </a:r>
            <a:r>
              <a:rPr lang="en-US" sz="4000" b="1" i="1" dirty="0">
                <a:solidFill>
                  <a:schemeClr val="bg1"/>
                </a:solidFill>
              </a:rPr>
              <a:t>good</a:t>
            </a:r>
            <a:r>
              <a:rPr lang="en-US" sz="4000" b="1" dirty="0">
                <a:solidFill>
                  <a:schemeClr val="bg1"/>
                </a:solidFill>
              </a:rPr>
              <a:t>, even if it’s small </a:t>
            </a:r>
            <a:endParaRPr lang="en-US" sz="4000" b="1" i="1" dirty="0">
              <a:solidFill>
                <a:schemeClr val="bg1"/>
              </a:solidFill>
            </a:endParaRPr>
          </a:p>
        </p:txBody>
      </p:sp>
      <p:sp>
        <p:nvSpPr>
          <p:cNvPr id="7" name="Rounded Rectangular Callout 11">
            <a:extLst>
              <a:ext uri="{FF2B5EF4-FFF2-40B4-BE49-F238E27FC236}">
                <a16:creationId xmlns:a16="http://schemas.microsoft.com/office/drawing/2014/main" id="{3DFCFD0A-E013-0237-E577-B4A41AE5561F}"/>
              </a:ext>
            </a:extLst>
          </p:cNvPr>
          <p:cNvSpPr/>
          <p:nvPr/>
        </p:nvSpPr>
        <p:spPr>
          <a:xfrm>
            <a:off x="3733800" y="3558364"/>
            <a:ext cx="81534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Even if it’s just what </a:t>
            </a:r>
            <a:r>
              <a:rPr lang="en-US" sz="4000" b="1" i="1" dirty="0">
                <a:solidFill>
                  <a:schemeClr val="bg1"/>
                </a:solidFill>
              </a:rPr>
              <a:t>could have been</a:t>
            </a:r>
          </a:p>
        </p:txBody>
      </p:sp>
      <p:sp>
        <p:nvSpPr>
          <p:cNvPr id="8" name="Rounded Rectangular Callout 11">
            <a:extLst>
              <a:ext uri="{FF2B5EF4-FFF2-40B4-BE49-F238E27FC236}">
                <a16:creationId xmlns:a16="http://schemas.microsoft.com/office/drawing/2014/main" id="{B657DCB3-9F70-9FA8-2B51-FE2A191DA7AF}"/>
              </a:ext>
            </a:extLst>
          </p:cNvPr>
          <p:cNvSpPr/>
          <p:nvPr/>
        </p:nvSpPr>
        <p:spPr>
          <a:xfrm>
            <a:off x="6781800" y="4525926"/>
            <a:ext cx="5257800" cy="1341474"/>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And to thank God for what He has done</a:t>
            </a:r>
            <a:endParaRPr lang="en-US" sz="4000" b="1" i="1" dirty="0">
              <a:solidFill>
                <a:schemeClr val="bg1"/>
              </a:solidFill>
            </a:endParaRPr>
          </a:p>
        </p:txBody>
      </p:sp>
    </p:spTree>
    <p:extLst>
      <p:ext uri="{BB962C8B-B14F-4D97-AF65-F5344CB8AC3E}">
        <p14:creationId xmlns:p14="http://schemas.microsoft.com/office/powerpoint/2010/main" val="424686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I lay down and slept</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yet I woke up in safety</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for the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 was watching over me</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
        <p:nvSpPr>
          <p:cNvPr id="6" name="Rectangle 5">
            <a:extLst>
              <a:ext uri="{FF2B5EF4-FFF2-40B4-BE49-F238E27FC236}">
                <a16:creationId xmlns:a16="http://schemas.microsoft.com/office/drawing/2014/main" id="{7D18E601-1C5B-BC52-8E8F-033A9E54A54E}"/>
              </a:ext>
            </a:extLst>
          </p:cNvPr>
          <p:cNvSpPr/>
          <p:nvPr/>
        </p:nvSpPr>
        <p:spPr>
          <a:xfrm>
            <a:off x="114642" y="2045881"/>
            <a:ext cx="11924958" cy="28956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dirty="0"/>
              <a:t>“Truly it must have been a soft pillow indeed that could make David forget his danger, who then had such a disloyal army at his back hunting of him; so transcendent is this influence of this peace, that it can make the creature lie down as cheerfully to sleep in the grave as on the softest bed.  You will say that child is willing that calls to be put to bed.”</a:t>
            </a:r>
          </a:p>
          <a:p>
            <a:pPr lvl="0"/>
            <a:r>
              <a:rPr lang="en-US" sz="3000" dirty="0"/>
              <a:t>									     - William </a:t>
            </a:r>
            <a:r>
              <a:rPr lang="en-US" sz="3000" dirty="0" err="1"/>
              <a:t>Gurnall</a:t>
            </a:r>
            <a:endParaRPr lang="en-US" sz="3200" dirty="0">
              <a:solidFill>
                <a:schemeClr val="tx1"/>
              </a:solidFill>
            </a:endParaRPr>
          </a:p>
        </p:txBody>
      </p:sp>
    </p:spTree>
    <p:extLst>
      <p:ext uri="{BB962C8B-B14F-4D97-AF65-F5344CB8AC3E}">
        <p14:creationId xmlns:p14="http://schemas.microsoft.com/office/powerpoint/2010/main" val="248324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I lay down and slept</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yet I woke up in safety</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for the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 was watching over me</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highlight>
                  <a:srgbClr val="FFFFFF"/>
                </a:highlight>
                <a:ea typeface="Times New Roman" panose="02020603050405020304" pitchFamily="18" charset="0"/>
                <a:cs typeface="Times New Roman" panose="02020603050405020304" pitchFamily="18" charset="0"/>
              </a:rPr>
              <a:t> </a:t>
            </a:r>
            <a:endParaRPr lang="en-US" sz="3200" kern="100" dirty="0">
              <a:effectLst/>
              <a:highlight>
                <a:srgbClr val="FFFFFF"/>
              </a:highlight>
              <a:ea typeface="Aptos" panose="020B0004020202020204" pitchFamily="34" charset="0"/>
              <a:cs typeface="Times New Roman" panose="02020603050405020304" pitchFamily="18" charset="0"/>
            </a:endParaRPr>
          </a:p>
          <a:p>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
        <p:nvSpPr>
          <p:cNvPr id="6" name="Rectangle 5">
            <a:extLst>
              <a:ext uri="{FF2B5EF4-FFF2-40B4-BE49-F238E27FC236}">
                <a16:creationId xmlns:a16="http://schemas.microsoft.com/office/drawing/2014/main" id="{7D18E601-1C5B-BC52-8E8F-033A9E54A54E}"/>
              </a:ext>
            </a:extLst>
          </p:cNvPr>
          <p:cNvSpPr/>
          <p:nvPr/>
        </p:nvSpPr>
        <p:spPr>
          <a:xfrm>
            <a:off x="114642" y="2590800"/>
            <a:ext cx="11924958" cy="1143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dirty="0"/>
              <a:t>“A good conscience can sleep in the mouth of a cannon” </a:t>
            </a:r>
          </a:p>
          <a:p>
            <a:r>
              <a:rPr lang="en-US" sz="3200" dirty="0"/>
              <a:t>									– Thomas Watson</a:t>
            </a:r>
          </a:p>
          <a:p>
            <a:pPr lvl="0"/>
            <a:r>
              <a:rPr lang="en-US" sz="3000" dirty="0"/>
              <a:t>									</a:t>
            </a: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265322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3:6 </a:t>
            </a:r>
            <a:r>
              <a:rPr lang="en-US" sz="3200" dirty="0">
                <a:solidFill>
                  <a:schemeClr val="tx1"/>
                </a:solidFill>
              </a:rPr>
              <a:t>I am not afraid of ten thousand enemies who surround me on every side.</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
        <p:nvSpPr>
          <p:cNvPr id="6" name="Rounded Rectangular Callout 11">
            <a:extLst>
              <a:ext uri="{FF2B5EF4-FFF2-40B4-BE49-F238E27FC236}">
                <a16:creationId xmlns:a16="http://schemas.microsoft.com/office/drawing/2014/main" id="{D53E8563-48DD-E14D-07AE-BBADE2EC3880}"/>
              </a:ext>
            </a:extLst>
          </p:cNvPr>
          <p:cNvSpPr/>
          <p:nvPr/>
        </p:nvSpPr>
        <p:spPr>
          <a:xfrm>
            <a:off x="304800" y="1981200"/>
            <a:ext cx="103632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Keep in mind David didn’t know the outcome…</a:t>
            </a:r>
            <a:endParaRPr lang="en-US" sz="4000" b="1" i="1" dirty="0">
              <a:solidFill>
                <a:schemeClr val="bg1"/>
              </a:solidFill>
            </a:endParaRPr>
          </a:p>
        </p:txBody>
      </p:sp>
    </p:spTree>
    <p:extLst>
      <p:ext uri="{BB962C8B-B14F-4D97-AF65-F5344CB8AC3E}">
        <p14:creationId xmlns:p14="http://schemas.microsoft.com/office/powerpoint/2010/main" val="91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648200"/>
            <a:ext cx="12192000" cy="22098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rPr>
              <a:t>7 </a:t>
            </a:r>
            <a:r>
              <a:rPr lang="en-US" sz="3200" b="1" u="sng" kern="0" dirty="0">
                <a:solidFill>
                  <a:srgbClr val="002060"/>
                </a:solidFill>
                <a:effectLst/>
                <a:ea typeface="Times New Roman" panose="02020603050405020304" pitchFamily="18" charset="0"/>
              </a:rPr>
              <a:t>Arise, O </a:t>
            </a:r>
            <a:r>
              <a:rPr lang="en-US" sz="3200" b="1" u="sng" kern="0" cap="small" dirty="0">
                <a:solidFill>
                  <a:srgbClr val="002060"/>
                </a:solidFill>
                <a:effectLst/>
                <a:ea typeface="Times New Roman" panose="02020603050405020304" pitchFamily="18" charset="0"/>
              </a:rPr>
              <a:t>Lord</a:t>
            </a:r>
            <a:r>
              <a:rPr lang="en-US" sz="3200" b="1" u="sng" kern="0" dirty="0">
                <a:solidFill>
                  <a:srgbClr val="002060"/>
                </a:solidFill>
                <a:effectLst/>
                <a:ea typeface="Times New Roman" panose="02020603050405020304" pitchFamily="18" charset="0"/>
              </a:rPr>
              <a:t>!</a:t>
            </a:r>
            <a:br>
              <a:rPr lang="en-US" sz="3200" b="1" u="sng" kern="0" dirty="0">
                <a:solidFill>
                  <a:srgbClr val="002060"/>
                </a:solidFill>
                <a:effectLst/>
                <a:ea typeface="Times New Roman" panose="02020603050405020304" pitchFamily="18" charset="0"/>
              </a:rPr>
            </a:br>
            <a:r>
              <a:rPr lang="en-US" sz="3200" b="1" kern="0" dirty="0">
                <a:solidFill>
                  <a:srgbClr val="002060"/>
                </a:solidFill>
                <a:effectLst/>
                <a:ea typeface="Times New Roman" panose="02020603050405020304" pitchFamily="18" charset="0"/>
              </a:rPr>
              <a:t>    </a:t>
            </a:r>
            <a:r>
              <a:rPr lang="en-US" sz="3200" b="1" u="sng" kern="0" dirty="0">
                <a:solidFill>
                  <a:srgbClr val="002060"/>
                </a:solidFill>
                <a:effectLst/>
                <a:ea typeface="Times New Roman" panose="02020603050405020304" pitchFamily="18" charset="0"/>
              </a:rPr>
              <a:t>Rescue me, my God!</a:t>
            </a:r>
            <a:br>
              <a:rPr lang="en-US" sz="3200" b="1" u="sng" kern="0" dirty="0">
                <a:solidFill>
                  <a:srgbClr val="00206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Slap all my enemies in the face!</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    Shatter the teeth of the wicked!</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096000" y="990600"/>
            <a:ext cx="5943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3: Thanksgiving</a:t>
            </a:r>
            <a:endParaRPr lang="en-US" sz="4800" b="1" i="1" dirty="0">
              <a:solidFill>
                <a:schemeClr val="bg1"/>
              </a:solidFill>
            </a:endParaRPr>
          </a:p>
        </p:txBody>
      </p:sp>
    </p:spTree>
    <p:extLst>
      <p:ext uri="{BB962C8B-B14F-4D97-AF65-F5344CB8AC3E}">
        <p14:creationId xmlns:p14="http://schemas.microsoft.com/office/powerpoint/2010/main" val="224929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1772" y="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dirty="0">
                <a:solidFill>
                  <a:schemeClr val="tx1"/>
                </a:solidFill>
              </a:rPr>
              <a:t>Psalm 3</a:t>
            </a:r>
          </a:p>
          <a:p>
            <a:endParaRPr lang="en-US" sz="2900" b="1" dirty="0">
              <a:solidFill>
                <a:schemeClr val="tx1"/>
              </a:solidFill>
            </a:endParaRPr>
          </a:p>
          <a:p>
            <a:r>
              <a:rPr lang="en-US" sz="3200" b="1" dirty="0">
                <a:solidFill>
                  <a:schemeClr val="tx1"/>
                </a:solidFill>
              </a:rPr>
              <a:t>A Psalm of David, </a:t>
            </a:r>
            <a:r>
              <a:rPr lang="en-US" sz="3200" b="1" kern="0" dirty="0">
                <a:solidFill>
                  <a:srgbClr val="000000"/>
                </a:solidFill>
                <a:effectLst/>
                <a:ea typeface="Times New Roman" panose="02020603050405020304" pitchFamily="18" charset="0"/>
              </a:rPr>
              <a:t>regarding the time David fled from his son Absalom.</a:t>
            </a:r>
            <a:r>
              <a:rPr lang="en-US" sz="3200" b="1" dirty="0">
                <a:solidFill>
                  <a:schemeClr val="tx1"/>
                </a:solidFill>
              </a:rPr>
              <a:t> </a:t>
            </a:r>
            <a:endParaRPr lang="en-US" sz="3200" dirty="0">
              <a:solidFill>
                <a:schemeClr val="tx1"/>
              </a:solidFill>
            </a:endParaRPr>
          </a:p>
        </p:txBody>
      </p:sp>
      <p:sp>
        <p:nvSpPr>
          <p:cNvPr id="7" name="Rectangle 6">
            <a:extLst>
              <a:ext uri="{FF2B5EF4-FFF2-40B4-BE49-F238E27FC236}">
                <a16:creationId xmlns:a16="http://schemas.microsoft.com/office/drawing/2014/main" id="{1CEAABF7-1BE7-BC60-4471-AA7B975A6905}"/>
              </a:ext>
            </a:extLst>
          </p:cNvPr>
          <p:cNvSpPr/>
          <p:nvPr/>
        </p:nvSpPr>
        <p:spPr>
          <a:xfrm>
            <a:off x="114642" y="2136032"/>
            <a:ext cx="5788744" cy="20955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2 Samuel 15:6 </a:t>
            </a:r>
            <a:r>
              <a:rPr lang="en-US" sz="3200" dirty="0"/>
              <a:t>In this manner Absalom dealt with all Israel who came to the king… so Absalom stole away the hearts of the men of Israel.</a:t>
            </a:r>
          </a:p>
          <a:p>
            <a:pPr algn="l"/>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81838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648200"/>
            <a:ext cx="12192000" cy="22098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rPr>
              <a:t>7 </a:t>
            </a:r>
            <a:r>
              <a:rPr lang="en-US" sz="3200" b="1" u="sng" kern="0" dirty="0">
                <a:solidFill>
                  <a:srgbClr val="002060"/>
                </a:solidFill>
                <a:effectLst/>
                <a:ea typeface="Times New Roman" panose="02020603050405020304" pitchFamily="18" charset="0"/>
              </a:rPr>
              <a:t>Arise, O </a:t>
            </a:r>
            <a:r>
              <a:rPr lang="en-US" sz="3200" b="1" u="sng" kern="0" cap="small" dirty="0">
                <a:solidFill>
                  <a:srgbClr val="002060"/>
                </a:solidFill>
                <a:effectLst/>
                <a:ea typeface="Times New Roman" panose="02020603050405020304" pitchFamily="18" charset="0"/>
              </a:rPr>
              <a:t>Lord</a:t>
            </a:r>
            <a:r>
              <a:rPr lang="en-US" sz="3200" b="1" u="sng" kern="0" dirty="0">
                <a:solidFill>
                  <a:srgbClr val="002060"/>
                </a:solidFill>
                <a:effectLst/>
                <a:ea typeface="Times New Roman" panose="02020603050405020304" pitchFamily="18" charset="0"/>
              </a:rPr>
              <a:t>!</a:t>
            </a:r>
            <a:br>
              <a:rPr lang="en-US" sz="3200" b="1" u="sng" kern="0" dirty="0">
                <a:solidFill>
                  <a:srgbClr val="002060"/>
                </a:solidFill>
                <a:effectLst/>
                <a:ea typeface="Times New Roman" panose="02020603050405020304" pitchFamily="18" charset="0"/>
              </a:rPr>
            </a:br>
            <a:r>
              <a:rPr lang="en-US" sz="3200" b="1" kern="0" dirty="0">
                <a:solidFill>
                  <a:srgbClr val="002060"/>
                </a:solidFill>
                <a:effectLst/>
                <a:ea typeface="Times New Roman" panose="02020603050405020304" pitchFamily="18" charset="0"/>
              </a:rPr>
              <a:t>    </a:t>
            </a:r>
            <a:r>
              <a:rPr lang="en-US" sz="3200" b="1" u="sng" kern="0" dirty="0">
                <a:solidFill>
                  <a:srgbClr val="002060"/>
                </a:solidFill>
                <a:effectLst/>
                <a:ea typeface="Times New Roman" panose="02020603050405020304" pitchFamily="18" charset="0"/>
              </a:rPr>
              <a:t>Rescue me, my God!</a:t>
            </a:r>
            <a:br>
              <a:rPr lang="en-US" sz="3200" b="1" u="sng" kern="0" dirty="0">
                <a:solidFill>
                  <a:srgbClr val="00206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Slap all my enemies in the face!</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    Shatter the teeth of the wicked!</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162800" y="990600"/>
            <a:ext cx="48768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4: Request</a:t>
            </a:r>
            <a:endParaRPr lang="en-US" sz="4800" b="1" i="1" dirty="0">
              <a:solidFill>
                <a:schemeClr val="bg1"/>
              </a:solidFill>
            </a:endParaRPr>
          </a:p>
        </p:txBody>
      </p:sp>
    </p:spTree>
    <p:extLst>
      <p:ext uri="{BB962C8B-B14F-4D97-AF65-F5344CB8AC3E}">
        <p14:creationId xmlns:p14="http://schemas.microsoft.com/office/powerpoint/2010/main" val="21182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648200"/>
            <a:ext cx="12192000" cy="22098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rPr>
              <a:t>7 </a:t>
            </a:r>
            <a:r>
              <a:rPr lang="en-US" sz="3200" kern="0" dirty="0">
                <a:solidFill>
                  <a:schemeClr val="tx1"/>
                </a:solidFill>
                <a:effectLst/>
                <a:ea typeface="Times New Roman" panose="02020603050405020304" pitchFamily="18" charset="0"/>
              </a:rPr>
              <a:t>Arise, O </a:t>
            </a:r>
            <a:r>
              <a:rPr lang="en-US" sz="3200" kern="0" cap="small" dirty="0">
                <a:solidFill>
                  <a:schemeClr val="tx1"/>
                </a:solidFill>
                <a:effectLst/>
                <a:ea typeface="Times New Roman" panose="02020603050405020304" pitchFamily="18" charset="0"/>
              </a:rPr>
              <a:t>Lord</a:t>
            </a:r>
            <a:r>
              <a:rPr lang="en-US" sz="3200" kern="0" dirty="0">
                <a:solidFill>
                  <a:schemeClr val="tx1"/>
                </a:solidFill>
                <a:effectLst/>
                <a:ea typeface="Times New Roman" panose="02020603050405020304" pitchFamily="18" charset="0"/>
              </a:rPr>
              <a:t>!</a:t>
            </a:r>
            <a:br>
              <a:rPr lang="en-US" sz="3200" kern="0" dirty="0">
                <a:solidFill>
                  <a:schemeClr val="tx1"/>
                </a:solidFill>
                <a:effectLst/>
                <a:ea typeface="Times New Roman" panose="02020603050405020304" pitchFamily="18" charset="0"/>
              </a:rPr>
            </a:br>
            <a:r>
              <a:rPr lang="en-US" sz="3200" kern="0" dirty="0">
                <a:solidFill>
                  <a:schemeClr val="tx1"/>
                </a:solidFill>
                <a:effectLst/>
                <a:ea typeface="Times New Roman" panose="02020603050405020304" pitchFamily="18" charset="0"/>
              </a:rPr>
              <a:t>    Rescue me, my God!</a:t>
            </a:r>
            <a:br>
              <a:rPr lang="en-US" sz="3200" kern="0" dirty="0">
                <a:solidFill>
                  <a:schemeClr val="tx1"/>
                </a:solidFill>
                <a:effectLst/>
                <a:ea typeface="Times New Roman" panose="02020603050405020304" pitchFamily="18" charset="0"/>
              </a:rPr>
            </a:br>
            <a:r>
              <a:rPr lang="en-US" sz="3200" b="1" u="sng" kern="0" dirty="0">
                <a:solidFill>
                  <a:srgbClr val="002060"/>
                </a:solidFill>
                <a:effectLst/>
                <a:ea typeface="Times New Roman" panose="02020603050405020304" pitchFamily="18" charset="0"/>
              </a:rPr>
              <a:t>Slap all my enemies in the face!</a:t>
            </a:r>
            <a:br>
              <a:rPr lang="en-US" sz="3200" b="1" u="sng" kern="0" dirty="0">
                <a:solidFill>
                  <a:srgbClr val="002060"/>
                </a:solidFill>
                <a:effectLst/>
                <a:ea typeface="Times New Roman" panose="02020603050405020304" pitchFamily="18" charset="0"/>
              </a:rPr>
            </a:br>
            <a:r>
              <a:rPr lang="en-US" sz="3200" b="1" u="sng" kern="0" dirty="0">
                <a:solidFill>
                  <a:srgbClr val="002060"/>
                </a:solidFill>
                <a:effectLst/>
                <a:ea typeface="Times New Roman" panose="02020603050405020304" pitchFamily="18" charset="0"/>
              </a:rPr>
              <a:t>    Shatter the teeth of the wicked!</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162800" y="990600"/>
            <a:ext cx="48768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4: Request</a:t>
            </a:r>
            <a:endParaRPr lang="en-US" sz="4800" b="1" i="1" dirty="0">
              <a:solidFill>
                <a:schemeClr val="bg1"/>
              </a:solidFill>
            </a:endParaRPr>
          </a:p>
        </p:txBody>
      </p:sp>
      <p:sp>
        <p:nvSpPr>
          <p:cNvPr id="7" name="Rectangle 6">
            <a:extLst>
              <a:ext uri="{FF2B5EF4-FFF2-40B4-BE49-F238E27FC236}">
                <a16:creationId xmlns:a16="http://schemas.microsoft.com/office/drawing/2014/main" id="{D2FBD33F-D72E-17A6-7707-729D71F14A5D}"/>
              </a:ext>
            </a:extLst>
          </p:cNvPr>
          <p:cNvSpPr/>
          <p:nvPr/>
        </p:nvSpPr>
        <p:spPr>
          <a:xfrm>
            <a:off x="457200" y="2133600"/>
            <a:ext cx="6935972"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3:1 </a:t>
            </a:r>
            <a:r>
              <a:rPr lang="en-US" sz="3200" dirty="0">
                <a:solidFill>
                  <a:schemeClr val="tx1"/>
                </a:solidFill>
              </a:rPr>
              <a:t>O </a:t>
            </a:r>
            <a:r>
              <a:rPr lang="en-US" sz="3200" cap="small" dirty="0">
                <a:solidFill>
                  <a:schemeClr val="tx1"/>
                </a:solidFill>
              </a:rPr>
              <a:t>Lord</a:t>
            </a:r>
            <a:r>
              <a:rPr lang="en-US" sz="3200" dirty="0">
                <a:solidFill>
                  <a:schemeClr val="tx1"/>
                </a:solidFill>
              </a:rPr>
              <a:t>, I have so many enemies;</a:t>
            </a:r>
            <a:br>
              <a:rPr lang="en-US" sz="3200" dirty="0">
                <a:solidFill>
                  <a:schemeClr val="tx1"/>
                </a:solidFill>
              </a:rPr>
            </a:br>
            <a:r>
              <a:rPr lang="en-US" sz="3200" dirty="0">
                <a:solidFill>
                  <a:schemeClr val="tx1"/>
                </a:solidFill>
              </a:rPr>
              <a:t>    so many are against me.</a:t>
            </a:r>
            <a:br>
              <a:rPr lang="en-US" sz="3200" dirty="0">
                <a:solidFill>
                  <a:schemeClr val="tx1"/>
                </a:solidFill>
              </a:rPr>
            </a:br>
            <a:r>
              <a:rPr lang="en-US" sz="3200" b="1" baseline="30000" dirty="0">
                <a:solidFill>
                  <a:schemeClr val="tx1"/>
                </a:solidFill>
              </a:rPr>
              <a:t>2 </a:t>
            </a:r>
            <a:r>
              <a:rPr lang="en-US" sz="3200" dirty="0">
                <a:solidFill>
                  <a:schemeClr val="tx1"/>
                </a:solidFill>
              </a:rPr>
              <a:t>So many are saying,</a:t>
            </a:r>
            <a:br>
              <a:rPr lang="en-US" sz="3200" dirty="0">
                <a:solidFill>
                  <a:schemeClr val="tx1"/>
                </a:solidFill>
              </a:rPr>
            </a:br>
            <a:r>
              <a:rPr lang="en-US" sz="3200" dirty="0">
                <a:solidFill>
                  <a:schemeClr val="tx1"/>
                </a:solidFill>
              </a:rPr>
              <a:t>    “God will never rescue him!” </a:t>
            </a:r>
          </a:p>
        </p:txBody>
      </p:sp>
    </p:spTree>
    <p:extLst>
      <p:ext uri="{BB962C8B-B14F-4D97-AF65-F5344CB8AC3E}">
        <p14:creationId xmlns:p14="http://schemas.microsoft.com/office/powerpoint/2010/main" val="76036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b="1" u="sng" kern="0" dirty="0">
                <a:solidFill>
                  <a:srgbClr val="002060"/>
                </a:solidFill>
                <a:effectLst/>
                <a:ea typeface="Times New Roman" panose="02020603050405020304" pitchFamily="18" charset="0"/>
                <a:cs typeface="Times New Roman" panose="02020603050405020304" pitchFamily="18" charset="0"/>
              </a:rPr>
              <a:t>Victory comes from you, O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May you bless your people. </a:t>
            </a:r>
            <a:endParaRPr lang="en-US" sz="3200" b="1" i="1" u="sng"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162800" y="990600"/>
            <a:ext cx="48768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4: Request</a:t>
            </a:r>
            <a:endParaRPr lang="en-US" sz="4800" b="1" i="1" dirty="0">
              <a:solidFill>
                <a:schemeClr val="bg1"/>
              </a:solidFill>
            </a:endParaRPr>
          </a:p>
        </p:txBody>
      </p:sp>
    </p:spTree>
    <p:extLst>
      <p:ext uri="{BB962C8B-B14F-4D97-AF65-F5344CB8AC3E}">
        <p14:creationId xmlns:p14="http://schemas.microsoft.com/office/powerpoint/2010/main" val="1229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162800" y="990600"/>
            <a:ext cx="48768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4: Request</a:t>
            </a:r>
            <a:endParaRPr lang="en-US" sz="4800" b="1" i="1" dirty="0">
              <a:solidFill>
                <a:schemeClr val="bg1"/>
              </a:solidFill>
            </a:endParaRPr>
          </a:p>
        </p:txBody>
      </p:sp>
    </p:spTree>
    <p:extLst>
      <p:ext uri="{BB962C8B-B14F-4D97-AF65-F5344CB8AC3E}">
        <p14:creationId xmlns:p14="http://schemas.microsoft.com/office/powerpoint/2010/main" val="3209833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6477000" y="990600"/>
            <a:ext cx="55626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Stage 5: Intercession</a:t>
            </a:r>
            <a:endParaRPr lang="en-US" sz="4800" b="1" i="1" dirty="0">
              <a:solidFill>
                <a:schemeClr val="bg1"/>
              </a:solidFill>
            </a:endParaRPr>
          </a:p>
        </p:txBody>
      </p:sp>
      <p:sp>
        <p:nvSpPr>
          <p:cNvPr id="6" name="Rounded Rectangular Callout 11">
            <a:extLst>
              <a:ext uri="{FF2B5EF4-FFF2-40B4-BE49-F238E27FC236}">
                <a16:creationId xmlns:a16="http://schemas.microsoft.com/office/drawing/2014/main" id="{DC362150-00C1-3B28-702E-AFC8EEF86A3D}"/>
              </a:ext>
            </a:extLst>
          </p:cNvPr>
          <p:cNvSpPr/>
          <p:nvPr/>
        </p:nvSpPr>
        <p:spPr>
          <a:xfrm>
            <a:off x="266700" y="1991833"/>
            <a:ext cx="116586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We should never be afraid to </a:t>
            </a:r>
            <a:r>
              <a:rPr lang="en-US" sz="4800" b="1" i="1" dirty="0">
                <a:solidFill>
                  <a:schemeClr val="bg1"/>
                </a:solidFill>
              </a:rPr>
              <a:t>ask</a:t>
            </a:r>
            <a:r>
              <a:rPr lang="en-US" sz="4800" b="1" dirty="0">
                <a:solidFill>
                  <a:schemeClr val="bg1"/>
                </a:solidFill>
              </a:rPr>
              <a:t> God boldly! </a:t>
            </a:r>
            <a:endParaRPr lang="en-US" sz="4800" b="1" i="1" dirty="0">
              <a:solidFill>
                <a:schemeClr val="bg1"/>
              </a:solidFill>
            </a:endParaRPr>
          </a:p>
        </p:txBody>
      </p:sp>
      <p:sp>
        <p:nvSpPr>
          <p:cNvPr id="7" name="Rectangle 6">
            <a:extLst>
              <a:ext uri="{FF2B5EF4-FFF2-40B4-BE49-F238E27FC236}">
                <a16:creationId xmlns:a16="http://schemas.microsoft.com/office/drawing/2014/main" id="{75AF8855-758C-FA9C-ABF2-F02DE7740B42}"/>
              </a:ext>
            </a:extLst>
          </p:cNvPr>
          <p:cNvSpPr/>
          <p:nvPr/>
        </p:nvSpPr>
        <p:spPr>
          <a:xfrm>
            <a:off x="74226" y="2949205"/>
            <a:ext cx="11924958" cy="266788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5:1 </a:t>
            </a:r>
            <a:r>
              <a:rPr lang="en-US" sz="3200" dirty="0"/>
              <a:t>O </a:t>
            </a:r>
            <a:r>
              <a:rPr lang="en-US" sz="3200" cap="small" dirty="0"/>
              <a:t>Lord</a:t>
            </a:r>
            <a:r>
              <a:rPr lang="en-US" sz="3200" dirty="0"/>
              <a:t>, hear me as I pray; pay attention to my groaning.</a:t>
            </a:r>
            <a:br>
              <a:rPr lang="en-US" sz="3200" dirty="0"/>
            </a:br>
            <a:r>
              <a:rPr lang="en-US" sz="3200" b="1" baseline="30000" dirty="0"/>
              <a:t>2 </a:t>
            </a:r>
            <a:r>
              <a:rPr lang="en-US" sz="3200" dirty="0"/>
              <a:t>Listen to my cry for help, my King and my God, for I pray to no one but you.</a:t>
            </a:r>
            <a:br>
              <a:rPr lang="en-US" sz="3200" dirty="0"/>
            </a:br>
            <a:r>
              <a:rPr lang="en-US" sz="3200" b="1" baseline="30000" dirty="0"/>
              <a:t>3 </a:t>
            </a:r>
            <a:r>
              <a:rPr lang="en-US" sz="3200" dirty="0"/>
              <a:t>Listen to my voice in the morning, </a:t>
            </a:r>
            <a:r>
              <a:rPr lang="en-US" sz="3200" cap="small" dirty="0"/>
              <a:t>Lord</a:t>
            </a:r>
            <a:r>
              <a:rPr lang="en-US" sz="3200" dirty="0"/>
              <a:t>. Each morning </a:t>
            </a:r>
            <a:r>
              <a:rPr lang="en-US" sz="3200" b="1" u="sng" dirty="0"/>
              <a:t>I bring my requests to you and wait expectantly</a:t>
            </a:r>
            <a:r>
              <a:rPr lang="en-US" b="1" u="sng" dirty="0"/>
              <a:t>.</a:t>
            </a:r>
            <a:endParaRPr lang="en-US" b="1" dirty="0"/>
          </a:p>
        </p:txBody>
      </p:sp>
    </p:spTree>
    <p:extLst>
      <p:ext uri="{BB962C8B-B14F-4D97-AF65-F5344CB8AC3E}">
        <p14:creationId xmlns:p14="http://schemas.microsoft.com/office/powerpoint/2010/main" val="141497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6" name="Rounded Rectangular Callout 11">
            <a:extLst>
              <a:ext uri="{FF2B5EF4-FFF2-40B4-BE49-F238E27FC236}">
                <a16:creationId xmlns:a16="http://schemas.microsoft.com/office/drawing/2014/main" id="{DC362150-00C1-3B28-702E-AFC8EEF86A3D}"/>
              </a:ext>
            </a:extLst>
          </p:cNvPr>
          <p:cNvSpPr/>
          <p:nvPr/>
        </p:nvSpPr>
        <p:spPr>
          <a:xfrm>
            <a:off x="266700" y="1991833"/>
            <a:ext cx="116586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We should never be afraid to </a:t>
            </a:r>
            <a:r>
              <a:rPr lang="en-US" sz="4800" b="1" i="1" dirty="0">
                <a:solidFill>
                  <a:schemeClr val="bg1"/>
                </a:solidFill>
              </a:rPr>
              <a:t>ask</a:t>
            </a:r>
            <a:r>
              <a:rPr lang="en-US" sz="4800" b="1" dirty="0">
                <a:solidFill>
                  <a:schemeClr val="bg1"/>
                </a:solidFill>
              </a:rPr>
              <a:t> God boldly! </a:t>
            </a:r>
            <a:endParaRPr lang="en-US" sz="4800" b="1" i="1" dirty="0">
              <a:solidFill>
                <a:schemeClr val="bg1"/>
              </a:solidFill>
            </a:endParaRPr>
          </a:p>
        </p:txBody>
      </p:sp>
      <p:sp>
        <p:nvSpPr>
          <p:cNvPr id="7" name="Rectangle 6">
            <a:extLst>
              <a:ext uri="{FF2B5EF4-FFF2-40B4-BE49-F238E27FC236}">
                <a16:creationId xmlns:a16="http://schemas.microsoft.com/office/drawing/2014/main" id="{75AF8855-758C-FA9C-ABF2-F02DE7740B42}"/>
              </a:ext>
            </a:extLst>
          </p:cNvPr>
          <p:cNvSpPr/>
          <p:nvPr/>
        </p:nvSpPr>
        <p:spPr>
          <a:xfrm>
            <a:off x="74226" y="2949205"/>
            <a:ext cx="11924958" cy="266788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5:1 </a:t>
            </a:r>
            <a:r>
              <a:rPr lang="en-US" sz="3200" dirty="0"/>
              <a:t>O </a:t>
            </a:r>
            <a:r>
              <a:rPr lang="en-US" sz="3200" cap="small" dirty="0"/>
              <a:t>Lord</a:t>
            </a:r>
            <a:r>
              <a:rPr lang="en-US" sz="3200" dirty="0"/>
              <a:t>, hear me as I pray; pay attention to my groaning.</a:t>
            </a:r>
            <a:br>
              <a:rPr lang="en-US" sz="3200" dirty="0"/>
            </a:br>
            <a:r>
              <a:rPr lang="en-US" sz="3200" b="1" baseline="30000" dirty="0"/>
              <a:t>2 </a:t>
            </a:r>
            <a:r>
              <a:rPr lang="en-US" sz="3200" dirty="0"/>
              <a:t>Listen to my cry for help, my King and my God, for I pray to no one but you.</a:t>
            </a:r>
            <a:br>
              <a:rPr lang="en-US" sz="3200" dirty="0"/>
            </a:br>
            <a:r>
              <a:rPr lang="en-US" sz="3200" b="1" baseline="30000" dirty="0"/>
              <a:t>3 </a:t>
            </a:r>
            <a:r>
              <a:rPr lang="en-US" sz="3200" dirty="0"/>
              <a:t>Listen to my voice in the morning, </a:t>
            </a:r>
            <a:r>
              <a:rPr lang="en-US" sz="3200" cap="small" dirty="0"/>
              <a:t>Lord</a:t>
            </a:r>
            <a:r>
              <a:rPr lang="en-US" sz="3200" dirty="0"/>
              <a:t>. </a:t>
            </a:r>
            <a:r>
              <a:rPr lang="en-US" sz="3200" b="1" u="sng" dirty="0"/>
              <a:t>Each morning</a:t>
            </a:r>
            <a:r>
              <a:rPr lang="en-US" sz="3200" dirty="0"/>
              <a:t> I bring my requests to you and wait expectantly</a:t>
            </a:r>
            <a:r>
              <a:rPr lang="en-US" dirty="0"/>
              <a:t>.</a:t>
            </a:r>
          </a:p>
        </p:txBody>
      </p:sp>
      <p:sp>
        <p:nvSpPr>
          <p:cNvPr id="8" name="Rounded Rectangular Callout 11">
            <a:extLst>
              <a:ext uri="{FF2B5EF4-FFF2-40B4-BE49-F238E27FC236}">
                <a16:creationId xmlns:a16="http://schemas.microsoft.com/office/drawing/2014/main" id="{2BC4B37E-C815-A387-7441-9444DF1A473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Tree>
    <p:extLst>
      <p:ext uri="{BB962C8B-B14F-4D97-AF65-F5344CB8AC3E}">
        <p14:creationId xmlns:p14="http://schemas.microsoft.com/office/powerpoint/2010/main" val="105870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6" name="Rounded Rectangular Callout 11">
            <a:extLst>
              <a:ext uri="{FF2B5EF4-FFF2-40B4-BE49-F238E27FC236}">
                <a16:creationId xmlns:a16="http://schemas.microsoft.com/office/drawing/2014/main" id="{DC362150-00C1-3B28-702E-AFC8EEF86A3D}"/>
              </a:ext>
            </a:extLst>
          </p:cNvPr>
          <p:cNvSpPr/>
          <p:nvPr/>
        </p:nvSpPr>
        <p:spPr>
          <a:xfrm>
            <a:off x="266700" y="1991833"/>
            <a:ext cx="116586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We should never be afraid to </a:t>
            </a:r>
            <a:r>
              <a:rPr lang="en-US" sz="4800" b="1" i="1" dirty="0">
                <a:solidFill>
                  <a:schemeClr val="bg1"/>
                </a:solidFill>
              </a:rPr>
              <a:t>ask</a:t>
            </a:r>
            <a:r>
              <a:rPr lang="en-US" sz="4800" b="1" dirty="0">
                <a:solidFill>
                  <a:schemeClr val="bg1"/>
                </a:solidFill>
              </a:rPr>
              <a:t> God boldly! </a:t>
            </a:r>
            <a:endParaRPr lang="en-US" sz="4800" b="1" i="1" dirty="0">
              <a:solidFill>
                <a:schemeClr val="bg1"/>
              </a:solidFill>
            </a:endParaRPr>
          </a:p>
        </p:txBody>
      </p:sp>
      <p:sp>
        <p:nvSpPr>
          <p:cNvPr id="7" name="Rectangle 6">
            <a:extLst>
              <a:ext uri="{FF2B5EF4-FFF2-40B4-BE49-F238E27FC236}">
                <a16:creationId xmlns:a16="http://schemas.microsoft.com/office/drawing/2014/main" id="{75AF8855-758C-FA9C-ABF2-F02DE7740B42}"/>
              </a:ext>
            </a:extLst>
          </p:cNvPr>
          <p:cNvSpPr/>
          <p:nvPr/>
        </p:nvSpPr>
        <p:spPr>
          <a:xfrm>
            <a:off x="74226" y="2949205"/>
            <a:ext cx="11924958" cy="266788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5:1 </a:t>
            </a:r>
            <a:r>
              <a:rPr lang="en-US" sz="3200" dirty="0"/>
              <a:t>O </a:t>
            </a:r>
            <a:r>
              <a:rPr lang="en-US" sz="3200" cap="small" dirty="0"/>
              <a:t>Lord</a:t>
            </a:r>
            <a:r>
              <a:rPr lang="en-US" sz="3200" dirty="0"/>
              <a:t>, hear me as I pray; pay attention to my groaning.</a:t>
            </a:r>
            <a:br>
              <a:rPr lang="en-US" sz="3200" dirty="0"/>
            </a:br>
            <a:r>
              <a:rPr lang="en-US" sz="3200" b="1" baseline="30000" dirty="0"/>
              <a:t>2 </a:t>
            </a:r>
            <a:r>
              <a:rPr lang="en-US" sz="3200" dirty="0"/>
              <a:t>Listen to my cry for help, my King and my God, for I pray to no one but you.</a:t>
            </a:r>
            <a:br>
              <a:rPr lang="en-US" sz="3200" dirty="0"/>
            </a:br>
            <a:r>
              <a:rPr lang="en-US" sz="3200" b="1" baseline="30000" dirty="0"/>
              <a:t>3 </a:t>
            </a:r>
            <a:r>
              <a:rPr lang="en-US" sz="3200" b="1" u="sng" dirty="0"/>
              <a:t>Listen to my voice in the morning</a:t>
            </a:r>
            <a:r>
              <a:rPr lang="en-US" sz="3200" dirty="0"/>
              <a:t>, </a:t>
            </a:r>
            <a:r>
              <a:rPr lang="en-US" sz="3200" cap="small" dirty="0"/>
              <a:t>Lord</a:t>
            </a:r>
            <a:r>
              <a:rPr lang="en-US" sz="3200" dirty="0"/>
              <a:t>. </a:t>
            </a:r>
            <a:r>
              <a:rPr lang="en-US" sz="3200" b="1" u="sng" dirty="0"/>
              <a:t>Each morning</a:t>
            </a:r>
            <a:r>
              <a:rPr lang="en-US" sz="3200" dirty="0"/>
              <a:t> I bring my requests to you and wait expectantly</a:t>
            </a:r>
            <a:r>
              <a:rPr lang="en-US" dirty="0"/>
              <a:t>.</a:t>
            </a:r>
          </a:p>
        </p:txBody>
      </p:sp>
      <p:sp>
        <p:nvSpPr>
          <p:cNvPr id="8" name="Rounded Rectangular Callout 11">
            <a:extLst>
              <a:ext uri="{FF2B5EF4-FFF2-40B4-BE49-F238E27FC236}">
                <a16:creationId xmlns:a16="http://schemas.microsoft.com/office/drawing/2014/main" id="{2BC4B37E-C815-A387-7441-9444DF1A473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Tree>
    <p:extLst>
      <p:ext uri="{BB962C8B-B14F-4D97-AF65-F5344CB8AC3E}">
        <p14:creationId xmlns:p14="http://schemas.microsoft.com/office/powerpoint/2010/main" val="2736469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8" name="Rectangle 7">
            <a:extLst>
              <a:ext uri="{FF2B5EF4-FFF2-40B4-BE49-F238E27FC236}">
                <a16:creationId xmlns:a16="http://schemas.microsoft.com/office/drawing/2014/main" id="{2519822A-F7DC-F589-823E-2562B6B62609}"/>
              </a:ext>
            </a:extLst>
          </p:cNvPr>
          <p:cNvSpPr/>
          <p:nvPr/>
        </p:nvSpPr>
        <p:spPr>
          <a:xfrm>
            <a:off x="1638300" y="2809654"/>
            <a:ext cx="89154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3:4 </a:t>
            </a:r>
            <a:r>
              <a:rPr lang="en-US" sz="3200" dirty="0">
                <a:solidFill>
                  <a:schemeClr val="tx1"/>
                </a:solidFill>
              </a:rPr>
              <a:t>I cried out to the </a:t>
            </a:r>
            <a:r>
              <a:rPr lang="en-US" sz="3200" cap="small" dirty="0">
                <a:solidFill>
                  <a:schemeClr val="tx1"/>
                </a:solidFill>
              </a:rPr>
              <a:t>Lord…</a:t>
            </a:r>
            <a:br>
              <a:rPr lang="en-US" sz="3200" dirty="0">
                <a:solidFill>
                  <a:schemeClr val="tx1"/>
                </a:solidFill>
              </a:rPr>
            </a:b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I lay down and slept,</a:t>
            </a:r>
            <a:r>
              <a:rPr lang="en-US" sz="3200" kern="0" dirty="0">
                <a:solidFill>
                  <a:schemeClr val="tx1"/>
                </a:solidFill>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yet I woke up in safety…</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a typeface="Times New Roman" panose="02020603050405020304" pitchFamily="18" charset="0"/>
                <a:cs typeface="Times New Roman" panose="02020603050405020304" pitchFamily="18" charset="0"/>
              </a:rPr>
              <a:t>Psalm 3:7 </a:t>
            </a:r>
            <a:r>
              <a:rPr lang="en-US" sz="3200" kern="0" dirty="0">
                <a:solidFill>
                  <a:schemeClr val="tx1"/>
                </a:solidFill>
                <a:effectLst/>
                <a:ea typeface="Times New Roman" panose="02020603050405020304" pitchFamily="18" charset="0"/>
              </a:rPr>
              <a:t>Arise, O </a:t>
            </a:r>
            <a:r>
              <a:rPr lang="en-US" sz="3200" kern="0" cap="small" dirty="0">
                <a:solidFill>
                  <a:schemeClr val="tx1"/>
                </a:solidFill>
                <a:effectLst/>
                <a:ea typeface="Times New Roman" panose="02020603050405020304" pitchFamily="18" charset="0"/>
              </a:rPr>
              <a:t>Lord</a:t>
            </a:r>
            <a:r>
              <a:rPr lang="en-US" sz="3200" kern="0" dirty="0">
                <a:solidFill>
                  <a:schemeClr val="tx1"/>
                </a:solidFill>
                <a:effectLst/>
                <a:ea typeface="Times New Roman" panose="02020603050405020304" pitchFamily="18" charset="0"/>
              </a:rPr>
              <a:t>!</a:t>
            </a:r>
            <a:endParaRPr lang="en-US" sz="3200" i="1" dirty="0">
              <a:solidFill>
                <a:schemeClr val="tx1"/>
              </a:solidFill>
            </a:endParaRPr>
          </a:p>
        </p:txBody>
      </p:sp>
    </p:spTree>
    <p:extLst>
      <p:ext uri="{BB962C8B-B14F-4D97-AF65-F5344CB8AC3E}">
        <p14:creationId xmlns:p14="http://schemas.microsoft.com/office/powerpoint/2010/main" val="9804406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6" name="Rectangle 5">
            <a:extLst>
              <a:ext uri="{FF2B5EF4-FFF2-40B4-BE49-F238E27FC236}">
                <a16:creationId xmlns:a16="http://schemas.microsoft.com/office/drawing/2014/main" id="{F5E44748-9CD3-7992-5AEB-D4E2DA8FDCCB}"/>
              </a:ext>
            </a:extLst>
          </p:cNvPr>
          <p:cNvSpPr/>
          <p:nvPr/>
        </p:nvSpPr>
        <p:spPr>
          <a:xfrm>
            <a:off x="114642" y="2095056"/>
            <a:ext cx="11924958" cy="224834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solidFill>
                  <a:schemeClr val="bg1"/>
                </a:solidFill>
                <a:effectLst/>
                <a:ea typeface="Aptos" panose="020B0004020202020204" pitchFamily="34" charset="0"/>
                <a:cs typeface="Times New Roman" panose="02020603050405020304" pitchFamily="18" charset="0"/>
              </a:rPr>
              <a:t>Psalm 4:7 </a:t>
            </a:r>
            <a:r>
              <a:rPr lang="en-US" sz="3200" kern="100" dirty="0">
                <a:solidFill>
                  <a:schemeClr val="bg1"/>
                </a:solidFill>
                <a:effectLst/>
                <a:ea typeface="Aptos" panose="020B0004020202020204" pitchFamily="34" charset="0"/>
                <a:cs typeface="Times New Roman" panose="02020603050405020304" pitchFamily="18" charset="0"/>
              </a:rPr>
              <a:t>You have given me greater joy than those who have abundant harvests of grain and new wine.</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8 </a:t>
            </a:r>
            <a:r>
              <a:rPr lang="en-US" sz="3200" b="1" u="sng" kern="100" dirty="0">
                <a:solidFill>
                  <a:schemeClr val="bg1"/>
                </a:solidFill>
                <a:effectLst/>
                <a:ea typeface="Aptos" panose="020B0004020202020204" pitchFamily="34" charset="0"/>
                <a:cs typeface="Times New Roman" panose="02020603050405020304" pitchFamily="18" charset="0"/>
              </a:rPr>
              <a:t>In peace I will lie down and sleep,</a:t>
            </a:r>
            <a:r>
              <a:rPr lang="en-US" sz="3200" b="1" u="sng" kern="100" dirty="0">
                <a:solidFill>
                  <a:schemeClr val="bg1"/>
                </a:solidFill>
                <a:ea typeface="Aptos" panose="020B0004020202020204" pitchFamily="34" charset="0"/>
                <a:cs typeface="Times New Roman" panose="02020603050405020304" pitchFamily="18" charset="0"/>
              </a:rPr>
              <a:t> </a:t>
            </a:r>
            <a:r>
              <a:rPr lang="en-US" sz="3200" b="1" u="sng" kern="100" dirty="0">
                <a:solidFill>
                  <a:schemeClr val="bg1"/>
                </a:solidFill>
                <a:effectLst/>
                <a:ea typeface="Aptos" panose="020B0004020202020204" pitchFamily="34" charset="0"/>
                <a:cs typeface="Times New Roman" panose="02020603050405020304" pitchFamily="18" charset="0"/>
              </a:rPr>
              <a:t>for you alone, O </a:t>
            </a:r>
            <a:r>
              <a:rPr lang="en-US" sz="3200" b="1" u="sng" kern="100" cap="small" dirty="0">
                <a:solidFill>
                  <a:schemeClr val="bg1"/>
                </a:solidFill>
                <a:effectLst/>
                <a:ea typeface="Aptos" panose="020B0004020202020204" pitchFamily="34" charset="0"/>
                <a:cs typeface="Times New Roman" panose="02020603050405020304" pitchFamily="18" charset="0"/>
              </a:rPr>
              <a:t>Lord</a:t>
            </a:r>
            <a:r>
              <a:rPr lang="en-US" sz="3200" b="1" u="sng" kern="100" dirty="0">
                <a:solidFill>
                  <a:schemeClr val="bg1"/>
                </a:solidFill>
                <a:effectLst/>
                <a:ea typeface="Aptos" panose="020B0004020202020204" pitchFamily="34" charset="0"/>
                <a:cs typeface="Times New Roman" panose="02020603050405020304" pitchFamily="18" charset="0"/>
              </a:rPr>
              <a:t>, will keep me safe.</a:t>
            </a:r>
            <a:endParaRPr lang="en-US" sz="3200" b="1" kern="100" dirty="0">
              <a:solidFill>
                <a:schemeClr val="bg1"/>
              </a:solidFill>
              <a:effectLs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7441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3:</a:t>
            </a:r>
            <a:r>
              <a:rPr lang="en-US" sz="3200" b="1" kern="0" baseline="30000" dirty="0">
                <a:solidFill>
                  <a:srgbClr val="000000"/>
                </a:solidFill>
                <a:effectLst/>
                <a:ea typeface="Times New Roman" panose="02020603050405020304" pitchFamily="18" charset="0"/>
                <a:cs typeface="Times New Roman" panose="02020603050405020304" pitchFamily="18" charset="0"/>
              </a:rPr>
              <a:t>8 </a:t>
            </a:r>
            <a:r>
              <a:rPr lang="en-US" sz="3200" kern="0" dirty="0">
                <a:solidFill>
                  <a:schemeClr val="tx1"/>
                </a:solidFill>
                <a:effectLst/>
                <a:ea typeface="Times New Roman" panose="02020603050405020304" pitchFamily="18" charset="0"/>
                <a:cs typeface="Times New Roman" panose="02020603050405020304" pitchFamily="18" charset="0"/>
              </a:rPr>
              <a:t>Victory comes from you, O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May you bless your people.</a:t>
            </a:r>
            <a:r>
              <a:rPr lang="en-US" sz="3200" b="1" kern="0" dirty="0">
                <a:solidFill>
                  <a:srgbClr val="002060"/>
                </a:solidFill>
                <a:effectLst/>
                <a:ea typeface="Times New Roman" panose="02020603050405020304" pitchFamily="18" charset="0"/>
                <a:cs typeface="Times New Roman" panose="02020603050405020304" pitchFamily="18" charset="0"/>
              </a:rPr>
              <a:t> </a:t>
            </a:r>
            <a:endParaRPr lang="en-US" sz="3200" b="1" i="1" dirty="0">
              <a:solidFill>
                <a:srgbClr val="002060"/>
              </a:solidFill>
            </a:endParaRP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7" name="Rounded Rectangular Callout 11">
            <a:extLst>
              <a:ext uri="{FF2B5EF4-FFF2-40B4-BE49-F238E27FC236}">
                <a16:creationId xmlns:a16="http://schemas.microsoft.com/office/drawing/2014/main" id="{FE36AE40-F777-4F6F-84DF-E3353C8FD536}"/>
              </a:ext>
            </a:extLst>
          </p:cNvPr>
          <p:cNvSpPr/>
          <p:nvPr/>
        </p:nvSpPr>
        <p:spPr>
          <a:xfrm>
            <a:off x="152400" y="1952847"/>
            <a:ext cx="11887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7000"/>
              </a:lnSpc>
              <a:spcBef>
                <a:spcPts val="0"/>
              </a:spcBef>
              <a:spcAft>
                <a:spcPts val="0"/>
              </a:spcAft>
            </a:pPr>
            <a:r>
              <a:rPr lang="en-US" sz="3400" b="1" dirty="0">
                <a:solidFill>
                  <a:schemeClr val="bg1"/>
                </a:solidFill>
              </a:rPr>
              <a:t>David started and finished each day at his “homebase” of prayer</a:t>
            </a:r>
          </a:p>
        </p:txBody>
      </p:sp>
    </p:spTree>
    <p:extLst>
      <p:ext uri="{BB962C8B-B14F-4D97-AF65-F5344CB8AC3E}">
        <p14:creationId xmlns:p14="http://schemas.microsoft.com/office/powerpoint/2010/main" val="355629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EAABF7-1BE7-BC60-4471-AA7B975A6905}"/>
              </a:ext>
            </a:extLst>
          </p:cNvPr>
          <p:cNvSpPr/>
          <p:nvPr/>
        </p:nvSpPr>
        <p:spPr>
          <a:xfrm>
            <a:off x="114642" y="2136032"/>
            <a:ext cx="5600358" cy="403616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2 Samuel 15:30 </a:t>
            </a:r>
            <a:r>
              <a:rPr lang="en-US" sz="3200" dirty="0"/>
              <a:t>And David went up the ascent of the Mount of Olives, and wept as he went, and his head was covered and he walked barefoot. Then all the people who were with him each covered his head and went up weeping as they went. </a:t>
            </a:r>
          </a:p>
          <a:p>
            <a:pPr algn="l"/>
            <a:br>
              <a:rPr lang="en-US" sz="3200" dirty="0">
                <a:solidFill>
                  <a:schemeClr val="tx1"/>
                </a:solidFill>
              </a:rPr>
            </a:br>
            <a:endParaRPr lang="en-US" sz="3200" dirty="0">
              <a:solidFill>
                <a:schemeClr val="tx1"/>
              </a:solidFill>
            </a:endParaRPr>
          </a:p>
        </p:txBody>
      </p:sp>
      <p:sp>
        <p:nvSpPr>
          <p:cNvPr id="6" name="Rectangle 5">
            <a:extLst>
              <a:ext uri="{FF2B5EF4-FFF2-40B4-BE49-F238E27FC236}">
                <a16:creationId xmlns:a16="http://schemas.microsoft.com/office/drawing/2014/main" id="{A96DC51C-A109-A1D6-A767-487D7297A1DA}"/>
              </a:ext>
            </a:extLst>
          </p:cNvPr>
          <p:cNvSpPr/>
          <p:nvPr/>
        </p:nvSpPr>
        <p:spPr>
          <a:xfrm>
            <a:off x="-1772" y="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dirty="0">
                <a:solidFill>
                  <a:schemeClr val="tx1"/>
                </a:solidFill>
              </a:rPr>
              <a:t>Psalm 3</a:t>
            </a:r>
          </a:p>
          <a:p>
            <a:endParaRPr lang="en-US" sz="2900" b="1" dirty="0">
              <a:solidFill>
                <a:schemeClr val="tx1"/>
              </a:solidFill>
            </a:endParaRPr>
          </a:p>
          <a:p>
            <a:r>
              <a:rPr lang="en-US" sz="3200" b="1" dirty="0">
                <a:solidFill>
                  <a:schemeClr val="tx1"/>
                </a:solidFill>
              </a:rPr>
              <a:t>A Psalm of David, </a:t>
            </a:r>
            <a:r>
              <a:rPr lang="en-US" sz="3200" b="1" kern="0" dirty="0">
                <a:solidFill>
                  <a:srgbClr val="000000"/>
                </a:solidFill>
                <a:effectLst/>
                <a:ea typeface="Times New Roman" panose="02020603050405020304" pitchFamily="18" charset="0"/>
              </a:rPr>
              <a:t>regarding the time David fled from his son Absalom.</a:t>
            </a:r>
            <a:r>
              <a:rPr lang="en-US" sz="3200" b="1" dirty="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84940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7" name="Rounded Rectangular Callout 11">
            <a:extLst>
              <a:ext uri="{FF2B5EF4-FFF2-40B4-BE49-F238E27FC236}">
                <a16:creationId xmlns:a16="http://schemas.microsoft.com/office/drawing/2014/main" id="{FE36AE40-F777-4F6F-84DF-E3353C8FD536}"/>
              </a:ext>
            </a:extLst>
          </p:cNvPr>
          <p:cNvSpPr/>
          <p:nvPr/>
        </p:nvSpPr>
        <p:spPr>
          <a:xfrm>
            <a:off x="152400" y="1952847"/>
            <a:ext cx="11887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7000"/>
              </a:lnSpc>
              <a:spcBef>
                <a:spcPts val="0"/>
              </a:spcBef>
              <a:spcAft>
                <a:spcPts val="0"/>
              </a:spcAft>
            </a:pPr>
            <a:r>
              <a:rPr lang="en-US" sz="3400" b="1" dirty="0">
                <a:solidFill>
                  <a:schemeClr val="bg1"/>
                </a:solidFill>
              </a:rPr>
              <a:t>David started and finished each day at his “homebase” of prayer</a:t>
            </a:r>
          </a:p>
        </p:txBody>
      </p:sp>
      <p:sp>
        <p:nvSpPr>
          <p:cNvPr id="6" name="Rounded Rectangular Callout 11">
            <a:extLst>
              <a:ext uri="{FF2B5EF4-FFF2-40B4-BE49-F238E27FC236}">
                <a16:creationId xmlns:a16="http://schemas.microsoft.com/office/drawing/2014/main" id="{0F48E8DD-FC64-07AA-9F71-0F341CAE42B6}"/>
              </a:ext>
            </a:extLst>
          </p:cNvPr>
          <p:cNvSpPr/>
          <p:nvPr/>
        </p:nvSpPr>
        <p:spPr>
          <a:xfrm>
            <a:off x="152400" y="5036287"/>
            <a:ext cx="91821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Launching out and returning back </a:t>
            </a:r>
            <a:endParaRPr lang="en-US" sz="4800" b="1" i="1" dirty="0">
              <a:solidFill>
                <a:schemeClr val="bg1"/>
              </a:solidFill>
            </a:endParaRPr>
          </a:p>
        </p:txBody>
      </p:sp>
      <p:sp>
        <p:nvSpPr>
          <p:cNvPr id="8" name="Rounded Rectangular Callout 11">
            <a:extLst>
              <a:ext uri="{FF2B5EF4-FFF2-40B4-BE49-F238E27FC236}">
                <a16:creationId xmlns:a16="http://schemas.microsoft.com/office/drawing/2014/main" id="{CAB4382A-CA70-4692-519D-278F97B03079}"/>
              </a:ext>
            </a:extLst>
          </p:cNvPr>
          <p:cNvSpPr/>
          <p:nvPr/>
        </p:nvSpPr>
        <p:spPr>
          <a:xfrm>
            <a:off x="3200400" y="5966637"/>
            <a:ext cx="87249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The </a:t>
            </a:r>
            <a:r>
              <a:rPr lang="en-US" sz="4800" b="1" i="1" dirty="0">
                <a:solidFill>
                  <a:schemeClr val="bg1"/>
                </a:solidFill>
              </a:rPr>
              <a:t>rhythm</a:t>
            </a:r>
            <a:r>
              <a:rPr lang="en-US" sz="4800" b="1" dirty="0">
                <a:solidFill>
                  <a:schemeClr val="bg1"/>
                </a:solidFill>
              </a:rPr>
              <a:t> of the Christian life</a:t>
            </a:r>
            <a:endParaRPr lang="en-US" sz="4800" b="1" i="1" dirty="0">
              <a:solidFill>
                <a:schemeClr val="bg1"/>
              </a:solidFill>
            </a:endParaRPr>
          </a:p>
        </p:txBody>
      </p:sp>
    </p:spTree>
    <p:extLst>
      <p:ext uri="{BB962C8B-B14F-4D97-AF65-F5344CB8AC3E}">
        <p14:creationId xmlns:p14="http://schemas.microsoft.com/office/powerpoint/2010/main" val="329077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8"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7" name="Rounded Rectangular Callout 11">
            <a:extLst>
              <a:ext uri="{FF2B5EF4-FFF2-40B4-BE49-F238E27FC236}">
                <a16:creationId xmlns:a16="http://schemas.microsoft.com/office/drawing/2014/main" id="{FE36AE40-F777-4F6F-84DF-E3353C8FD536}"/>
              </a:ext>
            </a:extLst>
          </p:cNvPr>
          <p:cNvSpPr/>
          <p:nvPr/>
        </p:nvSpPr>
        <p:spPr>
          <a:xfrm>
            <a:off x="152400" y="1952847"/>
            <a:ext cx="11887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7000"/>
              </a:lnSpc>
              <a:spcBef>
                <a:spcPts val="0"/>
              </a:spcBef>
              <a:spcAft>
                <a:spcPts val="0"/>
              </a:spcAft>
            </a:pPr>
            <a:r>
              <a:rPr lang="en-US" sz="3400" b="1" dirty="0">
                <a:solidFill>
                  <a:schemeClr val="bg1"/>
                </a:solidFill>
              </a:rPr>
              <a:t>David started and finished each day at his “homebase” of prayer</a:t>
            </a:r>
          </a:p>
        </p:txBody>
      </p:sp>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6" name="Rounded Rectangular Callout 11">
            <a:extLst>
              <a:ext uri="{FF2B5EF4-FFF2-40B4-BE49-F238E27FC236}">
                <a16:creationId xmlns:a16="http://schemas.microsoft.com/office/drawing/2014/main" id="{0F48E8DD-FC64-07AA-9F71-0F341CAE42B6}"/>
              </a:ext>
            </a:extLst>
          </p:cNvPr>
          <p:cNvSpPr/>
          <p:nvPr/>
        </p:nvSpPr>
        <p:spPr>
          <a:xfrm>
            <a:off x="152400" y="5036287"/>
            <a:ext cx="91821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Launching out and returning back </a:t>
            </a:r>
            <a:endParaRPr lang="en-US" sz="4800" b="1" i="1" dirty="0">
              <a:solidFill>
                <a:schemeClr val="bg1"/>
              </a:solidFill>
            </a:endParaRPr>
          </a:p>
        </p:txBody>
      </p:sp>
      <p:sp>
        <p:nvSpPr>
          <p:cNvPr id="8" name="Rounded Rectangular Callout 11">
            <a:extLst>
              <a:ext uri="{FF2B5EF4-FFF2-40B4-BE49-F238E27FC236}">
                <a16:creationId xmlns:a16="http://schemas.microsoft.com/office/drawing/2014/main" id="{CAB4382A-CA70-4692-519D-278F97B03079}"/>
              </a:ext>
            </a:extLst>
          </p:cNvPr>
          <p:cNvSpPr/>
          <p:nvPr/>
        </p:nvSpPr>
        <p:spPr>
          <a:xfrm>
            <a:off x="3200400" y="5966637"/>
            <a:ext cx="87249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The </a:t>
            </a:r>
            <a:r>
              <a:rPr lang="en-US" sz="4800" b="1" i="1" dirty="0">
                <a:solidFill>
                  <a:schemeClr val="bg1"/>
                </a:solidFill>
              </a:rPr>
              <a:t>rhythm</a:t>
            </a:r>
            <a:r>
              <a:rPr lang="en-US" sz="4800" b="1" dirty="0">
                <a:solidFill>
                  <a:schemeClr val="bg1"/>
                </a:solidFill>
              </a:rPr>
              <a:t> of the Christian life</a:t>
            </a:r>
            <a:endParaRPr lang="en-US" sz="4800" b="1" i="1" dirty="0">
              <a:solidFill>
                <a:schemeClr val="bg1"/>
              </a:solidFill>
            </a:endParaRPr>
          </a:p>
        </p:txBody>
      </p:sp>
    </p:spTree>
    <p:extLst>
      <p:ext uri="{BB962C8B-B14F-4D97-AF65-F5344CB8AC3E}">
        <p14:creationId xmlns:p14="http://schemas.microsoft.com/office/powerpoint/2010/main" val="31730805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7" name="Rounded Rectangular Callout 11">
            <a:extLst>
              <a:ext uri="{FF2B5EF4-FFF2-40B4-BE49-F238E27FC236}">
                <a16:creationId xmlns:a16="http://schemas.microsoft.com/office/drawing/2014/main" id="{FE36AE40-F777-4F6F-84DF-E3353C8FD536}"/>
              </a:ext>
            </a:extLst>
          </p:cNvPr>
          <p:cNvSpPr/>
          <p:nvPr/>
        </p:nvSpPr>
        <p:spPr>
          <a:xfrm>
            <a:off x="152400" y="1952847"/>
            <a:ext cx="11887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7000"/>
              </a:lnSpc>
              <a:spcBef>
                <a:spcPts val="0"/>
              </a:spcBef>
              <a:spcAft>
                <a:spcPts val="0"/>
              </a:spcAft>
            </a:pPr>
            <a:r>
              <a:rPr lang="en-US" sz="3400" b="1" dirty="0">
                <a:solidFill>
                  <a:schemeClr val="bg1"/>
                </a:solidFill>
              </a:rPr>
              <a:t>David started and finished each day at his “homebase” of prayer</a:t>
            </a:r>
          </a:p>
        </p:txBody>
      </p:sp>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191000"/>
            <a:ext cx="12192000" cy="2667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latin typeface="+mn-lt"/>
              </a:rPr>
              <a:t>Mark 1:32 </a:t>
            </a:r>
            <a:r>
              <a:rPr lang="en-US" sz="3200" dirty="0">
                <a:solidFill>
                  <a:schemeClr val="tx1"/>
                </a:solidFill>
                <a:latin typeface="+mn-lt"/>
              </a:rPr>
              <a:t>When evening came, after the sun had set, they began bringing to Him all who were ill and those who were demon-possessed. </a:t>
            </a:r>
            <a:r>
              <a:rPr lang="en-US" sz="3200" b="1" baseline="30000" dirty="0">
                <a:solidFill>
                  <a:schemeClr val="tx1"/>
                </a:solidFill>
                <a:latin typeface="+mn-lt"/>
              </a:rPr>
              <a:t>33 </a:t>
            </a:r>
            <a:r>
              <a:rPr lang="en-US" sz="3200" dirty="0">
                <a:solidFill>
                  <a:schemeClr val="tx1"/>
                </a:solidFill>
                <a:latin typeface="+mn-lt"/>
              </a:rPr>
              <a:t>And the whole city had gathered at the door. </a:t>
            </a:r>
            <a:r>
              <a:rPr lang="en-US" sz="3200" b="1" baseline="30000" dirty="0">
                <a:solidFill>
                  <a:schemeClr val="tx1"/>
                </a:solidFill>
                <a:latin typeface="+mn-lt"/>
              </a:rPr>
              <a:t>34 </a:t>
            </a:r>
            <a:r>
              <a:rPr lang="en-US" sz="3200" dirty="0">
                <a:solidFill>
                  <a:schemeClr val="tx1"/>
                </a:solidFill>
                <a:latin typeface="+mn-lt"/>
              </a:rPr>
              <a:t>And He healed many who were ill with various diseases, and cast out many demons; and He was not permitting the demons to speak, because they knew who He was.</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1049021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206956E5-E023-0EED-E175-A4DDCC0A2B82}"/>
              </a:ext>
            </a:extLst>
          </p:cNvPr>
          <p:cNvSpPr/>
          <p:nvPr/>
        </p:nvSpPr>
        <p:spPr>
          <a:xfrm>
            <a:off x="7848600" y="990600"/>
            <a:ext cx="4191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A daily routine</a:t>
            </a:r>
            <a:endParaRPr lang="en-US" sz="4800" b="1" i="1" dirty="0">
              <a:solidFill>
                <a:schemeClr val="bg1"/>
              </a:solidFill>
            </a:endParaRPr>
          </a:p>
        </p:txBody>
      </p:sp>
      <p:sp>
        <p:nvSpPr>
          <p:cNvPr id="7" name="Rounded Rectangular Callout 11">
            <a:extLst>
              <a:ext uri="{FF2B5EF4-FFF2-40B4-BE49-F238E27FC236}">
                <a16:creationId xmlns:a16="http://schemas.microsoft.com/office/drawing/2014/main" id="{FE36AE40-F777-4F6F-84DF-E3353C8FD536}"/>
              </a:ext>
            </a:extLst>
          </p:cNvPr>
          <p:cNvSpPr/>
          <p:nvPr/>
        </p:nvSpPr>
        <p:spPr>
          <a:xfrm>
            <a:off x="152400" y="1952847"/>
            <a:ext cx="11887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7000"/>
              </a:lnSpc>
              <a:spcBef>
                <a:spcPts val="0"/>
              </a:spcBef>
              <a:spcAft>
                <a:spcPts val="0"/>
              </a:spcAft>
            </a:pPr>
            <a:r>
              <a:rPr lang="en-US" sz="3400" b="1" dirty="0">
                <a:solidFill>
                  <a:schemeClr val="bg1"/>
                </a:solidFill>
              </a:rPr>
              <a:t>David started and finished each day at his “homebase” of prayer</a:t>
            </a:r>
          </a:p>
        </p:txBody>
      </p:sp>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191000"/>
            <a:ext cx="12192000" cy="2667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latin typeface="+mn-lt"/>
              </a:rPr>
              <a:t>Mark 1:32 </a:t>
            </a:r>
            <a:r>
              <a:rPr lang="en-US" sz="3200" dirty="0">
                <a:solidFill>
                  <a:schemeClr val="tx1"/>
                </a:solidFill>
                <a:latin typeface="+mn-lt"/>
              </a:rPr>
              <a:t>When evening came, </a:t>
            </a:r>
            <a:r>
              <a:rPr lang="en-US" sz="3200" b="1" u="sng" dirty="0">
                <a:solidFill>
                  <a:srgbClr val="002060"/>
                </a:solidFill>
                <a:latin typeface="+mn-lt"/>
              </a:rPr>
              <a:t>after the sun had set</a:t>
            </a:r>
            <a:r>
              <a:rPr lang="en-US" sz="3200" dirty="0">
                <a:solidFill>
                  <a:schemeClr val="tx1"/>
                </a:solidFill>
                <a:latin typeface="+mn-lt"/>
              </a:rPr>
              <a:t>, they began bringing to Him </a:t>
            </a:r>
            <a:r>
              <a:rPr lang="en-US" sz="3200" b="1" u="sng" dirty="0">
                <a:solidFill>
                  <a:srgbClr val="002060"/>
                </a:solidFill>
                <a:latin typeface="+mn-lt"/>
              </a:rPr>
              <a:t>all who were ill</a:t>
            </a:r>
            <a:r>
              <a:rPr lang="en-US" sz="3200" b="1" dirty="0">
                <a:solidFill>
                  <a:srgbClr val="002060"/>
                </a:solidFill>
                <a:latin typeface="+mn-lt"/>
              </a:rPr>
              <a:t> </a:t>
            </a:r>
            <a:r>
              <a:rPr lang="en-US" sz="3200" dirty="0">
                <a:solidFill>
                  <a:schemeClr val="tx1"/>
                </a:solidFill>
                <a:latin typeface="+mn-lt"/>
              </a:rPr>
              <a:t>and those who were demon-possessed. </a:t>
            </a:r>
            <a:r>
              <a:rPr lang="en-US" sz="3200" b="1" baseline="30000" dirty="0">
                <a:solidFill>
                  <a:schemeClr val="tx1"/>
                </a:solidFill>
                <a:latin typeface="+mn-lt"/>
              </a:rPr>
              <a:t>33 </a:t>
            </a:r>
            <a:r>
              <a:rPr lang="en-US" sz="3200" dirty="0">
                <a:solidFill>
                  <a:schemeClr val="tx1"/>
                </a:solidFill>
                <a:latin typeface="+mn-lt"/>
              </a:rPr>
              <a:t>And </a:t>
            </a:r>
            <a:r>
              <a:rPr lang="en-US" sz="3200" b="1" u="sng" dirty="0">
                <a:solidFill>
                  <a:srgbClr val="002060"/>
                </a:solidFill>
                <a:latin typeface="+mn-lt"/>
              </a:rPr>
              <a:t>the whole city</a:t>
            </a:r>
            <a:r>
              <a:rPr lang="en-US" sz="3200" b="1" dirty="0">
                <a:solidFill>
                  <a:srgbClr val="002060"/>
                </a:solidFill>
                <a:latin typeface="+mn-lt"/>
              </a:rPr>
              <a:t> </a:t>
            </a:r>
            <a:r>
              <a:rPr lang="en-US" sz="3200" dirty="0">
                <a:solidFill>
                  <a:schemeClr val="tx1"/>
                </a:solidFill>
                <a:latin typeface="+mn-lt"/>
              </a:rPr>
              <a:t>had gathered at the door. </a:t>
            </a:r>
            <a:r>
              <a:rPr lang="en-US" sz="3200" b="1" baseline="30000" dirty="0">
                <a:solidFill>
                  <a:schemeClr val="tx1"/>
                </a:solidFill>
                <a:latin typeface="+mn-lt"/>
              </a:rPr>
              <a:t>34 </a:t>
            </a:r>
            <a:r>
              <a:rPr lang="en-US" sz="3200" dirty="0">
                <a:solidFill>
                  <a:schemeClr val="tx1"/>
                </a:solidFill>
                <a:latin typeface="+mn-lt"/>
              </a:rPr>
              <a:t>And He healed </a:t>
            </a:r>
            <a:r>
              <a:rPr lang="en-US" sz="3200" b="1" u="sng" dirty="0">
                <a:solidFill>
                  <a:srgbClr val="002060"/>
                </a:solidFill>
                <a:latin typeface="+mn-lt"/>
              </a:rPr>
              <a:t>many</a:t>
            </a:r>
            <a:r>
              <a:rPr lang="en-US" sz="3200" dirty="0">
                <a:solidFill>
                  <a:schemeClr val="tx1"/>
                </a:solidFill>
                <a:latin typeface="+mn-lt"/>
              </a:rPr>
              <a:t> who were ill with various diseases, and cast out </a:t>
            </a:r>
            <a:r>
              <a:rPr lang="en-US" sz="3200" b="1" u="sng" dirty="0">
                <a:solidFill>
                  <a:srgbClr val="002060"/>
                </a:solidFill>
                <a:latin typeface="+mn-lt"/>
              </a:rPr>
              <a:t>many</a:t>
            </a:r>
            <a:r>
              <a:rPr lang="en-US" sz="3200" dirty="0">
                <a:solidFill>
                  <a:schemeClr val="tx1"/>
                </a:solidFill>
                <a:latin typeface="+mn-lt"/>
              </a:rPr>
              <a:t> demons; and He was not permitting the demons to speak, because they knew who He was.</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2194682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7244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n-lt"/>
              </a:rPr>
              <a:t>Mark 1:35 </a:t>
            </a:r>
            <a:r>
              <a:rPr lang="en-US" sz="3200" dirty="0">
                <a:solidFill>
                  <a:schemeClr val="tx1"/>
                </a:solidFill>
                <a:latin typeface="+mn-lt"/>
              </a:rPr>
              <a:t>In the early morning, while it was still dark, Jesus got up, left the house, and went away to a secluded place, and was praying there.   </a:t>
            </a:r>
            <a:r>
              <a:rPr lang="en-US" sz="3200" b="1" baseline="30000" dirty="0">
                <a:solidFill>
                  <a:schemeClr val="tx1"/>
                </a:solidFill>
                <a:latin typeface="+mn-lt"/>
              </a:rPr>
              <a:t>36 </a:t>
            </a:r>
            <a:r>
              <a:rPr lang="en-US" sz="3200" dirty="0">
                <a:solidFill>
                  <a:schemeClr val="tx1"/>
                </a:solidFill>
                <a:latin typeface="+mn-lt"/>
              </a:rPr>
              <a:t>Simon and his companions searched for Him; </a:t>
            </a:r>
            <a:r>
              <a:rPr lang="en-US" sz="3200" b="1" baseline="30000" dirty="0">
                <a:solidFill>
                  <a:schemeClr val="tx1"/>
                </a:solidFill>
                <a:latin typeface="+mn-lt"/>
              </a:rPr>
              <a:t>37 </a:t>
            </a:r>
            <a:r>
              <a:rPr lang="en-US" sz="3200" dirty="0">
                <a:solidFill>
                  <a:schemeClr val="tx1"/>
                </a:solidFill>
                <a:latin typeface="+mn-lt"/>
              </a:rPr>
              <a:t>they found Him, and said to Him, “Everyone is looking for You.”</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31586637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7244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Mark 1:38 </a:t>
            </a:r>
            <a:r>
              <a:rPr lang="en-US" sz="3200" dirty="0">
                <a:solidFill>
                  <a:schemeClr val="tx1"/>
                </a:solidFill>
              </a:rPr>
              <a:t>He said to them, “Let us go somewhere else to the towns nearby, so that I may preach there also; </a:t>
            </a:r>
            <a:r>
              <a:rPr lang="en-US" sz="3200" b="1" u="sng" dirty="0">
                <a:solidFill>
                  <a:srgbClr val="002060"/>
                </a:solidFill>
              </a:rPr>
              <a:t>for that is what I came for</a:t>
            </a:r>
            <a:r>
              <a:rPr lang="en-US" sz="3200" dirty="0">
                <a:solidFill>
                  <a:schemeClr val="tx1"/>
                </a:solidFill>
              </a:rPr>
              <a:t>.” </a:t>
            </a:r>
            <a:r>
              <a:rPr lang="en-US" sz="3200" b="1" baseline="30000" dirty="0">
                <a:solidFill>
                  <a:schemeClr val="tx1"/>
                </a:solidFill>
              </a:rPr>
              <a:t>39 </a:t>
            </a:r>
            <a:r>
              <a:rPr lang="en-US" sz="3200" dirty="0">
                <a:solidFill>
                  <a:schemeClr val="tx1"/>
                </a:solidFill>
              </a:rPr>
              <a:t>And He went into their synagogues throughout all Galilee, preaching and casting out the demons.</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2578308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343400"/>
            <a:ext cx="12192000" cy="2514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n-lt"/>
              </a:rPr>
              <a:t>Mark 6:7 </a:t>
            </a:r>
            <a:r>
              <a:rPr lang="en-US" sz="3200" dirty="0">
                <a:solidFill>
                  <a:schemeClr val="tx1"/>
                </a:solidFill>
                <a:latin typeface="+mn-lt"/>
              </a:rPr>
              <a:t>And He summoned the twelve and began to send them out in pairs, and gave them authority over the unclean spirits … </a:t>
            </a:r>
            <a:r>
              <a:rPr lang="en-US" sz="3200" b="1" baseline="30000" dirty="0">
                <a:solidFill>
                  <a:schemeClr val="tx1"/>
                </a:solidFill>
                <a:latin typeface="+mn-lt"/>
              </a:rPr>
              <a:t>12 </a:t>
            </a:r>
            <a:r>
              <a:rPr lang="en-US" sz="3200" dirty="0">
                <a:solidFill>
                  <a:schemeClr val="tx1"/>
                </a:solidFill>
                <a:latin typeface="+mn-lt"/>
              </a:rPr>
              <a:t>They went out and preached that men should repent. </a:t>
            </a:r>
            <a:r>
              <a:rPr lang="en-US" sz="3200" b="1" baseline="30000" dirty="0">
                <a:solidFill>
                  <a:schemeClr val="tx1"/>
                </a:solidFill>
                <a:latin typeface="+mn-lt"/>
              </a:rPr>
              <a:t>13 </a:t>
            </a:r>
            <a:r>
              <a:rPr lang="en-US" sz="3200" dirty="0">
                <a:solidFill>
                  <a:schemeClr val="tx1"/>
                </a:solidFill>
                <a:latin typeface="+mn-lt"/>
              </a:rPr>
              <a:t>And they were casting out many demons and were anointing with oil many sick people and healing them.</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12828125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4267200"/>
            <a:ext cx="12192000" cy="25908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n-lt"/>
              </a:rPr>
              <a:t>Mark 6:30 </a:t>
            </a:r>
            <a:r>
              <a:rPr lang="en-US" sz="3200" dirty="0">
                <a:solidFill>
                  <a:schemeClr val="tx1"/>
                </a:solidFill>
                <a:latin typeface="+mn-lt"/>
              </a:rPr>
              <a:t>The apostles gathered together with Jesus; and they reported to Him all that they had done and taught. </a:t>
            </a:r>
            <a:r>
              <a:rPr lang="en-US" sz="3200" b="1" baseline="30000" dirty="0">
                <a:solidFill>
                  <a:schemeClr val="tx1"/>
                </a:solidFill>
                <a:latin typeface="+mn-lt"/>
              </a:rPr>
              <a:t>31 </a:t>
            </a:r>
            <a:r>
              <a:rPr lang="en-US" sz="3200" dirty="0">
                <a:solidFill>
                  <a:schemeClr val="tx1"/>
                </a:solidFill>
                <a:latin typeface="+mn-lt"/>
              </a:rPr>
              <a:t>And He said to them, “Come away by yourselves to a secluded place and rest a while.” (For there were many people coming and going, and they did not even have time to eat.) </a:t>
            </a:r>
            <a:r>
              <a:rPr lang="en-US" sz="3200" b="1" baseline="30000" dirty="0">
                <a:solidFill>
                  <a:schemeClr val="tx1"/>
                </a:solidFill>
                <a:latin typeface="+mn-lt"/>
              </a:rPr>
              <a:t>32 </a:t>
            </a:r>
            <a:r>
              <a:rPr lang="en-US" sz="3200" dirty="0">
                <a:solidFill>
                  <a:schemeClr val="tx1"/>
                </a:solidFill>
                <a:latin typeface="+mn-lt"/>
              </a:rPr>
              <a:t>They went away in the boat to a secluded place by themselves.</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6637306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3810000"/>
            <a:ext cx="12192000" cy="304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Aptos" panose="020B0004020202020204" pitchFamily="34" charset="0"/>
                <a:cs typeface="Times New Roman" panose="02020603050405020304" pitchFamily="18" charset="0"/>
              </a:rPr>
              <a:t>Matthew 6:5 </a:t>
            </a:r>
            <a:r>
              <a:rPr lang="en-US" sz="3200" kern="100" dirty="0">
                <a:solidFill>
                  <a:schemeClr val="tx1"/>
                </a:solidFill>
                <a:effectLst/>
                <a:ea typeface="Aptos" panose="020B0004020202020204" pitchFamily="34" charset="0"/>
                <a:cs typeface="Times New Roman" panose="02020603050405020304" pitchFamily="18" charset="0"/>
              </a:rPr>
              <a:t>“When you pray, you are not to be like the hypocrites; for they love to stand and pray in the synagogues and on the street corners so that they may be seen by men. Truly I say to  you, they have their reward in full. </a:t>
            </a:r>
            <a:r>
              <a:rPr lang="en-US" sz="3200" b="1" kern="100" baseline="30000" dirty="0">
                <a:solidFill>
                  <a:schemeClr val="tx1"/>
                </a:solidFill>
                <a:effectLst/>
                <a:ea typeface="Aptos" panose="020B0004020202020204" pitchFamily="34" charset="0"/>
                <a:cs typeface="Times New Roman" panose="02020603050405020304" pitchFamily="18" charset="0"/>
              </a:rPr>
              <a:t>6 </a:t>
            </a:r>
            <a:r>
              <a:rPr lang="en-US" sz="3200" kern="100" dirty="0">
                <a:solidFill>
                  <a:schemeClr val="tx1"/>
                </a:solidFill>
                <a:effectLst/>
                <a:ea typeface="Aptos" panose="020B0004020202020204" pitchFamily="34" charset="0"/>
                <a:cs typeface="Times New Roman" panose="02020603050405020304" pitchFamily="18" charset="0"/>
              </a:rPr>
              <a:t>But you, when you pray, go into your inner room, close your door and pray to your Father who is in secret, and your Father who sees what is done in secret will reward you.</a:t>
            </a:r>
          </a:p>
          <a:p>
            <a:r>
              <a:rPr lang="en-US" sz="3200" dirty="0">
                <a:solidFill>
                  <a:schemeClr val="tx1"/>
                </a:solidFill>
              </a:rPr>
              <a:t>.</a:t>
            </a: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32891693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9" name="Rectangle 8">
            <a:extLst>
              <a:ext uri="{FF2B5EF4-FFF2-40B4-BE49-F238E27FC236}">
                <a16:creationId xmlns:a16="http://schemas.microsoft.com/office/drawing/2014/main" id="{28B75424-9EAA-4473-CC98-6A8749565C89}"/>
              </a:ext>
            </a:extLst>
          </p:cNvPr>
          <p:cNvSpPr/>
          <p:nvPr/>
        </p:nvSpPr>
        <p:spPr>
          <a:xfrm>
            <a:off x="0" y="3810000"/>
            <a:ext cx="12192000" cy="304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Aptos" panose="020B0004020202020204" pitchFamily="34" charset="0"/>
                <a:cs typeface="Times New Roman" panose="02020603050405020304" pitchFamily="18" charset="0"/>
              </a:rPr>
              <a:t>Matthew 6:5 </a:t>
            </a:r>
            <a:r>
              <a:rPr lang="en-US" sz="3200" kern="100" dirty="0">
                <a:solidFill>
                  <a:schemeClr val="tx1"/>
                </a:solidFill>
                <a:effectLst/>
                <a:ea typeface="Aptos" panose="020B0004020202020204" pitchFamily="34" charset="0"/>
                <a:cs typeface="Times New Roman" panose="02020603050405020304" pitchFamily="18" charset="0"/>
              </a:rPr>
              <a:t>“When you pray, you are not to be like the hypocrites; for they love to stand and pray in the synagogues and on the street corners so that they may be seen by men. Truly I say to  you, they have their reward in full. </a:t>
            </a:r>
            <a:r>
              <a:rPr lang="en-US" sz="3200" b="1" kern="100" baseline="30000" dirty="0">
                <a:solidFill>
                  <a:schemeClr val="tx1"/>
                </a:solidFill>
                <a:effectLst/>
                <a:ea typeface="Aptos" panose="020B0004020202020204" pitchFamily="34" charset="0"/>
                <a:cs typeface="Times New Roman" panose="02020603050405020304" pitchFamily="18" charset="0"/>
              </a:rPr>
              <a:t>6 </a:t>
            </a:r>
            <a:r>
              <a:rPr lang="en-US" sz="3200" kern="100" dirty="0">
                <a:solidFill>
                  <a:schemeClr val="tx1"/>
                </a:solidFill>
                <a:effectLst/>
                <a:ea typeface="Aptos" panose="020B0004020202020204" pitchFamily="34" charset="0"/>
                <a:cs typeface="Times New Roman" panose="02020603050405020304" pitchFamily="18" charset="0"/>
              </a:rPr>
              <a:t>But you, when you pray, go into your inner room, close your door and pray to your Father who is </a:t>
            </a:r>
            <a:r>
              <a:rPr lang="en-US" sz="3200" b="1" u="sng" kern="100" dirty="0">
                <a:solidFill>
                  <a:srgbClr val="002060"/>
                </a:solidFill>
                <a:effectLst/>
                <a:ea typeface="Aptos" panose="020B0004020202020204" pitchFamily="34" charset="0"/>
                <a:cs typeface="Times New Roman" panose="02020603050405020304" pitchFamily="18" charset="0"/>
              </a:rPr>
              <a:t>in secret</a:t>
            </a:r>
            <a:r>
              <a:rPr lang="en-US" sz="3200" kern="100" dirty="0">
                <a:solidFill>
                  <a:schemeClr val="tx1"/>
                </a:solidFill>
                <a:effectLst/>
                <a:ea typeface="Aptos" panose="020B0004020202020204" pitchFamily="34" charset="0"/>
                <a:cs typeface="Times New Roman" panose="02020603050405020304" pitchFamily="18" charset="0"/>
              </a:rPr>
              <a:t>, and your Father who sees what is done </a:t>
            </a:r>
            <a:r>
              <a:rPr lang="en-US" sz="3200" b="1" u="sng" kern="100" dirty="0">
                <a:solidFill>
                  <a:srgbClr val="002060"/>
                </a:solidFill>
                <a:effectLst/>
                <a:ea typeface="Aptos" panose="020B0004020202020204" pitchFamily="34" charset="0"/>
                <a:cs typeface="Times New Roman" panose="02020603050405020304" pitchFamily="18" charset="0"/>
              </a:rPr>
              <a:t>in secret</a:t>
            </a:r>
            <a:r>
              <a:rPr lang="en-US" sz="3200" b="1" kern="100" dirty="0">
                <a:solidFill>
                  <a:srgbClr val="002060"/>
                </a:solidFill>
                <a:effectLst/>
                <a:ea typeface="Aptos" panose="020B0004020202020204" pitchFamily="34" charset="0"/>
                <a:cs typeface="Times New Roman" panose="02020603050405020304" pitchFamily="18" charset="0"/>
              </a:rPr>
              <a:t> </a:t>
            </a:r>
            <a:r>
              <a:rPr lang="en-US" sz="3200" kern="100" dirty="0">
                <a:solidFill>
                  <a:schemeClr val="tx1"/>
                </a:solidFill>
                <a:effectLst/>
                <a:ea typeface="Aptos" panose="020B0004020202020204" pitchFamily="34" charset="0"/>
                <a:cs typeface="Times New Roman" panose="02020603050405020304" pitchFamily="18" charset="0"/>
              </a:rPr>
              <a:t>will reward you.</a:t>
            </a:r>
          </a:p>
          <a:p>
            <a:r>
              <a:rPr lang="en-US" sz="3200" dirty="0">
                <a:solidFill>
                  <a:schemeClr val="tx1"/>
                </a:solidFill>
              </a:rPr>
              <a:t>.</a:t>
            </a:r>
          </a:p>
          <a:p>
            <a:pPr>
              <a:lnSpc>
                <a:spcPct val="107000"/>
              </a:lnSpc>
              <a:spcBef>
                <a:spcPts val="0"/>
              </a:spcBef>
              <a:spcAft>
                <a:spcPts val="0"/>
              </a:spcAft>
            </a:pPr>
            <a:endParaRPr lang="en-US" sz="3200" b="1" i="1" dirty="0">
              <a:solidFill>
                <a:srgbClr val="002060"/>
              </a:solidFill>
            </a:endParaRPr>
          </a:p>
        </p:txBody>
      </p:sp>
      <p:sp>
        <p:nvSpPr>
          <p:cNvPr id="3" name="Rounded Rectangular Callout 11">
            <a:extLst>
              <a:ext uri="{FF2B5EF4-FFF2-40B4-BE49-F238E27FC236}">
                <a16:creationId xmlns:a16="http://schemas.microsoft.com/office/drawing/2014/main" id="{A75C5EB4-509A-4595-CEC2-AD07538D4939}"/>
              </a:ext>
            </a:extLst>
          </p:cNvPr>
          <p:cNvSpPr/>
          <p:nvPr/>
        </p:nvSpPr>
        <p:spPr>
          <a:xfrm>
            <a:off x="152400" y="2769886"/>
            <a:ext cx="11125200" cy="815163"/>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Your home base is a “secret life” with God</a:t>
            </a:r>
            <a:endParaRPr lang="en-US" sz="4800" b="1" i="1" dirty="0">
              <a:solidFill>
                <a:schemeClr val="bg1"/>
              </a:solidFill>
            </a:endParaRPr>
          </a:p>
        </p:txBody>
      </p:sp>
    </p:spTree>
    <p:extLst>
      <p:ext uri="{BB962C8B-B14F-4D97-AF65-F5344CB8AC3E}">
        <p14:creationId xmlns:p14="http://schemas.microsoft.com/office/powerpoint/2010/main" val="249574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1772" y="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dirty="0">
                <a:solidFill>
                  <a:schemeClr val="tx1"/>
                </a:solidFill>
              </a:rPr>
              <a:t>Psalm 3</a:t>
            </a:r>
          </a:p>
          <a:p>
            <a:endParaRPr lang="en-US" sz="2900" b="1" dirty="0">
              <a:solidFill>
                <a:schemeClr val="tx1"/>
              </a:solidFill>
            </a:endParaRPr>
          </a:p>
          <a:p>
            <a:r>
              <a:rPr lang="en-US" sz="3200" b="1" dirty="0">
                <a:solidFill>
                  <a:schemeClr val="tx1"/>
                </a:solidFill>
              </a:rPr>
              <a:t>A Psalm of David, </a:t>
            </a:r>
            <a:r>
              <a:rPr lang="en-US" sz="3200" b="1" kern="0" dirty="0">
                <a:solidFill>
                  <a:srgbClr val="000000"/>
                </a:solidFill>
                <a:effectLst/>
                <a:ea typeface="Times New Roman" panose="02020603050405020304" pitchFamily="18" charset="0"/>
              </a:rPr>
              <a:t>regarding the time David fled from his son Absalom.</a:t>
            </a:r>
            <a:r>
              <a:rPr lang="en-US" sz="3200" b="1" dirty="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18439393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5029200" y="1143000"/>
            <a:ext cx="67056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Orients us before God</a:t>
            </a:r>
            <a:endParaRPr lang="en-US" sz="5400" b="1" i="1" dirty="0">
              <a:solidFill>
                <a:schemeClr val="bg1"/>
              </a:solidFill>
            </a:endParaRPr>
          </a:p>
        </p:txBody>
      </p:sp>
    </p:spTree>
    <p:extLst>
      <p:ext uri="{BB962C8B-B14F-4D97-AF65-F5344CB8AC3E}">
        <p14:creationId xmlns:p14="http://schemas.microsoft.com/office/powerpoint/2010/main" val="83750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838200" y="1143000"/>
            <a:ext cx="111252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Establish your “audience” for the day</a:t>
            </a:r>
            <a:endParaRPr lang="en-US" sz="5400" b="1" i="1" dirty="0">
              <a:solidFill>
                <a:schemeClr val="bg1"/>
              </a:solidFill>
            </a:endParaRPr>
          </a:p>
        </p:txBody>
      </p:sp>
      <p:sp>
        <p:nvSpPr>
          <p:cNvPr id="4" name="Rectangle 3">
            <a:extLst>
              <a:ext uri="{FF2B5EF4-FFF2-40B4-BE49-F238E27FC236}">
                <a16:creationId xmlns:a16="http://schemas.microsoft.com/office/drawing/2014/main" id="{43E9F5C3-9BE9-8CBD-6FC7-884D29787DAD}"/>
              </a:ext>
            </a:extLst>
          </p:cNvPr>
          <p:cNvSpPr/>
          <p:nvPr/>
        </p:nvSpPr>
        <p:spPr>
          <a:xfrm>
            <a:off x="171450" y="2667000"/>
            <a:ext cx="11772900" cy="609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Aptos" panose="020B0004020202020204" pitchFamily="34" charset="0"/>
                <a:cs typeface="Times New Roman" panose="02020603050405020304" pitchFamily="18" charset="0"/>
              </a:rPr>
              <a:t>Matthew 6:6 </a:t>
            </a:r>
            <a:r>
              <a:rPr lang="en-US" sz="3200" kern="100" dirty="0">
                <a:solidFill>
                  <a:schemeClr val="tx1"/>
                </a:solidFill>
                <a:effectLst/>
                <a:ea typeface="Aptos" panose="020B0004020202020204" pitchFamily="34" charset="0"/>
                <a:cs typeface="Times New Roman" panose="02020603050405020304" pitchFamily="18" charset="0"/>
              </a:rPr>
              <a:t>your Father </a:t>
            </a:r>
            <a:r>
              <a:rPr lang="en-US" sz="3200" b="1" u="sng" kern="100" dirty="0">
                <a:solidFill>
                  <a:srgbClr val="002060"/>
                </a:solidFill>
                <a:effectLst/>
                <a:ea typeface="Aptos" panose="020B0004020202020204" pitchFamily="34" charset="0"/>
                <a:cs typeface="Times New Roman" panose="02020603050405020304" pitchFamily="18" charset="0"/>
              </a:rPr>
              <a:t>who sees what is done in secret</a:t>
            </a:r>
            <a:r>
              <a:rPr lang="en-US" sz="3200" b="1" kern="100" dirty="0">
                <a:solidFill>
                  <a:srgbClr val="002060"/>
                </a:solidFill>
                <a:effectLst/>
                <a:ea typeface="Aptos" panose="020B0004020202020204" pitchFamily="34" charset="0"/>
                <a:cs typeface="Times New Roman" panose="02020603050405020304" pitchFamily="18" charset="0"/>
              </a:rPr>
              <a:t> </a:t>
            </a:r>
            <a:r>
              <a:rPr lang="en-US" sz="3200" kern="100" dirty="0">
                <a:solidFill>
                  <a:schemeClr val="tx1"/>
                </a:solidFill>
                <a:effectLst/>
                <a:ea typeface="Aptos" panose="020B0004020202020204" pitchFamily="34" charset="0"/>
                <a:cs typeface="Times New Roman" panose="02020603050405020304" pitchFamily="18" charset="0"/>
              </a:rPr>
              <a:t>will reward you.</a:t>
            </a:r>
          </a:p>
          <a:p>
            <a:endParaRPr lang="en-US" sz="3200" dirty="0">
              <a:solidFill>
                <a:schemeClr val="tx1"/>
              </a:solidFill>
            </a:endParaRP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168257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5638800" y="1143000"/>
            <a:ext cx="63246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Turns on your radio</a:t>
            </a:r>
            <a:endParaRPr lang="en-US" sz="5400" b="1" i="1" dirty="0">
              <a:solidFill>
                <a:schemeClr val="bg1"/>
              </a:solidFill>
            </a:endParaRPr>
          </a:p>
        </p:txBody>
      </p:sp>
    </p:spTree>
    <p:extLst>
      <p:ext uri="{BB962C8B-B14F-4D97-AF65-F5344CB8AC3E}">
        <p14:creationId xmlns:p14="http://schemas.microsoft.com/office/powerpoint/2010/main" val="188818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3733800" y="1143000"/>
            <a:ext cx="82296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Get your orders for the day</a:t>
            </a:r>
            <a:endParaRPr lang="en-US" sz="5400" b="1" i="1" dirty="0">
              <a:solidFill>
                <a:schemeClr val="bg1"/>
              </a:solidFill>
            </a:endParaRPr>
          </a:p>
        </p:txBody>
      </p:sp>
    </p:spTree>
    <p:extLst>
      <p:ext uri="{BB962C8B-B14F-4D97-AF65-F5344CB8AC3E}">
        <p14:creationId xmlns:p14="http://schemas.microsoft.com/office/powerpoint/2010/main" val="234715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3200400" y="1143000"/>
            <a:ext cx="87630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Emboldens us for the mission</a:t>
            </a:r>
            <a:endParaRPr lang="en-US" sz="5400" b="1" i="1" dirty="0">
              <a:solidFill>
                <a:schemeClr val="bg1"/>
              </a:solidFill>
            </a:endParaRPr>
          </a:p>
        </p:txBody>
      </p:sp>
    </p:spTree>
    <p:extLst>
      <p:ext uri="{BB962C8B-B14F-4D97-AF65-F5344CB8AC3E}">
        <p14:creationId xmlns:p14="http://schemas.microsoft.com/office/powerpoint/2010/main" val="81720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2057400" y="1143000"/>
            <a:ext cx="9906000" cy="1676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Can lay out requests for the day, and watch with anticipation</a:t>
            </a:r>
            <a:endParaRPr lang="en-US" sz="5400" b="1" i="1" dirty="0">
              <a:solidFill>
                <a:schemeClr val="bg1"/>
              </a:solidFill>
            </a:endParaRPr>
          </a:p>
        </p:txBody>
      </p:sp>
    </p:spTree>
    <p:extLst>
      <p:ext uri="{BB962C8B-B14F-4D97-AF65-F5344CB8AC3E}">
        <p14:creationId xmlns:p14="http://schemas.microsoft.com/office/powerpoint/2010/main" val="241440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“launching out” from a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secret life with God each morning?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id="{E0985B12-31DD-79F3-A403-A4D66DDBF7DB}"/>
              </a:ext>
            </a:extLst>
          </p:cNvPr>
          <p:cNvSpPr/>
          <p:nvPr/>
        </p:nvSpPr>
        <p:spPr>
          <a:xfrm>
            <a:off x="3200400" y="1143000"/>
            <a:ext cx="8763000" cy="914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Equips us for the work ahead</a:t>
            </a:r>
            <a:endParaRPr lang="en-US" sz="5400" b="1" i="1" dirty="0">
              <a:solidFill>
                <a:schemeClr val="bg1"/>
              </a:solidFill>
            </a:endParaRPr>
          </a:p>
        </p:txBody>
      </p:sp>
    </p:spTree>
    <p:extLst>
      <p:ext uri="{BB962C8B-B14F-4D97-AF65-F5344CB8AC3E}">
        <p14:creationId xmlns:p14="http://schemas.microsoft.com/office/powerpoint/2010/main" val="304128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4F7E6F2B-A082-B208-469C-CEE2E8594965}"/>
              </a:ext>
            </a:extLst>
          </p:cNvPr>
          <p:cNvSpPr/>
          <p:nvPr/>
        </p:nvSpPr>
        <p:spPr>
          <a:xfrm>
            <a:off x="171450" y="2667000"/>
            <a:ext cx="11772900" cy="609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Aptos" panose="020B0004020202020204" pitchFamily="34" charset="0"/>
                <a:cs typeface="Times New Roman" panose="02020603050405020304" pitchFamily="18" charset="0"/>
              </a:rPr>
              <a:t>Matthew 6:6 </a:t>
            </a:r>
            <a:r>
              <a:rPr lang="en-US" sz="3200" kern="100" dirty="0">
                <a:solidFill>
                  <a:schemeClr val="tx1"/>
                </a:solidFill>
                <a:effectLst/>
                <a:ea typeface="Aptos" panose="020B0004020202020204" pitchFamily="34" charset="0"/>
                <a:cs typeface="Times New Roman" panose="02020603050405020304" pitchFamily="18" charset="0"/>
              </a:rPr>
              <a:t>your Father </a:t>
            </a:r>
            <a:r>
              <a:rPr lang="en-US" sz="3200" b="1" u="sng" kern="100" dirty="0">
                <a:solidFill>
                  <a:srgbClr val="002060"/>
                </a:solidFill>
                <a:effectLst/>
                <a:ea typeface="Aptos" panose="020B0004020202020204" pitchFamily="34" charset="0"/>
                <a:cs typeface="Times New Roman" panose="02020603050405020304" pitchFamily="18" charset="0"/>
              </a:rPr>
              <a:t>who sees what is done in secret</a:t>
            </a:r>
            <a:r>
              <a:rPr lang="en-US" sz="3200" b="1" kern="100" dirty="0">
                <a:solidFill>
                  <a:srgbClr val="002060"/>
                </a:solidFill>
                <a:effectLst/>
                <a:ea typeface="Aptos" panose="020B0004020202020204" pitchFamily="34" charset="0"/>
                <a:cs typeface="Times New Roman" panose="02020603050405020304" pitchFamily="18" charset="0"/>
              </a:rPr>
              <a:t> </a:t>
            </a:r>
            <a:r>
              <a:rPr lang="en-US" sz="3200" kern="100" dirty="0">
                <a:solidFill>
                  <a:schemeClr val="tx1"/>
                </a:solidFill>
                <a:effectLst/>
                <a:ea typeface="Aptos" panose="020B0004020202020204" pitchFamily="34" charset="0"/>
                <a:cs typeface="Times New Roman" panose="02020603050405020304" pitchFamily="18" charset="0"/>
              </a:rPr>
              <a:t>will reward you.</a:t>
            </a:r>
          </a:p>
          <a:p>
            <a:endParaRPr lang="en-US" sz="3200" dirty="0">
              <a:solidFill>
                <a:schemeClr val="tx1"/>
              </a:solidFill>
            </a:endParaRPr>
          </a:p>
          <a:p>
            <a:pPr>
              <a:lnSpc>
                <a:spcPct val="107000"/>
              </a:lnSpc>
              <a:spcBef>
                <a:spcPts val="0"/>
              </a:spcBef>
              <a:spcAft>
                <a:spcPts val="0"/>
              </a:spcAft>
            </a:pPr>
            <a:endParaRPr lang="en-US" sz="3200" b="1" i="1" dirty="0">
              <a:solidFill>
                <a:srgbClr val="002060"/>
              </a:solidFill>
            </a:endParaRPr>
          </a:p>
        </p:txBody>
      </p:sp>
    </p:spTree>
    <p:extLst>
      <p:ext uri="{BB962C8B-B14F-4D97-AF65-F5344CB8AC3E}">
        <p14:creationId xmlns:p14="http://schemas.microsoft.com/office/powerpoint/2010/main" val="362546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3657600" y="4495800"/>
            <a:ext cx="83820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When I got beat up on the mission…</a:t>
            </a:r>
            <a:endParaRPr lang="en-US" sz="4000" b="1" i="1" dirty="0">
              <a:solidFill>
                <a:schemeClr val="bg1"/>
              </a:solidFill>
            </a:endParaRPr>
          </a:p>
        </p:txBody>
      </p:sp>
      <p:sp>
        <p:nvSpPr>
          <p:cNvPr id="7" name="Rectangle 6">
            <a:extLst>
              <a:ext uri="{FF2B5EF4-FFF2-40B4-BE49-F238E27FC236}">
                <a16:creationId xmlns:a16="http://schemas.microsoft.com/office/drawing/2014/main" id="{681D050B-DBD1-86F0-993A-C0A958B699B3}"/>
              </a:ext>
            </a:extLst>
          </p:cNvPr>
          <p:cNvSpPr/>
          <p:nvPr/>
        </p:nvSpPr>
        <p:spPr>
          <a:xfrm>
            <a:off x="114642" y="2113882"/>
            <a:ext cx="11924958" cy="1638744"/>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18:2 </a:t>
            </a:r>
            <a:r>
              <a:rPr lang="en-US" sz="3200" dirty="0"/>
              <a:t>The Lord is my rock and my fortress and my deliverer, My God, my rock, in whom I take refuge; My shield and the horn of my salvation, my stronghold. </a:t>
            </a:r>
          </a:p>
          <a:p>
            <a:endParaRPr lang="en-US" dirty="0"/>
          </a:p>
        </p:txBody>
      </p:sp>
    </p:spTree>
    <p:extLst>
      <p:ext uri="{BB962C8B-B14F-4D97-AF65-F5344CB8AC3E}">
        <p14:creationId xmlns:p14="http://schemas.microsoft.com/office/powerpoint/2010/main" val="19470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8229600" y="4572000"/>
            <a:ext cx="36576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To debrief…</a:t>
            </a:r>
            <a:endParaRPr lang="en-US" sz="4000" b="1" i="1" dirty="0">
              <a:solidFill>
                <a:schemeClr val="bg1"/>
              </a:solidFill>
            </a:endParaRPr>
          </a:p>
        </p:txBody>
      </p:sp>
    </p:spTree>
    <p:extLst>
      <p:ext uri="{BB962C8B-B14F-4D97-AF65-F5344CB8AC3E}">
        <p14:creationId xmlns:p14="http://schemas.microsoft.com/office/powerpoint/2010/main" val="410040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1772"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dirty="0">
                <a:solidFill>
                  <a:schemeClr val="tx1"/>
                </a:solidFill>
              </a:rPr>
              <a:t>Psalm 3</a:t>
            </a:r>
          </a:p>
          <a:p>
            <a:endParaRPr lang="en-US" sz="2900" b="1" dirty="0">
              <a:solidFill>
                <a:schemeClr val="tx1"/>
              </a:solidFill>
            </a:endParaRPr>
          </a:p>
          <a:p>
            <a:r>
              <a:rPr lang="en-US" sz="3200" b="1" dirty="0">
                <a:solidFill>
                  <a:schemeClr val="tx1"/>
                </a:solidFill>
              </a:rPr>
              <a:t>A Psalm of David, </a:t>
            </a:r>
            <a:r>
              <a:rPr lang="en-US" sz="3200" b="1" kern="0" dirty="0">
                <a:solidFill>
                  <a:srgbClr val="000000"/>
                </a:solidFill>
                <a:effectLst/>
                <a:ea typeface="Times New Roman" panose="02020603050405020304" pitchFamily="18" charset="0"/>
              </a:rPr>
              <a:t>regarding the time David fled from his son Absalom.</a:t>
            </a:r>
          </a:p>
          <a:p>
            <a:endParaRPr lang="en-US" sz="3200" b="1" kern="0" dirty="0">
              <a:solidFill>
                <a:schemeClr val="tx1"/>
              </a:solidFill>
            </a:endParaRPr>
          </a:p>
          <a:p>
            <a:r>
              <a:rPr lang="en-US" sz="3200" b="1" baseline="30000" dirty="0">
                <a:solidFill>
                  <a:schemeClr val="tx1"/>
                </a:solidFill>
              </a:rPr>
              <a:t>1 </a:t>
            </a:r>
            <a:r>
              <a:rPr lang="en-US" sz="3200" dirty="0">
                <a:solidFill>
                  <a:schemeClr val="tx1"/>
                </a:solidFill>
              </a:rPr>
              <a:t>O </a:t>
            </a:r>
            <a:r>
              <a:rPr lang="en-US" sz="3200" cap="small" dirty="0">
                <a:solidFill>
                  <a:schemeClr val="tx1"/>
                </a:solidFill>
              </a:rPr>
              <a:t>Lord</a:t>
            </a:r>
            <a:r>
              <a:rPr lang="en-US" sz="3200" dirty="0">
                <a:solidFill>
                  <a:schemeClr val="tx1"/>
                </a:solidFill>
              </a:rPr>
              <a:t>, I have so many enemies;</a:t>
            </a:r>
            <a:br>
              <a:rPr lang="en-US" sz="3200" dirty="0">
                <a:solidFill>
                  <a:schemeClr val="tx1"/>
                </a:solidFill>
              </a:rPr>
            </a:br>
            <a:r>
              <a:rPr lang="en-US" sz="3200" dirty="0">
                <a:solidFill>
                  <a:schemeClr val="tx1"/>
                </a:solidFill>
              </a:rPr>
              <a:t>    so many are against me.</a:t>
            </a:r>
            <a:br>
              <a:rPr lang="en-US" sz="3200" dirty="0">
                <a:solidFill>
                  <a:schemeClr val="tx1"/>
                </a:solidFill>
              </a:rPr>
            </a:br>
            <a:r>
              <a:rPr lang="en-US" sz="3200" b="1" baseline="30000" dirty="0">
                <a:solidFill>
                  <a:schemeClr val="tx1"/>
                </a:solidFill>
              </a:rPr>
              <a:t>2 </a:t>
            </a:r>
            <a:r>
              <a:rPr lang="en-US" sz="3200" dirty="0">
                <a:solidFill>
                  <a:schemeClr val="tx1"/>
                </a:solidFill>
              </a:rPr>
              <a:t>So many are saying,</a:t>
            </a:r>
            <a:br>
              <a:rPr lang="en-US" sz="3200" dirty="0">
                <a:solidFill>
                  <a:schemeClr val="tx1"/>
                </a:solidFill>
              </a:rPr>
            </a:br>
            <a:r>
              <a:rPr lang="en-US" sz="3200" dirty="0">
                <a:solidFill>
                  <a:schemeClr val="tx1"/>
                </a:solidFill>
              </a:rPr>
              <a:t>    “God will never rescue him!” Interlude</a:t>
            </a:r>
          </a:p>
          <a:p>
            <a:endParaRPr lang="en-US" sz="3200" dirty="0">
              <a:solidFill>
                <a:schemeClr val="tx1"/>
              </a:solidFill>
            </a:endParaRPr>
          </a:p>
          <a:p>
            <a:r>
              <a:rPr lang="en-US" sz="3200" b="1" baseline="30000" dirty="0">
                <a:solidFill>
                  <a:schemeClr val="tx1"/>
                </a:solidFill>
              </a:rPr>
              <a:t>3 </a:t>
            </a:r>
            <a:r>
              <a:rPr lang="en-US" sz="3200" dirty="0">
                <a:solidFill>
                  <a:schemeClr val="tx1"/>
                </a:solidFill>
              </a:rPr>
              <a:t>But you, O </a:t>
            </a:r>
            <a:r>
              <a:rPr lang="en-US" sz="3200" cap="small" dirty="0">
                <a:solidFill>
                  <a:schemeClr val="tx1"/>
                </a:solidFill>
              </a:rPr>
              <a:t>Lord</a:t>
            </a:r>
            <a:r>
              <a:rPr lang="en-US" sz="3200" dirty="0">
                <a:solidFill>
                  <a:schemeClr val="tx1"/>
                </a:solidFill>
              </a:rPr>
              <a:t>, are a shield around me;</a:t>
            </a:r>
            <a:br>
              <a:rPr lang="en-US" sz="3200" dirty="0">
                <a:solidFill>
                  <a:schemeClr val="tx1"/>
                </a:solidFill>
              </a:rPr>
            </a:br>
            <a:r>
              <a:rPr lang="en-US" sz="3200" dirty="0">
                <a:solidFill>
                  <a:schemeClr val="tx1"/>
                </a:solidFill>
              </a:rPr>
              <a:t>    you are my glory, the one who holds my head high.</a:t>
            </a:r>
            <a:br>
              <a:rPr lang="en-US" sz="3200" dirty="0">
                <a:solidFill>
                  <a:schemeClr val="tx1"/>
                </a:solidFill>
              </a:rPr>
            </a:br>
            <a:r>
              <a:rPr lang="en-US" sz="3200" b="1" baseline="30000" dirty="0">
                <a:solidFill>
                  <a:schemeClr val="tx1"/>
                </a:solidFill>
              </a:rPr>
              <a:t>4 </a:t>
            </a:r>
            <a:r>
              <a:rPr lang="en-US" sz="3200" dirty="0">
                <a:solidFill>
                  <a:schemeClr val="tx1"/>
                </a:solidFill>
              </a:rPr>
              <a:t>I cried out to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    and he answered me from his holy mountain. Interlude</a:t>
            </a:r>
          </a:p>
        </p:txBody>
      </p:sp>
    </p:spTree>
    <p:extLst>
      <p:ext uri="{BB962C8B-B14F-4D97-AF65-F5344CB8AC3E}">
        <p14:creationId xmlns:p14="http://schemas.microsoft.com/office/powerpoint/2010/main" val="37752509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7848600" y="4572000"/>
            <a:ext cx="40386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To nurse wounds</a:t>
            </a:r>
            <a:endParaRPr lang="en-US" sz="4000" b="1" i="1" dirty="0">
              <a:solidFill>
                <a:schemeClr val="bg1"/>
              </a:solidFill>
            </a:endParaRPr>
          </a:p>
        </p:txBody>
      </p:sp>
    </p:spTree>
    <p:extLst>
      <p:ext uri="{BB962C8B-B14F-4D97-AF65-F5344CB8AC3E}">
        <p14:creationId xmlns:p14="http://schemas.microsoft.com/office/powerpoint/2010/main" val="336152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6705600" y="4572000"/>
            <a:ext cx="51816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To celebrate victories </a:t>
            </a:r>
            <a:endParaRPr lang="en-US" sz="4000" b="1" i="1" dirty="0">
              <a:solidFill>
                <a:schemeClr val="bg1"/>
              </a:solidFill>
            </a:endParaRPr>
          </a:p>
        </p:txBody>
      </p:sp>
    </p:spTree>
    <p:extLst>
      <p:ext uri="{BB962C8B-B14F-4D97-AF65-F5344CB8AC3E}">
        <p14:creationId xmlns:p14="http://schemas.microsoft.com/office/powerpoint/2010/main" val="7235558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8001000" y="4572000"/>
            <a:ext cx="38862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For some R&amp;R</a:t>
            </a:r>
            <a:endParaRPr lang="en-US" sz="4000" b="1" i="1" dirty="0">
              <a:solidFill>
                <a:schemeClr val="bg1"/>
              </a:solidFill>
            </a:endParaRPr>
          </a:p>
        </p:txBody>
      </p:sp>
    </p:spTree>
    <p:extLst>
      <p:ext uri="{BB962C8B-B14F-4D97-AF65-F5344CB8AC3E}">
        <p14:creationId xmlns:p14="http://schemas.microsoft.com/office/powerpoint/2010/main" val="9209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What would be the effect of “returning back to </a:t>
            </a:r>
            <a:r>
              <a:rPr lang="en-US" sz="4000" b="1" i="1" kern="100" dirty="0">
                <a:latin typeface="Calibri" panose="020F0502020204030204" pitchFamily="34" charset="0"/>
                <a:ea typeface="Aptos" panose="020B0004020202020204" pitchFamily="34" charset="0"/>
                <a:cs typeface="Times New Roman" panose="02020603050405020304" pitchFamily="18" charset="0"/>
              </a:rPr>
              <a:t>b</a:t>
            </a: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ase” </a:t>
            </a:r>
          </a:p>
          <a:p>
            <a:pPr marL="0" marR="0" algn="ctr">
              <a:lnSpc>
                <a:spcPct val="107000"/>
              </a:lnSpc>
              <a:spcBef>
                <a:spcPts val="0"/>
              </a:spcBef>
              <a:spcAft>
                <a:spcPts val="0"/>
              </a:spcAft>
            </a:pPr>
            <a:r>
              <a:rPr lang="en-US" sz="4000" b="1" i="1" kern="100" dirty="0">
                <a:effectLst/>
                <a:latin typeface="Calibri" panose="020F0502020204030204" pitchFamily="34" charset="0"/>
                <a:ea typeface="Aptos" panose="020B0004020202020204" pitchFamily="34" charset="0"/>
                <a:cs typeface="Times New Roman" panose="02020603050405020304" pitchFamily="18" charset="0"/>
              </a:rPr>
              <a:t>each evening? </a:t>
            </a:r>
            <a:endParaRPr lang="en-US" sz="4000" i="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id="{7011478F-A1D4-C07C-ED97-A376951F36DC}"/>
              </a:ext>
            </a:extLst>
          </p:cNvPr>
          <p:cNvSpPr/>
          <p:nvPr/>
        </p:nvSpPr>
        <p:spPr>
          <a:xfrm>
            <a:off x="76200" y="152400"/>
            <a:ext cx="5638800" cy="1295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The hangar is where the fighter returns to safety</a:t>
            </a:r>
            <a:endParaRPr lang="en-US" sz="4000" b="1" i="1" dirty="0">
              <a:solidFill>
                <a:schemeClr val="bg1"/>
              </a:solidFill>
            </a:endParaRPr>
          </a:p>
        </p:txBody>
      </p:sp>
      <p:sp>
        <p:nvSpPr>
          <p:cNvPr id="3" name="Rounded Rectangular Callout 11">
            <a:extLst>
              <a:ext uri="{FF2B5EF4-FFF2-40B4-BE49-F238E27FC236}">
                <a16:creationId xmlns:a16="http://schemas.microsoft.com/office/drawing/2014/main" id="{620A004D-AA13-4245-BB1C-DE8D273A69FE}"/>
              </a:ext>
            </a:extLst>
          </p:cNvPr>
          <p:cNvSpPr/>
          <p:nvPr/>
        </p:nvSpPr>
        <p:spPr>
          <a:xfrm>
            <a:off x="7162800" y="4572000"/>
            <a:ext cx="4724400" cy="8381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To refuel and rearm</a:t>
            </a:r>
            <a:endParaRPr lang="en-US" sz="4000" b="1" i="1" dirty="0">
              <a:solidFill>
                <a:schemeClr val="bg1"/>
              </a:solidFill>
            </a:endParaRPr>
          </a:p>
        </p:txBody>
      </p:sp>
    </p:spTree>
    <p:extLst>
      <p:ext uri="{BB962C8B-B14F-4D97-AF65-F5344CB8AC3E}">
        <p14:creationId xmlns:p14="http://schemas.microsoft.com/office/powerpoint/2010/main" val="4593615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900" b="1" kern="100" dirty="0">
                <a:effectLst/>
                <a:latin typeface="Calibri" panose="020F0502020204030204" pitchFamily="34" charset="0"/>
                <a:ea typeface="Aptos" panose="020B0004020202020204" pitchFamily="34" charset="0"/>
                <a:cs typeface="Times New Roman" panose="02020603050405020304" pitchFamily="18" charset="0"/>
              </a:rPr>
              <a:t>The effect is that we’re reinvigorated to launch out again!</a:t>
            </a:r>
            <a:endParaRPr lang="en-US" sz="39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2758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id="{49FBB235-7992-72E2-175F-35A54CE61377}"/>
              </a:ext>
            </a:extLst>
          </p:cNvPr>
          <p:cNvSpPr/>
          <p:nvPr/>
        </p:nvSpPr>
        <p:spPr>
          <a:xfrm>
            <a:off x="-304800" y="5562600"/>
            <a:ext cx="12725400" cy="1295399"/>
          </a:xfrm>
          <a:prstGeom prst="wedgeRoundRectCallout">
            <a:avLst>
              <a:gd name="adj1" fmla="val -21927"/>
              <a:gd name="adj2" fmla="val 49596"/>
              <a:gd name="adj3" fmla="val 16667"/>
            </a:avLst>
          </a:prstGeom>
          <a:solidFill>
            <a:schemeClr val="tx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400" b="1" kern="100" dirty="0">
                <a:effectLst/>
                <a:latin typeface="Calibri" panose="020F0502020204030204" pitchFamily="34" charset="0"/>
                <a:ea typeface="Aptos" panose="020B0004020202020204" pitchFamily="34" charset="0"/>
                <a:cs typeface="Times New Roman" panose="02020603050405020304" pitchFamily="18" charset="0"/>
              </a:rPr>
              <a:t>And that next time we can’t wait to come back </a:t>
            </a:r>
          </a:p>
          <a:p>
            <a:pPr marL="0" marR="0" algn="ctr">
              <a:lnSpc>
                <a:spcPct val="107000"/>
              </a:lnSpc>
              <a:spcBef>
                <a:spcPts val="0"/>
              </a:spcBef>
              <a:spcAft>
                <a:spcPts val="0"/>
              </a:spcAft>
            </a:pPr>
            <a:r>
              <a:rPr lang="en-US" sz="4400" b="1" kern="100" dirty="0">
                <a:effectLst/>
                <a:latin typeface="Calibri" panose="020F0502020204030204" pitchFamily="34" charset="0"/>
                <a:ea typeface="Aptos" panose="020B0004020202020204" pitchFamily="34" charset="0"/>
                <a:cs typeface="Times New Roman" panose="02020603050405020304" pitchFamily="18" charset="0"/>
              </a:rPr>
              <a:t>in for a landing </a:t>
            </a:r>
            <a:endParaRPr lang="en-US" sz="4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7923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5" name="Title 1">
            <a:extLst>
              <a:ext uri="{FF2B5EF4-FFF2-40B4-BE49-F238E27FC236}">
                <a16:creationId xmlns:a16="http://schemas.microsoft.com/office/drawing/2014/main" id="{4DAC48CA-A501-C5CC-F150-1A1043355DCA}"/>
              </a:ext>
            </a:extLst>
          </p:cNvPr>
          <p:cNvSpPr txBox="1">
            <a:spLocks/>
          </p:cNvSpPr>
          <p:nvPr/>
        </p:nvSpPr>
        <p:spPr bwMode="auto">
          <a:xfrm>
            <a:off x="24063" y="1905000"/>
            <a:ext cx="1203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800" b="1" dirty="0">
                <a:solidFill>
                  <a:schemeClr val="bg1"/>
                </a:solidFill>
              </a:rPr>
              <a:t>Here’s the point: having a “secret life” in prayer is a game changer </a:t>
            </a:r>
          </a:p>
        </p:txBody>
      </p:sp>
      <p:sp>
        <p:nvSpPr>
          <p:cNvPr id="6" name="Title 1">
            <a:extLst>
              <a:ext uri="{FF2B5EF4-FFF2-40B4-BE49-F238E27FC236}">
                <a16:creationId xmlns:a16="http://schemas.microsoft.com/office/drawing/2014/main" id="{AE93A477-EE2E-9211-08BA-A7A0DD8737C9}"/>
              </a:ext>
            </a:extLst>
          </p:cNvPr>
          <p:cNvSpPr txBox="1">
            <a:spLocks/>
          </p:cNvSpPr>
          <p:nvPr/>
        </p:nvSpPr>
        <p:spPr bwMode="auto">
          <a:xfrm>
            <a:off x="0" y="3962400"/>
            <a:ext cx="1203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600" b="1" dirty="0">
                <a:solidFill>
                  <a:schemeClr val="bg1"/>
                </a:solidFill>
              </a:rPr>
              <a:t>In our vitality, relationships, ministry, longevity</a:t>
            </a:r>
          </a:p>
        </p:txBody>
      </p:sp>
    </p:spTree>
    <p:extLst>
      <p:ext uri="{BB962C8B-B14F-4D97-AF65-F5344CB8AC3E}">
        <p14:creationId xmlns:p14="http://schemas.microsoft.com/office/powerpoint/2010/main" val="33119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5" name="Title 1">
            <a:extLst>
              <a:ext uri="{FF2B5EF4-FFF2-40B4-BE49-F238E27FC236}">
                <a16:creationId xmlns:a16="http://schemas.microsoft.com/office/drawing/2014/main" id="{4DAC48CA-A501-C5CC-F150-1A1043355DCA}"/>
              </a:ext>
            </a:extLst>
          </p:cNvPr>
          <p:cNvSpPr txBox="1">
            <a:spLocks/>
          </p:cNvSpPr>
          <p:nvPr/>
        </p:nvSpPr>
        <p:spPr bwMode="auto">
          <a:xfrm>
            <a:off x="24063" y="1905000"/>
            <a:ext cx="1203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800" b="1" dirty="0">
                <a:solidFill>
                  <a:schemeClr val="bg1"/>
                </a:solidFill>
              </a:rPr>
              <a:t>I think there is a lot of giving up in this area</a:t>
            </a:r>
          </a:p>
        </p:txBody>
      </p:sp>
      <p:sp>
        <p:nvSpPr>
          <p:cNvPr id="6" name="Title 1">
            <a:extLst>
              <a:ext uri="{FF2B5EF4-FFF2-40B4-BE49-F238E27FC236}">
                <a16:creationId xmlns:a16="http://schemas.microsoft.com/office/drawing/2014/main" id="{AE93A477-EE2E-9211-08BA-A7A0DD8737C9}"/>
              </a:ext>
            </a:extLst>
          </p:cNvPr>
          <p:cNvSpPr txBox="1">
            <a:spLocks/>
          </p:cNvSpPr>
          <p:nvPr/>
        </p:nvSpPr>
        <p:spPr bwMode="auto">
          <a:xfrm>
            <a:off x="4138863" y="3048000"/>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600" b="1" dirty="0">
                <a:solidFill>
                  <a:schemeClr val="bg1"/>
                </a:solidFill>
              </a:rPr>
              <a:t>Which is a huge win for Satan!</a:t>
            </a:r>
          </a:p>
        </p:txBody>
      </p:sp>
      <p:sp>
        <p:nvSpPr>
          <p:cNvPr id="3" name="Title 1">
            <a:extLst>
              <a:ext uri="{FF2B5EF4-FFF2-40B4-BE49-F238E27FC236}">
                <a16:creationId xmlns:a16="http://schemas.microsoft.com/office/drawing/2014/main" id="{99B09877-0F56-E82D-F316-9D415AA76DC7}"/>
              </a:ext>
            </a:extLst>
          </p:cNvPr>
          <p:cNvSpPr txBox="1">
            <a:spLocks/>
          </p:cNvSpPr>
          <p:nvPr/>
        </p:nvSpPr>
        <p:spPr bwMode="auto">
          <a:xfrm>
            <a:off x="4011" y="5486400"/>
            <a:ext cx="1203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Don’t abandon your home base!</a:t>
            </a:r>
          </a:p>
        </p:txBody>
      </p:sp>
    </p:spTree>
    <p:extLst>
      <p:ext uri="{BB962C8B-B14F-4D97-AF65-F5344CB8AC3E}">
        <p14:creationId xmlns:p14="http://schemas.microsoft.com/office/powerpoint/2010/main" val="165590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5" name="Title 1">
            <a:extLst>
              <a:ext uri="{FF2B5EF4-FFF2-40B4-BE49-F238E27FC236}">
                <a16:creationId xmlns:a16="http://schemas.microsoft.com/office/drawing/2014/main" id="{4DAC48CA-A501-C5CC-F150-1A1043355DCA}"/>
              </a:ext>
            </a:extLst>
          </p:cNvPr>
          <p:cNvSpPr txBox="1">
            <a:spLocks/>
          </p:cNvSpPr>
          <p:nvPr/>
        </p:nvSpPr>
        <p:spPr bwMode="auto">
          <a:xfrm>
            <a:off x="4011" y="5486400"/>
            <a:ext cx="1203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Don’t abandon your home base!</a:t>
            </a:r>
          </a:p>
        </p:txBody>
      </p:sp>
    </p:spTree>
    <p:extLst>
      <p:ext uri="{BB962C8B-B14F-4D97-AF65-F5344CB8AC3E}">
        <p14:creationId xmlns:p14="http://schemas.microsoft.com/office/powerpoint/2010/main" val="54760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5" name="Title 1">
            <a:extLst>
              <a:ext uri="{FF2B5EF4-FFF2-40B4-BE49-F238E27FC236}">
                <a16:creationId xmlns:a16="http://schemas.microsoft.com/office/drawing/2014/main" id="{4DAC48CA-A501-C5CC-F150-1A1043355DCA}"/>
              </a:ext>
            </a:extLst>
          </p:cNvPr>
          <p:cNvSpPr txBox="1">
            <a:spLocks/>
          </p:cNvSpPr>
          <p:nvPr/>
        </p:nvSpPr>
        <p:spPr bwMode="auto">
          <a:xfrm>
            <a:off x="0" y="1752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to discover it</a:t>
            </a:r>
          </a:p>
        </p:txBody>
      </p:sp>
      <p:sp>
        <p:nvSpPr>
          <p:cNvPr id="2" name="Title 1">
            <a:extLst>
              <a:ext uri="{FF2B5EF4-FFF2-40B4-BE49-F238E27FC236}">
                <a16:creationId xmlns:a16="http://schemas.microsoft.com/office/drawing/2014/main" id="{A2B66D6A-B760-73B1-FF4A-49F0AD87D671}"/>
              </a:ext>
            </a:extLst>
          </p:cNvPr>
          <p:cNvSpPr txBox="1">
            <a:spLocks/>
          </p:cNvSpPr>
          <p:nvPr/>
        </p:nvSpPr>
        <p:spPr bwMode="auto">
          <a:xfrm>
            <a:off x="0" y="34290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to </a:t>
            </a:r>
            <a:r>
              <a:rPr lang="en-US" sz="6000" b="1" i="1" dirty="0">
                <a:solidFill>
                  <a:schemeClr val="bg1"/>
                </a:solidFill>
              </a:rPr>
              <a:t>re</a:t>
            </a:r>
            <a:r>
              <a:rPr lang="en-US" sz="6000" b="1" dirty="0">
                <a:solidFill>
                  <a:schemeClr val="bg1"/>
                </a:solidFill>
              </a:rPr>
              <a:t>discover it</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Tree>
    <p:extLst>
      <p:ext uri="{BB962C8B-B14F-4D97-AF65-F5344CB8AC3E}">
        <p14:creationId xmlns:p14="http://schemas.microsoft.com/office/powerpoint/2010/main" val="82890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1772"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dirty="0">
                <a:solidFill>
                  <a:schemeClr val="tx1"/>
                </a:solidFill>
              </a:rPr>
              <a:t>Psalm 3</a:t>
            </a:r>
          </a:p>
          <a:p>
            <a:endParaRPr lang="en-US" sz="2900" b="1" dirty="0">
              <a:solidFill>
                <a:schemeClr val="tx1"/>
              </a:solidFill>
            </a:endParaRPr>
          </a:p>
          <a:p>
            <a:r>
              <a:rPr lang="en-US" sz="3200" b="1" dirty="0">
                <a:solidFill>
                  <a:schemeClr val="tx1"/>
                </a:solidFill>
              </a:rPr>
              <a:t>A Psalm of David, </a:t>
            </a:r>
            <a:r>
              <a:rPr lang="en-US" sz="3200" b="1" kern="0" dirty="0">
                <a:solidFill>
                  <a:srgbClr val="000000"/>
                </a:solidFill>
                <a:effectLst/>
                <a:ea typeface="Times New Roman" panose="02020603050405020304" pitchFamily="18" charset="0"/>
              </a:rPr>
              <a:t>regarding the time David fled from his son Absalom.</a:t>
            </a:r>
            <a:endParaRPr lang="en-US" sz="3200" b="1" kern="0" dirty="0">
              <a:solidFill>
                <a:schemeClr val="tx1"/>
              </a:solidFill>
            </a:endParaRPr>
          </a:p>
          <a:p>
            <a:r>
              <a:rPr lang="en-US" sz="3200" b="1" baseline="30000" dirty="0">
                <a:solidFill>
                  <a:schemeClr val="tx1"/>
                </a:solidFill>
              </a:rPr>
              <a:t>5 </a:t>
            </a:r>
            <a:r>
              <a:rPr lang="en-US" sz="3200" dirty="0">
                <a:solidFill>
                  <a:schemeClr val="tx1"/>
                </a:solidFill>
              </a:rPr>
              <a:t>I lay down and slept,</a:t>
            </a:r>
            <a:br>
              <a:rPr lang="en-US" sz="3200" dirty="0">
                <a:solidFill>
                  <a:schemeClr val="tx1"/>
                </a:solidFill>
              </a:rPr>
            </a:br>
            <a:r>
              <a:rPr lang="en-US" sz="3200" dirty="0">
                <a:solidFill>
                  <a:schemeClr val="tx1"/>
                </a:solidFill>
              </a:rPr>
              <a:t>    yet I woke up in safety,</a:t>
            </a:r>
            <a:br>
              <a:rPr lang="en-US" sz="3200" dirty="0">
                <a:solidFill>
                  <a:schemeClr val="tx1"/>
                </a:solidFill>
              </a:rPr>
            </a:br>
            <a:r>
              <a:rPr lang="en-US" sz="3200" dirty="0">
                <a:solidFill>
                  <a:schemeClr val="tx1"/>
                </a:solidFill>
              </a:rPr>
              <a:t>    for the </a:t>
            </a:r>
            <a:r>
              <a:rPr lang="en-US" sz="3200" cap="small" dirty="0">
                <a:solidFill>
                  <a:schemeClr val="tx1"/>
                </a:solidFill>
              </a:rPr>
              <a:t>Lord</a:t>
            </a:r>
            <a:r>
              <a:rPr lang="en-US" sz="3200" dirty="0">
                <a:solidFill>
                  <a:schemeClr val="tx1"/>
                </a:solidFill>
              </a:rPr>
              <a:t> was watching over me.</a:t>
            </a:r>
            <a:br>
              <a:rPr lang="en-US" sz="3200" dirty="0">
                <a:solidFill>
                  <a:schemeClr val="tx1"/>
                </a:solidFill>
              </a:rPr>
            </a:br>
            <a:r>
              <a:rPr lang="en-US" sz="3200" b="1" baseline="30000" dirty="0">
                <a:solidFill>
                  <a:schemeClr val="tx1"/>
                </a:solidFill>
              </a:rPr>
              <a:t>6 </a:t>
            </a:r>
            <a:r>
              <a:rPr lang="en-US" sz="3200" dirty="0">
                <a:solidFill>
                  <a:schemeClr val="tx1"/>
                </a:solidFill>
              </a:rPr>
              <a:t>I am not afraid of ten thousand enemies</a:t>
            </a:r>
            <a:br>
              <a:rPr lang="en-US" sz="3200" dirty="0">
                <a:solidFill>
                  <a:schemeClr val="tx1"/>
                </a:solidFill>
              </a:rPr>
            </a:br>
            <a:r>
              <a:rPr lang="en-US" sz="3200" dirty="0">
                <a:solidFill>
                  <a:schemeClr val="tx1"/>
                </a:solidFill>
              </a:rPr>
              <a:t>    who surround me on every side.</a:t>
            </a:r>
          </a:p>
          <a:p>
            <a:r>
              <a:rPr lang="en-US" sz="3200" b="1" baseline="30000" dirty="0">
                <a:solidFill>
                  <a:schemeClr val="tx1"/>
                </a:solidFill>
              </a:rPr>
              <a:t>7 </a:t>
            </a:r>
            <a:r>
              <a:rPr lang="en-US" sz="3200" dirty="0">
                <a:solidFill>
                  <a:schemeClr val="tx1"/>
                </a:solidFill>
              </a:rPr>
              <a:t>Arise, O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    Rescue me, my God!</a:t>
            </a:r>
            <a:br>
              <a:rPr lang="en-US" sz="3200" dirty="0">
                <a:solidFill>
                  <a:schemeClr val="tx1"/>
                </a:solidFill>
              </a:rPr>
            </a:br>
            <a:r>
              <a:rPr lang="en-US" sz="3200" dirty="0">
                <a:solidFill>
                  <a:schemeClr val="tx1"/>
                </a:solidFill>
              </a:rPr>
              <a:t>Slap all my enemies in the face!</a:t>
            </a:r>
            <a:br>
              <a:rPr lang="en-US" sz="3200" dirty="0">
                <a:solidFill>
                  <a:schemeClr val="tx1"/>
                </a:solidFill>
              </a:rPr>
            </a:br>
            <a:r>
              <a:rPr lang="en-US" sz="3200" dirty="0">
                <a:solidFill>
                  <a:schemeClr val="tx1"/>
                </a:solidFill>
              </a:rPr>
              <a:t>    Shatter the teeth of the wicked!</a:t>
            </a:r>
            <a:br>
              <a:rPr lang="en-US" sz="3200" dirty="0">
                <a:solidFill>
                  <a:schemeClr val="tx1"/>
                </a:solidFill>
              </a:rPr>
            </a:br>
            <a:r>
              <a:rPr lang="en-US" sz="3200" b="1" baseline="30000" dirty="0">
                <a:solidFill>
                  <a:schemeClr val="tx1"/>
                </a:solidFill>
              </a:rPr>
              <a:t>8 </a:t>
            </a:r>
            <a:r>
              <a:rPr lang="en-US" sz="3200" dirty="0">
                <a:solidFill>
                  <a:schemeClr val="tx1"/>
                </a:solidFill>
              </a:rPr>
              <a:t>Victory comes from you, O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    May you bless your people. Interlude</a:t>
            </a:r>
          </a:p>
          <a:p>
            <a:r>
              <a:rPr lang="en-US" sz="3200" dirty="0">
                <a:solidFill>
                  <a:schemeClr val="tx1"/>
                </a:solidFill>
              </a:rPr>
              <a:t> </a:t>
            </a:r>
          </a:p>
          <a:p>
            <a:r>
              <a:rPr lang="en-US" sz="3200" b="1" dirty="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12588185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don’t matter:</a:t>
            </a:r>
          </a:p>
          <a:p>
            <a:endParaRPr lang="en-US" sz="2800" b="1" dirty="0"/>
          </a:p>
          <a:p>
            <a:pPr marL="285750" indent="-285750">
              <a:buFontTx/>
              <a:buChar char="-"/>
            </a:pPr>
            <a:r>
              <a:rPr lang="en-US" sz="4400" b="1" dirty="0"/>
              <a:t>Where and when</a:t>
            </a:r>
          </a:p>
          <a:p>
            <a:pPr marL="285750" indent="-285750">
              <a:buFontTx/>
              <a:buChar char="-"/>
            </a:pPr>
            <a:r>
              <a:rPr lang="en-US" sz="4400" b="1" dirty="0"/>
              <a:t>How you chose to structure your time</a:t>
            </a:r>
          </a:p>
          <a:p>
            <a:pPr marL="285750" indent="-285750">
              <a:buFontTx/>
              <a:buChar char="-"/>
            </a:pPr>
            <a:r>
              <a:rPr lang="en-US" sz="4400" b="1" dirty="0"/>
              <a:t>That you keep your plan perfectly </a:t>
            </a:r>
          </a:p>
          <a:p>
            <a:pPr marL="285750" indent="-285750" algn="ctr">
              <a:buFontTx/>
              <a:buChar char="-"/>
            </a:pPr>
            <a:endParaRPr lang="en-US" dirty="0"/>
          </a:p>
        </p:txBody>
      </p:sp>
    </p:spTree>
    <p:extLst>
      <p:ext uri="{BB962C8B-B14F-4D97-AF65-F5344CB8AC3E}">
        <p14:creationId xmlns:p14="http://schemas.microsoft.com/office/powerpoint/2010/main" val="126431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algn="ctr"/>
            <a:endParaRPr lang="en-US" dirty="0"/>
          </a:p>
        </p:txBody>
      </p:sp>
      <p:sp>
        <p:nvSpPr>
          <p:cNvPr id="2" name="Rectangle 1">
            <a:extLst>
              <a:ext uri="{FF2B5EF4-FFF2-40B4-BE49-F238E27FC236}">
                <a16:creationId xmlns:a16="http://schemas.microsoft.com/office/drawing/2014/main" id="{FF45CD0C-34E5-456E-CE23-C2032E9B4712}"/>
              </a:ext>
            </a:extLst>
          </p:cNvPr>
          <p:cNvSpPr/>
          <p:nvPr/>
        </p:nvSpPr>
        <p:spPr>
          <a:xfrm>
            <a:off x="12033" y="4211053"/>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a:t>
            </a:r>
            <a:endParaRPr lang="en-US" dirty="0"/>
          </a:p>
        </p:txBody>
      </p:sp>
    </p:spTree>
    <p:extLst>
      <p:ext uri="{BB962C8B-B14F-4D97-AF65-F5344CB8AC3E}">
        <p14:creationId xmlns:p14="http://schemas.microsoft.com/office/powerpoint/2010/main" val="339198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algn="ctr"/>
            <a:endParaRPr lang="en-US" dirty="0"/>
          </a:p>
        </p:txBody>
      </p:sp>
      <p:sp>
        <p:nvSpPr>
          <p:cNvPr id="2" name="Rectangle 1">
            <a:extLst>
              <a:ext uri="{FF2B5EF4-FFF2-40B4-BE49-F238E27FC236}">
                <a16:creationId xmlns:a16="http://schemas.microsoft.com/office/drawing/2014/main" id="{FF45CD0C-34E5-456E-CE23-C2032E9B4712}"/>
              </a:ext>
            </a:extLst>
          </p:cNvPr>
          <p:cNvSpPr/>
          <p:nvPr/>
        </p:nvSpPr>
        <p:spPr>
          <a:xfrm>
            <a:off x="12033" y="4211053"/>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a:t>
            </a:r>
            <a:endParaRPr lang="en-US" dirty="0"/>
          </a:p>
        </p:txBody>
      </p:sp>
    </p:spTree>
    <p:extLst>
      <p:ext uri="{BB962C8B-B14F-4D97-AF65-F5344CB8AC3E}">
        <p14:creationId xmlns:p14="http://schemas.microsoft.com/office/powerpoint/2010/main" val="27340411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algn="ctr"/>
            <a:endParaRPr lang="en-US" dirty="0"/>
          </a:p>
        </p:txBody>
      </p:sp>
      <p:sp>
        <p:nvSpPr>
          <p:cNvPr id="2" name="Rectangle 1">
            <a:extLst>
              <a:ext uri="{FF2B5EF4-FFF2-40B4-BE49-F238E27FC236}">
                <a16:creationId xmlns:a16="http://schemas.microsoft.com/office/drawing/2014/main" id="{FF45CD0C-34E5-456E-CE23-C2032E9B4712}"/>
              </a:ext>
            </a:extLst>
          </p:cNvPr>
          <p:cNvSpPr/>
          <p:nvPr/>
        </p:nvSpPr>
        <p:spPr>
          <a:xfrm>
            <a:off x="12033" y="4211053"/>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 – Tell the News</a:t>
            </a:r>
            <a:endParaRPr lang="en-US" dirty="0"/>
          </a:p>
        </p:txBody>
      </p:sp>
    </p:spTree>
    <p:extLst>
      <p:ext uri="{BB962C8B-B14F-4D97-AF65-F5344CB8AC3E}">
        <p14:creationId xmlns:p14="http://schemas.microsoft.com/office/powerpoint/2010/main" val="20062829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algn="ctr"/>
            <a:endParaRPr lang="en-US" dirty="0"/>
          </a:p>
        </p:txBody>
      </p:sp>
      <p:sp>
        <p:nvSpPr>
          <p:cNvPr id="2" name="Rectangle 1">
            <a:extLst>
              <a:ext uri="{FF2B5EF4-FFF2-40B4-BE49-F238E27FC236}">
                <a16:creationId xmlns:a16="http://schemas.microsoft.com/office/drawing/2014/main" id="{FF45CD0C-34E5-456E-CE23-C2032E9B4712}"/>
              </a:ext>
            </a:extLst>
          </p:cNvPr>
          <p:cNvSpPr/>
          <p:nvPr/>
        </p:nvSpPr>
        <p:spPr>
          <a:xfrm>
            <a:off x="12033" y="4211053"/>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 – Tell the News – Requests </a:t>
            </a:r>
            <a:endParaRPr lang="en-US" dirty="0"/>
          </a:p>
        </p:txBody>
      </p:sp>
    </p:spTree>
    <p:extLst>
      <p:ext uri="{BB962C8B-B14F-4D97-AF65-F5344CB8AC3E}">
        <p14:creationId xmlns:p14="http://schemas.microsoft.com/office/powerpoint/2010/main" val="33644759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algn="ctr"/>
            <a:endParaRPr lang="en-US" dirty="0"/>
          </a:p>
        </p:txBody>
      </p:sp>
      <p:sp>
        <p:nvSpPr>
          <p:cNvPr id="2" name="Rectangle 1">
            <a:extLst>
              <a:ext uri="{FF2B5EF4-FFF2-40B4-BE49-F238E27FC236}">
                <a16:creationId xmlns:a16="http://schemas.microsoft.com/office/drawing/2014/main" id="{FF45CD0C-34E5-456E-CE23-C2032E9B4712}"/>
              </a:ext>
            </a:extLst>
          </p:cNvPr>
          <p:cNvSpPr/>
          <p:nvPr/>
        </p:nvSpPr>
        <p:spPr>
          <a:xfrm>
            <a:off x="12033" y="4211053"/>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 – Tell the News – Requests – Intercession</a:t>
            </a:r>
            <a:endParaRPr lang="en-US" dirty="0"/>
          </a:p>
        </p:txBody>
      </p:sp>
    </p:spTree>
    <p:extLst>
      <p:ext uri="{BB962C8B-B14F-4D97-AF65-F5344CB8AC3E}">
        <p14:creationId xmlns:p14="http://schemas.microsoft.com/office/powerpoint/2010/main" val="12552114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68AFF1-0F6B-294F-6203-FD11BABD4A93}"/>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Prayer is Homebase</a:t>
            </a:r>
          </a:p>
        </p:txBody>
      </p:sp>
      <p:sp>
        <p:nvSpPr>
          <p:cNvPr id="6" name="Title 1">
            <a:extLst>
              <a:ext uri="{FF2B5EF4-FFF2-40B4-BE49-F238E27FC236}">
                <a16:creationId xmlns:a16="http://schemas.microsoft.com/office/drawing/2014/main" id="{61A2357E-65BF-FFB8-E952-079A420DC9A3}"/>
              </a:ext>
            </a:extLst>
          </p:cNvPr>
          <p:cNvSpPr txBox="1">
            <a:spLocks/>
          </p:cNvSpPr>
          <p:nvPr/>
        </p:nvSpPr>
        <p:spPr bwMode="auto">
          <a:xfrm>
            <a:off x="0" y="5181600"/>
            <a:ext cx="122120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dirty="0">
                <a:solidFill>
                  <a:schemeClr val="bg1"/>
                </a:solidFill>
              </a:rPr>
              <a:t>Maybe you need a plan</a:t>
            </a:r>
          </a:p>
        </p:txBody>
      </p:sp>
      <p:sp>
        <p:nvSpPr>
          <p:cNvPr id="3" name="Rectangle 2">
            <a:extLst>
              <a:ext uri="{FF2B5EF4-FFF2-40B4-BE49-F238E27FC236}">
                <a16:creationId xmlns:a16="http://schemas.microsoft.com/office/drawing/2014/main" id="{EE376B4D-BCDD-B262-4DA5-248F05370118}"/>
              </a:ext>
            </a:extLst>
          </p:cNvPr>
          <p:cNvSpPr/>
          <p:nvPr/>
        </p:nvSpPr>
        <p:spPr>
          <a:xfrm>
            <a:off x="381000" y="1600200"/>
            <a:ext cx="11353800" cy="33528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Things that do matter:</a:t>
            </a:r>
          </a:p>
          <a:p>
            <a:endParaRPr lang="en-US" sz="2800" b="1" dirty="0"/>
          </a:p>
          <a:p>
            <a:pPr marL="285750" indent="-285750">
              <a:buFontTx/>
              <a:buChar char="-"/>
            </a:pPr>
            <a:r>
              <a:rPr lang="en-US" sz="4400" b="1" dirty="0"/>
              <a:t>That you have a time and place</a:t>
            </a:r>
          </a:p>
          <a:p>
            <a:pPr marL="285750" indent="-285750">
              <a:buFontTx/>
              <a:buChar char="-"/>
            </a:pPr>
            <a:r>
              <a:rPr lang="en-US" sz="4400" b="1" dirty="0"/>
              <a:t>That the structure you choose works for you</a:t>
            </a:r>
          </a:p>
          <a:p>
            <a:pPr marL="285750" indent="-285750">
              <a:buFontTx/>
              <a:buChar char="-"/>
            </a:pPr>
            <a:r>
              <a:rPr lang="en-US" sz="4400" b="1" dirty="0"/>
              <a:t>That it’s regular</a:t>
            </a:r>
          </a:p>
          <a:p>
            <a:pPr marL="285750" indent="-285750" algn="ctr">
              <a:buFontTx/>
              <a:buChar char="-"/>
            </a:pPr>
            <a:endParaRPr lang="en-US" dirty="0"/>
          </a:p>
        </p:txBody>
      </p:sp>
    </p:spTree>
    <p:extLst>
      <p:ext uri="{BB962C8B-B14F-4D97-AF65-F5344CB8AC3E}">
        <p14:creationId xmlns:p14="http://schemas.microsoft.com/office/powerpoint/2010/main" val="131159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5943600" y="5440362"/>
            <a:ext cx="5943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Next week:</a:t>
            </a:r>
          </a:p>
        </p:txBody>
      </p:sp>
    </p:spTree>
    <p:extLst>
      <p:ext uri="{BB962C8B-B14F-4D97-AF65-F5344CB8AC3E}">
        <p14:creationId xmlns:p14="http://schemas.microsoft.com/office/powerpoint/2010/main" val="336695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3:1 </a:t>
            </a:r>
            <a:r>
              <a:rPr lang="en-US" sz="3200" b="1" u="sng" dirty="0">
                <a:solidFill>
                  <a:srgbClr val="002060"/>
                </a:solidFill>
              </a:rPr>
              <a:t>O </a:t>
            </a:r>
            <a:r>
              <a:rPr lang="en-US" sz="3200" b="1" u="sng" cap="small" dirty="0">
                <a:solidFill>
                  <a:srgbClr val="002060"/>
                </a:solidFill>
              </a:rPr>
              <a:t>Lord</a:t>
            </a:r>
            <a:r>
              <a:rPr lang="en-US" sz="3200" b="1" u="sng" dirty="0">
                <a:solidFill>
                  <a:srgbClr val="002060"/>
                </a:solidFill>
              </a:rPr>
              <a:t>, I have so many enemies;</a:t>
            </a:r>
            <a:br>
              <a:rPr lang="en-US" sz="3200" b="1" u="sng" dirty="0">
                <a:solidFill>
                  <a:srgbClr val="002060"/>
                </a:solidFill>
              </a:rPr>
            </a:br>
            <a:r>
              <a:rPr lang="en-US" sz="3200" b="1" u="sng" dirty="0">
                <a:solidFill>
                  <a:srgbClr val="002060"/>
                </a:solidFill>
              </a:rPr>
              <a:t>    so many are against me.</a:t>
            </a:r>
            <a:br>
              <a:rPr lang="en-US" sz="3200" dirty="0">
                <a:solidFill>
                  <a:schemeClr val="tx1"/>
                </a:solidFill>
              </a:rPr>
            </a:br>
            <a:r>
              <a:rPr lang="en-US" sz="3200" b="1" baseline="30000" dirty="0">
                <a:solidFill>
                  <a:schemeClr val="tx1"/>
                </a:solidFill>
              </a:rPr>
              <a:t>2 </a:t>
            </a:r>
            <a:r>
              <a:rPr lang="en-US" sz="3200" dirty="0">
                <a:solidFill>
                  <a:schemeClr val="tx1"/>
                </a:solidFill>
              </a:rPr>
              <a:t>So many are saying,</a:t>
            </a:r>
            <a:br>
              <a:rPr lang="en-US" sz="3200" dirty="0">
                <a:solidFill>
                  <a:schemeClr val="tx1"/>
                </a:solidFill>
              </a:rPr>
            </a:br>
            <a:r>
              <a:rPr lang="en-US" sz="3200" dirty="0">
                <a:solidFill>
                  <a:schemeClr val="tx1"/>
                </a:solidFill>
              </a:rPr>
              <a:t>    “God will never rescue him!” </a:t>
            </a:r>
          </a:p>
        </p:txBody>
      </p:sp>
    </p:spTree>
    <p:extLst>
      <p:ext uri="{BB962C8B-B14F-4D97-AF65-F5344CB8AC3E}">
        <p14:creationId xmlns:p14="http://schemas.microsoft.com/office/powerpoint/2010/main" val="304323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C6B-22D3-6FD9-060D-FEF2A93514EF}"/>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t>Prayer is Homebase</a:t>
            </a:r>
          </a:p>
        </p:txBody>
      </p:sp>
      <p:sp>
        <p:nvSpPr>
          <p:cNvPr id="4" name="Rectangle 3">
            <a:extLst>
              <a:ext uri="{FF2B5EF4-FFF2-40B4-BE49-F238E27FC236}">
                <a16:creationId xmlns:a16="http://schemas.microsoft.com/office/drawing/2014/main" id="{81C18588-C0D8-7650-B562-E88AA83C1B0B}"/>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3:1 </a:t>
            </a:r>
            <a:r>
              <a:rPr lang="en-US" sz="3200" dirty="0">
                <a:solidFill>
                  <a:schemeClr val="tx1"/>
                </a:solidFill>
              </a:rPr>
              <a:t>O </a:t>
            </a:r>
            <a:r>
              <a:rPr lang="en-US" sz="3200" cap="small" dirty="0">
                <a:solidFill>
                  <a:schemeClr val="tx1"/>
                </a:solidFill>
              </a:rPr>
              <a:t>Lord</a:t>
            </a:r>
            <a:r>
              <a:rPr lang="en-US" sz="3200" dirty="0">
                <a:solidFill>
                  <a:schemeClr val="tx1"/>
                </a:solidFill>
              </a:rPr>
              <a:t>, I have so many enemies;</a:t>
            </a:r>
            <a:br>
              <a:rPr lang="en-US" sz="3200" dirty="0">
                <a:solidFill>
                  <a:schemeClr val="tx1"/>
                </a:solidFill>
              </a:rPr>
            </a:br>
            <a:r>
              <a:rPr lang="en-US" sz="3200" dirty="0">
                <a:solidFill>
                  <a:schemeClr val="tx1"/>
                </a:solidFill>
              </a:rPr>
              <a:t>    so many are against me.</a:t>
            </a:r>
            <a:br>
              <a:rPr lang="en-US" sz="3200" dirty="0">
                <a:solidFill>
                  <a:schemeClr val="tx1"/>
                </a:solidFill>
              </a:rPr>
            </a:br>
            <a:r>
              <a:rPr lang="en-US" sz="3200" b="1" baseline="30000" dirty="0">
                <a:solidFill>
                  <a:schemeClr val="tx1"/>
                </a:solidFill>
              </a:rPr>
              <a:t>2 </a:t>
            </a:r>
            <a:r>
              <a:rPr lang="en-US" sz="3200" b="1" u="sng" dirty="0">
                <a:solidFill>
                  <a:srgbClr val="002060"/>
                </a:solidFill>
              </a:rPr>
              <a:t>So many are saying,</a:t>
            </a:r>
            <a:br>
              <a:rPr lang="en-US" sz="3200" b="1" u="sng" dirty="0">
                <a:solidFill>
                  <a:srgbClr val="002060"/>
                </a:solidFill>
              </a:rPr>
            </a:br>
            <a:r>
              <a:rPr lang="en-US" sz="3200" b="1" u="sng" dirty="0">
                <a:solidFill>
                  <a:srgbClr val="002060"/>
                </a:solidFill>
              </a:rPr>
              <a:t>    “God will never rescue him!”</a:t>
            </a:r>
            <a:r>
              <a:rPr lang="en-US" sz="3200" b="1" dirty="0">
                <a:solidFill>
                  <a:srgbClr val="002060"/>
                </a:solidFill>
              </a:rPr>
              <a:t> </a:t>
            </a:r>
          </a:p>
        </p:txBody>
      </p:sp>
      <p:sp>
        <p:nvSpPr>
          <p:cNvPr id="6" name="Speech Bubble: Rectangle 5">
            <a:extLst>
              <a:ext uri="{FF2B5EF4-FFF2-40B4-BE49-F238E27FC236}">
                <a16:creationId xmlns:a16="http://schemas.microsoft.com/office/drawing/2014/main" id="{1502698A-DDA2-1790-2EA4-44DB73CEF8A0}"/>
              </a:ext>
            </a:extLst>
          </p:cNvPr>
          <p:cNvSpPr/>
          <p:nvPr/>
        </p:nvSpPr>
        <p:spPr>
          <a:xfrm>
            <a:off x="5638800" y="5676900"/>
            <a:ext cx="4038600" cy="533400"/>
          </a:xfrm>
          <a:prstGeom prst="wedgeRectCallout">
            <a:avLst>
              <a:gd name="adj1" fmla="val -96918"/>
              <a:gd name="adj2" fmla="val 26619"/>
            </a:avLst>
          </a:prstGeom>
          <a:solidFill>
            <a:schemeClr val="accent6">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i="1" dirty="0">
                <a:solidFill>
                  <a:schemeClr val="tx1"/>
                </a:solidFill>
              </a:rPr>
              <a:t>“saying to my soul…”</a:t>
            </a:r>
            <a:endParaRPr lang="en-US" b="1" i="1" dirty="0"/>
          </a:p>
        </p:txBody>
      </p:sp>
      <p:sp>
        <p:nvSpPr>
          <p:cNvPr id="7" name="Rectangle 6">
            <a:extLst>
              <a:ext uri="{FF2B5EF4-FFF2-40B4-BE49-F238E27FC236}">
                <a16:creationId xmlns:a16="http://schemas.microsoft.com/office/drawing/2014/main" id="{AB9950FE-F8FA-743E-9CC7-F2409EC3E0D3}"/>
              </a:ext>
            </a:extLst>
          </p:cNvPr>
          <p:cNvSpPr/>
          <p:nvPr/>
        </p:nvSpPr>
        <p:spPr>
          <a:xfrm>
            <a:off x="133521" y="1752600"/>
            <a:ext cx="11924958" cy="20574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2 Samuel 15:25 </a:t>
            </a:r>
            <a:r>
              <a:rPr lang="en-US" sz="3200" dirty="0"/>
              <a:t>“Return the ark of God to the city. If I find favor in the sight of the </a:t>
            </a:r>
            <a:r>
              <a:rPr lang="en-US" sz="3200" cap="small" dirty="0"/>
              <a:t>Lord</a:t>
            </a:r>
            <a:r>
              <a:rPr lang="en-US" sz="3200" dirty="0"/>
              <a:t>, then He will bring me back again and show me both it and His habitation. </a:t>
            </a:r>
            <a:r>
              <a:rPr lang="en-US" sz="3200" b="1" baseline="30000" dirty="0"/>
              <a:t>26 </a:t>
            </a:r>
            <a:r>
              <a:rPr lang="en-US" sz="3200" dirty="0"/>
              <a:t>But if He should say thus, ‘I have no delight in you,’ behold, here I am, let Him do to me as seems good to Him.”</a:t>
            </a:r>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94361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21837</TotalTime>
  <Words>3524</Words>
  <Application>Microsoft Office PowerPoint</Application>
  <PresentationFormat>Widescreen</PresentationFormat>
  <Paragraphs>304</Paragraphs>
  <Slides>78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763</cp:revision>
  <dcterms:created xsi:type="dcterms:W3CDTF">2010-12-28T16:51:17Z</dcterms:created>
  <dcterms:modified xsi:type="dcterms:W3CDTF">2024-05-08T22:49:20Z</dcterms:modified>
</cp:coreProperties>
</file>