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2"/>
  </p:notesMasterIdLst>
  <p:handoutMasterIdLst>
    <p:handoutMasterId r:id="rId93"/>
  </p:handoutMasterIdLst>
  <p:sldIdLst>
    <p:sldId id="7081" r:id="rId2"/>
    <p:sldId id="7083" r:id="rId3"/>
    <p:sldId id="7944" r:id="rId4"/>
    <p:sldId id="8035" r:id="rId5"/>
    <p:sldId id="8034" r:id="rId6"/>
    <p:sldId id="7945" r:id="rId7"/>
    <p:sldId id="7946" r:id="rId8"/>
    <p:sldId id="7950" r:id="rId9"/>
    <p:sldId id="7951" r:id="rId10"/>
    <p:sldId id="7952" r:id="rId11"/>
    <p:sldId id="7953" r:id="rId12"/>
    <p:sldId id="7955" r:id="rId13"/>
    <p:sldId id="7954" r:id="rId14"/>
    <p:sldId id="7956" r:id="rId15"/>
    <p:sldId id="7957" r:id="rId16"/>
    <p:sldId id="7959" r:id="rId17"/>
    <p:sldId id="7958" r:id="rId18"/>
    <p:sldId id="7960" r:id="rId19"/>
    <p:sldId id="8036" r:id="rId20"/>
    <p:sldId id="7962" r:id="rId21"/>
    <p:sldId id="7963" r:id="rId22"/>
    <p:sldId id="7964" r:id="rId23"/>
    <p:sldId id="7965" r:id="rId24"/>
    <p:sldId id="7967" r:id="rId25"/>
    <p:sldId id="7966" r:id="rId26"/>
    <p:sldId id="7968" r:id="rId27"/>
    <p:sldId id="7970" r:id="rId28"/>
    <p:sldId id="7969" r:id="rId29"/>
    <p:sldId id="7971" r:id="rId30"/>
    <p:sldId id="7972" r:id="rId31"/>
    <p:sldId id="7973" r:id="rId32"/>
    <p:sldId id="7974" r:id="rId33"/>
    <p:sldId id="7976" r:id="rId34"/>
    <p:sldId id="7977" r:id="rId35"/>
    <p:sldId id="7978" r:id="rId36"/>
    <p:sldId id="7975" r:id="rId37"/>
    <p:sldId id="7979" r:id="rId38"/>
    <p:sldId id="7980" r:id="rId39"/>
    <p:sldId id="7981" r:id="rId40"/>
    <p:sldId id="7982" r:id="rId41"/>
    <p:sldId id="7983" r:id="rId42"/>
    <p:sldId id="7984" r:id="rId43"/>
    <p:sldId id="7985" r:id="rId44"/>
    <p:sldId id="7986" r:id="rId45"/>
    <p:sldId id="7987" r:id="rId46"/>
    <p:sldId id="7988" r:id="rId47"/>
    <p:sldId id="7989" r:id="rId48"/>
    <p:sldId id="7990" r:id="rId49"/>
    <p:sldId id="7991" r:id="rId50"/>
    <p:sldId id="7992" r:id="rId51"/>
    <p:sldId id="7993" r:id="rId52"/>
    <p:sldId id="7994" r:id="rId53"/>
    <p:sldId id="7996" r:id="rId54"/>
    <p:sldId id="7995" r:id="rId55"/>
    <p:sldId id="7997" r:id="rId56"/>
    <p:sldId id="7999" r:id="rId57"/>
    <p:sldId id="8000" r:id="rId58"/>
    <p:sldId id="8001" r:id="rId59"/>
    <p:sldId id="8002" r:id="rId60"/>
    <p:sldId id="8003" r:id="rId61"/>
    <p:sldId id="8004" r:id="rId62"/>
    <p:sldId id="8037" r:id="rId63"/>
    <p:sldId id="8005" r:id="rId64"/>
    <p:sldId id="8006" r:id="rId65"/>
    <p:sldId id="8007" r:id="rId66"/>
    <p:sldId id="8008" r:id="rId67"/>
    <p:sldId id="8009" r:id="rId68"/>
    <p:sldId id="8013" r:id="rId69"/>
    <p:sldId id="8038" r:id="rId70"/>
    <p:sldId id="8014" r:id="rId71"/>
    <p:sldId id="8018" r:id="rId72"/>
    <p:sldId id="8019" r:id="rId73"/>
    <p:sldId id="8020" r:id="rId74"/>
    <p:sldId id="8021" r:id="rId75"/>
    <p:sldId id="8022" r:id="rId76"/>
    <p:sldId id="8023" r:id="rId77"/>
    <p:sldId id="8024" r:id="rId78"/>
    <p:sldId id="8026" r:id="rId79"/>
    <p:sldId id="8025" r:id="rId80"/>
    <p:sldId id="8027" r:id="rId81"/>
    <p:sldId id="8028" r:id="rId82"/>
    <p:sldId id="8029" r:id="rId83"/>
    <p:sldId id="8030" r:id="rId84"/>
    <p:sldId id="3016" r:id="rId85"/>
    <p:sldId id="3017" r:id="rId86"/>
    <p:sldId id="8031" r:id="rId87"/>
    <p:sldId id="8032" r:id="rId88"/>
    <p:sldId id="7943" r:id="rId89"/>
    <p:sldId id="2487" r:id="rId90"/>
    <p:sldId id="7082" r:id="rId9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3B"/>
    <a:srgbClr val="7C4B21"/>
    <a:srgbClr val="3C2710"/>
    <a:srgbClr val="67431B"/>
    <a:srgbClr val="34411B"/>
    <a:srgbClr val="00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FEFBD3-D548-4682-A263-1DD2E863D8B4}" v="1" dt="2025-02-24T19:31:32.9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9812" autoAdjust="0"/>
    <p:restoredTop sz="95423" autoAdjust="0"/>
  </p:normalViewPr>
  <p:slideViewPr>
    <p:cSldViewPr>
      <p:cViewPr varScale="1">
        <p:scale>
          <a:sx n="57" d="100"/>
          <a:sy n="57" d="100"/>
        </p:scale>
        <p:origin x="80" y="444"/>
      </p:cViewPr>
      <p:guideLst>
        <p:guide orient="horz" pos="2160"/>
        <p:guide pos="3840"/>
      </p:guideLst>
    </p:cSldViewPr>
  </p:slideViewPr>
  <p:outlineViewPr>
    <p:cViewPr>
      <p:scale>
        <a:sx n="33" d="100"/>
        <a:sy n="33" d="100"/>
      </p:scale>
      <p:origin x="0" y="2154"/>
    </p:cViewPr>
  </p:outlineViewPr>
  <p:notesTextViewPr>
    <p:cViewPr>
      <p:scale>
        <a:sx n="100" d="100"/>
        <a:sy n="100" d="100"/>
      </p:scale>
      <p:origin x="0" y="0"/>
    </p:cViewPr>
  </p:notesTextViewPr>
  <p:notesViewPr>
    <p:cSldViewPr>
      <p:cViewPr varScale="1">
        <p:scale>
          <a:sx n="83" d="100"/>
          <a:sy n="83" d="100"/>
        </p:scale>
        <p:origin x="-204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 Id="rId98"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Ben Foust</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BB51A9-F30F-4443-8920-E48DA35118AB}" type="datetimeFigureOut">
              <a:rPr lang="en-US" smtClean="0"/>
              <a:pPr/>
              <a:t>3/18/2025</a:t>
            </a:fld>
            <a:endParaRPr lang="en-US" dirty="0"/>
          </a:p>
          <a:p>
            <a:r>
              <a:rPr lang="en-US" dirty="0"/>
              <a:t>Sunday AM – Café </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76E2AC-58CB-4AA7-A907-96BB768BAF2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CF098-C625-45DD-8CB5-5E7BB529C93D}" type="datetimeFigureOut">
              <a:rPr lang="en-US" smtClean="0"/>
              <a:pPr/>
              <a:t>3/18/2025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3E04EB-DE03-482D-8573-6FF6F3F249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B4D88-3A95-A654-15EA-6ACE15F5C9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766813-8EE2-4E49-06B0-1163088B57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EBB131-FEF3-3104-DD7A-17A488D36C3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8470E2-F91F-32C4-9912-8CA2FBDC3E49}"/>
              </a:ext>
            </a:extLst>
          </p:cNvPr>
          <p:cNvSpPr>
            <a:spLocks noGrp="1"/>
          </p:cNvSpPr>
          <p:nvPr>
            <p:ph type="sldNum" sz="quarter" idx="5"/>
          </p:nvPr>
        </p:nvSpPr>
        <p:spPr/>
        <p:txBody>
          <a:bodyPr/>
          <a:lstStyle/>
          <a:p>
            <a:fld id="{10FC77DC-F2A7-4847-88A5-2B3DF623F74B}" type="slidenum">
              <a:rPr lang="en-US" smtClean="0"/>
              <a:t>90</a:t>
            </a:fld>
            <a:endParaRPr lang="en-US" dirty="0"/>
          </a:p>
        </p:txBody>
      </p:sp>
    </p:spTree>
    <p:extLst>
      <p:ext uri="{BB962C8B-B14F-4D97-AF65-F5344CB8AC3E}">
        <p14:creationId xmlns:p14="http://schemas.microsoft.com/office/powerpoint/2010/main" val="24289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6A3E5-9C27-4AF7-B645-157D8B1DD0C5}" type="datetimeFigureOut">
              <a:rPr lang="en-US" smtClean="0"/>
              <a:pPr/>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26A3E5-9C27-4AF7-B645-157D8B1DD0C5}" type="datetimeFigureOut">
              <a:rPr lang="en-US" smtClean="0"/>
              <a:pPr/>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26A3E5-9C27-4AF7-B645-157D8B1DD0C5}" type="datetimeFigureOut">
              <a:rPr lang="en-US" smtClean="0"/>
              <a:pPr/>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26A3E5-9C27-4AF7-B645-157D8B1DD0C5}" type="datetimeFigureOut">
              <a:rPr lang="en-US" smtClean="0"/>
              <a:pPr/>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26A3E5-9C27-4AF7-B645-157D8B1DD0C5}" type="datetimeFigureOut">
              <a:rPr lang="en-US" smtClean="0"/>
              <a:pPr/>
              <a:t>3/18/2025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6A3E5-9C27-4AF7-B645-157D8B1DD0C5}" type="datetimeFigureOut">
              <a:rPr lang="en-US" smtClean="0"/>
              <a:pPr/>
              <a:t>3/18/2025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6A3E5-9C27-4AF7-B645-157D8B1DD0C5}" type="datetimeFigureOut">
              <a:rPr lang="en-US" smtClean="0"/>
              <a:pPr/>
              <a:t>3/18/2025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EB85F-F6E2-4F84-B5B3-5A0F5B9F02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565AD8-9454-C5AA-0854-D7547970AF75}"/>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72CF6104-B989-C59C-50EA-6B7F2F4D27AE}"/>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594D374D-7571-FF96-BD55-2D57BEE69C06}"/>
              </a:ext>
            </a:extLst>
          </p:cNvPr>
          <p:cNvSpPr/>
          <p:nvPr/>
        </p:nvSpPr>
        <p:spPr>
          <a:xfrm>
            <a:off x="381000" y="1447800"/>
            <a:ext cx="5867400" cy="8382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a:t>
            </a:r>
            <a:r>
              <a:rPr lang="en-US" sz="4400" b="1" i="1" dirty="0"/>
              <a:t>Hypocrisy</a:t>
            </a:r>
            <a:r>
              <a:rPr lang="en-US" sz="4400" b="1" dirty="0"/>
              <a:t> </a:t>
            </a:r>
            <a:endParaRPr lang="en-US" sz="4400" b="1" i="1" dirty="0"/>
          </a:p>
        </p:txBody>
      </p:sp>
      <p:sp>
        <p:nvSpPr>
          <p:cNvPr id="5" name="Rounded Rectangular Callout 17">
            <a:extLst>
              <a:ext uri="{FF2B5EF4-FFF2-40B4-BE49-F238E27FC236}">
                <a16:creationId xmlns:a16="http://schemas.microsoft.com/office/drawing/2014/main" id="{A048E9ED-C342-C461-0248-C92CAA40AC2A}"/>
              </a:ext>
            </a:extLst>
          </p:cNvPr>
          <p:cNvSpPr/>
          <p:nvPr/>
        </p:nvSpPr>
        <p:spPr>
          <a:xfrm>
            <a:off x="4267200" y="2387776"/>
            <a:ext cx="7772400" cy="6858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Result: unity, integrity, credibility</a:t>
            </a:r>
            <a:endParaRPr lang="en-US" sz="4000" b="1" i="1" dirty="0"/>
          </a:p>
        </p:txBody>
      </p:sp>
      <p:sp>
        <p:nvSpPr>
          <p:cNvPr id="2" name="TextBox 1">
            <a:extLst>
              <a:ext uri="{FF2B5EF4-FFF2-40B4-BE49-F238E27FC236}">
                <a16:creationId xmlns:a16="http://schemas.microsoft.com/office/drawing/2014/main" id="{AD3F17CA-8248-FB1F-0183-82E0A6F15256}"/>
              </a:ext>
            </a:extLst>
          </p:cNvPr>
          <p:cNvSpPr txBox="1"/>
          <p:nvPr/>
        </p:nvSpPr>
        <p:spPr>
          <a:xfrm>
            <a:off x="-19358" y="5638800"/>
            <a:ext cx="12211357" cy="1320976"/>
          </a:xfrm>
          <a:prstGeom prst="rect">
            <a:avLst/>
          </a:prstGeom>
          <a:solidFill>
            <a:schemeClr val="accent6">
              <a:lumMod val="20000"/>
              <a:lumOff val="80000"/>
            </a:schemeClr>
          </a:solidFill>
          <a:ln>
            <a:solidFill>
              <a:schemeClr val="bg2"/>
            </a:solidFill>
          </a:ln>
        </p:spPr>
        <p:txBody>
          <a:bodyPr wrap="square">
            <a:noAutofit/>
          </a:bodyPr>
          <a:lstStyle/>
          <a:p>
            <a:pPr>
              <a:lnSpc>
                <a:spcPct val="107000"/>
              </a:lnSpc>
              <a:spcAft>
                <a:spcPts val="800"/>
              </a:spcAft>
            </a:pPr>
            <a:r>
              <a:rPr lang="en-US" sz="3200" b="1" baseline="30000" dirty="0"/>
              <a:t>Acts 5:17 </a:t>
            </a:r>
            <a:r>
              <a:rPr lang="en-US" sz="3200" b="1" u="sng" dirty="0">
                <a:solidFill>
                  <a:srgbClr val="002060"/>
                </a:solidFill>
              </a:rPr>
              <a:t>But</a:t>
            </a:r>
            <a:r>
              <a:rPr lang="en-US" sz="3200" dirty="0"/>
              <a:t> the high priest rose up, along with all his associates (that is the sect of the Sadducees), and they were filled with jealousy. </a:t>
            </a:r>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67969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F8276-41AC-1385-9E87-D7FDB8FB9EC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847BFBE-BF62-509C-1AD9-F4C396D992D3}"/>
              </a:ext>
            </a:extLst>
          </p:cNvPr>
          <p:cNvSpPr txBox="1"/>
          <p:nvPr/>
        </p:nvSpPr>
        <p:spPr>
          <a:xfrm>
            <a:off x="-19358" y="5638800"/>
            <a:ext cx="12211358" cy="1320976"/>
          </a:xfrm>
          <a:prstGeom prst="rect">
            <a:avLst/>
          </a:prstGeom>
          <a:solidFill>
            <a:schemeClr val="accent6">
              <a:lumMod val="20000"/>
              <a:lumOff val="80000"/>
            </a:schemeClr>
          </a:solidFill>
          <a:ln>
            <a:solidFill>
              <a:schemeClr val="bg2"/>
            </a:solidFill>
          </a:ln>
        </p:spPr>
        <p:txBody>
          <a:bodyPr wrap="square">
            <a:noAutofit/>
          </a:bodyPr>
          <a:lstStyle/>
          <a:p>
            <a:pPr>
              <a:lnSpc>
                <a:spcPct val="107000"/>
              </a:lnSpc>
              <a:spcAft>
                <a:spcPts val="800"/>
              </a:spcAft>
            </a:pPr>
            <a:r>
              <a:rPr lang="en-US" sz="3200" b="1" baseline="30000" dirty="0"/>
              <a:t>Acts 5:17 </a:t>
            </a:r>
            <a:r>
              <a:rPr lang="en-US" sz="3200" dirty="0"/>
              <a:t>But the high priest rose up, along with all his associates (that is the sect of the Sadducees), and they were </a:t>
            </a:r>
            <a:r>
              <a:rPr lang="en-US" sz="3200" b="1" u="sng" dirty="0">
                <a:solidFill>
                  <a:srgbClr val="002060"/>
                </a:solidFill>
              </a:rPr>
              <a:t>filled with jealousy</a:t>
            </a:r>
            <a:r>
              <a:rPr lang="en-US" sz="3200" dirty="0"/>
              <a:t>. </a:t>
            </a:r>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18623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CEC22-01A6-E5ED-9596-8D0A4F44D88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96B64BE-8149-B3A7-E62D-FBC106902F36}"/>
              </a:ext>
            </a:extLst>
          </p:cNvPr>
          <p:cNvSpPr txBox="1"/>
          <p:nvPr/>
        </p:nvSpPr>
        <p:spPr>
          <a:xfrm>
            <a:off x="-19358" y="5943600"/>
            <a:ext cx="12192259" cy="1016176"/>
          </a:xfrm>
          <a:prstGeom prst="rect">
            <a:avLst/>
          </a:prstGeom>
          <a:solidFill>
            <a:schemeClr val="accent6">
              <a:lumMod val="20000"/>
              <a:lumOff val="80000"/>
            </a:schemeClr>
          </a:solidFill>
          <a:ln>
            <a:solidFill>
              <a:schemeClr val="bg2"/>
            </a:solidFill>
          </a:ln>
        </p:spPr>
        <p:txBody>
          <a:bodyPr wrap="square">
            <a:noAutofit/>
          </a:bodyPr>
          <a:lstStyle/>
          <a:p>
            <a:pPr>
              <a:lnSpc>
                <a:spcPct val="107000"/>
              </a:lnSpc>
              <a:spcAft>
                <a:spcPts val="800"/>
              </a:spcAft>
            </a:pPr>
            <a:r>
              <a:rPr lang="en-US" sz="3200" b="1" baseline="30000" dirty="0"/>
              <a:t>Acts 5:18 </a:t>
            </a:r>
            <a:r>
              <a:rPr lang="en-US" sz="3200" dirty="0"/>
              <a:t>They laid hands on the apostles and put them in a public jail. </a:t>
            </a:r>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32866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E74F8-ADFB-21EC-58D5-A985E68769D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B2D9BB8-2BDA-5A31-CA05-A60A3527E84B}"/>
              </a:ext>
            </a:extLst>
          </p:cNvPr>
          <p:cNvSpPr txBox="1"/>
          <p:nvPr/>
        </p:nvSpPr>
        <p:spPr>
          <a:xfrm>
            <a:off x="-19358" y="5943600"/>
            <a:ext cx="12211357" cy="1016176"/>
          </a:xfrm>
          <a:prstGeom prst="rect">
            <a:avLst/>
          </a:prstGeom>
          <a:solidFill>
            <a:schemeClr val="accent6">
              <a:lumMod val="20000"/>
              <a:lumOff val="80000"/>
            </a:schemeClr>
          </a:solidFill>
          <a:ln>
            <a:solidFill>
              <a:schemeClr val="bg2"/>
            </a:solidFill>
          </a:ln>
        </p:spPr>
        <p:txBody>
          <a:bodyPr wrap="square">
            <a:noAutofit/>
          </a:bodyPr>
          <a:lstStyle/>
          <a:p>
            <a:pPr>
              <a:lnSpc>
                <a:spcPct val="107000"/>
              </a:lnSpc>
              <a:spcAft>
                <a:spcPts val="800"/>
              </a:spcAft>
            </a:pPr>
            <a:r>
              <a:rPr lang="en-US" sz="3200" b="1" baseline="30000" dirty="0"/>
              <a:t>Acts 5:18 </a:t>
            </a:r>
            <a:r>
              <a:rPr lang="en-US" sz="3200" b="1" u="sng" dirty="0">
                <a:solidFill>
                  <a:srgbClr val="002060"/>
                </a:solidFill>
              </a:rPr>
              <a:t>They laid hands</a:t>
            </a:r>
            <a:r>
              <a:rPr lang="en-US" sz="3200" dirty="0"/>
              <a:t> on the apostles and put them in a public jail. </a:t>
            </a:r>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25621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039F1-7570-3997-CCB0-C43321E8733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FC6E60F-FC29-0E3C-13F7-C2BC0D97677D}"/>
              </a:ext>
            </a:extLst>
          </p:cNvPr>
          <p:cNvSpPr txBox="1"/>
          <p:nvPr/>
        </p:nvSpPr>
        <p:spPr>
          <a:xfrm>
            <a:off x="-19358" y="5943600"/>
            <a:ext cx="12211357" cy="1016176"/>
          </a:xfrm>
          <a:prstGeom prst="rect">
            <a:avLst/>
          </a:prstGeom>
          <a:solidFill>
            <a:schemeClr val="accent6">
              <a:lumMod val="20000"/>
              <a:lumOff val="80000"/>
            </a:schemeClr>
          </a:solidFill>
          <a:ln>
            <a:solidFill>
              <a:schemeClr val="bg2"/>
            </a:solidFill>
          </a:ln>
        </p:spPr>
        <p:txBody>
          <a:bodyPr wrap="square">
            <a:noAutofit/>
          </a:bodyPr>
          <a:lstStyle/>
          <a:p>
            <a:pPr>
              <a:lnSpc>
                <a:spcPct val="107000"/>
              </a:lnSpc>
              <a:spcAft>
                <a:spcPts val="800"/>
              </a:spcAft>
            </a:pPr>
            <a:r>
              <a:rPr lang="en-US" sz="3200" b="1" baseline="30000" dirty="0"/>
              <a:t>Acts 5:18 </a:t>
            </a:r>
            <a:r>
              <a:rPr lang="en-US" sz="3200" dirty="0"/>
              <a:t>They laid hands on </a:t>
            </a:r>
            <a:r>
              <a:rPr lang="en-US" sz="3200" b="1" u="sng" dirty="0">
                <a:solidFill>
                  <a:srgbClr val="002060"/>
                </a:solidFill>
              </a:rPr>
              <a:t>the apostles and put them in a public jail</a:t>
            </a:r>
            <a:r>
              <a:rPr lang="en-US" sz="3200" dirty="0"/>
              <a:t>. </a:t>
            </a:r>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251C2B06-AD87-2EB6-3577-F3E0B08B0465}"/>
              </a:ext>
            </a:extLst>
          </p:cNvPr>
          <p:cNvSpPr txBox="1">
            <a:spLocks/>
          </p:cNvSpPr>
          <p:nvPr/>
        </p:nvSpPr>
        <p:spPr bwMode="auto">
          <a:xfrm>
            <a:off x="304800" y="152400"/>
            <a:ext cx="2667000"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Crisis</a:t>
            </a:r>
            <a:endParaRPr lang="en-US" sz="8800" b="1" dirty="0">
              <a:solidFill>
                <a:schemeClr val="bg1"/>
              </a:solidFill>
              <a:latin typeface="+mj-lt"/>
              <a:ea typeface="+mj-ea"/>
              <a:cs typeface="+mj-cs"/>
            </a:endParaRPr>
          </a:p>
        </p:txBody>
      </p:sp>
    </p:spTree>
    <p:extLst>
      <p:ext uri="{BB962C8B-B14F-4D97-AF65-F5344CB8AC3E}">
        <p14:creationId xmlns:p14="http://schemas.microsoft.com/office/powerpoint/2010/main" val="256237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60135-3EAA-37FB-467D-AC8BF95D6CE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E4EF221-A68F-D6D1-1D1D-A1337E3D9A48}"/>
              </a:ext>
            </a:extLst>
          </p:cNvPr>
          <p:cNvSpPr txBox="1"/>
          <p:nvPr/>
        </p:nvSpPr>
        <p:spPr>
          <a:xfrm>
            <a:off x="-19358" y="5334000"/>
            <a:ext cx="12211357" cy="162577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5:19 </a:t>
            </a:r>
            <a:r>
              <a:rPr lang="en-US" sz="3200" b="1" u="sng" dirty="0">
                <a:solidFill>
                  <a:srgbClr val="002060"/>
                </a:solidFill>
              </a:rPr>
              <a:t>But</a:t>
            </a:r>
            <a:r>
              <a:rPr lang="en-US" sz="3200" b="1" dirty="0">
                <a:solidFill>
                  <a:srgbClr val="002060"/>
                </a:solidFill>
              </a:rPr>
              <a:t> </a:t>
            </a:r>
            <a:r>
              <a:rPr lang="en-US" sz="3200" dirty="0"/>
              <a:t>during the night an angel of the Lord opened the gates of the prison, and taking them out he said, </a:t>
            </a:r>
            <a:r>
              <a:rPr lang="en-US" sz="3200" b="1" baseline="30000" dirty="0"/>
              <a:t>20 </a:t>
            </a:r>
            <a:r>
              <a:rPr lang="en-US" sz="3200" dirty="0"/>
              <a:t>“Go…</a:t>
            </a:r>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itle 1">
            <a:extLst>
              <a:ext uri="{FF2B5EF4-FFF2-40B4-BE49-F238E27FC236}">
                <a16:creationId xmlns:a16="http://schemas.microsoft.com/office/drawing/2014/main" id="{7E72B6FC-F4F9-6FB0-4806-1C85C6CEC38B}"/>
              </a:ext>
            </a:extLst>
          </p:cNvPr>
          <p:cNvSpPr txBox="1">
            <a:spLocks/>
          </p:cNvSpPr>
          <p:nvPr/>
        </p:nvSpPr>
        <p:spPr bwMode="auto">
          <a:xfrm>
            <a:off x="304800" y="152400"/>
            <a:ext cx="2667000"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Crisis</a:t>
            </a:r>
            <a:endParaRPr lang="en-US" sz="8800" b="1" dirty="0">
              <a:solidFill>
                <a:schemeClr val="bg1"/>
              </a:solidFill>
              <a:latin typeface="+mj-lt"/>
              <a:ea typeface="+mj-ea"/>
              <a:cs typeface="+mj-cs"/>
            </a:endParaRPr>
          </a:p>
        </p:txBody>
      </p:sp>
      <p:sp>
        <p:nvSpPr>
          <p:cNvPr id="4" name="Title 1">
            <a:extLst>
              <a:ext uri="{FF2B5EF4-FFF2-40B4-BE49-F238E27FC236}">
                <a16:creationId xmlns:a16="http://schemas.microsoft.com/office/drawing/2014/main" id="{8CD6A389-2BDF-3D73-EEB6-2A60B06EB0DE}"/>
              </a:ext>
            </a:extLst>
          </p:cNvPr>
          <p:cNvSpPr txBox="1">
            <a:spLocks/>
          </p:cNvSpPr>
          <p:nvPr/>
        </p:nvSpPr>
        <p:spPr bwMode="auto">
          <a:xfrm>
            <a:off x="3733800" y="152400"/>
            <a:ext cx="4190611"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Provision</a:t>
            </a:r>
            <a:endParaRPr lang="en-US" sz="8800" b="1" dirty="0">
              <a:solidFill>
                <a:schemeClr val="bg1"/>
              </a:solidFill>
              <a:latin typeface="+mj-lt"/>
              <a:ea typeface="+mj-ea"/>
              <a:cs typeface="+mj-cs"/>
            </a:endParaRPr>
          </a:p>
        </p:txBody>
      </p:sp>
      <p:sp>
        <p:nvSpPr>
          <p:cNvPr id="6" name="Arrow: Right 5">
            <a:extLst>
              <a:ext uri="{FF2B5EF4-FFF2-40B4-BE49-F238E27FC236}">
                <a16:creationId xmlns:a16="http://schemas.microsoft.com/office/drawing/2014/main" id="{A8D0BE64-607F-A783-885E-888E443C8262}"/>
              </a:ext>
            </a:extLst>
          </p:cNvPr>
          <p:cNvSpPr/>
          <p:nvPr/>
        </p:nvSpPr>
        <p:spPr>
          <a:xfrm>
            <a:off x="2888586" y="334527"/>
            <a:ext cx="1066800" cy="609600"/>
          </a:xfrm>
          <a:prstGeom prst="rightArrow">
            <a:avLst/>
          </a:prstGeom>
          <a:solidFill>
            <a:schemeClr val="tx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771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66ACA-7097-5AA8-633A-9E7C4250FB4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970C816-A093-64C9-7374-824B007D8278}"/>
              </a:ext>
            </a:extLst>
          </p:cNvPr>
          <p:cNvSpPr txBox="1"/>
          <p:nvPr/>
        </p:nvSpPr>
        <p:spPr>
          <a:xfrm>
            <a:off x="-19358" y="5334000"/>
            <a:ext cx="12211357" cy="162577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5:19 </a:t>
            </a:r>
            <a:r>
              <a:rPr lang="en-US" sz="3200" b="1" u="sng" dirty="0">
                <a:solidFill>
                  <a:srgbClr val="002060"/>
                </a:solidFill>
              </a:rPr>
              <a:t>But</a:t>
            </a:r>
            <a:r>
              <a:rPr lang="en-US" sz="3200" b="1" dirty="0">
                <a:solidFill>
                  <a:srgbClr val="002060"/>
                </a:solidFill>
              </a:rPr>
              <a:t> </a:t>
            </a:r>
            <a:r>
              <a:rPr lang="en-US" sz="3200" dirty="0"/>
              <a:t>during the night an angel of the Lord opened the gates of the prison, and taking them out he said, </a:t>
            </a:r>
            <a:r>
              <a:rPr lang="en-US" sz="3200" b="1" baseline="30000" dirty="0"/>
              <a:t>20 </a:t>
            </a:r>
            <a:r>
              <a:rPr lang="en-US" sz="3200" dirty="0"/>
              <a:t>“Go, stand and speak to the people in the temple the whole message of this Life.” </a:t>
            </a:r>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038843F-E49F-1495-A4C3-73B334161FF9}"/>
              </a:ext>
            </a:extLst>
          </p:cNvPr>
          <p:cNvSpPr txBox="1">
            <a:spLocks/>
          </p:cNvSpPr>
          <p:nvPr/>
        </p:nvSpPr>
        <p:spPr bwMode="auto">
          <a:xfrm>
            <a:off x="304800" y="152400"/>
            <a:ext cx="2667000"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Crisis</a:t>
            </a:r>
            <a:endParaRPr lang="en-US" sz="8800" b="1" dirty="0">
              <a:solidFill>
                <a:schemeClr val="bg1"/>
              </a:solidFill>
              <a:latin typeface="+mj-lt"/>
              <a:ea typeface="+mj-ea"/>
              <a:cs typeface="+mj-cs"/>
            </a:endParaRPr>
          </a:p>
        </p:txBody>
      </p:sp>
      <p:sp>
        <p:nvSpPr>
          <p:cNvPr id="5" name="Title 1">
            <a:extLst>
              <a:ext uri="{FF2B5EF4-FFF2-40B4-BE49-F238E27FC236}">
                <a16:creationId xmlns:a16="http://schemas.microsoft.com/office/drawing/2014/main" id="{132D5840-75C6-1E14-081A-A1423C27468E}"/>
              </a:ext>
            </a:extLst>
          </p:cNvPr>
          <p:cNvSpPr txBox="1">
            <a:spLocks/>
          </p:cNvSpPr>
          <p:nvPr/>
        </p:nvSpPr>
        <p:spPr bwMode="auto">
          <a:xfrm>
            <a:off x="3733800" y="152400"/>
            <a:ext cx="4190611"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Provision</a:t>
            </a:r>
            <a:endParaRPr lang="en-US" sz="8800" b="1" dirty="0">
              <a:solidFill>
                <a:schemeClr val="bg1"/>
              </a:solidFill>
              <a:latin typeface="+mj-lt"/>
              <a:ea typeface="+mj-ea"/>
              <a:cs typeface="+mj-cs"/>
            </a:endParaRPr>
          </a:p>
        </p:txBody>
      </p:sp>
      <p:sp>
        <p:nvSpPr>
          <p:cNvPr id="6" name="Arrow: Right 5">
            <a:extLst>
              <a:ext uri="{FF2B5EF4-FFF2-40B4-BE49-F238E27FC236}">
                <a16:creationId xmlns:a16="http://schemas.microsoft.com/office/drawing/2014/main" id="{80F20629-B4F2-29CA-0ADE-710A9147667E}"/>
              </a:ext>
            </a:extLst>
          </p:cNvPr>
          <p:cNvSpPr/>
          <p:nvPr/>
        </p:nvSpPr>
        <p:spPr>
          <a:xfrm>
            <a:off x="2888586" y="334527"/>
            <a:ext cx="1066800" cy="609600"/>
          </a:xfrm>
          <a:prstGeom prst="rightArrow">
            <a:avLst/>
          </a:prstGeom>
          <a:solidFill>
            <a:schemeClr val="tx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5753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B9EA6-0F41-AD92-F3DC-A6524D0E419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ACC2998-C35F-BE31-2CA7-DE6F5E7DAF8C}"/>
              </a:ext>
            </a:extLst>
          </p:cNvPr>
          <p:cNvSpPr txBox="1"/>
          <p:nvPr/>
        </p:nvSpPr>
        <p:spPr>
          <a:xfrm>
            <a:off x="-19358" y="5334000"/>
            <a:ext cx="12211357" cy="162577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5:19 </a:t>
            </a:r>
            <a:r>
              <a:rPr lang="en-US" sz="3200" dirty="0"/>
              <a:t>But</a:t>
            </a:r>
            <a:r>
              <a:rPr lang="en-US" sz="3200" b="1" dirty="0">
                <a:solidFill>
                  <a:srgbClr val="002060"/>
                </a:solidFill>
              </a:rPr>
              <a:t> </a:t>
            </a:r>
            <a:r>
              <a:rPr lang="en-US" sz="3200" dirty="0"/>
              <a:t>during the night an angel of the Lord opened the gates of the prison, and taking them out he said, </a:t>
            </a:r>
            <a:r>
              <a:rPr lang="en-US" sz="3200" b="1" baseline="30000" dirty="0"/>
              <a:t>20 </a:t>
            </a:r>
            <a:r>
              <a:rPr lang="en-US" sz="3200" dirty="0"/>
              <a:t>“Go, </a:t>
            </a:r>
            <a:r>
              <a:rPr lang="en-US" sz="3200" b="1" u="sng" dirty="0">
                <a:solidFill>
                  <a:srgbClr val="002060"/>
                </a:solidFill>
              </a:rPr>
              <a:t>stand</a:t>
            </a:r>
            <a:r>
              <a:rPr lang="en-US" sz="3200" dirty="0"/>
              <a:t> and </a:t>
            </a:r>
            <a:r>
              <a:rPr lang="en-US" sz="3200" b="1" u="sng" dirty="0">
                <a:solidFill>
                  <a:srgbClr val="002060"/>
                </a:solidFill>
              </a:rPr>
              <a:t>speak</a:t>
            </a:r>
            <a:r>
              <a:rPr lang="en-US" sz="3200" dirty="0"/>
              <a:t> to the people </a:t>
            </a:r>
            <a:r>
              <a:rPr lang="en-US" sz="3200" b="1" u="sng" dirty="0">
                <a:solidFill>
                  <a:srgbClr val="002060"/>
                </a:solidFill>
              </a:rPr>
              <a:t>in the temple</a:t>
            </a:r>
            <a:r>
              <a:rPr lang="en-US" sz="3200" dirty="0"/>
              <a:t> the </a:t>
            </a:r>
            <a:r>
              <a:rPr lang="en-US" sz="3200" b="1" u="sng" dirty="0">
                <a:solidFill>
                  <a:srgbClr val="002060"/>
                </a:solidFill>
              </a:rPr>
              <a:t>whole message of this Life</a:t>
            </a:r>
            <a:r>
              <a:rPr lang="en-US" sz="3200" dirty="0"/>
              <a:t>.” </a:t>
            </a:r>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BE49A470-8B48-E8E1-3010-1877EE3FDDD2}"/>
              </a:ext>
            </a:extLst>
          </p:cNvPr>
          <p:cNvSpPr txBox="1">
            <a:spLocks/>
          </p:cNvSpPr>
          <p:nvPr/>
        </p:nvSpPr>
        <p:spPr bwMode="auto">
          <a:xfrm>
            <a:off x="304800" y="152400"/>
            <a:ext cx="2667000"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Crisis</a:t>
            </a:r>
            <a:endParaRPr lang="en-US" sz="8800" b="1" dirty="0">
              <a:solidFill>
                <a:schemeClr val="bg1"/>
              </a:solidFill>
              <a:latin typeface="+mj-lt"/>
              <a:ea typeface="+mj-ea"/>
              <a:cs typeface="+mj-cs"/>
            </a:endParaRPr>
          </a:p>
        </p:txBody>
      </p:sp>
      <p:sp>
        <p:nvSpPr>
          <p:cNvPr id="6" name="Title 1">
            <a:extLst>
              <a:ext uri="{FF2B5EF4-FFF2-40B4-BE49-F238E27FC236}">
                <a16:creationId xmlns:a16="http://schemas.microsoft.com/office/drawing/2014/main" id="{49C154C4-FF4C-8E9B-B14F-CCBBBE18E386}"/>
              </a:ext>
            </a:extLst>
          </p:cNvPr>
          <p:cNvSpPr txBox="1">
            <a:spLocks/>
          </p:cNvSpPr>
          <p:nvPr/>
        </p:nvSpPr>
        <p:spPr bwMode="auto">
          <a:xfrm>
            <a:off x="3733800" y="152400"/>
            <a:ext cx="4190611"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Provision</a:t>
            </a:r>
            <a:endParaRPr lang="en-US" sz="8800" b="1" dirty="0">
              <a:solidFill>
                <a:schemeClr val="bg1"/>
              </a:solidFill>
              <a:latin typeface="+mj-lt"/>
              <a:ea typeface="+mj-ea"/>
              <a:cs typeface="+mj-cs"/>
            </a:endParaRPr>
          </a:p>
        </p:txBody>
      </p:sp>
      <p:sp>
        <p:nvSpPr>
          <p:cNvPr id="7" name="Arrow: Right 6">
            <a:extLst>
              <a:ext uri="{FF2B5EF4-FFF2-40B4-BE49-F238E27FC236}">
                <a16:creationId xmlns:a16="http://schemas.microsoft.com/office/drawing/2014/main" id="{13136EE3-CB33-5661-6CA8-2ABFE0D50334}"/>
              </a:ext>
            </a:extLst>
          </p:cNvPr>
          <p:cNvSpPr/>
          <p:nvPr/>
        </p:nvSpPr>
        <p:spPr>
          <a:xfrm>
            <a:off x="2888586" y="334527"/>
            <a:ext cx="1066800" cy="609600"/>
          </a:xfrm>
          <a:prstGeom prst="rightArrow">
            <a:avLst/>
          </a:prstGeom>
          <a:solidFill>
            <a:schemeClr val="tx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608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17B86E-6133-98D2-EAE7-7265E23C988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9D39F79-778C-1983-95A2-7A4BE9508AB3}"/>
              </a:ext>
            </a:extLst>
          </p:cNvPr>
          <p:cNvSpPr txBox="1"/>
          <p:nvPr/>
        </p:nvSpPr>
        <p:spPr>
          <a:xfrm>
            <a:off x="1772" y="5232224"/>
            <a:ext cx="5863856" cy="162577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5:21 </a:t>
            </a:r>
            <a:r>
              <a:rPr lang="en-US" sz="3200" dirty="0"/>
              <a:t>Upon hearing this, they entered into the temple about daybreak and began to teach.</a:t>
            </a:r>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D77FE4EE-A0CF-9537-F7F9-C5E16F2C4992}"/>
              </a:ext>
            </a:extLst>
          </p:cNvPr>
          <p:cNvSpPr txBox="1">
            <a:spLocks/>
          </p:cNvSpPr>
          <p:nvPr/>
        </p:nvSpPr>
        <p:spPr bwMode="auto">
          <a:xfrm>
            <a:off x="304800" y="152400"/>
            <a:ext cx="2667000"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Crisis</a:t>
            </a:r>
            <a:endParaRPr lang="en-US" sz="8800" b="1" dirty="0">
              <a:solidFill>
                <a:schemeClr val="bg1"/>
              </a:solidFill>
              <a:latin typeface="+mj-lt"/>
              <a:ea typeface="+mj-ea"/>
              <a:cs typeface="+mj-cs"/>
            </a:endParaRPr>
          </a:p>
        </p:txBody>
      </p:sp>
      <p:sp>
        <p:nvSpPr>
          <p:cNvPr id="6" name="Title 1">
            <a:extLst>
              <a:ext uri="{FF2B5EF4-FFF2-40B4-BE49-F238E27FC236}">
                <a16:creationId xmlns:a16="http://schemas.microsoft.com/office/drawing/2014/main" id="{C3F640F2-E67B-313D-AB7D-2D39EF264324}"/>
              </a:ext>
            </a:extLst>
          </p:cNvPr>
          <p:cNvSpPr txBox="1">
            <a:spLocks/>
          </p:cNvSpPr>
          <p:nvPr/>
        </p:nvSpPr>
        <p:spPr bwMode="auto">
          <a:xfrm>
            <a:off x="3733800" y="152400"/>
            <a:ext cx="4190611"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Provision</a:t>
            </a:r>
            <a:endParaRPr lang="en-US" sz="8800" b="1" dirty="0">
              <a:solidFill>
                <a:schemeClr val="bg1"/>
              </a:solidFill>
              <a:latin typeface="+mj-lt"/>
              <a:ea typeface="+mj-ea"/>
              <a:cs typeface="+mj-cs"/>
            </a:endParaRPr>
          </a:p>
        </p:txBody>
      </p:sp>
      <p:sp>
        <p:nvSpPr>
          <p:cNvPr id="7" name="Arrow: Right 6">
            <a:extLst>
              <a:ext uri="{FF2B5EF4-FFF2-40B4-BE49-F238E27FC236}">
                <a16:creationId xmlns:a16="http://schemas.microsoft.com/office/drawing/2014/main" id="{75EC8D7E-6BBD-08F8-4CB9-93E091386E20}"/>
              </a:ext>
            </a:extLst>
          </p:cNvPr>
          <p:cNvSpPr/>
          <p:nvPr/>
        </p:nvSpPr>
        <p:spPr>
          <a:xfrm>
            <a:off x="2888586" y="334527"/>
            <a:ext cx="1066800" cy="609600"/>
          </a:xfrm>
          <a:prstGeom prst="rightArrow">
            <a:avLst/>
          </a:prstGeom>
          <a:solidFill>
            <a:schemeClr val="tx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AB7727DC-2438-1B71-9ED5-C75C2467663D}"/>
              </a:ext>
            </a:extLst>
          </p:cNvPr>
          <p:cNvSpPr txBox="1">
            <a:spLocks/>
          </p:cNvSpPr>
          <p:nvPr/>
        </p:nvSpPr>
        <p:spPr bwMode="auto">
          <a:xfrm>
            <a:off x="8610600" y="152400"/>
            <a:ext cx="3428611"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Growth</a:t>
            </a:r>
            <a:endParaRPr lang="en-US" sz="8800" b="1" dirty="0">
              <a:solidFill>
                <a:schemeClr val="bg1"/>
              </a:solidFill>
              <a:latin typeface="+mj-lt"/>
              <a:ea typeface="+mj-ea"/>
              <a:cs typeface="+mj-cs"/>
            </a:endParaRPr>
          </a:p>
        </p:txBody>
      </p:sp>
      <p:sp>
        <p:nvSpPr>
          <p:cNvPr id="4" name="Arrow: Right 3">
            <a:extLst>
              <a:ext uri="{FF2B5EF4-FFF2-40B4-BE49-F238E27FC236}">
                <a16:creationId xmlns:a16="http://schemas.microsoft.com/office/drawing/2014/main" id="{FAABB19B-1D02-DB88-B86B-69C3BCE5D192}"/>
              </a:ext>
            </a:extLst>
          </p:cNvPr>
          <p:cNvSpPr/>
          <p:nvPr/>
        </p:nvSpPr>
        <p:spPr>
          <a:xfrm>
            <a:off x="7772400" y="355688"/>
            <a:ext cx="1066800" cy="609600"/>
          </a:xfrm>
          <a:prstGeom prst="rightArrow">
            <a:avLst/>
          </a:prstGeom>
          <a:solidFill>
            <a:schemeClr val="tx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ular Callout 17">
            <a:extLst>
              <a:ext uri="{FF2B5EF4-FFF2-40B4-BE49-F238E27FC236}">
                <a16:creationId xmlns:a16="http://schemas.microsoft.com/office/drawing/2014/main" id="{CD30A4DE-DCCB-7AAC-2012-F5DAB1D45B91}"/>
              </a:ext>
            </a:extLst>
          </p:cNvPr>
          <p:cNvSpPr/>
          <p:nvPr/>
        </p:nvSpPr>
        <p:spPr>
          <a:xfrm>
            <a:off x="304800" y="1852445"/>
            <a:ext cx="5162993" cy="1569831"/>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You’re only making it stronger!</a:t>
            </a:r>
          </a:p>
        </p:txBody>
      </p:sp>
    </p:spTree>
    <p:extLst>
      <p:ext uri="{BB962C8B-B14F-4D97-AF65-F5344CB8AC3E}">
        <p14:creationId xmlns:p14="http://schemas.microsoft.com/office/powerpoint/2010/main" val="218793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B4E7C0-AC95-049F-BDDE-9C4BE4711A9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9F8EA58-9FFD-4D04-F540-DC6A017BB2ED}"/>
              </a:ext>
            </a:extLst>
          </p:cNvPr>
          <p:cNvSpPr txBox="1"/>
          <p:nvPr/>
        </p:nvSpPr>
        <p:spPr>
          <a:xfrm>
            <a:off x="1772" y="0"/>
            <a:ext cx="5865628" cy="6858000"/>
          </a:xfrm>
          <a:prstGeom prst="rect">
            <a:avLst/>
          </a:prstGeom>
          <a:solidFill>
            <a:schemeClr val="accent6">
              <a:lumMod val="20000"/>
              <a:lumOff val="80000"/>
            </a:schemeClr>
          </a:solidFill>
          <a:ln>
            <a:solidFill>
              <a:schemeClr val="bg2"/>
            </a:solidFill>
          </a:ln>
        </p:spPr>
        <p:txBody>
          <a:bodyPr wrap="square">
            <a:noAutofit/>
          </a:bodyPr>
          <a:lstStyle/>
          <a:p>
            <a:endParaRPr lang="en-US" sz="1200" b="1" baseline="30000" dirty="0"/>
          </a:p>
          <a:p>
            <a:r>
              <a:rPr lang="en-US" sz="3100" b="1" baseline="30000" dirty="0"/>
              <a:t>Acts 5:21 </a:t>
            </a:r>
            <a:r>
              <a:rPr lang="en-US" sz="3100" b="1" u="sng" dirty="0">
                <a:solidFill>
                  <a:srgbClr val="002060"/>
                </a:solidFill>
              </a:rPr>
              <a:t>Now</a:t>
            </a:r>
            <a:r>
              <a:rPr lang="en-US" sz="3100" dirty="0"/>
              <a:t> when the high priest and his associates came, they called the Council together, even all the Senate of the sons of Israel, and sent orders to the prison house for them to be brought.  </a:t>
            </a:r>
            <a:endParaRPr lang="en-US" sz="3200" dirty="0"/>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57707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219200" y="5672435"/>
            <a:ext cx="107442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5 </a:t>
            </a:r>
            <a:r>
              <a:rPr lang="en-US" sz="4800" b="1" i="1" dirty="0"/>
              <a:t>Following Jesus Against the Grain </a:t>
            </a:r>
            <a:endParaRPr lang="en-US" sz="4400" b="1" i="1" dirty="0"/>
          </a:p>
        </p:txBody>
      </p:sp>
      <p:sp>
        <p:nvSpPr>
          <p:cNvPr id="8" name="TextBox 7"/>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solidFill>
                  <a:schemeClr val="bg1"/>
                </a:solidFill>
                <a:cs typeface="Andalus" pitchFamily="18" charset="-78"/>
              </a:rPr>
              <a:t>The Book of Acts</a:t>
            </a:r>
            <a:endParaRPr lang="en-US" sz="8000" b="1" dirty="0">
              <a:solidFill>
                <a:schemeClr val="bg1"/>
              </a:solidFill>
            </a:endParaRPr>
          </a:p>
        </p:txBody>
      </p:sp>
      <p:sp>
        <p:nvSpPr>
          <p:cNvPr id="2" name="Rounded Rectangular Callout 17">
            <a:extLst>
              <a:ext uri="{FF2B5EF4-FFF2-40B4-BE49-F238E27FC236}">
                <a16:creationId xmlns:a16="http://schemas.microsoft.com/office/drawing/2014/main" id="{C98F032A-62DE-76CA-39F6-478D43890858}"/>
              </a:ext>
            </a:extLst>
          </p:cNvPr>
          <p:cNvSpPr/>
          <p:nvPr/>
        </p:nvSpPr>
        <p:spPr>
          <a:xfrm>
            <a:off x="371582" y="1447800"/>
            <a:ext cx="5715000" cy="762000"/>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 series of challenges…</a:t>
            </a:r>
            <a:endParaRPr lang="en-US" sz="40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FA921-1E92-50F7-1F50-684B6A09A6D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985E3DE-6B6E-046C-E194-B62318942E6B}"/>
              </a:ext>
            </a:extLst>
          </p:cNvPr>
          <p:cNvSpPr txBox="1"/>
          <p:nvPr/>
        </p:nvSpPr>
        <p:spPr>
          <a:xfrm>
            <a:off x="1772" y="0"/>
            <a:ext cx="5865628" cy="6858000"/>
          </a:xfrm>
          <a:prstGeom prst="rect">
            <a:avLst/>
          </a:prstGeom>
          <a:solidFill>
            <a:schemeClr val="accent6">
              <a:lumMod val="20000"/>
              <a:lumOff val="80000"/>
            </a:schemeClr>
          </a:solidFill>
          <a:ln>
            <a:solidFill>
              <a:schemeClr val="bg2"/>
            </a:solidFill>
          </a:ln>
        </p:spPr>
        <p:txBody>
          <a:bodyPr wrap="square">
            <a:noAutofit/>
          </a:bodyPr>
          <a:lstStyle/>
          <a:p>
            <a:endParaRPr lang="en-US" sz="1200" b="1" baseline="30000" dirty="0"/>
          </a:p>
          <a:p>
            <a:r>
              <a:rPr lang="en-US" sz="3100" b="1" baseline="30000" dirty="0"/>
              <a:t>Acts 5:21 </a:t>
            </a:r>
            <a:r>
              <a:rPr lang="en-US" sz="3100" dirty="0"/>
              <a:t>Now when the high priest and his associates came, </a:t>
            </a:r>
            <a:r>
              <a:rPr lang="en-US" sz="3100" b="1" u="sng" dirty="0">
                <a:solidFill>
                  <a:srgbClr val="002060"/>
                </a:solidFill>
              </a:rPr>
              <a:t>they called the Council together</a:t>
            </a:r>
            <a:r>
              <a:rPr lang="en-US" sz="3100" dirty="0"/>
              <a:t>, even all </a:t>
            </a:r>
            <a:r>
              <a:rPr lang="en-US" sz="3100" b="1" u="sng" dirty="0">
                <a:solidFill>
                  <a:srgbClr val="002060"/>
                </a:solidFill>
              </a:rPr>
              <a:t>the Senate of the sons of Israel</a:t>
            </a:r>
            <a:r>
              <a:rPr lang="en-US" sz="3100" dirty="0"/>
              <a:t>, and sent orders to the prison house for them to be brought.  </a:t>
            </a:r>
            <a:endParaRPr lang="en-US" sz="3200" dirty="0"/>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85695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D9E380-33CF-8C15-0685-01EA21464A0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876AC13-F9FD-0FC6-3620-A2A9248B1470}"/>
              </a:ext>
            </a:extLst>
          </p:cNvPr>
          <p:cNvSpPr txBox="1"/>
          <p:nvPr/>
        </p:nvSpPr>
        <p:spPr>
          <a:xfrm>
            <a:off x="1772" y="0"/>
            <a:ext cx="5865628" cy="6858000"/>
          </a:xfrm>
          <a:prstGeom prst="rect">
            <a:avLst/>
          </a:prstGeom>
          <a:solidFill>
            <a:schemeClr val="accent6">
              <a:lumMod val="20000"/>
              <a:lumOff val="80000"/>
            </a:schemeClr>
          </a:solidFill>
          <a:ln>
            <a:solidFill>
              <a:schemeClr val="bg2"/>
            </a:solidFill>
          </a:ln>
        </p:spPr>
        <p:txBody>
          <a:bodyPr wrap="square">
            <a:noAutofit/>
          </a:bodyPr>
          <a:lstStyle/>
          <a:p>
            <a:endParaRPr lang="en-US" sz="1200" b="1" baseline="30000" dirty="0"/>
          </a:p>
          <a:p>
            <a:r>
              <a:rPr lang="en-US" sz="3100" b="1" baseline="30000" dirty="0"/>
              <a:t>Acts 5:21 </a:t>
            </a:r>
            <a:r>
              <a:rPr lang="en-US" sz="3100" dirty="0"/>
              <a:t>Now when the high priest and his associates came, they called the Council together, even all the Senate of the sons of Israel, and </a:t>
            </a:r>
            <a:r>
              <a:rPr lang="en-US" sz="3100" b="1" u="sng" dirty="0">
                <a:solidFill>
                  <a:srgbClr val="002060"/>
                </a:solidFill>
              </a:rPr>
              <a:t>sent orders to the prison house for them to be brought</a:t>
            </a:r>
            <a:r>
              <a:rPr lang="en-US" sz="3100" dirty="0"/>
              <a:t>.  </a:t>
            </a:r>
            <a:endParaRPr lang="en-US" sz="3200" dirty="0"/>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03155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A7C2A3-E773-DB33-5E12-BD779DA7E30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C127D70-4D51-48F0-8947-CDD636455994}"/>
              </a:ext>
            </a:extLst>
          </p:cNvPr>
          <p:cNvSpPr txBox="1"/>
          <p:nvPr/>
        </p:nvSpPr>
        <p:spPr>
          <a:xfrm>
            <a:off x="1772" y="0"/>
            <a:ext cx="5865628" cy="6858000"/>
          </a:xfrm>
          <a:prstGeom prst="rect">
            <a:avLst/>
          </a:prstGeom>
          <a:solidFill>
            <a:schemeClr val="accent6">
              <a:lumMod val="20000"/>
              <a:lumOff val="80000"/>
            </a:schemeClr>
          </a:solidFill>
          <a:ln>
            <a:solidFill>
              <a:schemeClr val="bg2"/>
            </a:solidFill>
          </a:ln>
        </p:spPr>
        <p:txBody>
          <a:bodyPr wrap="square">
            <a:noAutofit/>
          </a:bodyPr>
          <a:lstStyle/>
          <a:p>
            <a:endParaRPr lang="en-US" sz="1200" b="1" baseline="30000" dirty="0"/>
          </a:p>
          <a:p>
            <a:r>
              <a:rPr lang="en-US" sz="3100" b="1" baseline="30000" dirty="0"/>
              <a:t>Acts 5:21 </a:t>
            </a:r>
            <a:r>
              <a:rPr lang="en-US" sz="3100" dirty="0"/>
              <a:t>Now when the high priest and his associates came, they called the Council together, even all the Senate of the sons of Israel, and </a:t>
            </a:r>
            <a:r>
              <a:rPr lang="en-US" sz="3100" b="1" u="sng" dirty="0">
                <a:solidFill>
                  <a:srgbClr val="002060"/>
                </a:solidFill>
              </a:rPr>
              <a:t>sent orders to the prison house for them to be brought</a:t>
            </a:r>
            <a:r>
              <a:rPr lang="en-US" sz="3100" dirty="0"/>
              <a:t>. </a:t>
            </a:r>
            <a:r>
              <a:rPr lang="en-US" sz="3100" b="1" baseline="30000" dirty="0"/>
              <a:t>22 </a:t>
            </a:r>
            <a:r>
              <a:rPr lang="en-US" sz="3100" dirty="0"/>
              <a:t>But the officers who came did not find them in the prison; and they returned and reported back,  </a:t>
            </a:r>
            <a:r>
              <a:rPr lang="en-US" sz="3100" b="1" baseline="30000" dirty="0"/>
              <a:t>23 </a:t>
            </a:r>
            <a:r>
              <a:rPr lang="en-US" sz="3100" dirty="0"/>
              <a:t>saying, “We found the prison house locked quite securely and the guards standing at the doors; but when we had opened up, we found no one inside.” </a:t>
            </a:r>
          </a:p>
          <a:p>
            <a:endParaRPr lang="en-US" sz="3100" dirty="0"/>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84955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1FAB4-0804-60C9-C762-8080B217024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057DD18-6365-45D6-427E-48053D6158F9}"/>
              </a:ext>
            </a:extLst>
          </p:cNvPr>
          <p:cNvSpPr txBox="1"/>
          <p:nvPr/>
        </p:nvSpPr>
        <p:spPr>
          <a:xfrm>
            <a:off x="1772" y="0"/>
            <a:ext cx="5865628" cy="6858000"/>
          </a:xfrm>
          <a:prstGeom prst="rect">
            <a:avLst/>
          </a:prstGeom>
          <a:solidFill>
            <a:schemeClr val="accent6">
              <a:lumMod val="20000"/>
              <a:lumOff val="80000"/>
            </a:schemeClr>
          </a:solidFill>
          <a:ln>
            <a:solidFill>
              <a:schemeClr val="bg2"/>
            </a:solidFill>
          </a:ln>
        </p:spPr>
        <p:txBody>
          <a:bodyPr wrap="square">
            <a:noAutofit/>
          </a:bodyPr>
          <a:lstStyle/>
          <a:p>
            <a:endParaRPr lang="en-US" sz="3100" b="1" baseline="30000" dirty="0"/>
          </a:p>
          <a:p>
            <a:endParaRPr lang="en-US" sz="3100" b="1" baseline="30000" dirty="0"/>
          </a:p>
          <a:p>
            <a:r>
              <a:rPr lang="en-US" sz="3100" b="1" baseline="30000" dirty="0"/>
              <a:t>Acts 5:24 </a:t>
            </a:r>
            <a:r>
              <a:rPr lang="en-US" sz="3100" dirty="0"/>
              <a:t>Now when the captain of the temple guard and the chief</a:t>
            </a:r>
          </a:p>
          <a:p>
            <a:r>
              <a:rPr lang="en-US" sz="3100" dirty="0"/>
              <a:t>priests heard these words, </a:t>
            </a:r>
            <a:r>
              <a:rPr lang="en-US" sz="3100" b="1" u="sng" dirty="0">
                <a:solidFill>
                  <a:srgbClr val="002060"/>
                </a:solidFill>
              </a:rPr>
              <a:t>they </a:t>
            </a:r>
            <a:r>
              <a:rPr lang="en-US" sz="3000" b="1" u="sng" dirty="0">
                <a:solidFill>
                  <a:srgbClr val="002060"/>
                </a:solidFill>
              </a:rPr>
              <a:t>were greatly perplexed</a:t>
            </a:r>
            <a:r>
              <a:rPr lang="en-US" sz="3000" b="1" dirty="0">
                <a:solidFill>
                  <a:srgbClr val="002060"/>
                </a:solidFill>
              </a:rPr>
              <a:t> </a:t>
            </a:r>
            <a:r>
              <a:rPr lang="en-US" sz="3100" dirty="0"/>
              <a:t>about them as to what would come of this. </a:t>
            </a:r>
          </a:p>
          <a:p>
            <a:endParaRPr lang="en-US" sz="3100" b="1" baseline="30000" dirty="0"/>
          </a:p>
          <a:p>
            <a:endParaRPr lang="en-US" sz="3100" dirty="0"/>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88880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79B41-A931-3CAB-43E2-4BC4A1F7D1E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75A75FD-5E75-93CD-403B-921EF34895FC}"/>
              </a:ext>
            </a:extLst>
          </p:cNvPr>
          <p:cNvSpPr txBox="1"/>
          <p:nvPr/>
        </p:nvSpPr>
        <p:spPr>
          <a:xfrm>
            <a:off x="1772" y="0"/>
            <a:ext cx="5865628" cy="6858000"/>
          </a:xfrm>
          <a:prstGeom prst="rect">
            <a:avLst/>
          </a:prstGeom>
          <a:solidFill>
            <a:schemeClr val="accent6">
              <a:lumMod val="20000"/>
              <a:lumOff val="80000"/>
            </a:schemeClr>
          </a:solidFill>
          <a:ln>
            <a:solidFill>
              <a:schemeClr val="bg2"/>
            </a:solidFill>
          </a:ln>
        </p:spPr>
        <p:txBody>
          <a:bodyPr wrap="square">
            <a:noAutofit/>
          </a:bodyPr>
          <a:lstStyle/>
          <a:p>
            <a:endParaRPr lang="en-US" sz="3100" b="1" baseline="30000" dirty="0"/>
          </a:p>
          <a:p>
            <a:endParaRPr lang="en-US" sz="3100" b="1" baseline="30000" dirty="0"/>
          </a:p>
          <a:p>
            <a:r>
              <a:rPr lang="en-US" sz="3100" b="1" baseline="30000" dirty="0"/>
              <a:t>Acts 5:24 </a:t>
            </a:r>
            <a:r>
              <a:rPr lang="en-US" sz="3100" dirty="0"/>
              <a:t>Now when </a:t>
            </a:r>
            <a:r>
              <a:rPr lang="en-US" sz="3100" b="1" u="sng" dirty="0">
                <a:solidFill>
                  <a:srgbClr val="002060"/>
                </a:solidFill>
              </a:rPr>
              <a:t>the captain of the temple guard</a:t>
            </a:r>
            <a:r>
              <a:rPr lang="en-US" sz="3100" dirty="0"/>
              <a:t> and the chief</a:t>
            </a:r>
          </a:p>
          <a:p>
            <a:r>
              <a:rPr lang="en-US" sz="3100" dirty="0"/>
              <a:t>priests heard these words, they were greatly perplexed about them as to what would come of this. </a:t>
            </a:r>
          </a:p>
          <a:p>
            <a:endParaRPr lang="en-US" sz="3100" b="1" baseline="30000" dirty="0"/>
          </a:p>
          <a:p>
            <a:endParaRPr lang="en-US" sz="3100" dirty="0"/>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98471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C988D-2ADA-C04D-94DF-01B035CBD69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DA188A4-7220-3D10-45B3-4CC47D21FE5B}"/>
              </a:ext>
            </a:extLst>
          </p:cNvPr>
          <p:cNvSpPr txBox="1"/>
          <p:nvPr/>
        </p:nvSpPr>
        <p:spPr>
          <a:xfrm>
            <a:off x="1772" y="0"/>
            <a:ext cx="5865628" cy="6858000"/>
          </a:xfrm>
          <a:prstGeom prst="rect">
            <a:avLst/>
          </a:prstGeom>
          <a:solidFill>
            <a:schemeClr val="accent6">
              <a:lumMod val="20000"/>
              <a:lumOff val="80000"/>
            </a:schemeClr>
          </a:solidFill>
          <a:ln>
            <a:solidFill>
              <a:schemeClr val="bg2"/>
            </a:solidFill>
          </a:ln>
        </p:spPr>
        <p:txBody>
          <a:bodyPr wrap="square">
            <a:noAutofit/>
          </a:bodyPr>
          <a:lstStyle/>
          <a:p>
            <a:endParaRPr lang="en-US" sz="3100" b="1" baseline="30000" dirty="0"/>
          </a:p>
          <a:p>
            <a:endParaRPr lang="en-US" sz="3100" b="1" baseline="30000" dirty="0"/>
          </a:p>
          <a:p>
            <a:r>
              <a:rPr lang="en-US" sz="3100" b="1" baseline="30000" dirty="0"/>
              <a:t>Acts 5:24 </a:t>
            </a:r>
            <a:r>
              <a:rPr lang="en-US" sz="3100" dirty="0"/>
              <a:t>Now when the captain of the temple guard and the chief</a:t>
            </a:r>
          </a:p>
          <a:p>
            <a:r>
              <a:rPr lang="en-US" sz="3100" dirty="0"/>
              <a:t>priests heard these words, they were greatly perplexed about them as to what would come of this. </a:t>
            </a:r>
          </a:p>
          <a:p>
            <a:endParaRPr lang="en-US" sz="3100" b="1" baseline="30000" dirty="0"/>
          </a:p>
          <a:p>
            <a:r>
              <a:rPr lang="en-US" sz="3100" b="1" baseline="30000" dirty="0"/>
              <a:t>25 </a:t>
            </a:r>
            <a:r>
              <a:rPr lang="en-US" sz="3100" dirty="0"/>
              <a:t>But someone came and reported to them, “The men whom you put in prison are standing in the temple and teaching the people!” </a:t>
            </a:r>
          </a:p>
          <a:p>
            <a:endParaRPr lang="en-US" sz="3100" dirty="0"/>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09133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E7B39-4D04-6E5B-AAAF-A6860270553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0A7C99D-BD9A-A6D7-76C6-CC13F8ADC68F}"/>
              </a:ext>
            </a:extLst>
          </p:cNvPr>
          <p:cNvSpPr txBox="1"/>
          <p:nvPr/>
        </p:nvSpPr>
        <p:spPr>
          <a:xfrm>
            <a:off x="1772" y="0"/>
            <a:ext cx="5865628" cy="6858000"/>
          </a:xfrm>
          <a:prstGeom prst="rect">
            <a:avLst/>
          </a:prstGeom>
          <a:solidFill>
            <a:schemeClr val="accent6">
              <a:lumMod val="20000"/>
              <a:lumOff val="80000"/>
            </a:schemeClr>
          </a:solidFill>
          <a:ln>
            <a:solidFill>
              <a:schemeClr val="bg2"/>
            </a:solidFill>
          </a:ln>
        </p:spPr>
        <p:txBody>
          <a:bodyPr wrap="square">
            <a:noAutofit/>
          </a:bodyPr>
          <a:lstStyle/>
          <a:p>
            <a:endParaRPr lang="en-US" sz="3200" b="1" baseline="30000" dirty="0"/>
          </a:p>
          <a:p>
            <a:endParaRPr lang="en-US" sz="3200" b="1" baseline="30000" dirty="0"/>
          </a:p>
          <a:p>
            <a:r>
              <a:rPr lang="en-US" sz="3200" b="1" baseline="30000" dirty="0"/>
              <a:t>Acts 5:26 </a:t>
            </a:r>
            <a:r>
              <a:rPr lang="en-US" sz="3200" dirty="0"/>
              <a:t>Then the captain went along with the officers and  proceeded to bring them back </a:t>
            </a:r>
            <a:r>
              <a:rPr lang="en-US" sz="3200" b="1" u="sng" dirty="0">
                <a:solidFill>
                  <a:srgbClr val="002060"/>
                </a:solidFill>
              </a:rPr>
              <a:t>without violence</a:t>
            </a:r>
            <a:r>
              <a:rPr lang="en-US" sz="3200" dirty="0"/>
              <a:t> (for they were afraid of the people, that they might be stoned).</a:t>
            </a:r>
          </a:p>
          <a:p>
            <a:endParaRPr lang="en-US" sz="3200" dirty="0"/>
          </a:p>
          <a:p>
            <a:endParaRPr lang="en-US" sz="3200" b="1" baseline="30000" dirty="0"/>
          </a:p>
          <a:p>
            <a:pPr>
              <a:lnSpc>
                <a:spcPct val="107000"/>
              </a:lnSpc>
              <a:spcAft>
                <a:spcPts val="800"/>
              </a:spcAft>
            </a:pPr>
            <a:endParaRPr lang="en-US" sz="3200" dirty="0"/>
          </a:p>
          <a:p>
            <a:pPr marL="0" marR="0">
              <a:lnSpc>
                <a:spcPct val="107000"/>
              </a:lnSpc>
              <a:spcAft>
                <a:spcPts val="800"/>
              </a:spcAft>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49242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AC7566-D75D-7FD3-F0E4-E7333A67798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36DC4EE-BD16-CC1E-823D-C48EED30C48D}"/>
              </a:ext>
            </a:extLst>
          </p:cNvPr>
          <p:cNvSpPr txBox="1"/>
          <p:nvPr/>
        </p:nvSpPr>
        <p:spPr>
          <a:xfrm>
            <a:off x="0" y="6172200"/>
            <a:ext cx="12192000" cy="704850"/>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5:27</a:t>
            </a:r>
            <a:r>
              <a:rPr lang="en-US" sz="3100" b="1" dirty="0"/>
              <a:t> </a:t>
            </a:r>
            <a:r>
              <a:rPr lang="en-US" sz="3100" dirty="0"/>
              <a:t>When they had brought them, they stood them before the Council. </a:t>
            </a:r>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2" name="Title 1">
            <a:extLst>
              <a:ext uri="{FF2B5EF4-FFF2-40B4-BE49-F238E27FC236}">
                <a16:creationId xmlns:a16="http://schemas.microsoft.com/office/drawing/2014/main" id="{160211D2-4E80-D6F7-FB9E-F1A4E509E69B}"/>
              </a:ext>
            </a:extLst>
          </p:cNvPr>
          <p:cNvSpPr txBox="1">
            <a:spLocks/>
          </p:cNvSpPr>
          <p:nvPr/>
        </p:nvSpPr>
        <p:spPr bwMode="auto">
          <a:xfrm>
            <a:off x="8229600" y="228600"/>
            <a:ext cx="3581400"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Crisis…</a:t>
            </a:r>
            <a:endParaRPr lang="en-US" sz="8800" b="1" dirty="0">
              <a:solidFill>
                <a:schemeClr val="bg1"/>
              </a:solidFill>
              <a:latin typeface="+mj-lt"/>
              <a:ea typeface="+mj-ea"/>
              <a:cs typeface="+mj-cs"/>
            </a:endParaRPr>
          </a:p>
        </p:txBody>
      </p:sp>
    </p:spTree>
    <p:extLst>
      <p:ext uri="{BB962C8B-B14F-4D97-AF65-F5344CB8AC3E}">
        <p14:creationId xmlns:p14="http://schemas.microsoft.com/office/powerpoint/2010/main" val="97102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30400-8D31-4DE6-4393-DD4BBB6FDC1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479EA42-44DA-5E71-F764-65CDC0BC03BB}"/>
              </a:ext>
            </a:extLst>
          </p:cNvPr>
          <p:cNvSpPr txBox="1"/>
          <p:nvPr/>
        </p:nvSpPr>
        <p:spPr>
          <a:xfrm>
            <a:off x="0" y="5334000"/>
            <a:ext cx="12192000" cy="1543050"/>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5:27 </a:t>
            </a:r>
            <a:r>
              <a:rPr lang="en-US" sz="3000" dirty="0"/>
              <a:t>The high priest questioned them, </a:t>
            </a:r>
            <a:r>
              <a:rPr lang="en-US" sz="3000" b="1" baseline="30000" dirty="0"/>
              <a:t>28 </a:t>
            </a:r>
            <a:r>
              <a:rPr lang="en-US" sz="3000" dirty="0"/>
              <a:t>saying, “</a:t>
            </a:r>
            <a:r>
              <a:rPr lang="en-US" sz="3000" b="1" u="sng" dirty="0">
                <a:solidFill>
                  <a:srgbClr val="002060"/>
                </a:solidFill>
              </a:rPr>
              <a:t>We gave you strict orders not to continue teaching in this name</a:t>
            </a:r>
            <a:r>
              <a:rPr lang="en-US" sz="3000" dirty="0"/>
              <a:t>, and yet, you have filled Jerusalem with your teaching and intend to bring this man’s blood upon us.” </a:t>
            </a:r>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15369423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A55A82-A89C-45CA-479B-B519EF860A9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E086B05-584A-F8E6-C551-806BB160FA98}"/>
              </a:ext>
            </a:extLst>
          </p:cNvPr>
          <p:cNvSpPr txBox="1"/>
          <p:nvPr/>
        </p:nvSpPr>
        <p:spPr>
          <a:xfrm>
            <a:off x="0" y="5334000"/>
            <a:ext cx="12192000" cy="1543050"/>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5:27 </a:t>
            </a:r>
            <a:r>
              <a:rPr lang="en-US" sz="3000" dirty="0"/>
              <a:t>The high priest questioned them, </a:t>
            </a:r>
            <a:r>
              <a:rPr lang="en-US" sz="3000" b="1" baseline="30000" dirty="0"/>
              <a:t>28 </a:t>
            </a:r>
            <a:r>
              <a:rPr lang="en-US" sz="3000" dirty="0"/>
              <a:t>saying, “We gave you strict orders not to continue teaching in this name, </a:t>
            </a:r>
            <a:r>
              <a:rPr lang="en-US" sz="3000" b="1" u="sng" dirty="0">
                <a:solidFill>
                  <a:srgbClr val="002060"/>
                </a:solidFill>
              </a:rPr>
              <a:t>and yet, you have filled Jerusalem with your teaching</a:t>
            </a:r>
            <a:r>
              <a:rPr lang="en-US" sz="3000" dirty="0"/>
              <a:t> and intend to bring this man’s blood upon us.” </a:t>
            </a:r>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4196657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017B28-AFE2-2A29-B7F0-9EA22AF255C2}"/>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0452EADA-60F7-DE33-DDCF-4345DB2419F6}"/>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B2CEC3F9-A3A8-113C-FE10-CDAA79758714}"/>
              </a:ext>
            </a:extLst>
          </p:cNvPr>
          <p:cNvSpPr/>
          <p:nvPr/>
        </p:nvSpPr>
        <p:spPr>
          <a:xfrm>
            <a:off x="381000" y="1447800"/>
            <a:ext cx="6400800" cy="8382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a:t>
            </a:r>
            <a:r>
              <a:rPr lang="en-US" sz="4400" b="1" i="1" dirty="0"/>
              <a:t>Intimidation</a:t>
            </a:r>
            <a:r>
              <a:rPr lang="en-US" sz="4400" b="1" dirty="0"/>
              <a:t> </a:t>
            </a:r>
            <a:endParaRPr lang="en-US" sz="4400" b="1" i="1" dirty="0"/>
          </a:p>
        </p:txBody>
      </p:sp>
      <p:sp>
        <p:nvSpPr>
          <p:cNvPr id="4" name="TextBox 3">
            <a:extLst>
              <a:ext uri="{FF2B5EF4-FFF2-40B4-BE49-F238E27FC236}">
                <a16:creationId xmlns:a16="http://schemas.microsoft.com/office/drawing/2014/main" id="{BC70E9E3-3BD4-F909-F3E2-5C86654F4053}"/>
              </a:ext>
            </a:extLst>
          </p:cNvPr>
          <p:cNvSpPr txBox="1"/>
          <p:nvPr/>
        </p:nvSpPr>
        <p:spPr>
          <a:xfrm>
            <a:off x="-9418" y="2362200"/>
            <a:ext cx="12192000"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4:18 </a:t>
            </a:r>
            <a:r>
              <a:rPr lang="en-US" sz="3200" dirty="0"/>
              <a:t>And when they had summoned them, they commanded them not to speak or teach at all in the name of Jesus. </a:t>
            </a:r>
            <a:endParaRPr lang="en-US" sz="3200" b="1" u="sng" dirty="0">
              <a:solidFill>
                <a:srgbClr val="002060"/>
              </a:solidFill>
            </a:endParaRPr>
          </a:p>
        </p:txBody>
      </p:sp>
      <p:sp>
        <p:nvSpPr>
          <p:cNvPr id="6" name="TextBox 5">
            <a:extLst>
              <a:ext uri="{FF2B5EF4-FFF2-40B4-BE49-F238E27FC236}">
                <a16:creationId xmlns:a16="http://schemas.microsoft.com/office/drawing/2014/main" id="{1DA2555B-A262-5060-2D92-74E6136D2E1C}"/>
              </a:ext>
            </a:extLst>
          </p:cNvPr>
          <p:cNvSpPr txBox="1"/>
          <p:nvPr/>
        </p:nvSpPr>
        <p:spPr>
          <a:xfrm>
            <a:off x="0" y="5714999"/>
            <a:ext cx="12192000" cy="1143001"/>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4:31 </a:t>
            </a:r>
            <a:r>
              <a:rPr lang="en-US" sz="3200" dirty="0"/>
              <a:t>and they were all filled with the Holy Spirit and began to </a:t>
            </a:r>
            <a:r>
              <a:rPr lang="en-US" sz="3200" b="1" u="sng" dirty="0">
                <a:solidFill>
                  <a:srgbClr val="002060"/>
                </a:solidFill>
              </a:rPr>
              <a:t>speak the word of God with boldness</a:t>
            </a:r>
            <a:r>
              <a:rPr lang="en-US" sz="3200" dirty="0"/>
              <a:t>.</a:t>
            </a:r>
            <a:endParaRPr lang="en-US" sz="3200" b="1" u="sng" dirty="0">
              <a:solidFill>
                <a:srgbClr val="002060"/>
              </a:solidFill>
            </a:endParaRPr>
          </a:p>
        </p:txBody>
      </p:sp>
      <p:sp>
        <p:nvSpPr>
          <p:cNvPr id="5" name="Speech Bubble: Rectangle with Corners Rounded 4">
            <a:extLst>
              <a:ext uri="{FF2B5EF4-FFF2-40B4-BE49-F238E27FC236}">
                <a16:creationId xmlns:a16="http://schemas.microsoft.com/office/drawing/2014/main" id="{555F07AA-2762-E01B-8041-E5798B78B461}"/>
              </a:ext>
            </a:extLst>
          </p:cNvPr>
          <p:cNvSpPr/>
          <p:nvPr/>
        </p:nvSpPr>
        <p:spPr>
          <a:xfrm>
            <a:off x="790682" y="3657601"/>
            <a:ext cx="10591800" cy="1752599"/>
          </a:xfrm>
          <a:prstGeom prst="wedgeRoundRectCallout">
            <a:avLst>
              <a:gd name="adj1" fmla="val 59357"/>
              <a:gd name="adj2" fmla="val 4440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baseline="30000" dirty="0">
                <a:solidFill>
                  <a:schemeClr val="tx1"/>
                </a:solidFill>
              </a:rPr>
              <a:t>19</a:t>
            </a:r>
            <a:r>
              <a:rPr lang="en-US" sz="3200" b="1" dirty="0">
                <a:solidFill>
                  <a:schemeClr val="tx1"/>
                </a:solidFill>
              </a:rPr>
              <a:t> “Whether it is right in the sight of God to give heed to you rather than to God, you be the judge; </a:t>
            </a:r>
            <a:r>
              <a:rPr lang="en-US" sz="3200" b="1" baseline="30000" dirty="0">
                <a:solidFill>
                  <a:schemeClr val="tx1"/>
                </a:solidFill>
              </a:rPr>
              <a:t>20 </a:t>
            </a:r>
            <a:r>
              <a:rPr lang="en-US" sz="3200" b="1" dirty="0">
                <a:solidFill>
                  <a:schemeClr val="tx1"/>
                </a:solidFill>
              </a:rPr>
              <a:t>for we cannot stop speaking about what we have seen and heard.”</a:t>
            </a:r>
          </a:p>
        </p:txBody>
      </p:sp>
    </p:spTree>
    <p:extLst>
      <p:ext uri="{BB962C8B-B14F-4D97-AF65-F5344CB8AC3E}">
        <p14:creationId xmlns:p14="http://schemas.microsoft.com/office/powerpoint/2010/main" val="421094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right)">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7DA10-F3AF-ECF7-8DF2-D21C1F68CD6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9CF55F7-4F05-DBB9-AE2E-7F40138B3D8C}"/>
              </a:ext>
            </a:extLst>
          </p:cNvPr>
          <p:cNvSpPr txBox="1"/>
          <p:nvPr/>
        </p:nvSpPr>
        <p:spPr>
          <a:xfrm>
            <a:off x="0" y="5334000"/>
            <a:ext cx="12192000" cy="1543050"/>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5:27 </a:t>
            </a:r>
            <a:r>
              <a:rPr lang="en-US" sz="3000" dirty="0"/>
              <a:t>The high priest questioned them, </a:t>
            </a:r>
            <a:r>
              <a:rPr lang="en-US" sz="3000" b="1" baseline="30000" dirty="0"/>
              <a:t>28 </a:t>
            </a:r>
            <a:r>
              <a:rPr lang="en-US" sz="3000" dirty="0"/>
              <a:t>saying, “We gave you strict orders not to continue teaching in this name, and yet, you have filled Jerusalem with your teaching </a:t>
            </a:r>
            <a:r>
              <a:rPr lang="en-US" sz="3000" b="1" u="sng" dirty="0">
                <a:solidFill>
                  <a:srgbClr val="002060"/>
                </a:solidFill>
              </a:rPr>
              <a:t>and intend to bring this man’s blood upon us</a:t>
            </a:r>
            <a:r>
              <a:rPr lang="en-US" sz="3000" dirty="0"/>
              <a:t>.” </a:t>
            </a:r>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1204881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F86A7-81C0-0E3B-C9AC-92032A026CD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AB604A9-C997-2C73-6DC2-FE4665D9CC74}"/>
              </a:ext>
            </a:extLst>
          </p:cNvPr>
          <p:cNvSpPr txBox="1"/>
          <p:nvPr/>
        </p:nvSpPr>
        <p:spPr>
          <a:xfrm>
            <a:off x="0" y="5334000"/>
            <a:ext cx="12192000" cy="15430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5:29 </a:t>
            </a:r>
            <a:r>
              <a:rPr lang="en-US" sz="3200" b="1" u="sng" dirty="0">
                <a:solidFill>
                  <a:srgbClr val="002060"/>
                </a:solidFill>
              </a:rPr>
              <a:t>But</a:t>
            </a:r>
            <a:r>
              <a:rPr lang="en-US" sz="3200" dirty="0"/>
              <a:t> Peter and the apostles answered, “</a:t>
            </a:r>
            <a:r>
              <a:rPr lang="en-US" sz="3200" b="1" u="sng" dirty="0">
                <a:solidFill>
                  <a:srgbClr val="002060"/>
                </a:solidFill>
              </a:rPr>
              <a:t>We must obey God rather than men</a:t>
            </a:r>
            <a:r>
              <a:rPr lang="en-US" sz="3200" dirty="0"/>
              <a:t>.” </a:t>
            </a:r>
          </a:p>
          <a:p>
            <a:r>
              <a:rPr lang="en-US" dirty="0"/>
              <a:t> </a:t>
            </a:r>
          </a:p>
          <a:p>
            <a:endParaRPr lang="en-US" sz="3400" dirty="0"/>
          </a:p>
          <a:p>
            <a:r>
              <a:rPr lang="en-US" sz="3200" dirty="0"/>
              <a:t> </a:t>
            </a:r>
          </a:p>
          <a:p>
            <a:endParaRPr lang="en-US" sz="3400" b="1" u="sng" dirty="0">
              <a:solidFill>
                <a:srgbClr val="002060"/>
              </a:solidFill>
            </a:endParaRPr>
          </a:p>
        </p:txBody>
      </p:sp>
      <p:sp>
        <p:nvSpPr>
          <p:cNvPr id="2" name="Title 1">
            <a:extLst>
              <a:ext uri="{FF2B5EF4-FFF2-40B4-BE49-F238E27FC236}">
                <a16:creationId xmlns:a16="http://schemas.microsoft.com/office/drawing/2014/main" id="{C730AE9E-A105-97B0-B70C-E9E9BDEF14DA}"/>
              </a:ext>
            </a:extLst>
          </p:cNvPr>
          <p:cNvSpPr txBox="1">
            <a:spLocks/>
          </p:cNvSpPr>
          <p:nvPr/>
        </p:nvSpPr>
        <p:spPr bwMode="auto">
          <a:xfrm>
            <a:off x="6553200" y="228600"/>
            <a:ext cx="5410200"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Perseverance</a:t>
            </a:r>
            <a:endParaRPr lang="en-US" sz="8800" b="1" dirty="0">
              <a:solidFill>
                <a:schemeClr val="bg1"/>
              </a:solidFill>
              <a:latin typeface="+mj-lt"/>
              <a:ea typeface="+mj-ea"/>
              <a:cs typeface="+mj-cs"/>
            </a:endParaRPr>
          </a:p>
        </p:txBody>
      </p:sp>
    </p:spTree>
    <p:extLst>
      <p:ext uri="{BB962C8B-B14F-4D97-AF65-F5344CB8AC3E}">
        <p14:creationId xmlns:p14="http://schemas.microsoft.com/office/powerpoint/2010/main" val="304710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6E613-B0E5-D50E-0534-23A6B17CFA5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D0377D1-47CB-5B66-8C8E-86738026E13B}"/>
              </a:ext>
            </a:extLst>
          </p:cNvPr>
          <p:cNvSpPr txBox="1"/>
          <p:nvPr/>
        </p:nvSpPr>
        <p:spPr>
          <a:xfrm>
            <a:off x="0" y="4267200"/>
            <a:ext cx="12192000" cy="26098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5:30 </a:t>
            </a:r>
            <a:r>
              <a:rPr lang="en-US" sz="3200" b="1" u="sng" dirty="0">
                <a:solidFill>
                  <a:srgbClr val="002060"/>
                </a:solidFill>
              </a:rPr>
              <a:t>The God of our fathers</a:t>
            </a:r>
            <a:r>
              <a:rPr lang="en-US" sz="3200" dirty="0"/>
              <a:t> raised up Jesus, whom you had put to death by hanging Him on a cross. </a:t>
            </a:r>
            <a:r>
              <a:rPr lang="en-US" sz="3200" b="1" baseline="30000" dirty="0"/>
              <a:t>31 </a:t>
            </a:r>
            <a:r>
              <a:rPr lang="en-US" sz="3200" dirty="0"/>
              <a:t>He is the one whom God exalted to His right hand as a Prince and a Savior, to grant repentance to Israel, and forgiveness of sins. </a:t>
            </a:r>
            <a:r>
              <a:rPr lang="en-US" sz="3200" b="1" baseline="30000" dirty="0"/>
              <a:t>32 </a:t>
            </a:r>
            <a:r>
              <a:rPr lang="en-US" sz="3200" dirty="0"/>
              <a:t>And we are witnesses of these things; and so is the Holy Spirit, whom God has given to those who obey Him.”</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279508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19EE6-9593-9F33-78B8-334147CF2AE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C635C35-01B2-A1B6-3393-6B69E3650F15}"/>
              </a:ext>
            </a:extLst>
          </p:cNvPr>
          <p:cNvSpPr txBox="1"/>
          <p:nvPr/>
        </p:nvSpPr>
        <p:spPr>
          <a:xfrm>
            <a:off x="0" y="4267200"/>
            <a:ext cx="12192000" cy="26098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5:30 </a:t>
            </a:r>
            <a:r>
              <a:rPr lang="en-US" sz="3200" dirty="0"/>
              <a:t>The God of our fathers </a:t>
            </a:r>
            <a:r>
              <a:rPr lang="en-US" sz="3200" b="1" u="sng" dirty="0">
                <a:solidFill>
                  <a:srgbClr val="002060"/>
                </a:solidFill>
              </a:rPr>
              <a:t>raised up Jesus</a:t>
            </a:r>
            <a:r>
              <a:rPr lang="en-US" sz="3200" dirty="0"/>
              <a:t>, whom you had put to death by hanging Him on a cross. </a:t>
            </a:r>
            <a:r>
              <a:rPr lang="en-US" sz="3200" b="1" baseline="30000" dirty="0"/>
              <a:t>31 </a:t>
            </a:r>
            <a:r>
              <a:rPr lang="en-US" sz="3200" dirty="0"/>
              <a:t>He is the one whom God exalted to His right hand as a Prince and a Savior, to grant repentance to Israel, and forgiveness of sins. </a:t>
            </a:r>
            <a:r>
              <a:rPr lang="en-US" sz="3200" b="1" baseline="30000" dirty="0"/>
              <a:t>32 </a:t>
            </a:r>
            <a:r>
              <a:rPr lang="en-US" sz="3200" dirty="0"/>
              <a:t>And we are witnesses of these things; and so is the Holy Spirit, whom God has given to those who obey Him.”</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2605556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7FA650-0207-076F-4CB1-8937F5116D9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CDB6873-A8D9-F1AB-F279-4B8819E91EC1}"/>
              </a:ext>
            </a:extLst>
          </p:cNvPr>
          <p:cNvSpPr txBox="1"/>
          <p:nvPr/>
        </p:nvSpPr>
        <p:spPr>
          <a:xfrm>
            <a:off x="0" y="4267200"/>
            <a:ext cx="12192000" cy="26098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5:30 </a:t>
            </a:r>
            <a:r>
              <a:rPr lang="en-US" sz="3200" dirty="0"/>
              <a:t>The God of our fathers raised up Jesus, </a:t>
            </a:r>
            <a:r>
              <a:rPr lang="en-US" sz="3200" b="1" u="sng" dirty="0">
                <a:solidFill>
                  <a:srgbClr val="002060"/>
                </a:solidFill>
              </a:rPr>
              <a:t>whom you had put to death by hanging Him on a cross</a:t>
            </a:r>
            <a:r>
              <a:rPr lang="en-US" sz="3200" dirty="0"/>
              <a:t>. </a:t>
            </a:r>
            <a:r>
              <a:rPr lang="en-US" sz="3200" b="1" baseline="30000" dirty="0"/>
              <a:t>31 </a:t>
            </a:r>
            <a:r>
              <a:rPr lang="en-US" sz="3200" dirty="0"/>
              <a:t>He is the one whom God exalted to His right hand as a Prince and a Savior, to grant repentance to Israel, and forgiveness of sins. </a:t>
            </a:r>
            <a:r>
              <a:rPr lang="en-US" sz="3200" b="1" baseline="30000" dirty="0"/>
              <a:t>32 </a:t>
            </a:r>
            <a:r>
              <a:rPr lang="en-US" sz="3200" dirty="0"/>
              <a:t>And we are witnesses of these things; and so is the Holy Spirit, whom God has given to those who obey Him.”</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1485171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D89B0-62F3-1E79-D76B-39CE11678BD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304FFF8-CE8E-8CA5-ADA5-5BDA4514B28A}"/>
              </a:ext>
            </a:extLst>
          </p:cNvPr>
          <p:cNvSpPr txBox="1"/>
          <p:nvPr/>
        </p:nvSpPr>
        <p:spPr>
          <a:xfrm>
            <a:off x="0" y="4267200"/>
            <a:ext cx="12192000" cy="26098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5:30 </a:t>
            </a:r>
            <a:r>
              <a:rPr lang="en-US" sz="3200" dirty="0"/>
              <a:t>The God of our fathers raised up Jesus, whom you had put to death by hanging Him on a cross. </a:t>
            </a:r>
            <a:r>
              <a:rPr lang="en-US" sz="3200" b="1" baseline="30000" dirty="0"/>
              <a:t>31 </a:t>
            </a:r>
            <a:r>
              <a:rPr lang="en-US" sz="3200" dirty="0"/>
              <a:t>He is the one whom God exalted to His right hand as a Prince and a Savior, </a:t>
            </a:r>
            <a:r>
              <a:rPr lang="en-US" sz="3100" b="1" u="sng" dirty="0">
                <a:solidFill>
                  <a:srgbClr val="002060"/>
                </a:solidFill>
              </a:rPr>
              <a:t>to grant repentance to Israel, and </a:t>
            </a:r>
            <a:r>
              <a:rPr lang="en-US" sz="3200" b="1" u="sng" dirty="0">
                <a:solidFill>
                  <a:srgbClr val="002060"/>
                </a:solidFill>
              </a:rPr>
              <a:t>forgiveness of sins</a:t>
            </a:r>
            <a:r>
              <a:rPr lang="en-US" sz="3200" dirty="0"/>
              <a:t>. </a:t>
            </a:r>
            <a:r>
              <a:rPr lang="en-US" sz="3200" b="1" baseline="30000" dirty="0"/>
              <a:t>32 </a:t>
            </a:r>
            <a:r>
              <a:rPr lang="en-US" sz="3200" dirty="0"/>
              <a:t>And we are witnesses of these things; and so is the Holy Spirit, whom God has given to those who obey Him.”</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33162332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B462D-9E6A-5155-42F5-201FB7DFA00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9F64A34-9E05-E1E2-2E0A-750D0ED008EC}"/>
              </a:ext>
            </a:extLst>
          </p:cNvPr>
          <p:cNvSpPr txBox="1"/>
          <p:nvPr/>
        </p:nvSpPr>
        <p:spPr>
          <a:xfrm>
            <a:off x="0" y="4267200"/>
            <a:ext cx="12192000" cy="26098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5:30 </a:t>
            </a:r>
            <a:r>
              <a:rPr lang="en-US" sz="3200" dirty="0"/>
              <a:t>The God of our fathers raised up Jesus, whom you had put to death by hanging Him on a cross. </a:t>
            </a:r>
            <a:r>
              <a:rPr lang="en-US" sz="3200" b="1" baseline="30000" dirty="0"/>
              <a:t>31 </a:t>
            </a:r>
            <a:r>
              <a:rPr lang="en-US" sz="3200" dirty="0"/>
              <a:t>He is the one whom God exalted to His right hand as a Prince and a Savior, to grant repentance to Israel, and forgiveness of sins. </a:t>
            </a:r>
            <a:r>
              <a:rPr lang="en-US" sz="3200" b="1" baseline="30000" dirty="0"/>
              <a:t>32 </a:t>
            </a:r>
            <a:r>
              <a:rPr lang="en-US" sz="3200" dirty="0"/>
              <a:t>And we are witnesses of these things; and </a:t>
            </a:r>
            <a:r>
              <a:rPr lang="en-US" sz="3200" b="1" u="sng" dirty="0">
                <a:solidFill>
                  <a:srgbClr val="002060"/>
                </a:solidFill>
              </a:rPr>
              <a:t>so is the Holy Spirit, whom God has given to those who obey Him</a:t>
            </a:r>
            <a:r>
              <a:rPr lang="en-US" sz="3200" dirty="0"/>
              <a:t>.”</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2" name="Rounded Rectangular Callout 17">
            <a:extLst>
              <a:ext uri="{FF2B5EF4-FFF2-40B4-BE49-F238E27FC236}">
                <a16:creationId xmlns:a16="http://schemas.microsoft.com/office/drawing/2014/main" id="{3427CF44-C26C-F418-7F01-DA64963B79AC}"/>
              </a:ext>
            </a:extLst>
          </p:cNvPr>
          <p:cNvSpPr/>
          <p:nvPr/>
        </p:nvSpPr>
        <p:spPr>
          <a:xfrm>
            <a:off x="304800" y="413593"/>
            <a:ext cx="7138307" cy="63981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BTW, this is a sincere invitation</a:t>
            </a:r>
          </a:p>
        </p:txBody>
      </p:sp>
      <p:sp>
        <p:nvSpPr>
          <p:cNvPr id="4" name="TextBox 3">
            <a:extLst>
              <a:ext uri="{FF2B5EF4-FFF2-40B4-BE49-F238E27FC236}">
                <a16:creationId xmlns:a16="http://schemas.microsoft.com/office/drawing/2014/main" id="{D4E10B2B-CD73-949F-8DF6-41DE3F7CBC9A}"/>
              </a:ext>
            </a:extLst>
          </p:cNvPr>
          <p:cNvSpPr txBox="1"/>
          <p:nvPr/>
        </p:nvSpPr>
        <p:spPr>
          <a:xfrm>
            <a:off x="2971800" y="1539875"/>
            <a:ext cx="6400800" cy="105092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6:7 </a:t>
            </a:r>
            <a:r>
              <a:rPr lang="en-US" sz="3200" dirty="0"/>
              <a:t>… a great many of the priests were becoming obedient to the faith.</a:t>
            </a:r>
            <a:endParaRPr lang="en-US" sz="3400" b="1" u="sng" dirty="0">
              <a:solidFill>
                <a:srgbClr val="002060"/>
              </a:solidFill>
            </a:endParaRPr>
          </a:p>
        </p:txBody>
      </p:sp>
    </p:spTree>
    <p:extLst>
      <p:ext uri="{BB962C8B-B14F-4D97-AF65-F5344CB8AC3E}">
        <p14:creationId xmlns:p14="http://schemas.microsoft.com/office/powerpoint/2010/main" val="532520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05607-8014-D0D0-735C-551B5FBED63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AFDDF4E-90E0-9F4E-5A68-599576536272}"/>
              </a:ext>
            </a:extLst>
          </p:cNvPr>
          <p:cNvSpPr txBox="1"/>
          <p:nvPr/>
        </p:nvSpPr>
        <p:spPr>
          <a:xfrm>
            <a:off x="0" y="5715000"/>
            <a:ext cx="12192000" cy="11620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5:33 </a:t>
            </a:r>
            <a:r>
              <a:rPr lang="en-US" sz="3200" b="1" u="sng" dirty="0">
                <a:solidFill>
                  <a:srgbClr val="002060"/>
                </a:solidFill>
              </a:rPr>
              <a:t>But</a:t>
            </a:r>
            <a:r>
              <a:rPr lang="en-US" sz="3200" dirty="0"/>
              <a:t> when they heard this, they were cut to the quick and intended to kill them.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31169735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27337-25CD-A497-660B-F57858606AB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F27866F-A00B-2A3F-B00D-AA32F92E82A4}"/>
              </a:ext>
            </a:extLst>
          </p:cNvPr>
          <p:cNvSpPr txBox="1"/>
          <p:nvPr/>
        </p:nvSpPr>
        <p:spPr>
          <a:xfrm>
            <a:off x="0" y="5715000"/>
            <a:ext cx="12192000" cy="11620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5:33 </a:t>
            </a:r>
            <a:r>
              <a:rPr lang="en-US" sz="3200" dirty="0"/>
              <a:t>But when they heard this, they were cut to the quick and </a:t>
            </a:r>
            <a:r>
              <a:rPr lang="en-US" sz="3200" b="1" u="sng" dirty="0">
                <a:solidFill>
                  <a:srgbClr val="002060"/>
                </a:solidFill>
              </a:rPr>
              <a:t>intended to kill them</a:t>
            </a:r>
            <a:r>
              <a:rPr lang="en-US" sz="3200" dirty="0"/>
              <a:t>.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2" name="Title 1">
            <a:extLst>
              <a:ext uri="{FF2B5EF4-FFF2-40B4-BE49-F238E27FC236}">
                <a16:creationId xmlns:a16="http://schemas.microsoft.com/office/drawing/2014/main" id="{B88D60F2-6EA0-EE1D-F699-7D2A7149EB6C}"/>
              </a:ext>
            </a:extLst>
          </p:cNvPr>
          <p:cNvSpPr txBox="1">
            <a:spLocks/>
          </p:cNvSpPr>
          <p:nvPr/>
        </p:nvSpPr>
        <p:spPr bwMode="auto">
          <a:xfrm>
            <a:off x="304800" y="304800"/>
            <a:ext cx="2438400" cy="762000"/>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5400" b="1" i="1" dirty="0">
                <a:solidFill>
                  <a:schemeClr val="bg1"/>
                </a:solidFill>
                <a:latin typeface="+mj-lt"/>
                <a:ea typeface="+mj-ea"/>
                <a:cs typeface="+mj-cs"/>
              </a:rPr>
              <a:t>Crisis…</a:t>
            </a:r>
            <a:endParaRPr lang="en-US" sz="6600" b="1" dirty="0">
              <a:solidFill>
                <a:schemeClr val="bg1"/>
              </a:solidFill>
              <a:latin typeface="+mj-lt"/>
              <a:ea typeface="+mj-ea"/>
              <a:cs typeface="+mj-cs"/>
            </a:endParaRPr>
          </a:p>
        </p:txBody>
      </p:sp>
    </p:spTree>
    <p:extLst>
      <p:ext uri="{BB962C8B-B14F-4D97-AF65-F5344CB8AC3E}">
        <p14:creationId xmlns:p14="http://schemas.microsoft.com/office/powerpoint/2010/main" val="6863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96A59-6DAE-2058-56EE-71A5775CBF0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80A53B5-CF3C-50B2-E6EF-A67961D68940}"/>
              </a:ext>
            </a:extLst>
          </p:cNvPr>
          <p:cNvSpPr txBox="1"/>
          <p:nvPr/>
        </p:nvSpPr>
        <p:spPr>
          <a:xfrm>
            <a:off x="0" y="5257800"/>
            <a:ext cx="12192000" cy="1619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5:34 </a:t>
            </a:r>
            <a:r>
              <a:rPr lang="en-US" sz="3200" b="1" u="sng" dirty="0">
                <a:solidFill>
                  <a:srgbClr val="002060"/>
                </a:solidFill>
              </a:rPr>
              <a:t>But</a:t>
            </a:r>
            <a:r>
              <a:rPr lang="en-US" sz="3200" dirty="0"/>
              <a:t> a Pharisee named Gamaliel, a teacher of the Law, respected by all the people, stood up in the Council and gave orders to </a:t>
            </a:r>
            <a:r>
              <a:rPr lang="en-US" sz="3200" b="1" u="sng" dirty="0">
                <a:solidFill>
                  <a:srgbClr val="002060"/>
                </a:solidFill>
              </a:rPr>
              <a:t>put the men outside for a short time</a:t>
            </a:r>
            <a:r>
              <a:rPr lang="en-US" sz="3200" dirty="0"/>
              <a:t>.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322936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8B716F-3E80-B164-B34C-0BE7AD16AC6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0F20CE2-195F-E94C-6467-6205AE2A402C}"/>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E946AD1E-1846-9234-3DF9-58138980BD33}"/>
              </a:ext>
            </a:extLst>
          </p:cNvPr>
          <p:cNvSpPr/>
          <p:nvPr/>
        </p:nvSpPr>
        <p:spPr>
          <a:xfrm>
            <a:off x="381000" y="1447800"/>
            <a:ext cx="6400800" cy="8382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a:t>
            </a:r>
            <a:r>
              <a:rPr lang="en-US" sz="4400" b="1" i="1" dirty="0"/>
              <a:t>Intimidation</a:t>
            </a:r>
            <a:r>
              <a:rPr lang="en-US" sz="4400" b="1" dirty="0"/>
              <a:t> </a:t>
            </a:r>
            <a:endParaRPr lang="en-US" sz="4400" b="1" i="1" dirty="0"/>
          </a:p>
        </p:txBody>
      </p:sp>
      <p:sp>
        <p:nvSpPr>
          <p:cNvPr id="2" name="Rounded Rectangular Callout 17">
            <a:extLst>
              <a:ext uri="{FF2B5EF4-FFF2-40B4-BE49-F238E27FC236}">
                <a16:creationId xmlns:a16="http://schemas.microsoft.com/office/drawing/2014/main" id="{21E5FB1C-38B5-15F4-0EFB-85959166D6C8}"/>
              </a:ext>
            </a:extLst>
          </p:cNvPr>
          <p:cNvSpPr/>
          <p:nvPr/>
        </p:nvSpPr>
        <p:spPr>
          <a:xfrm>
            <a:off x="4114800" y="2428461"/>
            <a:ext cx="7772400" cy="6858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Result: confidence and boldness</a:t>
            </a:r>
            <a:endParaRPr lang="en-US" sz="4400" b="1" i="1" dirty="0"/>
          </a:p>
        </p:txBody>
      </p:sp>
      <p:sp>
        <p:nvSpPr>
          <p:cNvPr id="9" name="Rounded Rectangular Callout 17">
            <a:extLst>
              <a:ext uri="{FF2B5EF4-FFF2-40B4-BE49-F238E27FC236}">
                <a16:creationId xmlns:a16="http://schemas.microsoft.com/office/drawing/2014/main" id="{B14E02C2-F77A-9B5E-C010-C18020A5B5D6}"/>
              </a:ext>
            </a:extLst>
          </p:cNvPr>
          <p:cNvSpPr/>
          <p:nvPr/>
        </p:nvSpPr>
        <p:spPr>
          <a:xfrm>
            <a:off x="1676400" y="4177949"/>
            <a:ext cx="8610600" cy="848006"/>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You’re only making it stronger!</a:t>
            </a:r>
          </a:p>
        </p:txBody>
      </p:sp>
      <p:sp>
        <p:nvSpPr>
          <p:cNvPr id="10" name="Title 1">
            <a:extLst>
              <a:ext uri="{FF2B5EF4-FFF2-40B4-BE49-F238E27FC236}">
                <a16:creationId xmlns:a16="http://schemas.microsoft.com/office/drawing/2014/main" id="{84ECA786-2CC7-E746-BCC7-5BF3D1E1F168}"/>
              </a:ext>
            </a:extLst>
          </p:cNvPr>
          <p:cNvSpPr txBox="1">
            <a:spLocks/>
          </p:cNvSpPr>
          <p:nvPr/>
        </p:nvSpPr>
        <p:spPr bwMode="auto">
          <a:xfrm>
            <a:off x="-9418" y="5410201"/>
            <a:ext cx="12192000" cy="1447799"/>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4400" b="1" dirty="0">
                <a:solidFill>
                  <a:schemeClr val="bg1"/>
                </a:solidFill>
                <a:latin typeface="+mj-lt"/>
                <a:ea typeface="+mj-ea"/>
                <a:cs typeface="+mj-cs"/>
              </a:rPr>
              <a:t>Pattern: </a:t>
            </a:r>
          </a:p>
          <a:p>
            <a:pPr lvl="0" algn="ctr" fontAlgn="base">
              <a:spcBef>
                <a:spcPct val="0"/>
              </a:spcBef>
              <a:spcAft>
                <a:spcPct val="0"/>
              </a:spcAft>
              <a:defRPr/>
            </a:pPr>
            <a:r>
              <a:rPr lang="en-US" sz="4400" b="1" dirty="0">
                <a:solidFill>
                  <a:schemeClr val="bg1"/>
                </a:solidFill>
                <a:latin typeface="+mj-lt"/>
                <a:ea typeface="+mj-ea"/>
                <a:cs typeface="+mj-cs"/>
              </a:rPr>
              <a:t>Crisis  </a:t>
            </a:r>
            <a:r>
              <a:rPr lang="en-US" sz="4400" b="1" dirty="0">
                <a:solidFill>
                  <a:schemeClr val="bg1"/>
                </a:solidFill>
                <a:latin typeface="+mj-lt"/>
                <a:ea typeface="+mj-ea"/>
                <a:cs typeface="+mj-cs"/>
                <a:sym typeface="Wingdings" panose="05000000000000000000" pitchFamily="2" charset="2"/>
              </a:rPr>
              <a:t>  </a:t>
            </a:r>
            <a:r>
              <a:rPr lang="en-US" sz="4400" b="1" dirty="0">
                <a:latin typeface="+mj-lt"/>
                <a:ea typeface="+mj-ea"/>
                <a:cs typeface="+mj-cs"/>
                <a:sym typeface="Wingdings" panose="05000000000000000000" pitchFamily="2" charset="2"/>
              </a:rPr>
              <a:t>Provision &amp; Perseverance    Growth</a:t>
            </a:r>
            <a:endParaRPr lang="en-US" sz="4400" b="1" dirty="0">
              <a:latin typeface="+mj-lt"/>
              <a:ea typeface="+mj-ea"/>
              <a:cs typeface="+mj-cs"/>
            </a:endParaRPr>
          </a:p>
        </p:txBody>
      </p:sp>
    </p:spTree>
    <p:extLst>
      <p:ext uri="{BB962C8B-B14F-4D97-AF65-F5344CB8AC3E}">
        <p14:creationId xmlns:p14="http://schemas.microsoft.com/office/powerpoint/2010/main" val="303450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045EA-3557-BDE9-AA52-E3C01C0C285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0A7AC61-DB63-DDB7-5568-98C348CF8DC3}"/>
              </a:ext>
            </a:extLst>
          </p:cNvPr>
          <p:cNvSpPr txBox="1"/>
          <p:nvPr/>
        </p:nvSpPr>
        <p:spPr>
          <a:xfrm>
            <a:off x="0" y="5257800"/>
            <a:ext cx="12192000" cy="1619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5:34 </a:t>
            </a:r>
            <a:r>
              <a:rPr lang="en-US" sz="3200" dirty="0"/>
              <a:t>But a Pharisee named </a:t>
            </a:r>
            <a:r>
              <a:rPr lang="en-US" sz="3200" b="1" u="sng" dirty="0">
                <a:solidFill>
                  <a:srgbClr val="002060"/>
                </a:solidFill>
              </a:rPr>
              <a:t>Gamaliel, a teacher of the Law, respected by all the people</a:t>
            </a:r>
            <a:r>
              <a:rPr lang="en-US" sz="3200" dirty="0"/>
              <a:t>, stood up in the Council and gave orders to put the men outside for a short time.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17054465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07A763-D6BF-6727-689D-68F1EFD826E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D261D67-D39B-AD3E-C94A-5D2A1E773629}"/>
              </a:ext>
            </a:extLst>
          </p:cNvPr>
          <p:cNvSpPr txBox="1"/>
          <p:nvPr/>
        </p:nvSpPr>
        <p:spPr>
          <a:xfrm>
            <a:off x="0" y="4876800"/>
            <a:ext cx="12192000" cy="2000250"/>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5:35 </a:t>
            </a:r>
            <a:r>
              <a:rPr lang="en-US" sz="3000" dirty="0"/>
              <a:t>And he said to them, “Men of Israel, </a:t>
            </a:r>
            <a:r>
              <a:rPr lang="en-US" sz="3000" b="1" u="sng" dirty="0">
                <a:solidFill>
                  <a:srgbClr val="002060"/>
                </a:solidFill>
              </a:rPr>
              <a:t>take care what you propose to do with these men</a:t>
            </a:r>
            <a:r>
              <a:rPr lang="en-US" sz="3000" b="1" dirty="0">
                <a:solidFill>
                  <a:srgbClr val="002060"/>
                </a:solidFill>
              </a:rPr>
              <a:t>.</a:t>
            </a:r>
            <a:r>
              <a:rPr lang="en-US" sz="3000" dirty="0"/>
              <a:t> </a:t>
            </a:r>
            <a:r>
              <a:rPr lang="en-US" sz="3000" b="1" baseline="30000" dirty="0"/>
              <a:t>36 </a:t>
            </a:r>
            <a:r>
              <a:rPr lang="en-US" sz="3000" dirty="0"/>
              <a:t>For some time ago </a:t>
            </a:r>
            <a:r>
              <a:rPr lang="en-US" sz="3000" dirty="0" err="1"/>
              <a:t>Theudas</a:t>
            </a:r>
            <a:r>
              <a:rPr lang="en-US" sz="3000" dirty="0"/>
              <a:t> rose up, claiming to be somebody, and a group of about four hundred men joined up with him. But he was killed, and all who followed him were dispersed and came to nothing.</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31751007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9D5E1-75C5-CE25-0B33-03F3E708A11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ADB5BAE-9B29-F3A4-5A54-A24DAD3CFAE8}"/>
              </a:ext>
            </a:extLst>
          </p:cNvPr>
          <p:cNvSpPr txBox="1"/>
          <p:nvPr/>
        </p:nvSpPr>
        <p:spPr>
          <a:xfrm>
            <a:off x="0" y="4876800"/>
            <a:ext cx="12192000" cy="2000250"/>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5:35 </a:t>
            </a:r>
            <a:r>
              <a:rPr lang="en-US" sz="3000" dirty="0"/>
              <a:t>And he said to them, “Men of Israel, take care what you propose to do with these men. </a:t>
            </a:r>
            <a:r>
              <a:rPr lang="en-US" sz="3000" b="1" baseline="30000" dirty="0"/>
              <a:t>36 </a:t>
            </a:r>
            <a:r>
              <a:rPr lang="en-US" sz="3000" dirty="0"/>
              <a:t>For some time ago </a:t>
            </a:r>
            <a:r>
              <a:rPr lang="en-US" sz="3000" b="1" u="sng" dirty="0" err="1">
                <a:solidFill>
                  <a:srgbClr val="002060"/>
                </a:solidFill>
              </a:rPr>
              <a:t>Theudas</a:t>
            </a:r>
            <a:r>
              <a:rPr lang="en-US" sz="3000" dirty="0"/>
              <a:t> rose up, claiming to be somebody, and a group of about four hundred men joined up with him. But he was killed, and all who followed him were dispersed and came to nothing.</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37671341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26100-3B7F-4B2E-2FBD-74FACD57D17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4A37364-8354-7FB9-E686-7C0B317E2866}"/>
              </a:ext>
            </a:extLst>
          </p:cNvPr>
          <p:cNvSpPr txBox="1"/>
          <p:nvPr/>
        </p:nvSpPr>
        <p:spPr>
          <a:xfrm>
            <a:off x="0" y="4876800"/>
            <a:ext cx="12192000" cy="2000250"/>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5:35 </a:t>
            </a:r>
            <a:r>
              <a:rPr lang="en-US" sz="3000" dirty="0"/>
              <a:t>And he said to them, “Men of Israel, take care what you propose to do with these men. </a:t>
            </a:r>
            <a:r>
              <a:rPr lang="en-US" sz="3000" b="1" baseline="30000" dirty="0"/>
              <a:t>36 </a:t>
            </a:r>
            <a:r>
              <a:rPr lang="en-US" sz="3000" dirty="0"/>
              <a:t>For some time ago </a:t>
            </a:r>
            <a:r>
              <a:rPr lang="en-US" sz="3000" b="1" u="sng" dirty="0" err="1">
                <a:solidFill>
                  <a:srgbClr val="002060"/>
                </a:solidFill>
              </a:rPr>
              <a:t>Theudas</a:t>
            </a:r>
            <a:r>
              <a:rPr lang="en-US" sz="3000" dirty="0"/>
              <a:t> rose up, claiming to be somebody, and a group of about four hundred men joined up with him. But he was killed, and all who followed him were dispersed and </a:t>
            </a:r>
            <a:r>
              <a:rPr lang="en-US" sz="3000" b="1" u="sng" dirty="0">
                <a:solidFill>
                  <a:srgbClr val="002060"/>
                </a:solidFill>
              </a:rPr>
              <a:t>came to nothing</a:t>
            </a:r>
            <a:r>
              <a:rPr lang="en-US" sz="3000" dirty="0"/>
              <a:t>.</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32014797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1647A-18ED-67A9-7BAB-A0BB257B3CB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AAC0831-AA67-1586-5754-4369F63E1506}"/>
              </a:ext>
            </a:extLst>
          </p:cNvPr>
          <p:cNvSpPr txBox="1"/>
          <p:nvPr/>
        </p:nvSpPr>
        <p:spPr>
          <a:xfrm>
            <a:off x="0" y="5181600"/>
            <a:ext cx="12192000" cy="1695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5:37 </a:t>
            </a:r>
            <a:r>
              <a:rPr lang="en-US" sz="3200" dirty="0"/>
              <a:t>After this man, </a:t>
            </a:r>
            <a:r>
              <a:rPr lang="en-US" sz="3200" b="1" u="sng" dirty="0">
                <a:solidFill>
                  <a:srgbClr val="002060"/>
                </a:solidFill>
              </a:rPr>
              <a:t>Judas of Galilee </a:t>
            </a:r>
            <a:r>
              <a:rPr lang="en-US" sz="3200" dirty="0"/>
              <a:t>rose up in the days of the census and drew away some people after him; he too perished, and all those who followed him were scattered.  </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5238469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92CA7-DF30-2AA5-9FE8-A33FB7D7768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9161A34-6658-077D-7AFE-9E4A065E3A8A}"/>
              </a:ext>
            </a:extLst>
          </p:cNvPr>
          <p:cNvSpPr txBox="1"/>
          <p:nvPr/>
        </p:nvSpPr>
        <p:spPr>
          <a:xfrm>
            <a:off x="0" y="4800600"/>
            <a:ext cx="12192000" cy="2076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5:38 </a:t>
            </a:r>
            <a:r>
              <a:rPr lang="en-US" sz="3200" dirty="0"/>
              <a:t>So in the present case, I say to you, </a:t>
            </a:r>
            <a:r>
              <a:rPr lang="en-US" sz="3200" b="1" u="sng" dirty="0">
                <a:solidFill>
                  <a:srgbClr val="002060"/>
                </a:solidFill>
              </a:rPr>
              <a:t>stay away from these men and let them alone</a:t>
            </a:r>
            <a:r>
              <a:rPr lang="en-US" sz="3200" dirty="0"/>
              <a:t>, for if this plan or action is of men, it will be overthrown; </a:t>
            </a:r>
            <a:r>
              <a:rPr lang="en-US" sz="3200" b="1" baseline="30000" dirty="0"/>
              <a:t>39 </a:t>
            </a:r>
            <a:r>
              <a:rPr lang="en-US" sz="3200" dirty="0"/>
              <a:t>but if it is of God, you will not be able to overthrow them; or else you may even be found fighting against God.”</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3544292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A4BF75-156E-F741-9465-7284CFB3562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E12EF46-2A45-23EC-BEB6-F9878470E716}"/>
              </a:ext>
            </a:extLst>
          </p:cNvPr>
          <p:cNvSpPr txBox="1"/>
          <p:nvPr/>
        </p:nvSpPr>
        <p:spPr>
          <a:xfrm>
            <a:off x="0" y="4800600"/>
            <a:ext cx="12192000" cy="2076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5:38 </a:t>
            </a:r>
            <a:r>
              <a:rPr lang="en-US" sz="3200" dirty="0"/>
              <a:t>So in the present case, I say to you, stay away from these men and let them alone, for </a:t>
            </a:r>
            <a:r>
              <a:rPr lang="en-US" sz="3200" b="1" u="sng" dirty="0">
                <a:solidFill>
                  <a:srgbClr val="002060"/>
                </a:solidFill>
              </a:rPr>
              <a:t>if this plan or action is of men</a:t>
            </a:r>
            <a:r>
              <a:rPr lang="en-US" sz="3200" dirty="0"/>
              <a:t>, it will be overthrown; </a:t>
            </a:r>
            <a:r>
              <a:rPr lang="en-US" sz="3200" b="1" baseline="30000" dirty="0"/>
              <a:t>39 </a:t>
            </a:r>
            <a:r>
              <a:rPr lang="en-US" sz="3200" dirty="0"/>
              <a:t>but if it is of God, you will not be able to overthrow them; or else you may even be found fighting against God.”</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5787441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13A4E-7C5B-1F81-297E-0141813C985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A91C1B3-55B2-9CEB-C029-2710F468AC07}"/>
              </a:ext>
            </a:extLst>
          </p:cNvPr>
          <p:cNvSpPr txBox="1"/>
          <p:nvPr/>
        </p:nvSpPr>
        <p:spPr>
          <a:xfrm>
            <a:off x="0" y="4800600"/>
            <a:ext cx="12192000" cy="2076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5:38 </a:t>
            </a:r>
            <a:r>
              <a:rPr lang="en-US" sz="3200" dirty="0"/>
              <a:t>So in the present case, I say to you, stay away from these men and let them alone, for if this plan or action is of men, it will be overthrown; </a:t>
            </a:r>
            <a:r>
              <a:rPr lang="en-US" sz="3200" b="1" baseline="30000" dirty="0"/>
              <a:t>39 </a:t>
            </a:r>
            <a:r>
              <a:rPr lang="en-US" sz="3200" b="1" u="sng" dirty="0">
                <a:solidFill>
                  <a:srgbClr val="002060"/>
                </a:solidFill>
              </a:rPr>
              <a:t>but if it is of God, you will not be able to overthrow them; or else you may even be found fighting against God</a:t>
            </a:r>
            <a:r>
              <a:rPr lang="en-US" sz="3200" dirty="0"/>
              <a:t>.”</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1525431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0B3BF-0808-D6F6-E1EB-DC166EA6B62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DEC205A-9B5A-0FDE-50D5-E0D1A126AEB8}"/>
              </a:ext>
            </a:extLst>
          </p:cNvPr>
          <p:cNvSpPr txBox="1"/>
          <p:nvPr/>
        </p:nvSpPr>
        <p:spPr>
          <a:xfrm>
            <a:off x="0" y="5257800"/>
            <a:ext cx="12192000" cy="1619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5:40 </a:t>
            </a:r>
            <a:r>
              <a:rPr lang="en-US" sz="3200" b="1" u="sng" dirty="0">
                <a:solidFill>
                  <a:srgbClr val="002060"/>
                </a:solidFill>
              </a:rPr>
              <a:t>They took his advice</a:t>
            </a:r>
            <a:r>
              <a:rPr lang="en-US" sz="3200" dirty="0"/>
              <a:t>; and after calling the apostles in, they  flogged them and ordered them not to speak in the name of Jesus, and  </a:t>
            </a:r>
            <a:r>
              <a:rPr lang="en-US" sz="3200" b="1" u="sng" dirty="0">
                <a:solidFill>
                  <a:srgbClr val="002060"/>
                </a:solidFill>
              </a:rPr>
              <a:t>then released them</a:t>
            </a:r>
            <a:r>
              <a:rPr lang="en-US" sz="3200" dirty="0"/>
              <a:t>.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4" name="Title 1">
            <a:extLst>
              <a:ext uri="{FF2B5EF4-FFF2-40B4-BE49-F238E27FC236}">
                <a16:creationId xmlns:a16="http://schemas.microsoft.com/office/drawing/2014/main" id="{BAC5210D-22B7-D7DD-3499-86D94D9E7F4F}"/>
              </a:ext>
            </a:extLst>
          </p:cNvPr>
          <p:cNvSpPr txBox="1">
            <a:spLocks/>
          </p:cNvSpPr>
          <p:nvPr/>
        </p:nvSpPr>
        <p:spPr bwMode="auto">
          <a:xfrm>
            <a:off x="239729" y="152400"/>
            <a:ext cx="4648200"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Provision</a:t>
            </a:r>
            <a:endParaRPr lang="en-US" sz="8800" b="1" dirty="0">
              <a:solidFill>
                <a:schemeClr val="bg1"/>
              </a:solidFill>
              <a:latin typeface="+mj-lt"/>
              <a:ea typeface="+mj-ea"/>
              <a:cs typeface="+mj-cs"/>
            </a:endParaRPr>
          </a:p>
        </p:txBody>
      </p:sp>
    </p:spTree>
    <p:extLst>
      <p:ext uri="{BB962C8B-B14F-4D97-AF65-F5344CB8AC3E}">
        <p14:creationId xmlns:p14="http://schemas.microsoft.com/office/powerpoint/2010/main" val="328666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BE0FC1-94FA-D378-C5E4-7ACE447614F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94D618A-61F5-21B1-392E-48AC37EF5321}"/>
              </a:ext>
            </a:extLst>
          </p:cNvPr>
          <p:cNvSpPr txBox="1"/>
          <p:nvPr/>
        </p:nvSpPr>
        <p:spPr>
          <a:xfrm>
            <a:off x="0" y="5257800"/>
            <a:ext cx="12192000" cy="1619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5:40 </a:t>
            </a:r>
            <a:r>
              <a:rPr lang="en-US" sz="3200" dirty="0"/>
              <a:t>They took his advice; and after calling the apostles in, </a:t>
            </a:r>
            <a:r>
              <a:rPr lang="en-US" sz="3200" b="1" u="sng" dirty="0">
                <a:solidFill>
                  <a:srgbClr val="002060"/>
                </a:solidFill>
              </a:rPr>
              <a:t>they  flogged them</a:t>
            </a:r>
            <a:r>
              <a:rPr lang="en-US" sz="3200" dirty="0"/>
              <a:t> and ordered them not to speak in the name of Jesus, and  then released them.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109277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0BA20-AC80-B774-05A9-40568170534B}"/>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47101291-E80E-4C1D-A9F7-6955A6560758}"/>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695A1FF8-BE9E-C982-F0A4-C7EE42847233}"/>
              </a:ext>
            </a:extLst>
          </p:cNvPr>
          <p:cNvSpPr/>
          <p:nvPr/>
        </p:nvSpPr>
        <p:spPr>
          <a:xfrm>
            <a:off x="381000" y="1447800"/>
            <a:ext cx="6400800" cy="8382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a:t>
            </a:r>
            <a:r>
              <a:rPr lang="en-US" sz="4400" b="1" i="1" dirty="0"/>
              <a:t>Intimidation</a:t>
            </a:r>
            <a:r>
              <a:rPr lang="en-US" sz="4400" b="1" dirty="0"/>
              <a:t> </a:t>
            </a:r>
            <a:endParaRPr lang="en-US" sz="4400" b="1" i="1" dirty="0"/>
          </a:p>
        </p:txBody>
      </p:sp>
      <p:sp>
        <p:nvSpPr>
          <p:cNvPr id="2" name="Rounded Rectangular Callout 17">
            <a:extLst>
              <a:ext uri="{FF2B5EF4-FFF2-40B4-BE49-F238E27FC236}">
                <a16:creationId xmlns:a16="http://schemas.microsoft.com/office/drawing/2014/main" id="{42D3ED2B-3513-E891-B267-4732C5426253}"/>
              </a:ext>
            </a:extLst>
          </p:cNvPr>
          <p:cNvSpPr/>
          <p:nvPr/>
        </p:nvSpPr>
        <p:spPr>
          <a:xfrm>
            <a:off x="4114800" y="2428461"/>
            <a:ext cx="7772400" cy="6858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Result: confidence and boldness</a:t>
            </a:r>
            <a:endParaRPr lang="en-US" sz="4400" b="1" i="1" dirty="0"/>
          </a:p>
        </p:txBody>
      </p:sp>
      <p:sp>
        <p:nvSpPr>
          <p:cNvPr id="9" name="Rounded Rectangular Callout 17">
            <a:extLst>
              <a:ext uri="{FF2B5EF4-FFF2-40B4-BE49-F238E27FC236}">
                <a16:creationId xmlns:a16="http://schemas.microsoft.com/office/drawing/2014/main" id="{E1B6C207-F6B2-F91B-A969-D6E87608F07D}"/>
              </a:ext>
            </a:extLst>
          </p:cNvPr>
          <p:cNvSpPr/>
          <p:nvPr/>
        </p:nvSpPr>
        <p:spPr>
          <a:xfrm>
            <a:off x="1676400" y="4177949"/>
            <a:ext cx="8610600" cy="848006"/>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You’re only making it stronger!</a:t>
            </a:r>
          </a:p>
        </p:txBody>
      </p:sp>
      <p:sp>
        <p:nvSpPr>
          <p:cNvPr id="10" name="Title 1">
            <a:extLst>
              <a:ext uri="{FF2B5EF4-FFF2-40B4-BE49-F238E27FC236}">
                <a16:creationId xmlns:a16="http://schemas.microsoft.com/office/drawing/2014/main" id="{95765287-099A-511B-6E17-0D8132969BC6}"/>
              </a:ext>
            </a:extLst>
          </p:cNvPr>
          <p:cNvSpPr txBox="1">
            <a:spLocks/>
          </p:cNvSpPr>
          <p:nvPr/>
        </p:nvSpPr>
        <p:spPr bwMode="auto">
          <a:xfrm>
            <a:off x="-9418" y="5410201"/>
            <a:ext cx="12192000" cy="1447799"/>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4400" b="1" dirty="0">
                <a:solidFill>
                  <a:schemeClr val="bg1"/>
                </a:solidFill>
                <a:latin typeface="+mj-lt"/>
                <a:ea typeface="+mj-ea"/>
                <a:cs typeface="+mj-cs"/>
              </a:rPr>
              <a:t>Pattern: </a:t>
            </a:r>
          </a:p>
          <a:p>
            <a:pPr lvl="0" algn="ctr" fontAlgn="base">
              <a:spcBef>
                <a:spcPct val="0"/>
              </a:spcBef>
              <a:spcAft>
                <a:spcPct val="0"/>
              </a:spcAft>
              <a:defRPr/>
            </a:pPr>
            <a:r>
              <a:rPr lang="en-US" sz="4400" b="1" dirty="0">
                <a:solidFill>
                  <a:schemeClr val="bg1"/>
                </a:solidFill>
                <a:latin typeface="+mj-lt"/>
                <a:ea typeface="+mj-ea"/>
                <a:cs typeface="+mj-cs"/>
              </a:rPr>
              <a:t>Crisis  </a:t>
            </a:r>
            <a:r>
              <a:rPr lang="en-US" sz="4400" b="1" dirty="0">
                <a:solidFill>
                  <a:schemeClr val="bg1"/>
                </a:solidFill>
                <a:latin typeface="+mj-lt"/>
                <a:ea typeface="+mj-ea"/>
                <a:cs typeface="+mj-cs"/>
                <a:sym typeface="Wingdings" panose="05000000000000000000" pitchFamily="2" charset="2"/>
              </a:rPr>
              <a:t>  Provision &amp; Perseverance  </a:t>
            </a:r>
            <a:r>
              <a:rPr lang="en-US" sz="4400" b="1" dirty="0">
                <a:latin typeface="+mj-lt"/>
                <a:ea typeface="+mj-ea"/>
                <a:cs typeface="+mj-cs"/>
                <a:sym typeface="Wingdings" panose="05000000000000000000" pitchFamily="2" charset="2"/>
              </a:rPr>
              <a:t>  Growth</a:t>
            </a:r>
            <a:endParaRPr lang="en-US" sz="4400" b="1" dirty="0">
              <a:latin typeface="+mj-lt"/>
              <a:ea typeface="+mj-ea"/>
              <a:cs typeface="+mj-cs"/>
            </a:endParaRPr>
          </a:p>
        </p:txBody>
      </p:sp>
    </p:spTree>
    <p:extLst>
      <p:ext uri="{BB962C8B-B14F-4D97-AF65-F5344CB8AC3E}">
        <p14:creationId xmlns:p14="http://schemas.microsoft.com/office/powerpoint/2010/main" val="21873864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53536-6B10-B015-83F8-33E83D45CE7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A373AB0-7176-5BE5-30D5-D6CFDD364BAC}"/>
              </a:ext>
            </a:extLst>
          </p:cNvPr>
          <p:cNvSpPr txBox="1"/>
          <p:nvPr/>
        </p:nvSpPr>
        <p:spPr>
          <a:xfrm>
            <a:off x="0" y="5257800"/>
            <a:ext cx="12192000" cy="1619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5:40 </a:t>
            </a:r>
            <a:r>
              <a:rPr lang="en-US" sz="3200" dirty="0"/>
              <a:t>They took his advice; and after calling the apostles in, they  flogged them </a:t>
            </a:r>
            <a:r>
              <a:rPr lang="en-US" sz="3200" b="1" u="sng" dirty="0">
                <a:solidFill>
                  <a:srgbClr val="002060"/>
                </a:solidFill>
              </a:rPr>
              <a:t>and ordered them not to speak in the name of Jesus</a:t>
            </a:r>
            <a:r>
              <a:rPr lang="en-US" sz="3200" dirty="0"/>
              <a:t>, and  then released them.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2" name="Rounded Rectangular Callout 17">
            <a:extLst>
              <a:ext uri="{FF2B5EF4-FFF2-40B4-BE49-F238E27FC236}">
                <a16:creationId xmlns:a16="http://schemas.microsoft.com/office/drawing/2014/main" id="{52480190-F495-12E3-C500-AC91931B895B}"/>
              </a:ext>
            </a:extLst>
          </p:cNvPr>
          <p:cNvSpPr/>
          <p:nvPr/>
        </p:nvSpPr>
        <p:spPr>
          <a:xfrm>
            <a:off x="381000" y="457055"/>
            <a:ext cx="3733800" cy="907369"/>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This is </a:t>
            </a:r>
            <a:r>
              <a:rPr lang="en-US" sz="4800" b="1" i="1" dirty="0"/>
              <a:t>BAD</a:t>
            </a:r>
            <a:r>
              <a:rPr lang="en-US" sz="4800" b="1" dirty="0"/>
              <a:t>!</a:t>
            </a:r>
          </a:p>
        </p:txBody>
      </p:sp>
      <p:sp>
        <p:nvSpPr>
          <p:cNvPr id="4" name="Rounded Rectangular Callout 17">
            <a:extLst>
              <a:ext uri="{FF2B5EF4-FFF2-40B4-BE49-F238E27FC236}">
                <a16:creationId xmlns:a16="http://schemas.microsoft.com/office/drawing/2014/main" id="{8991AE99-0328-87AD-ECD4-9F8EFDCDDAF7}"/>
              </a:ext>
            </a:extLst>
          </p:cNvPr>
          <p:cNvSpPr/>
          <p:nvPr/>
        </p:nvSpPr>
        <p:spPr>
          <a:xfrm>
            <a:off x="2057400" y="1592746"/>
            <a:ext cx="6553200" cy="907369"/>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Challenge: </a:t>
            </a:r>
            <a:r>
              <a:rPr lang="en-US" sz="4800" b="1" i="1" dirty="0"/>
              <a:t>Persecution</a:t>
            </a:r>
            <a:r>
              <a:rPr lang="en-US" sz="4800" b="1" dirty="0"/>
              <a:t> </a:t>
            </a:r>
          </a:p>
        </p:txBody>
      </p:sp>
      <p:sp>
        <p:nvSpPr>
          <p:cNvPr id="8" name="Rounded Rectangular Callout 17">
            <a:extLst>
              <a:ext uri="{FF2B5EF4-FFF2-40B4-BE49-F238E27FC236}">
                <a16:creationId xmlns:a16="http://schemas.microsoft.com/office/drawing/2014/main" id="{5A723C35-38F5-913D-1CC0-11151BFFC566}"/>
              </a:ext>
            </a:extLst>
          </p:cNvPr>
          <p:cNvSpPr/>
          <p:nvPr/>
        </p:nvSpPr>
        <p:spPr>
          <a:xfrm>
            <a:off x="7772400" y="2728437"/>
            <a:ext cx="3733800" cy="907369"/>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Now</a:t>
            </a:r>
            <a:r>
              <a:rPr lang="en-US" sz="4800" b="1" dirty="0"/>
              <a:t> what??</a:t>
            </a:r>
          </a:p>
        </p:txBody>
      </p:sp>
    </p:spTree>
    <p:extLst>
      <p:ext uri="{BB962C8B-B14F-4D97-AF65-F5344CB8AC3E}">
        <p14:creationId xmlns:p14="http://schemas.microsoft.com/office/powerpoint/2010/main" val="389703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7E0372-AC79-317B-159E-986DAF065AC6}"/>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841BC565-E9C3-A188-40E4-6C0997F08A7D}"/>
              </a:ext>
            </a:extLst>
          </p:cNvPr>
          <p:cNvSpPr/>
          <p:nvPr/>
        </p:nvSpPr>
        <p:spPr>
          <a:xfrm rot="5400000">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DC011EA8-F7E8-3973-353C-27B3E70B3722}"/>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41ACCD95-944A-9042-05F2-152171800AD0}"/>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F575D23-6590-2658-AAB8-EC2FEC0E940D}"/>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80935EC-2D3A-A856-DF0C-E1577C238D91}"/>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6EB2A793-E415-5DA0-C901-2B0D6E5E8FA9}"/>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879BD2FE-0A41-5463-DE74-A851D827AC4A}"/>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A7531857-3349-C708-47E8-8B28569566C5}"/>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FD70491-35CA-878E-3BED-15CEE12B4FAB}"/>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4121FF5D-4280-107D-F395-1019DC436FC3}"/>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3248BEA1-4677-E7CB-961F-EB8A597226BF}"/>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CAD28073-016E-D3DD-EDBE-BF59A2771D9F}"/>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sp>
        <p:nvSpPr>
          <p:cNvPr id="32" name="Rectangle: Rounded Corners 31">
            <a:extLst>
              <a:ext uri="{FF2B5EF4-FFF2-40B4-BE49-F238E27FC236}">
                <a16:creationId xmlns:a16="http://schemas.microsoft.com/office/drawing/2014/main" id="{4C4EAF3E-FA9F-4ACE-EB38-47CB2A246DDC}"/>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14A4E7C8-F62F-D26B-904E-89E48A690E3E}"/>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E9C488A4-0419-899B-3F1B-4F57C2CF7C8C}"/>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sp>
        <p:nvSpPr>
          <p:cNvPr id="35" name="Rectangle 34">
            <a:extLst>
              <a:ext uri="{FF2B5EF4-FFF2-40B4-BE49-F238E27FC236}">
                <a16:creationId xmlns:a16="http://schemas.microsoft.com/office/drawing/2014/main" id="{FA57A3D3-0132-45F9-D7EB-8400A8074239}"/>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0B13C7E-29C6-5DDF-4ABA-2C7EF13B89B7}"/>
              </a:ext>
            </a:extLst>
          </p:cNvPr>
          <p:cNvSpPr txBox="1"/>
          <p:nvPr/>
        </p:nvSpPr>
        <p:spPr>
          <a:xfrm>
            <a:off x="0" y="5257800"/>
            <a:ext cx="12192000" cy="1619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5:40 </a:t>
            </a:r>
            <a:r>
              <a:rPr lang="en-US" sz="3200" dirty="0"/>
              <a:t>They took his advice; and after calling the apostles in, they  flogged them </a:t>
            </a:r>
            <a:r>
              <a:rPr lang="en-US" sz="3200" b="1" u="sng" dirty="0">
                <a:solidFill>
                  <a:srgbClr val="002060"/>
                </a:solidFill>
              </a:rPr>
              <a:t>and ordered them not to speak in the name of Jesus</a:t>
            </a:r>
            <a:r>
              <a:rPr lang="en-US" sz="3200" dirty="0"/>
              <a:t>, and  then released them.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37" name="Rounded Rectangular Callout 17">
            <a:extLst>
              <a:ext uri="{FF2B5EF4-FFF2-40B4-BE49-F238E27FC236}">
                <a16:creationId xmlns:a16="http://schemas.microsoft.com/office/drawing/2014/main" id="{ABDE92F0-0956-9271-8BC5-8725F5E26EAD}"/>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38" name="Rounded Rectangular Callout 17">
            <a:extLst>
              <a:ext uri="{FF2B5EF4-FFF2-40B4-BE49-F238E27FC236}">
                <a16:creationId xmlns:a16="http://schemas.microsoft.com/office/drawing/2014/main" id="{6FB93852-A4F9-E22A-A035-23CA71A3F63B}"/>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Tree>
    <p:extLst>
      <p:ext uri="{BB962C8B-B14F-4D97-AF65-F5344CB8AC3E}">
        <p14:creationId xmlns:p14="http://schemas.microsoft.com/office/powerpoint/2010/main" val="79419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animBg="1"/>
      <p:bldP spid="37" grpId="0"/>
      <p:bldP spid="3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AE04A6-675D-BE2B-13BD-87F9E7DB1C61}"/>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0F5BC849-0519-DDE3-4D36-9B5AB2B01BA7}"/>
              </a:ext>
            </a:extLst>
          </p:cNvPr>
          <p:cNvSpPr/>
          <p:nvPr/>
        </p:nvSpPr>
        <p:spPr>
          <a:xfrm rot="5400000">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78655846-1331-F986-8C76-04F29046D334}"/>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6670C620-7749-10CB-9ED9-7CCFA42C51E3}"/>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1A35EEF-5EDC-56AB-2CEA-526F92FBE1CA}"/>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EF02F79-2108-24E7-9AC0-541236EAB3E2}"/>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67E43B0E-385B-DB5F-65EE-96A733EA3AA1}"/>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D5C528BC-7A26-D50C-2779-7F6A9E5D84CE}"/>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AAA8D1A2-F5BF-5FC7-84B4-5490EB1C21F9}"/>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E6FF651-C726-6A71-1A13-05324434DB71}"/>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098F5E7C-851D-F3B4-0C10-4351A07CA12A}"/>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4FE52462-374C-3684-FAC0-910AF9D2C7A6}"/>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B255A34D-A635-6521-673B-60CDE57E032D}"/>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sp>
        <p:nvSpPr>
          <p:cNvPr id="32" name="Rectangle: Rounded Corners 31">
            <a:extLst>
              <a:ext uri="{FF2B5EF4-FFF2-40B4-BE49-F238E27FC236}">
                <a16:creationId xmlns:a16="http://schemas.microsoft.com/office/drawing/2014/main" id="{7E802495-0BD0-C487-2C5D-24F4E5EC1CE3}"/>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6FF5D708-74C2-9566-5A2A-AAC6AC307559}"/>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1C3EC641-78BF-1F3A-64D0-66944A8F9F61}"/>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sp>
        <p:nvSpPr>
          <p:cNvPr id="2" name="Rectangle 1">
            <a:extLst>
              <a:ext uri="{FF2B5EF4-FFF2-40B4-BE49-F238E27FC236}">
                <a16:creationId xmlns:a16="http://schemas.microsoft.com/office/drawing/2014/main" id="{A28DB11B-BA7B-D653-DB7F-6DB3D9D50C4F}"/>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3F00F64-08D0-C07F-B7FF-55459512EAAE}"/>
              </a:ext>
            </a:extLst>
          </p:cNvPr>
          <p:cNvSpPr txBox="1"/>
          <p:nvPr/>
        </p:nvSpPr>
        <p:spPr>
          <a:xfrm>
            <a:off x="0" y="5257800"/>
            <a:ext cx="12192000" cy="1619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5:41 </a:t>
            </a:r>
            <a:r>
              <a:rPr lang="en-US" sz="3200" dirty="0"/>
              <a:t>So they went on their way from the presence of the Council,  </a:t>
            </a:r>
            <a:r>
              <a:rPr lang="en-US" sz="3200" b="1" u="sng" dirty="0">
                <a:solidFill>
                  <a:srgbClr val="002060"/>
                </a:solidFill>
              </a:rPr>
              <a:t>rejoicing</a:t>
            </a:r>
            <a:r>
              <a:rPr lang="en-US" sz="3200" dirty="0"/>
              <a:t> that they had been considered worthy to suffer shame for His name.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6" name="Rounded Rectangular Callout 17">
            <a:extLst>
              <a:ext uri="{FF2B5EF4-FFF2-40B4-BE49-F238E27FC236}">
                <a16:creationId xmlns:a16="http://schemas.microsoft.com/office/drawing/2014/main" id="{BE1ABEA9-3C83-F5E6-1846-572C8AEFB8C7}"/>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7" name="Rounded Rectangular Callout 17">
            <a:extLst>
              <a:ext uri="{FF2B5EF4-FFF2-40B4-BE49-F238E27FC236}">
                <a16:creationId xmlns:a16="http://schemas.microsoft.com/office/drawing/2014/main" id="{27953EC1-8612-FFF1-E9B4-0EFD367D6E8D}"/>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Tree>
    <p:extLst>
      <p:ext uri="{BB962C8B-B14F-4D97-AF65-F5344CB8AC3E}">
        <p14:creationId xmlns:p14="http://schemas.microsoft.com/office/powerpoint/2010/main" val="41786733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177B24-1323-6E7B-8F04-058F42E9297A}"/>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B8E9B393-8F88-BC12-354A-1A7C9CF1E379}"/>
              </a:ext>
            </a:extLst>
          </p:cNvPr>
          <p:cNvSpPr/>
          <p:nvPr/>
        </p:nvSpPr>
        <p:spPr>
          <a:xfrm rot="5400000">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AE43219A-4B7B-E0DE-D789-017C8474CA78}"/>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D67CD729-F688-27F2-F8CD-54ABB9B63B3D}"/>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DC277A5-C67A-323B-F6B4-CC78D1415C4B}"/>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9374C61-3501-C9F3-B9F8-D0E4332BB995}"/>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76D2641D-16F4-2E5C-6D6B-44FE73326C11}"/>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15D18EE5-A177-3039-8FEF-1BD0DD3E3113}"/>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36E0F440-8B83-7EBF-0148-04E1F5B0487A}"/>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E5937A1-89FA-4207-1AEF-F0757CC2A39B}"/>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8734F01B-598A-E817-66A6-EEBC8D45EF5C}"/>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EE9E9470-A99A-5306-C494-4451660D0492}"/>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6627BC7E-31B0-6291-3C51-E5B2987B7D0B}"/>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sp>
        <p:nvSpPr>
          <p:cNvPr id="32" name="Rectangle: Rounded Corners 31">
            <a:extLst>
              <a:ext uri="{FF2B5EF4-FFF2-40B4-BE49-F238E27FC236}">
                <a16:creationId xmlns:a16="http://schemas.microsoft.com/office/drawing/2014/main" id="{BF067258-F230-4E49-79FF-907E13CEA70C}"/>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D273838F-A5F6-7BDB-17B5-6D441B50BE8C}"/>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665AB748-4F55-E905-9CCD-673A0A157C31}"/>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sp>
        <p:nvSpPr>
          <p:cNvPr id="2" name="Rectangle 1">
            <a:extLst>
              <a:ext uri="{FF2B5EF4-FFF2-40B4-BE49-F238E27FC236}">
                <a16:creationId xmlns:a16="http://schemas.microsoft.com/office/drawing/2014/main" id="{F6B22330-E805-9085-1415-B9A9CD9244C5}"/>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0B7ADCD-DDF1-0C97-8D32-8643D282A97F}"/>
              </a:ext>
            </a:extLst>
          </p:cNvPr>
          <p:cNvSpPr txBox="1"/>
          <p:nvPr/>
        </p:nvSpPr>
        <p:spPr>
          <a:xfrm>
            <a:off x="0" y="5726164"/>
            <a:ext cx="12192000" cy="115088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5:42 </a:t>
            </a:r>
            <a:r>
              <a:rPr lang="en-US" sz="3200" dirty="0"/>
              <a:t>And </a:t>
            </a:r>
            <a:r>
              <a:rPr lang="en-US" sz="3200" b="1" u="sng" dirty="0">
                <a:solidFill>
                  <a:srgbClr val="002060"/>
                </a:solidFill>
              </a:rPr>
              <a:t>every day, in the temple and from house to house</a:t>
            </a:r>
            <a:r>
              <a:rPr lang="en-US" sz="3200" dirty="0"/>
              <a:t>, they kept right on teaching and preaching Jesus as the Christ.</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5" name="Rounded Rectangular Callout 17">
            <a:extLst>
              <a:ext uri="{FF2B5EF4-FFF2-40B4-BE49-F238E27FC236}">
                <a16:creationId xmlns:a16="http://schemas.microsoft.com/office/drawing/2014/main" id="{5F9F2F0D-0E2D-172C-C530-71BB911EF0CA}"/>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6" name="Rounded Rectangular Callout 17">
            <a:extLst>
              <a:ext uri="{FF2B5EF4-FFF2-40B4-BE49-F238E27FC236}">
                <a16:creationId xmlns:a16="http://schemas.microsoft.com/office/drawing/2014/main" id="{77C648F0-D92E-33FC-BF44-3F1D29F3119F}"/>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Tree>
    <p:extLst>
      <p:ext uri="{BB962C8B-B14F-4D97-AF65-F5344CB8AC3E}">
        <p14:creationId xmlns:p14="http://schemas.microsoft.com/office/powerpoint/2010/main" val="29260652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F2F0D5-6647-2B21-925C-3799324DC70A}"/>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63FBE8D0-CBD0-C582-7518-7A03F13E0187}"/>
              </a:ext>
            </a:extLst>
          </p:cNvPr>
          <p:cNvSpPr/>
          <p:nvPr/>
        </p:nvSpPr>
        <p:spPr>
          <a:xfrm rot="5400000">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A920C1D9-B240-BDB0-16CA-105AA84C0F1D}"/>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1B96F1E0-D3D0-9A8A-EFE9-CB850F0F329D}"/>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5720B3D-AC06-8ADC-B5E6-C3096334F16A}"/>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CC63EE2-7785-B3A9-557F-0EE5ABD3F576}"/>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681A7770-1D4F-5EED-4DC4-10F165919820}"/>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69237282-BC41-B0F5-75A5-589D89E27132}"/>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A234A171-FF35-D992-E72D-B587EA4F0273}"/>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1AFB2CC-2A69-9DCF-EA21-B1FB0604C94F}"/>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B7298742-6323-4D1D-7907-11106A8BA963}"/>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FCC92A22-31C0-FBF1-187F-71B4752AF4F5}"/>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B0276920-BEE9-08FD-B73A-B8B2E5BCB1B5}"/>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sp>
        <p:nvSpPr>
          <p:cNvPr id="32" name="Rectangle: Rounded Corners 31">
            <a:extLst>
              <a:ext uri="{FF2B5EF4-FFF2-40B4-BE49-F238E27FC236}">
                <a16:creationId xmlns:a16="http://schemas.microsoft.com/office/drawing/2014/main" id="{FF1CCC3B-8177-EB1C-83F8-C7FC3248CB79}"/>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4F8C72F8-773F-053B-E1AC-632B299FBB22}"/>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6856ED12-D15B-72C6-9B4F-6790D704A585}"/>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sp>
        <p:nvSpPr>
          <p:cNvPr id="2" name="Rectangle 1">
            <a:extLst>
              <a:ext uri="{FF2B5EF4-FFF2-40B4-BE49-F238E27FC236}">
                <a16:creationId xmlns:a16="http://schemas.microsoft.com/office/drawing/2014/main" id="{E159D9DD-DA1C-7A84-E683-1AC6854C8A2A}"/>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320E4D0-B9D3-2013-864D-5229327680B3}"/>
              </a:ext>
            </a:extLst>
          </p:cNvPr>
          <p:cNvSpPr txBox="1"/>
          <p:nvPr/>
        </p:nvSpPr>
        <p:spPr>
          <a:xfrm>
            <a:off x="0" y="5726164"/>
            <a:ext cx="12192000" cy="115088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5:42 </a:t>
            </a:r>
            <a:r>
              <a:rPr lang="en-US" sz="3200" dirty="0"/>
              <a:t>And every day, in the temple and from house to house, </a:t>
            </a:r>
            <a:r>
              <a:rPr lang="en-US" sz="3200" b="1" u="sng" dirty="0">
                <a:solidFill>
                  <a:srgbClr val="002060"/>
                </a:solidFill>
              </a:rPr>
              <a:t>they kept right on teaching and preaching Jesus as the Christ</a:t>
            </a:r>
            <a:r>
              <a:rPr lang="en-US" sz="3200" dirty="0"/>
              <a:t>.</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6" name="Rounded Rectangular Callout 17">
            <a:extLst>
              <a:ext uri="{FF2B5EF4-FFF2-40B4-BE49-F238E27FC236}">
                <a16:creationId xmlns:a16="http://schemas.microsoft.com/office/drawing/2014/main" id="{EF16FC9C-E30B-6AA8-C8D8-FC78AD78D781}"/>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7" name="Rounded Rectangular Callout 17">
            <a:extLst>
              <a:ext uri="{FF2B5EF4-FFF2-40B4-BE49-F238E27FC236}">
                <a16:creationId xmlns:a16="http://schemas.microsoft.com/office/drawing/2014/main" id="{5FBB1049-EA4E-3D0F-8A61-334B4B0A3A50}"/>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4" name="Title 1">
            <a:extLst>
              <a:ext uri="{FF2B5EF4-FFF2-40B4-BE49-F238E27FC236}">
                <a16:creationId xmlns:a16="http://schemas.microsoft.com/office/drawing/2014/main" id="{C0713BD5-A10C-E196-E75F-441179E33003}"/>
              </a:ext>
            </a:extLst>
          </p:cNvPr>
          <p:cNvSpPr txBox="1">
            <a:spLocks/>
          </p:cNvSpPr>
          <p:nvPr/>
        </p:nvSpPr>
        <p:spPr bwMode="auto">
          <a:xfrm>
            <a:off x="1409700" y="4601676"/>
            <a:ext cx="9067800" cy="1016176"/>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7200" b="1" i="1" dirty="0">
                <a:solidFill>
                  <a:schemeClr val="bg1"/>
                </a:solidFill>
                <a:latin typeface="+mj-lt"/>
                <a:ea typeface="+mj-ea"/>
                <a:cs typeface="+mj-cs"/>
              </a:rPr>
              <a:t>The Gospel Advances</a:t>
            </a:r>
            <a:endParaRPr lang="en-US" sz="8800" b="1" dirty="0">
              <a:solidFill>
                <a:schemeClr val="bg1"/>
              </a:solidFill>
              <a:latin typeface="+mj-lt"/>
              <a:ea typeface="+mj-ea"/>
              <a:cs typeface="+mj-cs"/>
            </a:endParaRPr>
          </a:p>
        </p:txBody>
      </p:sp>
    </p:spTree>
    <p:extLst>
      <p:ext uri="{BB962C8B-B14F-4D97-AF65-F5344CB8AC3E}">
        <p14:creationId xmlns:p14="http://schemas.microsoft.com/office/powerpoint/2010/main" val="283841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F6DCA-16F6-8F59-0E3F-6D3D9AF9AAC3}"/>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FDA93687-495C-EAAD-1B8E-EA7C4796E212}"/>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DE41A69-84CA-10D6-C6D8-ADF945CE7DA8}"/>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A17A4A69-AEEE-BD5F-0A58-B14CA36CAAF5}"/>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8517CFBA-964E-050B-29E5-063BC5767BF4}"/>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FF4EB15A-99C9-EB4C-AE31-70BA7D35495D}"/>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35A15B3-43EA-DB91-35A8-44E989631451}"/>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97261805-6448-74B0-BA8F-6A6AD7722F27}"/>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3B1699A0-2F6B-968A-4F4D-89762E97FC99}"/>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C020A3FF-7F21-6E57-A817-0C11D5C8C965}"/>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B7487FDF-51DE-8FE5-280E-D494FE180D21}"/>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0FC0D023-85EA-97A1-9CF9-28A295DC9CD7}"/>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C7A835F3-D5A6-74C2-DAE8-92BFA79C4D32}"/>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F27028E-F5E7-9762-5945-552960FB9D2F}"/>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636F500-6EDE-633A-03DE-CEDDF2D7D152}"/>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3F112C4F-0C02-A814-2EE5-0BC9811C4F5F}"/>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C0B17FC9-1197-C077-B6EE-983DBE19C3D4}"/>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3C1FA16A-18D2-63B3-F11E-65C0FA31D186}"/>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542CCD5D-161B-051F-D7FF-A2C4CE693BAD}"/>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B227A3C-A3BA-02B8-85DA-30EFADEC3B3D}"/>
              </a:ext>
            </a:extLst>
          </p:cNvPr>
          <p:cNvSpPr txBox="1"/>
          <p:nvPr/>
        </p:nvSpPr>
        <p:spPr>
          <a:xfrm>
            <a:off x="0" y="5726164"/>
            <a:ext cx="12192000" cy="115088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5:42 </a:t>
            </a:r>
            <a:r>
              <a:rPr lang="en-US" sz="3200" dirty="0"/>
              <a:t>And every day, in the temple and from house to house, </a:t>
            </a:r>
            <a:r>
              <a:rPr lang="en-US" sz="3200" b="1" u="sng" dirty="0">
                <a:solidFill>
                  <a:srgbClr val="002060"/>
                </a:solidFill>
              </a:rPr>
              <a:t>they kept right on teaching and preaching Jesus as the Christ</a:t>
            </a:r>
            <a:r>
              <a:rPr lang="en-US" sz="3200" dirty="0"/>
              <a:t>.</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7" name="Rounded Rectangular Callout 17">
            <a:extLst>
              <a:ext uri="{FF2B5EF4-FFF2-40B4-BE49-F238E27FC236}">
                <a16:creationId xmlns:a16="http://schemas.microsoft.com/office/drawing/2014/main" id="{557E436F-7B4D-0D56-AC06-917083F79EC3}"/>
              </a:ext>
            </a:extLst>
          </p:cNvPr>
          <p:cNvSpPr/>
          <p:nvPr/>
        </p:nvSpPr>
        <p:spPr>
          <a:xfrm>
            <a:off x="838200" y="3196986"/>
            <a:ext cx="10262507" cy="80723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Where are they getting this extreme courage??</a:t>
            </a:r>
          </a:p>
        </p:txBody>
      </p:sp>
      <p:sp>
        <p:nvSpPr>
          <p:cNvPr id="8" name="Rounded Rectangular Callout 17">
            <a:extLst>
              <a:ext uri="{FF2B5EF4-FFF2-40B4-BE49-F238E27FC236}">
                <a16:creationId xmlns:a16="http://schemas.microsoft.com/office/drawing/2014/main" id="{79D7459F-1B9E-6AA5-922D-A17FBDA2E099}"/>
              </a:ext>
            </a:extLst>
          </p:cNvPr>
          <p:cNvSpPr/>
          <p:nvPr/>
        </p:nvSpPr>
        <p:spPr>
          <a:xfrm>
            <a:off x="143839" y="4149897"/>
            <a:ext cx="6798922" cy="80723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 not from their inner self …</a:t>
            </a:r>
          </a:p>
        </p:txBody>
      </p:sp>
      <p:sp>
        <p:nvSpPr>
          <p:cNvPr id="14" name="Rounded Rectangular Callout 17">
            <a:extLst>
              <a:ext uri="{FF2B5EF4-FFF2-40B4-BE49-F238E27FC236}">
                <a16:creationId xmlns:a16="http://schemas.microsoft.com/office/drawing/2014/main" id="{C99E6F1C-047B-664B-D307-CC994E44DB5B}"/>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5" name="Rounded Rectangular Callout 17">
            <a:extLst>
              <a:ext uri="{FF2B5EF4-FFF2-40B4-BE49-F238E27FC236}">
                <a16:creationId xmlns:a16="http://schemas.microsoft.com/office/drawing/2014/main" id="{6ED4CFB9-B3B7-C48E-5D3F-1E642BE6E917}"/>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Tree>
    <p:extLst>
      <p:ext uri="{BB962C8B-B14F-4D97-AF65-F5344CB8AC3E}">
        <p14:creationId xmlns:p14="http://schemas.microsoft.com/office/powerpoint/2010/main" val="368520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9956C-7A03-F4E7-850B-BAC8FEC02D75}"/>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CA8FAD04-56CF-284D-7631-669584F28DC0}"/>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D2E04FAD-65D0-0001-F0E4-72D29BB99B5D}"/>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D83BC213-20F6-60FA-E1FA-0EEC17FA8DC3}"/>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6D582FA2-B5BA-548C-ABB8-323066300733}"/>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D00EFFFA-2FFF-F435-630D-E2B7BF61BEB8}"/>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971C404-415B-25C3-A23F-B7F7CAB83811}"/>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97AA6CED-717F-3979-A23C-5BB73EF427C6}"/>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5D648ADB-BE25-03FE-490C-B600C50BB593}"/>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C22488D0-8467-1701-1C6A-2D7D423B1AE0}"/>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A30EACA4-D052-5E69-7AB2-C593D06EDB20}"/>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06FAC9F3-98A6-3F06-EB9D-4D948FA565B5}"/>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2AFEA9E7-3BB3-AA28-308D-FE0C6745A924}"/>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A57420C-44B2-DC01-97C7-134C318026E8}"/>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E5D330F-FCA2-A04B-8F30-8566CF250FFB}"/>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0C928F2C-9232-903E-B550-C3EAE4DDD19E}"/>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F8BC4E40-C566-53AA-411F-2F36CC6F1451}"/>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9B69A75F-8F83-8BCF-D036-6A5843DF3945}"/>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0D0DD820-64C8-B5AF-B8FA-5A99012C9386}"/>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C698A91-9E26-F29E-EF6F-C758E476842F}"/>
              </a:ext>
            </a:extLst>
          </p:cNvPr>
          <p:cNvSpPr txBox="1"/>
          <p:nvPr/>
        </p:nvSpPr>
        <p:spPr>
          <a:xfrm>
            <a:off x="0" y="5717706"/>
            <a:ext cx="12192000" cy="1159343"/>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5:41 </a:t>
            </a:r>
            <a:r>
              <a:rPr lang="en-US" sz="3000" dirty="0"/>
              <a:t>So they went on their way from the presence of the Council, rejoicing that they had been considered worthy to suffer shame </a:t>
            </a:r>
            <a:r>
              <a:rPr lang="en-US" sz="3000" b="1" u="sng" dirty="0">
                <a:solidFill>
                  <a:srgbClr val="002060"/>
                </a:solidFill>
              </a:rPr>
              <a:t>for His name</a:t>
            </a:r>
            <a:r>
              <a:rPr lang="en-US" sz="3000" dirty="0"/>
              <a:t>.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15" name="TextBox 14">
            <a:extLst>
              <a:ext uri="{FF2B5EF4-FFF2-40B4-BE49-F238E27FC236}">
                <a16:creationId xmlns:a16="http://schemas.microsoft.com/office/drawing/2014/main" id="{88A319D3-FF19-E3F3-34BC-5B12ACC30A67}"/>
              </a:ext>
            </a:extLst>
          </p:cNvPr>
          <p:cNvSpPr txBox="1"/>
          <p:nvPr/>
        </p:nvSpPr>
        <p:spPr>
          <a:xfrm>
            <a:off x="136419" y="3885924"/>
            <a:ext cx="7051761" cy="1084044"/>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5:29 </a:t>
            </a:r>
            <a:r>
              <a:rPr lang="en-US" sz="3000" dirty="0"/>
              <a:t>But Peter and the apostles answered, </a:t>
            </a:r>
          </a:p>
          <a:p>
            <a:r>
              <a:rPr lang="en-US" sz="3000" dirty="0"/>
              <a:t>“</a:t>
            </a:r>
            <a:r>
              <a:rPr lang="en-US" sz="3000" b="1" u="sng" dirty="0">
                <a:solidFill>
                  <a:srgbClr val="002060"/>
                </a:solidFill>
              </a:rPr>
              <a:t>We must obey God rather than men</a:t>
            </a:r>
            <a:r>
              <a:rPr lang="en-US" sz="3000" dirty="0"/>
              <a:t>.” </a:t>
            </a:r>
          </a:p>
          <a:p>
            <a:r>
              <a:rPr lang="en-US" dirty="0"/>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BDCA4E74-858A-5764-7133-5A50A58AC335}"/>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21B0D7A8-6125-AD7E-0081-63BBEDDD407C}"/>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2FF54AE5-BD9E-DD72-BB15-443594480DEA}"/>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65606B4C-3F07-75A2-8993-7A64A0E80510}"/>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3" name="Rectangle: Rounded Corners 2">
            <a:extLst>
              <a:ext uri="{FF2B5EF4-FFF2-40B4-BE49-F238E27FC236}">
                <a16:creationId xmlns:a16="http://schemas.microsoft.com/office/drawing/2014/main" id="{03753939-3B36-9C84-0C2A-3DF431C6B19D}"/>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Tree>
    <p:extLst>
      <p:ext uri="{BB962C8B-B14F-4D97-AF65-F5344CB8AC3E}">
        <p14:creationId xmlns:p14="http://schemas.microsoft.com/office/powerpoint/2010/main" val="340616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wipe(left)">
                                      <p:cBhvr>
                                        <p:cTn id="20" dur="500"/>
                                        <p:tgtEl>
                                          <p:spTgt spid="18"/>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left)">
                                      <p:cBhvr>
                                        <p:cTn id="2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8" grpId="0"/>
      <p:bldP spid="19"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5F0DC3-1F0B-B467-54FD-0FBEE6C3CE59}"/>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96C9B56A-F838-2E82-47CE-5AA999C9C849}"/>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DB76B6EE-113C-7FBA-3454-158044B3A6D2}"/>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2481D20C-A695-C627-F08D-9996D4C0D67B}"/>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A19DBC3F-0AFA-DAB8-4A10-E6EAB39B567A}"/>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C9256D73-64F1-F8EB-D21B-081412CAA717}"/>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FF792F9-463E-745D-5987-6C73D71D9D06}"/>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AE5ACB5F-4B02-BB4D-C752-CA5B970E91BC}"/>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520F0B17-EFD6-9BD3-D7F7-5D22DA92BA9C}"/>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146B36E6-728F-5B7C-21D8-28E3A8821BBA}"/>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1CF3ECCE-1E9B-B76D-022B-57792865BBBE}"/>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7DCFB6F3-BFDB-A1EC-9934-A089813F0DED}"/>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9FA13F49-2B33-F170-9527-AB010A9204D7}"/>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FDECE5-DDA1-05C9-E980-433C54F4928C}"/>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938B2D4-A6E5-E17C-9D25-9B6175979489}"/>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2C4105C7-C434-7361-3985-97AE40F27343}"/>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5E940146-59AA-7110-B10A-294B3B8E9C63}"/>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9AB72636-3813-A48B-C359-76A5F25258E4}"/>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6BDFFCB4-B9D9-D9A8-F503-9E9B68AA4A5F}"/>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F963A43-784A-C4A4-03F4-55D66DB0B505}"/>
              </a:ext>
            </a:extLst>
          </p:cNvPr>
          <p:cNvSpPr txBox="1"/>
          <p:nvPr/>
        </p:nvSpPr>
        <p:spPr>
          <a:xfrm>
            <a:off x="0" y="5717706"/>
            <a:ext cx="12192000" cy="1159343"/>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5:41 </a:t>
            </a:r>
            <a:r>
              <a:rPr lang="en-US" sz="3000" dirty="0"/>
              <a:t>So they went on their way from the presence of the Council, </a:t>
            </a:r>
            <a:r>
              <a:rPr lang="en-US" sz="3000" b="1" u="sng" dirty="0">
                <a:solidFill>
                  <a:srgbClr val="002060"/>
                </a:solidFill>
              </a:rPr>
              <a:t>rejoicing</a:t>
            </a:r>
            <a:r>
              <a:rPr lang="en-US" sz="3000" dirty="0"/>
              <a:t> that they had been considered worthy to suffer shame for His name.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89E2B90B-86DC-8318-5F71-650DC0E1DD77}"/>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2C4C8DE4-01F5-C1BB-A593-D0BED0E86A9A}"/>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B5885198-7744-AF99-9CA8-B0CBB850C270}"/>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F815D024-E13C-CCCB-D161-AB4E8501CB22}"/>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3" name="Oval 2">
            <a:extLst>
              <a:ext uri="{FF2B5EF4-FFF2-40B4-BE49-F238E27FC236}">
                <a16:creationId xmlns:a16="http://schemas.microsoft.com/office/drawing/2014/main" id="{9FE13ED5-3D1D-07DC-4422-7891A6006C62}"/>
              </a:ext>
            </a:extLst>
          </p:cNvPr>
          <p:cNvSpPr/>
          <p:nvPr/>
        </p:nvSpPr>
        <p:spPr>
          <a:xfrm rot="940800">
            <a:off x="10722181" y="4364387"/>
            <a:ext cx="1600200" cy="152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b="1" dirty="0">
                <a:solidFill>
                  <a:schemeClr val="tx1"/>
                </a:solidFill>
              </a:rPr>
              <a:t>?</a:t>
            </a:r>
            <a:endParaRPr lang="en-US" b="1" dirty="0">
              <a:solidFill>
                <a:schemeClr val="tx1"/>
              </a:solidFill>
            </a:endParaRPr>
          </a:p>
        </p:txBody>
      </p:sp>
      <p:sp>
        <p:nvSpPr>
          <p:cNvPr id="8" name="Rectangle: Rounded Corners 7">
            <a:extLst>
              <a:ext uri="{FF2B5EF4-FFF2-40B4-BE49-F238E27FC236}">
                <a16:creationId xmlns:a16="http://schemas.microsoft.com/office/drawing/2014/main" id="{D87BB253-5224-AC60-60E1-7B88C6BE25D6}"/>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7" name="Rounded Rectangular Callout 17">
            <a:extLst>
              <a:ext uri="{FF2B5EF4-FFF2-40B4-BE49-F238E27FC236}">
                <a16:creationId xmlns:a16="http://schemas.microsoft.com/office/drawing/2014/main" id="{12F4E6AD-EFE6-9B15-5EDD-B0AFB3774EDA}"/>
              </a:ext>
            </a:extLst>
          </p:cNvPr>
          <p:cNvSpPr/>
          <p:nvPr/>
        </p:nvSpPr>
        <p:spPr>
          <a:xfrm>
            <a:off x="131744" y="3603837"/>
            <a:ext cx="9497786" cy="165666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They were just arrested, tried, nearly killed, physically beaten, publicly shamed, and their movement has been banned under threat of death… </a:t>
            </a:r>
          </a:p>
        </p:txBody>
      </p:sp>
    </p:spTree>
    <p:extLst>
      <p:ext uri="{BB962C8B-B14F-4D97-AF65-F5344CB8AC3E}">
        <p14:creationId xmlns:p14="http://schemas.microsoft.com/office/powerpoint/2010/main" val="379897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94831-7782-0813-1974-0D34FC6F398C}"/>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EC1AB8DE-342B-31D6-C0C3-F084199F5514}"/>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B3C51484-2683-4B11-61B2-51DF1E8ED93A}"/>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BBC1B153-2C48-C786-E4D9-F1CC4E662662}"/>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390E453A-85FF-A1DC-5AFB-5ADEC81DC10D}"/>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B8B16554-7818-3E77-C9E3-7FAAE67E64A8}"/>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BD42ADE-666F-E7A0-99C3-A48FEABED405}"/>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9C61B69E-BB46-0830-D7F0-E154229E513F}"/>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86A3D7B1-44E7-23FC-A571-734478C054AF}"/>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0D4FB7C9-0102-5D7E-CAEC-09364389EAE4}"/>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E2EB3B97-D972-AD71-ACE4-4CB0459DBFE1}"/>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745FDF5F-14E9-0ADC-2C6D-DBF9073FBAE7}"/>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B9C39F0C-75C3-85B1-2242-B7027BEA2A03}"/>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519FC96-ECF3-6A5F-49C4-A79B264E9637}"/>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194F9FD-3DBE-4CA1-58A7-FF25E429F7FF}"/>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2B4E2EF6-32A1-4204-E2A5-37218F4D06D6}"/>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E1CDC0C1-B661-AF07-418F-A96A9E002A3C}"/>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69CE123A-74F1-D50F-6535-43981E28F330}"/>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55D21A20-5958-A167-FBC5-197AB914F205}"/>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A198467-DFB8-5013-D911-239095CFFFDD}"/>
              </a:ext>
            </a:extLst>
          </p:cNvPr>
          <p:cNvSpPr txBox="1"/>
          <p:nvPr/>
        </p:nvSpPr>
        <p:spPr>
          <a:xfrm>
            <a:off x="0" y="5717706"/>
            <a:ext cx="12192000" cy="1159343"/>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5:41 </a:t>
            </a:r>
            <a:r>
              <a:rPr lang="en-US" sz="3000" dirty="0"/>
              <a:t>So they went on their way from the presence of the Council, </a:t>
            </a:r>
            <a:r>
              <a:rPr lang="en-US" sz="3000" b="1" u="sng" dirty="0">
                <a:solidFill>
                  <a:srgbClr val="002060"/>
                </a:solidFill>
              </a:rPr>
              <a:t>rejoicing</a:t>
            </a:r>
            <a:r>
              <a:rPr lang="en-US" sz="3000" dirty="0"/>
              <a:t> that they had been considered worthy </a:t>
            </a:r>
            <a:r>
              <a:rPr lang="en-US" sz="3000" b="1" u="sng" dirty="0">
                <a:solidFill>
                  <a:srgbClr val="002060"/>
                </a:solidFill>
              </a:rPr>
              <a:t>to suffer</a:t>
            </a:r>
            <a:r>
              <a:rPr lang="en-US" sz="3000" dirty="0"/>
              <a:t> shame for His name.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3FF52E1A-0830-A7A5-DA93-05EC5AB2B72E}"/>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F230F77F-37D9-B0F6-B9FE-0A60F0C6B18D}"/>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F7943C6D-610A-DCCA-D83A-0ECA5D79FA83}"/>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A3408F58-3265-9085-A7C4-D9AA712EFCC2}"/>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3" name="Oval 2">
            <a:extLst>
              <a:ext uri="{FF2B5EF4-FFF2-40B4-BE49-F238E27FC236}">
                <a16:creationId xmlns:a16="http://schemas.microsoft.com/office/drawing/2014/main" id="{191A7B46-608E-D1B5-9F66-204F3F7D2713}"/>
              </a:ext>
            </a:extLst>
          </p:cNvPr>
          <p:cNvSpPr/>
          <p:nvPr/>
        </p:nvSpPr>
        <p:spPr>
          <a:xfrm rot="940800">
            <a:off x="10722181" y="4364387"/>
            <a:ext cx="1600200" cy="152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b="1" dirty="0">
                <a:solidFill>
                  <a:schemeClr val="tx1"/>
                </a:solidFill>
              </a:rPr>
              <a:t>?</a:t>
            </a:r>
            <a:endParaRPr lang="en-US" b="1" dirty="0">
              <a:solidFill>
                <a:schemeClr val="tx1"/>
              </a:solidFill>
            </a:endParaRPr>
          </a:p>
        </p:txBody>
      </p:sp>
      <p:sp>
        <p:nvSpPr>
          <p:cNvPr id="8" name="Rectangle: Rounded Corners 7">
            <a:extLst>
              <a:ext uri="{FF2B5EF4-FFF2-40B4-BE49-F238E27FC236}">
                <a16:creationId xmlns:a16="http://schemas.microsoft.com/office/drawing/2014/main" id="{3C7E28D2-96C8-E7B2-35E5-CFC725947C0E}"/>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7" name="Rounded Rectangular Callout 17">
            <a:extLst>
              <a:ext uri="{FF2B5EF4-FFF2-40B4-BE49-F238E27FC236}">
                <a16:creationId xmlns:a16="http://schemas.microsoft.com/office/drawing/2014/main" id="{D972BAB4-D16D-3FC5-871E-5FC799D81109}"/>
              </a:ext>
            </a:extLst>
          </p:cNvPr>
          <p:cNvSpPr/>
          <p:nvPr/>
        </p:nvSpPr>
        <p:spPr>
          <a:xfrm>
            <a:off x="131744" y="3603837"/>
            <a:ext cx="9497786" cy="165666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They were just arrested, tried, nearly killed, physically beaten, publicly shamed, and their movement has been banned under threat of death… </a:t>
            </a:r>
          </a:p>
        </p:txBody>
      </p:sp>
    </p:spTree>
    <p:extLst>
      <p:ext uri="{BB962C8B-B14F-4D97-AF65-F5344CB8AC3E}">
        <p14:creationId xmlns:p14="http://schemas.microsoft.com/office/powerpoint/2010/main" val="17666967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CFE6C-491E-6FA0-D943-D2E16C59AEF8}"/>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BF506790-97BF-3C08-3E72-C991970DAA8B}"/>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C6FFF5FD-6692-EA10-9F0D-800BA94CC7E8}"/>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EEDB401D-302F-54B0-7055-6EAD4BCA95AB}"/>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234C7E96-B52E-21FC-1264-41A55B897973}"/>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3E5E67B5-6C51-8187-88EE-4B646BD013BE}"/>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0B000E9-4C11-5921-269B-94865F56AE90}"/>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EB9B89C2-7839-C3E7-2F60-E0E87A3BFCC7}"/>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D7E9FA76-E162-CC34-2894-BB48CC520074}"/>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689D7DD2-A8A6-70C8-93CF-8BC98FD557E6}"/>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08C3FEDE-EBEC-54B9-F5C5-545E92C2EADB}"/>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E7456D5A-84FD-68CB-1EF9-47AC48D44C7A}"/>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2AE2FAC0-8DFE-46AF-9DA6-F56D891F94C1}"/>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ABE91A8-2D0C-A819-41D9-40D9E6597305}"/>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FE4E91-D7E2-78CA-141E-57E6BCE08CA0}"/>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1113EA49-E3B5-2929-C249-872FEDF53556}"/>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693A30C1-802D-1979-526E-43546F215475}"/>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5FD8BE85-D523-ACB8-D02D-80D3FF2A975C}"/>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FEA501A5-C2DD-8355-007C-BDB199D4E742}"/>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F1DAF21-0526-0170-9F92-8B7A013A37D8}"/>
              </a:ext>
            </a:extLst>
          </p:cNvPr>
          <p:cNvSpPr txBox="1"/>
          <p:nvPr/>
        </p:nvSpPr>
        <p:spPr>
          <a:xfrm>
            <a:off x="0" y="5717706"/>
            <a:ext cx="12192000" cy="1159343"/>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5:41 </a:t>
            </a:r>
            <a:r>
              <a:rPr lang="en-US" sz="3000" dirty="0"/>
              <a:t>So they went on their way from the presence of the Council, </a:t>
            </a:r>
            <a:r>
              <a:rPr lang="en-US" sz="3000" b="1" u="sng" dirty="0">
                <a:solidFill>
                  <a:srgbClr val="002060"/>
                </a:solidFill>
              </a:rPr>
              <a:t>rejoicing that they had been considered worthy to suffer shame for His name</a:t>
            </a:r>
            <a:r>
              <a:rPr lang="en-US" sz="3000" dirty="0"/>
              <a:t>.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21A416CD-22C8-7E8B-743C-53245958C47C}"/>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49AF5CC6-B1D1-EADC-2985-6C1250FE6F0E}"/>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24FEE0AC-711E-2C4F-EA3D-606232C5A818}"/>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56D24195-AE31-839E-6B11-0A7DEFA45934}"/>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3" name="Oval 2">
            <a:extLst>
              <a:ext uri="{FF2B5EF4-FFF2-40B4-BE49-F238E27FC236}">
                <a16:creationId xmlns:a16="http://schemas.microsoft.com/office/drawing/2014/main" id="{189E890E-A92F-5975-C7FC-F177EA0D6FAE}"/>
              </a:ext>
            </a:extLst>
          </p:cNvPr>
          <p:cNvSpPr/>
          <p:nvPr/>
        </p:nvSpPr>
        <p:spPr>
          <a:xfrm rot="940800">
            <a:off x="10722181" y="4364387"/>
            <a:ext cx="1600200" cy="152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b="1" dirty="0">
                <a:solidFill>
                  <a:schemeClr val="tx1"/>
                </a:solidFill>
              </a:rPr>
              <a:t>?</a:t>
            </a:r>
            <a:endParaRPr lang="en-US" b="1" dirty="0">
              <a:solidFill>
                <a:schemeClr val="tx1"/>
              </a:solidFill>
            </a:endParaRPr>
          </a:p>
        </p:txBody>
      </p:sp>
      <p:sp>
        <p:nvSpPr>
          <p:cNvPr id="8" name="Rectangle: Rounded Corners 7">
            <a:extLst>
              <a:ext uri="{FF2B5EF4-FFF2-40B4-BE49-F238E27FC236}">
                <a16:creationId xmlns:a16="http://schemas.microsoft.com/office/drawing/2014/main" id="{F7A66DC7-9277-E4F3-B700-48E870DACED8}"/>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7" name="Rounded Rectangular Callout 17">
            <a:extLst>
              <a:ext uri="{FF2B5EF4-FFF2-40B4-BE49-F238E27FC236}">
                <a16:creationId xmlns:a16="http://schemas.microsoft.com/office/drawing/2014/main" id="{35D164B3-C8D4-AD4D-1EF7-DA45F3A0C6D6}"/>
              </a:ext>
            </a:extLst>
          </p:cNvPr>
          <p:cNvSpPr/>
          <p:nvPr/>
        </p:nvSpPr>
        <p:spPr>
          <a:xfrm>
            <a:off x="131744" y="3603837"/>
            <a:ext cx="9497786" cy="165666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They were just arrested, tried, nearly killed, physically beaten, publicly shamed, and their movement has been banned under threat of death… </a:t>
            </a:r>
          </a:p>
        </p:txBody>
      </p:sp>
    </p:spTree>
    <p:extLst>
      <p:ext uri="{BB962C8B-B14F-4D97-AF65-F5344CB8AC3E}">
        <p14:creationId xmlns:p14="http://schemas.microsoft.com/office/powerpoint/2010/main" val="2681584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F7030-4E8A-FC14-3E62-F095E5B2CB7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E9F7EBDF-5FE0-C97C-615D-6776C1797675}"/>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DD5C8018-B9EE-B4E9-793E-2DD4BD949912}"/>
              </a:ext>
            </a:extLst>
          </p:cNvPr>
          <p:cNvSpPr/>
          <p:nvPr/>
        </p:nvSpPr>
        <p:spPr>
          <a:xfrm>
            <a:off x="381000" y="1447800"/>
            <a:ext cx="6400800" cy="8382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a:t>
            </a:r>
            <a:r>
              <a:rPr lang="en-US" sz="4400" b="1" i="1" dirty="0"/>
              <a:t>Intimidation</a:t>
            </a:r>
            <a:r>
              <a:rPr lang="en-US" sz="4400" b="1" dirty="0"/>
              <a:t> </a:t>
            </a:r>
            <a:endParaRPr lang="en-US" sz="4400" b="1" i="1" dirty="0"/>
          </a:p>
        </p:txBody>
      </p:sp>
      <p:sp>
        <p:nvSpPr>
          <p:cNvPr id="2" name="Rounded Rectangular Callout 17">
            <a:extLst>
              <a:ext uri="{FF2B5EF4-FFF2-40B4-BE49-F238E27FC236}">
                <a16:creationId xmlns:a16="http://schemas.microsoft.com/office/drawing/2014/main" id="{393031F1-2E0D-EC31-F4D7-DF291D161A61}"/>
              </a:ext>
            </a:extLst>
          </p:cNvPr>
          <p:cNvSpPr/>
          <p:nvPr/>
        </p:nvSpPr>
        <p:spPr>
          <a:xfrm>
            <a:off x="4114800" y="2428461"/>
            <a:ext cx="7772400" cy="6858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Result: confidence and boldness</a:t>
            </a:r>
            <a:endParaRPr lang="en-US" sz="4400" b="1" i="1" dirty="0"/>
          </a:p>
        </p:txBody>
      </p:sp>
      <p:sp>
        <p:nvSpPr>
          <p:cNvPr id="9" name="Rounded Rectangular Callout 17">
            <a:extLst>
              <a:ext uri="{FF2B5EF4-FFF2-40B4-BE49-F238E27FC236}">
                <a16:creationId xmlns:a16="http://schemas.microsoft.com/office/drawing/2014/main" id="{CABE9FE9-B664-D52D-28C8-E089E773F4EB}"/>
              </a:ext>
            </a:extLst>
          </p:cNvPr>
          <p:cNvSpPr/>
          <p:nvPr/>
        </p:nvSpPr>
        <p:spPr>
          <a:xfrm>
            <a:off x="1676400" y="4177949"/>
            <a:ext cx="8610600" cy="848006"/>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You’re only making it stronger!</a:t>
            </a:r>
          </a:p>
        </p:txBody>
      </p:sp>
      <p:sp>
        <p:nvSpPr>
          <p:cNvPr id="10" name="Title 1">
            <a:extLst>
              <a:ext uri="{FF2B5EF4-FFF2-40B4-BE49-F238E27FC236}">
                <a16:creationId xmlns:a16="http://schemas.microsoft.com/office/drawing/2014/main" id="{57DDCD80-42AE-BEBF-CA0C-A6CEB8B16867}"/>
              </a:ext>
            </a:extLst>
          </p:cNvPr>
          <p:cNvSpPr txBox="1">
            <a:spLocks/>
          </p:cNvSpPr>
          <p:nvPr/>
        </p:nvSpPr>
        <p:spPr bwMode="auto">
          <a:xfrm>
            <a:off x="-9418" y="5410201"/>
            <a:ext cx="12192000" cy="1447799"/>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4400" b="1" dirty="0">
                <a:solidFill>
                  <a:schemeClr val="bg1"/>
                </a:solidFill>
                <a:latin typeface="+mj-lt"/>
                <a:ea typeface="+mj-ea"/>
                <a:cs typeface="+mj-cs"/>
              </a:rPr>
              <a:t>Pattern: </a:t>
            </a:r>
          </a:p>
          <a:p>
            <a:pPr lvl="0" algn="ctr" fontAlgn="base">
              <a:spcBef>
                <a:spcPct val="0"/>
              </a:spcBef>
              <a:spcAft>
                <a:spcPct val="0"/>
              </a:spcAft>
              <a:defRPr/>
            </a:pPr>
            <a:r>
              <a:rPr lang="en-US" sz="4400" b="1" dirty="0">
                <a:solidFill>
                  <a:schemeClr val="bg1"/>
                </a:solidFill>
                <a:latin typeface="+mj-lt"/>
                <a:ea typeface="+mj-ea"/>
                <a:cs typeface="+mj-cs"/>
              </a:rPr>
              <a:t>Crisis  </a:t>
            </a:r>
            <a:r>
              <a:rPr lang="en-US" sz="4400" b="1" dirty="0">
                <a:solidFill>
                  <a:schemeClr val="bg1"/>
                </a:solidFill>
                <a:latin typeface="+mj-lt"/>
                <a:ea typeface="+mj-ea"/>
                <a:cs typeface="+mj-cs"/>
                <a:sym typeface="Wingdings" panose="05000000000000000000" pitchFamily="2" charset="2"/>
              </a:rPr>
              <a:t>  Provision &amp; Perseverance    Growth</a:t>
            </a:r>
            <a:endParaRPr lang="en-US" sz="4400" b="1" dirty="0">
              <a:solidFill>
                <a:schemeClr val="bg1"/>
              </a:solidFill>
              <a:latin typeface="+mj-lt"/>
              <a:ea typeface="+mj-ea"/>
              <a:cs typeface="+mj-cs"/>
            </a:endParaRPr>
          </a:p>
        </p:txBody>
      </p:sp>
      <p:sp>
        <p:nvSpPr>
          <p:cNvPr id="11" name="Arc 10">
            <a:extLst>
              <a:ext uri="{FF2B5EF4-FFF2-40B4-BE49-F238E27FC236}">
                <a16:creationId xmlns:a16="http://schemas.microsoft.com/office/drawing/2014/main" id="{177CB8AB-95B4-0D11-42A5-0AA22BE4B935}"/>
              </a:ext>
            </a:extLst>
          </p:cNvPr>
          <p:cNvSpPr/>
          <p:nvPr/>
        </p:nvSpPr>
        <p:spPr>
          <a:xfrm>
            <a:off x="1447800" y="5542722"/>
            <a:ext cx="9448800" cy="876366"/>
          </a:xfrm>
          <a:prstGeom prst="arc">
            <a:avLst>
              <a:gd name="adj1" fmla="val 10803494"/>
              <a:gd name="adj2" fmla="val 14956"/>
            </a:avLst>
          </a:prstGeom>
          <a:ln w="76200">
            <a:solidFill>
              <a:schemeClr val="bg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14337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C07A4-8047-92CB-EBAC-7DABF2BB4973}"/>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6B788ADA-AAE2-B9DD-2A0B-D3BC5959081C}"/>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951C497-7C19-559C-F44B-8A764F9B99F5}"/>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AAC239D4-8045-1E74-5F56-9167B7B9E61E}"/>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922E25C2-0BA1-F1E4-F365-54D8FE5AA458}"/>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826E09A0-1C90-3DEE-D0CF-83397F02E469}"/>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563825F-3D90-7097-E6A0-61869FDF78F4}"/>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B6D751E3-E651-6970-4410-52D352875F2B}"/>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BDBD86AE-44B7-636D-1E84-B09F2596C2D2}"/>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F896A6C9-0EEB-15BA-2F69-19F0EE598455}"/>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1CFBF15C-087B-3011-A9B2-87FA32DBDFBE}"/>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0314AAC0-1E89-534B-AA4C-CE5F2D6C2754}"/>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0DB8ED34-E08A-213B-E847-13E9A4DD98C5}"/>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9ADD1722-36BE-9DCC-E8C8-8A056C6D7A9E}"/>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E6525C5-6A0A-1CDF-C461-0AD2AC37A6F4}"/>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1D82BDA9-5328-DE22-D094-0E9F1A80B264}"/>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75DB7220-A496-FDDE-7F66-B55F177B4DB0}"/>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8F525CA1-06EC-398D-CF75-17ADEAF48F39}"/>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84CF42DA-1CC5-E73E-8A72-4FF169A0933D}"/>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11DC3CF-57CC-3E44-5F7E-67E6EFB4F7C6}"/>
              </a:ext>
            </a:extLst>
          </p:cNvPr>
          <p:cNvSpPr txBox="1"/>
          <p:nvPr/>
        </p:nvSpPr>
        <p:spPr>
          <a:xfrm>
            <a:off x="0" y="5717706"/>
            <a:ext cx="12192000" cy="1159343"/>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5:41 </a:t>
            </a:r>
            <a:r>
              <a:rPr lang="en-US" sz="3000" dirty="0"/>
              <a:t>So they went on their way from the presence of the Council, </a:t>
            </a:r>
            <a:r>
              <a:rPr lang="en-US" sz="3000" b="1" u="sng" dirty="0">
                <a:solidFill>
                  <a:srgbClr val="002060"/>
                </a:solidFill>
              </a:rPr>
              <a:t>rejoicing that they had been considered worthy to suffer shame for His name</a:t>
            </a:r>
            <a:r>
              <a:rPr lang="en-US" sz="3000" dirty="0"/>
              <a:t>.  </a:t>
            </a:r>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EB946C29-E41B-6B0D-8E60-2AE279A0DF5E}"/>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07B8E1D6-2E03-E5FE-6C13-4F5EC8C21307}"/>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557161D7-B07D-8819-3B4E-81B481B8EBDD}"/>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9FE7C0F7-3FFD-3880-8F7E-F4A338D3BC55}"/>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3" name="Oval 2">
            <a:extLst>
              <a:ext uri="{FF2B5EF4-FFF2-40B4-BE49-F238E27FC236}">
                <a16:creationId xmlns:a16="http://schemas.microsoft.com/office/drawing/2014/main" id="{35A97866-DEE7-09F6-35C7-FCB0B72A909F}"/>
              </a:ext>
            </a:extLst>
          </p:cNvPr>
          <p:cNvSpPr/>
          <p:nvPr/>
        </p:nvSpPr>
        <p:spPr>
          <a:xfrm rot="940800">
            <a:off x="10722181" y="4364387"/>
            <a:ext cx="1600200" cy="152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b="1" dirty="0">
                <a:solidFill>
                  <a:schemeClr val="tx1"/>
                </a:solidFill>
              </a:rPr>
              <a:t>?</a:t>
            </a:r>
            <a:endParaRPr lang="en-US" b="1" dirty="0">
              <a:solidFill>
                <a:schemeClr val="tx1"/>
              </a:solidFill>
            </a:endParaRPr>
          </a:p>
        </p:txBody>
      </p:sp>
      <p:sp>
        <p:nvSpPr>
          <p:cNvPr id="7" name="Rounded Rectangular Callout 17">
            <a:extLst>
              <a:ext uri="{FF2B5EF4-FFF2-40B4-BE49-F238E27FC236}">
                <a16:creationId xmlns:a16="http://schemas.microsoft.com/office/drawing/2014/main" id="{9579BF17-35BC-9732-979E-D4C4C5F082CF}"/>
              </a:ext>
            </a:extLst>
          </p:cNvPr>
          <p:cNvSpPr/>
          <p:nvPr/>
        </p:nvSpPr>
        <p:spPr>
          <a:xfrm>
            <a:off x="365034" y="3732143"/>
            <a:ext cx="7227959" cy="12729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The Apostles considered it an </a:t>
            </a:r>
            <a:r>
              <a:rPr lang="en-US" sz="3600" b="1" i="1" dirty="0"/>
              <a:t>honor</a:t>
            </a:r>
            <a:r>
              <a:rPr lang="en-US" sz="3600" b="1" dirty="0"/>
              <a:t> to suffer for the name of Jesus</a:t>
            </a:r>
          </a:p>
        </p:txBody>
      </p:sp>
      <p:sp>
        <p:nvSpPr>
          <p:cNvPr id="8" name="Rectangle: Rounded Corners 7">
            <a:extLst>
              <a:ext uri="{FF2B5EF4-FFF2-40B4-BE49-F238E27FC236}">
                <a16:creationId xmlns:a16="http://schemas.microsoft.com/office/drawing/2014/main" id="{5389C2AC-D577-A047-9F4F-E48326CED0AA}"/>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Tree>
    <p:extLst>
      <p:ext uri="{BB962C8B-B14F-4D97-AF65-F5344CB8AC3E}">
        <p14:creationId xmlns:p14="http://schemas.microsoft.com/office/powerpoint/2010/main" val="364378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31DDAC-7D0A-8393-3F5E-D9728FF2CCF6}"/>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2470DC6B-B721-31FA-8104-CAB9A47F47D7}"/>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41C0C64-A066-7187-1731-61A39C76CD12}"/>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42D64C2C-1742-9208-D495-87A2A721DB22}"/>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23DF42CC-1210-08F9-85D3-83370FF35C96}"/>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21FF3805-0F19-ED8B-0DB7-F2A878EC3B33}"/>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88D9327-61BC-6F22-8A2D-B841C9236E56}"/>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C6B246D0-C057-8D04-05AD-6564DE05D041}"/>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61D91208-6297-3890-8D9D-C12F827285F9}"/>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51CEF6C5-E00C-BF9E-4844-C1B1EFF36D26}"/>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8B969E4B-B679-B1C4-37DC-580B62A90B88}"/>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CAE6990C-3A72-E7DC-5228-80CEFD95E1ED}"/>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04B2C1B0-E7BE-8AC9-D8B1-058F33C708F2}"/>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FA9920ED-FD59-FBDB-F97A-29E1C909ECA8}"/>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15D06F5-3374-2F8B-B557-E512821D7846}"/>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534EB4E5-A254-D230-79E2-0FAEA810764A}"/>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64C94331-4D60-9D94-28D0-8692BDD73095}"/>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CCF8EAE2-C727-0C83-4AC9-F0AC322BFDDB}"/>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05BBD715-D4C1-50BE-6949-225D679ED79D}"/>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93424BE-41AB-313F-8C62-A79135316ABF}"/>
              </a:ext>
            </a:extLst>
          </p:cNvPr>
          <p:cNvSpPr txBox="1"/>
          <p:nvPr/>
        </p:nvSpPr>
        <p:spPr>
          <a:xfrm>
            <a:off x="0" y="5717706"/>
            <a:ext cx="12192000" cy="1159343"/>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effectLst/>
                <a:ea typeface="Aptos" panose="020B0004020202020204" pitchFamily="34" charset="0"/>
              </a:rPr>
              <a:t>1 Peter 2:20</a:t>
            </a:r>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79DB7816-1C17-2A7D-8035-5C0941EAADCC}"/>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C9069895-1C52-DDBF-65D4-C1C59DDBEDEE}"/>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7F66AB06-A0BA-B078-A7AF-21709097FB29}"/>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D9A022A3-9A25-9614-250F-EC4D315EA803}"/>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8" name="Rectangle: Rounded Corners 7">
            <a:extLst>
              <a:ext uri="{FF2B5EF4-FFF2-40B4-BE49-F238E27FC236}">
                <a16:creationId xmlns:a16="http://schemas.microsoft.com/office/drawing/2014/main" id="{EEBE26AD-11E0-4667-C86B-A52F74A53A23}"/>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Tree>
    <p:extLst>
      <p:ext uri="{BB962C8B-B14F-4D97-AF65-F5344CB8AC3E}">
        <p14:creationId xmlns:p14="http://schemas.microsoft.com/office/powerpoint/2010/main" val="32300853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BF465A-F5E7-552E-EFA5-29271795DAD7}"/>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07977C37-7A5A-BA00-746B-16BF429FE206}"/>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FF6AA505-BACF-E994-77B4-2E607CCA7729}"/>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2B0C9E76-4399-AEB6-0D84-268BB75984C8}"/>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5350C2C1-07AC-4B76-8060-ACA9CC03063B}"/>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A20DEACB-A8A0-EE10-3D51-263D9A41C0F1}"/>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1CCB02F-B4CA-014F-1AC1-D0399EC799DF}"/>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8462CAD5-D85F-B5E1-5C96-78809E4A8F69}"/>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BE420FDB-775D-9009-10AB-8932C82316A4}"/>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B7704890-A397-559D-2805-6F2D997E211F}"/>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982AA0E8-C0EB-9829-0D5C-AA5E68148B90}"/>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71E5D880-A8C4-27B0-802D-1767EBF81747}"/>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01BE84CC-3564-E748-8785-880EB902256E}"/>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B6FDDB37-9591-86FA-03D4-6C1C303B5EDA}"/>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0838695-9C51-8E7F-CC3F-2666A05034D3}"/>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08C7BA12-7164-2BEB-9367-EDEB013CE59E}"/>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F50BE7B4-704E-B335-ABA8-03591587E690}"/>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7A0EBF0C-0A0A-1695-2AAB-A7E6EF958A13}"/>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D32C03A1-7FDE-06A7-E19F-928FAC0DEFD8}"/>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5AF9F9F-E985-531C-3830-4F1CF267FC8D}"/>
              </a:ext>
            </a:extLst>
          </p:cNvPr>
          <p:cNvSpPr txBox="1"/>
          <p:nvPr/>
        </p:nvSpPr>
        <p:spPr>
          <a:xfrm>
            <a:off x="0" y="5717706"/>
            <a:ext cx="12192000" cy="1159343"/>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effectLst/>
                <a:ea typeface="Aptos" panose="020B0004020202020204" pitchFamily="34" charset="0"/>
              </a:rPr>
              <a:t>1 Peter 2:20</a:t>
            </a:r>
            <a:r>
              <a:rPr lang="en-US" sz="3200" dirty="0">
                <a:solidFill>
                  <a:schemeClr val="bg1"/>
                </a:solidFill>
                <a:effectLst/>
                <a:ea typeface="Aptos" panose="020B0004020202020204" pitchFamily="34" charset="0"/>
              </a:rPr>
              <a:t> But if when you do what is right and suffer for it you patiently endure it, </a:t>
            </a:r>
            <a:r>
              <a:rPr lang="en-US" sz="3200" b="1" u="sng" dirty="0">
                <a:solidFill>
                  <a:schemeClr val="bg1"/>
                </a:solidFill>
                <a:effectLst/>
                <a:ea typeface="Aptos" panose="020B0004020202020204" pitchFamily="34" charset="0"/>
              </a:rPr>
              <a:t>this finds favor with God. </a:t>
            </a:r>
            <a:endParaRPr lang="en-US" sz="3200" b="1" u="sng" dirty="0">
              <a:solidFill>
                <a:schemeClr val="bg1"/>
              </a:solidFill>
            </a:endParaRPr>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E50D2900-E700-1C19-D977-D39691F38118}"/>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7C75AC21-EEB7-76D0-F539-F7CC1D2C6656}"/>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CC2775E1-3836-116A-A0BB-0B470912CDC6}"/>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B6E6ED0A-964D-9DBF-182F-E2D5D74E4588}"/>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8" name="Rectangle: Rounded Corners 7">
            <a:extLst>
              <a:ext uri="{FF2B5EF4-FFF2-40B4-BE49-F238E27FC236}">
                <a16:creationId xmlns:a16="http://schemas.microsoft.com/office/drawing/2014/main" id="{C6419E66-C207-F800-42E6-1D702B651AE8}"/>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11" name="Rectangle: Rounded Corners 10">
            <a:extLst>
              <a:ext uri="{FF2B5EF4-FFF2-40B4-BE49-F238E27FC236}">
                <a16:creationId xmlns:a16="http://schemas.microsoft.com/office/drawing/2014/main" id="{4B0286FC-CC61-F115-E251-0D4F8CABA3CE}"/>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Tree>
    <p:extLst>
      <p:ext uri="{BB962C8B-B14F-4D97-AF65-F5344CB8AC3E}">
        <p14:creationId xmlns:p14="http://schemas.microsoft.com/office/powerpoint/2010/main" val="2329338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FD51C6-064C-F29B-043A-FC5786FCD37E}"/>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B87DFEAF-0F49-7F6C-D663-057FBCF7032F}"/>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BE1E4D4C-1726-9F71-064C-AFE667A3B077}"/>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DF539CD0-40D7-3875-516B-745DED1C810C}"/>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674B7526-C569-9CE8-4B90-FB815F2F9A79}"/>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DA5DA276-E702-0A9F-BE1E-A4971EAC7133}"/>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8B9E935-E918-6C06-FA52-3010DB58959B}"/>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7E003C76-408F-8DC3-82B8-7420A5007B7A}"/>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FBECC320-DEB1-34AE-52EB-A43607B0301C}"/>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1BF6E780-8ABC-140C-182D-19E655BF4B56}"/>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A51D31B3-0178-1021-EA2B-9B48E196A93A}"/>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CD035DA2-7817-E808-A8EE-5B34F18A1827}"/>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625C3CB2-80E4-5D6D-3DEE-E6173E878764}"/>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3A4C065-0801-FFA8-3816-46C3FF4ED9FE}"/>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1E90563-81DC-980D-3B6D-72FD8F76FEA9}"/>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8E7E5DB0-C463-9B67-E50D-845B41EDA981}"/>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4055173F-BCF8-5646-8625-1BCBB6FA718E}"/>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5156F818-2126-E558-0060-6C7A2397AC9F}"/>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18DEA61C-DA07-5976-2038-E8A267DAD346}"/>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5004D3E-80A0-AF47-B9A4-6861A008BFCE}"/>
              </a:ext>
            </a:extLst>
          </p:cNvPr>
          <p:cNvSpPr txBox="1"/>
          <p:nvPr/>
        </p:nvSpPr>
        <p:spPr>
          <a:xfrm>
            <a:off x="0" y="5717706"/>
            <a:ext cx="12192000" cy="1159343"/>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effectLst/>
                <a:ea typeface="Aptos" panose="020B0004020202020204" pitchFamily="34" charset="0"/>
              </a:rPr>
              <a:t>1 Peter 2:</a:t>
            </a:r>
            <a:r>
              <a:rPr lang="en-US" sz="3200" b="1" baseline="30000" dirty="0">
                <a:solidFill>
                  <a:schemeClr val="bg1"/>
                </a:solidFill>
              </a:rPr>
              <a:t>21 </a:t>
            </a:r>
            <a:r>
              <a:rPr lang="en-US" sz="3200" dirty="0">
                <a:solidFill>
                  <a:schemeClr val="bg1"/>
                </a:solidFill>
              </a:rPr>
              <a:t>For you have been called for this purpose, </a:t>
            </a:r>
            <a:r>
              <a:rPr lang="en-US" sz="3200" b="1" u="sng" dirty="0">
                <a:solidFill>
                  <a:schemeClr val="bg1"/>
                </a:solidFill>
              </a:rPr>
              <a:t>since Christ also suffered for you</a:t>
            </a:r>
            <a:r>
              <a:rPr lang="en-US" sz="3200" dirty="0">
                <a:solidFill>
                  <a:schemeClr val="bg1"/>
                </a:solidFill>
              </a:rPr>
              <a:t>, leaving you an example for you to follow in His steps, </a:t>
            </a:r>
          </a:p>
          <a:p>
            <a:r>
              <a:rPr lang="en-US" dirty="0"/>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C0078DBF-E14D-893F-1A9D-41C9643D88C7}"/>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CFB5A716-4AFE-C79F-6A9C-9A12079134A8}"/>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CCC91441-29D2-1464-1D19-C0AE9B053F89}"/>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8926BA3F-774E-943C-846A-7D037B894824}"/>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11" name="Rectangle: Rounded Corners 10">
            <a:extLst>
              <a:ext uri="{FF2B5EF4-FFF2-40B4-BE49-F238E27FC236}">
                <a16:creationId xmlns:a16="http://schemas.microsoft.com/office/drawing/2014/main" id="{42FE0C7D-3E4F-43A0-A21C-3EA12D3D29A1}"/>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15" name="Rectangle: Rounded Corners 14">
            <a:extLst>
              <a:ext uri="{FF2B5EF4-FFF2-40B4-BE49-F238E27FC236}">
                <a16:creationId xmlns:a16="http://schemas.microsoft.com/office/drawing/2014/main" id="{1C0A1159-3BBA-E605-914D-049D9E3EADE4}"/>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20" name="Rectangle: Rounded Corners 19">
            <a:extLst>
              <a:ext uri="{FF2B5EF4-FFF2-40B4-BE49-F238E27FC236}">
                <a16:creationId xmlns:a16="http://schemas.microsoft.com/office/drawing/2014/main" id="{ED019D3A-3ADD-1AF8-F2F0-E2E5B9CE05AB}"/>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Tree>
    <p:extLst>
      <p:ext uri="{BB962C8B-B14F-4D97-AF65-F5344CB8AC3E}">
        <p14:creationId xmlns:p14="http://schemas.microsoft.com/office/powerpoint/2010/main" val="287069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30BC8A-D49C-2BD0-2830-59CB117D4070}"/>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99FA0BD3-8597-E9E4-8831-AEA876158BE1}"/>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6B96BB28-BE27-C050-9DC4-3D1E04F58E10}"/>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887124C5-A744-FC2C-5D2B-F8D8E5A460CF}"/>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15132F13-CC27-6763-80C0-80055BEFFE61}"/>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B73731B9-68AF-6A28-0492-CBE5A09A7DD6}"/>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8622BA33-8723-5005-3284-4B5171C37230}"/>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A28A2DDF-C16A-DA9A-EDFC-970AD94F6074}"/>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4050756B-71F8-8EFA-BBD8-1A532CA76F89}"/>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DACEC9ED-1B8A-7490-26F0-06C202AE9FD8}"/>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BE7C5678-4E33-37D7-76B7-D7ADEB98207D}"/>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820CDC29-1127-7816-BC99-96D56B420D37}"/>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F449FDE8-6992-0035-EC48-CAAA0B0DD115}"/>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7892CF3E-716E-C6E6-AE30-CC8B9A2BDE55}"/>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014BFA4-07CB-096D-53C3-823F8DD028D0}"/>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127073CC-108F-1CAE-ABE8-968394034847}"/>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BEC0DF4B-EA41-1428-8B02-EA8B76489814}"/>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203C6EDA-AD22-495A-FACD-12970A4B76B1}"/>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BE968848-B3AD-7C94-86E7-87212EC4F051}"/>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F9B742B-5B79-3A9C-051E-CE92C64C29AD}"/>
              </a:ext>
            </a:extLst>
          </p:cNvPr>
          <p:cNvSpPr txBox="1"/>
          <p:nvPr/>
        </p:nvSpPr>
        <p:spPr>
          <a:xfrm>
            <a:off x="0" y="5717706"/>
            <a:ext cx="12192000" cy="1159343"/>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effectLst/>
                <a:ea typeface="Aptos" panose="020B0004020202020204" pitchFamily="34" charset="0"/>
              </a:rPr>
              <a:t>1 Peter 2:</a:t>
            </a:r>
            <a:r>
              <a:rPr lang="en-US" sz="3200" b="1" baseline="30000" dirty="0">
                <a:solidFill>
                  <a:schemeClr val="bg1"/>
                </a:solidFill>
              </a:rPr>
              <a:t>21 </a:t>
            </a:r>
            <a:r>
              <a:rPr lang="en-US" sz="3200" dirty="0">
                <a:solidFill>
                  <a:schemeClr val="bg1"/>
                </a:solidFill>
              </a:rPr>
              <a:t>For </a:t>
            </a:r>
            <a:r>
              <a:rPr lang="en-US" sz="3200" b="1" u="sng" dirty="0">
                <a:solidFill>
                  <a:schemeClr val="bg1"/>
                </a:solidFill>
              </a:rPr>
              <a:t>you have been called for this purpose</a:t>
            </a:r>
            <a:r>
              <a:rPr lang="en-US" sz="3200" dirty="0">
                <a:solidFill>
                  <a:schemeClr val="bg1"/>
                </a:solidFill>
              </a:rPr>
              <a:t>, since Christ also suffered for you, </a:t>
            </a:r>
            <a:r>
              <a:rPr lang="en-US" sz="3200" b="1" u="sng" dirty="0">
                <a:solidFill>
                  <a:schemeClr val="bg1"/>
                </a:solidFill>
              </a:rPr>
              <a:t>leaving you an example for you to follow in His steps</a:t>
            </a:r>
            <a:r>
              <a:rPr lang="en-US" sz="3200" dirty="0">
                <a:solidFill>
                  <a:schemeClr val="bg1"/>
                </a:solidFill>
              </a:rPr>
              <a:t>, </a:t>
            </a:r>
          </a:p>
          <a:p>
            <a:r>
              <a:rPr lang="en-US" dirty="0"/>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91936C52-7E7B-A367-3103-631176A4A4C2}"/>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401AAA79-5338-CF3D-17E1-A44D819FF5E3}"/>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BCDCB0AE-480A-B0B6-931B-9D6249A02852}"/>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6EF43D63-BCA3-C89F-C923-ED5A6D38D94B}"/>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8" name="Rectangle: Rounded Corners 7">
            <a:extLst>
              <a:ext uri="{FF2B5EF4-FFF2-40B4-BE49-F238E27FC236}">
                <a16:creationId xmlns:a16="http://schemas.microsoft.com/office/drawing/2014/main" id="{0E3250D4-18EA-405B-4A69-633D0C64F4C7}"/>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11" name="Rectangle: Rounded Corners 10">
            <a:extLst>
              <a:ext uri="{FF2B5EF4-FFF2-40B4-BE49-F238E27FC236}">
                <a16:creationId xmlns:a16="http://schemas.microsoft.com/office/drawing/2014/main" id="{437D2DEC-9D2E-D1A1-DC48-32A4734472F7}"/>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15" name="Rectangle: Rounded Corners 14">
            <a:extLst>
              <a:ext uri="{FF2B5EF4-FFF2-40B4-BE49-F238E27FC236}">
                <a16:creationId xmlns:a16="http://schemas.microsoft.com/office/drawing/2014/main" id="{170C60F2-B219-3C9A-EDC4-E119D7A21512}"/>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20" name="Rectangle: Rounded Corners 19">
            <a:extLst>
              <a:ext uri="{FF2B5EF4-FFF2-40B4-BE49-F238E27FC236}">
                <a16:creationId xmlns:a16="http://schemas.microsoft.com/office/drawing/2014/main" id="{4DDFADFD-6927-1645-6EFC-7BBC89C2F4DE}"/>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Tree>
    <p:extLst>
      <p:ext uri="{BB962C8B-B14F-4D97-AF65-F5344CB8AC3E}">
        <p14:creationId xmlns:p14="http://schemas.microsoft.com/office/powerpoint/2010/main" val="42905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71356-141D-C384-CBAF-8FEBF4FF625F}"/>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E1E5B653-4A1F-CC01-6FF5-0EBC3A674C0D}"/>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85D4162-D6E4-DC4E-0375-52E4A245E261}"/>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1F4DAC55-0DF3-8E99-05F8-50423AE7A02C}"/>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F1893957-B440-BC1B-C31F-1A9E1E81C782}"/>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D0F18159-1BDE-BF98-893F-2DD9A4ED662C}"/>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A7673E0-B79C-EACC-8836-C599176017BB}"/>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128596D1-209B-7A30-A934-1F5DDBB5D325}"/>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635D8DC7-725E-1B06-62DA-97C3521F63DD}"/>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ED7FF975-AF85-3BE3-104A-C7E780C6569B}"/>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46A08E69-2F5D-0BA6-930A-F5ACF3025B23}"/>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A9614618-FEA7-9769-72F3-5CB6AFBFEF97}"/>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6FD1331B-9270-40C2-5E09-3C87AF60C0E2}"/>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DB2FD43-1C46-8E7C-20FA-06A8F3A04498}"/>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D6F69FB-9F16-FC70-6EC2-6EB227C0FD7F}"/>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6601986E-8937-9DBC-C72C-4B7631C42B86}"/>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C64B129C-4D2A-DA48-4E66-DAD3FCC13FEA}"/>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ABE350CD-5955-D195-78EA-202557BA3278}"/>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3D5A574B-9DC3-BAC0-E3A0-24E7AAA0C161}"/>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DF2AE87-91EB-1D4C-8C15-67F024ACAB4B}"/>
              </a:ext>
            </a:extLst>
          </p:cNvPr>
          <p:cNvSpPr txBox="1"/>
          <p:nvPr/>
        </p:nvSpPr>
        <p:spPr>
          <a:xfrm>
            <a:off x="0" y="5283871"/>
            <a:ext cx="12192000" cy="1593178"/>
          </a:xfrm>
          <a:prstGeom prst="rect">
            <a:avLst/>
          </a:prstGeom>
          <a:solidFill>
            <a:schemeClr val="accent1">
              <a:lumMod val="50000"/>
            </a:schemeClr>
          </a:solidFill>
          <a:ln>
            <a:solidFill>
              <a:schemeClr val="bg2"/>
            </a:solidFill>
          </a:ln>
        </p:spPr>
        <p:txBody>
          <a:bodyPr wrap="square">
            <a:noAutofit/>
          </a:bodyPr>
          <a:lstStyle/>
          <a:p>
            <a:r>
              <a:rPr lang="en-US" sz="3000" b="1" baseline="30000" dirty="0">
                <a:solidFill>
                  <a:schemeClr val="bg1"/>
                </a:solidFill>
                <a:effectLst/>
                <a:ea typeface="Aptos" panose="020B0004020202020204" pitchFamily="34" charset="0"/>
              </a:rPr>
              <a:t>1 Peter 2:22 </a:t>
            </a:r>
            <a:r>
              <a:rPr lang="en-US" sz="3000" dirty="0">
                <a:solidFill>
                  <a:schemeClr val="bg1"/>
                </a:solidFill>
                <a:effectLst/>
                <a:ea typeface="Aptos" panose="020B0004020202020204" pitchFamily="34" charset="0"/>
              </a:rPr>
              <a:t>who committed no sin, nor was any deceit found in His mouth; </a:t>
            </a:r>
            <a:r>
              <a:rPr lang="en-US" sz="3000" b="1" baseline="30000" dirty="0">
                <a:solidFill>
                  <a:schemeClr val="bg1"/>
                </a:solidFill>
                <a:effectLst/>
                <a:ea typeface="Aptos" panose="020B0004020202020204" pitchFamily="34" charset="0"/>
              </a:rPr>
              <a:t>23 </a:t>
            </a:r>
            <a:r>
              <a:rPr lang="en-US" sz="3000" dirty="0">
                <a:solidFill>
                  <a:schemeClr val="bg1"/>
                </a:solidFill>
                <a:effectLst/>
                <a:ea typeface="Aptos" panose="020B0004020202020204" pitchFamily="34" charset="0"/>
              </a:rPr>
              <a:t>and while being reviled, He did not revile in return; while suffering, He uttered no threats, </a:t>
            </a:r>
            <a:r>
              <a:rPr lang="en-US" sz="3000" b="1" u="sng" dirty="0">
                <a:solidFill>
                  <a:schemeClr val="bg1"/>
                </a:solidFill>
                <a:effectLst/>
                <a:ea typeface="Aptos" panose="020B0004020202020204" pitchFamily="34" charset="0"/>
              </a:rPr>
              <a:t>but kept entrusting Himself to Him who judges righteously</a:t>
            </a:r>
            <a:r>
              <a:rPr lang="en-US" sz="3000" dirty="0">
                <a:solidFill>
                  <a:schemeClr val="bg1"/>
                </a:solidFill>
                <a:effectLst/>
                <a:ea typeface="Aptos" panose="020B0004020202020204" pitchFamily="34" charset="0"/>
              </a:rPr>
              <a:t>; </a:t>
            </a:r>
            <a:r>
              <a:rPr lang="en-US" sz="3000" dirty="0">
                <a:solidFill>
                  <a:schemeClr val="bg1"/>
                </a:solidFill>
              </a:rPr>
              <a:t>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83572A85-8580-E331-3556-4B8C89B1340A}"/>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310B4C29-4C62-D0D6-BB9A-40F198ED4B3D}"/>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3311200C-AB69-D2B7-0D5E-452069F44D01}"/>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AB05B4BF-C8C4-097B-4B8A-22A0F646AB17}"/>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0" name="Rectangle: Rounded Corners 19">
            <a:extLst>
              <a:ext uri="{FF2B5EF4-FFF2-40B4-BE49-F238E27FC236}">
                <a16:creationId xmlns:a16="http://schemas.microsoft.com/office/drawing/2014/main" id="{ADE04EA4-F7E2-8E37-AAB2-17C247C68411}"/>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21" name="Rectangle: Rounded Corners 20">
            <a:extLst>
              <a:ext uri="{FF2B5EF4-FFF2-40B4-BE49-F238E27FC236}">
                <a16:creationId xmlns:a16="http://schemas.microsoft.com/office/drawing/2014/main" id="{5726FC2E-D114-9003-9029-FBFE9266EBB9}"/>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27" name="Rectangle: Rounded Corners 26">
            <a:extLst>
              <a:ext uri="{FF2B5EF4-FFF2-40B4-BE49-F238E27FC236}">
                <a16:creationId xmlns:a16="http://schemas.microsoft.com/office/drawing/2014/main" id="{A6E15996-0440-F6C9-0779-8F276A73E76E}"/>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28" name="Rectangle: Rounded Corners 27">
            <a:extLst>
              <a:ext uri="{FF2B5EF4-FFF2-40B4-BE49-F238E27FC236}">
                <a16:creationId xmlns:a16="http://schemas.microsoft.com/office/drawing/2014/main" id="{F36ACF22-6749-B8F5-6108-F912278FA598}"/>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35" name="Rectangle: Rounded Corners 34">
            <a:extLst>
              <a:ext uri="{FF2B5EF4-FFF2-40B4-BE49-F238E27FC236}">
                <a16:creationId xmlns:a16="http://schemas.microsoft.com/office/drawing/2014/main" id="{40A6FA0C-267B-0DE3-D212-CA632AD393A8}"/>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Tree>
    <p:extLst>
      <p:ext uri="{BB962C8B-B14F-4D97-AF65-F5344CB8AC3E}">
        <p14:creationId xmlns:p14="http://schemas.microsoft.com/office/powerpoint/2010/main" val="130833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9A7382-4B52-C3BD-604C-4E34E138C271}"/>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9D61ADA9-8B17-A00A-3854-08037653C959}"/>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666BEAF9-A432-B3DE-60CB-03919E031197}"/>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F80A9C05-E5B6-CF7D-6A48-F9EB09616220}"/>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DBAD8783-D0BB-AD04-DFE7-F8479D790981}"/>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3E7BB4F5-FE88-1F07-1E40-2DC7FF05356D}"/>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766560A-4587-6968-0653-F7B357BD205B}"/>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34E3B9BA-66AF-BAEB-C0D9-87893BFF40E5}"/>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D704CC6B-998D-AA0E-7971-F4B6134D9648}"/>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063FBD02-4612-C987-310C-074C5923EEC9}"/>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A5448198-AE78-FB29-D8DE-B23F645B40D5}"/>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73D56E59-F3FA-6E35-173C-3E73F10DE238}"/>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53184561-A671-B515-8042-D363CC369051}"/>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A49A2488-8B77-2EE7-BA6D-F4928A956512}"/>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A92398-92B8-781E-672B-0DCE9C2EE615}"/>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4E7492E7-CCFB-B784-6D03-CFF3E20BBFA4}"/>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5D8F92BE-4B33-923F-6649-9AB105B5AFB9}"/>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70153CA9-7456-9BD6-B516-16D6DCFBB008}"/>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F4EC71D8-3F91-0C30-CE86-B8D63374F650}"/>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D63A91A-81CC-971D-A25C-B650CEBD46AC}"/>
              </a:ext>
            </a:extLst>
          </p:cNvPr>
          <p:cNvSpPr txBox="1"/>
          <p:nvPr/>
        </p:nvSpPr>
        <p:spPr>
          <a:xfrm>
            <a:off x="0" y="5283871"/>
            <a:ext cx="12192000" cy="1593178"/>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effectLst/>
                <a:ea typeface="Aptos" panose="020B0004020202020204" pitchFamily="34" charset="0"/>
              </a:rPr>
              <a:t>1 Peter 2:24 </a:t>
            </a:r>
            <a:r>
              <a:rPr lang="en-US" sz="3200" dirty="0">
                <a:solidFill>
                  <a:schemeClr val="bg1"/>
                </a:solidFill>
                <a:effectLst/>
                <a:ea typeface="Aptos" panose="020B0004020202020204" pitchFamily="34" charset="0"/>
              </a:rPr>
              <a:t>and He Himself bore our sins in His body on the cross, so that we might die to </a:t>
            </a:r>
            <a:r>
              <a:rPr lang="en-US" sz="3200" baseline="30000" dirty="0">
                <a:solidFill>
                  <a:schemeClr val="bg1"/>
                </a:solidFill>
                <a:effectLst/>
                <a:ea typeface="Aptos" panose="020B0004020202020204" pitchFamily="34" charset="0"/>
              </a:rPr>
              <a:t> </a:t>
            </a:r>
            <a:r>
              <a:rPr lang="en-US" sz="3200" dirty="0">
                <a:solidFill>
                  <a:schemeClr val="bg1"/>
                </a:solidFill>
                <a:effectLst/>
                <a:ea typeface="Aptos" panose="020B0004020202020204" pitchFamily="34" charset="0"/>
              </a:rPr>
              <a:t>sin and live to righteousness; for by His wounds you were healed.</a:t>
            </a:r>
            <a:endParaRPr lang="en-US" sz="3200" dirty="0">
              <a:solidFill>
                <a:schemeClr val="bg1"/>
              </a:solidFill>
            </a:endParaRPr>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A396C6A9-46B1-40A9-CE95-93A6E0815170}"/>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44B4C545-13CD-F22A-8C97-BB55FD415C43}"/>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9C142264-39E0-E001-E0FC-FBBCE570D7DF}"/>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E51F3C86-6FD0-F355-4A29-8800760E4E76}"/>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15" name="Rounded Rectangular Callout 17">
            <a:extLst>
              <a:ext uri="{FF2B5EF4-FFF2-40B4-BE49-F238E27FC236}">
                <a16:creationId xmlns:a16="http://schemas.microsoft.com/office/drawing/2014/main" id="{E434B44B-CDD5-4D80-0B33-CA9FBD628462}"/>
              </a:ext>
            </a:extLst>
          </p:cNvPr>
          <p:cNvSpPr/>
          <p:nvPr/>
        </p:nvSpPr>
        <p:spPr>
          <a:xfrm>
            <a:off x="582601" y="3733800"/>
            <a:ext cx="6102432" cy="85282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Jesus’s suffering had a </a:t>
            </a:r>
            <a:r>
              <a:rPr lang="en-US" sz="3600" b="1" i="1" dirty="0"/>
              <a:t>purpose</a:t>
            </a:r>
          </a:p>
        </p:txBody>
      </p:sp>
      <p:sp>
        <p:nvSpPr>
          <p:cNvPr id="27" name="Rectangle: Rounded Corners 26">
            <a:extLst>
              <a:ext uri="{FF2B5EF4-FFF2-40B4-BE49-F238E27FC236}">
                <a16:creationId xmlns:a16="http://schemas.microsoft.com/office/drawing/2014/main" id="{61397EB0-3602-4DFC-43FB-32CA732DC431}"/>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28" name="Rectangle: Rounded Corners 27">
            <a:extLst>
              <a:ext uri="{FF2B5EF4-FFF2-40B4-BE49-F238E27FC236}">
                <a16:creationId xmlns:a16="http://schemas.microsoft.com/office/drawing/2014/main" id="{AD855FBE-0D20-CFEA-F708-BEBA1CAEC579}"/>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5" name="Rectangle: Rounded Corners 34">
            <a:extLst>
              <a:ext uri="{FF2B5EF4-FFF2-40B4-BE49-F238E27FC236}">
                <a16:creationId xmlns:a16="http://schemas.microsoft.com/office/drawing/2014/main" id="{A9793EBC-35EA-D4E3-AF84-5FB9E4F25B6F}"/>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36" name="Rectangle: Rounded Corners 35">
            <a:extLst>
              <a:ext uri="{FF2B5EF4-FFF2-40B4-BE49-F238E27FC236}">
                <a16:creationId xmlns:a16="http://schemas.microsoft.com/office/drawing/2014/main" id="{CA460F8E-E9BB-035E-2BAC-E84B3E0D6D0E}"/>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37" name="Rectangle: Rounded Corners 36">
            <a:extLst>
              <a:ext uri="{FF2B5EF4-FFF2-40B4-BE49-F238E27FC236}">
                <a16:creationId xmlns:a16="http://schemas.microsoft.com/office/drawing/2014/main" id="{C699AC7B-109A-AEC8-047A-562A65E753E4}"/>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38" name="Rectangle: Rounded Corners 37">
            <a:extLst>
              <a:ext uri="{FF2B5EF4-FFF2-40B4-BE49-F238E27FC236}">
                <a16:creationId xmlns:a16="http://schemas.microsoft.com/office/drawing/2014/main" id="{214725AF-6356-3ADA-9540-85C3182247EC}"/>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Tree>
    <p:extLst>
      <p:ext uri="{BB962C8B-B14F-4D97-AF65-F5344CB8AC3E}">
        <p14:creationId xmlns:p14="http://schemas.microsoft.com/office/powerpoint/2010/main" val="13750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8"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59B70-1DCF-565E-B23A-584D2A7BCA33}"/>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CCA2564D-E4E9-74AB-41A0-C94586D9E633}"/>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A81AEDF-1795-76F7-954A-938C085E56FF}"/>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84A30B53-9C0C-DBF5-FC13-6C7862AACB62}"/>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ADDEC96F-7E64-28C2-309A-2A93820CAC06}"/>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6FDADDB1-1EBF-0790-49A6-2565215D11D1}"/>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B520D57-3AB3-DC37-6BBE-B8D8B2970984}"/>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7126713B-FA6D-1C18-B20D-32B7B4228854}"/>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4047641A-72B8-4F94-9254-F5201B7AAB00}"/>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26B13C33-EA71-C83A-E9D7-49FE1EE9550B}"/>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0D2B7244-6791-B0F9-121A-FBA80DEA7676}"/>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04B1C003-DEFF-B3A4-E38B-413707C79A3C}"/>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9B78D52A-D53A-0F5F-06FD-4C6780CBF1DE}"/>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F209D199-05A1-6623-EBF4-5A6D2DF88294}"/>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BCA4ADD-0605-BB7C-AF26-3AD1D481DBA7}"/>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B80688FC-6290-BAB0-338A-F6A028DDC607}"/>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50A5CAA8-1DD6-CEF0-25C5-6BE50C2A9959}"/>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BD2C966B-41E7-C881-A919-84528670EBC3}"/>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C152FFD5-9B2C-BE56-4F99-BE79858D2B17}"/>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75E5876-CAAE-8544-6FD2-EA306A27412D}"/>
              </a:ext>
            </a:extLst>
          </p:cNvPr>
          <p:cNvSpPr txBox="1"/>
          <p:nvPr/>
        </p:nvSpPr>
        <p:spPr>
          <a:xfrm>
            <a:off x="0" y="4812057"/>
            <a:ext cx="12192000" cy="2064991"/>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000" b="1" baseline="30000" dirty="0">
                <a:solidFill>
                  <a:schemeClr val="bg1"/>
                </a:solidFill>
                <a:ea typeface="Aptos" panose="020B0004020202020204" pitchFamily="34" charset="0"/>
              </a:rPr>
              <a:t>Hebrews 12:1</a:t>
            </a:r>
            <a:r>
              <a:rPr lang="en-US" sz="3000" kern="100" dirty="0">
                <a:solidFill>
                  <a:schemeClr val="bg1"/>
                </a:solidFill>
                <a:effectLst/>
                <a:ea typeface="Aptos" panose="020B0004020202020204" pitchFamily="34" charset="0"/>
                <a:cs typeface="Times New Roman" panose="02020603050405020304" pitchFamily="18" charset="0"/>
              </a:rPr>
              <a:t> let us run with endurance the race that is set before us, </a:t>
            </a:r>
            <a:r>
              <a:rPr lang="en-US" sz="3000" b="1" kern="100" baseline="30000" dirty="0">
                <a:solidFill>
                  <a:schemeClr val="bg1"/>
                </a:solidFill>
                <a:effectLst/>
                <a:ea typeface="Aptos" panose="020B0004020202020204" pitchFamily="34" charset="0"/>
                <a:cs typeface="Times New Roman" panose="02020603050405020304" pitchFamily="18" charset="0"/>
              </a:rPr>
              <a:t>2 </a:t>
            </a:r>
            <a:r>
              <a:rPr lang="en-US" sz="3000" kern="100" dirty="0">
                <a:solidFill>
                  <a:schemeClr val="bg1"/>
                </a:solidFill>
                <a:effectLst/>
                <a:ea typeface="Aptos" panose="020B0004020202020204" pitchFamily="34" charset="0"/>
                <a:cs typeface="Times New Roman" panose="02020603050405020304" pitchFamily="18" charset="0"/>
              </a:rPr>
              <a:t>fixing our eyes on Jesus, the author and perfecter of faith, who </a:t>
            </a:r>
            <a:r>
              <a:rPr lang="en-US" sz="3000" b="1" u="sng" kern="100" dirty="0">
                <a:solidFill>
                  <a:schemeClr val="bg1"/>
                </a:solidFill>
                <a:effectLst/>
                <a:ea typeface="Aptos" panose="020B0004020202020204" pitchFamily="34" charset="0"/>
                <a:cs typeface="Times New Roman" panose="02020603050405020304" pitchFamily="18" charset="0"/>
              </a:rPr>
              <a:t>for the joy set before Him endured the cross</a:t>
            </a:r>
            <a:r>
              <a:rPr lang="en-US" sz="3000" kern="100" dirty="0">
                <a:solidFill>
                  <a:schemeClr val="bg1"/>
                </a:solidFill>
                <a:effectLst/>
                <a:ea typeface="Aptos" panose="020B0004020202020204" pitchFamily="34" charset="0"/>
                <a:cs typeface="Times New Roman" panose="02020603050405020304" pitchFamily="18" charset="0"/>
              </a:rPr>
              <a:t>, despising the shame, and has sat down at the right hand of the throne of God.</a:t>
            </a:r>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840AEBF5-B21E-1BE8-9614-1335A52EE036}"/>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FD9ACD15-9B40-1543-97E4-394A2D28CB90}"/>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44D16DE7-B715-E9BE-7593-D7C73C3F7823}"/>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9AB0E82D-50AB-06A5-E197-2C121A58866E}"/>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15" name="Rounded Rectangular Callout 17">
            <a:extLst>
              <a:ext uri="{FF2B5EF4-FFF2-40B4-BE49-F238E27FC236}">
                <a16:creationId xmlns:a16="http://schemas.microsoft.com/office/drawing/2014/main" id="{0EE70934-61EA-99FB-82D3-C410095BAB77}"/>
              </a:ext>
            </a:extLst>
          </p:cNvPr>
          <p:cNvSpPr/>
          <p:nvPr/>
        </p:nvSpPr>
        <p:spPr>
          <a:xfrm>
            <a:off x="582601" y="3733800"/>
            <a:ext cx="6102432" cy="85282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Jesus’s suffering had a </a:t>
            </a:r>
            <a:r>
              <a:rPr lang="en-US" sz="3600" b="1" i="1" dirty="0"/>
              <a:t>purpose</a:t>
            </a:r>
          </a:p>
        </p:txBody>
      </p:sp>
      <p:grpSp>
        <p:nvGrpSpPr>
          <p:cNvPr id="40" name="Group 39">
            <a:extLst>
              <a:ext uri="{FF2B5EF4-FFF2-40B4-BE49-F238E27FC236}">
                <a16:creationId xmlns:a16="http://schemas.microsoft.com/office/drawing/2014/main" id="{3D67FF8D-0D33-CA4D-C904-480220BE375B}"/>
              </a:ext>
            </a:extLst>
          </p:cNvPr>
          <p:cNvGrpSpPr/>
          <p:nvPr/>
        </p:nvGrpSpPr>
        <p:grpSpPr>
          <a:xfrm>
            <a:off x="6684514" y="1752600"/>
            <a:ext cx="5202686" cy="2552099"/>
            <a:chOff x="6684514" y="1752600"/>
            <a:chExt cx="5202686" cy="2552099"/>
          </a:xfrm>
        </p:grpSpPr>
        <p:sp>
          <p:nvSpPr>
            <p:cNvPr id="41" name="Rectangle: Rounded Corners 40">
              <a:extLst>
                <a:ext uri="{FF2B5EF4-FFF2-40B4-BE49-F238E27FC236}">
                  <a16:creationId xmlns:a16="http://schemas.microsoft.com/office/drawing/2014/main" id="{BEAA6779-9E94-1E9C-D38E-65014939BDA8}"/>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42" name="Rectangle: Rounded Corners 41">
              <a:extLst>
                <a:ext uri="{FF2B5EF4-FFF2-40B4-BE49-F238E27FC236}">
                  <a16:creationId xmlns:a16="http://schemas.microsoft.com/office/drawing/2014/main" id="{6F937DAE-438E-2648-35AB-E52CA8E6B0D0}"/>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43" name="Rectangle: Rounded Corners 42">
              <a:extLst>
                <a:ext uri="{FF2B5EF4-FFF2-40B4-BE49-F238E27FC236}">
                  <a16:creationId xmlns:a16="http://schemas.microsoft.com/office/drawing/2014/main" id="{347DB617-705A-6177-FBF9-44F0AE4E292D}"/>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4" name="Rectangle: Rounded Corners 43">
              <a:extLst>
                <a:ext uri="{FF2B5EF4-FFF2-40B4-BE49-F238E27FC236}">
                  <a16:creationId xmlns:a16="http://schemas.microsoft.com/office/drawing/2014/main" id="{69A4F824-ED58-F68A-20D4-168AF36E4104}"/>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5" name="Rectangle: Rounded Corners 44">
              <a:extLst>
                <a:ext uri="{FF2B5EF4-FFF2-40B4-BE49-F238E27FC236}">
                  <a16:creationId xmlns:a16="http://schemas.microsoft.com/office/drawing/2014/main" id="{98EC5B01-326D-A058-53C3-F878EA7DD718}"/>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6" name="Rectangle: Rounded Corners 45">
              <a:extLst>
                <a:ext uri="{FF2B5EF4-FFF2-40B4-BE49-F238E27FC236}">
                  <a16:creationId xmlns:a16="http://schemas.microsoft.com/office/drawing/2014/main" id="{A88B46A1-30D7-9377-1015-FA4392725B2A}"/>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grpSp>
    </p:spTree>
    <p:extLst>
      <p:ext uri="{BB962C8B-B14F-4D97-AF65-F5344CB8AC3E}">
        <p14:creationId xmlns:p14="http://schemas.microsoft.com/office/powerpoint/2010/main" val="2679306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2AF54-389B-AFA6-D0DD-2ECE78ABCE92}"/>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C781CE13-0C51-E83F-E535-CCFE95053362}"/>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C78D2301-DB02-BB63-B9C5-674C9AC6EB2F}"/>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3195A47B-DB57-4503-925B-AF912AE04AE8}"/>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9E471BD1-9BAB-D6B4-E677-EE14C7064C5F}"/>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4847054-EA74-2AC8-036E-01D77234901E}"/>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B9DBB79-6275-BF3B-CCC9-7514CF263B1A}"/>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C7EADAB9-DFE3-90ED-9F0C-1742EAA859CE}"/>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B471436D-A631-3895-DB23-89263E0AB050}"/>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E15F8342-AEAD-516E-73A3-DC10A6F53FEB}"/>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7B8E71B3-2EDD-3F48-8B04-D62F5C114031}"/>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21F55184-DD18-3DBD-B0C0-AF2321A981F3}"/>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92B7569D-A3E1-392B-3F9F-4F6F6AF49B42}"/>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435C746-1944-FC2D-FE33-B155FBE752A2}"/>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6DE5010-2C96-6F0B-39D1-7A6DF31C8B4C}"/>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A9444FB7-CD8D-E539-C22A-482AC1BB8B93}"/>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C3FD5F84-28E2-981D-8A25-E52F2062C1FE}"/>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75381C84-8847-84EB-1702-D81F113053E5}"/>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DB501B0D-CEA9-E174-285D-919758B15A72}"/>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0255C98-A1B3-B97F-5917-06C15A7133DD}"/>
              </a:ext>
            </a:extLst>
          </p:cNvPr>
          <p:cNvSpPr txBox="1"/>
          <p:nvPr/>
        </p:nvSpPr>
        <p:spPr>
          <a:xfrm>
            <a:off x="0" y="4812057"/>
            <a:ext cx="12192000" cy="2064991"/>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000" b="1" baseline="30000" dirty="0">
                <a:solidFill>
                  <a:schemeClr val="bg1"/>
                </a:solidFill>
                <a:ea typeface="Aptos" panose="020B0004020202020204" pitchFamily="34" charset="0"/>
              </a:rPr>
              <a:t>Hebrews 12:1</a:t>
            </a:r>
            <a:r>
              <a:rPr lang="en-US" sz="3000" kern="100" dirty="0">
                <a:solidFill>
                  <a:schemeClr val="bg1"/>
                </a:solidFill>
                <a:effectLst/>
                <a:ea typeface="Aptos" panose="020B0004020202020204" pitchFamily="34" charset="0"/>
                <a:cs typeface="Times New Roman" panose="02020603050405020304" pitchFamily="18" charset="0"/>
              </a:rPr>
              <a:t> let us run with endurance the race that is set before us, </a:t>
            </a:r>
            <a:r>
              <a:rPr lang="en-US" sz="3000" b="1" kern="100" baseline="30000" dirty="0">
                <a:solidFill>
                  <a:schemeClr val="bg1"/>
                </a:solidFill>
                <a:effectLst/>
                <a:ea typeface="Aptos" panose="020B0004020202020204" pitchFamily="34" charset="0"/>
                <a:cs typeface="Times New Roman" panose="02020603050405020304" pitchFamily="18" charset="0"/>
              </a:rPr>
              <a:t>2 </a:t>
            </a:r>
            <a:r>
              <a:rPr lang="en-US" sz="3000" kern="100" dirty="0">
                <a:solidFill>
                  <a:schemeClr val="bg1"/>
                </a:solidFill>
                <a:effectLst/>
                <a:ea typeface="Aptos" panose="020B0004020202020204" pitchFamily="34" charset="0"/>
                <a:cs typeface="Times New Roman" panose="02020603050405020304" pitchFamily="18" charset="0"/>
              </a:rPr>
              <a:t>fixing our eyes on Jesus, the author and perfecter of faith, who for the joy set before Him endured the cross, </a:t>
            </a:r>
            <a:r>
              <a:rPr lang="en-US" sz="3000" b="1" u="sng" kern="100" dirty="0">
                <a:solidFill>
                  <a:schemeClr val="bg1"/>
                </a:solidFill>
                <a:effectLst/>
                <a:ea typeface="Aptos" panose="020B0004020202020204" pitchFamily="34" charset="0"/>
                <a:cs typeface="Times New Roman" panose="02020603050405020304" pitchFamily="18" charset="0"/>
              </a:rPr>
              <a:t>despising the shame</a:t>
            </a:r>
            <a:r>
              <a:rPr lang="en-US" sz="3000" kern="100" dirty="0">
                <a:solidFill>
                  <a:schemeClr val="bg1"/>
                </a:solidFill>
                <a:effectLst/>
                <a:ea typeface="Aptos" panose="020B0004020202020204" pitchFamily="34" charset="0"/>
                <a:cs typeface="Times New Roman" panose="02020603050405020304" pitchFamily="18" charset="0"/>
              </a:rPr>
              <a:t>, and has sat down at the right hand of the throne of God.</a:t>
            </a:r>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EFC460D9-778C-15C7-37B3-FDAD35FC0F9F}"/>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6F43F9EE-79CF-1F1A-4974-F5F7B916E381}"/>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75166E0F-6D5B-7259-CE31-3DBA639D4933}"/>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6BBDE710-D734-F2C6-2DE7-2C335B86890B}"/>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15" name="Rounded Rectangular Callout 17">
            <a:extLst>
              <a:ext uri="{FF2B5EF4-FFF2-40B4-BE49-F238E27FC236}">
                <a16:creationId xmlns:a16="http://schemas.microsoft.com/office/drawing/2014/main" id="{2062B182-9DDB-A13F-D40A-6A0E40290205}"/>
              </a:ext>
            </a:extLst>
          </p:cNvPr>
          <p:cNvSpPr/>
          <p:nvPr/>
        </p:nvSpPr>
        <p:spPr>
          <a:xfrm>
            <a:off x="582601" y="3733800"/>
            <a:ext cx="6102432" cy="85282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Jesus’s suffering had a </a:t>
            </a:r>
            <a:r>
              <a:rPr lang="en-US" sz="3600" b="1" i="1" dirty="0"/>
              <a:t>purpose</a:t>
            </a:r>
          </a:p>
        </p:txBody>
      </p:sp>
      <p:grpSp>
        <p:nvGrpSpPr>
          <p:cNvPr id="40" name="Group 39">
            <a:extLst>
              <a:ext uri="{FF2B5EF4-FFF2-40B4-BE49-F238E27FC236}">
                <a16:creationId xmlns:a16="http://schemas.microsoft.com/office/drawing/2014/main" id="{3B478EF1-3CD2-D293-1BF1-C543960364BD}"/>
              </a:ext>
            </a:extLst>
          </p:cNvPr>
          <p:cNvGrpSpPr/>
          <p:nvPr/>
        </p:nvGrpSpPr>
        <p:grpSpPr>
          <a:xfrm>
            <a:off x="6684514" y="1752600"/>
            <a:ext cx="5202686" cy="2552099"/>
            <a:chOff x="6684514" y="1752600"/>
            <a:chExt cx="5202686" cy="2552099"/>
          </a:xfrm>
        </p:grpSpPr>
        <p:sp>
          <p:nvSpPr>
            <p:cNvPr id="41" name="Rectangle: Rounded Corners 40">
              <a:extLst>
                <a:ext uri="{FF2B5EF4-FFF2-40B4-BE49-F238E27FC236}">
                  <a16:creationId xmlns:a16="http://schemas.microsoft.com/office/drawing/2014/main" id="{36FF0D8E-64AC-9228-9868-0EE5693440F9}"/>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42" name="Rectangle: Rounded Corners 41">
              <a:extLst>
                <a:ext uri="{FF2B5EF4-FFF2-40B4-BE49-F238E27FC236}">
                  <a16:creationId xmlns:a16="http://schemas.microsoft.com/office/drawing/2014/main" id="{5DA17FC2-2A40-9202-083C-F9AEA60BA09F}"/>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43" name="Rectangle: Rounded Corners 42">
              <a:extLst>
                <a:ext uri="{FF2B5EF4-FFF2-40B4-BE49-F238E27FC236}">
                  <a16:creationId xmlns:a16="http://schemas.microsoft.com/office/drawing/2014/main" id="{2FD70639-3FFC-6219-F754-F69048551279}"/>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4" name="Rectangle: Rounded Corners 43">
              <a:extLst>
                <a:ext uri="{FF2B5EF4-FFF2-40B4-BE49-F238E27FC236}">
                  <a16:creationId xmlns:a16="http://schemas.microsoft.com/office/drawing/2014/main" id="{ACCD4802-8F79-21BA-12BA-5E067B6A09AA}"/>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5" name="Rectangle: Rounded Corners 44">
              <a:extLst>
                <a:ext uri="{FF2B5EF4-FFF2-40B4-BE49-F238E27FC236}">
                  <a16:creationId xmlns:a16="http://schemas.microsoft.com/office/drawing/2014/main" id="{54A81F3B-F6C0-99E2-BBC9-4921D461EBB8}"/>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6" name="Rectangle: Rounded Corners 45">
              <a:extLst>
                <a:ext uri="{FF2B5EF4-FFF2-40B4-BE49-F238E27FC236}">
                  <a16:creationId xmlns:a16="http://schemas.microsoft.com/office/drawing/2014/main" id="{BFF616E7-1B6D-F548-DE9F-7B19077803D4}"/>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grpSp>
    </p:spTree>
    <p:extLst>
      <p:ext uri="{BB962C8B-B14F-4D97-AF65-F5344CB8AC3E}">
        <p14:creationId xmlns:p14="http://schemas.microsoft.com/office/powerpoint/2010/main" val="10385745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351F5-39C6-A29A-8BC7-5CD43CE373F9}"/>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3449C963-BCC6-67F8-4BAB-8DF8D54DEDFC}"/>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4C6814D4-602D-9570-1F75-D05A1E8A1AD2}"/>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2F1256E6-9306-66EA-0641-C73B066F91F0}"/>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38BF9587-FF7E-0D57-55EC-E40A9D63488F}"/>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B5958F36-9E23-A0DF-1C08-911A2D2EA614}"/>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20913E8-43E8-D305-787E-845F9BE0A387}"/>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79DFB218-E85F-1CE5-689E-334F17BCD9BC}"/>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BBF1DD1C-8FF1-EA67-B8A5-ECA29ADDD8F8}"/>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A8B65BB2-6D35-E076-836D-F960FB2A538C}"/>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746A0D2B-D365-DFD5-ADAC-BA9F51EF38EC}"/>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51E068FF-0730-56E2-2B15-B476B7D41B81}"/>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B792C180-C54A-6EC5-6892-241C6ADA037C}"/>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9E6E1BCD-2463-AEAD-28BE-6504796A55BC}"/>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2520CF6-2DE4-27C2-2DAA-0E4BABDBA331}"/>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37457B93-046C-FBE3-F988-7A7D35A3E768}"/>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71DEB432-89A0-7183-BE0F-F75F23FE6E04}"/>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3E080CAA-A7EC-5F5B-B6A1-1AAB1174C95B}"/>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04BCCCA1-70E8-A24A-2D30-383771AE5188}"/>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49D3A3E-495B-51B9-4FF1-7CBCEA285588}"/>
              </a:ext>
            </a:extLst>
          </p:cNvPr>
          <p:cNvSpPr txBox="1"/>
          <p:nvPr/>
        </p:nvSpPr>
        <p:spPr>
          <a:xfrm>
            <a:off x="0" y="4812057"/>
            <a:ext cx="12192000" cy="2064991"/>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000" b="1" baseline="30000" dirty="0">
                <a:solidFill>
                  <a:schemeClr val="bg1"/>
                </a:solidFill>
                <a:ea typeface="Aptos" panose="020B0004020202020204" pitchFamily="34" charset="0"/>
              </a:rPr>
              <a:t>Hebrews 12:1</a:t>
            </a:r>
            <a:r>
              <a:rPr lang="en-US" sz="3000" kern="100" dirty="0">
                <a:solidFill>
                  <a:schemeClr val="bg1"/>
                </a:solidFill>
                <a:effectLst/>
                <a:ea typeface="Aptos" panose="020B0004020202020204" pitchFamily="34" charset="0"/>
                <a:cs typeface="Times New Roman" panose="02020603050405020304" pitchFamily="18" charset="0"/>
              </a:rPr>
              <a:t> let us run with endurance the race that is set before us, </a:t>
            </a:r>
            <a:r>
              <a:rPr lang="en-US" sz="3000" b="1" kern="100" baseline="30000" dirty="0">
                <a:solidFill>
                  <a:schemeClr val="bg1"/>
                </a:solidFill>
                <a:effectLst/>
                <a:ea typeface="Aptos" panose="020B0004020202020204" pitchFamily="34" charset="0"/>
                <a:cs typeface="Times New Roman" panose="02020603050405020304" pitchFamily="18" charset="0"/>
              </a:rPr>
              <a:t>2 </a:t>
            </a:r>
            <a:r>
              <a:rPr lang="en-US" sz="3000" kern="100" dirty="0">
                <a:solidFill>
                  <a:schemeClr val="bg1"/>
                </a:solidFill>
                <a:effectLst/>
                <a:ea typeface="Aptos" panose="020B0004020202020204" pitchFamily="34" charset="0"/>
                <a:cs typeface="Times New Roman" panose="02020603050405020304" pitchFamily="18" charset="0"/>
              </a:rPr>
              <a:t>fixing our eyes on Jesus, the author and perfecter of faith, who for the joy set before Him endured the cross, despising the shame, </a:t>
            </a:r>
            <a:r>
              <a:rPr lang="en-US" sz="3000" b="1" u="sng" kern="100" dirty="0">
                <a:solidFill>
                  <a:schemeClr val="bg1"/>
                </a:solidFill>
                <a:effectLst/>
                <a:ea typeface="Aptos" panose="020B0004020202020204" pitchFamily="34" charset="0"/>
                <a:cs typeface="Times New Roman" panose="02020603050405020304" pitchFamily="18" charset="0"/>
              </a:rPr>
              <a:t>and has sat down at the right hand of the throne of God.</a:t>
            </a:r>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C9098818-D2AE-BE7F-963A-308992F2F02F}"/>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1AC77DC1-A34F-F549-BD75-7000E04AEA5B}"/>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ECA68415-AD8A-9C9E-68A2-5F4D86B0DC9C}"/>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B9717234-1F97-351E-E078-5CFBF9BF33AB}"/>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grpSp>
        <p:nvGrpSpPr>
          <p:cNvPr id="43" name="Group 42">
            <a:extLst>
              <a:ext uri="{FF2B5EF4-FFF2-40B4-BE49-F238E27FC236}">
                <a16:creationId xmlns:a16="http://schemas.microsoft.com/office/drawing/2014/main" id="{8936E26D-F9FA-E3E8-6149-A0EE80050A40}"/>
              </a:ext>
            </a:extLst>
          </p:cNvPr>
          <p:cNvGrpSpPr/>
          <p:nvPr/>
        </p:nvGrpSpPr>
        <p:grpSpPr>
          <a:xfrm>
            <a:off x="6684514" y="1752600"/>
            <a:ext cx="5202686" cy="2552099"/>
            <a:chOff x="6684514" y="1752600"/>
            <a:chExt cx="5202686" cy="2552099"/>
          </a:xfrm>
        </p:grpSpPr>
        <p:sp>
          <p:nvSpPr>
            <p:cNvPr id="44" name="Rectangle: Rounded Corners 43">
              <a:extLst>
                <a:ext uri="{FF2B5EF4-FFF2-40B4-BE49-F238E27FC236}">
                  <a16:creationId xmlns:a16="http://schemas.microsoft.com/office/drawing/2014/main" id="{1AC1BAD5-EDC5-C9DD-5AAC-7DE5E70A0384}"/>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45" name="Rectangle: Rounded Corners 44">
              <a:extLst>
                <a:ext uri="{FF2B5EF4-FFF2-40B4-BE49-F238E27FC236}">
                  <a16:creationId xmlns:a16="http://schemas.microsoft.com/office/drawing/2014/main" id="{FC75CC38-201D-F110-4753-FA63F58CBA65}"/>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46" name="Rectangle: Rounded Corners 45">
              <a:extLst>
                <a:ext uri="{FF2B5EF4-FFF2-40B4-BE49-F238E27FC236}">
                  <a16:creationId xmlns:a16="http://schemas.microsoft.com/office/drawing/2014/main" id="{F28B653F-5904-9254-1AD2-59761D731480}"/>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7" name="Rectangle: Rounded Corners 46">
              <a:extLst>
                <a:ext uri="{FF2B5EF4-FFF2-40B4-BE49-F238E27FC236}">
                  <a16:creationId xmlns:a16="http://schemas.microsoft.com/office/drawing/2014/main" id="{B153A631-3C95-2464-D2CF-FC06E649ECFD}"/>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8" name="Rectangle: Rounded Corners 47">
              <a:extLst>
                <a:ext uri="{FF2B5EF4-FFF2-40B4-BE49-F238E27FC236}">
                  <a16:creationId xmlns:a16="http://schemas.microsoft.com/office/drawing/2014/main" id="{4DA0D99C-1DA7-7BBD-2E6A-83D84E6278E6}"/>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9" name="Rectangle: Rounded Corners 48">
              <a:extLst>
                <a:ext uri="{FF2B5EF4-FFF2-40B4-BE49-F238E27FC236}">
                  <a16:creationId xmlns:a16="http://schemas.microsoft.com/office/drawing/2014/main" id="{0249ABC2-B914-6DCB-4C8C-AB69F9C819D7}"/>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grpSp>
      <p:sp>
        <p:nvSpPr>
          <p:cNvPr id="3" name="Rounded Rectangular Callout 17">
            <a:extLst>
              <a:ext uri="{FF2B5EF4-FFF2-40B4-BE49-F238E27FC236}">
                <a16:creationId xmlns:a16="http://schemas.microsoft.com/office/drawing/2014/main" id="{FF9BC66F-DF0B-D9A3-6872-F750B7022B84}"/>
              </a:ext>
            </a:extLst>
          </p:cNvPr>
          <p:cNvSpPr/>
          <p:nvPr/>
        </p:nvSpPr>
        <p:spPr>
          <a:xfrm>
            <a:off x="582601" y="3733800"/>
            <a:ext cx="6102432" cy="85282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Jesus’s suffering had a </a:t>
            </a:r>
            <a:r>
              <a:rPr lang="en-US" sz="3600" b="1" i="1" dirty="0"/>
              <a:t>purpose</a:t>
            </a:r>
          </a:p>
        </p:txBody>
      </p:sp>
    </p:spTree>
    <p:extLst>
      <p:ext uri="{BB962C8B-B14F-4D97-AF65-F5344CB8AC3E}">
        <p14:creationId xmlns:p14="http://schemas.microsoft.com/office/powerpoint/2010/main" val="2547398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03B4F-9E71-6C25-9DB7-52EF163BB5E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DC5527F-58F4-20DE-0F43-70BB961A3101}"/>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F79D48C8-E668-84D5-AE0A-2A21C21198F0}"/>
              </a:ext>
            </a:extLst>
          </p:cNvPr>
          <p:cNvSpPr/>
          <p:nvPr/>
        </p:nvSpPr>
        <p:spPr>
          <a:xfrm>
            <a:off x="381000" y="1447800"/>
            <a:ext cx="5867400" cy="8382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a:t>
            </a:r>
            <a:r>
              <a:rPr lang="en-US" sz="4400" b="1" i="1" dirty="0"/>
              <a:t>Hypocrisy</a:t>
            </a:r>
            <a:r>
              <a:rPr lang="en-US" sz="4400" b="1" dirty="0"/>
              <a:t> </a:t>
            </a:r>
            <a:endParaRPr lang="en-US" sz="4400" b="1" i="1" dirty="0"/>
          </a:p>
        </p:txBody>
      </p:sp>
      <p:sp>
        <p:nvSpPr>
          <p:cNvPr id="9" name="Rounded Rectangular Callout 17">
            <a:extLst>
              <a:ext uri="{FF2B5EF4-FFF2-40B4-BE49-F238E27FC236}">
                <a16:creationId xmlns:a16="http://schemas.microsoft.com/office/drawing/2014/main" id="{AF42F3A1-19FC-279A-E18F-32B54950F177}"/>
              </a:ext>
            </a:extLst>
          </p:cNvPr>
          <p:cNvSpPr/>
          <p:nvPr/>
        </p:nvSpPr>
        <p:spPr>
          <a:xfrm>
            <a:off x="1676400" y="4177949"/>
            <a:ext cx="8610600" cy="848006"/>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You’re only making it stronger!</a:t>
            </a:r>
          </a:p>
        </p:txBody>
      </p:sp>
      <p:sp>
        <p:nvSpPr>
          <p:cNvPr id="10" name="Title 1">
            <a:extLst>
              <a:ext uri="{FF2B5EF4-FFF2-40B4-BE49-F238E27FC236}">
                <a16:creationId xmlns:a16="http://schemas.microsoft.com/office/drawing/2014/main" id="{8A6DACF1-F768-C425-4F10-1B3DA589B00C}"/>
              </a:ext>
            </a:extLst>
          </p:cNvPr>
          <p:cNvSpPr txBox="1">
            <a:spLocks/>
          </p:cNvSpPr>
          <p:nvPr/>
        </p:nvSpPr>
        <p:spPr bwMode="auto">
          <a:xfrm>
            <a:off x="-9418" y="5410201"/>
            <a:ext cx="12192000" cy="1447799"/>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defRPr/>
            </a:pPr>
            <a:r>
              <a:rPr lang="en-US" sz="4400" b="1" dirty="0">
                <a:solidFill>
                  <a:schemeClr val="bg1"/>
                </a:solidFill>
                <a:latin typeface="+mj-lt"/>
                <a:ea typeface="+mj-ea"/>
                <a:cs typeface="+mj-cs"/>
              </a:rPr>
              <a:t>Pattern: </a:t>
            </a:r>
          </a:p>
          <a:p>
            <a:pPr lvl="0" algn="ctr" fontAlgn="base">
              <a:spcBef>
                <a:spcPct val="0"/>
              </a:spcBef>
              <a:spcAft>
                <a:spcPct val="0"/>
              </a:spcAft>
              <a:defRPr/>
            </a:pPr>
            <a:r>
              <a:rPr lang="en-US" sz="4400" b="1" dirty="0">
                <a:solidFill>
                  <a:schemeClr val="bg1"/>
                </a:solidFill>
                <a:latin typeface="+mj-lt"/>
                <a:ea typeface="+mj-ea"/>
                <a:cs typeface="+mj-cs"/>
              </a:rPr>
              <a:t>Crisis  </a:t>
            </a:r>
            <a:r>
              <a:rPr lang="en-US" sz="4400" b="1" dirty="0">
                <a:solidFill>
                  <a:schemeClr val="bg1"/>
                </a:solidFill>
                <a:latin typeface="+mj-lt"/>
                <a:ea typeface="+mj-ea"/>
                <a:cs typeface="+mj-cs"/>
                <a:sym typeface="Wingdings" panose="05000000000000000000" pitchFamily="2" charset="2"/>
              </a:rPr>
              <a:t>  Provision &amp; Perseverance    Growth</a:t>
            </a:r>
            <a:endParaRPr lang="en-US" sz="4400" b="1" dirty="0">
              <a:solidFill>
                <a:schemeClr val="bg1"/>
              </a:solidFill>
              <a:latin typeface="+mj-lt"/>
              <a:ea typeface="+mj-ea"/>
              <a:cs typeface="+mj-cs"/>
            </a:endParaRPr>
          </a:p>
        </p:txBody>
      </p:sp>
      <p:sp>
        <p:nvSpPr>
          <p:cNvPr id="11" name="Arc 10">
            <a:extLst>
              <a:ext uri="{FF2B5EF4-FFF2-40B4-BE49-F238E27FC236}">
                <a16:creationId xmlns:a16="http://schemas.microsoft.com/office/drawing/2014/main" id="{F3273E81-4675-DE8E-86FB-D5D99C45406A}"/>
              </a:ext>
            </a:extLst>
          </p:cNvPr>
          <p:cNvSpPr/>
          <p:nvPr/>
        </p:nvSpPr>
        <p:spPr>
          <a:xfrm>
            <a:off x="1447800" y="5542722"/>
            <a:ext cx="9448800" cy="876366"/>
          </a:xfrm>
          <a:prstGeom prst="arc">
            <a:avLst>
              <a:gd name="adj1" fmla="val 10803494"/>
              <a:gd name="adj2" fmla="val 14956"/>
            </a:avLst>
          </a:prstGeom>
          <a:ln w="76200">
            <a:solidFill>
              <a:schemeClr val="bg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a:extLst>
              <a:ext uri="{FF2B5EF4-FFF2-40B4-BE49-F238E27FC236}">
                <a16:creationId xmlns:a16="http://schemas.microsoft.com/office/drawing/2014/main" id="{3F8DAE37-37CF-5566-1956-FF9E13CB6EDB}"/>
              </a:ext>
            </a:extLst>
          </p:cNvPr>
          <p:cNvSpPr txBox="1"/>
          <p:nvPr/>
        </p:nvSpPr>
        <p:spPr>
          <a:xfrm>
            <a:off x="1295400" y="3238500"/>
            <a:ext cx="9144000" cy="609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 </a:t>
            </a:r>
            <a:r>
              <a:rPr lang="en-US" sz="3200" b="1" u="sng" dirty="0">
                <a:solidFill>
                  <a:srgbClr val="002060"/>
                </a:solidFill>
              </a:rPr>
              <a:t>But</a:t>
            </a:r>
            <a:r>
              <a:rPr lang="en-US" sz="3200" dirty="0"/>
              <a:t> a man named Ananias… </a:t>
            </a:r>
            <a:endParaRPr lang="en-US" sz="3200" b="1" u="sng" dirty="0">
              <a:solidFill>
                <a:srgbClr val="002060"/>
              </a:solidFill>
            </a:endParaRPr>
          </a:p>
        </p:txBody>
      </p:sp>
      <p:sp>
        <p:nvSpPr>
          <p:cNvPr id="5" name="Rounded Rectangular Callout 17">
            <a:extLst>
              <a:ext uri="{FF2B5EF4-FFF2-40B4-BE49-F238E27FC236}">
                <a16:creationId xmlns:a16="http://schemas.microsoft.com/office/drawing/2014/main" id="{F768737F-C81B-9FC3-04B1-79589CC16F28}"/>
              </a:ext>
            </a:extLst>
          </p:cNvPr>
          <p:cNvSpPr/>
          <p:nvPr/>
        </p:nvSpPr>
        <p:spPr>
          <a:xfrm>
            <a:off x="4267200" y="2387776"/>
            <a:ext cx="7772400" cy="6858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Result: unity, integrity, credibility</a:t>
            </a:r>
            <a:endParaRPr lang="en-US" sz="4000" b="1" i="1" dirty="0"/>
          </a:p>
        </p:txBody>
      </p:sp>
    </p:spTree>
    <p:extLst>
      <p:ext uri="{BB962C8B-B14F-4D97-AF65-F5344CB8AC3E}">
        <p14:creationId xmlns:p14="http://schemas.microsoft.com/office/powerpoint/2010/main" val="101062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D01F2-CAF1-5BB8-F3EF-D36076182E75}"/>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049A4A03-69C8-E722-B305-B99B058324EA}"/>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DE858480-BE93-AAC9-2E55-E125309249D0}"/>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FCB201C2-81E3-D577-726B-6A69874D8B76}"/>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7F616ECB-22A8-5AFC-97B5-D957013A17EE}"/>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F02C95AB-8674-7A1E-52B9-25E4B5E752A5}"/>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E23ED69-2DA4-A1B4-1BA4-C06CDB6FD1DB}"/>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1400DFED-E0DF-FC81-82FB-992F8707C550}"/>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845C76DB-93D7-01DB-82C9-685F51C37558}"/>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DA7CF58E-75EA-2740-4169-19D7BF6B0E69}"/>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3FADC444-5CE9-E422-B1DD-EFCED4573E1B}"/>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B90F0186-2906-BFC4-EB1F-44CAEFB008BE}"/>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56C7D12F-1FA9-C800-03B4-67BFC42BBE95}"/>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C97CB2A-0613-914D-71AB-2ACBE4223C43}"/>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E8E844E-8CAC-2E05-1FD1-815C16B30E5A}"/>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6819F02C-F28F-7B08-76D4-82F2C900CD3D}"/>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4C7D4E03-7951-0539-568E-AB325DE833F2}"/>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94FE99C1-32D8-5E8B-A78B-31E1E0304D5A}"/>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B85D5847-DA63-5B8A-C866-565EE663DD94}"/>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E3D602C-C6BC-C81D-40D0-209F3DC031CB}"/>
              </a:ext>
            </a:extLst>
          </p:cNvPr>
          <p:cNvSpPr txBox="1"/>
          <p:nvPr/>
        </p:nvSpPr>
        <p:spPr>
          <a:xfrm>
            <a:off x="0" y="4812057"/>
            <a:ext cx="12192000" cy="2064991"/>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000" b="1" baseline="30000" dirty="0">
                <a:solidFill>
                  <a:schemeClr val="bg1"/>
                </a:solidFill>
                <a:ea typeface="Aptos" panose="020B0004020202020204" pitchFamily="34" charset="0"/>
              </a:rPr>
              <a:t>Hebrews 12:1</a:t>
            </a:r>
            <a:r>
              <a:rPr lang="en-US" sz="3000" kern="100" dirty="0">
                <a:solidFill>
                  <a:schemeClr val="bg1"/>
                </a:solidFill>
                <a:effectLst/>
                <a:ea typeface="Aptos" panose="020B0004020202020204" pitchFamily="34" charset="0"/>
                <a:cs typeface="Times New Roman" panose="02020603050405020304" pitchFamily="18" charset="0"/>
              </a:rPr>
              <a:t> let us run with endurance the race that is set before us, </a:t>
            </a:r>
            <a:r>
              <a:rPr lang="en-US" sz="3000" b="1" kern="100" baseline="30000" dirty="0">
                <a:solidFill>
                  <a:schemeClr val="bg1"/>
                </a:solidFill>
                <a:effectLst/>
                <a:ea typeface="Aptos" panose="020B0004020202020204" pitchFamily="34" charset="0"/>
                <a:cs typeface="Times New Roman" panose="02020603050405020304" pitchFamily="18" charset="0"/>
              </a:rPr>
              <a:t>2 </a:t>
            </a:r>
            <a:r>
              <a:rPr lang="en-US" sz="3000" kern="100" dirty="0">
                <a:solidFill>
                  <a:schemeClr val="bg1"/>
                </a:solidFill>
                <a:effectLst/>
                <a:ea typeface="Aptos" panose="020B0004020202020204" pitchFamily="34" charset="0"/>
                <a:cs typeface="Times New Roman" panose="02020603050405020304" pitchFamily="18" charset="0"/>
              </a:rPr>
              <a:t>fixing our eyes on Jesus, the author and perfecter of faith, who for the joy set before Him endured the cross, despising the shame, </a:t>
            </a:r>
            <a:r>
              <a:rPr lang="en-US" sz="3000" b="1" u="sng" kern="100" dirty="0">
                <a:solidFill>
                  <a:schemeClr val="bg1"/>
                </a:solidFill>
                <a:effectLst/>
                <a:ea typeface="Aptos" panose="020B0004020202020204" pitchFamily="34" charset="0"/>
                <a:cs typeface="Times New Roman" panose="02020603050405020304" pitchFamily="18" charset="0"/>
              </a:rPr>
              <a:t>and has sat down at the right hand of the throne of God.</a:t>
            </a:r>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D8C7D1A2-7437-072F-C296-4E91416147A1}"/>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9B5933CF-2388-171B-69AC-D721425F3ECF}"/>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FF09C19E-0DAB-EEDD-210D-C339221B07D1}"/>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C21ADF87-B224-B68B-668F-888D61688889}"/>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7" name="Rounded Rectangular Callout 17">
            <a:extLst>
              <a:ext uri="{FF2B5EF4-FFF2-40B4-BE49-F238E27FC236}">
                <a16:creationId xmlns:a16="http://schemas.microsoft.com/office/drawing/2014/main" id="{5BAC5135-8283-B53C-5E5D-D4D893F1BA87}"/>
              </a:ext>
            </a:extLst>
          </p:cNvPr>
          <p:cNvSpPr/>
          <p:nvPr/>
        </p:nvSpPr>
        <p:spPr>
          <a:xfrm>
            <a:off x="121535" y="3193107"/>
            <a:ext cx="2339042" cy="70871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Worth It!</a:t>
            </a:r>
            <a:endParaRPr lang="en-US" sz="3600" b="1" i="1" dirty="0"/>
          </a:p>
        </p:txBody>
      </p:sp>
      <p:grpSp>
        <p:nvGrpSpPr>
          <p:cNvPr id="43" name="Group 42">
            <a:extLst>
              <a:ext uri="{FF2B5EF4-FFF2-40B4-BE49-F238E27FC236}">
                <a16:creationId xmlns:a16="http://schemas.microsoft.com/office/drawing/2014/main" id="{1E87CDEB-E424-184D-7F5C-420BF6341A2C}"/>
              </a:ext>
            </a:extLst>
          </p:cNvPr>
          <p:cNvGrpSpPr/>
          <p:nvPr/>
        </p:nvGrpSpPr>
        <p:grpSpPr>
          <a:xfrm>
            <a:off x="6684514" y="1752600"/>
            <a:ext cx="5202686" cy="2552099"/>
            <a:chOff x="6684514" y="1752600"/>
            <a:chExt cx="5202686" cy="2552099"/>
          </a:xfrm>
        </p:grpSpPr>
        <p:sp>
          <p:nvSpPr>
            <p:cNvPr id="44" name="Rectangle: Rounded Corners 43">
              <a:extLst>
                <a:ext uri="{FF2B5EF4-FFF2-40B4-BE49-F238E27FC236}">
                  <a16:creationId xmlns:a16="http://schemas.microsoft.com/office/drawing/2014/main" id="{14A98C89-0765-F07F-2418-E65A8CB35FFD}"/>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45" name="Rectangle: Rounded Corners 44">
              <a:extLst>
                <a:ext uri="{FF2B5EF4-FFF2-40B4-BE49-F238E27FC236}">
                  <a16:creationId xmlns:a16="http://schemas.microsoft.com/office/drawing/2014/main" id="{C34D5EAE-B451-0ECB-2030-23AECAB265D3}"/>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46" name="Rectangle: Rounded Corners 45">
              <a:extLst>
                <a:ext uri="{FF2B5EF4-FFF2-40B4-BE49-F238E27FC236}">
                  <a16:creationId xmlns:a16="http://schemas.microsoft.com/office/drawing/2014/main" id="{6C73290E-5113-0AA6-86DA-689686152728}"/>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7" name="Rectangle: Rounded Corners 46">
              <a:extLst>
                <a:ext uri="{FF2B5EF4-FFF2-40B4-BE49-F238E27FC236}">
                  <a16:creationId xmlns:a16="http://schemas.microsoft.com/office/drawing/2014/main" id="{BC304B46-6041-271E-29BA-1700F3E38D5F}"/>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8" name="Rectangle: Rounded Corners 47">
              <a:extLst>
                <a:ext uri="{FF2B5EF4-FFF2-40B4-BE49-F238E27FC236}">
                  <a16:creationId xmlns:a16="http://schemas.microsoft.com/office/drawing/2014/main" id="{A12533F2-6438-0E09-DA71-8824C8BF09AB}"/>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9" name="Rectangle: Rounded Corners 48">
              <a:extLst>
                <a:ext uri="{FF2B5EF4-FFF2-40B4-BE49-F238E27FC236}">
                  <a16:creationId xmlns:a16="http://schemas.microsoft.com/office/drawing/2014/main" id="{33EAB563-E82C-8918-F948-85032DFBEE21}"/>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grpSp>
      <p:sp>
        <p:nvSpPr>
          <p:cNvPr id="28" name="Rounded Rectangular Callout 17">
            <a:extLst>
              <a:ext uri="{FF2B5EF4-FFF2-40B4-BE49-F238E27FC236}">
                <a16:creationId xmlns:a16="http://schemas.microsoft.com/office/drawing/2014/main" id="{7F9209A1-3023-C3BB-6908-6CB12C3770FB}"/>
              </a:ext>
            </a:extLst>
          </p:cNvPr>
          <p:cNvSpPr/>
          <p:nvPr/>
        </p:nvSpPr>
        <p:spPr>
          <a:xfrm>
            <a:off x="434376" y="4001842"/>
            <a:ext cx="8959023" cy="70871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Jesus’s path goes </a:t>
            </a:r>
            <a:r>
              <a:rPr lang="en-US" sz="3600" b="1" i="1" dirty="0"/>
              <a:t>through</a:t>
            </a:r>
            <a:r>
              <a:rPr lang="en-US" sz="3600" b="1" dirty="0"/>
              <a:t> suffering </a:t>
            </a:r>
            <a:r>
              <a:rPr lang="en-US" sz="3600" b="1" i="1" dirty="0"/>
              <a:t>to</a:t>
            </a:r>
            <a:r>
              <a:rPr lang="en-US" sz="3600" b="1" dirty="0"/>
              <a:t> glory </a:t>
            </a:r>
            <a:endParaRPr lang="en-US" sz="3600" b="1" i="1" dirty="0"/>
          </a:p>
        </p:txBody>
      </p:sp>
    </p:spTree>
    <p:extLst>
      <p:ext uri="{BB962C8B-B14F-4D97-AF65-F5344CB8AC3E}">
        <p14:creationId xmlns:p14="http://schemas.microsoft.com/office/powerpoint/2010/main" val="3426249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left)">
                                      <p:cBhvr>
                                        <p:cTn id="1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861BBB-8CD8-9A6A-78B8-CEE3C385C168}"/>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C8BE2D96-9EEC-75E7-4D99-1DBE0FEF3B18}"/>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38160EE8-458D-539F-F91D-AD989A4BCB68}"/>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D34601F5-F9A8-9F7C-35ED-6C1D8D8BED89}"/>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F4613CAD-9572-6C43-6637-ED8D1AB871E8}"/>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E4280C75-462F-365D-CCEB-4378EA8C3F23}"/>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02B8F18-C325-1C79-D502-48A250E6EEC2}"/>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66051457-19AE-FEB0-006C-44C036C583E9}"/>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0725A7C9-2BE1-231E-F5DF-456FA534EDCB}"/>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166A82AF-C59E-312C-3EC7-433625E8593E}"/>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F2752EA8-1E18-089C-1F73-89460CBE2D07}"/>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D7EB040D-2F7B-D65A-3175-22E398CF108C}"/>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782CF01A-6E02-D9AC-5384-792C85ACDE8C}"/>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B009502E-EFD4-CEE4-BF89-253005ED7863}"/>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7053457-DC9E-8ED1-6BE7-68871E952800}"/>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EAA25B0F-8B7D-7886-080F-E294CC3DD2BE}"/>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57D61229-293A-AC16-2C9E-BCC49A21D98C}"/>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C2A3639C-E798-6B80-16A4-61ECE8EA406D}"/>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B965A88C-C8A8-B670-30B6-54863E7F7AEE}"/>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BE4674E-6C20-8281-5671-82015BB46E31}"/>
              </a:ext>
            </a:extLst>
          </p:cNvPr>
          <p:cNvSpPr txBox="1"/>
          <p:nvPr/>
        </p:nvSpPr>
        <p:spPr>
          <a:xfrm>
            <a:off x="0" y="4812057"/>
            <a:ext cx="12192000" cy="2064991"/>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000" b="1" baseline="30000" dirty="0">
                <a:solidFill>
                  <a:schemeClr val="bg1"/>
                </a:solidFill>
                <a:ea typeface="Aptos" panose="020B0004020202020204" pitchFamily="34" charset="0"/>
              </a:rPr>
              <a:t>Hebrews 12:1</a:t>
            </a:r>
            <a:r>
              <a:rPr lang="en-US" sz="3000" kern="100" dirty="0">
                <a:solidFill>
                  <a:schemeClr val="bg1"/>
                </a:solidFill>
                <a:effectLst/>
                <a:ea typeface="Aptos" panose="020B0004020202020204" pitchFamily="34" charset="0"/>
                <a:cs typeface="Times New Roman" panose="02020603050405020304" pitchFamily="18" charset="0"/>
              </a:rPr>
              <a:t> </a:t>
            </a:r>
            <a:r>
              <a:rPr lang="en-US" sz="3000" b="1" u="sng" kern="100" dirty="0">
                <a:solidFill>
                  <a:schemeClr val="bg1"/>
                </a:solidFill>
                <a:effectLst/>
                <a:ea typeface="Aptos" panose="020B0004020202020204" pitchFamily="34" charset="0"/>
                <a:cs typeface="Times New Roman" panose="02020603050405020304" pitchFamily="18" charset="0"/>
              </a:rPr>
              <a:t>let us run with endurance the race that is set before us, </a:t>
            </a:r>
            <a:r>
              <a:rPr lang="en-US" sz="3000" b="1" u="sng" kern="100" baseline="30000" dirty="0">
                <a:solidFill>
                  <a:schemeClr val="bg1"/>
                </a:solidFill>
                <a:effectLst/>
                <a:ea typeface="Aptos" panose="020B0004020202020204" pitchFamily="34" charset="0"/>
                <a:cs typeface="Times New Roman" panose="02020603050405020304" pitchFamily="18" charset="0"/>
              </a:rPr>
              <a:t>2 </a:t>
            </a:r>
            <a:r>
              <a:rPr lang="en-US" sz="3000" b="1" u="sng" kern="100" dirty="0">
                <a:solidFill>
                  <a:schemeClr val="bg1"/>
                </a:solidFill>
                <a:effectLst/>
                <a:ea typeface="Aptos" panose="020B0004020202020204" pitchFamily="34" charset="0"/>
                <a:cs typeface="Times New Roman" panose="02020603050405020304" pitchFamily="18" charset="0"/>
              </a:rPr>
              <a:t>fixing our eyes on Jesus</a:t>
            </a:r>
            <a:r>
              <a:rPr lang="en-US" sz="3000" kern="100" dirty="0">
                <a:solidFill>
                  <a:schemeClr val="bg1"/>
                </a:solidFill>
                <a:effectLst/>
                <a:ea typeface="Aptos" panose="020B0004020202020204" pitchFamily="34" charset="0"/>
                <a:cs typeface="Times New Roman" panose="02020603050405020304" pitchFamily="18" charset="0"/>
              </a:rPr>
              <a:t>, the author and perfecter of faith, who for the joy set before Him endured the cross, despising the shame, and has sat down at the right hand of the throne of God.</a:t>
            </a:r>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D54752F4-3D83-4913-366E-61D4E9264208}"/>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171E8FD3-A7DC-D991-5170-3B1B35DC56CB}"/>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227D02B2-C278-A744-3001-B2CF534D24B5}"/>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ADCBE77F-D73A-F8A0-D12F-D8B38391D31B}"/>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7" name="Rounded Rectangular Callout 17">
            <a:extLst>
              <a:ext uri="{FF2B5EF4-FFF2-40B4-BE49-F238E27FC236}">
                <a16:creationId xmlns:a16="http://schemas.microsoft.com/office/drawing/2014/main" id="{4708917F-9E81-BF6B-ECD1-CFA8CB66DAF9}"/>
              </a:ext>
            </a:extLst>
          </p:cNvPr>
          <p:cNvSpPr/>
          <p:nvPr/>
        </p:nvSpPr>
        <p:spPr>
          <a:xfrm>
            <a:off x="121535" y="3193107"/>
            <a:ext cx="2339042" cy="70871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Worth It!</a:t>
            </a:r>
            <a:endParaRPr lang="en-US" sz="3600" b="1" i="1" dirty="0"/>
          </a:p>
        </p:txBody>
      </p:sp>
      <p:grpSp>
        <p:nvGrpSpPr>
          <p:cNvPr id="41" name="Group 40">
            <a:extLst>
              <a:ext uri="{FF2B5EF4-FFF2-40B4-BE49-F238E27FC236}">
                <a16:creationId xmlns:a16="http://schemas.microsoft.com/office/drawing/2014/main" id="{151F5A57-0888-A258-8754-63A9941F014C}"/>
              </a:ext>
            </a:extLst>
          </p:cNvPr>
          <p:cNvGrpSpPr/>
          <p:nvPr/>
        </p:nvGrpSpPr>
        <p:grpSpPr>
          <a:xfrm>
            <a:off x="6684514" y="1752600"/>
            <a:ext cx="5202686" cy="2552099"/>
            <a:chOff x="6684514" y="1752600"/>
            <a:chExt cx="5202686" cy="2552099"/>
          </a:xfrm>
        </p:grpSpPr>
        <p:sp>
          <p:nvSpPr>
            <p:cNvPr id="42" name="Rectangle: Rounded Corners 41">
              <a:extLst>
                <a:ext uri="{FF2B5EF4-FFF2-40B4-BE49-F238E27FC236}">
                  <a16:creationId xmlns:a16="http://schemas.microsoft.com/office/drawing/2014/main" id="{C2EBAAD6-4A76-E897-AEAD-EA78F7919329}"/>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43" name="Rectangle: Rounded Corners 42">
              <a:extLst>
                <a:ext uri="{FF2B5EF4-FFF2-40B4-BE49-F238E27FC236}">
                  <a16:creationId xmlns:a16="http://schemas.microsoft.com/office/drawing/2014/main" id="{B7E8645C-D09F-A5FE-F047-187C354362F9}"/>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44" name="Rectangle: Rounded Corners 43">
              <a:extLst>
                <a:ext uri="{FF2B5EF4-FFF2-40B4-BE49-F238E27FC236}">
                  <a16:creationId xmlns:a16="http://schemas.microsoft.com/office/drawing/2014/main" id="{63C0EBA5-E8F0-8747-D8ED-5D47E76A48EF}"/>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5" name="Rectangle: Rounded Corners 44">
              <a:extLst>
                <a:ext uri="{FF2B5EF4-FFF2-40B4-BE49-F238E27FC236}">
                  <a16:creationId xmlns:a16="http://schemas.microsoft.com/office/drawing/2014/main" id="{8C0555E5-0902-82BC-BF98-953E4E926E2F}"/>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6" name="Rectangle: Rounded Corners 45">
              <a:extLst>
                <a:ext uri="{FF2B5EF4-FFF2-40B4-BE49-F238E27FC236}">
                  <a16:creationId xmlns:a16="http://schemas.microsoft.com/office/drawing/2014/main" id="{236DF74B-7E23-95A9-6A18-9398E1B82E4A}"/>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7" name="Rectangle: Rounded Corners 46">
              <a:extLst>
                <a:ext uri="{FF2B5EF4-FFF2-40B4-BE49-F238E27FC236}">
                  <a16:creationId xmlns:a16="http://schemas.microsoft.com/office/drawing/2014/main" id="{EA437BD3-E202-2EFB-5DAF-7F4B22D1DEB9}"/>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grpSp>
      <p:sp>
        <p:nvSpPr>
          <p:cNvPr id="28" name="Rounded Rectangular Callout 17">
            <a:extLst>
              <a:ext uri="{FF2B5EF4-FFF2-40B4-BE49-F238E27FC236}">
                <a16:creationId xmlns:a16="http://schemas.microsoft.com/office/drawing/2014/main" id="{C3B3DECA-1468-83A3-267E-4CB4007E375D}"/>
              </a:ext>
            </a:extLst>
          </p:cNvPr>
          <p:cNvSpPr/>
          <p:nvPr/>
        </p:nvSpPr>
        <p:spPr>
          <a:xfrm>
            <a:off x="434376" y="4001842"/>
            <a:ext cx="8959023" cy="70871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Jesus’s path goes </a:t>
            </a:r>
            <a:r>
              <a:rPr lang="en-US" sz="3600" b="1" i="1" dirty="0"/>
              <a:t>through</a:t>
            </a:r>
            <a:r>
              <a:rPr lang="en-US" sz="3600" b="1" dirty="0"/>
              <a:t> suffering </a:t>
            </a:r>
            <a:r>
              <a:rPr lang="en-US" sz="3600" b="1" i="1" dirty="0"/>
              <a:t>to</a:t>
            </a:r>
            <a:r>
              <a:rPr lang="en-US" sz="3600" b="1" dirty="0"/>
              <a:t> glory </a:t>
            </a:r>
            <a:endParaRPr lang="en-US" sz="3600" b="1" i="1" dirty="0"/>
          </a:p>
        </p:txBody>
      </p:sp>
    </p:spTree>
    <p:extLst>
      <p:ext uri="{BB962C8B-B14F-4D97-AF65-F5344CB8AC3E}">
        <p14:creationId xmlns:p14="http://schemas.microsoft.com/office/powerpoint/2010/main" val="13799173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41215-E0F7-80DF-766A-1779901C9F52}"/>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663950EF-D725-27E4-1F01-55389B0AA5B9}"/>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01E3E2F-02FD-6586-09E8-32072D1C808C}"/>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4BBDF9BE-8FBC-EBE0-42B5-09933C5B2735}"/>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4718F4DB-AF3A-8D3D-B1FD-075E5705E015}"/>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9E14E216-A3DD-030D-67B8-D527BCC1A6F7}"/>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CB8F59D-E5F5-4BF5-C80D-14DCC5483ABB}"/>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C860470C-8CB9-7507-79B3-731300691C81}"/>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002CDBDE-9FE9-5C10-ED21-F9973C44C35C}"/>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CA36A53C-5FC3-0924-BBA4-984B47B50018}"/>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63B4B4E7-15EC-C977-A530-1F41AF9B5EB6}"/>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227D4ABB-0505-581F-A2F7-02FAF0A62EA3}"/>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E25F517E-DBE6-2C0F-A47A-81D9B2C60C33}"/>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A13EBFB8-072E-B676-8481-6F162C93E607}"/>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2E82C72-7738-85FA-AC6C-0B3A3E123684}"/>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71D3E5E6-69D7-FF53-BAFB-4F77FB5436EF}"/>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A66AA1F1-8047-7002-E241-D00D886D79C6}"/>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8F508685-DE66-6CEE-FFD4-F659C704626F}"/>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4635A21F-F9E7-1697-730C-854F6083583D}"/>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09633BB-799C-12C4-0664-66D6D11DD18F}"/>
              </a:ext>
            </a:extLst>
          </p:cNvPr>
          <p:cNvSpPr txBox="1"/>
          <p:nvPr/>
        </p:nvSpPr>
        <p:spPr>
          <a:xfrm>
            <a:off x="0" y="5655252"/>
            <a:ext cx="12192000" cy="1221796"/>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200" b="1" baseline="30000" dirty="0">
                <a:solidFill>
                  <a:schemeClr val="bg1"/>
                </a:solidFill>
                <a:ea typeface="Aptos" panose="020B0004020202020204" pitchFamily="34" charset="0"/>
              </a:rPr>
              <a:t>Hebrews 12:</a:t>
            </a:r>
            <a:r>
              <a:rPr lang="en-US" sz="3200" b="1" kern="100" baseline="30000" dirty="0">
                <a:solidFill>
                  <a:schemeClr val="bg1"/>
                </a:solidFill>
                <a:effectLst/>
                <a:ea typeface="Aptos" panose="020B0004020202020204" pitchFamily="34" charset="0"/>
                <a:cs typeface="Times New Roman" panose="02020603050405020304" pitchFamily="18" charset="0"/>
              </a:rPr>
              <a:t>3 </a:t>
            </a:r>
            <a:r>
              <a:rPr lang="en-US" sz="3200" kern="100" dirty="0">
                <a:solidFill>
                  <a:schemeClr val="bg1"/>
                </a:solidFill>
                <a:effectLst/>
                <a:ea typeface="Aptos" panose="020B0004020202020204" pitchFamily="34" charset="0"/>
                <a:cs typeface="Times New Roman" panose="02020603050405020304" pitchFamily="18" charset="0"/>
              </a:rPr>
              <a:t>For consider Him who has endured such hostility by sinners against Himself, so that you will not grow weary and lose heart.</a:t>
            </a:r>
          </a:p>
          <a:p>
            <a:r>
              <a:rPr lang="en-US" sz="3200" dirty="0">
                <a:solidFill>
                  <a:schemeClr val="bg1"/>
                </a:solidFill>
              </a:rPr>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98CD7EE0-7384-16EA-6CA7-001D7FBC0879}"/>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73776F1C-B82F-B3D5-C5EE-2EC25756D86D}"/>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6BA655D2-0973-B6C1-4587-73028E04F46F}"/>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AD07A800-FBC5-4E4B-0E07-79CE69D5BFFE}"/>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7" name="Rounded Rectangular Callout 17">
            <a:extLst>
              <a:ext uri="{FF2B5EF4-FFF2-40B4-BE49-F238E27FC236}">
                <a16:creationId xmlns:a16="http://schemas.microsoft.com/office/drawing/2014/main" id="{0AF996B0-0A36-4773-A8C9-9DF15589A382}"/>
              </a:ext>
            </a:extLst>
          </p:cNvPr>
          <p:cNvSpPr/>
          <p:nvPr/>
        </p:nvSpPr>
        <p:spPr>
          <a:xfrm>
            <a:off x="121535" y="3193107"/>
            <a:ext cx="2339042" cy="70871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Worth It!</a:t>
            </a:r>
            <a:endParaRPr lang="en-US" sz="3600" b="1" i="1" dirty="0"/>
          </a:p>
        </p:txBody>
      </p:sp>
      <p:grpSp>
        <p:nvGrpSpPr>
          <p:cNvPr id="41" name="Group 40">
            <a:extLst>
              <a:ext uri="{FF2B5EF4-FFF2-40B4-BE49-F238E27FC236}">
                <a16:creationId xmlns:a16="http://schemas.microsoft.com/office/drawing/2014/main" id="{AEB57E0F-A929-A96A-78B4-3A4F62C763E3}"/>
              </a:ext>
            </a:extLst>
          </p:cNvPr>
          <p:cNvGrpSpPr/>
          <p:nvPr/>
        </p:nvGrpSpPr>
        <p:grpSpPr>
          <a:xfrm>
            <a:off x="6684514" y="1752600"/>
            <a:ext cx="5202686" cy="2552099"/>
            <a:chOff x="6684514" y="1752600"/>
            <a:chExt cx="5202686" cy="2552099"/>
          </a:xfrm>
        </p:grpSpPr>
        <p:sp>
          <p:nvSpPr>
            <p:cNvPr id="42" name="Rectangle: Rounded Corners 41">
              <a:extLst>
                <a:ext uri="{FF2B5EF4-FFF2-40B4-BE49-F238E27FC236}">
                  <a16:creationId xmlns:a16="http://schemas.microsoft.com/office/drawing/2014/main" id="{56DFFDFB-7732-D0BD-2142-A476FE3831AC}"/>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43" name="Rectangle: Rounded Corners 42">
              <a:extLst>
                <a:ext uri="{FF2B5EF4-FFF2-40B4-BE49-F238E27FC236}">
                  <a16:creationId xmlns:a16="http://schemas.microsoft.com/office/drawing/2014/main" id="{17A6859B-0A1A-C543-E176-EFC945A37E56}"/>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44" name="Rectangle: Rounded Corners 43">
              <a:extLst>
                <a:ext uri="{FF2B5EF4-FFF2-40B4-BE49-F238E27FC236}">
                  <a16:creationId xmlns:a16="http://schemas.microsoft.com/office/drawing/2014/main" id="{51EFAFC4-AA4D-AD94-F565-9B52A651FB5D}"/>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5" name="Rectangle: Rounded Corners 44">
              <a:extLst>
                <a:ext uri="{FF2B5EF4-FFF2-40B4-BE49-F238E27FC236}">
                  <a16:creationId xmlns:a16="http://schemas.microsoft.com/office/drawing/2014/main" id="{114E3146-63AD-D465-4D87-D036560A217D}"/>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6" name="Rectangle: Rounded Corners 45">
              <a:extLst>
                <a:ext uri="{FF2B5EF4-FFF2-40B4-BE49-F238E27FC236}">
                  <a16:creationId xmlns:a16="http://schemas.microsoft.com/office/drawing/2014/main" id="{34FDF7F8-CBA2-FEE6-5065-83A0911083CE}"/>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7" name="Rectangle: Rounded Corners 46">
              <a:extLst>
                <a:ext uri="{FF2B5EF4-FFF2-40B4-BE49-F238E27FC236}">
                  <a16:creationId xmlns:a16="http://schemas.microsoft.com/office/drawing/2014/main" id="{D8EACF74-EEF8-8EAE-432A-5FBF9CEC8A5F}"/>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grpSp>
      <p:sp>
        <p:nvSpPr>
          <p:cNvPr id="28" name="Rounded Rectangular Callout 17">
            <a:extLst>
              <a:ext uri="{FF2B5EF4-FFF2-40B4-BE49-F238E27FC236}">
                <a16:creationId xmlns:a16="http://schemas.microsoft.com/office/drawing/2014/main" id="{8AAFA428-C442-79BB-2738-68B5B417344F}"/>
              </a:ext>
            </a:extLst>
          </p:cNvPr>
          <p:cNvSpPr/>
          <p:nvPr/>
        </p:nvSpPr>
        <p:spPr>
          <a:xfrm>
            <a:off x="434376" y="4001842"/>
            <a:ext cx="8959023" cy="70871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Jesus’s path goes </a:t>
            </a:r>
            <a:r>
              <a:rPr lang="en-US" sz="3600" b="1" i="1" dirty="0"/>
              <a:t>through</a:t>
            </a:r>
            <a:r>
              <a:rPr lang="en-US" sz="3600" b="1" dirty="0"/>
              <a:t> suffering </a:t>
            </a:r>
            <a:r>
              <a:rPr lang="en-US" sz="3600" b="1" i="1" dirty="0"/>
              <a:t>to</a:t>
            </a:r>
            <a:r>
              <a:rPr lang="en-US" sz="3600" b="1" dirty="0"/>
              <a:t> glory </a:t>
            </a:r>
            <a:endParaRPr lang="en-US" sz="3600" b="1" i="1" dirty="0"/>
          </a:p>
        </p:txBody>
      </p:sp>
    </p:spTree>
    <p:extLst>
      <p:ext uri="{BB962C8B-B14F-4D97-AF65-F5344CB8AC3E}">
        <p14:creationId xmlns:p14="http://schemas.microsoft.com/office/powerpoint/2010/main" val="14688840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A8D79-F0C6-5168-2258-121895F21960}"/>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87872BD0-648D-AD33-20A2-73D55B54AACB}"/>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2DB57EB-16ED-D33F-2573-9CDFEBA31A5C}"/>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A4728984-3487-895B-7309-F5A35AB1E99D}"/>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AF82F5C9-875D-CAB4-6AC7-45102584D7DF}"/>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DC837D72-C6FC-5E27-76A0-10573E805BB9}"/>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8946D36C-012A-BA32-0EAF-1A1C628E3D7C}"/>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591CD5F4-2780-4FC9-2E6D-D6C1F5FBB1DA}"/>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14E94E13-E7C5-E66E-FB60-511EC1043BD3}"/>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60B4C2B9-9D97-F0B6-CEB4-65C187D9E833}"/>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0372D5F5-B9BF-EA89-F513-46C002264554}"/>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FF750E6D-9074-C3CB-F59D-1B87DE3CE5FF}"/>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ED37FEF5-C45F-2FA6-81B3-3E6A1BD59395}"/>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8CEA2EAB-82EF-9AFC-1CD1-4CF589AE5679}"/>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617E7E0-5E02-E99C-3D49-0D2A442F925C}"/>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D690D642-B343-D177-6F11-9377E2CBAB32}"/>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D6B34413-C0EA-2637-7D45-B7CED1815425}"/>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DE46B009-A794-852C-ABC9-0BF2848C3FB1}"/>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01E5719E-8AD4-FFA6-9C46-24CC988657D9}"/>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72D76DE-40BC-F500-7188-690266CECCDC}"/>
              </a:ext>
            </a:extLst>
          </p:cNvPr>
          <p:cNvSpPr txBox="1"/>
          <p:nvPr/>
        </p:nvSpPr>
        <p:spPr>
          <a:xfrm>
            <a:off x="0" y="5557150"/>
            <a:ext cx="12192000" cy="1319897"/>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000" b="1" baseline="30000" dirty="0">
                <a:solidFill>
                  <a:schemeClr val="bg1"/>
                </a:solidFill>
                <a:ea typeface="Aptos" panose="020B0004020202020204" pitchFamily="34" charset="0"/>
              </a:rPr>
              <a:t>Luke 6:22 </a:t>
            </a:r>
            <a:r>
              <a:rPr lang="en-US" sz="3000" b="1" u="sng" kern="100" dirty="0">
                <a:solidFill>
                  <a:schemeClr val="bg1"/>
                </a:solidFill>
                <a:effectLst/>
                <a:ea typeface="Aptos" panose="020B0004020202020204" pitchFamily="34" charset="0"/>
                <a:cs typeface="Times New Roman" panose="02020603050405020304" pitchFamily="18" charset="0"/>
              </a:rPr>
              <a:t>Blessed are you</a:t>
            </a:r>
            <a:r>
              <a:rPr lang="en-US" sz="3000" b="1" kern="100" dirty="0">
                <a:solidFill>
                  <a:schemeClr val="bg1"/>
                </a:solidFill>
                <a:effectLst/>
                <a:ea typeface="Aptos" panose="020B0004020202020204" pitchFamily="34" charset="0"/>
                <a:cs typeface="Times New Roman" panose="02020603050405020304" pitchFamily="18" charset="0"/>
              </a:rPr>
              <a:t> </a:t>
            </a:r>
            <a:r>
              <a:rPr lang="en-US" sz="3000" kern="100" dirty="0">
                <a:solidFill>
                  <a:schemeClr val="bg1"/>
                </a:solidFill>
                <a:effectLst/>
                <a:ea typeface="Aptos" panose="020B0004020202020204" pitchFamily="34" charset="0"/>
                <a:cs typeface="Times New Roman" panose="02020603050405020304" pitchFamily="18" charset="0"/>
              </a:rPr>
              <a:t>when men hate you, and ostracize you, and insult you, and scorn your name as evil, for the sake of the Son of Man. </a:t>
            </a:r>
            <a:endParaRPr lang="en-US" sz="3200" dirty="0">
              <a:solidFill>
                <a:schemeClr val="bg1"/>
              </a:solidFill>
            </a:endParaRP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AA85A9CD-5374-1F17-2D60-D65648860E5D}"/>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BD7BC8BA-9222-665E-C61D-B067D7EFD64E}"/>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05917494-80E0-3498-B63B-8025160587E4}"/>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5E75E886-5284-DEF9-0843-9BB6AEBC40C6}"/>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grpSp>
        <p:nvGrpSpPr>
          <p:cNvPr id="41" name="Group 40">
            <a:extLst>
              <a:ext uri="{FF2B5EF4-FFF2-40B4-BE49-F238E27FC236}">
                <a16:creationId xmlns:a16="http://schemas.microsoft.com/office/drawing/2014/main" id="{51B49515-22D9-5418-FD13-A090060E8F4A}"/>
              </a:ext>
            </a:extLst>
          </p:cNvPr>
          <p:cNvGrpSpPr/>
          <p:nvPr/>
        </p:nvGrpSpPr>
        <p:grpSpPr>
          <a:xfrm>
            <a:off x="6684514" y="1752600"/>
            <a:ext cx="5202686" cy="2552099"/>
            <a:chOff x="6684514" y="1752600"/>
            <a:chExt cx="5202686" cy="2552099"/>
          </a:xfrm>
        </p:grpSpPr>
        <p:sp>
          <p:nvSpPr>
            <p:cNvPr id="42" name="Rectangle: Rounded Corners 41">
              <a:extLst>
                <a:ext uri="{FF2B5EF4-FFF2-40B4-BE49-F238E27FC236}">
                  <a16:creationId xmlns:a16="http://schemas.microsoft.com/office/drawing/2014/main" id="{E64F97FA-3C04-AC98-4C5A-0A44986C8FF2}"/>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43" name="Rectangle: Rounded Corners 42">
              <a:extLst>
                <a:ext uri="{FF2B5EF4-FFF2-40B4-BE49-F238E27FC236}">
                  <a16:creationId xmlns:a16="http://schemas.microsoft.com/office/drawing/2014/main" id="{3C21B6A9-73DC-575D-CFFD-DB2B9BC9159D}"/>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44" name="Rectangle: Rounded Corners 43">
              <a:extLst>
                <a:ext uri="{FF2B5EF4-FFF2-40B4-BE49-F238E27FC236}">
                  <a16:creationId xmlns:a16="http://schemas.microsoft.com/office/drawing/2014/main" id="{4CFAEAF3-BBF8-0ECA-15E6-9CE1631FA54D}"/>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5" name="Rectangle: Rounded Corners 44">
              <a:extLst>
                <a:ext uri="{FF2B5EF4-FFF2-40B4-BE49-F238E27FC236}">
                  <a16:creationId xmlns:a16="http://schemas.microsoft.com/office/drawing/2014/main" id="{58D13B83-651B-3942-1A39-4D0AA6479235}"/>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6" name="Rectangle: Rounded Corners 45">
              <a:extLst>
                <a:ext uri="{FF2B5EF4-FFF2-40B4-BE49-F238E27FC236}">
                  <a16:creationId xmlns:a16="http://schemas.microsoft.com/office/drawing/2014/main" id="{A241A867-FBB2-6A02-0E44-55D57D7D5E7C}"/>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7" name="Rectangle: Rounded Corners 46">
              <a:extLst>
                <a:ext uri="{FF2B5EF4-FFF2-40B4-BE49-F238E27FC236}">
                  <a16:creationId xmlns:a16="http://schemas.microsoft.com/office/drawing/2014/main" id="{5E9C2261-92B8-59A6-7B86-54F2B48E5288}"/>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grpSp>
    </p:spTree>
    <p:extLst>
      <p:ext uri="{BB962C8B-B14F-4D97-AF65-F5344CB8AC3E}">
        <p14:creationId xmlns:p14="http://schemas.microsoft.com/office/powerpoint/2010/main" val="24394862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A0FDC-7A3C-9EE4-A510-87FC692B1D50}"/>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EBAC545A-B596-F23F-4A6B-EECFD4B7037A}"/>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9BDF373A-F2F6-7716-AC81-87D5CF96B5A3}"/>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2FF238E1-95F8-5268-13EF-C9693B9E6990}"/>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7799A92D-4B19-4962-1151-E0CE52AC5B3B}"/>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2BA2F24B-253E-8378-0AA8-23B9CC3B6A46}"/>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932285D-AABE-816F-3C94-64423EFF3F89}"/>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F6D871CD-C998-7A3D-F698-8261BA2F9B51}"/>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BFC81CC0-65E3-C8A2-5E20-28B77E34A812}"/>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D2063A55-B2C1-A103-5D9E-26FF9920E385}"/>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D999CF0F-7E50-4E51-FA95-61FF00338EFE}"/>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6DCA238C-875F-CBAF-3D21-8C93B54CE358}"/>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D59418FE-C550-D72A-B4FF-88291635F0F5}"/>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F0297E6-E0F8-32AB-D264-F5DFFD1B7768}"/>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04D995A-9D80-4EE0-BD54-A153082742F9}"/>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E7D139C6-60B2-EACE-ACF9-E87BB4CE6776}"/>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AE0625D4-A06D-6FC8-3009-EC304A5A4536}"/>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DC35850D-5F35-588F-15A1-077BDFF4FDF6}"/>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F5DD5E42-2130-640F-8FB9-294E6FCCB402}"/>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9F7BF42-3AAE-A6A8-64CC-216145333FFA}"/>
              </a:ext>
            </a:extLst>
          </p:cNvPr>
          <p:cNvSpPr txBox="1"/>
          <p:nvPr/>
        </p:nvSpPr>
        <p:spPr>
          <a:xfrm>
            <a:off x="0" y="5562599"/>
            <a:ext cx="12192000" cy="1314447"/>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000" b="1" baseline="30000" dirty="0">
                <a:solidFill>
                  <a:schemeClr val="bg1"/>
                </a:solidFill>
                <a:ea typeface="Aptos" panose="020B0004020202020204" pitchFamily="34" charset="0"/>
              </a:rPr>
              <a:t>Luke 6:</a:t>
            </a:r>
            <a:r>
              <a:rPr lang="en-US" sz="3000" b="1" kern="100" baseline="30000" dirty="0">
                <a:solidFill>
                  <a:schemeClr val="bg1"/>
                </a:solidFill>
                <a:effectLst/>
                <a:ea typeface="Aptos" panose="020B0004020202020204" pitchFamily="34" charset="0"/>
                <a:cs typeface="Times New Roman" panose="02020603050405020304" pitchFamily="18" charset="0"/>
              </a:rPr>
              <a:t>23</a:t>
            </a:r>
            <a:r>
              <a:rPr lang="en-US" sz="3000" b="1" kern="100" dirty="0">
                <a:solidFill>
                  <a:schemeClr val="bg1"/>
                </a:solidFill>
                <a:effectLst/>
                <a:ea typeface="Aptos" panose="020B0004020202020204" pitchFamily="34" charset="0"/>
                <a:cs typeface="Times New Roman" panose="02020603050405020304" pitchFamily="18" charset="0"/>
              </a:rPr>
              <a:t> </a:t>
            </a:r>
            <a:r>
              <a:rPr lang="en-US" sz="3000" kern="100" dirty="0">
                <a:solidFill>
                  <a:schemeClr val="bg1"/>
                </a:solidFill>
                <a:ea typeface="Aptos" panose="020B0004020202020204" pitchFamily="34" charset="0"/>
                <a:cs typeface="Times New Roman" panose="02020603050405020304" pitchFamily="18" charset="0"/>
              </a:rPr>
              <a:t>Be glad in that day and leap for joy, for behold, your reward is great in heaven. For in the same way their fathers used to treat the prophets.</a:t>
            </a:r>
          </a:p>
          <a:p>
            <a:endParaRPr lang="en-US" sz="3200" dirty="0">
              <a:solidFill>
                <a:schemeClr val="bg1"/>
              </a:solidFill>
            </a:endParaRP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CCC686B3-6BB5-C65C-6D02-CAA803748452}"/>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04AC4555-6562-0B0F-508F-EDE985E177C3}"/>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1C2D5A8F-8F99-265D-7B1D-8C3CD516ACF8}"/>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168212E1-75E0-3B38-901D-F2F839AC2869}"/>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grpSp>
        <p:nvGrpSpPr>
          <p:cNvPr id="40" name="Group 39">
            <a:extLst>
              <a:ext uri="{FF2B5EF4-FFF2-40B4-BE49-F238E27FC236}">
                <a16:creationId xmlns:a16="http://schemas.microsoft.com/office/drawing/2014/main" id="{9946CF56-762F-EB56-7BEB-31D3717CE33F}"/>
              </a:ext>
            </a:extLst>
          </p:cNvPr>
          <p:cNvGrpSpPr/>
          <p:nvPr/>
        </p:nvGrpSpPr>
        <p:grpSpPr>
          <a:xfrm>
            <a:off x="6684514" y="1752600"/>
            <a:ext cx="5202686" cy="2552099"/>
            <a:chOff x="6684514" y="1752600"/>
            <a:chExt cx="5202686" cy="2552099"/>
          </a:xfrm>
        </p:grpSpPr>
        <p:sp>
          <p:nvSpPr>
            <p:cNvPr id="27" name="Rectangle: Rounded Corners 26">
              <a:extLst>
                <a:ext uri="{FF2B5EF4-FFF2-40B4-BE49-F238E27FC236}">
                  <a16:creationId xmlns:a16="http://schemas.microsoft.com/office/drawing/2014/main" id="{5EF7F0BD-3ADE-EE4F-40A4-1483A722536F}"/>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28" name="Rectangle: Rounded Corners 27">
              <a:extLst>
                <a:ext uri="{FF2B5EF4-FFF2-40B4-BE49-F238E27FC236}">
                  <a16:creationId xmlns:a16="http://schemas.microsoft.com/office/drawing/2014/main" id="{861293C6-87CA-9FCC-9311-31DA6092A8E4}"/>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5" name="Rectangle: Rounded Corners 34">
              <a:extLst>
                <a:ext uri="{FF2B5EF4-FFF2-40B4-BE49-F238E27FC236}">
                  <a16:creationId xmlns:a16="http://schemas.microsoft.com/office/drawing/2014/main" id="{8207904E-FAE6-8805-ED84-F16C9AA11B05}"/>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36" name="Rectangle: Rounded Corners 35">
              <a:extLst>
                <a:ext uri="{FF2B5EF4-FFF2-40B4-BE49-F238E27FC236}">
                  <a16:creationId xmlns:a16="http://schemas.microsoft.com/office/drawing/2014/main" id="{6B3EEED7-FB49-7FB7-A0E9-DC6B572C7F3E}"/>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37" name="Rectangle: Rounded Corners 36">
              <a:extLst>
                <a:ext uri="{FF2B5EF4-FFF2-40B4-BE49-F238E27FC236}">
                  <a16:creationId xmlns:a16="http://schemas.microsoft.com/office/drawing/2014/main" id="{36A388FC-EBCC-E40D-AE3E-143A7FF14812}"/>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38" name="Rectangle: Rounded Corners 37">
              <a:extLst>
                <a:ext uri="{FF2B5EF4-FFF2-40B4-BE49-F238E27FC236}">
                  <a16:creationId xmlns:a16="http://schemas.microsoft.com/office/drawing/2014/main" id="{29607521-CCCA-75DC-B233-B7BD7030DCB0}"/>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grpSp>
    </p:spTree>
    <p:extLst>
      <p:ext uri="{BB962C8B-B14F-4D97-AF65-F5344CB8AC3E}">
        <p14:creationId xmlns:p14="http://schemas.microsoft.com/office/powerpoint/2010/main" val="34896707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1875D-826E-694F-BC30-971DA7012B91}"/>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6A2A0512-D7BB-32F5-4C07-2B047C94F38C}"/>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AA71B498-59FA-D77F-31E8-178372BCD206}"/>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B7E458A1-624B-14A0-572C-725244F9709C}"/>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BC1FA48A-6863-A1B9-E236-8DB0526B5215}"/>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2B94D80A-BE6E-A1E8-39A3-5C005E489B32}"/>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43866D1-C55F-4BE8-00D6-E1C89EB2FC06}"/>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3428E714-608E-B8E0-52EB-D4405046F7CA}"/>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7B50A0D9-F5C7-497C-7D9C-52475C712082}"/>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373CA57C-E4A3-615E-D503-10399F00D328}"/>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2FD72347-51DC-D68E-754A-DCB1FA871115}"/>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7B15D35F-3285-BA4C-441C-CED7B251037C}"/>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560DCA9B-745D-F0EA-9F8B-C7F71AC98F0A}"/>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0A97CCD-6BD3-9063-14BB-CA532F021BC1}"/>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7147C3-F567-2CD5-4FE1-858386184803}"/>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EDC0B51E-3F39-D120-1174-67AF68EE127E}"/>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2F76DA03-AA9C-A6B7-D5BD-E0389797FA1E}"/>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B975439B-9313-AB9E-C4DC-FF9C161FAED4}"/>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88806E1E-A06B-9604-BB7D-E14BA56605DB}"/>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53C64582-CB21-CE56-36D1-ADE6A8680D1C}"/>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5A00C2FE-1F1E-17F3-E783-C896D4BF12CD}"/>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08BAACB4-0DDA-B336-1E60-16AEC368E7BD}"/>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5FCCA963-1527-A3D3-678F-D6679E42DF14}"/>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1" name="TextBox 20">
            <a:extLst>
              <a:ext uri="{FF2B5EF4-FFF2-40B4-BE49-F238E27FC236}">
                <a16:creationId xmlns:a16="http://schemas.microsoft.com/office/drawing/2014/main" id="{B9F34C31-A04F-A312-6932-BEF85D2FE380}"/>
              </a:ext>
            </a:extLst>
          </p:cNvPr>
          <p:cNvSpPr txBox="1"/>
          <p:nvPr/>
        </p:nvSpPr>
        <p:spPr>
          <a:xfrm>
            <a:off x="0" y="5562599"/>
            <a:ext cx="12192000" cy="1314447"/>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000" b="1" baseline="30000" dirty="0">
                <a:solidFill>
                  <a:schemeClr val="bg1"/>
                </a:solidFill>
                <a:ea typeface="Aptos" panose="020B0004020202020204" pitchFamily="34" charset="0"/>
              </a:rPr>
              <a:t>Luke 6:</a:t>
            </a:r>
            <a:r>
              <a:rPr lang="en-US" sz="3000" b="1" kern="100" baseline="30000" dirty="0">
                <a:solidFill>
                  <a:schemeClr val="bg1"/>
                </a:solidFill>
                <a:effectLst/>
                <a:ea typeface="Aptos" panose="020B0004020202020204" pitchFamily="34" charset="0"/>
                <a:cs typeface="Times New Roman" panose="02020603050405020304" pitchFamily="18" charset="0"/>
              </a:rPr>
              <a:t>23</a:t>
            </a:r>
            <a:r>
              <a:rPr lang="en-US" sz="3000" b="1" kern="100" dirty="0">
                <a:solidFill>
                  <a:schemeClr val="bg1"/>
                </a:solidFill>
                <a:effectLst/>
                <a:ea typeface="Aptos" panose="020B0004020202020204" pitchFamily="34" charset="0"/>
                <a:cs typeface="Times New Roman" panose="02020603050405020304" pitchFamily="18" charset="0"/>
              </a:rPr>
              <a:t> </a:t>
            </a:r>
            <a:r>
              <a:rPr lang="en-US" sz="3000" kern="100" dirty="0">
                <a:solidFill>
                  <a:schemeClr val="bg1"/>
                </a:solidFill>
                <a:ea typeface="Aptos" panose="020B0004020202020204" pitchFamily="34" charset="0"/>
                <a:cs typeface="Times New Roman" panose="02020603050405020304" pitchFamily="18" charset="0"/>
              </a:rPr>
              <a:t>Be glad in that day and leap for joy, for behold, </a:t>
            </a:r>
            <a:r>
              <a:rPr lang="en-US" sz="3000" b="1" u="sng" kern="100" dirty="0">
                <a:solidFill>
                  <a:schemeClr val="bg1"/>
                </a:solidFill>
                <a:ea typeface="Aptos" panose="020B0004020202020204" pitchFamily="34" charset="0"/>
                <a:cs typeface="Times New Roman" panose="02020603050405020304" pitchFamily="18" charset="0"/>
              </a:rPr>
              <a:t>your reward is great in heaven</a:t>
            </a:r>
            <a:r>
              <a:rPr lang="en-US" sz="3000" kern="100" dirty="0">
                <a:solidFill>
                  <a:schemeClr val="bg1"/>
                </a:solidFill>
                <a:ea typeface="Aptos" panose="020B0004020202020204" pitchFamily="34" charset="0"/>
                <a:cs typeface="Times New Roman" panose="02020603050405020304" pitchFamily="18" charset="0"/>
              </a:rPr>
              <a:t>. For in the same way their fathers used to treat the prophets.</a:t>
            </a:r>
          </a:p>
          <a:p>
            <a:endParaRPr lang="en-US" sz="3200" dirty="0">
              <a:solidFill>
                <a:schemeClr val="bg1"/>
              </a:solidFill>
            </a:endParaRPr>
          </a:p>
          <a:p>
            <a:endParaRPr lang="en-US" sz="3400" b="1" u="sng" dirty="0">
              <a:solidFill>
                <a:srgbClr val="002060"/>
              </a:solidFill>
            </a:endParaRPr>
          </a:p>
        </p:txBody>
      </p:sp>
      <p:sp>
        <p:nvSpPr>
          <p:cNvPr id="28" name="Rectangle: Rounded Corners 27">
            <a:extLst>
              <a:ext uri="{FF2B5EF4-FFF2-40B4-BE49-F238E27FC236}">
                <a16:creationId xmlns:a16="http://schemas.microsoft.com/office/drawing/2014/main" id="{52D8E28B-312F-F38A-9696-9A6AA073E4D0}"/>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5" name="Rectangle: Rounded Corners 34">
            <a:extLst>
              <a:ext uri="{FF2B5EF4-FFF2-40B4-BE49-F238E27FC236}">
                <a16:creationId xmlns:a16="http://schemas.microsoft.com/office/drawing/2014/main" id="{C7D63B36-ADBA-C66A-DA2B-4F5FDF566E47}"/>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6" name="Rectangle: Rounded Corners 35">
            <a:extLst>
              <a:ext uri="{FF2B5EF4-FFF2-40B4-BE49-F238E27FC236}">
                <a16:creationId xmlns:a16="http://schemas.microsoft.com/office/drawing/2014/main" id="{278183DC-683A-5011-1FD0-4991CEF8D366}"/>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37" name="Rectangle: Rounded Corners 36">
            <a:extLst>
              <a:ext uri="{FF2B5EF4-FFF2-40B4-BE49-F238E27FC236}">
                <a16:creationId xmlns:a16="http://schemas.microsoft.com/office/drawing/2014/main" id="{B2DFA5E4-F7BF-D6A9-E7E8-AA325196A344}"/>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38" name="Rectangle: Rounded Corners 37">
            <a:extLst>
              <a:ext uri="{FF2B5EF4-FFF2-40B4-BE49-F238E27FC236}">
                <a16:creationId xmlns:a16="http://schemas.microsoft.com/office/drawing/2014/main" id="{E6999A44-4B30-76D4-21D4-85BB12DEFD0D}"/>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39" name="Rectangle: Rounded Corners 38">
            <a:extLst>
              <a:ext uri="{FF2B5EF4-FFF2-40B4-BE49-F238E27FC236}">
                <a16:creationId xmlns:a16="http://schemas.microsoft.com/office/drawing/2014/main" id="{777ABCCD-14A9-EC39-60CD-5CFBC8134EBC}"/>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0" name="Rectangle: Rounded Corners 39">
            <a:extLst>
              <a:ext uri="{FF2B5EF4-FFF2-40B4-BE49-F238E27FC236}">
                <a16:creationId xmlns:a16="http://schemas.microsoft.com/office/drawing/2014/main" id="{9D289741-DF82-F0E8-6D09-B086460A2B4B}"/>
              </a:ext>
            </a:extLst>
          </p:cNvPr>
          <p:cNvSpPr/>
          <p:nvPr/>
        </p:nvSpPr>
        <p:spPr>
          <a:xfrm rot="1519932">
            <a:off x="10071100" y="2268635"/>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Tree>
    <p:extLst>
      <p:ext uri="{BB962C8B-B14F-4D97-AF65-F5344CB8AC3E}">
        <p14:creationId xmlns:p14="http://schemas.microsoft.com/office/powerpoint/2010/main" val="334469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EDFBBB-8D2C-14E8-3D80-BDC480075289}"/>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50D6C955-9808-9B14-34C1-92A38D2CE873}"/>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87A1C3E1-13B6-443B-766B-EB93F8342273}"/>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F986C11A-DBB6-7065-FA69-494D08C83614}"/>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F1D5BC4C-D91F-D1BE-1011-14D9E3FE30C8}"/>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BCE17FE9-C1C3-DD5B-D7BD-F1AC3E40994F}"/>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632323C-5121-58CE-0E8F-704848574C31}"/>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C66D393E-857A-FDF6-E8EC-81B70D495DEE}"/>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16F04887-9061-8F7C-4773-6630E5D1EDB6}"/>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678BB7A2-371A-ABB9-A99D-E790E87C1FB5}"/>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04A55A7F-5905-6698-8140-1FF47315A23F}"/>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70472F3B-3902-921F-655F-698482497CD9}"/>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089E12C5-3350-F2D5-6693-7B568E290551}"/>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FFCB0C3A-0507-32FC-3FCF-8C219C1A2D83}"/>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AC3449B-3D5F-66A0-06F6-1C58C0A5D299}"/>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0A297603-9ECD-A105-EBD7-6BE5828FD888}"/>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DC39BEF2-B121-9A03-1B20-18B718F576EC}"/>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F9144712-0DB6-5B1F-1B1B-4FC8D5FF2846}"/>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C3CDBACE-CE79-677E-5FD6-CCBF635D2CBF}"/>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BBF5A8A4-1228-ED95-B1D7-86C5DDEC7A20}"/>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FCD97AC7-1042-8839-1BC2-1737A23545EC}"/>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5B9DDA19-817E-2F58-28E2-325F208C3B7B}"/>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8114EA95-7DC8-6950-A0AF-3FB66005DCEB}"/>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1" name="TextBox 20">
            <a:extLst>
              <a:ext uri="{FF2B5EF4-FFF2-40B4-BE49-F238E27FC236}">
                <a16:creationId xmlns:a16="http://schemas.microsoft.com/office/drawing/2014/main" id="{204BA31A-7600-995D-2A00-7153E2E6EC24}"/>
              </a:ext>
            </a:extLst>
          </p:cNvPr>
          <p:cNvSpPr txBox="1"/>
          <p:nvPr/>
        </p:nvSpPr>
        <p:spPr>
          <a:xfrm>
            <a:off x="0" y="5562599"/>
            <a:ext cx="12192000" cy="1314447"/>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000" b="1" baseline="30000" dirty="0">
                <a:solidFill>
                  <a:schemeClr val="bg1"/>
                </a:solidFill>
                <a:ea typeface="Aptos" panose="020B0004020202020204" pitchFamily="34" charset="0"/>
              </a:rPr>
              <a:t>Luke 6:</a:t>
            </a:r>
            <a:r>
              <a:rPr lang="en-US" sz="3000" b="1" kern="100" baseline="30000" dirty="0">
                <a:solidFill>
                  <a:schemeClr val="bg1"/>
                </a:solidFill>
                <a:effectLst/>
                <a:ea typeface="Aptos" panose="020B0004020202020204" pitchFamily="34" charset="0"/>
                <a:cs typeface="Times New Roman" panose="02020603050405020304" pitchFamily="18" charset="0"/>
              </a:rPr>
              <a:t>23</a:t>
            </a:r>
            <a:r>
              <a:rPr lang="en-US" sz="3000" b="1" kern="100" dirty="0">
                <a:solidFill>
                  <a:schemeClr val="bg1"/>
                </a:solidFill>
                <a:effectLst/>
                <a:ea typeface="Aptos" panose="020B0004020202020204" pitchFamily="34" charset="0"/>
                <a:cs typeface="Times New Roman" panose="02020603050405020304" pitchFamily="18" charset="0"/>
              </a:rPr>
              <a:t> </a:t>
            </a:r>
            <a:r>
              <a:rPr lang="en-US" sz="3000" kern="100" dirty="0">
                <a:solidFill>
                  <a:schemeClr val="bg1"/>
                </a:solidFill>
                <a:ea typeface="Aptos" panose="020B0004020202020204" pitchFamily="34" charset="0"/>
                <a:cs typeface="Times New Roman" panose="02020603050405020304" pitchFamily="18" charset="0"/>
              </a:rPr>
              <a:t>Be glad in that day and leap for joy, for behold, your reward is great in heaven. </a:t>
            </a:r>
            <a:r>
              <a:rPr lang="en-US" sz="3000" b="1" u="sng" kern="100" dirty="0">
                <a:solidFill>
                  <a:schemeClr val="bg1"/>
                </a:solidFill>
                <a:ea typeface="Aptos" panose="020B0004020202020204" pitchFamily="34" charset="0"/>
                <a:cs typeface="Times New Roman" panose="02020603050405020304" pitchFamily="18" charset="0"/>
              </a:rPr>
              <a:t>For in the same way their fathers used to treat the prophets</a:t>
            </a:r>
            <a:r>
              <a:rPr lang="en-US" sz="3000" kern="100" dirty="0">
                <a:solidFill>
                  <a:schemeClr val="bg1"/>
                </a:solidFill>
                <a:ea typeface="Aptos" panose="020B0004020202020204" pitchFamily="34" charset="0"/>
                <a:cs typeface="Times New Roman" panose="02020603050405020304" pitchFamily="18" charset="0"/>
              </a:rPr>
              <a:t>.</a:t>
            </a:r>
          </a:p>
          <a:p>
            <a:endParaRPr lang="en-US" sz="3200" dirty="0">
              <a:solidFill>
                <a:schemeClr val="bg1"/>
              </a:solidFill>
            </a:endParaRPr>
          </a:p>
          <a:p>
            <a:endParaRPr lang="en-US" sz="3400" b="1" u="sng" dirty="0">
              <a:solidFill>
                <a:srgbClr val="002060"/>
              </a:solidFill>
            </a:endParaRPr>
          </a:p>
        </p:txBody>
      </p:sp>
      <p:sp>
        <p:nvSpPr>
          <p:cNvPr id="28" name="Rectangle: Rounded Corners 27">
            <a:extLst>
              <a:ext uri="{FF2B5EF4-FFF2-40B4-BE49-F238E27FC236}">
                <a16:creationId xmlns:a16="http://schemas.microsoft.com/office/drawing/2014/main" id="{46111B73-8D27-9187-7306-DA4036FE178D}"/>
              </a:ext>
            </a:extLst>
          </p:cNvPr>
          <p:cNvSpPr/>
          <p:nvPr/>
        </p:nvSpPr>
        <p:spPr>
          <a:xfrm>
            <a:off x="8193116" y="3814441"/>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5" name="Rectangle: Rounded Corners 34">
            <a:extLst>
              <a:ext uri="{FF2B5EF4-FFF2-40B4-BE49-F238E27FC236}">
                <a16:creationId xmlns:a16="http://schemas.microsoft.com/office/drawing/2014/main" id="{3DC2E0B1-F041-2B8E-7C89-F5B67CFE1D7F}"/>
              </a:ext>
            </a:extLst>
          </p:cNvPr>
          <p:cNvSpPr/>
          <p:nvPr/>
        </p:nvSpPr>
        <p:spPr>
          <a:xfrm rot="156710">
            <a:off x="9658571" y="3370394"/>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6" name="Rectangle: Rounded Corners 35">
            <a:extLst>
              <a:ext uri="{FF2B5EF4-FFF2-40B4-BE49-F238E27FC236}">
                <a16:creationId xmlns:a16="http://schemas.microsoft.com/office/drawing/2014/main" id="{66C23BA9-E6B7-0EAA-33CA-7458B527F408}"/>
              </a:ext>
            </a:extLst>
          </p:cNvPr>
          <p:cNvSpPr/>
          <p:nvPr/>
        </p:nvSpPr>
        <p:spPr>
          <a:xfrm rot="20443835">
            <a:off x="6684514" y="3426336"/>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37" name="Rectangle: Rounded Corners 36">
            <a:extLst>
              <a:ext uri="{FF2B5EF4-FFF2-40B4-BE49-F238E27FC236}">
                <a16:creationId xmlns:a16="http://schemas.microsoft.com/office/drawing/2014/main" id="{E6498BDA-5AFF-454C-5CAF-571BDC2667B8}"/>
              </a:ext>
            </a:extLst>
          </p:cNvPr>
          <p:cNvSpPr/>
          <p:nvPr/>
        </p:nvSpPr>
        <p:spPr>
          <a:xfrm rot="991504">
            <a:off x="9621500" y="2781569"/>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38" name="Rectangle: Rounded Corners 37">
            <a:extLst>
              <a:ext uri="{FF2B5EF4-FFF2-40B4-BE49-F238E27FC236}">
                <a16:creationId xmlns:a16="http://schemas.microsoft.com/office/drawing/2014/main" id="{2419A63E-547D-1D88-0D60-D760E3F335E6}"/>
              </a:ext>
            </a:extLst>
          </p:cNvPr>
          <p:cNvSpPr/>
          <p:nvPr/>
        </p:nvSpPr>
        <p:spPr>
          <a:xfrm rot="20463694">
            <a:off x="7420303" y="2857995"/>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39" name="Rectangle: Rounded Corners 38">
            <a:extLst>
              <a:ext uri="{FF2B5EF4-FFF2-40B4-BE49-F238E27FC236}">
                <a16:creationId xmlns:a16="http://schemas.microsoft.com/office/drawing/2014/main" id="{31DCB390-773E-4B00-4CC1-BDACE4A3F3DE}"/>
              </a:ext>
            </a:extLst>
          </p:cNvPr>
          <p:cNvSpPr/>
          <p:nvPr/>
        </p:nvSpPr>
        <p:spPr>
          <a:xfrm>
            <a:off x="8521114" y="1752600"/>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0" name="Rectangle: Rounded Corners 39">
            <a:extLst>
              <a:ext uri="{FF2B5EF4-FFF2-40B4-BE49-F238E27FC236}">
                <a16:creationId xmlns:a16="http://schemas.microsoft.com/office/drawing/2014/main" id="{3FD439F4-05C9-1A5A-A2EF-0C4D3CD2A21D}"/>
              </a:ext>
            </a:extLst>
          </p:cNvPr>
          <p:cNvSpPr/>
          <p:nvPr/>
        </p:nvSpPr>
        <p:spPr>
          <a:xfrm rot="1519932">
            <a:off x="10071100" y="2268635"/>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1" name="Rectangle: Rounded Corners 40">
            <a:extLst>
              <a:ext uri="{FF2B5EF4-FFF2-40B4-BE49-F238E27FC236}">
                <a16:creationId xmlns:a16="http://schemas.microsoft.com/office/drawing/2014/main" id="{5205D1BF-933C-A538-7358-8FB1C6F9E829}"/>
              </a:ext>
            </a:extLst>
          </p:cNvPr>
          <p:cNvSpPr/>
          <p:nvPr/>
        </p:nvSpPr>
        <p:spPr>
          <a:xfrm rot="19157261">
            <a:off x="6483613" y="2394772"/>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spTree>
    <p:extLst>
      <p:ext uri="{BB962C8B-B14F-4D97-AF65-F5344CB8AC3E}">
        <p14:creationId xmlns:p14="http://schemas.microsoft.com/office/powerpoint/2010/main" val="174207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C5D8A7-02AF-9FFB-2CF8-2DB2472D04C0}"/>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DD9D891C-E913-A3AB-7B98-E64FD0C8E0E6}"/>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36E51D62-C032-57D5-6421-8A9D6F8AB51D}"/>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86D77887-827E-5FE8-9871-91CD83145A54}"/>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3CC15B66-7137-826E-9368-3A97281F703B}"/>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E05AAE47-E2FF-7E52-FB96-0191E7B44C71}"/>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181400C-5903-A1CB-B4AF-C17D47152E61}"/>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C00DAFAC-8A38-0D68-1CAA-D1EA757C48AF}"/>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23296C2D-7261-F78E-49ED-5AD9DCB940A5}"/>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0EF67686-BE75-38D5-F7EF-400E17FB4F74}"/>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D3C6DAE7-AA29-3A44-354A-D036821C84DE}"/>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72EF39CE-D81D-34CB-C7C1-5FC5C79F8BBF}"/>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95E86D4B-A1F2-0F02-639F-EB466F746B04}"/>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099C88F-F4D9-5326-2C12-59EF47EB845A}"/>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4E9421D-AFBA-18BC-DECA-0664B92E3855}"/>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4D1E3747-741A-8034-C802-A37694B3B3BB}"/>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DC2E2259-8D25-2FFF-10D5-5079236D815E}"/>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D7A6E208-93EC-D0AF-F8E0-4AA78247998A}"/>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BDF69285-01AA-2290-D9D6-52480B9250DE}"/>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4C402F35-A93E-74FE-64AE-48C62358FF7A}"/>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012769EA-1C1B-27B8-BDC3-F5F86E8EBC05}"/>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F4821003-95CF-E573-D38E-D3712500DA2F}"/>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AEC133E0-72B3-419A-6BF9-FFCA3EEFD76D}"/>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1" name="TextBox 20">
            <a:extLst>
              <a:ext uri="{FF2B5EF4-FFF2-40B4-BE49-F238E27FC236}">
                <a16:creationId xmlns:a16="http://schemas.microsoft.com/office/drawing/2014/main" id="{953A8935-1C00-1CD1-A24A-18695443C993}"/>
              </a:ext>
            </a:extLst>
          </p:cNvPr>
          <p:cNvSpPr txBox="1"/>
          <p:nvPr/>
        </p:nvSpPr>
        <p:spPr>
          <a:xfrm>
            <a:off x="0" y="5677013"/>
            <a:ext cx="12192000" cy="1200033"/>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200" b="1" baseline="30000" dirty="0">
                <a:solidFill>
                  <a:schemeClr val="bg1"/>
                </a:solidFill>
                <a:ea typeface="Aptos" panose="020B0004020202020204" pitchFamily="34" charset="0"/>
              </a:rPr>
              <a:t>1 Peter 4:13 </a:t>
            </a:r>
            <a:r>
              <a:rPr lang="en-US" sz="3200" kern="100" dirty="0">
                <a:solidFill>
                  <a:schemeClr val="bg1"/>
                </a:solidFill>
                <a:effectLst/>
                <a:ea typeface="Aptos" panose="020B0004020202020204" pitchFamily="34" charset="0"/>
                <a:cs typeface="Times New Roman" panose="02020603050405020304" pitchFamily="18" charset="0"/>
              </a:rPr>
              <a:t>but to the degree that you </a:t>
            </a:r>
            <a:r>
              <a:rPr lang="en-US" sz="3200" b="1" u="sng" kern="100" dirty="0">
                <a:solidFill>
                  <a:schemeClr val="bg1"/>
                </a:solidFill>
                <a:effectLst/>
                <a:ea typeface="Aptos" panose="020B0004020202020204" pitchFamily="34" charset="0"/>
                <a:cs typeface="Times New Roman" panose="02020603050405020304" pitchFamily="18" charset="0"/>
              </a:rPr>
              <a:t>share</a:t>
            </a:r>
            <a:r>
              <a:rPr lang="en-US" sz="3200" kern="100" dirty="0">
                <a:solidFill>
                  <a:schemeClr val="bg1"/>
                </a:solidFill>
                <a:effectLst/>
                <a:ea typeface="Aptos" panose="020B0004020202020204" pitchFamily="34" charset="0"/>
                <a:cs typeface="Times New Roman" panose="02020603050405020304" pitchFamily="18" charset="0"/>
              </a:rPr>
              <a:t> the sufferings of Christ, keep on rejoicing</a:t>
            </a:r>
          </a:p>
          <a:p>
            <a:endParaRPr lang="en-US" sz="3200" dirty="0">
              <a:solidFill>
                <a:schemeClr val="bg1"/>
              </a:solidFill>
            </a:endParaRPr>
          </a:p>
          <a:p>
            <a:endParaRPr lang="en-US" sz="3400" b="1" u="sng" dirty="0">
              <a:solidFill>
                <a:srgbClr val="002060"/>
              </a:solidFill>
            </a:endParaRPr>
          </a:p>
        </p:txBody>
      </p:sp>
      <p:sp>
        <p:nvSpPr>
          <p:cNvPr id="27" name="Speech Bubble: Rectangle 26">
            <a:extLst>
              <a:ext uri="{FF2B5EF4-FFF2-40B4-BE49-F238E27FC236}">
                <a16:creationId xmlns:a16="http://schemas.microsoft.com/office/drawing/2014/main" id="{1427D521-F38C-4ACC-7FD3-95027CC20E98}"/>
              </a:ext>
            </a:extLst>
          </p:cNvPr>
          <p:cNvSpPr/>
          <p:nvPr/>
        </p:nvSpPr>
        <p:spPr>
          <a:xfrm>
            <a:off x="7565564" y="6334492"/>
            <a:ext cx="2667000" cy="457208"/>
          </a:xfrm>
          <a:prstGeom prst="wedgeRectCallout">
            <a:avLst>
              <a:gd name="adj1" fmla="val -87402"/>
              <a:gd name="adj2" fmla="val -8703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koinoneo</a:t>
            </a:r>
            <a:r>
              <a:rPr lang="en-US" sz="3200" b="1" i="1" dirty="0">
                <a:solidFill>
                  <a:schemeClr val="tx1"/>
                </a:solidFill>
              </a:rPr>
              <a:t> </a:t>
            </a:r>
            <a:endParaRPr lang="en-US" sz="3200" b="1" dirty="0">
              <a:solidFill>
                <a:schemeClr val="tx1"/>
              </a:solidFill>
            </a:endParaRPr>
          </a:p>
        </p:txBody>
      </p:sp>
      <p:sp>
        <p:nvSpPr>
          <p:cNvPr id="28" name="Rounded Rectangular Callout 17">
            <a:extLst>
              <a:ext uri="{FF2B5EF4-FFF2-40B4-BE49-F238E27FC236}">
                <a16:creationId xmlns:a16="http://schemas.microsoft.com/office/drawing/2014/main" id="{DDF33D13-C3FA-AE1E-1E96-87C588AA87F2}"/>
              </a:ext>
            </a:extLst>
          </p:cNvPr>
          <p:cNvSpPr/>
          <p:nvPr/>
        </p:nvSpPr>
        <p:spPr>
          <a:xfrm>
            <a:off x="159649" y="3828666"/>
            <a:ext cx="5760788" cy="11723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They were honored to have solidarity with Jesus!</a:t>
            </a:r>
            <a:endParaRPr lang="en-US" sz="3600" b="1" i="1" dirty="0"/>
          </a:p>
        </p:txBody>
      </p:sp>
      <p:grpSp>
        <p:nvGrpSpPr>
          <p:cNvPr id="35" name="Group 34">
            <a:extLst>
              <a:ext uri="{FF2B5EF4-FFF2-40B4-BE49-F238E27FC236}">
                <a16:creationId xmlns:a16="http://schemas.microsoft.com/office/drawing/2014/main" id="{1AB5A0A0-8D11-8B51-43EC-21C5E760FCF5}"/>
              </a:ext>
            </a:extLst>
          </p:cNvPr>
          <p:cNvGrpSpPr/>
          <p:nvPr/>
        </p:nvGrpSpPr>
        <p:grpSpPr>
          <a:xfrm>
            <a:off x="6483613" y="1752600"/>
            <a:ext cx="5403587" cy="2552099"/>
            <a:chOff x="6380213" y="1727118"/>
            <a:chExt cx="5403587" cy="2552099"/>
          </a:xfrm>
        </p:grpSpPr>
        <p:sp>
          <p:nvSpPr>
            <p:cNvPr id="36" name="Rectangle: Rounded Corners 35">
              <a:extLst>
                <a:ext uri="{FF2B5EF4-FFF2-40B4-BE49-F238E27FC236}">
                  <a16:creationId xmlns:a16="http://schemas.microsoft.com/office/drawing/2014/main" id="{856EE5F2-B19F-1961-21B0-AF70739AA7D4}"/>
                </a:ext>
              </a:extLst>
            </p:cNvPr>
            <p:cNvSpPr/>
            <p:nvPr/>
          </p:nvSpPr>
          <p:spPr>
            <a:xfrm>
              <a:off x="8089716" y="3788959"/>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7" name="Rectangle: Rounded Corners 36">
              <a:extLst>
                <a:ext uri="{FF2B5EF4-FFF2-40B4-BE49-F238E27FC236}">
                  <a16:creationId xmlns:a16="http://schemas.microsoft.com/office/drawing/2014/main" id="{B138D440-9D00-5BA8-D244-0B46FA01C7E5}"/>
                </a:ext>
              </a:extLst>
            </p:cNvPr>
            <p:cNvSpPr/>
            <p:nvPr/>
          </p:nvSpPr>
          <p:spPr>
            <a:xfrm rot="156710">
              <a:off x="9555171" y="3344912"/>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8" name="Rectangle: Rounded Corners 37">
              <a:extLst>
                <a:ext uri="{FF2B5EF4-FFF2-40B4-BE49-F238E27FC236}">
                  <a16:creationId xmlns:a16="http://schemas.microsoft.com/office/drawing/2014/main" id="{05F0F28C-21FB-6AE8-97B0-4C2BC9696E2C}"/>
                </a:ext>
              </a:extLst>
            </p:cNvPr>
            <p:cNvSpPr/>
            <p:nvPr/>
          </p:nvSpPr>
          <p:spPr>
            <a:xfrm rot="20443835">
              <a:off x="6581114" y="3400854"/>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39" name="Rectangle: Rounded Corners 38">
              <a:extLst>
                <a:ext uri="{FF2B5EF4-FFF2-40B4-BE49-F238E27FC236}">
                  <a16:creationId xmlns:a16="http://schemas.microsoft.com/office/drawing/2014/main" id="{5227805E-BF6B-354F-3779-DB524096338D}"/>
                </a:ext>
              </a:extLst>
            </p:cNvPr>
            <p:cNvSpPr/>
            <p:nvPr/>
          </p:nvSpPr>
          <p:spPr>
            <a:xfrm rot="991504">
              <a:off x="9518100" y="2756087"/>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0" name="Rectangle: Rounded Corners 39">
              <a:extLst>
                <a:ext uri="{FF2B5EF4-FFF2-40B4-BE49-F238E27FC236}">
                  <a16:creationId xmlns:a16="http://schemas.microsoft.com/office/drawing/2014/main" id="{DDC6890D-23F7-622A-7086-91A47FAF9F26}"/>
                </a:ext>
              </a:extLst>
            </p:cNvPr>
            <p:cNvSpPr/>
            <p:nvPr/>
          </p:nvSpPr>
          <p:spPr>
            <a:xfrm rot="20463694">
              <a:off x="7316903" y="2832513"/>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1" name="Rectangle: Rounded Corners 40">
              <a:extLst>
                <a:ext uri="{FF2B5EF4-FFF2-40B4-BE49-F238E27FC236}">
                  <a16:creationId xmlns:a16="http://schemas.microsoft.com/office/drawing/2014/main" id="{5F98289B-A88F-F148-4934-C46301C034B1}"/>
                </a:ext>
              </a:extLst>
            </p:cNvPr>
            <p:cNvSpPr/>
            <p:nvPr/>
          </p:nvSpPr>
          <p:spPr>
            <a:xfrm>
              <a:off x="8417714" y="1727118"/>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2" name="Rectangle: Rounded Corners 41">
              <a:extLst>
                <a:ext uri="{FF2B5EF4-FFF2-40B4-BE49-F238E27FC236}">
                  <a16:creationId xmlns:a16="http://schemas.microsoft.com/office/drawing/2014/main" id="{6BD21E8A-3C13-F6D8-951F-ED8AFA5AC9F1}"/>
                </a:ext>
              </a:extLst>
            </p:cNvPr>
            <p:cNvSpPr/>
            <p:nvPr/>
          </p:nvSpPr>
          <p:spPr>
            <a:xfrm rot="1519932">
              <a:off x="9967700" y="2243153"/>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3" name="Rectangle: Rounded Corners 42">
              <a:extLst>
                <a:ext uri="{FF2B5EF4-FFF2-40B4-BE49-F238E27FC236}">
                  <a16:creationId xmlns:a16="http://schemas.microsoft.com/office/drawing/2014/main" id="{8615E0D3-7D3A-4A83-D74C-928D105A263E}"/>
                </a:ext>
              </a:extLst>
            </p:cNvPr>
            <p:cNvSpPr/>
            <p:nvPr/>
          </p:nvSpPr>
          <p:spPr>
            <a:xfrm rot="19157261">
              <a:off x="6380213" y="2369290"/>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grpSp>
    </p:spTree>
    <p:extLst>
      <p:ext uri="{BB962C8B-B14F-4D97-AF65-F5344CB8AC3E}">
        <p14:creationId xmlns:p14="http://schemas.microsoft.com/office/powerpoint/2010/main" val="37811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8"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F19E8-D617-765C-0B7C-2599DAD07114}"/>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C52E38C7-4CD4-E8B5-7E60-6A9CA8DBDCFB}"/>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D4C21185-98A5-985A-C58A-E274E5DC5F32}"/>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3AE251CA-D307-0EA1-28E2-C478A6558BA3}"/>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D5D540F7-5D7A-1457-3978-633F6CBB08C4}"/>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50F75A2D-BC71-C880-3045-6C89DB434951}"/>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5CD9DF1-5971-05F7-5F56-CBB1667EC715}"/>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10F2B5A1-3278-116A-95BB-8867E5136E45}"/>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D9DFC7FD-C2DC-8EE7-9D26-2C601B0EC375}"/>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D0083B45-CB58-3910-5193-CF85E387B4E1}"/>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5F686C16-537F-19AF-1929-3B2D31D9C9D9}"/>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5884C51A-AC3D-0DF1-B5C4-8B9B116AE446}"/>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9501A308-3376-4CF0-0C53-8185310DDD1E}"/>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716DC-DDF5-EDE7-2099-7661F5DD4AB7}"/>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97E4D0-ED40-F1B0-BFAA-2937F7A941EE}"/>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4BA233CD-7F69-2EAE-ACDF-71D8A5E86EB2}"/>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176138DC-A79D-B664-B9DE-6A200FA64A45}"/>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8A97E048-4C61-F895-C76E-E521206546F8}"/>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B1085B8B-E349-4983-CD19-170B6A19C71B}"/>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D6A60149-9D82-ED4F-72E5-C30C97B81167}"/>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9126CC79-F2B0-0C10-2051-64F4DB452789}"/>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E7205AF6-1553-4200-09B3-2FA39630C736}"/>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98941078-41B9-0E5C-8AAF-99C04C53F255}"/>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1" name="TextBox 20">
            <a:extLst>
              <a:ext uri="{FF2B5EF4-FFF2-40B4-BE49-F238E27FC236}">
                <a16:creationId xmlns:a16="http://schemas.microsoft.com/office/drawing/2014/main" id="{C7E278F5-C556-B35A-0508-0080E3A9AA68}"/>
              </a:ext>
            </a:extLst>
          </p:cNvPr>
          <p:cNvSpPr txBox="1"/>
          <p:nvPr/>
        </p:nvSpPr>
        <p:spPr>
          <a:xfrm>
            <a:off x="0" y="5677013"/>
            <a:ext cx="12192000" cy="1200033"/>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200" b="1" baseline="30000" dirty="0">
                <a:solidFill>
                  <a:schemeClr val="bg1"/>
                </a:solidFill>
                <a:ea typeface="Aptos" panose="020B0004020202020204" pitchFamily="34" charset="0"/>
              </a:rPr>
              <a:t>1 Peter 4:13 </a:t>
            </a:r>
            <a:r>
              <a:rPr lang="en-US" sz="3200" kern="100" dirty="0">
                <a:solidFill>
                  <a:schemeClr val="bg1"/>
                </a:solidFill>
                <a:effectLst/>
                <a:ea typeface="Aptos" panose="020B0004020202020204" pitchFamily="34" charset="0"/>
                <a:cs typeface="Times New Roman" panose="02020603050405020304" pitchFamily="18" charset="0"/>
              </a:rPr>
              <a:t>but to the degree that you </a:t>
            </a:r>
            <a:r>
              <a:rPr lang="en-US" sz="3200" b="1" u="sng" kern="100" dirty="0">
                <a:solidFill>
                  <a:schemeClr val="bg1"/>
                </a:solidFill>
                <a:effectLst/>
                <a:ea typeface="Aptos" panose="020B0004020202020204" pitchFamily="34" charset="0"/>
                <a:cs typeface="Times New Roman" panose="02020603050405020304" pitchFamily="18" charset="0"/>
              </a:rPr>
              <a:t>share</a:t>
            </a:r>
            <a:r>
              <a:rPr lang="en-US" sz="3200" kern="100" dirty="0">
                <a:solidFill>
                  <a:schemeClr val="bg1"/>
                </a:solidFill>
                <a:effectLst/>
                <a:ea typeface="Aptos" panose="020B0004020202020204" pitchFamily="34" charset="0"/>
                <a:cs typeface="Times New Roman" panose="02020603050405020304" pitchFamily="18" charset="0"/>
              </a:rPr>
              <a:t> the sufferings of Christ, keep on rejoicing</a:t>
            </a:r>
          </a:p>
          <a:p>
            <a:endParaRPr lang="en-US" sz="3200" dirty="0">
              <a:solidFill>
                <a:schemeClr val="bg1"/>
              </a:solidFill>
            </a:endParaRPr>
          </a:p>
          <a:p>
            <a:endParaRPr lang="en-US" sz="3400" b="1" u="sng" dirty="0">
              <a:solidFill>
                <a:srgbClr val="002060"/>
              </a:solidFill>
            </a:endParaRPr>
          </a:p>
        </p:txBody>
      </p:sp>
      <p:sp>
        <p:nvSpPr>
          <p:cNvPr id="27" name="Speech Bubble: Rectangle 26">
            <a:extLst>
              <a:ext uri="{FF2B5EF4-FFF2-40B4-BE49-F238E27FC236}">
                <a16:creationId xmlns:a16="http://schemas.microsoft.com/office/drawing/2014/main" id="{83EFF3F5-3F16-78F1-4A03-F9BC06789E2D}"/>
              </a:ext>
            </a:extLst>
          </p:cNvPr>
          <p:cNvSpPr/>
          <p:nvPr/>
        </p:nvSpPr>
        <p:spPr>
          <a:xfrm>
            <a:off x="7565564" y="6334492"/>
            <a:ext cx="2667000" cy="457208"/>
          </a:xfrm>
          <a:prstGeom prst="wedgeRectCallout">
            <a:avLst>
              <a:gd name="adj1" fmla="val -87402"/>
              <a:gd name="adj2" fmla="val -8703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koinoneo</a:t>
            </a:r>
            <a:r>
              <a:rPr lang="en-US" sz="3200" b="1" i="1" dirty="0">
                <a:solidFill>
                  <a:schemeClr val="tx1"/>
                </a:solidFill>
              </a:rPr>
              <a:t> </a:t>
            </a:r>
            <a:endParaRPr lang="en-US" sz="3200" b="1" dirty="0">
              <a:solidFill>
                <a:schemeClr val="tx1"/>
              </a:solidFill>
            </a:endParaRPr>
          </a:p>
        </p:txBody>
      </p:sp>
      <p:sp>
        <p:nvSpPr>
          <p:cNvPr id="28" name="Rounded Rectangular Callout 17">
            <a:extLst>
              <a:ext uri="{FF2B5EF4-FFF2-40B4-BE49-F238E27FC236}">
                <a16:creationId xmlns:a16="http://schemas.microsoft.com/office/drawing/2014/main" id="{35F4FD6B-C4AB-F5D2-8ED6-E2520E3B8191}"/>
              </a:ext>
            </a:extLst>
          </p:cNvPr>
          <p:cNvSpPr/>
          <p:nvPr/>
        </p:nvSpPr>
        <p:spPr>
          <a:xfrm>
            <a:off x="76963" y="3412419"/>
            <a:ext cx="5796376" cy="200149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Any time you step out in love in the name of Jesus, and it costs you something, you are sharing in His suffering</a:t>
            </a:r>
            <a:endParaRPr lang="en-US" sz="3200" b="1" i="1" dirty="0"/>
          </a:p>
        </p:txBody>
      </p:sp>
      <p:grpSp>
        <p:nvGrpSpPr>
          <p:cNvPr id="35" name="Group 34">
            <a:extLst>
              <a:ext uri="{FF2B5EF4-FFF2-40B4-BE49-F238E27FC236}">
                <a16:creationId xmlns:a16="http://schemas.microsoft.com/office/drawing/2014/main" id="{34DF49EC-907F-5BA7-036B-518F0FF4835A}"/>
              </a:ext>
            </a:extLst>
          </p:cNvPr>
          <p:cNvGrpSpPr/>
          <p:nvPr/>
        </p:nvGrpSpPr>
        <p:grpSpPr>
          <a:xfrm>
            <a:off x="6483613" y="1752600"/>
            <a:ext cx="5403587" cy="2552099"/>
            <a:chOff x="6380213" y="1727118"/>
            <a:chExt cx="5403587" cy="2552099"/>
          </a:xfrm>
        </p:grpSpPr>
        <p:sp>
          <p:nvSpPr>
            <p:cNvPr id="36" name="Rectangle: Rounded Corners 35">
              <a:extLst>
                <a:ext uri="{FF2B5EF4-FFF2-40B4-BE49-F238E27FC236}">
                  <a16:creationId xmlns:a16="http://schemas.microsoft.com/office/drawing/2014/main" id="{7B4A3109-5638-5112-73A9-4ED2DEDF610A}"/>
                </a:ext>
              </a:extLst>
            </p:cNvPr>
            <p:cNvSpPr/>
            <p:nvPr/>
          </p:nvSpPr>
          <p:spPr>
            <a:xfrm>
              <a:off x="8089716" y="3788959"/>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7" name="Rectangle: Rounded Corners 36">
              <a:extLst>
                <a:ext uri="{FF2B5EF4-FFF2-40B4-BE49-F238E27FC236}">
                  <a16:creationId xmlns:a16="http://schemas.microsoft.com/office/drawing/2014/main" id="{277069AA-3027-60DF-01CE-65D135F5CAB8}"/>
                </a:ext>
              </a:extLst>
            </p:cNvPr>
            <p:cNvSpPr/>
            <p:nvPr/>
          </p:nvSpPr>
          <p:spPr>
            <a:xfrm rot="156710">
              <a:off x="9555171" y="3344912"/>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8" name="Rectangle: Rounded Corners 37">
              <a:extLst>
                <a:ext uri="{FF2B5EF4-FFF2-40B4-BE49-F238E27FC236}">
                  <a16:creationId xmlns:a16="http://schemas.microsoft.com/office/drawing/2014/main" id="{6BA09AC8-D71E-A62E-0123-FC74808F5E9A}"/>
                </a:ext>
              </a:extLst>
            </p:cNvPr>
            <p:cNvSpPr/>
            <p:nvPr/>
          </p:nvSpPr>
          <p:spPr>
            <a:xfrm rot="20443835">
              <a:off x="6581114" y="3400854"/>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39" name="Rectangle: Rounded Corners 38">
              <a:extLst>
                <a:ext uri="{FF2B5EF4-FFF2-40B4-BE49-F238E27FC236}">
                  <a16:creationId xmlns:a16="http://schemas.microsoft.com/office/drawing/2014/main" id="{6DC3C5D1-6159-940D-3B04-7C4672F59B41}"/>
                </a:ext>
              </a:extLst>
            </p:cNvPr>
            <p:cNvSpPr/>
            <p:nvPr/>
          </p:nvSpPr>
          <p:spPr>
            <a:xfrm rot="991504">
              <a:off x="9518100" y="2756087"/>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0" name="Rectangle: Rounded Corners 39">
              <a:extLst>
                <a:ext uri="{FF2B5EF4-FFF2-40B4-BE49-F238E27FC236}">
                  <a16:creationId xmlns:a16="http://schemas.microsoft.com/office/drawing/2014/main" id="{D0008D6F-D2BD-A1A8-8EEA-FA41E11DAFA5}"/>
                </a:ext>
              </a:extLst>
            </p:cNvPr>
            <p:cNvSpPr/>
            <p:nvPr/>
          </p:nvSpPr>
          <p:spPr>
            <a:xfrm rot="20463694">
              <a:off x="7316903" y="2832513"/>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1" name="Rectangle: Rounded Corners 40">
              <a:extLst>
                <a:ext uri="{FF2B5EF4-FFF2-40B4-BE49-F238E27FC236}">
                  <a16:creationId xmlns:a16="http://schemas.microsoft.com/office/drawing/2014/main" id="{814B5AA8-7B64-832D-6D58-A70A418956CB}"/>
                </a:ext>
              </a:extLst>
            </p:cNvPr>
            <p:cNvSpPr/>
            <p:nvPr/>
          </p:nvSpPr>
          <p:spPr>
            <a:xfrm>
              <a:off x="8417714" y="1727118"/>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2" name="Rectangle: Rounded Corners 41">
              <a:extLst>
                <a:ext uri="{FF2B5EF4-FFF2-40B4-BE49-F238E27FC236}">
                  <a16:creationId xmlns:a16="http://schemas.microsoft.com/office/drawing/2014/main" id="{678841AE-52C6-F197-5C38-D8E4E756A571}"/>
                </a:ext>
              </a:extLst>
            </p:cNvPr>
            <p:cNvSpPr/>
            <p:nvPr/>
          </p:nvSpPr>
          <p:spPr>
            <a:xfrm rot="1519932">
              <a:off x="9967700" y="2243153"/>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3" name="Rectangle: Rounded Corners 42">
              <a:extLst>
                <a:ext uri="{FF2B5EF4-FFF2-40B4-BE49-F238E27FC236}">
                  <a16:creationId xmlns:a16="http://schemas.microsoft.com/office/drawing/2014/main" id="{128F127C-10F4-2EAA-58D3-418EEB4C1BD4}"/>
                </a:ext>
              </a:extLst>
            </p:cNvPr>
            <p:cNvSpPr/>
            <p:nvPr/>
          </p:nvSpPr>
          <p:spPr>
            <a:xfrm rot="19157261">
              <a:off x="6380213" y="2369290"/>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grpSp>
    </p:spTree>
    <p:extLst>
      <p:ext uri="{BB962C8B-B14F-4D97-AF65-F5344CB8AC3E}">
        <p14:creationId xmlns:p14="http://schemas.microsoft.com/office/powerpoint/2010/main" val="69617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E5AF7-139A-ACED-0779-BC0B985BEDA8}"/>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70E43C3C-6BF6-12A7-B407-B528AD6232CE}"/>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8F2B9288-999C-0A05-1B4B-4CFB9BBA06EC}"/>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2F060939-40CF-ED72-E2E6-9C49F77E3E21}"/>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32C0047A-74F0-F5D8-A276-01568E294181}"/>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D73A8114-FF86-9915-6F67-FB8C025F00A8}"/>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7B83403-74E5-5F33-0951-B9B4C8A41173}"/>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82F097CA-D635-00C4-3C62-560C20D27355}"/>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ED2FA208-233F-C4A7-ECAA-C5746CE121F0}"/>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85DA4BA5-F738-40F9-402D-1A3D42AC9A2B}"/>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CED272C8-FFD7-CED8-489D-8439D285EEB1}"/>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DC2628A1-F1D3-3365-07A9-2CB926C06115}"/>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2BEE89B9-D8D7-8FEA-F2A2-7FEA34E9FFCD}"/>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BC1836ED-AF59-4927-025B-9FDF11B12659}"/>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A1C4D82-18EC-785A-26BB-96078316B18E}"/>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2E5EE4C8-EBDD-9324-AC97-BC07605AA67D}"/>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0EFF1858-7C19-4D88-0F2B-6EC3A39FA153}"/>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892C4C8D-2CFE-88B7-BA8A-B3F3C609F12A}"/>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9D1ED520-DCE9-64E2-D2DB-34C385210836}"/>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31212C1B-18BF-2CE3-FEB5-121F3ADAE64B}"/>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59C3EEC0-0EBE-51F0-8117-EFF409694710}"/>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BD4B91EC-7AFB-CE96-E5F5-0F714A574F53}"/>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06B86B3F-CAE4-CC45-559B-E972240C6DAF}"/>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1" name="TextBox 20">
            <a:extLst>
              <a:ext uri="{FF2B5EF4-FFF2-40B4-BE49-F238E27FC236}">
                <a16:creationId xmlns:a16="http://schemas.microsoft.com/office/drawing/2014/main" id="{EF038E29-2A11-C66B-B4FB-835E476014D8}"/>
              </a:ext>
            </a:extLst>
          </p:cNvPr>
          <p:cNvSpPr txBox="1"/>
          <p:nvPr/>
        </p:nvSpPr>
        <p:spPr>
          <a:xfrm>
            <a:off x="0" y="5677013"/>
            <a:ext cx="12192000" cy="1200033"/>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200" b="1" baseline="30000" dirty="0">
                <a:solidFill>
                  <a:schemeClr val="bg1"/>
                </a:solidFill>
                <a:ea typeface="Aptos" panose="020B0004020202020204" pitchFamily="34" charset="0"/>
              </a:rPr>
              <a:t>1 Peter 4:13 </a:t>
            </a:r>
            <a:r>
              <a:rPr lang="en-US" sz="3200" kern="100" dirty="0">
                <a:solidFill>
                  <a:schemeClr val="bg1"/>
                </a:solidFill>
                <a:effectLst/>
                <a:ea typeface="Aptos" panose="020B0004020202020204" pitchFamily="34" charset="0"/>
                <a:cs typeface="Times New Roman" panose="02020603050405020304" pitchFamily="18" charset="0"/>
              </a:rPr>
              <a:t>but to the degree that you share the sufferings of Christ, </a:t>
            </a:r>
            <a:r>
              <a:rPr lang="en-US" sz="3200" b="1" u="sng" kern="100" dirty="0">
                <a:solidFill>
                  <a:schemeClr val="bg1"/>
                </a:solidFill>
                <a:effectLst/>
                <a:ea typeface="Aptos" panose="020B0004020202020204" pitchFamily="34" charset="0"/>
                <a:cs typeface="Times New Roman" panose="02020603050405020304" pitchFamily="18" charset="0"/>
              </a:rPr>
              <a:t>keep on rejoicing</a:t>
            </a:r>
          </a:p>
          <a:p>
            <a:endParaRPr lang="en-US" sz="3200" dirty="0">
              <a:solidFill>
                <a:schemeClr val="bg1"/>
              </a:solidFill>
            </a:endParaRPr>
          </a:p>
          <a:p>
            <a:endParaRPr lang="en-US" sz="3400" b="1" u="sng" dirty="0">
              <a:solidFill>
                <a:srgbClr val="002060"/>
              </a:solidFill>
            </a:endParaRPr>
          </a:p>
        </p:txBody>
      </p:sp>
      <p:sp>
        <p:nvSpPr>
          <p:cNvPr id="35" name="Rounded Rectangular Callout 17">
            <a:extLst>
              <a:ext uri="{FF2B5EF4-FFF2-40B4-BE49-F238E27FC236}">
                <a16:creationId xmlns:a16="http://schemas.microsoft.com/office/drawing/2014/main" id="{35C40058-CB2B-F2B6-F963-F57F40AD7EB0}"/>
              </a:ext>
            </a:extLst>
          </p:cNvPr>
          <p:cNvSpPr/>
          <p:nvPr/>
        </p:nvSpPr>
        <p:spPr>
          <a:xfrm>
            <a:off x="76963" y="3412419"/>
            <a:ext cx="5796376" cy="200149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Any time you step out in love in the name of Jesus, and it costs you something, you are sharing in His suffering</a:t>
            </a:r>
            <a:endParaRPr lang="en-US" sz="3200" b="1" i="1" dirty="0"/>
          </a:p>
        </p:txBody>
      </p:sp>
      <p:grpSp>
        <p:nvGrpSpPr>
          <p:cNvPr id="36" name="Group 35">
            <a:extLst>
              <a:ext uri="{FF2B5EF4-FFF2-40B4-BE49-F238E27FC236}">
                <a16:creationId xmlns:a16="http://schemas.microsoft.com/office/drawing/2014/main" id="{F30DC54B-C350-21DA-FFF6-B5B0C83E5D85}"/>
              </a:ext>
            </a:extLst>
          </p:cNvPr>
          <p:cNvGrpSpPr/>
          <p:nvPr/>
        </p:nvGrpSpPr>
        <p:grpSpPr>
          <a:xfrm>
            <a:off x="6483613" y="1752600"/>
            <a:ext cx="5403587" cy="2552099"/>
            <a:chOff x="6380213" y="1727118"/>
            <a:chExt cx="5403587" cy="2552099"/>
          </a:xfrm>
        </p:grpSpPr>
        <p:sp>
          <p:nvSpPr>
            <p:cNvPr id="37" name="Rectangle: Rounded Corners 36">
              <a:extLst>
                <a:ext uri="{FF2B5EF4-FFF2-40B4-BE49-F238E27FC236}">
                  <a16:creationId xmlns:a16="http://schemas.microsoft.com/office/drawing/2014/main" id="{6A3C6DA4-0CE1-9497-B52A-3222D7B564FA}"/>
                </a:ext>
              </a:extLst>
            </p:cNvPr>
            <p:cNvSpPr/>
            <p:nvPr/>
          </p:nvSpPr>
          <p:spPr>
            <a:xfrm>
              <a:off x="8089716" y="3788959"/>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8" name="Rectangle: Rounded Corners 37">
              <a:extLst>
                <a:ext uri="{FF2B5EF4-FFF2-40B4-BE49-F238E27FC236}">
                  <a16:creationId xmlns:a16="http://schemas.microsoft.com/office/drawing/2014/main" id="{EBDB870B-232D-F9D5-2C04-13246FAE60B2}"/>
                </a:ext>
              </a:extLst>
            </p:cNvPr>
            <p:cNvSpPr/>
            <p:nvPr/>
          </p:nvSpPr>
          <p:spPr>
            <a:xfrm rot="156710">
              <a:off x="9555171" y="3344912"/>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9" name="Rectangle: Rounded Corners 38">
              <a:extLst>
                <a:ext uri="{FF2B5EF4-FFF2-40B4-BE49-F238E27FC236}">
                  <a16:creationId xmlns:a16="http://schemas.microsoft.com/office/drawing/2014/main" id="{CA29C268-499B-6FB9-DC51-3110D4FC2F55}"/>
                </a:ext>
              </a:extLst>
            </p:cNvPr>
            <p:cNvSpPr/>
            <p:nvPr/>
          </p:nvSpPr>
          <p:spPr>
            <a:xfrm rot="20443835">
              <a:off x="6581114" y="3400854"/>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0" name="Rectangle: Rounded Corners 39">
              <a:extLst>
                <a:ext uri="{FF2B5EF4-FFF2-40B4-BE49-F238E27FC236}">
                  <a16:creationId xmlns:a16="http://schemas.microsoft.com/office/drawing/2014/main" id="{58F8C00E-FB32-6B94-C738-1C928404FD69}"/>
                </a:ext>
              </a:extLst>
            </p:cNvPr>
            <p:cNvSpPr/>
            <p:nvPr/>
          </p:nvSpPr>
          <p:spPr>
            <a:xfrm rot="991504">
              <a:off x="9518100" y="2756087"/>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1" name="Rectangle: Rounded Corners 40">
              <a:extLst>
                <a:ext uri="{FF2B5EF4-FFF2-40B4-BE49-F238E27FC236}">
                  <a16:creationId xmlns:a16="http://schemas.microsoft.com/office/drawing/2014/main" id="{63367263-3536-9A95-16AC-078985224FBC}"/>
                </a:ext>
              </a:extLst>
            </p:cNvPr>
            <p:cNvSpPr/>
            <p:nvPr/>
          </p:nvSpPr>
          <p:spPr>
            <a:xfrm rot="20463694">
              <a:off x="7316903" y="2832513"/>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2" name="Rectangle: Rounded Corners 41">
              <a:extLst>
                <a:ext uri="{FF2B5EF4-FFF2-40B4-BE49-F238E27FC236}">
                  <a16:creationId xmlns:a16="http://schemas.microsoft.com/office/drawing/2014/main" id="{D1EE0BE5-20FC-4EBB-630A-E49162CCB70D}"/>
                </a:ext>
              </a:extLst>
            </p:cNvPr>
            <p:cNvSpPr/>
            <p:nvPr/>
          </p:nvSpPr>
          <p:spPr>
            <a:xfrm>
              <a:off x="8417714" y="1727118"/>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3" name="Rectangle: Rounded Corners 42">
              <a:extLst>
                <a:ext uri="{FF2B5EF4-FFF2-40B4-BE49-F238E27FC236}">
                  <a16:creationId xmlns:a16="http://schemas.microsoft.com/office/drawing/2014/main" id="{6007C5AB-59E2-2038-48A0-A59DCF50178A}"/>
                </a:ext>
              </a:extLst>
            </p:cNvPr>
            <p:cNvSpPr/>
            <p:nvPr/>
          </p:nvSpPr>
          <p:spPr>
            <a:xfrm rot="1519932">
              <a:off x="9967700" y="2243153"/>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4" name="Rectangle: Rounded Corners 43">
              <a:extLst>
                <a:ext uri="{FF2B5EF4-FFF2-40B4-BE49-F238E27FC236}">
                  <a16:creationId xmlns:a16="http://schemas.microsoft.com/office/drawing/2014/main" id="{2633758A-4013-DA2F-CD40-FFCF9F9C9701}"/>
                </a:ext>
              </a:extLst>
            </p:cNvPr>
            <p:cNvSpPr/>
            <p:nvPr/>
          </p:nvSpPr>
          <p:spPr>
            <a:xfrm rot="19157261">
              <a:off x="6380213" y="2369290"/>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grpSp>
    </p:spTree>
    <p:extLst>
      <p:ext uri="{BB962C8B-B14F-4D97-AF65-F5344CB8AC3E}">
        <p14:creationId xmlns:p14="http://schemas.microsoft.com/office/powerpoint/2010/main" val="344280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5AFE93-7C49-24BB-66C8-D28CE3EDC26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7AE4304-41E1-D061-EDA1-3D9B061D10B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01FAA6C5-7F24-A293-C539-CE2FF1BC9D14}"/>
              </a:ext>
            </a:extLst>
          </p:cNvPr>
          <p:cNvSpPr/>
          <p:nvPr/>
        </p:nvSpPr>
        <p:spPr>
          <a:xfrm>
            <a:off x="381000" y="1447800"/>
            <a:ext cx="5867400" cy="8382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a:t>
            </a:r>
            <a:r>
              <a:rPr lang="en-US" sz="4400" b="1" i="1" dirty="0"/>
              <a:t>Hypocrisy</a:t>
            </a:r>
            <a:r>
              <a:rPr lang="en-US" sz="4400" b="1" dirty="0"/>
              <a:t> </a:t>
            </a:r>
            <a:endParaRPr lang="en-US" sz="4400" b="1" i="1" dirty="0"/>
          </a:p>
        </p:txBody>
      </p:sp>
      <p:sp>
        <p:nvSpPr>
          <p:cNvPr id="4" name="TextBox 3">
            <a:extLst>
              <a:ext uri="{FF2B5EF4-FFF2-40B4-BE49-F238E27FC236}">
                <a16:creationId xmlns:a16="http://schemas.microsoft.com/office/drawing/2014/main" id="{5DC4B5B0-4839-AE09-2B54-9F55AA834ECD}"/>
              </a:ext>
            </a:extLst>
          </p:cNvPr>
          <p:cNvSpPr txBox="1"/>
          <p:nvPr/>
        </p:nvSpPr>
        <p:spPr>
          <a:xfrm>
            <a:off x="1295400" y="3238500"/>
            <a:ext cx="9144000" cy="609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 </a:t>
            </a:r>
            <a:r>
              <a:rPr lang="en-US" sz="3200" b="1" u="sng" dirty="0">
                <a:solidFill>
                  <a:srgbClr val="002060"/>
                </a:solidFill>
              </a:rPr>
              <a:t>But</a:t>
            </a:r>
            <a:r>
              <a:rPr lang="en-US" sz="3200" dirty="0"/>
              <a:t> a man named Ananias… </a:t>
            </a:r>
            <a:endParaRPr lang="en-US" sz="3200" b="1" u="sng" dirty="0">
              <a:solidFill>
                <a:srgbClr val="002060"/>
              </a:solidFill>
            </a:endParaRPr>
          </a:p>
        </p:txBody>
      </p:sp>
      <p:sp>
        <p:nvSpPr>
          <p:cNvPr id="5" name="Rounded Rectangular Callout 17">
            <a:extLst>
              <a:ext uri="{FF2B5EF4-FFF2-40B4-BE49-F238E27FC236}">
                <a16:creationId xmlns:a16="http://schemas.microsoft.com/office/drawing/2014/main" id="{8EA392CF-1FC1-38DC-B492-AC2C187BDD93}"/>
              </a:ext>
            </a:extLst>
          </p:cNvPr>
          <p:cNvSpPr/>
          <p:nvPr/>
        </p:nvSpPr>
        <p:spPr>
          <a:xfrm>
            <a:off x="4267200" y="2387776"/>
            <a:ext cx="7772400" cy="6858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Result: unity, integrity, credibility</a:t>
            </a:r>
            <a:endParaRPr lang="en-US" sz="4000" b="1" i="1" dirty="0"/>
          </a:p>
        </p:txBody>
      </p:sp>
      <p:sp>
        <p:nvSpPr>
          <p:cNvPr id="2" name="TextBox 1">
            <a:extLst>
              <a:ext uri="{FF2B5EF4-FFF2-40B4-BE49-F238E27FC236}">
                <a16:creationId xmlns:a16="http://schemas.microsoft.com/office/drawing/2014/main" id="{B0A68CF9-6034-8D5B-B78D-9035B420C46C}"/>
              </a:ext>
            </a:extLst>
          </p:cNvPr>
          <p:cNvSpPr txBox="1"/>
          <p:nvPr/>
        </p:nvSpPr>
        <p:spPr>
          <a:xfrm>
            <a:off x="-19358" y="5257800"/>
            <a:ext cx="12211357" cy="1701976"/>
          </a:xfrm>
          <a:prstGeom prst="rect">
            <a:avLst/>
          </a:prstGeom>
          <a:solidFill>
            <a:schemeClr val="accent6">
              <a:lumMod val="20000"/>
              <a:lumOff val="80000"/>
            </a:schemeClr>
          </a:solidFill>
          <a:ln>
            <a:solidFill>
              <a:schemeClr val="bg2"/>
            </a:solidFill>
          </a:ln>
        </p:spPr>
        <p:txBody>
          <a:bodyPr wrap="square">
            <a:noAutofit/>
          </a:bodyPr>
          <a:lstStyle/>
          <a:p>
            <a:pPr marL="0" marR="0">
              <a:lnSpc>
                <a:spcPct val="107000"/>
              </a:lnSpc>
              <a:spcAft>
                <a:spcPts val="800"/>
              </a:spcAft>
            </a:pPr>
            <a:r>
              <a:rPr lang="en-US" sz="3100" b="1" kern="100" baseline="30000" dirty="0">
                <a:effectLst/>
                <a:latin typeface="Calibri" panose="020F0502020204030204" pitchFamily="34" charset="0"/>
                <a:ea typeface="Aptos" panose="020B0004020202020204" pitchFamily="34" charset="0"/>
                <a:cs typeface="Times New Roman" panose="02020603050405020304" pitchFamily="18" charset="0"/>
              </a:rPr>
              <a:t>Acts 5:12 </a:t>
            </a:r>
            <a:r>
              <a:rPr lang="en-US" sz="3100" kern="100" dirty="0">
                <a:effectLst/>
                <a:latin typeface="Calibri" panose="020F0502020204030204" pitchFamily="34" charset="0"/>
                <a:ea typeface="Aptos" panose="020B0004020202020204" pitchFamily="34" charset="0"/>
                <a:cs typeface="Times New Roman" panose="02020603050405020304" pitchFamily="18" charset="0"/>
              </a:rPr>
              <a:t>…and they were </a:t>
            </a:r>
            <a:r>
              <a:rPr lang="en-US" sz="3100" b="1" u="sng" kern="100" dirty="0">
                <a:solidFill>
                  <a:srgbClr val="002060"/>
                </a:solidFill>
                <a:effectLst/>
                <a:latin typeface="Calibri" panose="020F0502020204030204" pitchFamily="34" charset="0"/>
                <a:ea typeface="Aptos" panose="020B0004020202020204" pitchFamily="34" charset="0"/>
                <a:cs typeface="Times New Roman" panose="02020603050405020304" pitchFamily="18" charset="0"/>
              </a:rPr>
              <a:t>all with one accord</a:t>
            </a:r>
            <a:r>
              <a:rPr lang="en-US" sz="3100" kern="100" dirty="0">
                <a:effectLst/>
                <a:latin typeface="Calibri" panose="020F0502020204030204" pitchFamily="34" charset="0"/>
                <a:ea typeface="Aptos" panose="020B0004020202020204" pitchFamily="34" charset="0"/>
                <a:cs typeface="Times New Roman" panose="02020603050405020304" pitchFamily="18" charset="0"/>
              </a:rPr>
              <a:t> … </a:t>
            </a:r>
            <a:r>
              <a:rPr lang="en-US" sz="3100" b="1" kern="100" baseline="30000" dirty="0">
                <a:effectLst/>
                <a:latin typeface="Calibri" panose="020F0502020204030204" pitchFamily="34" charset="0"/>
                <a:ea typeface="Aptos" panose="020B0004020202020204" pitchFamily="34" charset="0"/>
                <a:cs typeface="Times New Roman" panose="02020603050405020304" pitchFamily="18" charset="0"/>
              </a:rPr>
              <a:t>13 </a:t>
            </a:r>
            <a:r>
              <a:rPr lang="en-US" sz="3100" kern="100" dirty="0">
                <a:effectLst/>
                <a:latin typeface="Calibri" panose="020F0502020204030204" pitchFamily="34" charset="0"/>
                <a:ea typeface="Aptos" panose="020B0004020202020204" pitchFamily="34" charset="0"/>
                <a:cs typeface="Times New Roman" panose="02020603050405020304" pitchFamily="18" charset="0"/>
              </a:rPr>
              <a:t>the people held them in </a:t>
            </a:r>
            <a:r>
              <a:rPr lang="en-US" sz="3100" b="1" u="sng" kern="100" dirty="0">
                <a:solidFill>
                  <a:srgbClr val="002060"/>
                </a:solidFill>
                <a:effectLst/>
                <a:latin typeface="Calibri" panose="020F0502020204030204" pitchFamily="34" charset="0"/>
                <a:ea typeface="Aptos" panose="020B0004020202020204" pitchFamily="34" charset="0"/>
                <a:cs typeface="Times New Roman" panose="02020603050405020304" pitchFamily="18" charset="0"/>
              </a:rPr>
              <a:t>high esteem</a:t>
            </a:r>
            <a:r>
              <a:rPr lang="en-US" sz="31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3100" b="1" kern="100" baseline="30000" dirty="0">
                <a:effectLst/>
                <a:latin typeface="Calibri" panose="020F0502020204030204" pitchFamily="34" charset="0"/>
                <a:ea typeface="Aptos" panose="020B0004020202020204" pitchFamily="34" charset="0"/>
                <a:cs typeface="Times New Roman" panose="02020603050405020304" pitchFamily="18" charset="0"/>
              </a:rPr>
              <a:t>14 </a:t>
            </a:r>
            <a:r>
              <a:rPr lang="en-US" sz="3100" kern="100" dirty="0">
                <a:effectLst/>
                <a:latin typeface="Calibri" panose="020F0502020204030204" pitchFamily="34" charset="0"/>
                <a:ea typeface="Aptos" panose="020B0004020202020204" pitchFamily="34" charset="0"/>
                <a:cs typeface="Times New Roman" panose="02020603050405020304" pitchFamily="18" charset="0"/>
              </a:rPr>
              <a:t>And all the more believers in the Lord, multitudes of men and women, were </a:t>
            </a:r>
            <a:r>
              <a:rPr lang="en-US" sz="3100" b="1" u="sng" kern="100" dirty="0">
                <a:solidFill>
                  <a:srgbClr val="002060"/>
                </a:solidFill>
                <a:effectLst/>
                <a:latin typeface="Calibri" panose="020F0502020204030204" pitchFamily="34" charset="0"/>
                <a:ea typeface="Aptos" panose="020B0004020202020204" pitchFamily="34" charset="0"/>
                <a:cs typeface="Times New Roman" panose="02020603050405020304" pitchFamily="18" charset="0"/>
              </a:rPr>
              <a:t>constantly added to their number</a:t>
            </a:r>
            <a:r>
              <a:rPr lang="en-US" sz="31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757676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99CACC-E7BC-2BED-E3E0-53747FBA8E71}"/>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CAFB4286-1384-5E9F-F30F-1D95C62FC92C}"/>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AF791596-D267-4A4E-E860-C6DDE69E42F0}"/>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27408CFF-7CEC-F5B7-AE69-B73A5196AD8D}"/>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F4849347-453E-CA81-D92E-23499A7A2E23}"/>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F7A2A213-12D6-DEBF-0E7C-95BF4033C649}"/>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265F8CE-E363-AE92-9C4A-48A825AB8BFC}"/>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E3CDDF73-02A8-0867-013B-F9503A82ECD9}"/>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59047CDF-FCB6-3D41-876B-ED9319B2A7C6}"/>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5299A282-6CC6-9090-502C-82F95CEED5AB}"/>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98A2CDFA-AE29-C59E-2AA2-75E569D1D1E6}"/>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F6387CC1-0CCB-E0FE-6C61-5A5688A5AA4A}"/>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23FBFA15-3A86-2920-38DA-D33450870A0A}"/>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E1C91345-2F7F-352A-5AB5-E18F8CB75795}"/>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20F8766-2660-8BBC-8F94-FFBA6E9E4D58}"/>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D720420A-65B6-3FA0-BBC4-74580F48E768}"/>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A7A3F34A-00A2-28B4-C907-184DD662FA65}"/>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E350E3A1-0B5F-B348-9074-0D6219A3C997}"/>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B1581E86-B972-996B-9986-88E5C5122C03}"/>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F9225539-9A4C-04A2-F1CE-B7834267E7A3}"/>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A48F55E9-30F7-480D-9CC0-6E9E12E621E3}"/>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96B95439-90F4-9615-CB1B-16C4E15F07B9}"/>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1A8EBB2E-C21A-301F-D399-B53E9938B00A}"/>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7" name="TextBox 26">
            <a:extLst>
              <a:ext uri="{FF2B5EF4-FFF2-40B4-BE49-F238E27FC236}">
                <a16:creationId xmlns:a16="http://schemas.microsoft.com/office/drawing/2014/main" id="{F91DF73D-9D12-3167-430A-5FA4AD9786CE}"/>
              </a:ext>
            </a:extLst>
          </p:cNvPr>
          <p:cNvSpPr txBox="1"/>
          <p:nvPr/>
        </p:nvSpPr>
        <p:spPr>
          <a:xfrm>
            <a:off x="0" y="5726164"/>
            <a:ext cx="12192000" cy="115088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5:42 </a:t>
            </a:r>
            <a:r>
              <a:rPr lang="en-US" sz="3200" dirty="0"/>
              <a:t>And every day, in the temple and from house to house, </a:t>
            </a:r>
            <a:r>
              <a:rPr lang="en-US" sz="3200" b="1" u="sng" dirty="0">
                <a:solidFill>
                  <a:srgbClr val="002060"/>
                </a:solidFill>
              </a:rPr>
              <a:t>they kept right on</a:t>
            </a:r>
            <a:r>
              <a:rPr lang="en-US" sz="3200" b="1" dirty="0">
                <a:solidFill>
                  <a:srgbClr val="002060"/>
                </a:solidFill>
              </a:rPr>
              <a:t> </a:t>
            </a:r>
            <a:r>
              <a:rPr lang="en-US" sz="3200" dirty="0"/>
              <a:t>teaching and preaching Jesus as the Christ.</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grpSp>
        <p:nvGrpSpPr>
          <p:cNvPr id="36" name="Group 35">
            <a:extLst>
              <a:ext uri="{FF2B5EF4-FFF2-40B4-BE49-F238E27FC236}">
                <a16:creationId xmlns:a16="http://schemas.microsoft.com/office/drawing/2014/main" id="{4E2D4902-5FD0-67D3-D4AA-0ED64C163B26}"/>
              </a:ext>
            </a:extLst>
          </p:cNvPr>
          <p:cNvGrpSpPr/>
          <p:nvPr/>
        </p:nvGrpSpPr>
        <p:grpSpPr>
          <a:xfrm>
            <a:off x="6483613" y="1752600"/>
            <a:ext cx="5403587" cy="2552099"/>
            <a:chOff x="6380213" y="1727118"/>
            <a:chExt cx="5403587" cy="2552099"/>
          </a:xfrm>
        </p:grpSpPr>
        <p:sp>
          <p:nvSpPr>
            <p:cNvPr id="37" name="Rectangle: Rounded Corners 36">
              <a:extLst>
                <a:ext uri="{FF2B5EF4-FFF2-40B4-BE49-F238E27FC236}">
                  <a16:creationId xmlns:a16="http://schemas.microsoft.com/office/drawing/2014/main" id="{98F42CEF-3B49-6A11-58CF-D400C00B784E}"/>
                </a:ext>
              </a:extLst>
            </p:cNvPr>
            <p:cNvSpPr/>
            <p:nvPr/>
          </p:nvSpPr>
          <p:spPr>
            <a:xfrm>
              <a:off x="8089716" y="3788959"/>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8" name="Rectangle: Rounded Corners 37">
              <a:extLst>
                <a:ext uri="{FF2B5EF4-FFF2-40B4-BE49-F238E27FC236}">
                  <a16:creationId xmlns:a16="http://schemas.microsoft.com/office/drawing/2014/main" id="{1FB242B8-3B18-B3AA-99B1-128BE1A629AC}"/>
                </a:ext>
              </a:extLst>
            </p:cNvPr>
            <p:cNvSpPr/>
            <p:nvPr/>
          </p:nvSpPr>
          <p:spPr>
            <a:xfrm rot="156710">
              <a:off x="9555171" y="3344912"/>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9" name="Rectangle: Rounded Corners 38">
              <a:extLst>
                <a:ext uri="{FF2B5EF4-FFF2-40B4-BE49-F238E27FC236}">
                  <a16:creationId xmlns:a16="http://schemas.microsoft.com/office/drawing/2014/main" id="{6B7D21CB-F72A-E7F1-E18D-CF103556E813}"/>
                </a:ext>
              </a:extLst>
            </p:cNvPr>
            <p:cNvSpPr/>
            <p:nvPr/>
          </p:nvSpPr>
          <p:spPr>
            <a:xfrm rot="20443835">
              <a:off x="6581114" y="3400854"/>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0" name="Rectangle: Rounded Corners 39">
              <a:extLst>
                <a:ext uri="{FF2B5EF4-FFF2-40B4-BE49-F238E27FC236}">
                  <a16:creationId xmlns:a16="http://schemas.microsoft.com/office/drawing/2014/main" id="{3020AD70-1CA8-A13D-CD19-9A962C68D281}"/>
                </a:ext>
              </a:extLst>
            </p:cNvPr>
            <p:cNvSpPr/>
            <p:nvPr/>
          </p:nvSpPr>
          <p:spPr>
            <a:xfrm rot="991504">
              <a:off x="9518100" y="2756087"/>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1" name="Rectangle: Rounded Corners 40">
              <a:extLst>
                <a:ext uri="{FF2B5EF4-FFF2-40B4-BE49-F238E27FC236}">
                  <a16:creationId xmlns:a16="http://schemas.microsoft.com/office/drawing/2014/main" id="{84BAA669-37A5-AE43-104E-1ED7A340EA0A}"/>
                </a:ext>
              </a:extLst>
            </p:cNvPr>
            <p:cNvSpPr/>
            <p:nvPr/>
          </p:nvSpPr>
          <p:spPr>
            <a:xfrm rot="20463694">
              <a:off x="7316903" y="2832513"/>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2" name="Rectangle: Rounded Corners 41">
              <a:extLst>
                <a:ext uri="{FF2B5EF4-FFF2-40B4-BE49-F238E27FC236}">
                  <a16:creationId xmlns:a16="http://schemas.microsoft.com/office/drawing/2014/main" id="{187F90D1-0D0C-C8E3-7920-BE45210F07E4}"/>
                </a:ext>
              </a:extLst>
            </p:cNvPr>
            <p:cNvSpPr/>
            <p:nvPr/>
          </p:nvSpPr>
          <p:spPr>
            <a:xfrm>
              <a:off x="8417714" y="1727118"/>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3" name="Rectangle: Rounded Corners 42">
              <a:extLst>
                <a:ext uri="{FF2B5EF4-FFF2-40B4-BE49-F238E27FC236}">
                  <a16:creationId xmlns:a16="http://schemas.microsoft.com/office/drawing/2014/main" id="{E10EC0E0-9099-49B8-B35E-00604D53BB3B}"/>
                </a:ext>
              </a:extLst>
            </p:cNvPr>
            <p:cNvSpPr/>
            <p:nvPr/>
          </p:nvSpPr>
          <p:spPr>
            <a:xfrm rot="1519932">
              <a:off x="9967700" y="2243153"/>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4" name="Rectangle: Rounded Corners 43">
              <a:extLst>
                <a:ext uri="{FF2B5EF4-FFF2-40B4-BE49-F238E27FC236}">
                  <a16:creationId xmlns:a16="http://schemas.microsoft.com/office/drawing/2014/main" id="{0C6E5656-0303-AD4F-2221-8BDEED13E65E}"/>
                </a:ext>
              </a:extLst>
            </p:cNvPr>
            <p:cNvSpPr/>
            <p:nvPr/>
          </p:nvSpPr>
          <p:spPr>
            <a:xfrm rot="19157261">
              <a:off x="6380213" y="2369290"/>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grpSp>
      <p:sp>
        <p:nvSpPr>
          <p:cNvPr id="3" name="Rounded Rectangular Callout 17">
            <a:extLst>
              <a:ext uri="{FF2B5EF4-FFF2-40B4-BE49-F238E27FC236}">
                <a16:creationId xmlns:a16="http://schemas.microsoft.com/office/drawing/2014/main" id="{EB4CF684-0ABF-0E7A-C653-C0A638763C0E}"/>
              </a:ext>
            </a:extLst>
          </p:cNvPr>
          <p:cNvSpPr/>
          <p:nvPr/>
        </p:nvSpPr>
        <p:spPr>
          <a:xfrm>
            <a:off x="47224" y="3833985"/>
            <a:ext cx="5506491" cy="120003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The most important things in life are </a:t>
            </a:r>
            <a:r>
              <a:rPr lang="en-US" sz="3200" b="1" i="1" dirty="0"/>
              <a:t>costly</a:t>
            </a:r>
            <a:r>
              <a:rPr lang="en-US" sz="3200" b="1" dirty="0"/>
              <a:t>… and </a:t>
            </a:r>
            <a:r>
              <a:rPr lang="en-US" sz="3200" b="1" i="1" dirty="0"/>
              <a:t>worth it </a:t>
            </a:r>
          </a:p>
        </p:txBody>
      </p:sp>
    </p:spTree>
    <p:extLst>
      <p:ext uri="{BB962C8B-B14F-4D97-AF65-F5344CB8AC3E}">
        <p14:creationId xmlns:p14="http://schemas.microsoft.com/office/powerpoint/2010/main" val="251083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5B873-FA51-DBFE-B7D1-12BAFA8B5795}"/>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A72EABDE-298D-16AC-6E79-CA4453661A12}"/>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CFC105D4-7D5A-57D5-9E5C-641185464413}"/>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B687A1F4-0E91-214B-E924-56583C091CAE}"/>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E94F1AE0-5120-2032-0ED7-1A4805FCCAB6}"/>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475A4D3B-6693-A47D-6D8B-4CEFE7896212}"/>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F86D388-73A6-D3CB-D57A-9F274B0F404F}"/>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08EDFB9E-DD12-DCD1-9136-464A4F0B3E39}"/>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8D279488-0CCA-8E42-152E-7565DB6B41C7}"/>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09C7781E-B1AA-C20A-B253-13C041A01802}"/>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59E09D28-BD88-9795-A7F1-8667958A96AA}"/>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55761C09-92C1-184E-7192-6E24F00D343D}"/>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FD867273-5BF1-AD19-EC5F-05200FAD8E24}"/>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76D83FFF-4F09-3DFB-061E-8607F235B05C}"/>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D2B40F6-04F9-B636-09E3-86ECBD3FCC2C}"/>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5B10487B-AAFF-BB9E-57AF-501965B8A1F4}"/>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B825AF27-DB98-0473-9DCD-1C6F379F6915}"/>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8DF0D4FF-5703-02DE-7847-E58E14A0AD6B}"/>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017BE22B-BF7D-0E69-718B-305FCF4D48C9}"/>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ABBB3499-4181-8F48-8C68-4B37A67263FD}"/>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8499DC8E-CED5-5A78-2769-4FCF635978A0}"/>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2D517B57-E997-A409-7C37-0C0190D67C14}"/>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CE946633-A033-CCF8-D75D-2204CAD21D62}"/>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7" name="TextBox 26">
            <a:extLst>
              <a:ext uri="{FF2B5EF4-FFF2-40B4-BE49-F238E27FC236}">
                <a16:creationId xmlns:a16="http://schemas.microsoft.com/office/drawing/2014/main" id="{A2F48D97-7235-20A8-D9AE-DCD3E9EF403B}"/>
              </a:ext>
            </a:extLst>
          </p:cNvPr>
          <p:cNvSpPr txBox="1"/>
          <p:nvPr/>
        </p:nvSpPr>
        <p:spPr>
          <a:xfrm>
            <a:off x="0" y="5726164"/>
            <a:ext cx="12192000" cy="115088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5:42 </a:t>
            </a:r>
            <a:r>
              <a:rPr lang="en-US" sz="3200" dirty="0"/>
              <a:t>And every day, in the temple and from house to house, </a:t>
            </a:r>
            <a:r>
              <a:rPr lang="en-US" sz="3200" b="1" u="sng" dirty="0">
                <a:solidFill>
                  <a:srgbClr val="002060"/>
                </a:solidFill>
              </a:rPr>
              <a:t>they kept right on</a:t>
            </a:r>
            <a:r>
              <a:rPr lang="en-US" sz="3200" b="1" dirty="0">
                <a:solidFill>
                  <a:srgbClr val="002060"/>
                </a:solidFill>
              </a:rPr>
              <a:t> </a:t>
            </a:r>
            <a:r>
              <a:rPr lang="en-US" sz="3200" dirty="0"/>
              <a:t>teaching and preaching Jesus as the Christ.</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21" name="Rounded Rectangular Callout 17">
            <a:extLst>
              <a:ext uri="{FF2B5EF4-FFF2-40B4-BE49-F238E27FC236}">
                <a16:creationId xmlns:a16="http://schemas.microsoft.com/office/drawing/2014/main" id="{221F58A0-5420-489F-73BA-10B818566DF5}"/>
              </a:ext>
            </a:extLst>
          </p:cNvPr>
          <p:cNvSpPr/>
          <p:nvPr/>
        </p:nvSpPr>
        <p:spPr>
          <a:xfrm>
            <a:off x="76963" y="3412419"/>
            <a:ext cx="5506491" cy="71495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i="1" dirty="0"/>
              <a:t>Is this example relevant to us?</a:t>
            </a:r>
          </a:p>
        </p:txBody>
      </p:sp>
      <p:sp>
        <p:nvSpPr>
          <p:cNvPr id="35" name="Rounded Rectangular Callout 17">
            <a:extLst>
              <a:ext uri="{FF2B5EF4-FFF2-40B4-BE49-F238E27FC236}">
                <a16:creationId xmlns:a16="http://schemas.microsoft.com/office/drawing/2014/main" id="{94806EA8-C9F2-A1C0-82BC-4D23E4401137}"/>
              </a:ext>
            </a:extLst>
          </p:cNvPr>
          <p:cNvSpPr/>
          <p:nvPr/>
        </p:nvSpPr>
        <p:spPr>
          <a:xfrm>
            <a:off x="134484" y="4376775"/>
            <a:ext cx="5506491" cy="714959"/>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I’ll shut up for a </a:t>
            </a:r>
            <a:r>
              <a:rPr lang="en-US" sz="3200" b="1" i="1" dirty="0"/>
              <a:t>whole lot less!</a:t>
            </a:r>
          </a:p>
        </p:txBody>
      </p:sp>
      <p:sp>
        <p:nvSpPr>
          <p:cNvPr id="36" name="Oval 35">
            <a:extLst>
              <a:ext uri="{FF2B5EF4-FFF2-40B4-BE49-F238E27FC236}">
                <a16:creationId xmlns:a16="http://schemas.microsoft.com/office/drawing/2014/main" id="{CBFF0E5E-DF12-2789-4B56-1B1DD6FE7927}"/>
              </a:ext>
            </a:extLst>
          </p:cNvPr>
          <p:cNvSpPr/>
          <p:nvPr/>
        </p:nvSpPr>
        <p:spPr>
          <a:xfrm>
            <a:off x="990600" y="1717614"/>
            <a:ext cx="3732135" cy="1722935"/>
          </a:xfrm>
          <a:prstGeom prst="ellipse">
            <a:avLst/>
          </a:prstGeom>
          <a:noFill/>
          <a:ln w="9842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77CD9496-A7E8-CA4A-0D72-CC2616FAF670}"/>
              </a:ext>
            </a:extLst>
          </p:cNvPr>
          <p:cNvGrpSpPr/>
          <p:nvPr/>
        </p:nvGrpSpPr>
        <p:grpSpPr>
          <a:xfrm>
            <a:off x="6483613" y="1752600"/>
            <a:ext cx="5403587" cy="2552099"/>
            <a:chOff x="6380213" y="1727118"/>
            <a:chExt cx="5403587" cy="2552099"/>
          </a:xfrm>
        </p:grpSpPr>
        <p:sp>
          <p:nvSpPr>
            <p:cNvPr id="38" name="Rectangle: Rounded Corners 37">
              <a:extLst>
                <a:ext uri="{FF2B5EF4-FFF2-40B4-BE49-F238E27FC236}">
                  <a16:creationId xmlns:a16="http://schemas.microsoft.com/office/drawing/2014/main" id="{8C5DFEE3-DC4F-C2CE-7622-1DF001BA247E}"/>
                </a:ext>
              </a:extLst>
            </p:cNvPr>
            <p:cNvSpPr/>
            <p:nvPr/>
          </p:nvSpPr>
          <p:spPr>
            <a:xfrm>
              <a:off x="8089716" y="3788959"/>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9" name="Rectangle: Rounded Corners 38">
              <a:extLst>
                <a:ext uri="{FF2B5EF4-FFF2-40B4-BE49-F238E27FC236}">
                  <a16:creationId xmlns:a16="http://schemas.microsoft.com/office/drawing/2014/main" id="{45BE2273-9CA6-999D-D761-9D4A356F0A47}"/>
                </a:ext>
              </a:extLst>
            </p:cNvPr>
            <p:cNvSpPr/>
            <p:nvPr/>
          </p:nvSpPr>
          <p:spPr>
            <a:xfrm rot="156710">
              <a:off x="9555171" y="3344912"/>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40" name="Rectangle: Rounded Corners 39">
              <a:extLst>
                <a:ext uri="{FF2B5EF4-FFF2-40B4-BE49-F238E27FC236}">
                  <a16:creationId xmlns:a16="http://schemas.microsoft.com/office/drawing/2014/main" id="{5D69C379-0148-587B-9823-163D36DA9786}"/>
                </a:ext>
              </a:extLst>
            </p:cNvPr>
            <p:cNvSpPr/>
            <p:nvPr/>
          </p:nvSpPr>
          <p:spPr>
            <a:xfrm rot="20443835">
              <a:off x="6581114" y="3400854"/>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1" name="Rectangle: Rounded Corners 40">
              <a:extLst>
                <a:ext uri="{FF2B5EF4-FFF2-40B4-BE49-F238E27FC236}">
                  <a16:creationId xmlns:a16="http://schemas.microsoft.com/office/drawing/2014/main" id="{E0EB8AE3-1772-279C-A9CA-79E2221EAFC0}"/>
                </a:ext>
              </a:extLst>
            </p:cNvPr>
            <p:cNvSpPr/>
            <p:nvPr/>
          </p:nvSpPr>
          <p:spPr>
            <a:xfrm rot="991504">
              <a:off x="9518100" y="2756087"/>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2" name="Rectangle: Rounded Corners 41">
              <a:extLst>
                <a:ext uri="{FF2B5EF4-FFF2-40B4-BE49-F238E27FC236}">
                  <a16:creationId xmlns:a16="http://schemas.microsoft.com/office/drawing/2014/main" id="{E789C753-A3AD-1F51-E1EB-54B7BA8DB512}"/>
                </a:ext>
              </a:extLst>
            </p:cNvPr>
            <p:cNvSpPr/>
            <p:nvPr/>
          </p:nvSpPr>
          <p:spPr>
            <a:xfrm rot="20463694">
              <a:off x="7316903" y="2832513"/>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3" name="Rectangle: Rounded Corners 42">
              <a:extLst>
                <a:ext uri="{FF2B5EF4-FFF2-40B4-BE49-F238E27FC236}">
                  <a16:creationId xmlns:a16="http://schemas.microsoft.com/office/drawing/2014/main" id="{5B9B4774-D390-EA58-ECDE-9694F0C35AFD}"/>
                </a:ext>
              </a:extLst>
            </p:cNvPr>
            <p:cNvSpPr/>
            <p:nvPr/>
          </p:nvSpPr>
          <p:spPr>
            <a:xfrm>
              <a:off x="8417714" y="1727118"/>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4" name="Rectangle: Rounded Corners 43">
              <a:extLst>
                <a:ext uri="{FF2B5EF4-FFF2-40B4-BE49-F238E27FC236}">
                  <a16:creationId xmlns:a16="http://schemas.microsoft.com/office/drawing/2014/main" id="{71E8B95A-5EFA-FCD6-7592-52D858181E16}"/>
                </a:ext>
              </a:extLst>
            </p:cNvPr>
            <p:cNvSpPr/>
            <p:nvPr/>
          </p:nvSpPr>
          <p:spPr>
            <a:xfrm rot="1519932">
              <a:off x="9967700" y="2243153"/>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5" name="Rectangle: Rounded Corners 44">
              <a:extLst>
                <a:ext uri="{FF2B5EF4-FFF2-40B4-BE49-F238E27FC236}">
                  <a16:creationId xmlns:a16="http://schemas.microsoft.com/office/drawing/2014/main" id="{054F4A21-FCF9-8EB9-ADFC-EAD13B6BAA13}"/>
                </a:ext>
              </a:extLst>
            </p:cNvPr>
            <p:cNvSpPr/>
            <p:nvPr/>
          </p:nvSpPr>
          <p:spPr>
            <a:xfrm rot="19157261">
              <a:off x="6380213" y="2369290"/>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grpSp>
    </p:spTree>
    <p:extLst>
      <p:ext uri="{BB962C8B-B14F-4D97-AF65-F5344CB8AC3E}">
        <p14:creationId xmlns:p14="http://schemas.microsoft.com/office/powerpoint/2010/main" val="241530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5" grpId="0"/>
      <p:bldP spid="36"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FF8E2-10DD-76DD-FE41-3FF577B93CBD}"/>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BD9DC705-783E-4AD5-0ED9-2B5B2BC1ADD6}"/>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8429FB4-F374-FB1E-2B0A-67768E73A2F2}"/>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E8DE617C-1DF4-4D54-E6B7-24D4EC68C334}"/>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767F03A5-C880-5E50-2709-0CB5681CE4E5}"/>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CC1B2D7A-55E7-0FFD-4B55-313B29A4E1BD}"/>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5E5CFCA-C7BD-DD38-8991-D2062131D7C2}"/>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D02FF501-5F11-8629-2363-E92A80F9B22B}"/>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79A46256-766F-F6C8-51FB-6C827F95B2E5}"/>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21A0603F-7180-2589-65A1-8631BB2B4F1D}"/>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09BE246D-8B1E-35BB-DAE8-A75DFAEC5957}"/>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CEB05672-77EF-7776-A516-3095EED1F91E}"/>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B5308E8F-9704-8AC4-9A12-51D09D41463B}"/>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BED949D0-BC5C-03C0-1D01-213F249505FF}"/>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992FA52-4452-28E6-4AC2-A205254BE931}"/>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E6C547F3-5A0C-8D0C-3737-6242A110753F}"/>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AC6E1A5E-175F-7C4D-CA79-1C04F13505A2}"/>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0233BF4C-BE70-F180-4798-E0B744B74288}"/>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BD9180C4-5304-F858-A73F-D5D4EF4D98FF}"/>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28762EB1-3395-3D4C-C858-35BF2E4D8741}"/>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9FDE4436-9955-AD52-B071-ABDB0FD26AF2}"/>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01D9CCFD-B1F1-6F04-9CAE-25A05449D288}"/>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FE60EF8F-663B-419C-8F8D-D5388B7CDF35}"/>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7" name="TextBox 26">
            <a:extLst>
              <a:ext uri="{FF2B5EF4-FFF2-40B4-BE49-F238E27FC236}">
                <a16:creationId xmlns:a16="http://schemas.microsoft.com/office/drawing/2014/main" id="{0731250C-027F-DFC6-3B4C-1519D356A3D4}"/>
              </a:ext>
            </a:extLst>
          </p:cNvPr>
          <p:cNvSpPr txBox="1"/>
          <p:nvPr/>
        </p:nvSpPr>
        <p:spPr>
          <a:xfrm>
            <a:off x="0" y="5726164"/>
            <a:ext cx="12192000" cy="115088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5:42 </a:t>
            </a:r>
            <a:r>
              <a:rPr lang="en-US" sz="3200" dirty="0"/>
              <a:t>And every day, in the temple and from house to house, </a:t>
            </a:r>
            <a:r>
              <a:rPr lang="en-US" sz="3200" b="1" u="sng" dirty="0">
                <a:solidFill>
                  <a:srgbClr val="002060"/>
                </a:solidFill>
              </a:rPr>
              <a:t>they kept right on</a:t>
            </a:r>
            <a:r>
              <a:rPr lang="en-US" sz="3200" b="1" dirty="0">
                <a:solidFill>
                  <a:srgbClr val="002060"/>
                </a:solidFill>
              </a:rPr>
              <a:t> </a:t>
            </a:r>
            <a:r>
              <a:rPr lang="en-US" sz="3200" dirty="0"/>
              <a:t>teaching and preaching Jesus as the Christ.</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35" name="Rounded Rectangular Callout 17">
            <a:extLst>
              <a:ext uri="{FF2B5EF4-FFF2-40B4-BE49-F238E27FC236}">
                <a16:creationId xmlns:a16="http://schemas.microsoft.com/office/drawing/2014/main" id="{841C2ECE-4354-182F-72B7-E067C66D5497}"/>
              </a:ext>
            </a:extLst>
          </p:cNvPr>
          <p:cNvSpPr/>
          <p:nvPr/>
        </p:nvSpPr>
        <p:spPr>
          <a:xfrm>
            <a:off x="123424" y="3505200"/>
            <a:ext cx="5506491" cy="714959"/>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i="1" dirty="0"/>
              <a:t>Am I willing to follow Jesus against the grain?</a:t>
            </a:r>
          </a:p>
        </p:txBody>
      </p:sp>
      <p:sp>
        <p:nvSpPr>
          <p:cNvPr id="28" name="Rounded Rectangular Callout 17">
            <a:extLst>
              <a:ext uri="{FF2B5EF4-FFF2-40B4-BE49-F238E27FC236}">
                <a16:creationId xmlns:a16="http://schemas.microsoft.com/office/drawing/2014/main" id="{0738E56B-9DD0-C0AF-8F54-703A673B4F33}"/>
              </a:ext>
            </a:extLst>
          </p:cNvPr>
          <p:cNvSpPr/>
          <p:nvPr/>
        </p:nvSpPr>
        <p:spPr>
          <a:xfrm>
            <a:off x="47224" y="4743031"/>
            <a:ext cx="5506491" cy="714959"/>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i="1" dirty="0"/>
              <a:t>Am I willing to take flack for his name?</a:t>
            </a:r>
          </a:p>
        </p:txBody>
      </p:sp>
      <p:grpSp>
        <p:nvGrpSpPr>
          <p:cNvPr id="36" name="Group 35">
            <a:extLst>
              <a:ext uri="{FF2B5EF4-FFF2-40B4-BE49-F238E27FC236}">
                <a16:creationId xmlns:a16="http://schemas.microsoft.com/office/drawing/2014/main" id="{1AA4DEF3-1A3D-A971-76C8-A148562A5878}"/>
              </a:ext>
            </a:extLst>
          </p:cNvPr>
          <p:cNvGrpSpPr/>
          <p:nvPr/>
        </p:nvGrpSpPr>
        <p:grpSpPr>
          <a:xfrm>
            <a:off x="6483613" y="1752600"/>
            <a:ext cx="5403587" cy="2552099"/>
            <a:chOff x="6380213" y="1727118"/>
            <a:chExt cx="5403587" cy="2552099"/>
          </a:xfrm>
        </p:grpSpPr>
        <p:sp>
          <p:nvSpPr>
            <p:cNvPr id="37" name="Rectangle: Rounded Corners 36">
              <a:extLst>
                <a:ext uri="{FF2B5EF4-FFF2-40B4-BE49-F238E27FC236}">
                  <a16:creationId xmlns:a16="http://schemas.microsoft.com/office/drawing/2014/main" id="{6043A028-83AD-6A4A-3E46-7266FDFA5C78}"/>
                </a:ext>
              </a:extLst>
            </p:cNvPr>
            <p:cNvSpPr/>
            <p:nvPr/>
          </p:nvSpPr>
          <p:spPr>
            <a:xfrm>
              <a:off x="8089716" y="3788959"/>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8" name="Rectangle: Rounded Corners 37">
              <a:extLst>
                <a:ext uri="{FF2B5EF4-FFF2-40B4-BE49-F238E27FC236}">
                  <a16:creationId xmlns:a16="http://schemas.microsoft.com/office/drawing/2014/main" id="{8EE66D39-3681-087E-9F63-ADBF98C9DD23}"/>
                </a:ext>
              </a:extLst>
            </p:cNvPr>
            <p:cNvSpPr/>
            <p:nvPr/>
          </p:nvSpPr>
          <p:spPr>
            <a:xfrm rot="156710">
              <a:off x="9555171" y="3344912"/>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9" name="Rectangle: Rounded Corners 38">
              <a:extLst>
                <a:ext uri="{FF2B5EF4-FFF2-40B4-BE49-F238E27FC236}">
                  <a16:creationId xmlns:a16="http://schemas.microsoft.com/office/drawing/2014/main" id="{3ED66497-8569-AC83-E9E0-A66C971A6672}"/>
                </a:ext>
              </a:extLst>
            </p:cNvPr>
            <p:cNvSpPr/>
            <p:nvPr/>
          </p:nvSpPr>
          <p:spPr>
            <a:xfrm rot="20443835">
              <a:off x="6581114" y="3400854"/>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0" name="Rectangle: Rounded Corners 39">
              <a:extLst>
                <a:ext uri="{FF2B5EF4-FFF2-40B4-BE49-F238E27FC236}">
                  <a16:creationId xmlns:a16="http://schemas.microsoft.com/office/drawing/2014/main" id="{0F860756-2984-B74A-F54C-0320A0DD3E03}"/>
                </a:ext>
              </a:extLst>
            </p:cNvPr>
            <p:cNvSpPr/>
            <p:nvPr/>
          </p:nvSpPr>
          <p:spPr>
            <a:xfrm rot="991504">
              <a:off x="9518100" y="2756087"/>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1" name="Rectangle: Rounded Corners 40">
              <a:extLst>
                <a:ext uri="{FF2B5EF4-FFF2-40B4-BE49-F238E27FC236}">
                  <a16:creationId xmlns:a16="http://schemas.microsoft.com/office/drawing/2014/main" id="{0130C7F9-4796-5D85-26A1-0205E7E8B3ED}"/>
                </a:ext>
              </a:extLst>
            </p:cNvPr>
            <p:cNvSpPr/>
            <p:nvPr/>
          </p:nvSpPr>
          <p:spPr>
            <a:xfrm rot="20463694">
              <a:off x="7316903" y="2832513"/>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2" name="Rectangle: Rounded Corners 41">
              <a:extLst>
                <a:ext uri="{FF2B5EF4-FFF2-40B4-BE49-F238E27FC236}">
                  <a16:creationId xmlns:a16="http://schemas.microsoft.com/office/drawing/2014/main" id="{9D2924AD-9E1A-40C3-1056-68D3D77D540F}"/>
                </a:ext>
              </a:extLst>
            </p:cNvPr>
            <p:cNvSpPr/>
            <p:nvPr/>
          </p:nvSpPr>
          <p:spPr>
            <a:xfrm>
              <a:off x="8417714" y="1727118"/>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3" name="Rectangle: Rounded Corners 42">
              <a:extLst>
                <a:ext uri="{FF2B5EF4-FFF2-40B4-BE49-F238E27FC236}">
                  <a16:creationId xmlns:a16="http://schemas.microsoft.com/office/drawing/2014/main" id="{912E272F-D029-11BD-A65A-40F9D930D6AD}"/>
                </a:ext>
              </a:extLst>
            </p:cNvPr>
            <p:cNvSpPr/>
            <p:nvPr/>
          </p:nvSpPr>
          <p:spPr>
            <a:xfrm rot="1519932">
              <a:off x="9967700" y="2243153"/>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4" name="Rectangle: Rounded Corners 43">
              <a:extLst>
                <a:ext uri="{FF2B5EF4-FFF2-40B4-BE49-F238E27FC236}">
                  <a16:creationId xmlns:a16="http://schemas.microsoft.com/office/drawing/2014/main" id="{82ED4D24-89E2-77CF-FD6E-1D472C98F5B2}"/>
                </a:ext>
              </a:extLst>
            </p:cNvPr>
            <p:cNvSpPr/>
            <p:nvPr/>
          </p:nvSpPr>
          <p:spPr>
            <a:xfrm rot="19157261">
              <a:off x="6380213" y="2369290"/>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grpSp>
    </p:spTree>
    <p:extLst>
      <p:ext uri="{BB962C8B-B14F-4D97-AF65-F5344CB8AC3E}">
        <p14:creationId xmlns:p14="http://schemas.microsoft.com/office/powerpoint/2010/main" val="102382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2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816BFB-32F2-9C74-6DAA-55BAF387D613}"/>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0034F01F-B8B2-CB54-4602-45AFECB11681}"/>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5FF4CDFF-3AA6-D5D4-04FC-5C5A3727E87D}"/>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2912C485-27B8-4757-35A2-62F64B4482A9}"/>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E3E388EE-4166-CFCF-99F9-FD265DAE3B53}"/>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E60CAC83-C61B-40C4-8F49-AC3680C24BAA}"/>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5C29641-AD19-8D0D-80CD-D89C0D65EA53}"/>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8D9ABCFE-2331-8798-D735-8C089E55E37C}"/>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A8AAC41A-7431-902F-852B-5397A2470266}"/>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D115AE2B-5ABD-E5C9-D61D-303FB496A656}"/>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F40912CE-BDB0-E65E-23EC-0C1F9A2C8461}"/>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F01D5386-CA42-02CE-EFA9-9D8E97873AE5}"/>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BDF17868-6812-AAE6-68A8-DF669F8C9C38}"/>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932E38E3-21F7-ABC7-82B6-0638BEE5A886}"/>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D96BD2C-7A61-0B5A-87D1-3E25A54728AE}"/>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BC46F30E-5FD9-299C-EEB4-4696720447A4}"/>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D25C77B0-DB16-339F-6C84-5E2B47C77E20}"/>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52A22741-9653-59B5-780F-5ED1918BEEA2}"/>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5BA1E6EF-D514-D4A4-A870-5AB37ECFFA87}"/>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D12D954D-4C60-35A1-65FA-37CC74813486}"/>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680DD361-DAA5-BF44-5144-67302870A130}"/>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C7D5860A-C59B-4619-9BA3-6E37240DFCBD}"/>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905AC401-2B60-06B9-F045-29C2AD6C0363}"/>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7" name="TextBox 26">
            <a:extLst>
              <a:ext uri="{FF2B5EF4-FFF2-40B4-BE49-F238E27FC236}">
                <a16:creationId xmlns:a16="http://schemas.microsoft.com/office/drawing/2014/main" id="{17664BFA-693D-F4A2-7540-144B129E0267}"/>
              </a:ext>
            </a:extLst>
          </p:cNvPr>
          <p:cNvSpPr txBox="1"/>
          <p:nvPr/>
        </p:nvSpPr>
        <p:spPr>
          <a:xfrm>
            <a:off x="0" y="5726164"/>
            <a:ext cx="12192000" cy="115088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5:42 </a:t>
            </a:r>
            <a:r>
              <a:rPr lang="en-US" sz="3200" dirty="0"/>
              <a:t>And every day, in the temple and from house to house, </a:t>
            </a:r>
            <a:r>
              <a:rPr lang="en-US" sz="3200" b="1" u="sng" dirty="0">
                <a:solidFill>
                  <a:srgbClr val="002060"/>
                </a:solidFill>
              </a:rPr>
              <a:t>they kept right on</a:t>
            </a:r>
            <a:r>
              <a:rPr lang="en-US" sz="3200" b="1" dirty="0">
                <a:solidFill>
                  <a:srgbClr val="002060"/>
                </a:solidFill>
              </a:rPr>
              <a:t> </a:t>
            </a:r>
            <a:r>
              <a:rPr lang="en-US" sz="3200" dirty="0"/>
              <a:t>teaching and preaching Jesus as the Christ.</a:t>
            </a:r>
          </a:p>
          <a:p>
            <a:endParaRPr lang="en-US" sz="3100" dirty="0"/>
          </a:p>
          <a:p>
            <a:endParaRPr lang="en-US" sz="3200" dirty="0"/>
          </a:p>
          <a:p>
            <a:endParaRPr lang="en-US" sz="3200" dirty="0"/>
          </a:p>
          <a:p>
            <a:r>
              <a:rPr lang="en-US" dirty="0"/>
              <a:t> </a:t>
            </a:r>
          </a:p>
          <a:p>
            <a:endParaRPr lang="en-US" sz="3400" dirty="0"/>
          </a:p>
          <a:p>
            <a:r>
              <a:rPr lang="en-US" sz="3200" dirty="0"/>
              <a:t> </a:t>
            </a:r>
          </a:p>
          <a:p>
            <a:endParaRPr lang="en-US" sz="3400" b="1" u="sng" dirty="0">
              <a:solidFill>
                <a:srgbClr val="002060"/>
              </a:solidFill>
            </a:endParaRPr>
          </a:p>
        </p:txBody>
      </p:sp>
      <p:sp>
        <p:nvSpPr>
          <p:cNvPr id="21" name="Rounded Rectangular Callout 17">
            <a:extLst>
              <a:ext uri="{FF2B5EF4-FFF2-40B4-BE49-F238E27FC236}">
                <a16:creationId xmlns:a16="http://schemas.microsoft.com/office/drawing/2014/main" id="{7885CE00-573D-B0BB-03D1-A4D48671DA3C}"/>
              </a:ext>
            </a:extLst>
          </p:cNvPr>
          <p:cNvSpPr/>
          <p:nvPr/>
        </p:nvSpPr>
        <p:spPr>
          <a:xfrm>
            <a:off x="40789" y="3404759"/>
            <a:ext cx="6055211" cy="102849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They knew they were suffering for a purpose that really mattered</a:t>
            </a:r>
          </a:p>
        </p:txBody>
      </p:sp>
      <p:grpSp>
        <p:nvGrpSpPr>
          <p:cNvPr id="36" name="Group 35">
            <a:extLst>
              <a:ext uri="{FF2B5EF4-FFF2-40B4-BE49-F238E27FC236}">
                <a16:creationId xmlns:a16="http://schemas.microsoft.com/office/drawing/2014/main" id="{03921328-65CB-8A6A-C8C2-4F09DF03FEF0}"/>
              </a:ext>
            </a:extLst>
          </p:cNvPr>
          <p:cNvGrpSpPr/>
          <p:nvPr/>
        </p:nvGrpSpPr>
        <p:grpSpPr>
          <a:xfrm>
            <a:off x="6483613" y="1752600"/>
            <a:ext cx="5403587" cy="2552099"/>
            <a:chOff x="6380213" y="1727118"/>
            <a:chExt cx="5403587" cy="2552099"/>
          </a:xfrm>
        </p:grpSpPr>
        <p:sp>
          <p:nvSpPr>
            <p:cNvPr id="37" name="Rectangle: Rounded Corners 36">
              <a:extLst>
                <a:ext uri="{FF2B5EF4-FFF2-40B4-BE49-F238E27FC236}">
                  <a16:creationId xmlns:a16="http://schemas.microsoft.com/office/drawing/2014/main" id="{7AFEAA31-CEAB-B111-A745-6CCD43FFF6CD}"/>
                </a:ext>
              </a:extLst>
            </p:cNvPr>
            <p:cNvSpPr/>
            <p:nvPr/>
          </p:nvSpPr>
          <p:spPr>
            <a:xfrm>
              <a:off x="8089716" y="3788959"/>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8" name="Rectangle: Rounded Corners 37">
              <a:extLst>
                <a:ext uri="{FF2B5EF4-FFF2-40B4-BE49-F238E27FC236}">
                  <a16:creationId xmlns:a16="http://schemas.microsoft.com/office/drawing/2014/main" id="{F5D31872-31F1-708A-EF26-FE267FAA1C52}"/>
                </a:ext>
              </a:extLst>
            </p:cNvPr>
            <p:cNvSpPr/>
            <p:nvPr/>
          </p:nvSpPr>
          <p:spPr>
            <a:xfrm rot="156710">
              <a:off x="9555171" y="3344912"/>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9" name="Rectangle: Rounded Corners 38">
              <a:extLst>
                <a:ext uri="{FF2B5EF4-FFF2-40B4-BE49-F238E27FC236}">
                  <a16:creationId xmlns:a16="http://schemas.microsoft.com/office/drawing/2014/main" id="{EE877131-A6E0-97F4-F3B7-E9B5937D76EA}"/>
                </a:ext>
              </a:extLst>
            </p:cNvPr>
            <p:cNvSpPr/>
            <p:nvPr/>
          </p:nvSpPr>
          <p:spPr>
            <a:xfrm rot="20443835">
              <a:off x="6581114" y="3400854"/>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40" name="Rectangle: Rounded Corners 39">
              <a:extLst>
                <a:ext uri="{FF2B5EF4-FFF2-40B4-BE49-F238E27FC236}">
                  <a16:creationId xmlns:a16="http://schemas.microsoft.com/office/drawing/2014/main" id="{273BCA8B-8076-7230-4E2E-071A30577A0C}"/>
                </a:ext>
              </a:extLst>
            </p:cNvPr>
            <p:cNvSpPr/>
            <p:nvPr/>
          </p:nvSpPr>
          <p:spPr>
            <a:xfrm rot="991504">
              <a:off x="9518100" y="2756087"/>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1" name="Rectangle: Rounded Corners 40">
              <a:extLst>
                <a:ext uri="{FF2B5EF4-FFF2-40B4-BE49-F238E27FC236}">
                  <a16:creationId xmlns:a16="http://schemas.microsoft.com/office/drawing/2014/main" id="{843C799F-4B88-31E6-18C4-8328813D2162}"/>
                </a:ext>
              </a:extLst>
            </p:cNvPr>
            <p:cNvSpPr/>
            <p:nvPr/>
          </p:nvSpPr>
          <p:spPr>
            <a:xfrm rot="20463694">
              <a:off x="7316903" y="2832513"/>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2" name="Rectangle: Rounded Corners 41">
              <a:extLst>
                <a:ext uri="{FF2B5EF4-FFF2-40B4-BE49-F238E27FC236}">
                  <a16:creationId xmlns:a16="http://schemas.microsoft.com/office/drawing/2014/main" id="{99435F7B-31A3-3792-3910-8860307570AB}"/>
                </a:ext>
              </a:extLst>
            </p:cNvPr>
            <p:cNvSpPr/>
            <p:nvPr/>
          </p:nvSpPr>
          <p:spPr>
            <a:xfrm>
              <a:off x="8417714" y="1727118"/>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3" name="Rectangle: Rounded Corners 42">
              <a:extLst>
                <a:ext uri="{FF2B5EF4-FFF2-40B4-BE49-F238E27FC236}">
                  <a16:creationId xmlns:a16="http://schemas.microsoft.com/office/drawing/2014/main" id="{65C47096-0BB2-7229-4357-3FB320A5A774}"/>
                </a:ext>
              </a:extLst>
            </p:cNvPr>
            <p:cNvSpPr/>
            <p:nvPr/>
          </p:nvSpPr>
          <p:spPr>
            <a:xfrm rot="1519932">
              <a:off x="9967700" y="2243153"/>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4" name="Rectangle: Rounded Corners 43">
              <a:extLst>
                <a:ext uri="{FF2B5EF4-FFF2-40B4-BE49-F238E27FC236}">
                  <a16:creationId xmlns:a16="http://schemas.microsoft.com/office/drawing/2014/main" id="{F0F44F5B-46BA-D43F-551A-4BF5B32BDD50}"/>
                </a:ext>
              </a:extLst>
            </p:cNvPr>
            <p:cNvSpPr/>
            <p:nvPr/>
          </p:nvSpPr>
          <p:spPr>
            <a:xfrm rot="19157261">
              <a:off x="6380213" y="2369290"/>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grpSp>
    </p:spTree>
    <p:extLst>
      <p:ext uri="{BB962C8B-B14F-4D97-AF65-F5344CB8AC3E}">
        <p14:creationId xmlns:p14="http://schemas.microsoft.com/office/powerpoint/2010/main" val="187753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228600"/>
            <a:ext cx="8458200" cy="1371600"/>
          </a:xfrm>
          <a:prstGeom prst="rect">
            <a:avLst/>
          </a:prstGeom>
        </p:spPr>
        <p:txBody>
          <a:bodyPr/>
          <a:lstStyle/>
          <a:p>
            <a:pPr algn="ctr" fontAlgn="base">
              <a:spcBef>
                <a:spcPct val="0"/>
              </a:spcBef>
              <a:spcAft>
                <a:spcPct val="0"/>
              </a:spcAft>
              <a:defRPr/>
            </a:pPr>
            <a:r>
              <a:rPr lang="en-US" sz="4400" dirty="0">
                <a:solidFill>
                  <a:schemeClr val="bg1"/>
                </a:solidFill>
                <a:latin typeface="+mj-lt"/>
                <a:ea typeface="+mj-ea"/>
                <a:cs typeface="+mj-cs"/>
              </a:rPr>
              <a:t>How does knowing I share in Christ’s suffering help?</a:t>
            </a:r>
          </a:p>
        </p:txBody>
      </p:sp>
      <p:pic>
        <p:nvPicPr>
          <p:cNvPr id="1026" name="Picture 2" descr="C:\Users\Ben and Sarah\Desktop\Jesus-Cross_-Purple.jpg"/>
          <p:cNvPicPr>
            <a:picLocks noChangeAspect="1" noChangeArrowheads="1"/>
          </p:cNvPicPr>
          <p:nvPr/>
        </p:nvPicPr>
        <p:blipFill>
          <a:blip r:embed="rId2" cstate="print"/>
          <a:srcRect l="7515" t="7515" r="30489" b="4814"/>
          <a:stretch>
            <a:fillRect/>
          </a:stretch>
        </p:blipFill>
        <p:spPr bwMode="auto">
          <a:xfrm>
            <a:off x="8763000" y="228600"/>
            <a:ext cx="1508760" cy="1600200"/>
          </a:xfrm>
          <a:prstGeom prst="rect">
            <a:avLst/>
          </a:prstGeom>
          <a:noFill/>
        </p:spPr>
      </p:pic>
      <p:pic>
        <p:nvPicPr>
          <p:cNvPr id="3075" name="Picture 3" descr="C:\Users\Ben and Sarah\Desktop\holiday-shopping-615cs112912.jpg"/>
          <p:cNvPicPr>
            <a:picLocks noChangeAspect="1" noChangeArrowheads="1"/>
          </p:cNvPicPr>
          <p:nvPr/>
        </p:nvPicPr>
        <p:blipFill>
          <a:blip r:embed="rId3" cstate="print"/>
          <a:srcRect/>
          <a:stretch>
            <a:fillRect/>
          </a:stretch>
        </p:blipFill>
        <p:spPr bwMode="auto">
          <a:xfrm>
            <a:off x="1828801" y="457200"/>
            <a:ext cx="4457079" cy="2667000"/>
          </a:xfrm>
          <a:prstGeom prst="rect">
            <a:avLst/>
          </a:prstGeom>
          <a:noFill/>
        </p:spPr>
      </p:pic>
      <p:sp>
        <p:nvSpPr>
          <p:cNvPr id="7" name="Title 1"/>
          <p:cNvSpPr txBox="1">
            <a:spLocks/>
          </p:cNvSpPr>
          <p:nvPr/>
        </p:nvSpPr>
        <p:spPr>
          <a:xfrm>
            <a:off x="1600200" y="0"/>
            <a:ext cx="9220200" cy="6858000"/>
          </a:xfrm>
          <a:prstGeom prst="rect">
            <a:avLst/>
          </a:prstGeom>
          <a:solidFill>
            <a:srgbClr val="DCDC92"/>
          </a:solidFill>
        </p:spPr>
        <p:txBody>
          <a:bodyPr/>
          <a:lstStyle/>
          <a:p>
            <a:pPr algn="ctr" fontAlgn="base">
              <a:spcBef>
                <a:spcPct val="0"/>
              </a:spcBef>
              <a:spcAft>
                <a:spcPct val="0"/>
              </a:spcAft>
              <a:defRPr/>
            </a:pPr>
            <a:endParaRPr lang="en-US" sz="4400" dirty="0">
              <a:solidFill>
                <a:schemeClr val="bg1"/>
              </a:solidFill>
              <a:latin typeface="+mj-lt"/>
              <a:ea typeface="+mj-ea"/>
              <a:cs typeface="+mj-cs"/>
            </a:endParaRPr>
          </a:p>
        </p:txBody>
      </p:sp>
      <p:sp>
        <p:nvSpPr>
          <p:cNvPr id="8" name="Oval 7"/>
          <p:cNvSpPr/>
          <p:nvPr/>
        </p:nvSpPr>
        <p:spPr>
          <a:xfrm rot="21153360">
            <a:off x="2008630" y="469127"/>
            <a:ext cx="2728869" cy="2953569"/>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Suffering</a:t>
            </a:r>
          </a:p>
        </p:txBody>
      </p:sp>
      <p:sp>
        <p:nvSpPr>
          <p:cNvPr id="9" name="Oval 8"/>
          <p:cNvSpPr/>
          <p:nvPr/>
        </p:nvSpPr>
        <p:spPr>
          <a:xfrm rot="20823813">
            <a:off x="8307260" y="1953416"/>
            <a:ext cx="1975280" cy="1598498"/>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Suffering</a:t>
            </a:r>
          </a:p>
        </p:txBody>
      </p:sp>
      <p:sp>
        <p:nvSpPr>
          <p:cNvPr id="10" name="Oval 9"/>
          <p:cNvSpPr/>
          <p:nvPr/>
        </p:nvSpPr>
        <p:spPr>
          <a:xfrm rot="17437063">
            <a:off x="6824136" y="3710334"/>
            <a:ext cx="1173510" cy="1297301"/>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Suffering</a:t>
            </a:r>
          </a:p>
        </p:txBody>
      </p:sp>
      <p:sp>
        <p:nvSpPr>
          <p:cNvPr id="11" name="Oval 10"/>
          <p:cNvSpPr/>
          <p:nvPr/>
        </p:nvSpPr>
        <p:spPr>
          <a:xfrm rot="20823813">
            <a:off x="4366619" y="4936980"/>
            <a:ext cx="1614765" cy="848890"/>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Suffering</a:t>
            </a:r>
          </a:p>
        </p:txBody>
      </p:sp>
      <p:sp>
        <p:nvSpPr>
          <p:cNvPr id="13" name="Oval 12"/>
          <p:cNvSpPr/>
          <p:nvPr/>
        </p:nvSpPr>
        <p:spPr>
          <a:xfrm rot="432495">
            <a:off x="5298068" y="1488068"/>
            <a:ext cx="1981200" cy="1981200"/>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Suffering</a:t>
            </a:r>
          </a:p>
        </p:txBody>
      </p:sp>
      <p:sp>
        <p:nvSpPr>
          <p:cNvPr id="14" name="Oval 13"/>
          <p:cNvSpPr/>
          <p:nvPr/>
        </p:nvSpPr>
        <p:spPr>
          <a:xfrm rot="20823813">
            <a:off x="2397653" y="4147375"/>
            <a:ext cx="1098984" cy="1122072"/>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Suffering</a:t>
            </a:r>
          </a:p>
        </p:txBody>
      </p:sp>
      <p:sp>
        <p:nvSpPr>
          <p:cNvPr id="15" name="Oval 14"/>
          <p:cNvSpPr/>
          <p:nvPr/>
        </p:nvSpPr>
        <p:spPr>
          <a:xfrm rot="21153360">
            <a:off x="8257030" y="5041128"/>
            <a:ext cx="2728869" cy="2953569"/>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Suffering</a:t>
            </a:r>
          </a:p>
        </p:txBody>
      </p:sp>
      <p:sp>
        <p:nvSpPr>
          <p:cNvPr id="16" name="Oval 15"/>
          <p:cNvSpPr/>
          <p:nvPr/>
        </p:nvSpPr>
        <p:spPr>
          <a:xfrm rot="432495">
            <a:off x="7279267" y="-340733"/>
            <a:ext cx="1981200" cy="1981200"/>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Suffering</a:t>
            </a:r>
          </a:p>
        </p:txBody>
      </p:sp>
      <p:sp>
        <p:nvSpPr>
          <p:cNvPr id="21" name="Right Arrow 20"/>
          <p:cNvSpPr/>
          <p:nvPr/>
        </p:nvSpPr>
        <p:spPr>
          <a:xfrm rot="20324971">
            <a:off x="2256386" y="5664185"/>
            <a:ext cx="1066800" cy="457200"/>
          </a:xfrm>
          <a:prstGeom prst="right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p:cNvSpPr/>
          <p:nvPr/>
        </p:nvSpPr>
        <p:spPr>
          <a:xfrm rot="19132526">
            <a:off x="3600151" y="4866416"/>
            <a:ext cx="1066800" cy="457200"/>
          </a:xfrm>
          <a:prstGeom prst="right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p:cNvSpPr/>
          <p:nvPr/>
        </p:nvSpPr>
        <p:spPr>
          <a:xfrm rot="18762421">
            <a:off x="4644559" y="3747406"/>
            <a:ext cx="1066800" cy="457200"/>
          </a:xfrm>
          <a:prstGeom prst="right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Arrow 24"/>
          <p:cNvSpPr/>
          <p:nvPr/>
        </p:nvSpPr>
        <p:spPr>
          <a:xfrm rot="2604454">
            <a:off x="5649998" y="3809218"/>
            <a:ext cx="1066800" cy="457200"/>
          </a:xfrm>
          <a:prstGeom prst="right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rot="5400000">
            <a:off x="6096000" y="5029200"/>
            <a:ext cx="1066800" cy="457200"/>
          </a:xfrm>
          <a:prstGeom prst="right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358CA10B-7864-A4DA-EC36-80FBA0823FF4}"/>
              </a:ext>
            </a:extLst>
          </p:cNvPr>
          <p:cNvSpPr/>
          <p:nvPr/>
        </p:nvSpPr>
        <p:spPr>
          <a:xfrm rot="432495">
            <a:off x="4993268" y="-990600"/>
            <a:ext cx="1981200" cy="1981200"/>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Suffering</a:t>
            </a:r>
          </a:p>
        </p:txBody>
      </p:sp>
    </p:spTree>
    <p:extLst>
      <p:ext uri="{BB962C8B-B14F-4D97-AF65-F5344CB8AC3E}">
        <p14:creationId xmlns:p14="http://schemas.microsoft.com/office/powerpoint/2010/main" val="67675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26" grpId="0" animBg="1"/>
      <p:bldP spid="26"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25B5-10B5-B539-1A56-2A02EFF4D35B}"/>
              </a:ext>
            </a:extLst>
          </p:cNvPr>
          <p:cNvSpPr txBox="1">
            <a:spLocks/>
          </p:cNvSpPr>
          <p:nvPr/>
        </p:nvSpPr>
        <p:spPr>
          <a:xfrm>
            <a:off x="1600200" y="0"/>
            <a:ext cx="9220200" cy="6858000"/>
          </a:xfrm>
          <a:prstGeom prst="rect">
            <a:avLst/>
          </a:prstGeom>
          <a:solidFill>
            <a:srgbClr val="DCDC92"/>
          </a:solidFill>
        </p:spPr>
        <p:txBody>
          <a:bodyPr/>
          <a:lstStyle/>
          <a:p>
            <a:pPr algn="ctr" fontAlgn="base">
              <a:spcBef>
                <a:spcPct val="0"/>
              </a:spcBef>
              <a:spcAft>
                <a:spcPct val="0"/>
              </a:spcAft>
              <a:defRPr/>
            </a:pPr>
            <a:endParaRPr lang="en-US" sz="4400" dirty="0">
              <a:solidFill>
                <a:schemeClr val="bg1"/>
              </a:solidFill>
              <a:latin typeface="+mj-lt"/>
              <a:ea typeface="+mj-ea"/>
              <a:cs typeface="+mj-cs"/>
            </a:endParaRPr>
          </a:p>
        </p:txBody>
      </p:sp>
      <p:sp>
        <p:nvSpPr>
          <p:cNvPr id="8" name="Oval 7"/>
          <p:cNvSpPr/>
          <p:nvPr/>
        </p:nvSpPr>
        <p:spPr>
          <a:xfrm rot="21153360">
            <a:off x="2008630" y="469127"/>
            <a:ext cx="2728869" cy="2953569"/>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Suffering</a:t>
            </a:r>
          </a:p>
        </p:txBody>
      </p:sp>
      <p:sp>
        <p:nvSpPr>
          <p:cNvPr id="9" name="Oval 8"/>
          <p:cNvSpPr/>
          <p:nvPr/>
        </p:nvSpPr>
        <p:spPr>
          <a:xfrm rot="20823813">
            <a:off x="8307260" y="1953416"/>
            <a:ext cx="1975280" cy="1598498"/>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Suffering</a:t>
            </a:r>
          </a:p>
        </p:txBody>
      </p:sp>
      <p:sp>
        <p:nvSpPr>
          <p:cNvPr id="10" name="Oval 9"/>
          <p:cNvSpPr/>
          <p:nvPr/>
        </p:nvSpPr>
        <p:spPr>
          <a:xfrm rot="17437063">
            <a:off x="6824136" y="3710334"/>
            <a:ext cx="1173510" cy="1297301"/>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Suffering</a:t>
            </a:r>
          </a:p>
        </p:txBody>
      </p:sp>
      <p:sp>
        <p:nvSpPr>
          <p:cNvPr id="11" name="Oval 10"/>
          <p:cNvSpPr/>
          <p:nvPr/>
        </p:nvSpPr>
        <p:spPr>
          <a:xfrm rot="20823813">
            <a:off x="4366619" y="4936980"/>
            <a:ext cx="1614765" cy="848890"/>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Suffering</a:t>
            </a:r>
          </a:p>
        </p:txBody>
      </p:sp>
      <p:sp>
        <p:nvSpPr>
          <p:cNvPr id="13" name="Oval 12"/>
          <p:cNvSpPr/>
          <p:nvPr/>
        </p:nvSpPr>
        <p:spPr>
          <a:xfrm rot="432495">
            <a:off x="5298068" y="1488068"/>
            <a:ext cx="1981200" cy="1981200"/>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Suffering</a:t>
            </a:r>
          </a:p>
        </p:txBody>
      </p:sp>
      <p:sp>
        <p:nvSpPr>
          <p:cNvPr id="14" name="Oval 13"/>
          <p:cNvSpPr/>
          <p:nvPr/>
        </p:nvSpPr>
        <p:spPr>
          <a:xfrm rot="20823813">
            <a:off x="2397653" y="4147375"/>
            <a:ext cx="1098984" cy="1122072"/>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Suffering</a:t>
            </a:r>
          </a:p>
        </p:txBody>
      </p:sp>
      <p:sp>
        <p:nvSpPr>
          <p:cNvPr id="15" name="Oval 14"/>
          <p:cNvSpPr/>
          <p:nvPr/>
        </p:nvSpPr>
        <p:spPr>
          <a:xfrm rot="21153360">
            <a:off x="8257030" y="5041128"/>
            <a:ext cx="2728869" cy="2953569"/>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Suffering</a:t>
            </a:r>
          </a:p>
        </p:txBody>
      </p:sp>
      <p:sp>
        <p:nvSpPr>
          <p:cNvPr id="16" name="Oval 15"/>
          <p:cNvSpPr/>
          <p:nvPr/>
        </p:nvSpPr>
        <p:spPr>
          <a:xfrm rot="432495">
            <a:off x="4993268" y="-990600"/>
            <a:ext cx="1981200" cy="1981200"/>
          </a:xfrm>
          <a:prstGeom prst="ellipse">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Suffering</a:t>
            </a:r>
          </a:p>
        </p:txBody>
      </p:sp>
      <p:sp>
        <p:nvSpPr>
          <p:cNvPr id="19" name="Oval 18"/>
          <p:cNvSpPr/>
          <p:nvPr/>
        </p:nvSpPr>
        <p:spPr>
          <a:xfrm>
            <a:off x="7772400" y="76200"/>
            <a:ext cx="2286000" cy="1828800"/>
          </a:xfrm>
          <a:prstGeom prst="ellipse">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PURPOSE</a:t>
            </a:r>
          </a:p>
        </p:txBody>
      </p:sp>
      <p:sp>
        <p:nvSpPr>
          <p:cNvPr id="21" name="Right Arrow 20"/>
          <p:cNvSpPr/>
          <p:nvPr/>
        </p:nvSpPr>
        <p:spPr>
          <a:xfrm rot="19448839">
            <a:off x="1186975" y="3627388"/>
            <a:ext cx="8106946" cy="576436"/>
          </a:xfrm>
          <a:prstGeom prst="rightArrow">
            <a:avLst>
              <a:gd name="adj1" fmla="val 50000"/>
              <a:gd name="adj2" fmla="val 133486"/>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7663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EF062-FA81-4BCF-DC6E-689004C76904}"/>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73640DBA-2526-CFD3-7599-EF6D59EFA9B5}"/>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A27B8B3F-D6AD-B924-2A26-A58BF8DEFA1A}"/>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57AC166B-E648-EDA1-340A-7F58CB467CB3}"/>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C0C0AF81-A216-EAFC-57B3-C24B0A15516D}"/>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21E5B8B-4ABB-83D3-F93D-E4EDA01DF750}"/>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4BC67D4-C903-434E-5A7C-F40BAA34214F}"/>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95A7525F-6341-8E10-6465-794CDE2469EA}"/>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E5A706F3-4DB5-5E62-B6A4-703010D2F11F}"/>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22CDDA73-3065-68D5-A457-5D49747C328C}"/>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82B1E161-3B3C-3A40-7B78-3F886B1A94CA}"/>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94860158-A813-9AD2-8554-64E1B1F29E16}"/>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D0D4C41E-078A-3DBD-0A39-98F4FD5CB3B3}"/>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198B3623-2BCC-2B64-F99F-1B658433C367}"/>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1464292-1332-C065-BAF0-71D84E5E34AD}"/>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B9273EAA-F4D0-9B0A-EC16-C91F7A44F3D0}"/>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F2C00E94-E27E-077F-2F9A-707217D59C10}"/>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FD2C0985-51E3-41C2-F1B4-EEE99AA8F3B9}"/>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14FAB299-165C-284D-6AE9-5D2CC0604ECE}"/>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C782F5F1-DA13-52ED-A69E-5ECA2C027911}"/>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8FE5A9D6-5097-85D7-053C-3307A5999B2E}"/>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B41C2DA9-87EF-E367-E58E-C191C7A49017}"/>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207CD5B3-FBC3-7A95-0368-D2C09469BD7F}"/>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1" name="Rounded Rectangular Callout 17">
            <a:extLst>
              <a:ext uri="{FF2B5EF4-FFF2-40B4-BE49-F238E27FC236}">
                <a16:creationId xmlns:a16="http://schemas.microsoft.com/office/drawing/2014/main" id="{C910BBE2-DD84-FFCA-8AD0-5812A0CB6B7E}"/>
              </a:ext>
            </a:extLst>
          </p:cNvPr>
          <p:cNvSpPr/>
          <p:nvPr/>
        </p:nvSpPr>
        <p:spPr>
          <a:xfrm>
            <a:off x="157430" y="3593477"/>
            <a:ext cx="5362073" cy="82343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Implication: you have a </a:t>
            </a:r>
            <a:r>
              <a:rPr lang="en-US" sz="3200" b="1" i="1" dirty="0"/>
              <a:t>choice</a:t>
            </a:r>
          </a:p>
        </p:txBody>
      </p:sp>
      <p:sp>
        <p:nvSpPr>
          <p:cNvPr id="28" name="TextBox 27">
            <a:extLst>
              <a:ext uri="{FF2B5EF4-FFF2-40B4-BE49-F238E27FC236}">
                <a16:creationId xmlns:a16="http://schemas.microsoft.com/office/drawing/2014/main" id="{EE0636CA-2D88-A312-2C61-27453C82F7BE}"/>
              </a:ext>
            </a:extLst>
          </p:cNvPr>
          <p:cNvSpPr txBox="1"/>
          <p:nvPr/>
        </p:nvSpPr>
        <p:spPr>
          <a:xfrm>
            <a:off x="0" y="5677013"/>
            <a:ext cx="12192000" cy="1200033"/>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200" b="1" baseline="30000" dirty="0">
                <a:solidFill>
                  <a:schemeClr val="bg1"/>
                </a:solidFill>
                <a:ea typeface="Aptos" panose="020B0004020202020204" pitchFamily="34" charset="0"/>
              </a:rPr>
              <a:t>1 Peter </a:t>
            </a:r>
            <a:r>
              <a:rPr lang="en-US" sz="3200" b="1" kern="100" baseline="30000" dirty="0">
                <a:solidFill>
                  <a:schemeClr val="bg1"/>
                </a:solidFill>
                <a:effectLst/>
                <a:ea typeface="Aptos" panose="020B0004020202020204" pitchFamily="34" charset="0"/>
                <a:cs typeface="Times New Roman" panose="02020603050405020304" pitchFamily="18" charset="0"/>
              </a:rPr>
              <a:t>4:1</a:t>
            </a:r>
            <a:r>
              <a:rPr lang="en-US" sz="3200" b="1" kern="100" dirty="0">
                <a:solidFill>
                  <a:schemeClr val="bg1"/>
                </a:solidFill>
                <a:effectLst/>
                <a:ea typeface="Aptos" panose="020B0004020202020204" pitchFamily="34" charset="0"/>
                <a:cs typeface="Times New Roman" panose="02020603050405020304" pitchFamily="18" charset="0"/>
              </a:rPr>
              <a:t> </a:t>
            </a:r>
            <a:r>
              <a:rPr lang="en-US" sz="3200" kern="100" dirty="0">
                <a:solidFill>
                  <a:schemeClr val="bg1"/>
                </a:solidFill>
                <a:effectLst/>
                <a:ea typeface="Aptos" panose="020B0004020202020204" pitchFamily="34" charset="0"/>
                <a:cs typeface="Times New Roman" panose="02020603050405020304" pitchFamily="18" charset="0"/>
              </a:rPr>
              <a:t>Therefore, since Christ has suffered in the flesh, </a:t>
            </a:r>
            <a:r>
              <a:rPr lang="en-US" sz="3200" b="1" u="sng" kern="100" dirty="0">
                <a:solidFill>
                  <a:schemeClr val="bg1"/>
                </a:solidFill>
                <a:effectLst/>
                <a:ea typeface="Aptos" panose="020B0004020202020204" pitchFamily="34" charset="0"/>
                <a:cs typeface="Times New Roman" panose="02020603050405020304" pitchFamily="18" charset="0"/>
              </a:rPr>
              <a:t>arm yourselves </a:t>
            </a:r>
            <a:r>
              <a:rPr lang="en-US" sz="3200" kern="100" dirty="0">
                <a:solidFill>
                  <a:schemeClr val="bg1"/>
                </a:solidFill>
                <a:effectLst/>
                <a:ea typeface="Aptos" panose="020B0004020202020204" pitchFamily="34" charset="0"/>
                <a:cs typeface="Times New Roman" panose="02020603050405020304" pitchFamily="18" charset="0"/>
              </a:rPr>
              <a:t>also with the same purpose</a:t>
            </a:r>
          </a:p>
          <a:p>
            <a:endParaRPr lang="en-US" sz="3200" dirty="0">
              <a:solidFill>
                <a:schemeClr val="bg1"/>
              </a:solidFill>
            </a:endParaRPr>
          </a:p>
          <a:p>
            <a:endParaRPr lang="en-US" sz="3400" b="1" u="sng" dirty="0">
              <a:solidFill>
                <a:srgbClr val="002060"/>
              </a:solidFill>
            </a:endParaRPr>
          </a:p>
        </p:txBody>
      </p:sp>
      <p:grpSp>
        <p:nvGrpSpPr>
          <p:cNvPr id="35" name="Group 34">
            <a:extLst>
              <a:ext uri="{FF2B5EF4-FFF2-40B4-BE49-F238E27FC236}">
                <a16:creationId xmlns:a16="http://schemas.microsoft.com/office/drawing/2014/main" id="{8DF434AB-43F0-FBA4-B946-CD4435F48918}"/>
              </a:ext>
            </a:extLst>
          </p:cNvPr>
          <p:cNvGrpSpPr/>
          <p:nvPr/>
        </p:nvGrpSpPr>
        <p:grpSpPr>
          <a:xfrm>
            <a:off x="6483613" y="1752600"/>
            <a:ext cx="5403587" cy="2552099"/>
            <a:chOff x="6380213" y="1727118"/>
            <a:chExt cx="5403587" cy="2552099"/>
          </a:xfrm>
        </p:grpSpPr>
        <p:sp>
          <p:nvSpPr>
            <p:cNvPr id="36" name="Rectangle: Rounded Corners 35">
              <a:extLst>
                <a:ext uri="{FF2B5EF4-FFF2-40B4-BE49-F238E27FC236}">
                  <a16:creationId xmlns:a16="http://schemas.microsoft.com/office/drawing/2014/main" id="{4D762EA0-9937-4ECC-BBA6-F9389860E93D}"/>
                </a:ext>
              </a:extLst>
            </p:cNvPr>
            <p:cNvSpPr/>
            <p:nvPr/>
          </p:nvSpPr>
          <p:spPr>
            <a:xfrm>
              <a:off x="8089716" y="3788959"/>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7" name="Rectangle: Rounded Corners 36">
              <a:extLst>
                <a:ext uri="{FF2B5EF4-FFF2-40B4-BE49-F238E27FC236}">
                  <a16:creationId xmlns:a16="http://schemas.microsoft.com/office/drawing/2014/main" id="{6049127E-3ECC-2FEE-AC08-77ACFE9B9B34}"/>
                </a:ext>
              </a:extLst>
            </p:cNvPr>
            <p:cNvSpPr/>
            <p:nvPr/>
          </p:nvSpPr>
          <p:spPr>
            <a:xfrm rot="156710">
              <a:off x="9555171" y="3344912"/>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8" name="Rectangle: Rounded Corners 37">
              <a:extLst>
                <a:ext uri="{FF2B5EF4-FFF2-40B4-BE49-F238E27FC236}">
                  <a16:creationId xmlns:a16="http://schemas.microsoft.com/office/drawing/2014/main" id="{EA9BB046-DA0E-0945-1BA7-8C4B385A0D7E}"/>
                </a:ext>
              </a:extLst>
            </p:cNvPr>
            <p:cNvSpPr/>
            <p:nvPr/>
          </p:nvSpPr>
          <p:spPr>
            <a:xfrm rot="20443835">
              <a:off x="6581114" y="3400854"/>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39" name="Rectangle: Rounded Corners 38">
              <a:extLst>
                <a:ext uri="{FF2B5EF4-FFF2-40B4-BE49-F238E27FC236}">
                  <a16:creationId xmlns:a16="http://schemas.microsoft.com/office/drawing/2014/main" id="{F6C09C28-589F-D4CB-286C-86996F150B7B}"/>
                </a:ext>
              </a:extLst>
            </p:cNvPr>
            <p:cNvSpPr/>
            <p:nvPr/>
          </p:nvSpPr>
          <p:spPr>
            <a:xfrm rot="991504">
              <a:off x="9518100" y="2756087"/>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40" name="Rectangle: Rounded Corners 39">
              <a:extLst>
                <a:ext uri="{FF2B5EF4-FFF2-40B4-BE49-F238E27FC236}">
                  <a16:creationId xmlns:a16="http://schemas.microsoft.com/office/drawing/2014/main" id="{59D37B6F-1FE8-8D9A-AD11-6537BABF3972}"/>
                </a:ext>
              </a:extLst>
            </p:cNvPr>
            <p:cNvSpPr/>
            <p:nvPr/>
          </p:nvSpPr>
          <p:spPr>
            <a:xfrm rot="20463694">
              <a:off x="7316903" y="2832513"/>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1" name="Rectangle: Rounded Corners 40">
              <a:extLst>
                <a:ext uri="{FF2B5EF4-FFF2-40B4-BE49-F238E27FC236}">
                  <a16:creationId xmlns:a16="http://schemas.microsoft.com/office/drawing/2014/main" id="{21741945-4C4C-0327-4396-AA2C9C329F6E}"/>
                </a:ext>
              </a:extLst>
            </p:cNvPr>
            <p:cNvSpPr/>
            <p:nvPr/>
          </p:nvSpPr>
          <p:spPr>
            <a:xfrm>
              <a:off x="8417714" y="1727118"/>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2" name="Rectangle: Rounded Corners 41">
              <a:extLst>
                <a:ext uri="{FF2B5EF4-FFF2-40B4-BE49-F238E27FC236}">
                  <a16:creationId xmlns:a16="http://schemas.microsoft.com/office/drawing/2014/main" id="{460E69AB-DC69-2CD2-4942-B5F23CE15E85}"/>
                </a:ext>
              </a:extLst>
            </p:cNvPr>
            <p:cNvSpPr/>
            <p:nvPr/>
          </p:nvSpPr>
          <p:spPr>
            <a:xfrm rot="1519932">
              <a:off x="9967700" y="2243153"/>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3" name="Rectangle: Rounded Corners 42">
              <a:extLst>
                <a:ext uri="{FF2B5EF4-FFF2-40B4-BE49-F238E27FC236}">
                  <a16:creationId xmlns:a16="http://schemas.microsoft.com/office/drawing/2014/main" id="{1BF54254-72A4-DE6D-938C-328BBB73C23F}"/>
                </a:ext>
              </a:extLst>
            </p:cNvPr>
            <p:cNvSpPr/>
            <p:nvPr/>
          </p:nvSpPr>
          <p:spPr>
            <a:xfrm rot="19157261">
              <a:off x="6380213" y="2369290"/>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grpSp>
    </p:spTree>
    <p:extLst>
      <p:ext uri="{BB962C8B-B14F-4D97-AF65-F5344CB8AC3E}">
        <p14:creationId xmlns:p14="http://schemas.microsoft.com/office/powerpoint/2010/main" val="97304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8" grpId="0" animBg="1"/>
      <p:bldP spid="28"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4A98BF-72E3-387B-7614-3D4089F0B093}"/>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D8F9C12F-5478-D76D-F48D-4D46A34088C3}"/>
              </a:ext>
            </a:extLst>
          </p:cNvPr>
          <p:cNvSpPr/>
          <p:nvPr/>
        </p:nvSpPr>
        <p:spPr>
          <a:xfrm rot="6469824">
            <a:off x="5987684" y="-2146732"/>
            <a:ext cx="235776" cy="725808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9087557-77C0-4DA9-55D4-319E8FE5E371}"/>
              </a:ext>
            </a:extLst>
          </p:cNvPr>
          <p:cNvGrpSpPr/>
          <p:nvPr/>
        </p:nvGrpSpPr>
        <p:grpSpPr>
          <a:xfrm>
            <a:off x="7837657" y="2480819"/>
            <a:ext cx="2825040" cy="2788439"/>
            <a:chOff x="8031348" y="1514321"/>
            <a:chExt cx="2825040" cy="2788439"/>
          </a:xfrm>
        </p:grpSpPr>
        <p:grpSp>
          <p:nvGrpSpPr>
            <p:cNvPr id="23" name="Group 22">
              <a:extLst>
                <a:ext uri="{FF2B5EF4-FFF2-40B4-BE49-F238E27FC236}">
                  <a16:creationId xmlns:a16="http://schemas.microsoft.com/office/drawing/2014/main" id="{012987E2-8FD7-772A-529E-D384E240013C}"/>
                </a:ext>
              </a:extLst>
            </p:cNvPr>
            <p:cNvGrpSpPr/>
            <p:nvPr/>
          </p:nvGrpSpPr>
          <p:grpSpPr>
            <a:xfrm>
              <a:off x="8134415" y="1514321"/>
              <a:ext cx="2667056" cy="2788439"/>
              <a:chOff x="1314385" y="1478761"/>
              <a:chExt cx="2667056" cy="2788439"/>
            </a:xfrm>
          </p:grpSpPr>
          <p:sp>
            <p:nvSpPr>
              <p:cNvPr id="24" name="Flowchart: Stored Data 23">
                <a:extLst>
                  <a:ext uri="{FF2B5EF4-FFF2-40B4-BE49-F238E27FC236}">
                    <a16:creationId xmlns:a16="http://schemas.microsoft.com/office/drawing/2014/main" id="{82173217-9152-0480-8D5A-B4A442896930}"/>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0B96D85-E886-9DE8-8C05-3929E969C37C}"/>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6218F52-7401-5996-40CE-C8C2E2038C67}"/>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B353C488-6887-9885-F4F7-B42968541057}"/>
                </a:ext>
              </a:extLst>
            </p:cNvPr>
            <p:cNvSpPr/>
            <p:nvPr/>
          </p:nvSpPr>
          <p:spPr>
            <a:xfrm>
              <a:off x="8696451" y="3643755"/>
              <a:ext cx="1524000"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Flogging</a:t>
              </a:r>
            </a:p>
          </p:txBody>
        </p:sp>
        <p:sp>
          <p:nvSpPr>
            <p:cNvPr id="30" name="Rectangle: Rounded Corners 29">
              <a:extLst>
                <a:ext uri="{FF2B5EF4-FFF2-40B4-BE49-F238E27FC236}">
                  <a16:creationId xmlns:a16="http://schemas.microsoft.com/office/drawing/2014/main" id="{682977BF-AE69-826C-B3B6-B85F0A795821}"/>
                </a:ext>
              </a:extLst>
            </p:cNvPr>
            <p:cNvSpPr/>
            <p:nvPr/>
          </p:nvSpPr>
          <p:spPr>
            <a:xfrm rot="20265979">
              <a:off x="8031348" y="3316133"/>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Shame</a:t>
              </a:r>
            </a:p>
          </p:txBody>
        </p:sp>
        <p:sp>
          <p:nvSpPr>
            <p:cNvPr id="31" name="Rectangle: Rounded Corners 30">
              <a:extLst>
                <a:ext uri="{FF2B5EF4-FFF2-40B4-BE49-F238E27FC236}">
                  <a16:creationId xmlns:a16="http://schemas.microsoft.com/office/drawing/2014/main" id="{A243A7AC-32A4-517A-FF39-8C6FEED972B0}"/>
                </a:ext>
              </a:extLst>
            </p:cNvPr>
            <p:cNvSpPr/>
            <p:nvPr/>
          </p:nvSpPr>
          <p:spPr>
            <a:xfrm rot="1659155">
              <a:off x="9656173" y="3375114"/>
              <a:ext cx="1200215" cy="490258"/>
            </a:xfrm>
            <a:prstGeom prst="roundRect">
              <a:avLst/>
            </a:prstGeom>
            <a:solidFill>
              <a:schemeClr val="accent6">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Death?</a:t>
              </a:r>
            </a:p>
          </p:txBody>
        </p:sp>
      </p:grpSp>
      <p:grpSp>
        <p:nvGrpSpPr>
          <p:cNvPr id="5" name="Group 4">
            <a:extLst>
              <a:ext uri="{FF2B5EF4-FFF2-40B4-BE49-F238E27FC236}">
                <a16:creationId xmlns:a16="http://schemas.microsoft.com/office/drawing/2014/main" id="{FC9CB39A-FF76-F4F6-7933-307798410BFE}"/>
              </a:ext>
            </a:extLst>
          </p:cNvPr>
          <p:cNvGrpSpPr/>
          <p:nvPr/>
        </p:nvGrpSpPr>
        <p:grpSpPr>
          <a:xfrm>
            <a:off x="1109827" y="446750"/>
            <a:ext cx="3219283" cy="2788439"/>
            <a:chOff x="881172" y="1478761"/>
            <a:chExt cx="3219283" cy="2788439"/>
          </a:xfrm>
        </p:grpSpPr>
        <p:grpSp>
          <p:nvGrpSpPr>
            <p:cNvPr id="22" name="Group 21">
              <a:extLst>
                <a:ext uri="{FF2B5EF4-FFF2-40B4-BE49-F238E27FC236}">
                  <a16:creationId xmlns:a16="http://schemas.microsoft.com/office/drawing/2014/main" id="{EEDE790F-613B-BFFD-3998-140672B361D7}"/>
                </a:ext>
              </a:extLst>
            </p:cNvPr>
            <p:cNvGrpSpPr/>
            <p:nvPr/>
          </p:nvGrpSpPr>
          <p:grpSpPr>
            <a:xfrm>
              <a:off x="1143000" y="1478761"/>
              <a:ext cx="2667056" cy="2788439"/>
              <a:chOff x="1314385" y="1478761"/>
              <a:chExt cx="2667056" cy="2788439"/>
            </a:xfrm>
          </p:grpSpPr>
          <p:sp>
            <p:nvSpPr>
              <p:cNvPr id="10" name="Flowchart: Stored Data 9">
                <a:extLst>
                  <a:ext uri="{FF2B5EF4-FFF2-40B4-BE49-F238E27FC236}">
                    <a16:creationId xmlns:a16="http://schemas.microsoft.com/office/drawing/2014/main" id="{293EC4FE-1BD8-433F-F404-B66BB6632F6D}"/>
                  </a:ext>
                </a:extLst>
              </p:cNvPr>
              <p:cNvSpPr/>
              <p:nvPr/>
            </p:nvSpPr>
            <p:spPr>
              <a:xfrm rot="16200000">
                <a:off x="2381213" y="2666972"/>
                <a:ext cx="533400" cy="2667056"/>
              </a:xfrm>
              <a:prstGeom prst="flowChartOnlineStorage">
                <a:avLst/>
              </a:prstGeom>
              <a:solidFill>
                <a:srgbClr val="7C4B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E399D832-76EF-C52A-B036-E6447AF83C25}"/>
                  </a:ext>
                </a:extLst>
              </p:cNvPr>
              <p:cNvCxnSpPr>
                <a:cxnSpLocks/>
              </p:cNvCxnSpPr>
              <p:nvPr/>
            </p:nvCxnSpPr>
            <p:spPr>
              <a:xfrm flipH="1">
                <a:off x="1314385" y="1478761"/>
                <a:ext cx="1505015"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AB03681-3CD2-F78D-B3DE-9C2A9D232C74}"/>
                  </a:ext>
                </a:extLst>
              </p:cNvPr>
              <p:cNvCxnSpPr>
                <a:cxnSpLocks/>
              </p:cNvCxnSpPr>
              <p:nvPr/>
            </p:nvCxnSpPr>
            <p:spPr>
              <a:xfrm>
                <a:off x="2743200" y="1478761"/>
                <a:ext cx="1238241" cy="23312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2" name="Rectangle: Rounded Corners 31">
              <a:extLst>
                <a:ext uri="{FF2B5EF4-FFF2-40B4-BE49-F238E27FC236}">
                  <a16:creationId xmlns:a16="http://schemas.microsoft.com/office/drawing/2014/main" id="{D0A83D70-222D-7635-F75D-A509B4BE82A4}"/>
                </a:ext>
              </a:extLst>
            </p:cNvPr>
            <p:cNvSpPr/>
            <p:nvPr/>
          </p:nvSpPr>
          <p:spPr>
            <a:xfrm>
              <a:off x="1529303" y="3629910"/>
              <a:ext cx="189969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No Flogging</a:t>
              </a:r>
            </a:p>
          </p:txBody>
        </p:sp>
        <p:sp>
          <p:nvSpPr>
            <p:cNvPr id="33" name="Rectangle: Rounded Corners 32">
              <a:extLst>
                <a:ext uri="{FF2B5EF4-FFF2-40B4-BE49-F238E27FC236}">
                  <a16:creationId xmlns:a16="http://schemas.microsoft.com/office/drawing/2014/main" id="{7B05273E-090B-4569-4222-B039549FD63D}"/>
                </a:ext>
              </a:extLst>
            </p:cNvPr>
            <p:cNvSpPr/>
            <p:nvPr/>
          </p:nvSpPr>
          <p:spPr>
            <a:xfrm rot="20883783">
              <a:off x="881172" y="3232024"/>
              <a:ext cx="1528348"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Approval</a:t>
              </a:r>
            </a:p>
          </p:txBody>
        </p:sp>
        <p:sp>
          <p:nvSpPr>
            <p:cNvPr id="34" name="Rectangle: Rounded Corners 33">
              <a:extLst>
                <a:ext uri="{FF2B5EF4-FFF2-40B4-BE49-F238E27FC236}">
                  <a16:creationId xmlns:a16="http://schemas.microsoft.com/office/drawing/2014/main" id="{97B93F71-3E4B-2CE8-3CF9-97640920BD98}"/>
                </a:ext>
              </a:extLst>
            </p:cNvPr>
            <p:cNvSpPr/>
            <p:nvPr/>
          </p:nvSpPr>
          <p:spPr>
            <a:xfrm rot="1167466">
              <a:off x="2504167" y="3073782"/>
              <a:ext cx="1596288" cy="708769"/>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Peace &amp; Security</a:t>
              </a:r>
            </a:p>
          </p:txBody>
        </p:sp>
      </p:grpSp>
      <p:sp>
        <p:nvSpPr>
          <p:cNvPr id="2" name="Rectangle 1">
            <a:extLst>
              <a:ext uri="{FF2B5EF4-FFF2-40B4-BE49-F238E27FC236}">
                <a16:creationId xmlns:a16="http://schemas.microsoft.com/office/drawing/2014/main" id="{01A872C8-9D83-8989-BAA5-27F97D384224}"/>
              </a:ext>
            </a:extLst>
          </p:cNvPr>
          <p:cNvSpPr/>
          <p:nvPr/>
        </p:nvSpPr>
        <p:spPr>
          <a:xfrm>
            <a:off x="5734115" y="457055"/>
            <a:ext cx="361885" cy="541034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7">
            <a:extLst>
              <a:ext uri="{FF2B5EF4-FFF2-40B4-BE49-F238E27FC236}">
                <a16:creationId xmlns:a16="http://schemas.microsoft.com/office/drawing/2014/main" id="{9D0ECCE3-CBA1-C334-D9EA-3C3421D1E740}"/>
              </a:ext>
            </a:extLst>
          </p:cNvPr>
          <p:cNvSpPr/>
          <p:nvPr/>
        </p:nvSpPr>
        <p:spPr>
          <a:xfrm>
            <a:off x="-76200" y="228455"/>
            <a:ext cx="2971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Shut Up </a:t>
            </a:r>
          </a:p>
        </p:txBody>
      </p:sp>
      <p:sp>
        <p:nvSpPr>
          <p:cNvPr id="17" name="Rounded Rectangular Callout 17">
            <a:extLst>
              <a:ext uri="{FF2B5EF4-FFF2-40B4-BE49-F238E27FC236}">
                <a16:creationId xmlns:a16="http://schemas.microsoft.com/office/drawing/2014/main" id="{67756968-08E0-55EC-DE72-1EA614AD4604}"/>
              </a:ext>
            </a:extLst>
          </p:cNvPr>
          <p:cNvSpPr/>
          <p:nvPr/>
        </p:nvSpPr>
        <p:spPr>
          <a:xfrm>
            <a:off x="7848600" y="228455"/>
            <a:ext cx="4495800"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Keep Speaking</a:t>
            </a:r>
          </a:p>
        </p:txBody>
      </p:sp>
      <p:sp>
        <p:nvSpPr>
          <p:cNvPr id="18" name="Rounded Rectangular Callout 17">
            <a:extLst>
              <a:ext uri="{FF2B5EF4-FFF2-40B4-BE49-F238E27FC236}">
                <a16:creationId xmlns:a16="http://schemas.microsoft.com/office/drawing/2014/main" id="{EFAAD7C0-B39F-003A-DE06-238B12D8BA86}"/>
              </a:ext>
            </a:extLst>
          </p:cNvPr>
          <p:cNvSpPr/>
          <p:nvPr/>
        </p:nvSpPr>
        <p:spPr>
          <a:xfrm>
            <a:off x="8718164" y="838055"/>
            <a:ext cx="3028801"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God)</a:t>
            </a:r>
          </a:p>
        </p:txBody>
      </p:sp>
      <p:sp>
        <p:nvSpPr>
          <p:cNvPr id="19" name="Rounded Rectangular Callout 17">
            <a:extLst>
              <a:ext uri="{FF2B5EF4-FFF2-40B4-BE49-F238E27FC236}">
                <a16:creationId xmlns:a16="http://schemas.microsoft.com/office/drawing/2014/main" id="{4A23BAB8-D42E-B819-4E7C-B68D974FA291}"/>
              </a:ext>
            </a:extLst>
          </p:cNvPr>
          <p:cNvSpPr/>
          <p:nvPr/>
        </p:nvSpPr>
        <p:spPr>
          <a:xfrm>
            <a:off x="-347489" y="819774"/>
            <a:ext cx="3129029" cy="6859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(Obey Men)</a:t>
            </a:r>
          </a:p>
        </p:txBody>
      </p:sp>
      <p:sp>
        <p:nvSpPr>
          <p:cNvPr id="21" name="Rounded Rectangular Callout 17">
            <a:extLst>
              <a:ext uri="{FF2B5EF4-FFF2-40B4-BE49-F238E27FC236}">
                <a16:creationId xmlns:a16="http://schemas.microsoft.com/office/drawing/2014/main" id="{29FEAA22-9440-CD5A-B009-9D5BD216F975}"/>
              </a:ext>
            </a:extLst>
          </p:cNvPr>
          <p:cNvSpPr/>
          <p:nvPr/>
        </p:nvSpPr>
        <p:spPr>
          <a:xfrm>
            <a:off x="616064" y="3613401"/>
            <a:ext cx="4643171" cy="160641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This attitude is essential equipment for our ministry today!</a:t>
            </a:r>
            <a:endParaRPr lang="en-US" sz="3200" b="1" i="1" dirty="0"/>
          </a:p>
        </p:txBody>
      </p:sp>
      <p:sp>
        <p:nvSpPr>
          <p:cNvPr id="28" name="TextBox 27">
            <a:extLst>
              <a:ext uri="{FF2B5EF4-FFF2-40B4-BE49-F238E27FC236}">
                <a16:creationId xmlns:a16="http://schemas.microsoft.com/office/drawing/2014/main" id="{1A7E3AA4-5893-122C-D616-5665DA5E066E}"/>
              </a:ext>
            </a:extLst>
          </p:cNvPr>
          <p:cNvSpPr txBox="1"/>
          <p:nvPr/>
        </p:nvSpPr>
        <p:spPr>
          <a:xfrm>
            <a:off x="0" y="5677013"/>
            <a:ext cx="12192000" cy="1200033"/>
          </a:xfrm>
          <a:prstGeom prst="rect">
            <a:avLst/>
          </a:prstGeom>
          <a:solidFill>
            <a:schemeClr val="accent1">
              <a:lumMod val="50000"/>
            </a:schemeClr>
          </a:solidFill>
          <a:ln>
            <a:solidFill>
              <a:schemeClr val="bg2"/>
            </a:solidFill>
          </a:ln>
        </p:spPr>
        <p:txBody>
          <a:bodyPr wrap="square">
            <a:noAutofit/>
          </a:bodyPr>
          <a:lstStyle/>
          <a:p>
            <a:pPr marL="0" marR="0">
              <a:lnSpc>
                <a:spcPct val="107000"/>
              </a:lnSpc>
              <a:spcAft>
                <a:spcPts val="800"/>
              </a:spcAft>
            </a:pPr>
            <a:r>
              <a:rPr lang="en-US" sz="3200" b="1" baseline="30000" dirty="0">
                <a:solidFill>
                  <a:schemeClr val="bg1"/>
                </a:solidFill>
                <a:ea typeface="Aptos" panose="020B0004020202020204" pitchFamily="34" charset="0"/>
              </a:rPr>
              <a:t>1 Peter </a:t>
            </a:r>
            <a:r>
              <a:rPr lang="en-US" sz="3200" b="1" kern="100" baseline="30000" dirty="0">
                <a:solidFill>
                  <a:schemeClr val="bg1"/>
                </a:solidFill>
                <a:effectLst/>
                <a:ea typeface="Aptos" panose="020B0004020202020204" pitchFamily="34" charset="0"/>
                <a:cs typeface="Times New Roman" panose="02020603050405020304" pitchFamily="18" charset="0"/>
              </a:rPr>
              <a:t>4:1</a:t>
            </a:r>
            <a:r>
              <a:rPr lang="en-US" sz="3200" b="1" kern="100" dirty="0">
                <a:solidFill>
                  <a:schemeClr val="bg1"/>
                </a:solidFill>
                <a:effectLst/>
                <a:ea typeface="Aptos" panose="020B0004020202020204" pitchFamily="34" charset="0"/>
                <a:cs typeface="Times New Roman" panose="02020603050405020304" pitchFamily="18" charset="0"/>
              </a:rPr>
              <a:t> </a:t>
            </a:r>
            <a:r>
              <a:rPr lang="en-US" sz="3200" kern="100" dirty="0">
                <a:solidFill>
                  <a:schemeClr val="bg1"/>
                </a:solidFill>
                <a:effectLst/>
                <a:ea typeface="Aptos" panose="020B0004020202020204" pitchFamily="34" charset="0"/>
                <a:cs typeface="Times New Roman" panose="02020603050405020304" pitchFamily="18" charset="0"/>
              </a:rPr>
              <a:t>Therefore, since Christ has suffered in the flesh, </a:t>
            </a:r>
            <a:r>
              <a:rPr lang="en-US" sz="3200" b="1" u="sng" kern="100" dirty="0">
                <a:solidFill>
                  <a:schemeClr val="bg1"/>
                </a:solidFill>
                <a:effectLst/>
                <a:ea typeface="Aptos" panose="020B0004020202020204" pitchFamily="34" charset="0"/>
                <a:cs typeface="Times New Roman" panose="02020603050405020304" pitchFamily="18" charset="0"/>
              </a:rPr>
              <a:t>arm yourselves </a:t>
            </a:r>
            <a:r>
              <a:rPr lang="en-US" sz="3200" kern="100" dirty="0">
                <a:solidFill>
                  <a:schemeClr val="bg1"/>
                </a:solidFill>
                <a:effectLst/>
                <a:ea typeface="Aptos" panose="020B0004020202020204" pitchFamily="34" charset="0"/>
                <a:cs typeface="Times New Roman" panose="02020603050405020304" pitchFamily="18" charset="0"/>
              </a:rPr>
              <a:t>also with the same purpose</a:t>
            </a:r>
          </a:p>
          <a:p>
            <a:endParaRPr lang="en-US" sz="3200" dirty="0">
              <a:solidFill>
                <a:schemeClr val="bg1"/>
              </a:solidFill>
            </a:endParaRPr>
          </a:p>
          <a:p>
            <a:endParaRPr lang="en-US" sz="3400" b="1" u="sng" dirty="0">
              <a:solidFill>
                <a:srgbClr val="002060"/>
              </a:solidFill>
            </a:endParaRPr>
          </a:p>
        </p:txBody>
      </p:sp>
      <p:grpSp>
        <p:nvGrpSpPr>
          <p:cNvPr id="27" name="Group 26">
            <a:extLst>
              <a:ext uri="{FF2B5EF4-FFF2-40B4-BE49-F238E27FC236}">
                <a16:creationId xmlns:a16="http://schemas.microsoft.com/office/drawing/2014/main" id="{BA1D2D5B-9393-2AFB-2951-DA1F1820FC88}"/>
              </a:ext>
            </a:extLst>
          </p:cNvPr>
          <p:cNvGrpSpPr/>
          <p:nvPr/>
        </p:nvGrpSpPr>
        <p:grpSpPr>
          <a:xfrm>
            <a:off x="6483613" y="1752600"/>
            <a:ext cx="5403587" cy="2552099"/>
            <a:chOff x="6380213" y="1727118"/>
            <a:chExt cx="5403587" cy="2552099"/>
          </a:xfrm>
        </p:grpSpPr>
        <p:sp>
          <p:nvSpPr>
            <p:cNvPr id="35" name="Rectangle: Rounded Corners 34">
              <a:extLst>
                <a:ext uri="{FF2B5EF4-FFF2-40B4-BE49-F238E27FC236}">
                  <a16:creationId xmlns:a16="http://schemas.microsoft.com/office/drawing/2014/main" id="{2F6F5AD6-957B-851C-CDB4-84BEB818F9D4}"/>
                </a:ext>
              </a:extLst>
            </p:cNvPr>
            <p:cNvSpPr/>
            <p:nvPr/>
          </p:nvSpPr>
          <p:spPr>
            <a:xfrm>
              <a:off x="8089716" y="3788959"/>
              <a:ext cx="2108567"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Commissioned</a:t>
              </a:r>
            </a:p>
          </p:txBody>
        </p:sp>
        <p:sp>
          <p:nvSpPr>
            <p:cNvPr id="36" name="Rectangle: Rounded Corners 35">
              <a:extLst>
                <a:ext uri="{FF2B5EF4-FFF2-40B4-BE49-F238E27FC236}">
                  <a16:creationId xmlns:a16="http://schemas.microsoft.com/office/drawing/2014/main" id="{3845E262-DF60-8BC5-A7D0-165D8C5B84B1}"/>
                </a:ext>
              </a:extLst>
            </p:cNvPr>
            <p:cNvSpPr/>
            <p:nvPr/>
          </p:nvSpPr>
          <p:spPr>
            <a:xfrm rot="156710">
              <a:off x="9555171" y="3344912"/>
              <a:ext cx="1695721"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God’s favor</a:t>
              </a:r>
            </a:p>
          </p:txBody>
        </p:sp>
        <p:sp>
          <p:nvSpPr>
            <p:cNvPr id="37" name="Rectangle: Rounded Corners 36">
              <a:extLst>
                <a:ext uri="{FF2B5EF4-FFF2-40B4-BE49-F238E27FC236}">
                  <a16:creationId xmlns:a16="http://schemas.microsoft.com/office/drawing/2014/main" id="{D6BAD66F-EA95-CA77-9EDE-D194BEE80D78}"/>
                </a:ext>
              </a:extLst>
            </p:cNvPr>
            <p:cNvSpPr/>
            <p:nvPr/>
          </p:nvSpPr>
          <p:spPr>
            <a:xfrm rot="20443835">
              <a:off x="6581114" y="3400854"/>
              <a:ext cx="3384982"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 suffered for them</a:t>
              </a:r>
            </a:p>
          </p:txBody>
        </p:sp>
        <p:sp>
          <p:nvSpPr>
            <p:cNvPr id="38" name="Rectangle: Rounded Corners 37">
              <a:extLst>
                <a:ext uri="{FF2B5EF4-FFF2-40B4-BE49-F238E27FC236}">
                  <a16:creationId xmlns:a16="http://schemas.microsoft.com/office/drawing/2014/main" id="{767C5009-9877-79AD-5111-8F5459A0A54E}"/>
                </a:ext>
              </a:extLst>
            </p:cNvPr>
            <p:cNvSpPr/>
            <p:nvPr/>
          </p:nvSpPr>
          <p:spPr>
            <a:xfrm rot="991504">
              <a:off x="9518100" y="2756087"/>
              <a:ext cx="2265700"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Jesus’s example</a:t>
              </a:r>
            </a:p>
          </p:txBody>
        </p:sp>
        <p:sp>
          <p:nvSpPr>
            <p:cNvPr id="39" name="Rectangle: Rounded Corners 38">
              <a:extLst>
                <a:ext uri="{FF2B5EF4-FFF2-40B4-BE49-F238E27FC236}">
                  <a16:creationId xmlns:a16="http://schemas.microsoft.com/office/drawing/2014/main" id="{8BEEAB37-5B8C-4D22-339F-F5B225D7F729}"/>
                </a:ext>
              </a:extLst>
            </p:cNvPr>
            <p:cNvSpPr/>
            <p:nvPr/>
          </p:nvSpPr>
          <p:spPr>
            <a:xfrm rot="20463694">
              <a:off x="7316903" y="2832513"/>
              <a:ext cx="2030423"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Future justice </a:t>
              </a:r>
            </a:p>
          </p:txBody>
        </p:sp>
        <p:sp>
          <p:nvSpPr>
            <p:cNvPr id="40" name="Rectangle: Rounded Corners 39">
              <a:extLst>
                <a:ext uri="{FF2B5EF4-FFF2-40B4-BE49-F238E27FC236}">
                  <a16:creationId xmlns:a16="http://schemas.microsoft.com/office/drawing/2014/main" id="{B9926C82-1C3B-D2EE-A80F-A741755F68AF}"/>
                </a:ext>
              </a:extLst>
            </p:cNvPr>
            <p:cNvSpPr/>
            <p:nvPr/>
          </p:nvSpPr>
          <p:spPr>
            <a:xfrm>
              <a:off x="8417714" y="1727118"/>
              <a:ext cx="1650835" cy="874614"/>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SOULS</a:t>
              </a:r>
            </a:p>
          </p:txBody>
        </p:sp>
        <p:sp>
          <p:nvSpPr>
            <p:cNvPr id="41" name="Rectangle: Rounded Corners 40">
              <a:extLst>
                <a:ext uri="{FF2B5EF4-FFF2-40B4-BE49-F238E27FC236}">
                  <a16:creationId xmlns:a16="http://schemas.microsoft.com/office/drawing/2014/main" id="{C1B3D148-74FD-ACC5-F20C-AF85ECE61F91}"/>
                </a:ext>
              </a:extLst>
            </p:cNvPr>
            <p:cNvSpPr/>
            <p:nvPr/>
          </p:nvSpPr>
          <p:spPr>
            <a:xfrm rot="1519932">
              <a:off x="9967700" y="2243153"/>
              <a:ext cx="1565765" cy="490258"/>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reward</a:t>
              </a:r>
            </a:p>
          </p:txBody>
        </p:sp>
        <p:sp>
          <p:nvSpPr>
            <p:cNvPr id="42" name="Rectangle: Rounded Corners 41">
              <a:extLst>
                <a:ext uri="{FF2B5EF4-FFF2-40B4-BE49-F238E27FC236}">
                  <a16:creationId xmlns:a16="http://schemas.microsoft.com/office/drawing/2014/main" id="{34FC5665-7650-C27E-DB3B-C4A24FF8E3E5}"/>
                </a:ext>
              </a:extLst>
            </p:cNvPr>
            <p:cNvSpPr/>
            <p:nvPr/>
          </p:nvSpPr>
          <p:spPr>
            <a:xfrm rot="19157261">
              <a:off x="6380213" y="2369290"/>
              <a:ext cx="2377121" cy="533402"/>
            </a:xfrm>
            <a:prstGeom prst="roundRect">
              <a:avLst/>
            </a:prstGeom>
            <a:solidFill>
              <a:srgbClr val="00823B"/>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Good company!</a:t>
              </a:r>
            </a:p>
          </p:txBody>
        </p:sp>
      </p:grpSp>
    </p:spTree>
    <p:extLst>
      <p:ext uri="{BB962C8B-B14F-4D97-AF65-F5344CB8AC3E}">
        <p14:creationId xmlns:p14="http://schemas.microsoft.com/office/powerpoint/2010/main" val="324512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E8C66-06DC-1E09-A847-E7A561816B7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69668BC-9238-B78D-4FF3-651CD171E6D2}"/>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solidFill>
                  <a:schemeClr val="bg1"/>
                </a:solidFill>
                <a:cs typeface="Andalus" pitchFamily="18" charset="-78"/>
              </a:rPr>
              <a:t>The Book of Acts</a:t>
            </a:r>
            <a:endParaRPr lang="en-US" sz="8000" b="1" dirty="0">
              <a:solidFill>
                <a:schemeClr val="bg1"/>
              </a:solidFill>
            </a:endParaRPr>
          </a:p>
        </p:txBody>
      </p:sp>
      <p:sp>
        <p:nvSpPr>
          <p:cNvPr id="3" name="TextBox 2">
            <a:extLst>
              <a:ext uri="{FF2B5EF4-FFF2-40B4-BE49-F238E27FC236}">
                <a16:creationId xmlns:a16="http://schemas.microsoft.com/office/drawing/2014/main" id="{E2802BD9-3E46-7323-CE18-776A7DB8D144}"/>
              </a:ext>
            </a:extLst>
          </p:cNvPr>
          <p:cNvSpPr txBox="1"/>
          <p:nvPr/>
        </p:nvSpPr>
        <p:spPr>
          <a:xfrm>
            <a:off x="8077200" y="5486400"/>
            <a:ext cx="38862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Next Time…</a:t>
            </a:r>
            <a:endParaRPr lang="en-US" sz="4400" b="1" i="1" dirty="0"/>
          </a:p>
        </p:txBody>
      </p:sp>
    </p:spTree>
    <p:extLst>
      <p:ext uri="{BB962C8B-B14F-4D97-AF65-F5344CB8AC3E}">
        <p14:creationId xmlns:p14="http://schemas.microsoft.com/office/powerpoint/2010/main" val="1182128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1718A-EB67-E92C-890D-879BF8D7C979}"/>
              </a:ext>
            </a:extLst>
          </p:cNvPr>
          <p:cNvSpPr>
            <a:spLocks noGrp="1"/>
          </p:cNvSpPr>
          <p:nvPr>
            <p:ph type="title"/>
          </p:nvPr>
        </p:nvSpPr>
        <p:spPr/>
        <p:txBody>
          <a:bodyPr/>
          <a:lstStyle/>
          <a:p>
            <a:endParaRPr lang="en-US"/>
          </a:p>
        </p:txBody>
      </p:sp>
      <p:pic>
        <p:nvPicPr>
          <p:cNvPr id="5" name="Content Placeholder 4" descr="A screenshot of a computer&#10;&#10;Description automatically generated">
            <a:extLst>
              <a:ext uri="{FF2B5EF4-FFF2-40B4-BE49-F238E27FC236}">
                <a16:creationId xmlns:a16="http://schemas.microsoft.com/office/drawing/2014/main" id="{89C2317F-17A0-948E-5761-607115C29B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726093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8EB89-579F-DC8A-2FEC-3BA9445766E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F6EB19B-90B2-3C0A-0F5D-E16C499E7D3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D294990E-7051-0F2A-3381-0FFA0087D2C4}"/>
              </a:ext>
            </a:extLst>
          </p:cNvPr>
          <p:cNvSpPr/>
          <p:nvPr/>
        </p:nvSpPr>
        <p:spPr>
          <a:xfrm>
            <a:off x="381000" y="1447800"/>
            <a:ext cx="5867400" cy="8382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a:t>
            </a:r>
            <a:r>
              <a:rPr lang="en-US" sz="4400" b="1" i="1" dirty="0"/>
              <a:t>Hypocrisy</a:t>
            </a:r>
            <a:r>
              <a:rPr lang="en-US" sz="4400" b="1" dirty="0"/>
              <a:t> </a:t>
            </a:r>
            <a:endParaRPr lang="en-US" sz="4400" b="1" i="1" dirty="0"/>
          </a:p>
        </p:txBody>
      </p:sp>
      <p:sp>
        <p:nvSpPr>
          <p:cNvPr id="4" name="TextBox 3">
            <a:extLst>
              <a:ext uri="{FF2B5EF4-FFF2-40B4-BE49-F238E27FC236}">
                <a16:creationId xmlns:a16="http://schemas.microsoft.com/office/drawing/2014/main" id="{FAFCF376-E52F-D50A-CEFF-C74D97F78839}"/>
              </a:ext>
            </a:extLst>
          </p:cNvPr>
          <p:cNvSpPr txBox="1"/>
          <p:nvPr/>
        </p:nvSpPr>
        <p:spPr>
          <a:xfrm>
            <a:off x="1295400" y="3238500"/>
            <a:ext cx="9144000" cy="609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 </a:t>
            </a:r>
            <a:r>
              <a:rPr lang="en-US" sz="3200" b="1" u="sng" dirty="0">
                <a:solidFill>
                  <a:srgbClr val="002060"/>
                </a:solidFill>
              </a:rPr>
              <a:t>But</a:t>
            </a:r>
            <a:r>
              <a:rPr lang="en-US" sz="3200" dirty="0"/>
              <a:t> a man named Ananias… </a:t>
            </a:r>
            <a:endParaRPr lang="en-US" sz="3200" b="1" u="sng" dirty="0">
              <a:solidFill>
                <a:srgbClr val="002060"/>
              </a:solidFill>
            </a:endParaRPr>
          </a:p>
        </p:txBody>
      </p:sp>
      <p:sp>
        <p:nvSpPr>
          <p:cNvPr id="5" name="Rounded Rectangular Callout 17">
            <a:extLst>
              <a:ext uri="{FF2B5EF4-FFF2-40B4-BE49-F238E27FC236}">
                <a16:creationId xmlns:a16="http://schemas.microsoft.com/office/drawing/2014/main" id="{56832E94-7A33-7104-D2B8-00AEE2D6F9B4}"/>
              </a:ext>
            </a:extLst>
          </p:cNvPr>
          <p:cNvSpPr/>
          <p:nvPr/>
        </p:nvSpPr>
        <p:spPr>
          <a:xfrm>
            <a:off x="4267200" y="2387776"/>
            <a:ext cx="7772400" cy="6858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Result: unity, integrity, credibility</a:t>
            </a:r>
            <a:endParaRPr lang="en-US" sz="4000" b="1" i="1" dirty="0"/>
          </a:p>
        </p:txBody>
      </p:sp>
      <p:sp>
        <p:nvSpPr>
          <p:cNvPr id="2" name="TextBox 1">
            <a:extLst>
              <a:ext uri="{FF2B5EF4-FFF2-40B4-BE49-F238E27FC236}">
                <a16:creationId xmlns:a16="http://schemas.microsoft.com/office/drawing/2014/main" id="{260183C3-4408-660B-F162-F306EF79A584}"/>
              </a:ext>
            </a:extLst>
          </p:cNvPr>
          <p:cNvSpPr txBox="1"/>
          <p:nvPr/>
        </p:nvSpPr>
        <p:spPr>
          <a:xfrm>
            <a:off x="-19358" y="4267200"/>
            <a:ext cx="12211357" cy="2692576"/>
          </a:xfrm>
          <a:prstGeom prst="rect">
            <a:avLst/>
          </a:prstGeom>
          <a:solidFill>
            <a:schemeClr val="accent6">
              <a:lumMod val="20000"/>
              <a:lumOff val="80000"/>
            </a:schemeClr>
          </a:solidFill>
          <a:ln>
            <a:solidFill>
              <a:schemeClr val="bg2"/>
            </a:solidFill>
          </a:ln>
        </p:spPr>
        <p:txBody>
          <a:bodyPr wrap="square">
            <a:noAutofit/>
          </a:bodyPr>
          <a:lstStyle/>
          <a:p>
            <a:pPr marL="0" marR="0">
              <a:lnSpc>
                <a:spcPct val="107000"/>
              </a:lnSpc>
              <a:spcAft>
                <a:spcPts val="800"/>
              </a:spcAft>
            </a:pPr>
            <a:r>
              <a:rPr lang="en-US" sz="3100" b="1" kern="100" baseline="30000" dirty="0">
                <a:effectLst/>
                <a:latin typeface="Calibri" panose="020F0502020204030204" pitchFamily="34" charset="0"/>
                <a:ea typeface="Aptos" panose="020B0004020202020204" pitchFamily="34" charset="0"/>
                <a:cs typeface="Times New Roman" panose="02020603050405020304" pitchFamily="18" charset="0"/>
              </a:rPr>
              <a:t>Acts 5:15 </a:t>
            </a:r>
            <a:r>
              <a:rPr lang="en-US" sz="3100" kern="100" dirty="0">
                <a:effectLst/>
                <a:latin typeface="Calibri" panose="020F0502020204030204" pitchFamily="34" charset="0"/>
                <a:ea typeface="Aptos" panose="020B0004020202020204" pitchFamily="34" charset="0"/>
                <a:cs typeface="Times New Roman" panose="02020603050405020304" pitchFamily="18" charset="0"/>
              </a:rPr>
              <a:t>to such an extent that they even carried the sick out into the streets and laid them on cots and pallets, so that when Peter came by at least his shadow might fall on any one of them. </a:t>
            </a:r>
            <a:r>
              <a:rPr lang="en-US" sz="3100" b="1" kern="100" baseline="30000" dirty="0">
                <a:effectLst/>
                <a:latin typeface="Calibri" panose="020F0502020204030204" pitchFamily="34" charset="0"/>
                <a:ea typeface="Aptos" panose="020B0004020202020204" pitchFamily="34" charset="0"/>
                <a:cs typeface="Times New Roman" panose="02020603050405020304" pitchFamily="18" charset="0"/>
              </a:rPr>
              <a:t>16 </a:t>
            </a:r>
            <a:r>
              <a:rPr lang="en-US" sz="3100" kern="100" dirty="0">
                <a:effectLst/>
                <a:latin typeface="Calibri" panose="020F0502020204030204" pitchFamily="34" charset="0"/>
                <a:ea typeface="Aptos" panose="020B0004020202020204" pitchFamily="34" charset="0"/>
                <a:cs typeface="Times New Roman" panose="02020603050405020304" pitchFamily="18" charset="0"/>
              </a:rPr>
              <a:t>Also the people from the cities in the vicinity of Jerusalem were coming together, bringing people who were sick or afflicted with unclean spirits, and they were all being healed.</a:t>
            </a: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2321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C0172-F825-64E3-5EAB-F7A063A28181}"/>
            </a:ext>
          </a:extLst>
        </p:cNvPr>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C3A37720-27BD-256F-BA12-321113A0A9E2}"/>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172021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5352</Words>
  <Application>Microsoft Office PowerPoint</Application>
  <PresentationFormat>Widescreen</PresentationFormat>
  <Paragraphs>950</Paragraphs>
  <Slides>90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90</vt:i4>
      </vt:variant>
    </vt:vector>
  </HeadingPairs>
  <TitlesOfParts>
    <vt:vector size="97" baseType="lpstr">
      <vt:lpstr>Andalus</vt:lpstr>
      <vt:lpstr>Aptos</vt: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2025-03-18T15:05:57Z</dcterms:created>
  <dcterms:modified xsi:type="dcterms:W3CDTF">2025-03-18T15:06:41Z</dcterms:modified>
</cp:coreProperties>
</file>