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73"/>
  </p:notesMasterIdLst>
  <p:sldIdLst>
    <p:sldId id="4158" r:id="rId2"/>
    <p:sldId id="8500" r:id="rId3"/>
    <p:sldId id="8501" r:id="rId4"/>
    <p:sldId id="8502" r:id="rId5"/>
    <p:sldId id="8503" r:id="rId6"/>
    <p:sldId id="8504" r:id="rId7"/>
    <p:sldId id="5120" r:id="rId8"/>
    <p:sldId id="8507" r:id="rId9"/>
    <p:sldId id="8508" r:id="rId10"/>
    <p:sldId id="8499" r:id="rId11"/>
    <p:sldId id="8510" r:id="rId12"/>
    <p:sldId id="8511" r:id="rId13"/>
    <p:sldId id="8517" r:id="rId14"/>
    <p:sldId id="8518" r:id="rId15"/>
    <p:sldId id="8519" r:id="rId16"/>
    <p:sldId id="8520" r:id="rId17"/>
    <p:sldId id="8577" r:id="rId18"/>
    <p:sldId id="8521" r:id="rId19"/>
    <p:sldId id="8522" r:id="rId20"/>
    <p:sldId id="8523" r:id="rId21"/>
    <p:sldId id="8524" r:id="rId22"/>
    <p:sldId id="8525" r:id="rId23"/>
    <p:sldId id="8513" r:id="rId24"/>
    <p:sldId id="8530" r:id="rId25"/>
    <p:sldId id="8526" r:id="rId26"/>
    <p:sldId id="8527" r:id="rId27"/>
    <p:sldId id="8528" r:id="rId28"/>
    <p:sldId id="8529" r:id="rId29"/>
    <p:sldId id="8581" r:id="rId30"/>
    <p:sldId id="8532" r:id="rId31"/>
    <p:sldId id="8533" r:id="rId32"/>
    <p:sldId id="8534" r:id="rId33"/>
    <p:sldId id="8535" r:id="rId34"/>
    <p:sldId id="8536" r:id="rId35"/>
    <p:sldId id="8537" r:id="rId36"/>
    <p:sldId id="8578" r:id="rId37"/>
    <p:sldId id="8538" r:id="rId38"/>
    <p:sldId id="8541" r:id="rId39"/>
    <p:sldId id="8542" r:id="rId40"/>
    <p:sldId id="8543" r:id="rId41"/>
    <p:sldId id="8544" r:id="rId42"/>
    <p:sldId id="8546" r:id="rId43"/>
    <p:sldId id="8547" r:id="rId44"/>
    <p:sldId id="8549" r:id="rId45"/>
    <p:sldId id="8550" r:id="rId46"/>
    <p:sldId id="8552" r:id="rId47"/>
    <p:sldId id="8553" r:id="rId48"/>
    <p:sldId id="8554" r:id="rId49"/>
    <p:sldId id="8555" r:id="rId50"/>
    <p:sldId id="8556" r:id="rId51"/>
    <p:sldId id="8557" r:id="rId52"/>
    <p:sldId id="8558" r:id="rId53"/>
    <p:sldId id="8559" r:id="rId54"/>
    <p:sldId id="8560" r:id="rId55"/>
    <p:sldId id="8561" r:id="rId56"/>
    <p:sldId id="8562" r:id="rId57"/>
    <p:sldId id="8563" r:id="rId58"/>
    <p:sldId id="8564" r:id="rId59"/>
    <p:sldId id="8565" r:id="rId60"/>
    <p:sldId id="8566" r:id="rId61"/>
    <p:sldId id="8567" r:id="rId62"/>
    <p:sldId id="8579" r:id="rId63"/>
    <p:sldId id="8568" r:id="rId64"/>
    <p:sldId id="8569" r:id="rId65"/>
    <p:sldId id="8571" r:id="rId66"/>
    <p:sldId id="8580" r:id="rId67"/>
    <p:sldId id="8572" r:id="rId68"/>
    <p:sldId id="8573" r:id="rId69"/>
    <p:sldId id="8574" r:id="rId70"/>
    <p:sldId id="8575" r:id="rId71"/>
    <p:sldId id="8551" r:id="rId72"/>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003F7F"/>
    <a:srgbClr val="0066CC"/>
    <a:srgbClr val="CAD7E4"/>
    <a:srgbClr val="E2C7B9"/>
    <a:srgbClr val="DBC1B3"/>
    <a:srgbClr val="993366"/>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0282" autoAdjust="0"/>
    <p:restoredTop sz="93995" autoAdjust="0"/>
  </p:normalViewPr>
  <p:slideViewPr>
    <p:cSldViewPr snapToGrid="0">
      <p:cViewPr varScale="1">
        <p:scale>
          <a:sx n="49" d="100"/>
          <a:sy n="49" d="100"/>
        </p:scale>
        <p:origin x="54" y="864"/>
      </p:cViewPr>
      <p:guideLst>
        <p:guide orient="horz" pos="2160"/>
        <p:guide pos="3840"/>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0786F43C-0AB3-4BA7-8721-85776655CA5A}"/>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n-US"/>
          </a:p>
        </p:txBody>
      </p:sp>
      <p:sp>
        <p:nvSpPr>
          <p:cNvPr id="3" name="Date Placeholder 2">
            <a:extLst>
              <a:ext uri="{FF2B5EF4-FFF2-40B4-BE49-F238E27FC236}">
                <a16:creationId xmlns:a16="http://schemas.microsoft.com/office/drawing/2014/main" xmlns="" id="{2C489880-ADEF-4370-87EF-E940809B0594}"/>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5C813B58-773E-49FC-88E5-B0A21D39036A}" type="datetimeFigureOut">
              <a:rPr lang="en-US"/>
              <a:pPr>
                <a:defRPr/>
              </a:pPr>
              <a:t>10/2/2024</a:t>
            </a:fld>
            <a:endParaRPr lang="en-US"/>
          </a:p>
        </p:txBody>
      </p:sp>
      <p:sp>
        <p:nvSpPr>
          <p:cNvPr id="4" name="Slide Image Placeholder 3">
            <a:extLst>
              <a:ext uri="{FF2B5EF4-FFF2-40B4-BE49-F238E27FC236}">
                <a16:creationId xmlns:a16="http://schemas.microsoft.com/office/drawing/2014/main" xmlns="" id="{88A7654F-B748-4C41-8157-EE87E54DDBFA}"/>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xmlns="" id="{10F0D949-EBC6-469A-ABED-397FA14F822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xmlns="" id="{25CF6FAA-9856-4084-9ADF-6F641CF31149}"/>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n-US"/>
          </a:p>
        </p:txBody>
      </p:sp>
      <p:sp>
        <p:nvSpPr>
          <p:cNvPr id="7" name="Slide Number Placeholder 6">
            <a:extLst>
              <a:ext uri="{FF2B5EF4-FFF2-40B4-BE49-F238E27FC236}">
                <a16:creationId xmlns:a16="http://schemas.microsoft.com/office/drawing/2014/main" xmlns="" id="{45AF443E-E627-4ED6-8F90-E6AB66E58D1D}"/>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470B8100-287E-4FEA-919F-992165AAC9B2}" type="slidenum">
              <a:rPr lang="en-US" altLang="en-US"/>
              <a:pPr>
                <a:defRPr/>
              </a:pPr>
              <a:t>‹#›</a:t>
            </a:fld>
            <a:endParaRPr lang="en-US" altLang="en-US"/>
          </a:p>
        </p:txBody>
      </p:sp>
    </p:spTree>
    <p:extLst>
      <p:ext uri="{BB962C8B-B14F-4D97-AF65-F5344CB8AC3E}">
        <p14:creationId xmlns:p14="http://schemas.microsoft.com/office/powerpoint/2010/main" val="19121689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904752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3390212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6576425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45</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3643579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46</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7565673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47</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2070784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48</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2753965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49</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814821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50</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5797793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0280072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7067730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3277453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1538492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7388376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55</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0173679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56</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3487017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57</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7565894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58</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0697424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59</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44038919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60</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0047384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587476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8164373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4527094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35534852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42736546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65</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30694099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66</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6593350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67</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52094895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68</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09706085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69</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90557532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70</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2345129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8486055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2465049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39</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5178827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40</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9534137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9809223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xmlns=""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xmlns=""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xmlns=""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EC7E0E-BC0E-4CAC-A35B-A4359E89E92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6307565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xmlns="" id="{B3A9F614-083C-475C-8F36-7FE483C3E94D}"/>
              </a:ext>
            </a:extLst>
          </p:cNvPr>
          <p:cNvSpPr>
            <a:spLocks/>
          </p:cNvSpPr>
          <p:nvPr/>
        </p:nvSpPr>
        <p:spPr bwMode="auto">
          <a:xfrm>
            <a:off x="8140700"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a:latin typeface="+mn-lt"/>
              <a:cs typeface="+mn-cs"/>
            </a:endParaRPr>
          </a:p>
        </p:txBody>
      </p:sp>
      <p:sp>
        <p:nvSpPr>
          <p:cNvPr id="9" name="Title 8"/>
          <p:cNvSpPr>
            <a:spLocks noGrp="1"/>
          </p:cNvSpPr>
          <p:nvPr>
            <p:ph type="ctrTitle"/>
          </p:nvPr>
        </p:nvSpPr>
        <p:spPr>
          <a:xfrm>
            <a:off x="572085" y="3337560"/>
            <a:ext cx="8640064" cy="2301240"/>
          </a:xfrm>
        </p:spPr>
        <p:txBody>
          <a:bodyPr anchor="t">
            <a:noAutofit/>
          </a:bodyPr>
          <a:lstStyle>
            <a:lvl1pPr algn="r">
              <a:defRPr lang="en-US" sz="6000"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dirty="0"/>
              <a:t>Click to edit Master title style</a:t>
            </a:r>
          </a:p>
        </p:txBody>
      </p:sp>
      <p:sp>
        <p:nvSpPr>
          <p:cNvPr id="17" name="Subtitle 16"/>
          <p:cNvSpPr>
            <a:spLocks noGrp="1"/>
          </p:cNvSpPr>
          <p:nvPr>
            <p:ph type="subTitle" idx="1"/>
          </p:nvPr>
        </p:nvSpPr>
        <p:spPr>
          <a:xfrm>
            <a:off x="577400" y="1544812"/>
            <a:ext cx="8640064" cy="1752600"/>
          </a:xfrm>
        </p:spPr>
        <p:txBody>
          <a:bodyPr tIns="0" rIns="45720" bIns="0" anchor="b">
            <a:normAutofit/>
          </a:bodyPr>
          <a:lstStyle>
            <a:lvl1pPr marL="0" indent="0" algn="r">
              <a:buNone/>
              <a:defRPr sz="32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a:t>Click to edit Master subtitle style</a:t>
            </a:r>
          </a:p>
        </p:txBody>
      </p:sp>
    </p:spTree>
    <p:extLst>
      <p:ext uri="{BB962C8B-B14F-4D97-AF65-F5344CB8AC3E}">
        <p14:creationId xmlns:p14="http://schemas.microsoft.com/office/powerpoint/2010/main" val="179850112"/>
      </p:ext>
    </p:extLst>
  </p:cSld>
  <p:clrMapOvr>
    <a:overrideClrMapping bg1="dk1" tx1="lt1" bg2="dk2" tx2="lt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A2E1495A-FB5E-4782-8E2B-C71710BCB10A}"/>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F77D9F0E-250C-4314-892E-10837FA407B1}" type="datetimeFigureOut">
              <a:rPr lang="en-US"/>
              <a:pPr>
                <a:defRPr/>
              </a:pPr>
              <a:t>10/2/2024</a:t>
            </a:fld>
            <a:endParaRPr lang="en-US"/>
          </a:p>
        </p:txBody>
      </p:sp>
      <p:sp>
        <p:nvSpPr>
          <p:cNvPr id="5" name="Footer Placeholder 4">
            <a:extLst>
              <a:ext uri="{FF2B5EF4-FFF2-40B4-BE49-F238E27FC236}">
                <a16:creationId xmlns:a16="http://schemas.microsoft.com/office/drawing/2014/main" xmlns="" id="{8F91B903-FFC9-4AA9-A784-E76A49086C1B}"/>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xmlns="" id="{9D4046C2-6826-4FE1-8758-BB8336D0110C}"/>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FCC2F85B-24DB-48FD-BE4B-A713B6E84578}" type="slidenum">
              <a:rPr lang="en-US" altLang="en-US"/>
              <a:pPr>
                <a:defRPr/>
              </a:pPr>
              <a:t>‹#›</a:t>
            </a:fld>
            <a:endParaRPr lang="en-US" altLang="en-US"/>
          </a:p>
        </p:txBody>
      </p:sp>
    </p:spTree>
    <p:extLst>
      <p:ext uri="{BB962C8B-B14F-4D97-AF65-F5344CB8AC3E}">
        <p14:creationId xmlns:p14="http://schemas.microsoft.com/office/powerpoint/2010/main" val="427692975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A5AD1F9-14F7-419A-B54A-3BEB39227AF9}"/>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996B2713-F6E3-44B8-AF57-5CCFD43B514E}" type="datetimeFigureOut">
              <a:rPr lang="en-US"/>
              <a:pPr>
                <a:defRPr/>
              </a:pPr>
              <a:t>10/2/2024</a:t>
            </a:fld>
            <a:endParaRPr lang="en-US"/>
          </a:p>
        </p:txBody>
      </p:sp>
      <p:sp>
        <p:nvSpPr>
          <p:cNvPr id="5" name="Footer Placeholder 4">
            <a:extLst>
              <a:ext uri="{FF2B5EF4-FFF2-40B4-BE49-F238E27FC236}">
                <a16:creationId xmlns:a16="http://schemas.microsoft.com/office/drawing/2014/main" xmlns="" id="{02EAC873-EB3E-49C7-8504-8AAEC8D23D9A}"/>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xmlns="" id="{F80F10A8-9CA6-4E84-900D-9F0D521E72BB}"/>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A3ADFA70-267B-47ED-8CD6-AC5D614AF56A}" type="slidenum">
              <a:rPr lang="en-US" altLang="en-US"/>
              <a:pPr>
                <a:defRPr/>
              </a:pPr>
              <a:t>‹#›</a:t>
            </a:fld>
            <a:endParaRPr lang="en-US" altLang="en-US"/>
          </a:p>
        </p:txBody>
      </p:sp>
    </p:spTree>
    <p:extLst>
      <p:ext uri="{BB962C8B-B14F-4D97-AF65-F5344CB8AC3E}">
        <p14:creationId xmlns:p14="http://schemas.microsoft.com/office/powerpoint/2010/main" val="3792883815"/>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11582400" cy="838200"/>
          </a:xfrm>
        </p:spPr>
        <p:txBody>
          <a:bodyPr>
            <a:noAutofit/>
          </a:bodyPr>
          <a:lstStyle>
            <a:lvl1pPr algn="ctr">
              <a:defRPr sz="5000" b="1">
                <a:solidFill>
                  <a:srgbClr val="FFC000"/>
                </a:solidFill>
              </a:defRPr>
            </a:lvl1pPr>
          </a:lstStyle>
          <a:p>
            <a:r>
              <a:rPr lang="en-US" dirty="0"/>
              <a:t>Click to edit Master title style</a:t>
            </a:r>
          </a:p>
        </p:txBody>
      </p:sp>
      <p:sp>
        <p:nvSpPr>
          <p:cNvPr id="3" name="Content Placeholder 2"/>
          <p:cNvSpPr>
            <a:spLocks noGrp="1"/>
          </p:cNvSpPr>
          <p:nvPr>
            <p:ph idx="1"/>
          </p:nvPr>
        </p:nvSpPr>
        <p:spPr>
          <a:xfrm>
            <a:off x="304800" y="1143000"/>
            <a:ext cx="11582400" cy="5562600"/>
          </a:xfrm>
        </p:spPr>
        <p:txBody>
          <a:bodyPr/>
          <a:lstStyle>
            <a:lvl1pPr>
              <a:spcBef>
                <a:spcPts val="0"/>
              </a:spcBef>
              <a:buClr>
                <a:schemeClr val="tx1"/>
              </a:buClr>
              <a:defRPr sz="3400">
                <a:solidFill>
                  <a:schemeClr val="tx1"/>
                </a:solidFill>
                <a:latin typeface="+mn-lt"/>
              </a:defRPr>
            </a:lvl1pPr>
            <a:lvl2pPr>
              <a:spcBef>
                <a:spcPts val="0"/>
              </a:spcBef>
              <a:buClr>
                <a:schemeClr val="tx1"/>
              </a:buClr>
              <a:defRPr sz="3400">
                <a:solidFill>
                  <a:schemeClr val="tx1"/>
                </a:solidFill>
                <a:latin typeface="+mn-lt"/>
              </a:defRPr>
            </a:lvl2pPr>
            <a:lvl3pPr>
              <a:spcBef>
                <a:spcPts val="0"/>
              </a:spcBef>
              <a:buClr>
                <a:schemeClr val="tx1"/>
              </a:buClr>
              <a:defRPr sz="3400">
                <a:solidFill>
                  <a:schemeClr val="tx1"/>
                </a:solidFill>
                <a:latin typeface="+mn-lt"/>
              </a:defRPr>
            </a:lvl3pPr>
            <a:lvl4pPr>
              <a:spcBef>
                <a:spcPts val="0"/>
              </a:spcBef>
              <a:buClr>
                <a:schemeClr val="tx1"/>
              </a:buClr>
              <a:defRPr sz="3400">
                <a:solidFill>
                  <a:schemeClr val="tx1"/>
                </a:solidFill>
                <a:latin typeface="+mn-lt"/>
              </a:defRPr>
            </a:lvl4pPr>
            <a:lvl5pPr>
              <a:spcBef>
                <a:spcPts val="0"/>
              </a:spcBef>
              <a:buClr>
                <a:schemeClr val="tx1"/>
              </a:buClr>
              <a:defRPr sz="3400">
                <a:solidFill>
                  <a:schemeClr val="tx1"/>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08005375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xmlns="" id="{1A4924AF-B65A-4494-B5E0-56452E9591A9}"/>
              </a:ext>
            </a:extLst>
          </p:cNvPr>
          <p:cNvSpPr>
            <a:spLocks/>
          </p:cNvSpPr>
          <p:nvPr/>
        </p:nvSpPr>
        <p:spPr bwMode="auto">
          <a:xfrm>
            <a:off x="0" y="4751388"/>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1" fontAlgn="auto" hangingPunct="1">
              <a:spcBef>
                <a:spcPts val="0"/>
              </a:spcBef>
              <a:spcAft>
                <a:spcPts val="0"/>
              </a:spcAft>
              <a:defRPr/>
            </a:pPr>
            <a:endParaRPr lang="en-US">
              <a:latin typeface="+mn-lt"/>
              <a:cs typeface="+mn-cs"/>
            </a:endParaRPr>
          </a:p>
        </p:txBody>
      </p:sp>
      <p:sp>
        <p:nvSpPr>
          <p:cNvPr id="5" name="Freeform 6">
            <a:extLst>
              <a:ext uri="{FF2B5EF4-FFF2-40B4-BE49-F238E27FC236}">
                <a16:creationId xmlns:a16="http://schemas.microsoft.com/office/drawing/2014/main" xmlns="" id="{9FAF2081-756D-4039-ABF8-EF155A608F0C}"/>
              </a:ext>
            </a:extLst>
          </p:cNvPr>
          <p:cNvSpPr>
            <a:spLocks/>
          </p:cNvSpPr>
          <p:nvPr/>
        </p:nvSpPr>
        <p:spPr bwMode="auto">
          <a:xfrm>
            <a:off x="8140700"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a:latin typeface="+mn-lt"/>
              <a:cs typeface="+mn-cs"/>
            </a:endParaRPr>
          </a:p>
        </p:txBody>
      </p:sp>
      <p:sp>
        <p:nvSpPr>
          <p:cNvPr id="2" name="Title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a:t>Click to edit Master title style</a:t>
            </a:r>
          </a:p>
        </p:txBody>
      </p:sp>
      <p:sp>
        <p:nvSpPr>
          <p:cNvPr id="3" name="Text Placeholder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6" name="Date Placeholder 3">
            <a:extLst>
              <a:ext uri="{FF2B5EF4-FFF2-40B4-BE49-F238E27FC236}">
                <a16:creationId xmlns:a16="http://schemas.microsoft.com/office/drawing/2014/main" xmlns="" id="{8A41AA9E-1AEA-4588-89D1-54F5C6D05ADD}"/>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7F086A77-4BB6-4301-A1F6-2DDCACBEC0E4}" type="datetimeFigureOut">
              <a:rPr lang="en-US"/>
              <a:pPr>
                <a:defRPr/>
              </a:pPr>
              <a:t>10/2/2024</a:t>
            </a:fld>
            <a:endParaRPr lang="en-US"/>
          </a:p>
        </p:txBody>
      </p:sp>
      <p:sp>
        <p:nvSpPr>
          <p:cNvPr id="7" name="Footer Placeholder 4">
            <a:extLst>
              <a:ext uri="{FF2B5EF4-FFF2-40B4-BE49-F238E27FC236}">
                <a16:creationId xmlns:a16="http://schemas.microsoft.com/office/drawing/2014/main" xmlns="" id="{50178663-D164-409D-AC28-B556613EF9C0}"/>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8" name="Slide Number Placeholder 5">
            <a:extLst>
              <a:ext uri="{FF2B5EF4-FFF2-40B4-BE49-F238E27FC236}">
                <a16:creationId xmlns:a16="http://schemas.microsoft.com/office/drawing/2014/main" xmlns="" id="{E2CBA386-DA6D-4A75-9EFD-23F5726F5E0D}"/>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EB9B2211-2D83-49BA-AD15-FBCACCF56B41}" type="slidenum">
              <a:rPr lang="en-US" altLang="en-US"/>
              <a:pPr>
                <a:defRPr/>
              </a:pPr>
              <a:t>‹#›</a:t>
            </a:fld>
            <a:endParaRPr lang="en-US" altLang="en-US"/>
          </a:p>
        </p:txBody>
      </p:sp>
    </p:spTree>
    <p:extLst>
      <p:ext uri="{BB962C8B-B14F-4D97-AF65-F5344CB8AC3E}">
        <p14:creationId xmlns:p14="http://schemas.microsoft.com/office/powerpoint/2010/main" val="1594760181"/>
      </p:ext>
    </p:extLst>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11582400" cy="838200"/>
          </a:xfrm>
        </p:spPr>
        <p:txBody>
          <a:bodyPr>
            <a:noAutofit/>
          </a:bodyPr>
          <a:lstStyle>
            <a:lvl1pPr algn="ctr">
              <a:defRPr sz="5000" b="1">
                <a:solidFill>
                  <a:srgbClr val="FFC000"/>
                </a:solidFill>
              </a:defRPr>
            </a:lvl1pPr>
          </a:lstStyle>
          <a:p>
            <a:r>
              <a:rPr lang="en-US" dirty="0"/>
              <a:t>Click to edit Master title style</a:t>
            </a:r>
          </a:p>
        </p:txBody>
      </p:sp>
      <p:sp>
        <p:nvSpPr>
          <p:cNvPr id="3" name="Content Placeholder 2"/>
          <p:cNvSpPr>
            <a:spLocks noGrp="1"/>
          </p:cNvSpPr>
          <p:nvPr>
            <p:ph sz="half" idx="1"/>
          </p:nvPr>
        </p:nvSpPr>
        <p:spPr>
          <a:xfrm>
            <a:off x="304800" y="1143000"/>
            <a:ext cx="5689600" cy="5562600"/>
          </a:xfrm>
        </p:spPr>
        <p:txBody>
          <a:bodyPr/>
          <a:lstStyle>
            <a:lvl1pPr>
              <a:spcBef>
                <a:spcPts val="0"/>
              </a:spcBef>
              <a:buClr>
                <a:schemeClr val="tx1"/>
              </a:buClr>
              <a:defRPr sz="3400">
                <a:latin typeface="Arial Narrow" pitchFamily="34" charset="0"/>
              </a:defRPr>
            </a:lvl1pPr>
            <a:lvl2pPr>
              <a:spcBef>
                <a:spcPts val="0"/>
              </a:spcBef>
              <a:buClr>
                <a:schemeClr val="tx1"/>
              </a:buClr>
              <a:defRPr sz="3400">
                <a:latin typeface="Arial Narrow" pitchFamily="34" charset="0"/>
              </a:defRPr>
            </a:lvl2pPr>
            <a:lvl3pPr>
              <a:spcBef>
                <a:spcPts val="0"/>
              </a:spcBef>
              <a:buClr>
                <a:schemeClr val="tx1"/>
              </a:buClr>
              <a:defRPr sz="3200">
                <a:latin typeface="Arial Narrow" pitchFamily="34" charset="0"/>
              </a:defRPr>
            </a:lvl3pPr>
            <a:lvl4pPr>
              <a:spcBef>
                <a:spcPts val="0"/>
              </a:spcBef>
              <a:buClr>
                <a:schemeClr val="tx1"/>
              </a:buClr>
              <a:defRPr sz="3200">
                <a:latin typeface="Arial Narrow" pitchFamily="34" charset="0"/>
              </a:defRPr>
            </a:lvl4pPr>
            <a:lvl5pPr>
              <a:spcBef>
                <a:spcPts val="0"/>
              </a:spcBef>
              <a:buClr>
                <a:schemeClr val="tx1"/>
              </a:buClr>
              <a:defRPr sz="3000">
                <a:latin typeface="Arial Narrow"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143000"/>
            <a:ext cx="5689600" cy="5562600"/>
          </a:xfrm>
        </p:spPr>
        <p:txBody>
          <a:bodyPr/>
          <a:lstStyle>
            <a:lvl1pPr>
              <a:spcBef>
                <a:spcPts val="0"/>
              </a:spcBef>
              <a:buClr>
                <a:schemeClr val="tx1"/>
              </a:buClr>
              <a:defRPr sz="3400">
                <a:latin typeface="Arial Narrow" pitchFamily="34" charset="0"/>
              </a:defRPr>
            </a:lvl1pPr>
            <a:lvl2pPr>
              <a:spcBef>
                <a:spcPts val="0"/>
              </a:spcBef>
              <a:buClr>
                <a:schemeClr val="tx1"/>
              </a:buClr>
              <a:defRPr sz="3400">
                <a:latin typeface="Arial Narrow" pitchFamily="34" charset="0"/>
              </a:defRPr>
            </a:lvl2pPr>
            <a:lvl3pPr>
              <a:spcBef>
                <a:spcPts val="0"/>
              </a:spcBef>
              <a:buClr>
                <a:schemeClr val="tx1"/>
              </a:buClr>
              <a:defRPr sz="3200">
                <a:latin typeface="Arial Narrow" pitchFamily="34" charset="0"/>
              </a:defRPr>
            </a:lvl3pPr>
            <a:lvl4pPr>
              <a:spcBef>
                <a:spcPts val="0"/>
              </a:spcBef>
              <a:buClr>
                <a:schemeClr val="tx1"/>
              </a:buClr>
              <a:defRPr sz="3200">
                <a:latin typeface="Arial Narrow" pitchFamily="34" charset="0"/>
              </a:defRPr>
            </a:lvl4pPr>
            <a:lvl5pPr>
              <a:spcBef>
                <a:spcPts val="0"/>
              </a:spcBef>
              <a:buClr>
                <a:schemeClr val="tx1"/>
              </a:buClr>
              <a:defRPr sz="3000">
                <a:latin typeface="Arial Narrow"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5628590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5486400"/>
            <a:ext cx="5386917"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6193368" y="5486400"/>
            <a:ext cx="5389033"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4A13E8D9-5E28-4908-B984-A63AD4E2DBAB}"/>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2768446B-49C4-4BF8-B4B7-9DA3FE2ACDE2}" type="datetimeFigureOut">
              <a:rPr lang="en-US"/>
              <a:pPr>
                <a:defRPr/>
              </a:pPr>
              <a:t>10/2/2024</a:t>
            </a:fld>
            <a:endParaRPr lang="en-US"/>
          </a:p>
        </p:txBody>
      </p:sp>
      <p:sp>
        <p:nvSpPr>
          <p:cNvPr id="8" name="Footer Placeholder 7">
            <a:extLst>
              <a:ext uri="{FF2B5EF4-FFF2-40B4-BE49-F238E27FC236}">
                <a16:creationId xmlns:a16="http://schemas.microsoft.com/office/drawing/2014/main" xmlns="" id="{6C6B540D-A732-43B2-B32C-3B14C17C8265}"/>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9" name="Slide Number Placeholder 8">
            <a:extLst>
              <a:ext uri="{FF2B5EF4-FFF2-40B4-BE49-F238E27FC236}">
                <a16:creationId xmlns:a16="http://schemas.microsoft.com/office/drawing/2014/main" xmlns="" id="{28A414A3-EE21-45D2-8E28-879E0E1E77B3}"/>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253AD935-9525-45E4-BFB0-0A5EE4646C16}" type="slidenum">
              <a:rPr lang="en-US" altLang="en-US"/>
              <a:pPr>
                <a:defRPr/>
              </a:pPr>
              <a:t>‹#›</a:t>
            </a:fld>
            <a:endParaRPr lang="en-US" altLang="en-US"/>
          </a:p>
        </p:txBody>
      </p:sp>
    </p:spTree>
    <p:extLst>
      <p:ext uri="{BB962C8B-B14F-4D97-AF65-F5344CB8AC3E}">
        <p14:creationId xmlns:p14="http://schemas.microsoft.com/office/powerpoint/2010/main" val="253322511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9960864" cy="1143000"/>
          </a:xfrm>
        </p:spPr>
        <p:txBody>
          <a:bodyPr/>
          <a:lstStyle>
            <a:lvl1pPr algn="l">
              <a:defRPr sz="4600"/>
            </a:lvl1pPr>
          </a:lstStyle>
          <a:p>
            <a:r>
              <a:rPr lang="en-US"/>
              <a:t>Click to edit Master title style</a:t>
            </a:r>
          </a:p>
        </p:txBody>
      </p:sp>
      <p:sp>
        <p:nvSpPr>
          <p:cNvPr id="3" name="Date Placeholder 6">
            <a:extLst>
              <a:ext uri="{FF2B5EF4-FFF2-40B4-BE49-F238E27FC236}">
                <a16:creationId xmlns:a16="http://schemas.microsoft.com/office/drawing/2014/main" xmlns="" id="{08A65DC4-C9A9-48B6-ABAA-3BFC11D93DE0}"/>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CF7116B7-64A3-4623-ADC4-48B121820749}" type="datetimeFigureOut">
              <a:rPr lang="en-US"/>
              <a:pPr>
                <a:defRPr/>
              </a:pPr>
              <a:t>10/2/2024</a:t>
            </a:fld>
            <a:endParaRPr lang="en-US"/>
          </a:p>
        </p:txBody>
      </p:sp>
      <p:sp>
        <p:nvSpPr>
          <p:cNvPr id="4" name="Slide Number Placeholder 7">
            <a:extLst>
              <a:ext uri="{FF2B5EF4-FFF2-40B4-BE49-F238E27FC236}">
                <a16:creationId xmlns:a16="http://schemas.microsoft.com/office/drawing/2014/main" xmlns="" id="{7E4842E2-A57D-491C-AEDD-202F43BACD82}"/>
              </a:ext>
            </a:extLst>
          </p:cNvPr>
          <p:cNvSpPr>
            <a:spLocks noGrp="1"/>
          </p:cNvSpPr>
          <p:nvPr>
            <p:ph type="sldNum" sz="quarter" idx="11"/>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DCAD737F-3BFB-4A3E-8C5A-1878CF6FBCD6}" type="slidenum">
              <a:rPr lang="en-US" altLang="en-US"/>
              <a:pPr>
                <a:defRPr/>
              </a:pPr>
              <a:t>‹#›</a:t>
            </a:fld>
            <a:endParaRPr lang="en-US" altLang="en-US"/>
          </a:p>
        </p:txBody>
      </p:sp>
      <p:sp>
        <p:nvSpPr>
          <p:cNvPr id="5" name="Footer Placeholder 8">
            <a:extLst>
              <a:ext uri="{FF2B5EF4-FFF2-40B4-BE49-F238E27FC236}">
                <a16:creationId xmlns:a16="http://schemas.microsoft.com/office/drawing/2014/main" xmlns="" id="{57786205-16B0-44E6-A860-2FA29959ACF8}"/>
              </a:ext>
            </a:extLst>
          </p:cNvPr>
          <p:cNvSpPr>
            <a:spLocks noGrp="1"/>
          </p:cNvSpPr>
          <p:nvPr>
            <p:ph type="ftr" sz="quarter" idx="12"/>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Tree>
    <p:extLst>
      <p:ext uri="{BB962C8B-B14F-4D97-AF65-F5344CB8AC3E}">
        <p14:creationId xmlns:p14="http://schemas.microsoft.com/office/powerpoint/2010/main" val="4267847645"/>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E6BAF1C2-8CB0-4E90-AF61-62616A4892B5}"/>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9BA88A3D-68BB-451C-BFF4-DB67F9F4B1A2}" type="datetimeFigureOut">
              <a:rPr lang="en-US"/>
              <a:pPr>
                <a:defRPr/>
              </a:pPr>
              <a:t>10/2/2024</a:t>
            </a:fld>
            <a:endParaRPr lang="en-US"/>
          </a:p>
        </p:txBody>
      </p:sp>
      <p:sp>
        <p:nvSpPr>
          <p:cNvPr id="3" name="Footer Placeholder 2">
            <a:extLst>
              <a:ext uri="{FF2B5EF4-FFF2-40B4-BE49-F238E27FC236}">
                <a16:creationId xmlns:a16="http://schemas.microsoft.com/office/drawing/2014/main" xmlns="" id="{E394239D-0C8B-4A63-B18C-0F2AA36BA8D1}"/>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4" name="Slide Number Placeholder 3">
            <a:extLst>
              <a:ext uri="{FF2B5EF4-FFF2-40B4-BE49-F238E27FC236}">
                <a16:creationId xmlns:a16="http://schemas.microsoft.com/office/drawing/2014/main" xmlns="" id="{A7589560-32CA-4034-B04F-9F16E030B21E}"/>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E9D05BE8-28FB-49F8-A1ED-BE5BCA4AEF5B}" type="slidenum">
              <a:rPr lang="en-US" altLang="en-US"/>
              <a:pPr>
                <a:defRPr/>
              </a:pPr>
              <a:t>‹#›</a:t>
            </a:fld>
            <a:endParaRPr lang="en-US" altLang="en-US"/>
          </a:p>
        </p:txBody>
      </p:sp>
    </p:spTree>
    <p:extLst>
      <p:ext uri="{BB962C8B-B14F-4D97-AF65-F5344CB8AC3E}">
        <p14:creationId xmlns:p14="http://schemas.microsoft.com/office/powerpoint/2010/main" val="299656559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lang="en-US"/>
              <a:t>Click to edit Master title style</a:t>
            </a:r>
          </a:p>
        </p:txBody>
      </p:sp>
      <p:sp>
        <p:nvSpPr>
          <p:cNvPr id="3" name="Text Placeholder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EF3FF37E-A50A-4FB9-922B-DCF2C1D8DBF5}"/>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D76E1B23-0747-4CB0-9C85-E948F3BCF604}" type="datetimeFigureOut">
              <a:rPr lang="en-US"/>
              <a:pPr>
                <a:defRPr/>
              </a:pPr>
              <a:t>10/2/2024</a:t>
            </a:fld>
            <a:endParaRPr lang="en-US"/>
          </a:p>
        </p:txBody>
      </p:sp>
      <p:sp>
        <p:nvSpPr>
          <p:cNvPr id="6" name="Footer Placeholder 5">
            <a:extLst>
              <a:ext uri="{FF2B5EF4-FFF2-40B4-BE49-F238E27FC236}">
                <a16:creationId xmlns:a16="http://schemas.microsoft.com/office/drawing/2014/main" xmlns="" id="{2424D417-1CED-46FB-BFB0-C3E91C0B1045}"/>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xmlns="" id="{65E69A8A-B022-4EE3-BE71-ABCBEA3C5BD3}"/>
              </a:ext>
            </a:extLst>
          </p:cNvPr>
          <p:cNvSpPr>
            <a:spLocks noGrp="1"/>
          </p:cNvSpPr>
          <p:nvPr>
            <p:ph type="sldNum" sz="quarter" idx="12"/>
          </p:nvPr>
        </p:nvSpPr>
        <p:spPr>
          <a:xfrm>
            <a:off x="10875963"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B8A9C89D-DC68-432C-9759-322F6D6648AE}" type="slidenum">
              <a:rPr lang="en-US" altLang="en-US"/>
              <a:pPr>
                <a:defRPr/>
              </a:pPr>
              <a:t>‹#›</a:t>
            </a:fld>
            <a:endParaRPr lang="en-US" altLang="en-US"/>
          </a:p>
        </p:txBody>
      </p:sp>
    </p:spTree>
    <p:extLst>
      <p:ext uri="{BB962C8B-B14F-4D97-AF65-F5344CB8AC3E}">
        <p14:creationId xmlns:p14="http://schemas.microsoft.com/office/powerpoint/2010/main" val="3343204766"/>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lang="en-US"/>
              <a:t>Click to edit Master title style</a:t>
            </a:r>
          </a:p>
        </p:txBody>
      </p:sp>
      <p:sp>
        <p:nvSpPr>
          <p:cNvPr id="3" name="Picture Placeholder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4">
            <a:extLst>
              <a:ext uri="{FF2B5EF4-FFF2-40B4-BE49-F238E27FC236}">
                <a16:creationId xmlns:a16="http://schemas.microsoft.com/office/drawing/2014/main" xmlns="" id="{ECF9F441-E45A-4B8F-8EBC-B778A368CF84}"/>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CA7EB2B7-45A5-4807-93D6-09243BE39AC1}" type="datetimeFigureOut">
              <a:rPr lang="en-US"/>
              <a:pPr>
                <a:defRPr/>
              </a:pPr>
              <a:t>10/2/2024</a:t>
            </a:fld>
            <a:endParaRPr lang="en-US"/>
          </a:p>
        </p:txBody>
      </p:sp>
      <p:sp>
        <p:nvSpPr>
          <p:cNvPr id="6" name="Footer Placeholder 5">
            <a:extLst>
              <a:ext uri="{FF2B5EF4-FFF2-40B4-BE49-F238E27FC236}">
                <a16:creationId xmlns:a16="http://schemas.microsoft.com/office/drawing/2014/main" xmlns="" id="{0D9543EC-080F-464F-87A2-E3A417DFB5F9}"/>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xmlns="" id="{E3C95E83-F2BA-42C6-A560-39234120431C}"/>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1350D1B3-AECF-4380-A39D-3EFCE3E5B843}" type="slidenum">
              <a:rPr lang="en-US" altLang="en-US"/>
              <a:pPr>
                <a:defRPr/>
              </a:pPr>
              <a:t>‹#›</a:t>
            </a:fld>
            <a:endParaRPr lang="en-US" altLang="en-US"/>
          </a:p>
        </p:txBody>
      </p:sp>
    </p:spTree>
    <p:extLst>
      <p:ext uri="{BB962C8B-B14F-4D97-AF65-F5344CB8AC3E}">
        <p14:creationId xmlns:p14="http://schemas.microsoft.com/office/powerpoint/2010/main" val="892065237"/>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reeform 11">
            <a:extLst>
              <a:ext uri="{FF2B5EF4-FFF2-40B4-BE49-F238E27FC236}">
                <a16:creationId xmlns:a16="http://schemas.microsoft.com/office/drawing/2014/main" xmlns="" id="{3B9C898A-583B-4938-83D7-534639E3A954}"/>
              </a:ext>
            </a:extLst>
          </p:cNvPr>
          <p:cNvSpPr>
            <a:spLocks/>
          </p:cNvSpPr>
          <p:nvPr/>
        </p:nvSpPr>
        <p:spPr bwMode="auto">
          <a:xfrm>
            <a:off x="0" y="4751388"/>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1" fontAlgn="auto" hangingPunct="1">
              <a:spcBef>
                <a:spcPts val="0"/>
              </a:spcBef>
              <a:spcAft>
                <a:spcPts val="0"/>
              </a:spcAft>
              <a:defRPr/>
            </a:pPr>
            <a:endParaRPr lang="en-US">
              <a:latin typeface="+mn-lt"/>
              <a:cs typeface="+mn-cs"/>
            </a:endParaRPr>
          </a:p>
        </p:txBody>
      </p:sp>
      <p:sp>
        <p:nvSpPr>
          <p:cNvPr id="16" name="Freeform 15">
            <a:extLst>
              <a:ext uri="{FF2B5EF4-FFF2-40B4-BE49-F238E27FC236}">
                <a16:creationId xmlns:a16="http://schemas.microsoft.com/office/drawing/2014/main" xmlns="" id="{190CA3D5-820A-4FA4-AE92-773B3B30EE8B}"/>
              </a:ext>
            </a:extLst>
          </p:cNvPr>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a:latin typeface="+mn-lt"/>
              <a:cs typeface="+mn-cs"/>
            </a:endParaRPr>
          </a:p>
        </p:txBody>
      </p:sp>
      <p:sp>
        <p:nvSpPr>
          <p:cNvPr id="1028" name="Title Placeholder 8">
            <a:extLst>
              <a:ext uri="{FF2B5EF4-FFF2-40B4-BE49-F238E27FC236}">
                <a16:creationId xmlns:a16="http://schemas.microsoft.com/office/drawing/2014/main" xmlns="" id="{8CFD0D70-BB86-417A-B1B4-A31EF8A4C8A1}"/>
              </a:ext>
            </a:extLst>
          </p:cNvPr>
          <p:cNvSpPr>
            <a:spLocks noGrp="1"/>
          </p:cNvSpPr>
          <p:nvPr>
            <p:ph type="title"/>
          </p:nvPr>
        </p:nvSpPr>
        <p:spPr bwMode="auto">
          <a:xfrm>
            <a:off x="304800" y="152400"/>
            <a:ext cx="1158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altLang="en-US"/>
              <a:t>Click to edit Master title style</a:t>
            </a:r>
          </a:p>
        </p:txBody>
      </p:sp>
      <p:sp>
        <p:nvSpPr>
          <p:cNvPr id="1029" name="Text Placeholder 29">
            <a:extLst>
              <a:ext uri="{FF2B5EF4-FFF2-40B4-BE49-F238E27FC236}">
                <a16:creationId xmlns:a16="http://schemas.microsoft.com/office/drawing/2014/main" xmlns="" id="{1811AD1B-7455-485A-8EB1-5228C11509BA}"/>
              </a:ext>
            </a:extLst>
          </p:cNvPr>
          <p:cNvSpPr>
            <a:spLocks noGrp="1"/>
          </p:cNvSpPr>
          <p:nvPr>
            <p:ph type="body" idx="1"/>
          </p:nvPr>
        </p:nvSpPr>
        <p:spPr bwMode="auto">
          <a:xfrm>
            <a:off x="304800" y="1143000"/>
            <a:ext cx="115824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dk1" tx1="lt1" bg2="dk2" tx2="lt2" accent1="accent1" accent2="accent2" accent3="accent3" accent4="accent4" accent5="accent5" accent6="accent6" hlink="hlink" folHlink="folHlink"/>
  <p:sldLayoutIdLst>
    <p:sldLayoutId id="2147491154" r:id="rId1"/>
    <p:sldLayoutId id="2147491155" r:id="rId2"/>
    <p:sldLayoutId id="2147491156" r:id="rId3"/>
    <p:sldLayoutId id="2147491157" r:id="rId4"/>
    <p:sldLayoutId id="2147491158" r:id="rId5"/>
    <p:sldLayoutId id="2147491159" r:id="rId6"/>
    <p:sldLayoutId id="2147491160" r:id="rId7"/>
    <p:sldLayoutId id="2147491161" r:id="rId8"/>
    <p:sldLayoutId id="2147491162" r:id="rId9"/>
    <p:sldLayoutId id="2147491163" r:id="rId10"/>
    <p:sldLayoutId id="2147491164" r:id="rId11"/>
  </p:sldLayoutIdLst>
  <p:transition/>
  <p:txStyles>
    <p:titleStyle>
      <a:lvl1pPr algn="ctr" rtl="0" eaLnBrk="0" fontAlgn="base" hangingPunct="0">
        <a:spcBef>
          <a:spcPct val="0"/>
        </a:spcBef>
        <a:spcAft>
          <a:spcPct val="0"/>
        </a:spcAft>
        <a:defRPr sz="5000" b="1" kern="1200">
          <a:solidFill>
            <a:srgbClr val="FFC000"/>
          </a:solidFill>
          <a:latin typeface="+mj-lt"/>
          <a:ea typeface="+mj-ea"/>
          <a:cs typeface="+mj-cs"/>
        </a:defRPr>
      </a:lvl1pPr>
      <a:lvl2pPr algn="ctr" rtl="0" eaLnBrk="0" fontAlgn="base" hangingPunct="0">
        <a:spcBef>
          <a:spcPct val="0"/>
        </a:spcBef>
        <a:spcAft>
          <a:spcPct val="0"/>
        </a:spcAft>
        <a:defRPr sz="5000" b="1">
          <a:solidFill>
            <a:srgbClr val="FFC000"/>
          </a:solidFill>
          <a:latin typeface="Franklin Gothic Book" pitchFamily="34" charset="0"/>
        </a:defRPr>
      </a:lvl2pPr>
      <a:lvl3pPr algn="ctr" rtl="0" eaLnBrk="0" fontAlgn="base" hangingPunct="0">
        <a:spcBef>
          <a:spcPct val="0"/>
        </a:spcBef>
        <a:spcAft>
          <a:spcPct val="0"/>
        </a:spcAft>
        <a:defRPr sz="5000" b="1">
          <a:solidFill>
            <a:srgbClr val="FFC000"/>
          </a:solidFill>
          <a:latin typeface="Franklin Gothic Book" pitchFamily="34" charset="0"/>
        </a:defRPr>
      </a:lvl3pPr>
      <a:lvl4pPr algn="ctr" rtl="0" eaLnBrk="0" fontAlgn="base" hangingPunct="0">
        <a:spcBef>
          <a:spcPct val="0"/>
        </a:spcBef>
        <a:spcAft>
          <a:spcPct val="0"/>
        </a:spcAft>
        <a:defRPr sz="5000" b="1">
          <a:solidFill>
            <a:srgbClr val="FFC000"/>
          </a:solidFill>
          <a:latin typeface="Franklin Gothic Book" pitchFamily="34" charset="0"/>
        </a:defRPr>
      </a:lvl4pPr>
      <a:lvl5pPr algn="ctr" rtl="0" eaLnBrk="0" fontAlgn="base" hangingPunct="0">
        <a:spcBef>
          <a:spcPct val="0"/>
        </a:spcBef>
        <a:spcAft>
          <a:spcPct val="0"/>
        </a:spcAft>
        <a:defRPr sz="5000" b="1">
          <a:solidFill>
            <a:srgbClr val="FFC000"/>
          </a:solidFill>
          <a:latin typeface="Franklin Gothic Book" pitchFamily="34" charset="0"/>
        </a:defRPr>
      </a:lvl5pPr>
      <a:lvl6pPr marL="457200" algn="ctr" rtl="0" fontAlgn="base">
        <a:spcBef>
          <a:spcPct val="0"/>
        </a:spcBef>
        <a:spcAft>
          <a:spcPct val="0"/>
        </a:spcAft>
        <a:defRPr sz="5000" b="1">
          <a:solidFill>
            <a:srgbClr val="FFC000"/>
          </a:solidFill>
          <a:latin typeface="Franklin Gothic Book" pitchFamily="34" charset="0"/>
        </a:defRPr>
      </a:lvl6pPr>
      <a:lvl7pPr marL="914400" algn="ctr" rtl="0" fontAlgn="base">
        <a:spcBef>
          <a:spcPct val="0"/>
        </a:spcBef>
        <a:spcAft>
          <a:spcPct val="0"/>
        </a:spcAft>
        <a:defRPr sz="5000" b="1">
          <a:solidFill>
            <a:srgbClr val="FFC000"/>
          </a:solidFill>
          <a:latin typeface="Franklin Gothic Book" pitchFamily="34" charset="0"/>
        </a:defRPr>
      </a:lvl7pPr>
      <a:lvl8pPr marL="1371600" algn="ctr" rtl="0" fontAlgn="base">
        <a:spcBef>
          <a:spcPct val="0"/>
        </a:spcBef>
        <a:spcAft>
          <a:spcPct val="0"/>
        </a:spcAft>
        <a:defRPr sz="5000" b="1">
          <a:solidFill>
            <a:srgbClr val="FFC000"/>
          </a:solidFill>
          <a:latin typeface="Franklin Gothic Book" pitchFamily="34" charset="0"/>
        </a:defRPr>
      </a:lvl8pPr>
      <a:lvl9pPr marL="1828800" algn="ctr" rtl="0" fontAlgn="base">
        <a:spcBef>
          <a:spcPct val="0"/>
        </a:spcBef>
        <a:spcAft>
          <a:spcPct val="0"/>
        </a:spcAft>
        <a:defRPr sz="5000" b="1">
          <a:solidFill>
            <a:srgbClr val="FFC000"/>
          </a:solidFill>
          <a:latin typeface="Franklin Gothic Book" pitchFamily="34" charset="0"/>
        </a:defRPr>
      </a:lvl9pPr>
    </p:titleStyle>
    <p:bodyStyle>
      <a:lvl1pPr marL="419100" indent="-382588" algn="l" rtl="0" eaLnBrk="0" fontAlgn="base" hangingPunct="0">
        <a:spcBef>
          <a:spcPct val="0"/>
        </a:spcBef>
        <a:spcAft>
          <a:spcPct val="0"/>
        </a:spcAft>
        <a:buClr>
          <a:schemeClr val="tx1"/>
        </a:buClr>
        <a:buSzPct val="80000"/>
        <a:buFont typeface="Wingdings 2" panose="05020102010507070707" pitchFamily="18" charset="2"/>
        <a:buChar char=""/>
        <a:defRPr sz="3400" kern="1200">
          <a:solidFill>
            <a:schemeClr val="tx1"/>
          </a:solidFill>
          <a:latin typeface="Arial Narrow" pitchFamily="34" charset="0"/>
          <a:ea typeface="+mn-ea"/>
          <a:cs typeface="+mn-cs"/>
        </a:defRPr>
      </a:lvl1pPr>
      <a:lvl2pPr marL="722313" indent="-273050" algn="l" rtl="0" eaLnBrk="0" fontAlgn="base" hangingPunct="0">
        <a:spcBef>
          <a:spcPct val="0"/>
        </a:spcBef>
        <a:spcAft>
          <a:spcPct val="0"/>
        </a:spcAft>
        <a:buClr>
          <a:schemeClr val="tx1"/>
        </a:buClr>
        <a:buSzPct val="90000"/>
        <a:buFont typeface="Wingdings 2" panose="05020102010507070707" pitchFamily="18" charset="2"/>
        <a:buChar char=""/>
        <a:defRPr sz="3400" kern="1200">
          <a:solidFill>
            <a:schemeClr val="tx1"/>
          </a:solidFill>
          <a:latin typeface="Arial Narrow" pitchFamily="34" charset="0"/>
          <a:ea typeface="+mn-ea"/>
          <a:cs typeface="+mn-cs"/>
        </a:defRPr>
      </a:lvl2pPr>
      <a:lvl3pPr marL="1004888" indent="-255588" algn="l" rtl="0" eaLnBrk="0" fontAlgn="base" hangingPunct="0">
        <a:spcBef>
          <a:spcPct val="0"/>
        </a:spcBef>
        <a:spcAft>
          <a:spcPct val="0"/>
        </a:spcAft>
        <a:buClr>
          <a:schemeClr val="tx1"/>
        </a:buClr>
        <a:buSzPct val="85000"/>
        <a:buFont typeface="Arial" panose="020B0604020202020204" pitchFamily="34" charset="0"/>
        <a:buChar char="○"/>
        <a:defRPr sz="3200" kern="1200">
          <a:solidFill>
            <a:schemeClr val="tx1"/>
          </a:solidFill>
          <a:latin typeface="Arial Narrow" pitchFamily="34" charset="0"/>
          <a:ea typeface="+mn-ea"/>
          <a:cs typeface="+mn-cs"/>
        </a:defRPr>
      </a:lvl3pPr>
      <a:lvl4pPr marL="1279525" indent="-236538" algn="l" rtl="0" eaLnBrk="0" fontAlgn="base" hangingPunct="0">
        <a:spcBef>
          <a:spcPct val="0"/>
        </a:spcBef>
        <a:spcAft>
          <a:spcPct val="0"/>
        </a:spcAft>
        <a:buClr>
          <a:schemeClr val="tx1"/>
        </a:buClr>
        <a:buSzPct val="90000"/>
        <a:buFont typeface="Wingdings 2" panose="05020102010507070707" pitchFamily="18" charset="2"/>
        <a:buChar char=""/>
        <a:defRPr sz="3200" kern="1200">
          <a:solidFill>
            <a:schemeClr val="tx1"/>
          </a:solidFill>
          <a:latin typeface="Arial Narrow" pitchFamily="34" charset="0"/>
          <a:ea typeface="+mn-ea"/>
          <a:cs typeface="+mn-cs"/>
        </a:defRPr>
      </a:lvl4pPr>
      <a:lvl5pPr marL="1489075" indent="-182563" algn="l" rtl="0" eaLnBrk="0" fontAlgn="base" hangingPunct="0">
        <a:spcBef>
          <a:spcPct val="0"/>
        </a:spcBef>
        <a:spcAft>
          <a:spcPct val="0"/>
        </a:spcAft>
        <a:buClr>
          <a:schemeClr val="tx1"/>
        </a:buClr>
        <a:buSzPct val="100000"/>
        <a:buFont typeface="Arial" panose="020B0604020202020204" pitchFamily="34" charset="0"/>
        <a:buChar char="-"/>
        <a:defRPr sz="3000" kern="1200">
          <a:solidFill>
            <a:schemeClr val="tx1"/>
          </a:solidFill>
          <a:latin typeface="Arial Narrow" pitchFamily="34" charset="0"/>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8DBD8C-BE1E-4494-BD6F-EF3B41733F33}"/>
              </a:ext>
            </a:extLst>
          </p:cNvPr>
          <p:cNvSpPr>
            <a:spLocks noGrp="1"/>
          </p:cNvSpPr>
          <p:nvPr>
            <p:ph type="ctrTitle"/>
          </p:nvPr>
        </p:nvSpPr>
        <p:spPr>
          <a:xfrm>
            <a:off x="430309" y="2764549"/>
            <a:ext cx="11277599" cy="1099730"/>
          </a:xfrm>
          <a:ln>
            <a:miter lim="800000"/>
            <a:headEnd/>
            <a:tailEnd/>
          </a:ln>
          <a:extLst/>
        </p:spPr>
        <p:txBody>
          <a:bodyPr/>
          <a:lstStyle/>
          <a:p>
            <a:pPr algn="ctr" eaLnBrk="1" fontAlgn="auto" hangingPunct="1">
              <a:lnSpc>
                <a:spcPts val="7300"/>
              </a:lnSpc>
              <a:spcAft>
                <a:spcPts val="0"/>
              </a:spcAft>
              <a:defRPr/>
            </a:pPr>
            <a:r>
              <a:rPr sz="9600" dirty="0">
                <a:solidFill>
                  <a:srgbClr val="00B0F0"/>
                </a:solidFill>
                <a:effectLst/>
                <a:latin typeface="+mn-lt"/>
              </a:rPr>
              <a:t>Mark </a:t>
            </a:r>
            <a:r>
              <a:rPr lang="en-US" sz="9600" dirty="0">
                <a:solidFill>
                  <a:srgbClr val="00B0F0"/>
                </a:solidFill>
                <a:effectLst/>
                <a:latin typeface="+mn-lt"/>
              </a:rPr>
              <a:t>14:1 – 16:8</a:t>
            </a:r>
            <a:endParaRPr sz="9600" cap="none" dirty="0">
              <a:solidFill>
                <a:srgbClr val="00B0F0"/>
              </a:solidFill>
              <a:effectLst/>
              <a:latin typeface="+mn-lt"/>
            </a:endParaRPr>
          </a:p>
        </p:txBody>
      </p:sp>
      <p:sp>
        <p:nvSpPr>
          <p:cNvPr id="14339" name="Content Placeholder 2">
            <a:extLst>
              <a:ext uri="{FF2B5EF4-FFF2-40B4-BE49-F238E27FC236}">
                <a16:creationId xmlns:a16="http://schemas.microsoft.com/office/drawing/2014/main" xmlns="" id="{8EA8C613-4FE6-448D-A51C-EFC784A69813}"/>
              </a:ext>
            </a:extLst>
          </p:cNvPr>
          <p:cNvSpPr txBox="1">
            <a:spLocks/>
          </p:cNvSpPr>
          <p:nvPr/>
        </p:nvSpPr>
        <p:spPr bwMode="auto">
          <a:xfrm>
            <a:off x="2312988" y="3856038"/>
            <a:ext cx="7566025" cy="110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200"/>
              </a:lnSpc>
              <a:spcAft>
                <a:spcPts val="1200"/>
              </a:spcAft>
              <a:buClr>
                <a:srgbClr val="FFFFFF"/>
              </a:buClr>
              <a:buFont typeface="Wingdings 2" panose="05020102010507070707" pitchFamily="18" charset="2"/>
              <a:buNone/>
            </a:pPr>
            <a:r>
              <a:rPr lang="en-US" altLang="en-US" sz="4800" b="1" dirty="0" smtClean="0">
                <a:solidFill>
                  <a:srgbClr val="FFC000"/>
                </a:solidFill>
                <a:latin typeface="Arial" panose="020B0604020202020204" pitchFamily="34" charset="0"/>
              </a:rPr>
              <a:t>Jesus, </a:t>
            </a:r>
            <a:r>
              <a:rPr lang="en-US" altLang="en-US" sz="4800" b="1" smtClean="0">
                <a:solidFill>
                  <a:srgbClr val="FFC000"/>
                </a:solidFill>
                <a:latin typeface="Arial" panose="020B0604020202020204" pitchFamily="34" charset="0"/>
              </a:rPr>
              <a:t>Our Substitute</a:t>
            </a:r>
            <a:endParaRPr lang="en-US" altLang="en-US" sz="4800" b="1" dirty="0">
              <a:solidFill>
                <a:srgbClr val="FFC000"/>
              </a:solidFill>
              <a:latin typeface="Arial" panose="020B0604020202020204" pitchFamily="34"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xmlns="" id="{03D60AD3-499B-4A52-AB6B-B533AAB97519}"/>
              </a:ext>
            </a:extLst>
          </p:cNvPr>
          <p:cNvSpPr txBox="1">
            <a:spLocks noChangeArrowheads="1"/>
          </p:cNvSpPr>
          <p:nvPr/>
        </p:nvSpPr>
        <p:spPr bwMode="auto">
          <a:xfrm>
            <a:off x="192505" y="5936084"/>
            <a:ext cx="3801978" cy="734884"/>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4572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000" dirty="0"/>
              <a:t>Mark 14:26-42</a:t>
            </a:r>
          </a:p>
        </p:txBody>
      </p:sp>
      <p:sp>
        <p:nvSpPr>
          <p:cNvPr id="6" name="Text Box 4">
            <a:extLst>
              <a:ext uri="{FF2B5EF4-FFF2-40B4-BE49-F238E27FC236}">
                <a16:creationId xmlns:a16="http://schemas.microsoft.com/office/drawing/2014/main" xmlns="" id="{B7E3D7C2-B174-4808-A951-0D13AE6508A9}"/>
              </a:ext>
            </a:extLst>
          </p:cNvPr>
          <p:cNvSpPr txBox="1">
            <a:spLocks noChangeArrowheads="1"/>
          </p:cNvSpPr>
          <p:nvPr/>
        </p:nvSpPr>
        <p:spPr bwMode="auto">
          <a:xfrm>
            <a:off x="4848448" y="2955850"/>
            <a:ext cx="7151048" cy="3715117"/>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91440" tIns="91440" rIns="91440" bIns="91440"/>
          <a:lstStyle>
            <a:defPPr>
              <a:defRPr lang="en-US"/>
            </a:defPPr>
            <a:lvl1pPr algn="ctr" eaLnBrk="1" hangingPunct="1">
              <a:lnSpc>
                <a:spcPct val="100000"/>
              </a:lnSpc>
              <a:spcAft>
                <a:spcPts val="0"/>
              </a:spcAft>
              <a:defRPr sz="3200" b="1">
                <a:solidFill>
                  <a:prstClr val="black"/>
                </a:solidFill>
              </a:defRPr>
            </a:lvl1pPr>
          </a:lstStyle>
          <a:p>
            <a:pPr algn="l">
              <a:lnSpc>
                <a:spcPts val="4700"/>
              </a:lnSpc>
              <a:spcAft>
                <a:spcPts val="1200"/>
              </a:spcAft>
              <a:defRPr/>
            </a:pPr>
            <a:r>
              <a:rPr lang="en-US" altLang="en-US" sz="4800" dirty="0"/>
              <a:t>Mark 14:36 </a:t>
            </a:r>
            <a:r>
              <a:rPr lang="en-US" altLang="en-US" sz="4800" b="0" dirty="0"/>
              <a:t>And He was saying, “Abba! Father! </a:t>
            </a:r>
            <a:br>
              <a:rPr lang="en-US" altLang="en-US" sz="4800" b="0" dirty="0"/>
            </a:br>
            <a:r>
              <a:rPr lang="en-US" altLang="en-US" sz="4800" b="0" dirty="0"/>
              <a:t>All things are possible </a:t>
            </a:r>
            <a:br>
              <a:rPr lang="en-US" altLang="en-US" sz="4800" b="0" dirty="0"/>
            </a:br>
            <a:r>
              <a:rPr lang="en-US" altLang="en-US" sz="4800" b="0" dirty="0"/>
              <a:t>for You; remove this cup from Me; yet not what I will, but what You will.”</a:t>
            </a:r>
          </a:p>
        </p:txBody>
      </p:sp>
    </p:spTree>
    <p:extLst>
      <p:ext uri="{BB962C8B-B14F-4D97-AF65-F5344CB8AC3E}">
        <p14:creationId xmlns:p14="http://schemas.microsoft.com/office/powerpoint/2010/main" val="252140331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xmlns="" id="{03D60AD3-499B-4A52-AB6B-B533AAB97519}"/>
              </a:ext>
            </a:extLst>
          </p:cNvPr>
          <p:cNvSpPr txBox="1">
            <a:spLocks noChangeArrowheads="1"/>
          </p:cNvSpPr>
          <p:nvPr/>
        </p:nvSpPr>
        <p:spPr bwMode="auto">
          <a:xfrm>
            <a:off x="192505" y="5936084"/>
            <a:ext cx="3801978" cy="734884"/>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4572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000" dirty="0"/>
              <a:t>Mark 14:26-42</a:t>
            </a:r>
          </a:p>
        </p:txBody>
      </p:sp>
      <p:sp>
        <p:nvSpPr>
          <p:cNvPr id="7" name="Text Box 4">
            <a:extLst>
              <a:ext uri="{FF2B5EF4-FFF2-40B4-BE49-F238E27FC236}">
                <a16:creationId xmlns:a16="http://schemas.microsoft.com/office/drawing/2014/main" xmlns="" id="{E71913CC-086D-4721-8167-382BAACEBB7E}"/>
              </a:ext>
            </a:extLst>
          </p:cNvPr>
          <p:cNvSpPr txBox="1">
            <a:spLocks noChangeArrowheads="1"/>
          </p:cNvSpPr>
          <p:nvPr/>
        </p:nvSpPr>
        <p:spPr bwMode="auto">
          <a:xfrm>
            <a:off x="4848448" y="2955850"/>
            <a:ext cx="7151048" cy="3715117"/>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91440" tIns="91440" rIns="91440" bIns="91440"/>
          <a:lstStyle>
            <a:defPPr>
              <a:defRPr lang="en-US"/>
            </a:defPPr>
            <a:lvl1pPr algn="ctr" eaLnBrk="1" hangingPunct="1">
              <a:lnSpc>
                <a:spcPct val="100000"/>
              </a:lnSpc>
              <a:spcAft>
                <a:spcPts val="0"/>
              </a:spcAft>
              <a:defRPr sz="3200" b="1">
                <a:solidFill>
                  <a:prstClr val="black"/>
                </a:solidFill>
              </a:defRPr>
            </a:lvl1pPr>
          </a:lstStyle>
          <a:p>
            <a:pPr algn="l">
              <a:lnSpc>
                <a:spcPts val="4700"/>
              </a:lnSpc>
              <a:spcAft>
                <a:spcPts val="1200"/>
              </a:spcAft>
              <a:defRPr/>
            </a:pPr>
            <a:r>
              <a:rPr lang="en-US" altLang="en-US" sz="4800" dirty="0"/>
              <a:t>Mark 14:36 </a:t>
            </a:r>
            <a:r>
              <a:rPr lang="en-US" altLang="en-US" sz="4800" b="0" dirty="0"/>
              <a:t>And He was saying, “Abba! Father! </a:t>
            </a:r>
            <a:br>
              <a:rPr lang="en-US" altLang="en-US" sz="4800" b="0" dirty="0"/>
            </a:br>
            <a:r>
              <a:rPr lang="en-US" altLang="en-US" sz="4800" b="0" dirty="0"/>
              <a:t>All things are possible </a:t>
            </a:r>
            <a:br>
              <a:rPr lang="en-US" altLang="en-US" sz="4800" b="0" dirty="0"/>
            </a:br>
            <a:r>
              <a:rPr lang="en-US" altLang="en-US" sz="4800" b="0" dirty="0"/>
              <a:t>for You; remove </a:t>
            </a:r>
            <a:r>
              <a:rPr lang="en-US" altLang="en-US" sz="4800" u="sng" dirty="0"/>
              <a:t>this cup</a:t>
            </a:r>
            <a:r>
              <a:rPr lang="en-US" altLang="en-US" sz="4800" dirty="0"/>
              <a:t> </a:t>
            </a:r>
            <a:r>
              <a:rPr lang="en-US" altLang="en-US" sz="4800" b="0" dirty="0"/>
              <a:t>from Me; yet not what I will, but what You will.”</a:t>
            </a:r>
          </a:p>
        </p:txBody>
      </p:sp>
      <p:sp>
        <p:nvSpPr>
          <p:cNvPr id="8" name="Text Box 4">
            <a:extLst>
              <a:ext uri="{FF2B5EF4-FFF2-40B4-BE49-F238E27FC236}">
                <a16:creationId xmlns:a16="http://schemas.microsoft.com/office/drawing/2014/main" xmlns="" id="{8F329E33-C123-4D4D-9F96-D525E6BDC5BA}"/>
              </a:ext>
            </a:extLst>
          </p:cNvPr>
          <p:cNvSpPr txBox="1">
            <a:spLocks noChangeArrowheads="1"/>
          </p:cNvSpPr>
          <p:nvPr/>
        </p:nvSpPr>
        <p:spPr bwMode="auto">
          <a:xfrm>
            <a:off x="6869165" y="3345561"/>
            <a:ext cx="4987042" cy="1416641"/>
          </a:xfrm>
          <a:prstGeom prst="rect">
            <a:avLst/>
          </a:prstGeom>
          <a:solidFill>
            <a:srgbClr val="FFC00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God’s judgment</a:t>
            </a:r>
            <a:br>
              <a:rPr lang="en-US" altLang="en-US" sz="4800" dirty="0"/>
            </a:br>
            <a:r>
              <a:rPr lang="en-US" altLang="en-US" sz="4000" b="0" dirty="0"/>
              <a:t>(Isaiah 51:17, 22)</a:t>
            </a:r>
            <a:endParaRPr lang="en-US" altLang="en-US" sz="4800" dirty="0"/>
          </a:p>
        </p:txBody>
      </p:sp>
    </p:spTree>
    <p:extLst>
      <p:ext uri="{BB962C8B-B14F-4D97-AF65-F5344CB8AC3E}">
        <p14:creationId xmlns:p14="http://schemas.microsoft.com/office/powerpoint/2010/main" val="52335465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xmlns="" id="{03D60AD3-499B-4A52-AB6B-B533AAB97519}"/>
              </a:ext>
            </a:extLst>
          </p:cNvPr>
          <p:cNvSpPr txBox="1">
            <a:spLocks noChangeArrowheads="1"/>
          </p:cNvSpPr>
          <p:nvPr/>
        </p:nvSpPr>
        <p:spPr bwMode="auto">
          <a:xfrm>
            <a:off x="192505" y="5936084"/>
            <a:ext cx="3801978" cy="734884"/>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4572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000" dirty="0"/>
              <a:t>Mark 14:26-42</a:t>
            </a:r>
          </a:p>
        </p:txBody>
      </p:sp>
      <p:sp>
        <p:nvSpPr>
          <p:cNvPr id="7" name="Text Box 4">
            <a:extLst>
              <a:ext uri="{FF2B5EF4-FFF2-40B4-BE49-F238E27FC236}">
                <a16:creationId xmlns:a16="http://schemas.microsoft.com/office/drawing/2014/main" xmlns="" id="{19545AE1-FF74-4C88-8C4B-3505ECDBA3E5}"/>
              </a:ext>
            </a:extLst>
          </p:cNvPr>
          <p:cNvSpPr txBox="1">
            <a:spLocks noChangeArrowheads="1"/>
          </p:cNvSpPr>
          <p:nvPr/>
        </p:nvSpPr>
        <p:spPr bwMode="auto">
          <a:xfrm>
            <a:off x="4848448" y="2955850"/>
            <a:ext cx="7151048" cy="3715117"/>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91440" tIns="91440" rIns="91440" bIns="91440"/>
          <a:lstStyle>
            <a:defPPr>
              <a:defRPr lang="en-US"/>
            </a:defPPr>
            <a:lvl1pPr algn="ctr" eaLnBrk="1" hangingPunct="1">
              <a:lnSpc>
                <a:spcPct val="100000"/>
              </a:lnSpc>
              <a:spcAft>
                <a:spcPts val="0"/>
              </a:spcAft>
              <a:defRPr sz="3200" b="1">
                <a:solidFill>
                  <a:prstClr val="black"/>
                </a:solidFill>
              </a:defRPr>
            </a:lvl1pPr>
          </a:lstStyle>
          <a:p>
            <a:pPr algn="l">
              <a:lnSpc>
                <a:spcPts val="4700"/>
              </a:lnSpc>
              <a:spcAft>
                <a:spcPts val="1200"/>
              </a:spcAft>
              <a:defRPr/>
            </a:pPr>
            <a:r>
              <a:rPr lang="en-US" altLang="en-US" sz="4800" dirty="0"/>
              <a:t>Mark 14:36 </a:t>
            </a:r>
            <a:r>
              <a:rPr lang="en-US" altLang="en-US" sz="4800" b="0" dirty="0"/>
              <a:t>And He was saying, “Abba! Father! </a:t>
            </a:r>
            <a:br>
              <a:rPr lang="en-US" altLang="en-US" sz="4800" b="0" dirty="0"/>
            </a:br>
            <a:r>
              <a:rPr lang="en-US" altLang="en-US" sz="4800" b="0" dirty="0"/>
              <a:t>All things are possible </a:t>
            </a:r>
            <a:br>
              <a:rPr lang="en-US" altLang="en-US" sz="4800" b="0" dirty="0"/>
            </a:br>
            <a:r>
              <a:rPr lang="en-US" altLang="en-US" sz="4800" b="0" dirty="0"/>
              <a:t>for You; remove this cup </a:t>
            </a:r>
            <a:r>
              <a:rPr lang="en-US" altLang="en-US" sz="4800" u="sng" dirty="0"/>
              <a:t>from Me</a:t>
            </a:r>
            <a:r>
              <a:rPr lang="en-US" altLang="en-US" sz="4800" b="0" dirty="0"/>
              <a:t>; yet not what I will, but what You will.”</a:t>
            </a:r>
          </a:p>
        </p:txBody>
      </p:sp>
      <p:sp>
        <p:nvSpPr>
          <p:cNvPr id="8" name="Text Box 4">
            <a:extLst>
              <a:ext uri="{FF2B5EF4-FFF2-40B4-BE49-F238E27FC236}">
                <a16:creationId xmlns:a16="http://schemas.microsoft.com/office/drawing/2014/main" xmlns="" id="{95A52ABD-8D6D-4E76-A4B3-6528338827BB}"/>
              </a:ext>
            </a:extLst>
          </p:cNvPr>
          <p:cNvSpPr txBox="1">
            <a:spLocks noChangeArrowheads="1"/>
          </p:cNvSpPr>
          <p:nvPr/>
        </p:nvSpPr>
        <p:spPr bwMode="auto">
          <a:xfrm>
            <a:off x="7707558" y="5314374"/>
            <a:ext cx="3921961" cy="813095"/>
          </a:xfrm>
          <a:prstGeom prst="rect">
            <a:avLst/>
          </a:prstGeom>
          <a:solidFill>
            <a:srgbClr val="FFC00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Substitution</a:t>
            </a:r>
          </a:p>
        </p:txBody>
      </p:sp>
    </p:spTree>
    <p:extLst>
      <p:ext uri="{BB962C8B-B14F-4D97-AF65-F5344CB8AC3E}">
        <p14:creationId xmlns:p14="http://schemas.microsoft.com/office/powerpoint/2010/main" val="276558089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xmlns="" id="{C549D552-7BA8-464D-90F0-DD33655C1602}"/>
              </a:ext>
            </a:extLst>
          </p:cNvPr>
          <p:cNvSpPr txBox="1">
            <a:spLocks/>
          </p:cNvSpPr>
          <p:nvPr/>
        </p:nvSpPr>
        <p:spPr bwMode="auto">
          <a:xfrm>
            <a:off x="0" y="4327451"/>
            <a:ext cx="12192000" cy="2530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800" b="1" dirty="0">
                <a:solidFill>
                  <a:srgbClr val="FFFFFF"/>
                </a:solidFill>
                <a:effectLst>
                  <a:outerShdw blurRad="38100" dist="38100" dir="2700000" algn="tl">
                    <a:srgbClr val="000000">
                      <a:alpha val="43137"/>
                    </a:srgbClr>
                  </a:outerShdw>
                </a:effectLst>
              </a:rPr>
              <a:t>Mark 15:50 </a:t>
            </a:r>
            <a:r>
              <a:rPr lang="en-US" altLang="en-US" sz="4800" dirty="0">
                <a:solidFill>
                  <a:srgbClr val="FFFFFF"/>
                </a:solidFill>
                <a:effectLst>
                  <a:outerShdw blurRad="38100" dist="38100" dir="2700000" algn="tl">
                    <a:srgbClr val="000000">
                      <a:alpha val="43137"/>
                    </a:srgbClr>
                  </a:outerShdw>
                </a:effectLst>
              </a:rPr>
              <a:t>And they all left him and fled...</a:t>
            </a:r>
            <a:br>
              <a:rPr lang="en-US" altLang="en-US" sz="4800" dirty="0">
                <a:solidFill>
                  <a:srgbClr val="FFFFFF"/>
                </a:solidFill>
                <a:effectLst>
                  <a:outerShdw blurRad="38100" dist="38100" dir="2700000" algn="tl">
                    <a:srgbClr val="000000">
                      <a:alpha val="43137"/>
                    </a:srgbClr>
                  </a:outerShdw>
                </a:effectLst>
              </a:rPr>
            </a:br>
            <a:endParaRPr kumimoji="0" lang="en-US" altLang="en-US" sz="4800" i="0" u="none" strike="noStrike" kern="1200" cap="none" spc="0" normalizeH="0" baseline="0" noProof="0" dirty="0">
              <a:ln>
                <a:noFill/>
              </a:ln>
              <a:solidFill>
                <a:srgbClr val="FFFFFF"/>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13545147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xmlns="" id="{C549D552-7BA8-464D-90F0-DD33655C1602}"/>
              </a:ext>
            </a:extLst>
          </p:cNvPr>
          <p:cNvSpPr txBox="1">
            <a:spLocks/>
          </p:cNvSpPr>
          <p:nvPr/>
        </p:nvSpPr>
        <p:spPr bwMode="auto">
          <a:xfrm>
            <a:off x="0" y="4327451"/>
            <a:ext cx="12192000" cy="2530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800" b="1" dirty="0">
                <a:solidFill>
                  <a:srgbClr val="FFFFFF"/>
                </a:solidFill>
                <a:effectLst>
                  <a:outerShdw blurRad="38100" dist="38100" dir="2700000" algn="tl">
                    <a:srgbClr val="000000">
                      <a:alpha val="43137"/>
                    </a:srgbClr>
                  </a:outerShdw>
                </a:effectLst>
              </a:rPr>
              <a:t>Mark 15:50 </a:t>
            </a:r>
            <a:r>
              <a:rPr lang="en-US" altLang="en-US" sz="4800" dirty="0">
                <a:solidFill>
                  <a:srgbClr val="FFFFFF"/>
                </a:solidFill>
                <a:effectLst>
                  <a:outerShdw blurRad="38100" dist="38100" dir="2700000" algn="tl">
                    <a:srgbClr val="000000">
                      <a:alpha val="43137"/>
                    </a:srgbClr>
                  </a:outerShdw>
                </a:effectLst>
              </a:rPr>
              <a:t>And they all left him and fled…</a:t>
            </a:r>
            <a:br>
              <a:rPr lang="en-US" altLang="en-US" sz="4800" dirty="0">
                <a:solidFill>
                  <a:srgbClr val="FFFFFF"/>
                </a:solidFill>
                <a:effectLst>
                  <a:outerShdw blurRad="38100" dist="38100" dir="2700000" algn="tl">
                    <a:srgbClr val="000000">
                      <a:alpha val="43137"/>
                    </a:srgbClr>
                  </a:outerShdw>
                </a:effectLst>
              </a:rPr>
            </a:br>
            <a:r>
              <a:rPr lang="en-US" altLang="en-US" sz="4800" dirty="0">
                <a:solidFill>
                  <a:srgbClr val="FFFFFF"/>
                </a:solidFill>
                <a:effectLst>
                  <a:outerShdw blurRad="38100" dist="38100" dir="2700000" algn="tl">
                    <a:srgbClr val="000000">
                      <a:alpha val="43137"/>
                    </a:srgbClr>
                  </a:outerShdw>
                </a:effectLst>
              </a:rPr>
              <a:t>53 They led Jesus away to the high priest; </a:t>
            </a:r>
            <a:br>
              <a:rPr lang="en-US" altLang="en-US" sz="4800" dirty="0">
                <a:solidFill>
                  <a:srgbClr val="FFFFFF"/>
                </a:solidFill>
                <a:effectLst>
                  <a:outerShdw blurRad="38100" dist="38100" dir="2700000" algn="tl">
                    <a:srgbClr val="000000">
                      <a:alpha val="43137"/>
                    </a:srgbClr>
                  </a:outerShdw>
                </a:effectLst>
              </a:rPr>
            </a:br>
            <a:r>
              <a:rPr lang="en-US" altLang="en-US" sz="4800" dirty="0">
                <a:solidFill>
                  <a:srgbClr val="FFFFFF"/>
                </a:solidFill>
                <a:effectLst>
                  <a:outerShdw blurRad="38100" dist="38100" dir="2700000" algn="tl">
                    <a:srgbClr val="000000">
                      <a:alpha val="43137"/>
                    </a:srgbClr>
                  </a:outerShdw>
                </a:effectLst>
              </a:rPr>
              <a:t>and all the chief priests and the elders and </a:t>
            </a:r>
            <a:br>
              <a:rPr lang="en-US" altLang="en-US" sz="4800" dirty="0">
                <a:solidFill>
                  <a:srgbClr val="FFFFFF"/>
                </a:solidFill>
                <a:effectLst>
                  <a:outerShdw blurRad="38100" dist="38100" dir="2700000" algn="tl">
                    <a:srgbClr val="000000">
                      <a:alpha val="43137"/>
                    </a:srgbClr>
                  </a:outerShdw>
                </a:effectLst>
              </a:rPr>
            </a:br>
            <a:r>
              <a:rPr lang="en-US" altLang="en-US" sz="4800" dirty="0">
                <a:solidFill>
                  <a:srgbClr val="FFFFFF"/>
                </a:solidFill>
                <a:effectLst>
                  <a:outerShdw blurRad="38100" dist="38100" dir="2700000" algn="tl">
                    <a:srgbClr val="000000">
                      <a:alpha val="43137"/>
                    </a:srgbClr>
                  </a:outerShdw>
                </a:effectLst>
              </a:rPr>
              <a:t>the scribes gathered together.</a:t>
            </a:r>
          </a:p>
          <a:p>
            <a:pPr lvl="0">
              <a:lnSpc>
                <a:spcPts val="4700"/>
              </a:lnSpc>
              <a:spcAft>
                <a:spcPts val="1800"/>
              </a:spcAft>
              <a:buClr>
                <a:srgbClr val="FFFFFF"/>
              </a:buClr>
              <a:buNone/>
              <a:defRPr/>
            </a:pPr>
            <a:endParaRPr kumimoji="0" lang="en-US" altLang="en-US" sz="4800" i="0" u="none" strike="noStrike" kern="1200" cap="none" spc="0" normalizeH="0" baseline="0" noProof="0" dirty="0">
              <a:ln>
                <a:noFill/>
              </a:ln>
              <a:solidFill>
                <a:srgbClr val="FFFFFF"/>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3941488151"/>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xmlns="" id="{BB51D21F-F115-4076-9365-A5A37BC8BCF0}"/>
              </a:ext>
            </a:extLst>
          </p:cNvPr>
          <p:cNvSpPr txBox="1">
            <a:spLocks/>
          </p:cNvSpPr>
          <p:nvPr/>
        </p:nvSpPr>
        <p:spPr bwMode="auto">
          <a:xfrm>
            <a:off x="6762307" y="1573619"/>
            <a:ext cx="5419060" cy="44656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800" dirty="0">
                <a:solidFill>
                  <a:srgbClr val="FFFFFF"/>
                </a:solidFill>
                <a:effectLst>
                  <a:outerShdw blurRad="38100" dist="38100" dir="2700000" algn="tl">
                    <a:srgbClr val="000000">
                      <a:alpha val="43137"/>
                    </a:srgbClr>
                  </a:outerShdw>
                </a:effectLst>
              </a:rPr>
              <a:t>Injustice</a:t>
            </a:r>
          </a:p>
          <a:p>
            <a:pPr lvl="0">
              <a:lnSpc>
                <a:spcPts val="4700"/>
              </a:lnSpc>
              <a:spcAft>
                <a:spcPts val="1800"/>
              </a:spcAft>
              <a:buClr>
                <a:srgbClr val="FFFFFF"/>
              </a:buClr>
              <a:buNone/>
              <a:defRPr/>
            </a:pPr>
            <a:r>
              <a:rPr kumimoji="0" lang="en-US" altLang="en-US" sz="480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Narrow" panose="020B0606020202030204" pitchFamily="34" charset="0"/>
                <a:ea typeface="+mn-ea"/>
                <a:cs typeface="Arial" panose="020B0604020202020204" pitchFamily="34" charset="0"/>
              </a:rPr>
              <a:t>Jesus’ calm dignity</a:t>
            </a:r>
          </a:p>
          <a:p>
            <a:pPr lvl="0">
              <a:lnSpc>
                <a:spcPts val="4700"/>
              </a:lnSpc>
              <a:spcAft>
                <a:spcPts val="1800"/>
              </a:spcAft>
              <a:buClr>
                <a:srgbClr val="FFFFFF"/>
              </a:buClr>
              <a:buNone/>
              <a:defRPr/>
            </a:pPr>
            <a:r>
              <a:rPr lang="en-US" altLang="en-US" sz="4800" dirty="0">
                <a:solidFill>
                  <a:srgbClr val="FFFFFF"/>
                </a:solidFill>
                <a:effectLst>
                  <a:outerShdw blurRad="38100" dist="38100" dir="2700000" algn="tl">
                    <a:srgbClr val="000000">
                      <a:alpha val="43137"/>
                    </a:srgbClr>
                  </a:outerShdw>
                </a:effectLst>
              </a:rPr>
              <a:t>Focusing on who he is, not anything he’s done wrong</a:t>
            </a:r>
          </a:p>
          <a:p>
            <a:pPr lvl="0">
              <a:lnSpc>
                <a:spcPts val="4700"/>
              </a:lnSpc>
              <a:spcAft>
                <a:spcPts val="1800"/>
              </a:spcAft>
              <a:buClr>
                <a:srgbClr val="FFFFFF"/>
              </a:buClr>
              <a:buNone/>
              <a:defRPr/>
            </a:pPr>
            <a:r>
              <a:rPr kumimoji="0" lang="en-US" altLang="en-US" sz="480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rial Narrow" panose="020B0606020202030204" pitchFamily="34" charset="0"/>
                <a:ea typeface="+mn-ea"/>
                <a:cs typeface="Arial" panose="020B0604020202020204" pitchFamily="34" charset="0"/>
              </a:rPr>
              <a:t>Substitution</a:t>
            </a:r>
            <a:endParaRPr kumimoji="0" lang="en-US" altLang="en-US" sz="4800" i="0" u="none" strike="noStrike" kern="1200" cap="none" spc="0" normalizeH="0" baseline="0" noProof="0" dirty="0">
              <a:ln>
                <a:noFill/>
              </a:ln>
              <a:solidFill>
                <a:srgbClr val="FFFFFF"/>
              </a:solidFill>
              <a:effectLst/>
              <a:uLnTx/>
              <a:uFillTx/>
              <a:latin typeface="Arial Narrow" panose="020B0606020202030204" pitchFamily="34" charset="0"/>
              <a:ea typeface="+mn-ea"/>
              <a:cs typeface="Arial" panose="020B0604020202020204" pitchFamily="34" charset="0"/>
            </a:endParaRPr>
          </a:p>
        </p:txBody>
      </p:sp>
      <p:sp>
        <p:nvSpPr>
          <p:cNvPr id="7" name="Content Placeholder 2">
            <a:extLst>
              <a:ext uri="{FF2B5EF4-FFF2-40B4-BE49-F238E27FC236}">
                <a16:creationId xmlns:a16="http://schemas.microsoft.com/office/drawing/2014/main" xmlns="" id="{0B215021-D570-465E-B63D-98F9A268DC55}"/>
              </a:ext>
            </a:extLst>
          </p:cNvPr>
          <p:cNvSpPr txBox="1">
            <a:spLocks/>
          </p:cNvSpPr>
          <p:nvPr/>
        </p:nvSpPr>
        <p:spPr bwMode="auto">
          <a:xfrm>
            <a:off x="6772940" y="106325"/>
            <a:ext cx="5419060" cy="1424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800" b="1" dirty="0">
                <a:solidFill>
                  <a:srgbClr val="FFC000"/>
                </a:solidFill>
                <a:effectLst>
                  <a:outerShdw blurRad="38100" dist="38100" dir="2700000" algn="tl">
                    <a:srgbClr val="000000">
                      <a:alpha val="43137"/>
                    </a:srgbClr>
                  </a:outerShdw>
                </a:effectLst>
              </a:rPr>
              <a:t>Trial before </a:t>
            </a:r>
            <a:br>
              <a:rPr lang="en-US" altLang="en-US" sz="4800" b="1" dirty="0">
                <a:solidFill>
                  <a:srgbClr val="FFC000"/>
                </a:solidFill>
                <a:effectLst>
                  <a:outerShdw blurRad="38100" dist="38100" dir="2700000" algn="tl">
                    <a:srgbClr val="000000">
                      <a:alpha val="43137"/>
                    </a:srgbClr>
                  </a:outerShdw>
                </a:effectLst>
              </a:rPr>
            </a:br>
            <a:r>
              <a:rPr lang="en-US" altLang="en-US" sz="4800" b="1" dirty="0">
                <a:solidFill>
                  <a:srgbClr val="FFC000"/>
                </a:solidFill>
                <a:effectLst>
                  <a:outerShdw blurRad="38100" dist="38100" dir="2700000" algn="tl">
                    <a:srgbClr val="000000">
                      <a:alpha val="43137"/>
                    </a:srgbClr>
                  </a:outerShdw>
                </a:effectLst>
              </a:rPr>
              <a:t>the high priest</a:t>
            </a:r>
            <a:endParaRPr lang="en-US" altLang="en-US" sz="4800" dirty="0">
              <a:solidFill>
                <a:srgbClr val="FFC000"/>
              </a:solidFill>
              <a:effectLst>
                <a:outerShdw blurRad="38100" dist="38100" dir="2700000" algn="tl">
                  <a:srgbClr val="000000">
                    <a:alpha val="43137"/>
                  </a:srgbClr>
                </a:outerShdw>
              </a:effectLst>
            </a:endParaRPr>
          </a:p>
          <a:p>
            <a:pPr lvl="0">
              <a:lnSpc>
                <a:spcPts val="4700"/>
              </a:lnSpc>
              <a:spcAft>
                <a:spcPts val="1800"/>
              </a:spcAft>
              <a:buClr>
                <a:srgbClr val="FFFFFF"/>
              </a:buClr>
              <a:buNone/>
              <a:defRPr/>
            </a:pPr>
            <a:endParaRPr kumimoji="0" lang="en-US" altLang="en-US" sz="4800" i="0" u="none" strike="noStrike" kern="1200" cap="none" spc="0" normalizeH="0" baseline="0" noProof="0" dirty="0">
              <a:ln>
                <a:noFill/>
              </a:ln>
              <a:solidFill>
                <a:srgbClr val="FFFFFF"/>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347441006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49370D2B-C11B-41F2-B777-21636A59C5D4}"/>
              </a:ext>
            </a:extLst>
          </p:cNvPr>
          <p:cNvSpPr txBox="1">
            <a:spLocks/>
          </p:cNvSpPr>
          <p:nvPr/>
        </p:nvSpPr>
        <p:spPr bwMode="auto">
          <a:xfrm>
            <a:off x="6655982" y="0"/>
            <a:ext cx="5536018" cy="2120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14:55 </a:t>
            </a:r>
            <a:r>
              <a:rPr lang="en-US" altLang="en-US" sz="4800" dirty="0">
                <a:solidFill>
                  <a:srgbClr val="FFFFFF"/>
                </a:solidFill>
              </a:rPr>
              <a:t>Now the chief priests and the whole Council kept trying to obtain testimony against Jesus to put Him to death, and they were not finding any.</a:t>
            </a:r>
          </a:p>
        </p:txBody>
      </p:sp>
    </p:spTree>
    <p:extLst>
      <p:ext uri="{BB962C8B-B14F-4D97-AF65-F5344CB8AC3E}">
        <p14:creationId xmlns:p14="http://schemas.microsoft.com/office/powerpoint/2010/main" val="597485156"/>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49370D2B-C11B-41F2-B777-21636A59C5D4}"/>
              </a:ext>
            </a:extLst>
          </p:cNvPr>
          <p:cNvSpPr txBox="1">
            <a:spLocks/>
          </p:cNvSpPr>
          <p:nvPr/>
        </p:nvSpPr>
        <p:spPr bwMode="auto">
          <a:xfrm>
            <a:off x="6655982" y="0"/>
            <a:ext cx="5536018" cy="2120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14:60 </a:t>
            </a:r>
            <a:r>
              <a:rPr lang="en-US" altLang="en-US" sz="4800" dirty="0">
                <a:solidFill>
                  <a:srgbClr val="FFFFFF"/>
                </a:solidFill>
              </a:rPr>
              <a:t>The high priest stood up and came forward and questioned Jesus, saying, “Do You not answer? What is it that these men are testifying against You?”</a:t>
            </a:r>
          </a:p>
        </p:txBody>
      </p:sp>
    </p:spTree>
    <p:extLst>
      <p:ext uri="{BB962C8B-B14F-4D97-AF65-F5344CB8AC3E}">
        <p14:creationId xmlns:p14="http://schemas.microsoft.com/office/powerpoint/2010/main" val="3450894699"/>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49370D2B-C11B-41F2-B777-21636A59C5D4}"/>
              </a:ext>
            </a:extLst>
          </p:cNvPr>
          <p:cNvSpPr txBox="1">
            <a:spLocks/>
          </p:cNvSpPr>
          <p:nvPr/>
        </p:nvSpPr>
        <p:spPr bwMode="auto">
          <a:xfrm>
            <a:off x="6655982" y="0"/>
            <a:ext cx="5536018" cy="2120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14:61</a:t>
            </a:r>
            <a:r>
              <a:rPr lang="en-US" altLang="en-US" sz="4800" dirty="0">
                <a:solidFill>
                  <a:srgbClr val="FFFFFF"/>
                </a:solidFill>
              </a:rPr>
              <a:t> But He kept silent and did not answer. Again the high priest was questioning Him, and saying to Him, “Are You the Christ, the Son of the Blessed One?”</a:t>
            </a:r>
          </a:p>
        </p:txBody>
      </p:sp>
    </p:spTree>
    <p:extLst>
      <p:ext uri="{BB962C8B-B14F-4D97-AF65-F5344CB8AC3E}">
        <p14:creationId xmlns:p14="http://schemas.microsoft.com/office/powerpoint/2010/main" val="807715145"/>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49370D2B-C11B-41F2-B777-21636A59C5D4}"/>
              </a:ext>
            </a:extLst>
          </p:cNvPr>
          <p:cNvSpPr txBox="1">
            <a:spLocks/>
          </p:cNvSpPr>
          <p:nvPr/>
        </p:nvSpPr>
        <p:spPr bwMode="auto">
          <a:xfrm>
            <a:off x="6655982" y="0"/>
            <a:ext cx="5536018" cy="2120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14:62 </a:t>
            </a:r>
            <a:r>
              <a:rPr lang="en-US" altLang="en-US" sz="4800" dirty="0">
                <a:solidFill>
                  <a:srgbClr val="FFFFFF"/>
                </a:solidFill>
              </a:rPr>
              <a:t>And Jesus said, “I am; and you shall see the Son of Man sitting at the right hand of Power, and coming with the clouds of heaven.”</a:t>
            </a:r>
          </a:p>
        </p:txBody>
      </p:sp>
    </p:spTree>
    <p:extLst>
      <p:ext uri="{BB962C8B-B14F-4D97-AF65-F5344CB8AC3E}">
        <p14:creationId xmlns:p14="http://schemas.microsoft.com/office/powerpoint/2010/main" val="12155412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101600" y="146049"/>
            <a:ext cx="11912600" cy="65664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700"/>
              </a:lnSpc>
              <a:spcBef>
                <a:spcPct val="0"/>
              </a:spcBef>
              <a:spcAft>
                <a:spcPts val="1800"/>
              </a:spcAft>
              <a:buClr>
                <a:srgbClr val="FFFFFF"/>
              </a:buClr>
              <a:buSzPct val="80000"/>
              <a:buFont typeface="Wingdings 2" panose="05020102010507070707" pitchFamily="18" charset="2"/>
              <a:buNone/>
              <a:tabLst/>
              <a:defRPr/>
            </a:pPr>
            <a:r>
              <a:rPr kumimoji="0" lang="en-US" altLang="en-US" sz="48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We’re in a political season…</a:t>
            </a:r>
          </a:p>
          <a:p>
            <a:pPr marL="34925" marR="0" lvl="0" indent="0" algn="l" defTabSz="914400" rtl="0" eaLnBrk="0" fontAlgn="base" latinLnBrk="0" hangingPunct="0">
              <a:lnSpc>
                <a:spcPts val="4700"/>
              </a:lnSpc>
              <a:spcBef>
                <a:spcPct val="0"/>
              </a:spcBef>
              <a:spcAft>
                <a:spcPts val="1800"/>
              </a:spcAft>
              <a:buClr>
                <a:srgbClr val="FFFFFF"/>
              </a:buClr>
              <a:buSzPct val="80000"/>
              <a:buFont typeface="Wingdings 2" panose="05020102010507070707" pitchFamily="18" charset="2"/>
              <a:buNone/>
              <a:tabLst/>
              <a:defRPr/>
            </a:pPr>
            <a:r>
              <a:rPr lang="en-US" altLang="en-US" sz="4800" b="1" dirty="0">
                <a:solidFill>
                  <a:prstClr val="white"/>
                </a:solidFill>
              </a:rPr>
              <a:t>…and everyone is focused on what is wrong.</a:t>
            </a:r>
            <a:endParaRPr kumimoji="0" lang="en-US" altLang="en-US" sz="48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34430328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0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49370D2B-C11B-41F2-B777-21636A59C5D4}"/>
              </a:ext>
            </a:extLst>
          </p:cNvPr>
          <p:cNvSpPr txBox="1">
            <a:spLocks/>
          </p:cNvSpPr>
          <p:nvPr/>
        </p:nvSpPr>
        <p:spPr bwMode="auto">
          <a:xfrm>
            <a:off x="6655982" y="0"/>
            <a:ext cx="5536018" cy="2120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14:63 </a:t>
            </a:r>
            <a:r>
              <a:rPr lang="en-US" altLang="en-US" sz="4800" dirty="0">
                <a:solidFill>
                  <a:srgbClr val="FFFFFF"/>
                </a:solidFill>
              </a:rPr>
              <a:t>Tearing his clothes, the high priest said, “What further need do we have of witnesses? 64 You have heard the blasphemy; how does it seem to you?” </a:t>
            </a:r>
            <a:br>
              <a:rPr lang="en-US" altLang="en-US" sz="4800" dirty="0">
                <a:solidFill>
                  <a:srgbClr val="FFFFFF"/>
                </a:solidFill>
              </a:rPr>
            </a:br>
            <a:r>
              <a:rPr lang="en-US" altLang="en-US" sz="4800" dirty="0">
                <a:solidFill>
                  <a:srgbClr val="FFFFFF"/>
                </a:solidFill>
              </a:rPr>
              <a:t>And they all condemned Him to be deserving of death. </a:t>
            </a:r>
          </a:p>
        </p:txBody>
      </p:sp>
    </p:spTree>
    <p:extLst>
      <p:ext uri="{BB962C8B-B14F-4D97-AF65-F5344CB8AC3E}">
        <p14:creationId xmlns:p14="http://schemas.microsoft.com/office/powerpoint/2010/main" val="3599169315"/>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49370D2B-C11B-41F2-B777-21636A59C5D4}"/>
              </a:ext>
            </a:extLst>
          </p:cNvPr>
          <p:cNvSpPr txBox="1">
            <a:spLocks/>
          </p:cNvSpPr>
          <p:nvPr/>
        </p:nvSpPr>
        <p:spPr bwMode="auto">
          <a:xfrm>
            <a:off x="6655982" y="0"/>
            <a:ext cx="5536018" cy="2120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14:65 </a:t>
            </a:r>
            <a:r>
              <a:rPr lang="en-US" altLang="en-US" sz="4800" dirty="0">
                <a:solidFill>
                  <a:srgbClr val="FFFFFF"/>
                </a:solidFill>
              </a:rPr>
              <a:t>Some began to spit at Him, and to blindfold Him, and to beat Him with their fists, and to say to Him, “Prophesy!” And the officers received Him with slaps in the face.</a:t>
            </a:r>
          </a:p>
        </p:txBody>
      </p:sp>
      <p:sp>
        <p:nvSpPr>
          <p:cNvPr id="4" name="Text Box 4">
            <a:extLst>
              <a:ext uri="{FF2B5EF4-FFF2-40B4-BE49-F238E27FC236}">
                <a16:creationId xmlns:a16="http://schemas.microsoft.com/office/drawing/2014/main" xmlns="" id="{F42CF89B-9D07-4194-8CA8-80386CD6C36A}"/>
              </a:ext>
            </a:extLst>
          </p:cNvPr>
          <p:cNvSpPr txBox="1">
            <a:spLocks noChangeArrowheads="1"/>
          </p:cNvSpPr>
          <p:nvPr/>
        </p:nvSpPr>
        <p:spPr bwMode="auto">
          <a:xfrm>
            <a:off x="428847" y="5550194"/>
            <a:ext cx="11334306" cy="1105786"/>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91440" rIns="45720"/>
          <a:lstStyle>
            <a:defPPr>
              <a:defRPr lang="en-US"/>
            </a:defPPr>
            <a:lvl1pPr algn="ctr" eaLnBrk="1" hangingPunct="1">
              <a:lnSpc>
                <a:spcPct val="100000"/>
              </a:lnSpc>
              <a:spcAft>
                <a:spcPts val="0"/>
              </a:spcAft>
              <a:defRPr sz="3200" b="1">
                <a:solidFill>
                  <a:prstClr val="black"/>
                </a:solidFill>
              </a:defRPr>
            </a:lvl1pPr>
          </a:lstStyle>
          <a:p>
            <a:pPr>
              <a:lnSpc>
                <a:spcPts val="3900"/>
              </a:lnSpc>
              <a:spcAft>
                <a:spcPts val="1200"/>
              </a:spcAft>
              <a:defRPr/>
            </a:pPr>
            <a:r>
              <a:rPr lang="en-US" altLang="en-US" sz="4000" dirty="0"/>
              <a:t>Based on who Jesus said he was, they finally found the </a:t>
            </a:r>
            <a:r>
              <a:rPr lang="en-US" altLang="en-US" sz="4000" i="1" dirty="0"/>
              <a:t>legal </a:t>
            </a:r>
            <a:r>
              <a:rPr lang="en-US" altLang="en-US" sz="4000" dirty="0"/>
              <a:t>means to execute him.</a:t>
            </a:r>
          </a:p>
        </p:txBody>
      </p:sp>
    </p:spTree>
    <p:extLst>
      <p:ext uri="{BB962C8B-B14F-4D97-AF65-F5344CB8AC3E}">
        <p14:creationId xmlns:p14="http://schemas.microsoft.com/office/powerpoint/2010/main" val="145658556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49370D2B-C11B-41F2-B777-21636A59C5D4}"/>
              </a:ext>
            </a:extLst>
          </p:cNvPr>
          <p:cNvSpPr txBox="1">
            <a:spLocks/>
          </p:cNvSpPr>
          <p:nvPr/>
        </p:nvSpPr>
        <p:spPr bwMode="auto">
          <a:xfrm>
            <a:off x="6655982" y="0"/>
            <a:ext cx="5536018" cy="2120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14:65 </a:t>
            </a:r>
            <a:r>
              <a:rPr lang="en-US" altLang="en-US" sz="4800" dirty="0">
                <a:solidFill>
                  <a:srgbClr val="FFFFFF"/>
                </a:solidFill>
              </a:rPr>
              <a:t>Some began to spit at Him, and to blindfold Him, and to beat Him with their fists, and to say to Him, “Prophesy!” And the officers received Him with slaps in the face.</a:t>
            </a:r>
          </a:p>
        </p:txBody>
      </p:sp>
      <p:sp>
        <p:nvSpPr>
          <p:cNvPr id="4" name="Text Box 4">
            <a:extLst>
              <a:ext uri="{FF2B5EF4-FFF2-40B4-BE49-F238E27FC236}">
                <a16:creationId xmlns:a16="http://schemas.microsoft.com/office/drawing/2014/main" xmlns="" id="{F42CF89B-9D07-4194-8CA8-80386CD6C36A}"/>
              </a:ext>
            </a:extLst>
          </p:cNvPr>
          <p:cNvSpPr txBox="1">
            <a:spLocks noChangeArrowheads="1"/>
          </p:cNvSpPr>
          <p:nvPr/>
        </p:nvSpPr>
        <p:spPr bwMode="auto">
          <a:xfrm>
            <a:off x="834291" y="5550195"/>
            <a:ext cx="10523418" cy="1105786"/>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91440" rIns="45720"/>
          <a:lstStyle>
            <a:defPPr>
              <a:defRPr lang="en-US"/>
            </a:defPPr>
            <a:lvl1pPr algn="ctr" eaLnBrk="1" hangingPunct="1">
              <a:lnSpc>
                <a:spcPct val="100000"/>
              </a:lnSpc>
              <a:spcAft>
                <a:spcPts val="0"/>
              </a:spcAft>
              <a:defRPr sz="3200" b="1">
                <a:solidFill>
                  <a:prstClr val="black"/>
                </a:solidFill>
              </a:defRPr>
            </a:lvl1pPr>
          </a:lstStyle>
          <a:p>
            <a:pPr>
              <a:lnSpc>
                <a:spcPts val="3900"/>
              </a:lnSpc>
              <a:spcAft>
                <a:spcPts val="1200"/>
              </a:spcAft>
              <a:defRPr/>
            </a:pPr>
            <a:r>
              <a:rPr lang="en-US" altLang="en-US" sz="4000" dirty="0"/>
              <a:t>As “the King of Israel,” Jesus could be charged with </a:t>
            </a:r>
            <a:r>
              <a:rPr lang="en-US" altLang="en-US" sz="4000" i="1" dirty="0"/>
              <a:t>sedition</a:t>
            </a:r>
            <a:r>
              <a:rPr lang="en-US" altLang="en-US" sz="4000" dirty="0"/>
              <a:t> before the Romans.</a:t>
            </a:r>
          </a:p>
        </p:txBody>
      </p:sp>
    </p:spTree>
    <p:extLst>
      <p:ext uri="{BB962C8B-B14F-4D97-AF65-F5344CB8AC3E}">
        <p14:creationId xmlns:p14="http://schemas.microsoft.com/office/powerpoint/2010/main" val="921505699"/>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xmlns="" id="{22A4C801-AB43-4B82-AD7B-2E7848F9697E}"/>
              </a:ext>
            </a:extLst>
          </p:cNvPr>
          <p:cNvSpPr txBox="1">
            <a:spLocks/>
          </p:cNvSpPr>
          <p:nvPr/>
        </p:nvSpPr>
        <p:spPr bwMode="auto">
          <a:xfrm>
            <a:off x="0" y="6124352"/>
            <a:ext cx="12192000" cy="733647"/>
          </a:xfrm>
          <a:prstGeom prst="rect">
            <a:avLst/>
          </a:prstGeom>
          <a:solidFill>
            <a:schemeClr val="bg1">
              <a:alpha val="37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800" b="1" dirty="0">
                <a:solidFill>
                  <a:srgbClr val="FFC000"/>
                </a:solidFill>
                <a:effectLst>
                  <a:outerShdw blurRad="38100" dist="38100" dir="2700000" algn="tl">
                    <a:srgbClr val="000000">
                      <a:alpha val="43137"/>
                    </a:srgbClr>
                  </a:outerShdw>
                </a:effectLst>
              </a:rPr>
              <a:t>Trial before Pilate, governor of Judea</a:t>
            </a:r>
            <a:endParaRPr kumimoji="0" lang="en-US" altLang="en-US" sz="4800"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endParaRPr>
          </a:p>
        </p:txBody>
      </p:sp>
    </p:spTree>
    <p:extLst>
      <p:ext uri="{BB962C8B-B14F-4D97-AF65-F5344CB8AC3E}">
        <p14:creationId xmlns:p14="http://schemas.microsoft.com/office/powerpoint/2010/main" val="2577036891"/>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xmlns="" id="{22A4C801-AB43-4B82-AD7B-2E7848F9697E}"/>
              </a:ext>
            </a:extLst>
          </p:cNvPr>
          <p:cNvSpPr txBox="1">
            <a:spLocks/>
          </p:cNvSpPr>
          <p:nvPr/>
        </p:nvSpPr>
        <p:spPr bwMode="auto">
          <a:xfrm>
            <a:off x="0" y="4300870"/>
            <a:ext cx="12192000" cy="2557130"/>
          </a:xfrm>
          <a:prstGeom prst="rect">
            <a:avLst/>
          </a:prstGeom>
          <a:solidFill>
            <a:schemeClr val="bg1">
              <a:alpha val="37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800" b="1" dirty="0">
                <a:solidFill>
                  <a:srgbClr val="FFFFFF"/>
                </a:solidFill>
                <a:effectLst>
                  <a:outerShdw blurRad="38100" dist="38100" dir="2700000" algn="tl">
                    <a:srgbClr val="000000">
                      <a:alpha val="43137"/>
                    </a:srgbClr>
                  </a:outerShdw>
                </a:effectLst>
              </a:rPr>
              <a:t>Mark 15:1 </a:t>
            </a:r>
            <a:r>
              <a:rPr lang="en-US" altLang="en-US" sz="4800" dirty="0">
                <a:solidFill>
                  <a:srgbClr val="FFFFFF"/>
                </a:solidFill>
                <a:effectLst>
                  <a:outerShdw blurRad="38100" dist="38100" dir="2700000" algn="tl">
                    <a:srgbClr val="000000">
                      <a:alpha val="43137"/>
                    </a:srgbClr>
                  </a:outerShdw>
                </a:effectLst>
              </a:rPr>
              <a:t>Early in the morning the chief priests with the elders and scribes and the whole Council, immediately held a consultation; and binding Jesus, they led Him away and delivered Him to Pilate.</a:t>
            </a:r>
            <a:endParaRPr kumimoji="0" lang="en-US" altLang="en-US" sz="480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endParaRPr>
          </a:p>
        </p:txBody>
      </p:sp>
    </p:spTree>
    <p:extLst>
      <p:ext uri="{BB962C8B-B14F-4D97-AF65-F5344CB8AC3E}">
        <p14:creationId xmlns:p14="http://schemas.microsoft.com/office/powerpoint/2010/main" val="2293751849"/>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xmlns="" id="{22A4C801-AB43-4B82-AD7B-2E7848F9697E}"/>
              </a:ext>
            </a:extLst>
          </p:cNvPr>
          <p:cNvSpPr txBox="1">
            <a:spLocks/>
          </p:cNvSpPr>
          <p:nvPr/>
        </p:nvSpPr>
        <p:spPr bwMode="auto">
          <a:xfrm>
            <a:off x="0" y="4300870"/>
            <a:ext cx="12192000" cy="2557130"/>
          </a:xfrm>
          <a:prstGeom prst="rect">
            <a:avLst/>
          </a:prstGeom>
          <a:solidFill>
            <a:schemeClr val="bg1">
              <a:alpha val="37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800" b="1" dirty="0">
                <a:solidFill>
                  <a:srgbClr val="FFFFFF"/>
                </a:solidFill>
                <a:effectLst>
                  <a:outerShdw blurRad="38100" dist="38100" dir="2700000" algn="tl">
                    <a:srgbClr val="000000">
                      <a:alpha val="43137"/>
                    </a:srgbClr>
                  </a:outerShdw>
                </a:effectLst>
              </a:rPr>
              <a:t>Mark 15:2 </a:t>
            </a:r>
            <a:r>
              <a:rPr lang="en-US" altLang="en-US" sz="4800" dirty="0">
                <a:solidFill>
                  <a:srgbClr val="FFFFFF"/>
                </a:solidFill>
                <a:effectLst>
                  <a:outerShdw blurRad="38100" dist="38100" dir="2700000" algn="tl">
                    <a:srgbClr val="000000">
                      <a:alpha val="43137"/>
                    </a:srgbClr>
                  </a:outerShdw>
                </a:effectLst>
              </a:rPr>
              <a:t>Pilate questioned Him, “Are You the King of the Jews?” </a:t>
            </a:r>
            <a:endParaRPr kumimoji="0" lang="en-US" altLang="en-US" sz="480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endParaRPr>
          </a:p>
        </p:txBody>
      </p:sp>
    </p:spTree>
    <p:extLst>
      <p:ext uri="{BB962C8B-B14F-4D97-AF65-F5344CB8AC3E}">
        <p14:creationId xmlns:p14="http://schemas.microsoft.com/office/powerpoint/2010/main" val="2584106272"/>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xmlns="" id="{22A4C801-AB43-4B82-AD7B-2E7848F9697E}"/>
              </a:ext>
            </a:extLst>
          </p:cNvPr>
          <p:cNvSpPr txBox="1">
            <a:spLocks/>
          </p:cNvSpPr>
          <p:nvPr/>
        </p:nvSpPr>
        <p:spPr bwMode="auto">
          <a:xfrm>
            <a:off x="0" y="4300870"/>
            <a:ext cx="12192000" cy="2557130"/>
          </a:xfrm>
          <a:prstGeom prst="rect">
            <a:avLst/>
          </a:prstGeom>
          <a:solidFill>
            <a:schemeClr val="bg1">
              <a:alpha val="37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800" b="1" dirty="0">
                <a:solidFill>
                  <a:srgbClr val="FFFFFF"/>
                </a:solidFill>
                <a:effectLst>
                  <a:outerShdw blurRad="38100" dist="38100" dir="2700000" algn="tl">
                    <a:srgbClr val="000000">
                      <a:alpha val="43137"/>
                    </a:srgbClr>
                  </a:outerShdw>
                </a:effectLst>
              </a:rPr>
              <a:t>Mark 15:2 </a:t>
            </a:r>
            <a:r>
              <a:rPr lang="en-US" altLang="en-US" sz="4800" dirty="0">
                <a:solidFill>
                  <a:srgbClr val="FFFFFF"/>
                </a:solidFill>
                <a:effectLst>
                  <a:outerShdw blurRad="38100" dist="38100" dir="2700000" algn="tl">
                    <a:srgbClr val="000000">
                      <a:alpha val="43137"/>
                    </a:srgbClr>
                  </a:outerShdw>
                </a:effectLst>
              </a:rPr>
              <a:t>Pilate questioned Him, “Are You the King of the Jews?”</a:t>
            </a:r>
            <a:br>
              <a:rPr lang="en-US" altLang="en-US" sz="4800" dirty="0">
                <a:solidFill>
                  <a:srgbClr val="FFFFFF"/>
                </a:solidFill>
                <a:effectLst>
                  <a:outerShdw blurRad="38100" dist="38100" dir="2700000" algn="tl">
                    <a:srgbClr val="000000">
                      <a:alpha val="43137"/>
                    </a:srgbClr>
                  </a:outerShdw>
                </a:effectLst>
              </a:rPr>
            </a:br>
            <a:r>
              <a:rPr lang="en-US" altLang="en-US" sz="4800" dirty="0">
                <a:solidFill>
                  <a:srgbClr val="FFFFFF"/>
                </a:solidFill>
                <a:effectLst>
                  <a:outerShdw blurRad="38100" dist="38100" dir="2700000" algn="tl">
                    <a:srgbClr val="000000">
                      <a:alpha val="43137"/>
                    </a:srgbClr>
                  </a:outerShdw>
                </a:effectLst>
              </a:rPr>
              <a:t>And He answered him, “It is as you say.” </a:t>
            </a:r>
            <a:endParaRPr kumimoji="0" lang="en-US" altLang="en-US" sz="480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endParaRPr>
          </a:p>
        </p:txBody>
      </p:sp>
    </p:spTree>
    <p:extLst>
      <p:ext uri="{BB962C8B-B14F-4D97-AF65-F5344CB8AC3E}">
        <p14:creationId xmlns:p14="http://schemas.microsoft.com/office/powerpoint/2010/main" val="1980918133"/>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xmlns="" id="{22A4C801-AB43-4B82-AD7B-2E7848F9697E}"/>
              </a:ext>
            </a:extLst>
          </p:cNvPr>
          <p:cNvSpPr txBox="1">
            <a:spLocks/>
          </p:cNvSpPr>
          <p:nvPr/>
        </p:nvSpPr>
        <p:spPr bwMode="auto">
          <a:xfrm>
            <a:off x="0" y="4300870"/>
            <a:ext cx="12192000" cy="2557130"/>
          </a:xfrm>
          <a:prstGeom prst="rect">
            <a:avLst/>
          </a:prstGeom>
          <a:solidFill>
            <a:schemeClr val="bg1">
              <a:alpha val="37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800" b="1" dirty="0">
                <a:solidFill>
                  <a:srgbClr val="FFFFFF"/>
                </a:solidFill>
                <a:effectLst>
                  <a:outerShdw blurRad="38100" dist="38100" dir="2700000" algn="tl">
                    <a:srgbClr val="000000">
                      <a:alpha val="43137"/>
                    </a:srgbClr>
                  </a:outerShdw>
                </a:effectLst>
              </a:rPr>
              <a:t>Mark 15:3 </a:t>
            </a:r>
            <a:r>
              <a:rPr lang="en-US" altLang="en-US" sz="4800" dirty="0">
                <a:solidFill>
                  <a:srgbClr val="FFFFFF"/>
                </a:solidFill>
                <a:effectLst>
                  <a:outerShdw blurRad="38100" dist="38100" dir="2700000" algn="tl">
                    <a:srgbClr val="000000">
                      <a:alpha val="43137"/>
                    </a:srgbClr>
                  </a:outerShdw>
                </a:effectLst>
              </a:rPr>
              <a:t>The chief priests began to accuse Him harshly.</a:t>
            </a:r>
            <a:endParaRPr kumimoji="0" lang="en-US" altLang="en-US" sz="480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endParaRPr>
          </a:p>
        </p:txBody>
      </p:sp>
    </p:spTree>
    <p:extLst>
      <p:ext uri="{BB962C8B-B14F-4D97-AF65-F5344CB8AC3E}">
        <p14:creationId xmlns:p14="http://schemas.microsoft.com/office/powerpoint/2010/main" val="3250756202"/>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xmlns="" id="{22A4C801-AB43-4B82-AD7B-2E7848F9697E}"/>
              </a:ext>
            </a:extLst>
          </p:cNvPr>
          <p:cNvSpPr txBox="1">
            <a:spLocks/>
          </p:cNvSpPr>
          <p:nvPr/>
        </p:nvSpPr>
        <p:spPr bwMode="auto">
          <a:xfrm>
            <a:off x="0" y="4300870"/>
            <a:ext cx="12192000" cy="2557130"/>
          </a:xfrm>
          <a:prstGeom prst="rect">
            <a:avLst/>
          </a:prstGeom>
          <a:solidFill>
            <a:schemeClr val="bg1">
              <a:alpha val="37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800" b="1" dirty="0">
                <a:solidFill>
                  <a:srgbClr val="FFFFFF"/>
                </a:solidFill>
                <a:effectLst>
                  <a:outerShdw blurRad="38100" dist="38100" dir="2700000" algn="tl">
                    <a:srgbClr val="000000">
                      <a:alpha val="43137"/>
                    </a:srgbClr>
                  </a:outerShdw>
                </a:effectLst>
              </a:rPr>
              <a:t>Mark 15:4 </a:t>
            </a:r>
            <a:r>
              <a:rPr lang="en-US" altLang="en-US" sz="4800" dirty="0">
                <a:solidFill>
                  <a:srgbClr val="FFFFFF"/>
                </a:solidFill>
                <a:effectLst>
                  <a:outerShdw blurRad="38100" dist="38100" dir="2700000" algn="tl">
                    <a:srgbClr val="000000">
                      <a:alpha val="43137"/>
                    </a:srgbClr>
                  </a:outerShdw>
                </a:effectLst>
              </a:rPr>
              <a:t>Then Pilate questioned Him again, saying, “Do You not answer? See how many charges they bring against You!” 5 But Jesus made no further answer; so Pilate was amazed.</a:t>
            </a:r>
            <a:endParaRPr kumimoji="0" lang="en-US" altLang="en-US" sz="480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endParaRPr>
          </a:p>
        </p:txBody>
      </p:sp>
    </p:spTree>
    <p:extLst>
      <p:ext uri="{BB962C8B-B14F-4D97-AF65-F5344CB8AC3E}">
        <p14:creationId xmlns:p14="http://schemas.microsoft.com/office/powerpoint/2010/main" val="1469221936"/>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xmlns="" id="{22A4C801-AB43-4B82-AD7B-2E7848F9697E}"/>
              </a:ext>
            </a:extLst>
          </p:cNvPr>
          <p:cNvSpPr txBox="1">
            <a:spLocks/>
          </p:cNvSpPr>
          <p:nvPr/>
        </p:nvSpPr>
        <p:spPr bwMode="auto">
          <a:xfrm>
            <a:off x="0" y="4300870"/>
            <a:ext cx="12192000" cy="2557130"/>
          </a:xfrm>
          <a:prstGeom prst="rect">
            <a:avLst/>
          </a:prstGeom>
          <a:solidFill>
            <a:schemeClr val="bg1">
              <a:alpha val="37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800" b="1" dirty="0">
                <a:solidFill>
                  <a:srgbClr val="FFFFFF"/>
                </a:solidFill>
                <a:effectLst>
                  <a:outerShdw blurRad="38100" dist="38100" dir="2700000" algn="tl">
                    <a:srgbClr val="000000">
                      <a:alpha val="43137"/>
                    </a:srgbClr>
                  </a:outerShdw>
                </a:effectLst>
              </a:rPr>
              <a:t>Mark 15:4 </a:t>
            </a:r>
            <a:r>
              <a:rPr lang="en-US" altLang="en-US" sz="4800" dirty="0">
                <a:solidFill>
                  <a:srgbClr val="FFFFFF"/>
                </a:solidFill>
                <a:effectLst>
                  <a:outerShdw blurRad="38100" dist="38100" dir="2700000" algn="tl">
                    <a:srgbClr val="000000">
                      <a:alpha val="43137"/>
                    </a:srgbClr>
                  </a:outerShdw>
                </a:effectLst>
              </a:rPr>
              <a:t>Then Pilate questioned Him again, saying, “Do You not answer? See how many charges they bring against You!” 5 But Jesus made no further answer; so Pilate was </a:t>
            </a:r>
            <a:r>
              <a:rPr lang="en-US" altLang="en-US" sz="4800" dirty="0">
                <a:solidFill>
                  <a:srgbClr val="FFC000"/>
                </a:solidFill>
                <a:effectLst>
                  <a:outerShdw blurRad="38100" dist="38100" dir="2700000" algn="tl">
                    <a:srgbClr val="000000">
                      <a:alpha val="43137"/>
                    </a:srgbClr>
                  </a:outerShdw>
                </a:effectLst>
              </a:rPr>
              <a:t>amazed</a:t>
            </a:r>
            <a:r>
              <a:rPr lang="en-US" altLang="en-US" sz="4800" dirty="0">
                <a:solidFill>
                  <a:srgbClr val="FFFFFF"/>
                </a:solidFill>
                <a:effectLst>
                  <a:outerShdw blurRad="38100" dist="38100" dir="2700000" algn="tl">
                    <a:srgbClr val="000000">
                      <a:alpha val="43137"/>
                    </a:srgbClr>
                  </a:outerShdw>
                </a:effectLst>
              </a:rPr>
              <a:t>.</a:t>
            </a:r>
            <a:endParaRPr kumimoji="0" lang="en-US" altLang="en-US" sz="480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endParaRPr>
          </a:p>
        </p:txBody>
      </p:sp>
    </p:spTree>
    <p:extLst>
      <p:ext uri="{BB962C8B-B14F-4D97-AF65-F5344CB8AC3E}">
        <p14:creationId xmlns:p14="http://schemas.microsoft.com/office/powerpoint/2010/main" val="2529217199"/>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101600" y="146049"/>
            <a:ext cx="11912600" cy="65664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700"/>
              </a:lnSpc>
              <a:spcBef>
                <a:spcPct val="0"/>
              </a:spcBef>
              <a:spcAft>
                <a:spcPts val="1800"/>
              </a:spcAft>
              <a:buClr>
                <a:srgbClr val="FFFFFF"/>
              </a:buClr>
              <a:buSzPct val="80000"/>
              <a:buFont typeface="Wingdings 2" panose="05020102010507070707" pitchFamily="18" charset="2"/>
              <a:buNone/>
              <a:tabLst/>
              <a:defRPr/>
            </a:pPr>
            <a:r>
              <a:rPr kumimoji="0" lang="en-US" altLang="en-US" sz="48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Our biggest problem according to the Bible…</a:t>
            </a:r>
          </a:p>
          <a:p>
            <a:pPr marL="34925" marR="0" lvl="0" indent="0" algn="l" defTabSz="914400" rtl="0" eaLnBrk="0" fontAlgn="base" latinLnBrk="0" hangingPunct="0">
              <a:lnSpc>
                <a:spcPts val="4700"/>
              </a:lnSpc>
              <a:spcBef>
                <a:spcPct val="0"/>
              </a:spcBef>
              <a:spcAft>
                <a:spcPts val="1800"/>
              </a:spcAft>
              <a:buClr>
                <a:srgbClr val="FFFFFF"/>
              </a:buClr>
              <a:buSzPct val="80000"/>
              <a:buFont typeface="Wingdings 2" panose="05020102010507070707" pitchFamily="18" charset="2"/>
              <a:buNone/>
              <a:tabLst/>
              <a:defRPr/>
            </a:pPr>
            <a:r>
              <a:rPr lang="en-US" altLang="en-US" sz="4800" b="1" dirty="0">
                <a:solidFill>
                  <a:prstClr val="white"/>
                </a:solidFill>
              </a:rPr>
              <a:t>…true moral guilt.</a:t>
            </a:r>
            <a:endParaRPr kumimoji="0" lang="en-US" altLang="en-US" sz="48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221287989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0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xmlns="" id="{22A4C801-AB43-4B82-AD7B-2E7848F9697E}"/>
              </a:ext>
            </a:extLst>
          </p:cNvPr>
          <p:cNvSpPr txBox="1">
            <a:spLocks/>
          </p:cNvSpPr>
          <p:nvPr/>
        </p:nvSpPr>
        <p:spPr bwMode="auto">
          <a:xfrm>
            <a:off x="0" y="4300870"/>
            <a:ext cx="12192000" cy="2557130"/>
          </a:xfrm>
          <a:prstGeom prst="rect">
            <a:avLst/>
          </a:prstGeom>
          <a:solidFill>
            <a:schemeClr val="bg1">
              <a:alpha val="37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400" b="1" dirty="0">
                <a:solidFill>
                  <a:srgbClr val="FFFFFF"/>
                </a:solidFill>
                <a:effectLst>
                  <a:outerShdw blurRad="38100" dist="38100" dir="2700000" algn="tl">
                    <a:srgbClr val="000000">
                      <a:alpha val="43137"/>
                    </a:srgbClr>
                  </a:outerShdw>
                </a:effectLst>
              </a:rPr>
              <a:t>Mark 15:6 </a:t>
            </a:r>
            <a:r>
              <a:rPr lang="en-US" altLang="en-US" sz="4400" dirty="0">
                <a:solidFill>
                  <a:srgbClr val="FFFFFF"/>
                </a:solidFill>
                <a:effectLst>
                  <a:outerShdw blurRad="38100" dist="38100" dir="2700000" algn="tl">
                    <a:srgbClr val="000000">
                      <a:alpha val="43137"/>
                    </a:srgbClr>
                  </a:outerShdw>
                </a:effectLst>
              </a:rPr>
              <a:t>Now at the feast he used to release for them any one prisoner whom they requested. 7 The man named Barabbas had been imprisoned with the insurrectionists who had committed murder in the insurrection. </a:t>
            </a:r>
            <a:endParaRPr kumimoji="0" lang="en-US" altLang="en-US" sz="440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endParaRPr>
          </a:p>
        </p:txBody>
      </p:sp>
    </p:spTree>
    <p:extLst>
      <p:ext uri="{BB962C8B-B14F-4D97-AF65-F5344CB8AC3E}">
        <p14:creationId xmlns:p14="http://schemas.microsoft.com/office/powerpoint/2010/main" val="1539250646"/>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xmlns="" id="{22A4C801-AB43-4B82-AD7B-2E7848F9697E}"/>
              </a:ext>
            </a:extLst>
          </p:cNvPr>
          <p:cNvSpPr txBox="1">
            <a:spLocks/>
          </p:cNvSpPr>
          <p:nvPr/>
        </p:nvSpPr>
        <p:spPr bwMode="auto">
          <a:xfrm>
            <a:off x="0" y="4300870"/>
            <a:ext cx="12192000" cy="2557130"/>
          </a:xfrm>
          <a:prstGeom prst="rect">
            <a:avLst/>
          </a:prstGeom>
          <a:solidFill>
            <a:schemeClr val="bg1">
              <a:alpha val="37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400" b="1" dirty="0">
                <a:solidFill>
                  <a:srgbClr val="FFFFFF"/>
                </a:solidFill>
                <a:effectLst>
                  <a:outerShdw blurRad="38100" dist="38100" dir="2700000" algn="tl">
                    <a:srgbClr val="000000">
                      <a:alpha val="43137"/>
                    </a:srgbClr>
                  </a:outerShdw>
                </a:effectLst>
              </a:rPr>
              <a:t>Mark 15:8 </a:t>
            </a:r>
            <a:r>
              <a:rPr lang="en-US" altLang="en-US" sz="4400" dirty="0">
                <a:solidFill>
                  <a:srgbClr val="FFFFFF"/>
                </a:solidFill>
                <a:effectLst>
                  <a:outerShdw blurRad="38100" dist="38100" dir="2700000" algn="tl">
                    <a:srgbClr val="000000">
                      <a:alpha val="43137"/>
                    </a:srgbClr>
                  </a:outerShdw>
                </a:effectLst>
              </a:rPr>
              <a:t>The crowd went up and began asking him to do as he had been accustomed to do for them. 9 Pilate answered them, saying, “Do you want me to release for you the King of the Jews?”</a:t>
            </a:r>
            <a:endParaRPr kumimoji="0" lang="en-US" altLang="en-US" sz="440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endParaRPr>
          </a:p>
        </p:txBody>
      </p:sp>
    </p:spTree>
    <p:extLst>
      <p:ext uri="{BB962C8B-B14F-4D97-AF65-F5344CB8AC3E}">
        <p14:creationId xmlns:p14="http://schemas.microsoft.com/office/powerpoint/2010/main" val="548251599"/>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xmlns="" id="{22A4C801-AB43-4B82-AD7B-2E7848F9697E}"/>
              </a:ext>
            </a:extLst>
          </p:cNvPr>
          <p:cNvSpPr txBox="1">
            <a:spLocks/>
          </p:cNvSpPr>
          <p:nvPr/>
        </p:nvSpPr>
        <p:spPr bwMode="auto">
          <a:xfrm>
            <a:off x="0" y="4300870"/>
            <a:ext cx="12192000" cy="2557130"/>
          </a:xfrm>
          <a:prstGeom prst="rect">
            <a:avLst/>
          </a:prstGeom>
          <a:solidFill>
            <a:schemeClr val="bg1">
              <a:alpha val="37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400" b="1" dirty="0">
                <a:solidFill>
                  <a:srgbClr val="FFFFFF"/>
                </a:solidFill>
                <a:effectLst>
                  <a:outerShdw blurRad="38100" dist="38100" dir="2700000" algn="tl">
                    <a:srgbClr val="000000">
                      <a:alpha val="43137"/>
                    </a:srgbClr>
                  </a:outerShdw>
                </a:effectLst>
              </a:rPr>
              <a:t>Mark 15:10 </a:t>
            </a:r>
            <a:r>
              <a:rPr lang="en-US" altLang="en-US" sz="4400" dirty="0">
                <a:solidFill>
                  <a:srgbClr val="FFFFFF"/>
                </a:solidFill>
                <a:effectLst>
                  <a:outerShdw blurRad="38100" dist="38100" dir="2700000" algn="tl">
                    <a:srgbClr val="000000">
                      <a:alpha val="43137"/>
                    </a:srgbClr>
                  </a:outerShdw>
                </a:effectLst>
              </a:rPr>
              <a:t>For he was aware that the chief priests had handed Him over because of envy. </a:t>
            </a:r>
            <a:endParaRPr kumimoji="0" lang="en-US" altLang="en-US" sz="440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endParaRPr>
          </a:p>
        </p:txBody>
      </p:sp>
    </p:spTree>
    <p:extLst>
      <p:ext uri="{BB962C8B-B14F-4D97-AF65-F5344CB8AC3E}">
        <p14:creationId xmlns:p14="http://schemas.microsoft.com/office/powerpoint/2010/main" val="1758080992"/>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xmlns="" id="{22A4C801-AB43-4B82-AD7B-2E7848F9697E}"/>
              </a:ext>
            </a:extLst>
          </p:cNvPr>
          <p:cNvSpPr txBox="1">
            <a:spLocks/>
          </p:cNvSpPr>
          <p:nvPr/>
        </p:nvSpPr>
        <p:spPr bwMode="auto">
          <a:xfrm>
            <a:off x="0" y="4300870"/>
            <a:ext cx="12192000" cy="2557130"/>
          </a:xfrm>
          <a:prstGeom prst="rect">
            <a:avLst/>
          </a:prstGeom>
          <a:solidFill>
            <a:schemeClr val="bg1">
              <a:alpha val="37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400" b="1" dirty="0">
                <a:solidFill>
                  <a:srgbClr val="FFFFFF"/>
                </a:solidFill>
                <a:effectLst>
                  <a:outerShdw blurRad="38100" dist="38100" dir="2700000" algn="tl">
                    <a:srgbClr val="000000">
                      <a:alpha val="43137"/>
                    </a:srgbClr>
                  </a:outerShdw>
                </a:effectLst>
              </a:rPr>
              <a:t>Mark 15:10 </a:t>
            </a:r>
            <a:r>
              <a:rPr lang="en-US" altLang="en-US" sz="4400" dirty="0">
                <a:solidFill>
                  <a:srgbClr val="FFFFFF"/>
                </a:solidFill>
                <a:effectLst>
                  <a:outerShdw blurRad="38100" dist="38100" dir="2700000" algn="tl">
                    <a:srgbClr val="000000">
                      <a:alpha val="43137"/>
                    </a:srgbClr>
                  </a:outerShdw>
                </a:effectLst>
              </a:rPr>
              <a:t>For he was aware that the chief priests had handed Him over because of envy. 11 But the chief priests stirred up the crowd to ask him to release Barabbas for them instead.  </a:t>
            </a:r>
            <a:endParaRPr kumimoji="0" lang="en-US" altLang="en-US" sz="440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endParaRPr>
          </a:p>
        </p:txBody>
      </p:sp>
    </p:spTree>
    <p:extLst>
      <p:ext uri="{BB962C8B-B14F-4D97-AF65-F5344CB8AC3E}">
        <p14:creationId xmlns:p14="http://schemas.microsoft.com/office/powerpoint/2010/main" val="3861306736"/>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xmlns="" id="{22A4C801-AB43-4B82-AD7B-2E7848F9697E}"/>
              </a:ext>
            </a:extLst>
          </p:cNvPr>
          <p:cNvSpPr txBox="1">
            <a:spLocks/>
          </p:cNvSpPr>
          <p:nvPr/>
        </p:nvSpPr>
        <p:spPr bwMode="auto">
          <a:xfrm>
            <a:off x="0" y="4300870"/>
            <a:ext cx="12192000" cy="2557130"/>
          </a:xfrm>
          <a:prstGeom prst="rect">
            <a:avLst/>
          </a:prstGeom>
          <a:solidFill>
            <a:schemeClr val="bg1">
              <a:alpha val="37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400" b="1" dirty="0">
                <a:solidFill>
                  <a:srgbClr val="FFFFFF"/>
                </a:solidFill>
                <a:effectLst>
                  <a:outerShdw blurRad="38100" dist="38100" dir="2700000" algn="tl">
                    <a:srgbClr val="000000">
                      <a:alpha val="43137"/>
                    </a:srgbClr>
                  </a:outerShdw>
                </a:effectLst>
              </a:rPr>
              <a:t>Mark 15:12</a:t>
            </a:r>
            <a:r>
              <a:rPr lang="en-US" altLang="en-US" sz="4400" dirty="0">
                <a:solidFill>
                  <a:srgbClr val="FFFFFF"/>
                </a:solidFill>
                <a:effectLst>
                  <a:outerShdw blurRad="38100" dist="38100" dir="2700000" algn="tl">
                    <a:srgbClr val="000000">
                      <a:alpha val="43137"/>
                    </a:srgbClr>
                  </a:outerShdw>
                </a:effectLst>
              </a:rPr>
              <a:t> Answering again, Pilate said to them, “Then what shall I do with Him whom you call the King of the Jews?” 13 They shouted back, “Crucify Him!” 14 But Pilate said to them, “Why, what evil has He done?” </a:t>
            </a:r>
            <a:endParaRPr kumimoji="0" lang="en-US" altLang="en-US" sz="440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endParaRPr>
          </a:p>
        </p:txBody>
      </p:sp>
    </p:spTree>
    <p:extLst>
      <p:ext uri="{BB962C8B-B14F-4D97-AF65-F5344CB8AC3E}">
        <p14:creationId xmlns:p14="http://schemas.microsoft.com/office/powerpoint/2010/main" val="1323222227"/>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xmlns="" id="{22A4C801-AB43-4B82-AD7B-2E7848F9697E}"/>
              </a:ext>
            </a:extLst>
          </p:cNvPr>
          <p:cNvSpPr txBox="1">
            <a:spLocks/>
          </p:cNvSpPr>
          <p:nvPr/>
        </p:nvSpPr>
        <p:spPr bwMode="auto">
          <a:xfrm>
            <a:off x="0" y="4300870"/>
            <a:ext cx="12192000" cy="2557130"/>
          </a:xfrm>
          <a:prstGeom prst="rect">
            <a:avLst/>
          </a:prstGeom>
          <a:solidFill>
            <a:schemeClr val="bg1">
              <a:alpha val="37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400" dirty="0">
                <a:effectLst>
                  <a:outerShdw blurRad="38100" dist="38100" dir="2700000" algn="tl">
                    <a:srgbClr val="000000">
                      <a:alpha val="43137"/>
                    </a:srgbClr>
                  </a:outerShdw>
                </a:effectLst>
              </a:rPr>
              <a:t>But they shouted all the more, “Crucify Him!” 15 Wishing to satisfy the crowd, Pilate released Barabbas for them, and after having Jesus scourged, he handed Him over to be crucified.</a:t>
            </a:r>
            <a:endParaRPr kumimoji="0" lang="en-US" altLang="en-US" sz="4400" i="0" u="none" strike="noStrike" kern="1200" cap="none" spc="0" normalizeH="0" baseline="0" noProof="0" dirty="0">
              <a:ln>
                <a:noFill/>
              </a:ln>
              <a:effectLst>
                <a:outerShdw blurRad="38100" dist="38100" dir="2700000" algn="tl">
                  <a:srgbClr val="000000">
                    <a:alpha val="43137"/>
                  </a:srgbClr>
                </a:outerShdw>
              </a:effectLst>
              <a:uLnTx/>
              <a:uFillTx/>
            </a:endParaRPr>
          </a:p>
        </p:txBody>
      </p:sp>
    </p:spTree>
    <p:extLst>
      <p:ext uri="{BB962C8B-B14F-4D97-AF65-F5344CB8AC3E}">
        <p14:creationId xmlns:p14="http://schemas.microsoft.com/office/powerpoint/2010/main" val="3252170134"/>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xmlns="" id="{22A4C801-AB43-4B82-AD7B-2E7848F9697E}"/>
              </a:ext>
            </a:extLst>
          </p:cNvPr>
          <p:cNvSpPr txBox="1">
            <a:spLocks/>
          </p:cNvSpPr>
          <p:nvPr/>
        </p:nvSpPr>
        <p:spPr bwMode="auto">
          <a:xfrm>
            <a:off x="0" y="4300870"/>
            <a:ext cx="12192000" cy="2557130"/>
          </a:xfrm>
          <a:prstGeom prst="rect">
            <a:avLst/>
          </a:prstGeom>
          <a:solidFill>
            <a:schemeClr val="bg1">
              <a:alpha val="37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400" dirty="0">
                <a:solidFill>
                  <a:schemeClr val="bg2">
                    <a:lumMod val="60000"/>
                    <a:lumOff val="40000"/>
                  </a:schemeClr>
                </a:solidFill>
                <a:effectLst>
                  <a:outerShdw blurRad="38100" dist="38100" dir="2700000" algn="tl">
                    <a:srgbClr val="000000">
                      <a:alpha val="43137"/>
                    </a:srgbClr>
                  </a:outerShdw>
                </a:effectLst>
              </a:rPr>
              <a:t>But they shouted all the more, “Crucify Him!” 15 Wishing to satisfy the crowd, Pilate released Barabbas for them, and after having Jesus scourged, he handed Him over to be crucified.</a:t>
            </a:r>
            <a:endParaRPr kumimoji="0" lang="en-US" altLang="en-US" sz="4400" i="0" u="none" strike="noStrike" kern="1200" cap="none" spc="0" normalizeH="0" baseline="0" noProof="0" dirty="0">
              <a:ln>
                <a:noFill/>
              </a:ln>
              <a:solidFill>
                <a:schemeClr val="bg2">
                  <a:lumMod val="60000"/>
                  <a:lumOff val="40000"/>
                </a:schemeClr>
              </a:solidFill>
              <a:effectLst>
                <a:outerShdw blurRad="38100" dist="38100" dir="2700000" algn="tl">
                  <a:srgbClr val="000000">
                    <a:alpha val="43137"/>
                  </a:srgbClr>
                </a:outerShdw>
              </a:effectLst>
              <a:uLnTx/>
              <a:uFillTx/>
            </a:endParaRPr>
          </a:p>
        </p:txBody>
      </p:sp>
      <p:sp>
        <p:nvSpPr>
          <p:cNvPr id="4" name="Text Box 4">
            <a:extLst>
              <a:ext uri="{FF2B5EF4-FFF2-40B4-BE49-F238E27FC236}">
                <a16:creationId xmlns:a16="http://schemas.microsoft.com/office/drawing/2014/main" xmlns="" id="{1FCE1D15-F3FB-40CD-A33C-A6552DADA234}"/>
              </a:ext>
            </a:extLst>
          </p:cNvPr>
          <p:cNvSpPr txBox="1">
            <a:spLocks noChangeArrowheads="1"/>
          </p:cNvSpPr>
          <p:nvPr/>
        </p:nvSpPr>
        <p:spPr bwMode="auto">
          <a:xfrm>
            <a:off x="575930" y="2876107"/>
            <a:ext cx="11040139" cy="1105786"/>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91440" rIns="45720"/>
          <a:lstStyle>
            <a:defPPr>
              <a:defRPr lang="en-US"/>
            </a:defPPr>
            <a:lvl1pPr algn="ctr" eaLnBrk="1" hangingPunct="1">
              <a:lnSpc>
                <a:spcPct val="100000"/>
              </a:lnSpc>
              <a:spcAft>
                <a:spcPts val="0"/>
              </a:spcAft>
              <a:defRPr sz="3200" b="1">
                <a:solidFill>
                  <a:prstClr val="black"/>
                </a:solidFill>
              </a:defRPr>
            </a:lvl1pPr>
          </a:lstStyle>
          <a:p>
            <a:pPr>
              <a:lnSpc>
                <a:spcPts val="3900"/>
              </a:lnSpc>
              <a:spcAft>
                <a:spcPts val="1200"/>
              </a:spcAft>
              <a:defRPr/>
            </a:pPr>
            <a:r>
              <a:rPr lang="en-US" altLang="en-US" sz="4000" dirty="0"/>
              <a:t>The guilty one is pardoned and the innocent one is condemned… </a:t>
            </a:r>
            <a:r>
              <a:rPr lang="en-US" altLang="en-US" sz="4000" dirty="0">
                <a:solidFill>
                  <a:srgbClr val="00B0F0"/>
                </a:solidFill>
              </a:rPr>
              <a:t>substitution!</a:t>
            </a:r>
          </a:p>
        </p:txBody>
      </p:sp>
    </p:spTree>
    <p:extLst>
      <p:ext uri="{BB962C8B-B14F-4D97-AF65-F5344CB8AC3E}">
        <p14:creationId xmlns:p14="http://schemas.microsoft.com/office/powerpoint/2010/main" val="1874340436"/>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xmlns="" id="{22A4C801-AB43-4B82-AD7B-2E7848F9697E}"/>
              </a:ext>
            </a:extLst>
          </p:cNvPr>
          <p:cNvSpPr txBox="1">
            <a:spLocks/>
          </p:cNvSpPr>
          <p:nvPr/>
        </p:nvSpPr>
        <p:spPr bwMode="auto">
          <a:xfrm>
            <a:off x="0" y="4300870"/>
            <a:ext cx="12192000" cy="2557130"/>
          </a:xfrm>
          <a:prstGeom prst="rect">
            <a:avLst/>
          </a:prstGeom>
          <a:solidFill>
            <a:schemeClr val="bg1">
              <a:alpha val="37000"/>
            </a:schemeClr>
          </a:solidFill>
          <a:ln>
            <a:noFill/>
          </a:ln>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400" dirty="0">
                <a:solidFill>
                  <a:schemeClr val="bg2">
                    <a:lumMod val="60000"/>
                    <a:lumOff val="40000"/>
                  </a:schemeClr>
                </a:solidFill>
                <a:effectLst>
                  <a:outerShdw blurRad="38100" dist="38100" dir="2700000" algn="tl">
                    <a:srgbClr val="000000">
                      <a:alpha val="43137"/>
                    </a:srgbClr>
                  </a:outerShdw>
                </a:effectLst>
              </a:rPr>
              <a:t>But they shouted all the more, “Crucify Him!” 15 Wishing to satisfy the crowd, Pilate released Barabbas for them, and after having Jesus scourged, he handed Him over to be crucified.</a:t>
            </a:r>
            <a:endParaRPr kumimoji="0" lang="en-US" altLang="en-US" sz="4400" i="0" u="none" strike="noStrike" kern="1200" cap="none" spc="0" normalizeH="0" baseline="0" noProof="0" dirty="0">
              <a:ln>
                <a:noFill/>
              </a:ln>
              <a:solidFill>
                <a:schemeClr val="bg2">
                  <a:lumMod val="60000"/>
                  <a:lumOff val="40000"/>
                </a:schemeClr>
              </a:solidFill>
              <a:effectLst>
                <a:outerShdw blurRad="38100" dist="38100" dir="2700000" algn="tl">
                  <a:srgbClr val="000000">
                    <a:alpha val="43137"/>
                  </a:srgbClr>
                </a:outerShdw>
              </a:effectLst>
              <a:uLnTx/>
              <a:uFillTx/>
            </a:endParaRPr>
          </a:p>
        </p:txBody>
      </p:sp>
      <p:sp>
        <p:nvSpPr>
          <p:cNvPr id="4" name="Text Box 4">
            <a:extLst>
              <a:ext uri="{FF2B5EF4-FFF2-40B4-BE49-F238E27FC236}">
                <a16:creationId xmlns:a16="http://schemas.microsoft.com/office/drawing/2014/main" xmlns="" id="{1FCE1D15-F3FB-40CD-A33C-A6552DADA234}"/>
              </a:ext>
            </a:extLst>
          </p:cNvPr>
          <p:cNvSpPr txBox="1">
            <a:spLocks noChangeArrowheads="1"/>
          </p:cNvSpPr>
          <p:nvPr/>
        </p:nvSpPr>
        <p:spPr bwMode="auto">
          <a:xfrm>
            <a:off x="575930" y="2876107"/>
            <a:ext cx="11040139" cy="1105786"/>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91440" rIns="45720"/>
          <a:lstStyle>
            <a:defPPr>
              <a:defRPr lang="en-US"/>
            </a:defPPr>
            <a:lvl1pPr algn="ctr" eaLnBrk="1" hangingPunct="1">
              <a:lnSpc>
                <a:spcPct val="100000"/>
              </a:lnSpc>
              <a:spcAft>
                <a:spcPts val="0"/>
              </a:spcAft>
              <a:defRPr sz="3200" b="1">
                <a:solidFill>
                  <a:prstClr val="black"/>
                </a:solidFill>
              </a:defRPr>
            </a:lvl1pPr>
          </a:lstStyle>
          <a:p>
            <a:pPr>
              <a:lnSpc>
                <a:spcPts val="3900"/>
              </a:lnSpc>
              <a:spcAft>
                <a:spcPts val="1200"/>
              </a:spcAft>
              <a:defRPr/>
            </a:pPr>
            <a:r>
              <a:rPr lang="en-US" altLang="en-US" sz="4000" dirty="0"/>
              <a:t>The guilty one is pardoned and the innocent one is condemned… substitution!</a:t>
            </a:r>
          </a:p>
        </p:txBody>
      </p:sp>
    </p:spTree>
    <p:extLst>
      <p:ext uri="{BB962C8B-B14F-4D97-AF65-F5344CB8AC3E}">
        <p14:creationId xmlns:p14="http://schemas.microsoft.com/office/powerpoint/2010/main" val="2713744825"/>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xmlns="" id="{0B215021-D570-465E-B63D-98F9A268DC55}"/>
              </a:ext>
            </a:extLst>
          </p:cNvPr>
          <p:cNvSpPr txBox="1">
            <a:spLocks/>
          </p:cNvSpPr>
          <p:nvPr/>
        </p:nvSpPr>
        <p:spPr bwMode="auto">
          <a:xfrm>
            <a:off x="4052777" y="2966483"/>
            <a:ext cx="5419060" cy="712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700"/>
              </a:lnSpc>
              <a:spcBef>
                <a:spcPct val="0"/>
              </a:spcBef>
              <a:spcAft>
                <a:spcPts val="1800"/>
              </a:spcAft>
              <a:buClr>
                <a:srgbClr val="FFFFFF"/>
              </a:buClr>
              <a:buSzPct val="80000"/>
              <a:buFont typeface="Wingdings 2" panose="05020102010507070707" pitchFamily="18" charset="2"/>
              <a:buNone/>
              <a:tabLst/>
              <a:defRPr/>
            </a:pPr>
            <a:r>
              <a:rPr kumimoji="0" lang="en-US" altLang="en-US" sz="48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Arial Narrow" panose="020B0606020202030204" pitchFamily="34" charset="0"/>
                <a:ea typeface="+mn-ea"/>
                <a:cs typeface="Arial" panose="020B0604020202020204" pitchFamily="34" charset="0"/>
              </a:rPr>
              <a:t>Jesus’ execution</a:t>
            </a:r>
            <a:endParaRPr kumimoji="0" lang="en-US" altLang="en-US" sz="4800" b="0"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Arial Narrow" panose="020B0606020202030204" pitchFamily="34" charset="0"/>
              <a:ea typeface="+mn-ea"/>
              <a:cs typeface="Arial" panose="020B0604020202020204" pitchFamily="34" charset="0"/>
            </a:endParaRPr>
          </a:p>
          <a:p>
            <a:pPr marL="34925" marR="0" lvl="0" indent="0" algn="l" defTabSz="914400" rtl="0" eaLnBrk="0" fontAlgn="base" latinLnBrk="0" hangingPunct="0">
              <a:lnSpc>
                <a:spcPts val="4700"/>
              </a:lnSpc>
              <a:spcBef>
                <a:spcPct val="0"/>
              </a:spcBef>
              <a:spcAft>
                <a:spcPts val="1800"/>
              </a:spcAft>
              <a:buClr>
                <a:srgbClr val="FFFFFF"/>
              </a:buClr>
              <a:buSzPct val="80000"/>
              <a:buFont typeface="Wingdings 2" panose="05020102010507070707" pitchFamily="18" charset="2"/>
              <a:buNone/>
              <a:tabLst/>
              <a:defRPr/>
            </a:pPr>
            <a:endParaRPr kumimoji="0" lang="en-US" altLang="en-US" sz="4800" b="0" i="0" u="none" strike="noStrike" kern="1200" cap="none" spc="0" normalizeH="0" baseline="0" noProof="0" dirty="0">
              <a:ln>
                <a:noFill/>
              </a:ln>
              <a:solidFill>
                <a:srgbClr val="FFFFFF"/>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675876063"/>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101600" y="146049"/>
            <a:ext cx="11912600" cy="65664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800" b="1" dirty="0">
                <a:solidFill>
                  <a:prstClr val="white"/>
                </a:solidFill>
              </a:rPr>
              <a:t>Pilate has Jesus scourged…</a:t>
            </a:r>
          </a:p>
          <a:p>
            <a:pPr lvl="0">
              <a:lnSpc>
                <a:spcPts val="4700"/>
              </a:lnSpc>
              <a:spcAft>
                <a:spcPts val="1800"/>
              </a:spcAft>
              <a:buClr>
                <a:srgbClr val="FFFFFF"/>
              </a:buClr>
              <a:buNone/>
              <a:defRPr/>
            </a:pPr>
            <a:r>
              <a:rPr lang="en-US" altLang="en-US" sz="4800" b="1" dirty="0">
                <a:solidFill>
                  <a:prstClr val="white"/>
                </a:solidFill>
              </a:rPr>
              <a:t>Mark 15:16 </a:t>
            </a:r>
            <a:r>
              <a:rPr lang="en-US" altLang="en-US" sz="4800" dirty="0">
                <a:solidFill>
                  <a:prstClr val="white"/>
                </a:solidFill>
              </a:rPr>
              <a:t>The soldiers took Him away into the palace, and they called together the whole Roman cohort.</a:t>
            </a:r>
            <a:endParaRPr kumimoji="0" lang="en-US" altLang="en-US" sz="48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316025011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0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101600" y="146049"/>
            <a:ext cx="11912600" cy="65664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700"/>
              </a:lnSpc>
              <a:spcBef>
                <a:spcPct val="0"/>
              </a:spcBef>
              <a:spcAft>
                <a:spcPts val="1800"/>
              </a:spcAft>
              <a:buClr>
                <a:srgbClr val="FFFFFF"/>
              </a:buClr>
              <a:buSzPct val="80000"/>
              <a:buFont typeface="Wingdings 2" panose="05020102010507070707" pitchFamily="18" charset="2"/>
              <a:buNone/>
              <a:tabLst/>
              <a:defRPr/>
            </a:pPr>
            <a:r>
              <a:rPr kumimoji="0" lang="en-US" altLang="en-US" sz="48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Our biggest problem according to the Bible…</a:t>
            </a:r>
          </a:p>
          <a:p>
            <a:pPr marL="34925" marR="0" lvl="0" indent="0" algn="l" defTabSz="914400" rtl="0" eaLnBrk="0" fontAlgn="base" latinLnBrk="0" hangingPunct="0">
              <a:lnSpc>
                <a:spcPts val="4700"/>
              </a:lnSpc>
              <a:spcBef>
                <a:spcPct val="0"/>
              </a:spcBef>
              <a:spcAft>
                <a:spcPts val="1800"/>
              </a:spcAft>
              <a:buClr>
                <a:srgbClr val="FFFFFF"/>
              </a:buClr>
              <a:buSzPct val="80000"/>
              <a:buFont typeface="Wingdings 2" panose="05020102010507070707" pitchFamily="18" charset="2"/>
              <a:buNone/>
              <a:tabLst/>
              <a:defRPr/>
            </a:pPr>
            <a:r>
              <a:rPr lang="en-US" altLang="en-US" sz="4800" b="1" dirty="0">
                <a:solidFill>
                  <a:prstClr val="white"/>
                </a:solidFill>
              </a:rPr>
              <a:t>…</a:t>
            </a:r>
            <a:r>
              <a:rPr lang="en-US" altLang="en-US" sz="4800" b="1" dirty="0">
                <a:solidFill>
                  <a:srgbClr val="FFC000"/>
                </a:solidFill>
              </a:rPr>
              <a:t>true moral guilt</a:t>
            </a:r>
            <a:r>
              <a:rPr lang="en-US" altLang="en-US" sz="4800" b="1" dirty="0">
                <a:solidFill>
                  <a:prstClr val="white"/>
                </a:solidFill>
              </a:rPr>
              <a:t>.</a:t>
            </a:r>
            <a:endParaRPr kumimoji="0" lang="en-US" altLang="en-US" sz="48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612256875"/>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101600" y="146049"/>
            <a:ext cx="11912600" cy="65664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800" b="1" dirty="0">
                <a:solidFill>
                  <a:prstClr val="white"/>
                </a:solidFill>
              </a:rPr>
              <a:t>Mark 15:17 </a:t>
            </a:r>
            <a:r>
              <a:rPr lang="en-US" altLang="en-US" sz="4800" dirty="0">
                <a:solidFill>
                  <a:prstClr val="white"/>
                </a:solidFill>
              </a:rPr>
              <a:t>They dressed Him up in purple, and after twisting a crown of thorns, they put it on Him; 18 and they began to acclaim Him, “Hail, King of the Jews!” </a:t>
            </a:r>
            <a:endParaRPr kumimoji="0" lang="en-US" altLang="en-US" sz="48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2050908627"/>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101600" y="146049"/>
            <a:ext cx="11912600" cy="65664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800" b="1" dirty="0">
                <a:solidFill>
                  <a:prstClr val="white"/>
                </a:solidFill>
              </a:rPr>
              <a:t>Mark 15:19 </a:t>
            </a:r>
            <a:r>
              <a:rPr lang="en-US" altLang="en-US" sz="4800" dirty="0">
                <a:solidFill>
                  <a:prstClr val="white"/>
                </a:solidFill>
              </a:rPr>
              <a:t>They kept beating His head with a reed, and spitting on Him, and kneeling and bowing before Him. 20 After they had mocked Him, they took the purple robe off Him and put His own garments on Him. And they led Him out to crucify Him.</a:t>
            </a:r>
            <a:endParaRPr kumimoji="0" lang="en-US" altLang="en-US" sz="48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3851429303"/>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101601" y="146049"/>
            <a:ext cx="11913190" cy="65664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800" b="1" dirty="0">
                <a:solidFill>
                  <a:prstClr val="white"/>
                </a:solidFill>
              </a:rPr>
              <a:t>Mark 15:21 </a:t>
            </a:r>
            <a:r>
              <a:rPr lang="en-US" altLang="en-US" sz="4800" dirty="0">
                <a:solidFill>
                  <a:prstClr val="white"/>
                </a:solidFill>
              </a:rPr>
              <a:t>They pressed into service a passer-by coming from the country, Simon of Cyrene (the father of Alexander and Rufus), to bear His cross. </a:t>
            </a:r>
            <a:endParaRPr kumimoji="0" lang="en-US" altLang="en-US" sz="48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828889322"/>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101601" y="146049"/>
            <a:ext cx="11913190" cy="65664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800" b="1" dirty="0">
                <a:solidFill>
                  <a:prstClr val="white"/>
                </a:solidFill>
              </a:rPr>
              <a:t>Mark 15:22</a:t>
            </a:r>
            <a:r>
              <a:rPr lang="en-US" altLang="en-US" sz="4800" dirty="0">
                <a:solidFill>
                  <a:prstClr val="white"/>
                </a:solidFill>
              </a:rPr>
              <a:t> Then they brought Him to the place Golgotha, which is translated, Place of a Skull.</a:t>
            </a:r>
            <a:endParaRPr kumimoji="0" lang="en-US" altLang="en-US" sz="48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2338417099"/>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0" y="5061097"/>
            <a:ext cx="12180887" cy="1821549"/>
          </a:xfrm>
          <a:prstGeom prst="rect">
            <a:avLst/>
          </a:prstGeom>
          <a:solidFill>
            <a:schemeClr val="bg1">
              <a:alpha val="30000"/>
            </a:schemeClr>
          </a:solidFill>
          <a:ln>
            <a:noFill/>
          </a:ln>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800" b="1" dirty="0">
                <a:solidFill>
                  <a:prstClr val="white"/>
                </a:solidFill>
                <a:effectLst>
                  <a:outerShdw blurRad="38100" dist="38100" dir="2700000" algn="tl">
                    <a:srgbClr val="000000">
                      <a:alpha val="43137"/>
                    </a:srgbClr>
                  </a:outerShdw>
                </a:effectLst>
              </a:rPr>
              <a:t>Mark 15:25 </a:t>
            </a:r>
            <a:r>
              <a:rPr lang="en-US" altLang="en-US" sz="4800" dirty="0">
                <a:solidFill>
                  <a:prstClr val="white"/>
                </a:solidFill>
                <a:effectLst>
                  <a:outerShdw blurRad="38100" dist="38100" dir="2700000" algn="tl">
                    <a:srgbClr val="000000">
                      <a:alpha val="43137"/>
                    </a:srgbClr>
                  </a:outerShdw>
                </a:effectLst>
              </a:rPr>
              <a:t>It was the third hour when they crucified him. 26 The inscription of the charge against him read, “THE KING OF THE JEWS.”</a:t>
            </a:r>
            <a:endParaRPr kumimoji="0" lang="en-US" altLang="en-US" sz="480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endParaRPr>
          </a:p>
        </p:txBody>
      </p:sp>
    </p:spTree>
    <p:extLst>
      <p:ext uri="{BB962C8B-B14F-4D97-AF65-F5344CB8AC3E}">
        <p14:creationId xmlns:p14="http://schemas.microsoft.com/office/powerpoint/2010/main" val="2924683258"/>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0" y="5061097"/>
            <a:ext cx="12180887" cy="1821549"/>
          </a:xfrm>
          <a:prstGeom prst="rect">
            <a:avLst/>
          </a:prstGeom>
          <a:solidFill>
            <a:schemeClr val="bg1">
              <a:alpha val="30000"/>
            </a:schemeClr>
          </a:solidFill>
          <a:ln>
            <a:noFill/>
          </a:ln>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800" b="1" dirty="0">
                <a:solidFill>
                  <a:prstClr val="white"/>
                </a:solidFill>
                <a:effectLst>
                  <a:outerShdw blurRad="38100" dist="38100" dir="2700000" algn="tl">
                    <a:srgbClr val="000000">
                      <a:alpha val="43137"/>
                    </a:srgbClr>
                  </a:outerShdw>
                </a:effectLst>
              </a:rPr>
              <a:t>Mark 15:27 </a:t>
            </a:r>
            <a:r>
              <a:rPr lang="en-US" altLang="en-US" sz="4800" dirty="0">
                <a:solidFill>
                  <a:prstClr val="white"/>
                </a:solidFill>
                <a:effectLst>
                  <a:outerShdw blurRad="38100" dist="38100" dir="2700000" algn="tl">
                    <a:srgbClr val="000000">
                      <a:alpha val="43137"/>
                    </a:srgbClr>
                  </a:outerShdw>
                </a:effectLst>
              </a:rPr>
              <a:t>They crucified two robbers with Him, one on his right and one on his left. </a:t>
            </a:r>
            <a:endParaRPr kumimoji="0" lang="en-US" altLang="en-US" sz="480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endParaRPr>
          </a:p>
        </p:txBody>
      </p:sp>
    </p:spTree>
    <p:extLst>
      <p:ext uri="{BB962C8B-B14F-4D97-AF65-F5344CB8AC3E}">
        <p14:creationId xmlns:p14="http://schemas.microsoft.com/office/powerpoint/2010/main" val="3301075004"/>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0" y="5061097"/>
            <a:ext cx="12180887" cy="1821549"/>
          </a:xfrm>
          <a:prstGeom prst="rect">
            <a:avLst/>
          </a:prstGeom>
          <a:solidFill>
            <a:schemeClr val="bg1">
              <a:alpha val="30000"/>
            </a:schemeClr>
          </a:solidFill>
          <a:ln>
            <a:noFill/>
          </a:ln>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700" b="1" dirty="0">
                <a:solidFill>
                  <a:prstClr val="white"/>
                </a:solidFill>
                <a:effectLst>
                  <a:outerShdw blurRad="38100" dist="38100" dir="2700000" algn="tl">
                    <a:srgbClr val="000000">
                      <a:alpha val="43137"/>
                    </a:srgbClr>
                  </a:outerShdw>
                </a:effectLst>
              </a:rPr>
              <a:t>Mark 15:28 </a:t>
            </a:r>
            <a:r>
              <a:rPr lang="en-US" altLang="en-US" sz="4700" dirty="0">
                <a:solidFill>
                  <a:prstClr val="white"/>
                </a:solidFill>
                <a:effectLst>
                  <a:outerShdw blurRad="38100" dist="38100" dir="2700000" algn="tl">
                    <a:srgbClr val="000000">
                      <a:alpha val="43137"/>
                    </a:srgbClr>
                  </a:outerShdw>
                </a:effectLst>
              </a:rPr>
              <a:t>[And the Scripture was fulfilled which says, “And He was numbered with the transgressors.”]</a:t>
            </a:r>
            <a:r>
              <a:rPr lang="en-US" altLang="en-US" sz="4800" b="1" dirty="0">
                <a:solidFill>
                  <a:prstClr val="white"/>
                </a:solidFill>
                <a:effectLst>
                  <a:outerShdw blurRad="38100" dist="38100" dir="2700000" algn="tl">
                    <a:srgbClr val="000000">
                      <a:alpha val="43137"/>
                    </a:srgbClr>
                  </a:outerShdw>
                </a:effectLst>
              </a:rPr>
              <a:t> </a:t>
            </a:r>
            <a:endParaRPr kumimoji="0" lang="en-US" altLang="en-US" sz="480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endParaRPr>
          </a:p>
        </p:txBody>
      </p:sp>
      <p:sp>
        <p:nvSpPr>
          <p:cNvPr id="5" name="Text Box 4">
            <a:extLst>
              <a:ext uri="{FF2B5EF4-FFF2-40B4-BE49-F238E27FC236}">
                <a16:creationId xmlns:a16="http://schemas.microsoft.com/office/drawing/2014/main" xmlns="" id="{FDB7A3C4-CF6C-4C42-BA0E-8AE4EFDDC990}"/>
              </a:ext>
            </a:extLst>
          </p:cNvPr>
          <p:cNvSpPr txBox="1">
            <a:spLocks noChangeArrowheads="1"/>
          </p:cNvSpPr>
          <p:nvPr/>
        </p:nvSpPr>
        <p:spPr bwMode="auto">
          <a:xfrm>
            <a:off x="7584141" y="4179002"/>
            <a:ext cx="4048271" cy="734884"/>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4572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000" dirty="0"/>
              <a:t>See Luke 22:37</a:t>
            </a:r>
          </a:p>
        </p:txBody>
      </p:sp>
    </p:spTree>
    <p:extLst>
      <p:ext uri="{BB962C8B-B14F-4D97-AF65-F5344CB8AC3E}">
        <p14:creationId xmlns:p14="http://schemas.microsoft.com/office/powerpoint/2010/main" val="6992104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0" y="5061097"/>
            <a:ext cx="12180887" cy="1821549"/>
          </a:xfrm>
          <a:prstGeom prst="rect">
            <a:avLst/>
          </a:prstGeom>
          <a:solidFill>
            <a:schemeClr val="bg1">
              <a:alpha val="30000"/>
            </a:schemeClr>
          </a:solidFill>
          <a:ln>
            <a:noFill/>
          </a:ln>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700" b="1" dirty="0">
                <a:solidFill>
                  <a:prstClr val="white"/>
                </a:solidFill>
                <a:effectLst>
                  <a:outerShdw blurRad="38100" dist="38100" dir="2700000" algn="tl">
                    <a:srgbClr val="000000">
                      <a:alpha val="43137"/>
                    </a:srgbClr>
                  </a:outerShdw>
                </a:effectLst>
              </a:rPr>
              <a:t>Mark 15:28 </a:t>
            </a:r>
            <a:r>
              <a:rPr lang="en-US" altLang="en-US" sz="4700" dirty="0">
                <a:solidFill>
                  <a:prstClr val="white"/>
                </a:solidFill>
                <a:effectLst>
                  <a:outerShdw blurRad="38100" dist="38100" dir="2700000" algn="tl">
                    <a:srgbClr val="000000">
                      <a:alpha val="43137"/>
                    </a:srgbClr>
                  </a:outerShdw>
                </a:effectLst>
              </a:rPr>
              <a:t>[And the Scripture was fulfilled which says, “And He was </a:t>
            </a:r>
            <a:r>
              <a:rPr lang="en-US" altLang="en-US" sz="4700" dirty="0">
                <a:solidFill>
                  <a:srgbClr val="FFC000"/>
                </a:solidFill>
                <a:effectLst>
                  <a:outerShdw blurRad="38100" dist="38100" dir="2700000" algn="tl">
                    <a:srgbClr val="000000">
                      <a:alpha val="43137"/>
                    </a:srgbClr>
                  </a:outerShdw>
                </a:effectLst>
              </a:rPr>
              <a:t>numbered with the transgressors</a:t>
            </a:r>
            <a:r>
              <a:rPr lang="en-US" altLang="en-US" sz="4700" dirty="0">
                <a:solidFill>
                  <a:prstClr val="white"/>
                </a:solidFill>
                <a:effectLst>
                  <a:outerShdw blurRad="38100" dist="38100" dir="2700000" algn="tl">
                    <a:srgbClr val="000000">
                      <a:alpha val="43137"/>
                    </a:srgbClr>
                  </a:outerShdw>
                </a:effectLst>
              </a:rPr>
              <a:t>.”]</a:t>
            </a:r>
            <a:r>
              <a:rPr lang="en-US" altLang="en-US" sz="4800" b="1" dirty="0">
                <a:solidFill>
                  <a:prstClr val="white"/>
                </a:solidFill>
                <a:effectLst>
                  <a:outerShdw blurRad="38100" dist="38100" dir="2700000" algn="tl">
                    <a:srgbClr val="000000">
                      <a:alpha val="43137"/>
                    </a:srgbClr>
                  </a:outerShdw>
                </a:effectLst>
              </a:rPr>
              <a:t> </a:t>
            </a:r>
            <a:endParaRPr kumimoji="0" lang="en-US" altLang="en-US" sz="480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endParaRPr>
          </a:p>
        </p:txBody>
      </p:sp>
    </p:spTree>
    <p:extLst>
      <p:ext uri="{BB962C8B-B14F-4D97-AF65-F5344CB8AC3E}">
        <p14:creationId xmlns:p14="http://schemas.microsoft.com/office/powerpoint/2010/main" val="2354319618"/>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0" y="5061097"/>
            <a:ext cx="12180887" cy="1821549"/>
          </a:xfrm>
          <a:prstGeom prst="rect">
            <a:avLst/>
          </a:prstGeom>
          <a:solidFill>
            <a:schemeClr val="bg1">
              <a:alpha val="30000"/>
            </a:schemeClr>
          </a:solidFill>
          <a:ln>
            <a:noFill/>
          </a:ln>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700" b="1" dirty="0">
                <a:solidFill>
                  <a:prstClr val="white"/>
                </a:solidFill>
                <a:effectLst>
                  <a:outerShdw blurRad="38100" dist="38100" dir="2700000" algn="tl">
                    <a:srgbClr val="000000">
                      <a:alpha val="43137"/>
                    </a:srgbClr>
                  </a:outerShdw>
                </a:effectLst>
              </a:rPr>
              <a:t>Mark 15:28 </a:t>
            </a:r>
            <a:r>
              <a:rPr lang="en-US" altLang="en-US" sz="4700" dirty="0">
                <a:solidFill>
                  <a:prstClr val="white"/>
                </a:solidFill>
                <a:effectLst>
                  <a:outerShdw blurRad="38100" dist="38100" dir="2700000" algn="tl">
                    <a:srgbClr val="000000">
                      <a:alpha val="43137"/>
                    </a:srgbClr>
                  </a:outerShdw>
                </a:effectLst>
              </a:rPr>
              <a:t>[And the Scripture was fulfilled which says, “And He was </a:t>
            </a:r>
            <a:r>
              <a:rPr lang="en-US" altLang="en-US" sz="4700" dirty="0">
                <a:solidFill>
                  <a:srgbClr val="FFC000"/>
                </a:solidFill>
                <a:effectLst>
                  <a:outerShdw blurRad="38100" dist="38100" dir="2700000" algn="tl">
                    <a:srgbClr val="000000">
                      <a:alpha val="43137"/>
                    </a:srgbClr>
                  </a:outerShdw>
                </a:effectLst>
              </a:rPr>
              <a:t>numbered with the transgressors</a:t>
            </a:r>
            <a:r>
              <a:rPr lang="en-US" altLang="en-US" sz="4700" dirty="0">
                <a:solidFill>
                  <a:prstClr val="white"/>
                </a:solidFill>
                <a:effectLst>
                  <a:outerShdw blurRad="38100" dist="38100" dir="2700000" algn="tl">
                    <a:srgbClr val="000000">
                      <a:alpha val="43137"/>
                    </a:srgbClr>
                  </a:outerShdw>
                </a:effectLst>
              </a:rPr>
              <a:t>.”]</a:t>
            </a:r>
            <a:r>
              <a:rPr lang="en-US" altLang="en-US" sz="4800" b="1" dirty="0">
                <a:solidFill>
                  <a:prstClr val="white"/>
                </a:solidFill>
                <a:effectLst>
                  <a:outerShdw blurRad="38100" dist="38100" dir="2700000" algn="tl">
                    <a:srgbClr val="000000">
                      <a:alpha val="43137"/>
                    </a:srgbClr>
                  </a:outerShdw>
                </a:effectLst>
              </a:rPr>
              <a:t> </a:t>
            </a:r>
            <a:endParaRPr kumimoji="0" lang="en-US" altLang="en-US" sz="480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endParaRPr>
          </a:p>
        </p:txBody>
      </p:sp>
      <p:sp>
        <p:nvSpPr>
          <p:cNvPr id="5" name="Text Box 4">
            <a:extLst>
              <a:ext uri="{FF2B5EF4-FFF2-40B4-BE49-F238E27FC236}">
                <a16:creationId xmlns:a16="http://schemas.microsoft.com/office/drawing/2014/main" xmlns="" id="{67C3B4A3-DB66-41B6-8D0F-4C1FF3E99021}"/>
              </a:ext>
            </a:extLst>
          </p:cNvPr>
          <p:cNvSpPr txBox="1">
            <a:spLocks noChangeArrowheads="1"/>
          </p:cNvSpPr>
          <p:nvPr/>
        </p:nvSpPr>
        <p:spPr bwMode="auto">
          <a:xfrm>
            <a:off x="382772" y="956930"/>
            <a:ext cx="11419368" cy="3361071"/>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100"/>
              </a:lnSpc>
              <a:defRPr/>
            </a:pPr>
            <a:r>
              <a:rPr lang="en-US" altLang="en-US" sz="4200" dirty="0"/>
              <a:t>Isaiah 53:11 </a:t>
            </a:r>
            <a:r>
              <a:rPr lang="en-US" altLang="en-US" sz="4200" b="0" dirty="0"/>
              <a:t>…my righteous servant will justify many, and he will bear their iniquities. 12 …he poured out his life unto death, and was numbered with the transgressors. For he bore the sin of many, and made intercession for the transgressors.</a:t>
            </a:r>
          </a:p>
        </p:txBody>
      </p:sp>
    </p:spTree>
    <p:extLst>
      <p:ext uri="{BB962C8B-B14F-4D97-AF65-F5344CB8AC3E}">
        <p14:creationId xmlns:p14="http://schemas.microsoft.com/office/powerpoint/2010/main" val="2350887112"/>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0" y="5061097"/>
            <a:ext cx="12180887" cy="1821549"/>
          </a:xfrm>
          <a:prstGeom prst="rect">
            <a:avLst/>
          </a:prstGeom>
          <a:solidFill>
            <a:schemeClr val="bg1">
              <a:alpha val="30000"/>
            </a:schemeClr>
          </a:solidFill>
          <a:ln>
            <a:noFill/>
          </a:ln>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700" b="1" dirty="0">
                <a:solidFill>
                  <a:prstClr val="white"/>
                </a:solidFill>
                <a:effectLst>
                  <a:outerShdw blurRad="38100" dist="38100" dir="2700000" algn="tl">
                    <a:srgbClr val="000000">
                      <a:alpha val="43137"/>
                    </a:srgbClr>
                  </a:outerShdw>
                </a:effectLst>
              </a:rPr>
              <a:t>Mark 15:28 </a:t>
            </a:r>
            <a:r>
              <a:rPr lang="en-US" altLang="en-US" sz="4700" dirty="0">
                <a:solidFill>
                  <a:prstClr val="white"/>
                </a:solidFill>
                <a:effectLst>
                  <a:outerShdw blurRad="38100" dist="38100" dir="2700000" algn="tl">
                    <a:srgbClr val="000000">
                      <a:alpha val="43137"/>
                    </a:srgbClr>
                  </a:outerShdw>
                </a:effectLst>
              </a:rPr>
              <a:t>[And the Scripture was fulfilled which says, “And He was </a:t>
            </a:r>
            <a:r>
              <a:rPr lang="en-US" altLang="en-US" sz="4700" dirty="0">
                <a:solidFill>
                  <a:srgbClr val="FFC000"/>
                </a:solidFill>
                <a:effectLst>
                  <a:outerShdw blurRad="38100" dist="38100" dir="2700000" algn="tl">
                    <a:srgbClr val="000000">
                      <a:alpha val="43137"/>
                    </a:srgbClr>
                  </a:outerShdw>
                </a:effectLst>
              </a:rPr>
              <a:t>numbered with the transgressors</a:t>
            </a:r>
            <a:r>
              <a:rPr lang="en-US" altLang="en-US" sz="4700" dirty="0">
                <a:solidFill>
                  <a:prstClr val="white"/>
                </a:solidFill>
                <a:effectLst>
                  <a:outerShdw blurRad="38100" dist="38100" dir="2700000" algn="tl">
                    <a:srgbClr val="000000">
                      <a:alpha val="43137"/>
                    </a:srgbClr>
                  </a:outerShdw>
                </a:effectLst>
              </a:rPr>
              <a:t>.”]</a:t>
            </a:r>
            <a:r>
              <a:rPr lang="en-US" altLang="en-US" sz="4800" b="1" dirty="0">
                <a:solidFill>
                  <a:prstClr val="white"/>
                </a:solidFill>
                <a:effectLst>
                  <a:outerShdw blurRad="38100" dist="38100" dir="2700000" algn="tl">
                    <a:srgbClr val="000000">
                      <a:alpha val="43137"/>
                    </a:srgbClr>
                  </a:outerShdw>
                </a:effectLst>
              </a:rPr>
              <a:t> </a:t>
            </a:r>
            <a:endParaRPr kumimoji="0" lang="en-US" altLang="en-US" sz="480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endParaRPr>
          </a:p>
        </p:txBody>
      </p:sp>
      <p:sp>
        <p:nvSpPr>
          <p:cNvPr id="5" name="Text Box 4">
            <a:extLst>
              <a:ext uri="{FF2B5EF4-FFF2-40B4-BE49-F238E27FC236}">
                <a16:creationId xmlns:a16="http://schemas.microsoft.com/office/drawing/2014/main" xmlns="" id="{67C3B4A3-DB66-41B6-8D0F-4C1FF3E99021}"/>
              </a:ext>
            </a:extLst>
          </p:cNvPr>
          <p:cNvSpPr txBox="1">
            <a:spLocks noChangeArrowheads="1"/>
          </p:cNvSpPr>
          <p:nvPr/>
        </p:nvSpPr>
        <p:spPr bwMode="auto">
          <a:xfrm>
            <a:off x="382772" y="956930"/>
            <a:ext cx="11419368" cy="3361071"/>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100"/>
              </a:lnSpc>
              <a:defRPr/>
            </a:pPr>
            <a:r>
              <a:rPr lang="en-US" altLang="en-US" sz="4200" dirty="0"/>
              <a:t>Isaiah 53:11 </a:t>
            </a:r>
            <a:r>
              <a:rPr lang="en-US" altLang="en-US" sz="4200" b="0" dirty="0"/>
              <a:t>…my righteous servant will justify many, and he will bear their iniquities. 12 …he poured out his life unto death, and was numbered with the transgressors. For he </a:t>
            </a:r>
            <a:r>
              <a:rPr lang="en-US" altLang="en-US" sz="4200" u="sng" dirty="0"/>
              <a:t>bore the sin of many</a:t>
            </a:r>
            <a:r>
              <a:rPr lang="en-US" altLang="en-US" sz="4200" b="0" dirty="0"/>
              <a:t>, and made intercession for the transgressors.</a:t>
            </a:r>
          </a:p>
        </p:txBody>
      </p:sp>
    </p:spTree>
    <p:extLst>
      <p:ext uri="{BB962C8B-B14F-4D97-AF65-F5344CB8AC3E}">
        <p14:creationId xmlns:p14="http://schemas.microsoft.com/office/powerpoint/2010/main" val="29764286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101600" y="146049"/>
            <a:ext cx="11912600" cy="65664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700"/>
              </a:lnSpc>
              <a:spcBef>
                <a:spcPct val="0"/>
              </a:spcBef>
              <a:spcAft>
                <a:spcPts val="1800"/>
              </a:spcAft>
              <a:buClr>
                <a:srgbClr val="FFFFFF"/>
              </a:buClr>
              <a:buSzPct val="80000"/>
              <a:buFont typeface="Wingdings 2" panose="05020102010507070707" pitchFamily="18" charset="2"/>
              <a:buNone/>
              <a:tabLst/>
              <a:defRPr/>
            </a:pPr>
            <a:r>
              <a:rPr kumimoji="0" lang="en-US" altLang="en-US" sz="48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God’s solution…</a:t>
            </a:r>
          </a:p>
          <a:p>
            <a:pPr marL="34925" marR="0" lvl="0" indent="0" algn="l" defTabSz="914400" rtl="0" eaLnBrk="0" fontAlgn="base" latinLnBrk="0" hangingPunct="0">
              <a:lnSpc>
                <a:spcPts val="4700"/>
              </a:lnSpc>
              <a:spcBef>
                <a:spcPct val="0"/>
              </a:spcBef>
              <a:spcAft>
                <a:spcPts val="1800"/>
              </a:spcAft>
              <a:buClr>
                <a:srgbClr val="FFFFFF"/>
              </a:buClr>
              <a:buSzPct val="80000"/>
              <a:buFont typeface="Wingdings 2" panose="05020102010507070707" pitchFamily="18" charset="2"/>
              <a:buNone/>
              <a:tabLst/>
              <a:defRPr/>
            </a:pPr>
            <a:r>
              <a:rPr lang="en-US" altLang="en-US" sz="4800" b="1" dirty="0">
                <a:solidFill>
                  <a:prstClr val="white"/>
                </a:solidFill>
              </a:rPr>
              <a:t>…the substitutionary death of Christ. </a:t>
            </a:r>
            <a:endParaRPr kumimoji="0" lang="en-US" altLang="en-US" sz="48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320153611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0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0" y="3742661"/>
            <a:ext cx="12180887" cy="3139986"/>
          </a:xfrm>
          <a:prstGeom prst="rect">
            <a:avLst/>
          </a:prstGeom>
          <a:solidFill>
            <a:schemeClr val="bg1">
              <a:alpha val="30000"/>
            </a:schemeClr>
          </a:solidFill>
          <a:ln>
            <a:noFill/>
          </a:ln>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700" b="1" dirty="0">
                <a:solidFill>
                  <a:prstClr val="white"/>
                </a:solidFill>
                <a:effectLst>
                  <a:outerShdw blurRad="38100" dist="38100" dir="2700000" algn="tl">
                    <a:srgbClr val="000000">
                      <a:alpha val="43137"/>
                    </a:srgbClr>
                  </a:outerShdw>
                </a:effectLst>
              </a:rPr>
              <a:t>Mark 15:29 </a:t>
            </a:r>
            <a:r>
              <a:rPr lang="en-US" altLang="en-US" sz="4700" i="1" dirty="0">
                <a:solidFill>
                  <a:prstClr val="white"/>
                </a:solidFill>
                <a:effectLst>
                  <a:outerShdw blurRad="38100" dist="38100" dir="2700000" algn="tl">
                    <a:srgbClr val="000000">
                      <a:alpha val="43137"/>
                    </a:srgbClr>
                  </a:outerShdw>
                </a:effectLst>
              </a:rPr>
              <a:t>Those passing by </a:t>
            </a:r>
            <a:r>
              <a:rPr lang="en-US" altLang="en-US" sz="4700" dirty="0">
                <a:solidFill>
                  <a:prstClr val="white"/>
                </a:solidFill>
                <a:effectLst>
                  <a:outerShdw blurRad="38100" dist="38100" dir="2700000" algn="tl">
                    <a:srgbClr val="000000">
                      <a:alpha val="43137"/>
                    </a:srgbClr>
                  </a:outerShdw>
                </a:effectLst>
              </a:rPr>
              <a:t>were hurling abuse at Him, wagging their heads, and saying, “Ha! You who are going to destroy the temple and rebuild it in three days, 30 save Yourself, and come down from the cross!”</a:t>
            </a:r>
            <a:endParaRPr kumimoji="0" lang="en-US" altLang="en-US" sz="480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endParaRPr>
          </a:p>
        </p:txBody>
      </p:sp>
    </p:spTree>
    <p:extLst>
      <p:ext uri="{BB962C8B-B14F-4D97-AF65-F5344CB8AC3E}">
        <p14:creationId xmlns:p14="http://schemas.microsoft.com/office/powerpoint/2010/main" val="2312605781"/>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0" y="3742661"/>
            <a:ext cx="12180887" cy="3139986"/>
          </a:xfrm>
          <a:prstGeom prst="rect">
            <a:avLst/>
          </a:prstGeom>
          <a:solidFill>
            <a:schemeClr val="bg1">
              <a:alpha val="30000"/>
            </a:schemeClr>
          </a:solidFill>
          <a:ln>
            <a:noFill/>
          </a:ln>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700" dirty="0">
                <a:solidFill>
                  <a:prstClr val="white"/>
                </a:solidFill>
                <a:effectLst>
                  <a:outerShdw blurRad="38100" dist="38100" dir="2700000" algn="tl">
                    <a:srgbClr val="000000">
                      <a:alpha val="43137"/>
                    </a:srgbClr>
                  </a:outerShdw>
                </a:effectLst>
              </a:rPr>
              <a:t>31 In the same way </a:t>
            </a:r>
            <a:r>
              <a:rPr lang="en-US" altLang="en-US" sz="4700" i="1" dirty="0">
                <a:solidFill>
                  <a:prstClr val="white"/>
                </a:solidFill>
                <a:effectLst>
                  <a:outerShdw blurRad="38100" dist="38100" dir="2700000" algn="tl">
                    <a:srgbClr val="000000">
                      <a:alpha val="43137"/>
                    </a:srgbClr>
                  </a:outerShdw>
                </a:effectLst>
              </a:rPr>
              <a:t>the chief priests also, along with the scribes</a:t>
            </a:r>
            <a:r>
              <a:rPr lang="en-US" altLang="en-US" sz="4700" dirty="0">
                <a:solidFill>
                  <a:prstClr val="white"/>
                </a:solidFill>
                <a:effectLst>
                  <a:outerShdw blurRad="38100" dist="38100" dir="2700000" algn="tl">
                    <a:srgbClr val="000000">
                      <a:alpha val="43137"/>
                    </a:srgbClr>
                  </a:outerShdw>
                </a:effectLst>
              </a:rPr>
              <a:t>, were mocking Him among themselves and saying, “He saved others; He cannot save Himself. </a:t>
            </a:r>
            <a:br>
              <a:rPr lang="en-US" altLang="en-US" sz="4700" dirty="0">
                <a:solidFill>
                  <a:prstClr val="white"/>
                </a:solidFill>
                <a:effectLst>
                  <a:outerShdw blurRad="38100" dist="38100" dir="2700000" algn="tl">
                    <a:srgbClr val="000000">
                      <a:alpha val="43137"/>
                    </a:srgbClr>
                  </a:outerShdw>
                </a:effectLst>
              </a:rPr>
            </a:br>
            <a:r>
              <a:rPr lang="en-US" altLang="en-US" sz="4700" dirty="0">
                <a:solidFill>
                  <a:prstClr val="white"/>
                </a:solidFill>
                <a:effectLst>
                  <a:outerShdw blurRad="38100" dist="38100" dir="2700000" algn="tl">
                    <a:srgbClr val="000000">
                      <a:alpha val="43137"/>
                    </a:srgbClr>
                  </a:outerShdw>
                </a:effectLst>
              </a:rPr>
              <a:t>32 “Let this Christ, the King of Israel, now come down from the cross, so that we may see and believe!”</a:t>
            </a:r>
            <a:endParaRPr kumimoji="0" lang="en-US" altLang="en-US" sz="480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endParaRPr>
          </a:p>
        </p:txBody>
      </p:sp>
    </p:spTree>
    <p:extLst>
      <p:ext uri="{BB962C8B-B14F-4D97-AF65-F5344CB8AC3E}">
        <p14:creationId xmlns:p14="http://schemas.microsoft.com/office/powerpoint/2010/main" val="4043261199"/>
      </p:ext>
    </p:extLst>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0" y="3742661"/>
            <a:ext cx="12180887" cy="3139986"/>
          </a:xfrm>
          <a:prstGeom prst="rect">
            <a:avLst/>
          </a:prstGeom>
          <a:solidFill>
            <a:schemeClr val="bg1">
              <a:alpha val="30000"/>
            </a:schemeClr>
          </a:solidFill>
          <a:ln>
            <a:noFill/>
          </a:ln>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700" i="1" dirty="0">
                <a:solidFill>
                  <a:prstClr val="white"/>
                </a:solidFill>
                <a:effectLst>
                  <a:outerShdw blurRad="38100" dist="38100" dir="2700000" algn="tl">
                    <a:srgbClr val="000000">
                      <a:alpha val="43137"/>
                    </a:srgbClr>
                  </a:outerShdw>
                </a:effectLst>
              </a:rPr>
              <a:t>Those who were crucified with Him </a:t>
            </a:r>
            <a:r>
              <a:rPr lang="en-US" altLang="en-US" sz="4700" dirty="0">
                <a:solidFill>
                  <a:prstClr val="white"/>
                </a:solidFill>
                <a:effectLst>
                  <a:outerShdw blurRad="38100" dist="38100" dir="2700000" algn="tl">
                    <a:srgbClr val="000000">
                      <a:alpha val="43137"/>
                    </a:srgbClr>
                  </a:outerShdw>
                </a:effectLst>
              </a:rPr>
              <a:t>were also insulting Him.</a:t>
            </a:r>
            <a:endParaRPr kumimoji="0" lang="en-US" altLang="en-US" sz="480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endParaRPr>
          </a:p>
        </p:txBody>
      </p:sp>
      <p:sp>
        <p:nvSpPr>
          <p:cNvPr id="5" name="Text Box 4">
            <a:extLst>
              <a:ext uri="{FF2B5EF4-FFF2-40B4-BE49-F238E27FC236}">
                <a16:creationId xmlns:a16="http://schemas.microsoft.com/office/drawing/2014/main" xmlns="" id="{587EEA02-3883-48A8-BEB4-72BA8CEBA9B8}"/>
              </a:ext>
            </a:extLst>
          </p:cNvPr>
          <p:cNvSpPr txBox="1">
            <a:spLocks noChangeArrowheads="1"/>
          </p:cNvSpPr>
          <p:nvPr/>
        </p:nvSpPr>
        <p:spPr bwMode="auto">
          <a:xfrm>
            <a:off x="1360836" y="4439388"/>
            <a:ext cx="5635387" cy="1447800"/>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See this through Jesus’ eyes…</a:t>
            </a:r>
          </a:p>
        </p:txBody>
      </p:sp>
    </p:spTree>
    <p:extLst>
      <p:ext uri="{BB962C8B-B14F-4D97-AF65-F5344CB8AC3E}">
        <p14:creationId xmlns:p14="http://schemas.microsoft.com/office/powerpoint/2010/main" val="382811169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0" y="3742661"/>
            <a:ext cx="12180887" cy="3139986"/>
          </a:xfrm>
          <a:prstGeom prst="rect">
            <a:avLst/>
          </a:prstGeom>
          <a:solidFill>
            <a:schemeClr val="bg1">
              <a:alpha val="30000"/>
            </a:schemeClr>
          </a:solidFill>
          <a:ln>
            <a:noFill/>
          </a:ln>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700" i="1" dirty="0">
                <a:solidFill>
                  <a:prstClr val="white"/>
                </a:solidFill>
                <a:effectLst>
                  <a:outerShdw blurRad="38100" dist="38100" dir="2700000" algn="tl">
                    <a:srgbClr val="000000">
                      <a:alpha val="43137"/>
                    </a:srgbClr>
                  </a:outerShdw>
                </a:effectLst>
              </a:rPr>
              <a:t>Those who were crucified with Him </a:t>
            </a:r>
            <a:r>
              <a:rPr lang="en-US" altLang="en-US" sz="4700" dirty="0">
                <a:solidFill>
                  <a:prstClr val="white"/>
                </a:solidFill>
                <a:effectLst>
                  <a:outerShdw blurRad="38100" dist="38100" dir="2700000" algn="tl">
                    <a:srgbClr val="000000">
                      <a:alpha val="43137"/>
                    </a:srgbClr>
                  </a:outerShdw>
                </a:effectLst>
              </a:rPr>
              <a:t>were also insulting Him.</a:t>
            </a:r>
            <a:endParaRPr kumimoji="0" lang="en-US" altLang="en-US" sz="480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endParaRPr>
          </a:p>
        </p:txBody>
      </p:sp>
      <p:sp>
        <p:nvSpPr>
          <p:cNvPr id="5" name="Text Box 4">
            <a:extLst>
              <a:ext uri="{FF2B5EF4-FFF2-40B4-BE49-F238E27FC236}">
                <a16:creationId xmlns:a16="http://schemas.microsoft.com/office/drawing/2014/main" xmlns="" id="{587EEA02-3883-48A8-BEB4-72BA8CEBA9B8}"/>
              </a:ext>
            </a:extLst>
          </p:cNvPr>
          <p:cNvSpPr txBox="1">
            <a:spLocks noChangeArrowheads="1"/>
          </p:cNvSpPr>
          <p:nvPr/>
        </p:nvSpPr>
        <p:spPr bwMode="auto">
          <a:xfrm>
            <a:off x="1849857" y="4439387"/>
            <a:ext cx="4657345" cy="1451049"/>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This is human rebellion.</a:t>
            </a:r>
          </a:p>
        </p:txBody>
      </p:sp>
    </p:spTree>
    <p:extLst>
      <p:ext uri="{BB962C8B-B14F-4D97-AF65-F5344CB8AC3E}">
        <p14:creationId xmlns:p14="http://schemas.microsoft.com/office/powerpoint/2010/main" val="781291289"/>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0" y="3742661"/>
            <a:ext cx="12180887" cy="3139986"/>
          </a:xfrm>
          <a:prstGeom prst="rect">
            <a:avLst/>
          </a:prstGeom>
          <a:solidFill>
            <a:schemeClr val="bg1">
              <a:alpha val="30000"/>
            </a:schemeClr>
          </a:solidFill>
          <a:ln>
            <a:noFill/>
          </a:ln>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700" i="1" dirty="0">
                <a:solidFill>
                  <a:prstClr val="white"/>
                </a:solidFill>
                <a:effectLst>
                  <a:outerShdw blurRad="38100" dist="38100" dir="2700000" algn="tl">
                    <a:srgbClr val="000000">
                      <a:alpha val="43137"/>
                    </a:srgbClr>
                  </a:outerShdw>
                </a:effectLst>
              </a:rPr>
              <a:t>Those who were crucified with Him </a:t>
            </a:r>
            <a:r>
              <a:rPr lang="en-US" altLang="en-US" sz="4700" dirty="0">
                <a:solidFill>
                  <a:prstClr val="white"/>
                </a:solidFill>
                <a:effectLst>
                  <a:outerShdw blurRad="38100" dist="38100" dir="2700000" algn="tl">
                    <a:srgbClr val="000000">
                      <a:alpha val="43137"/>
                    </a:srgbClr>
                  </a:outerShdw>
                </a:effectLst>
              </a:rPr>
              <a:t>were also insulting Him.</a:t>
            </a:r>
            <a:endParaRPr kumimoji="0" lang="en-US" altLang="en-US" sz="480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endParaRPr>
          </a:p>
        </p:txBody>
      </p:sp>
      <p:sp>
        <p:nvSpPr>
          <p:cNvPr id="5" name="Text Box 4">
            <a:extLst>
              <a:ext uri="{FF2B5EF4-FFF2-40B4-BE49-F238E27FC236}">
                <a16:creationId xmlns:a16="http://schemas.microsoft.com/office/drawing/2014/main" xmlns="" id="{587EEA02-3883-48A8-BEB4-72BA8CEBA9B8}"/>
              </a:ext>
            </a:extLst>
          </p:cNvPr>
          <p:cNvSpPr txBox="1">
            <a:spLocks noChangeArrowheads="1"/>
          </p:cNvSpPr>
          <p:nvPr/>
        </p:nvSpPr>
        <p:spPr bwMode="auto">
          <a:xfrm>
            <a:off x="1616989" y="4439387"/>
            <a:ext cx="5123080" cy="1451049"/>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What will it take to save them?</a:t>
            </a:r>
          </a:p>
        </p:txBody>
      </p:sp>
    </p:spTree>
    <p:extLst>
      <p:ext uri="{BB962C8B-B14F-4D97-AF65-F5344CB8AC3E}">
        <p14:creationId xmlns:p14="http://schemas.microsoft.com/office/powerpoint/2010/main" val="2654696980"/>
      </p:ext>
    </p:extLst>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0" y="3742661"/>
            <a:ext cx="12180887" cy="3139986"/>
          </a:xfrm>
          <a:prstGeom prst="rect">
            <a:avLst/>
          </a:prstGeom>
          <a:solidFill>
            <a:schemeClr val="bg1">
              <a:alpha val="30000"/>
            </a:schemeClr>
          </a:solidFill>
          <a:ln>
            <a:noFill/>
          </a:ln>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700" i="1" dirty="0">
                <a:solidFill>
                  <a:prstClr val="white"/>
                </a:solidFill>
                <a:effectLst>
                  <a:outerShdw blurRad="38100" dist="38100" dir="2700000" algn="tl">
                    <a:srgbClr val="000000">
                      <a:alpha val="43137"/>
                    </a:srgbClr>
                  </a:outerShdw>
                </a:effectLst>
              </a:rPr>
              <a:t>Those who were crucified with Him </a:t>
            </a:r>
            <a:r>
              <a:rPr lang="en-US" altLang="en-US" sz="4700" dirty="0">
                <a:solidFill>
                  <a:prstClr val="white"/>
                </a:solidFill>
                <a:effectLst>
                  <a:outerShdw blurRad="38100" dist="38100" dir="2700000" algn="tl">
                    <a:srgbClr val="000000">
                      <a:alpha val="43137"/>
                    </a:srgbClr>
                  </a:outerShdw>
                </a:effectLst>
              </a:rPr>
              <a:t>were also insulting Him.</a:t>
            </a:r>
            <a:endParaRPr kumimoji="0" lang="en-US" altLang="en-US" sz="480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endParaRPr>
          </a:p>
        </p:txBody>
      </p:sp>
      <p:sp>
        <p:nvSpPr>
          <p:cNvPr id="5" name="Text Box 4">
            <a:extLst>
              <a:ext uri="{FF2B5EF4-FFF2-40B4-BE49-F238E27FC236}">
                <a16:creationId xmlns:a16="http://schemas.microsoft.com/office/drawing/2014/main" xmlns="" id="{587EEA02-3883-48A8-BEB4-72BA8CEBA9B8}"/>
              </a:ext>
            </a:extLst>
          </p:cNvPr>
          <p:cNvSpPr txBox="1">
            <a:spLocks noChangeArrowheads="1"/>
          </p:cNvSpPr>
          <p:nvPr/>
        </p:nvSpPr>
        <p:spPr bwMode="auto">
          <a:xfrm>
            <a:off x="1360835" y="4439387"/>
            <a:ext cx="5635388" cy="1451049"/>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The only option…</a:t>
            </a:r>
          </a:p>
        </p:txBody>
      </p:sp>
    </p:spTree>
    <p:extLst>
      <p:ext uri="{BB962C8B-B14F-4D97-AF65-F5344CB8AC3E}">
        <p14:creationId xmlns:p14="http://schemas.microsoft.com/office/powerpoint/2010/main" val="3745955789"/>
      </p:ext>
    </p:extLst>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0" y="3742661"/>
            <a:ext cx="12180887" cy="3139986"/>
          </a:xfrm>
          <a:prstGeom prst="rect">
            <a:avLst/>
          </a:prstGeom>
          <a:solidFill>
            <a:schemeClr val="bg1">
              <a:alpha val="30000"/>
            </a:schemeClr>
          </a:solidFill>
          <a:ln>
            <a:noFill/>
          </a:ln>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700" i="1" dirty="0">
                <a:solidFill>
                  <a:prstClr val="white"/>
                </a:solidFill>
                <a:effectLst>
                  <a:outerShdw blurRad="38100" dist="38100" dir="2700000" algn="tl">
                    <a:srgbClr val="000000">
                      <a:alpha val="43137"/>
                    </a:srgbClr>
                  </a:outerShdw>
                </a:effectLst>
              </a:rPr>
              <a:t>Those who were crucified with Him </a:t>
            </a:r>
            <a:r>
              <a:rPr lang="en-US" altLang="en-US" sz="4700" dirty="0">
                <a:solidFill>
                  <a:prstClr val="white"/>
                </a:solidFill>
                <a:effectLst>
                  <a:outerShdw blurRad="38100" dist="38100" dir="2700000" algn="tl">
                    <a:srgbClr val="000000">
                      <a:alpha val="43137"/>
                    </a:srgbClr>
                  </a:outerShdw>
                </a:effectLst>
              </a:rPr>
              <a:t>were also insulting Him.</a:t>
            </a:r>
            <a:endParaRPr kumimoji="0" lang="en-US" altLang="en-US" sz="480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endParaRPr>
          </a:p>
        </p:txBody>
      </p:sp>
      <p:sp>
        <p:nvSpPr>
          <p:cNvPr id="5" name="Text Box 4">
            <a:extLst>
              <a:ext uri="{FF2B5EF4-FFF2-40B4-BE49-F238E27FC236}">
                <a16:creationId xmlns:a16="http://schemas.microsoft.com/office/drawing/2014/main" xmlns="" id="{587EEA02-3883-48A8-BEB4-72BA8CEBA9B8}"/>
              </a:ext>
            </a:extLst>
          </p:cNvPr>
          <p:cNvSpPr txBox="1">
            <a:spLocks noChangeArrowheads="1"/>
          </p:cNvSpPr>
          <p:nvPr/>
        </p:nvSpPr>
        <p:spPr bwMode="auto">
          <a:xfrm>
            <a:off x="1360835" y="4444410"/>
            <a:ext cx="5635388" cy="1441004"/>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The only option…</a:t>
            </a:r>
            <a:br>
              <a:rPr lang="en-US" altLang="en-US" sz="4800" dirty="0"/>
            </a:br>
            <a:r>
              <a:rPr lang="en-US" altLang="en-US" sz="4800" dirty="0"/>
              <a:t>substitution</a:t>
            </a:r>
          </a:p>
        </p:txBody>
      </p:sp>
    </p:spTree>
    <p:extLst>
      <p:ext uri="{BB962C8B-B14F-4D97-AF65-F5344CB8AC3E}">
        <p14:creationId xmlns:p14="http://schemas.microsoft.com/office/powerpoint/2010/main" val="2376150834"/>
      </p:ext>
    </p:extLst>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101601" y="146049"/>
            <a:ext cx="11913190" cy="65664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800" b="1" dirty="0">
                <a:solidFill>
                  <a:prstClr val="white"/>
                </a:solidFill>
              </a:rPr>
              <a:t>Mark 15:33 </a:t>
            </a:r>
            <a:r>
              <a:rPr lang="en-US" altLang="en-US" sz="4800" dirty="0">
                <a:solidFill>
                  <a:prstClr val="white"/>
                </a:solidFill>
              </a:rPr>
              <a:t>When the sixth hour came, darkness fell over the whole land until the ninth hour.</a:t>
            </a:r>
            <a:endParaRPr kumimoji="0" lang="en-US" altLang="en-US" sz="48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2397472822"/>
      </p:ext>
    </p:extLst>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101601" y="146049"/>
            <a:ext cx="11913190" cy="65664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800" b="1" dirty="0">
                <a:solidFill>
                  <a:prstClr val="white"/>
                </a:solidFill>
              </a:rPr>
              <a:t>Mark 15:33 </a:t>
            </a:r>
            <a:r>
              <a:rPr lang="en-US" altLang="en-US" sz="4800" dirty="0">
                <a:solidFill>
                  <a:prstClr val="white"/>
                </a:solidFill>
              </a:rPr>
              <a:t>When the sixth hour came, </a:t>
            </a:r>
            <a:r>
              <a:rPr lang="en-US" altLang="en-US" sz="4800" dirty="0">
                <a:solidFill>
                  <a:srgbClr val="FFC000"/>
                </a:solidFill>
              </a:rPr>
              <a:t>darkness</a:t>
            </a:r>
            <a:r>
              <a:rPr lang="en-US" altLang="en-US" sz="4800" dirty="0">
                <a:solidFill>
                  <a:prstClr val="white"/>
                </a:solidFill>
              </a:rPr>
              <a:t> fell over the whole land until the ninth hour.</a:t>
            </a:r>
            <a:endParaRPr kumimoji="0" lang="en-US" altLang="en-US" sz="48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
        <p:nvSpPr>
          <p:cNvPr id="3" name="Text Box 4">
            <a:extLst>
              <a:ext uri="{FF2B5EF4-FFF2-40B4-BE49-F238E27FC236}">
                <a16:creationId xmlns:a16="http://schemas.microsoft.com/office/drawing/2014/main" xmlns="" id="{FC79FBBF-32A1-4ABF-A517-D4C7F7EFE69B}"/>
              </a:ext>
            </a:extLst>
          </p:cNvPr>
          <p:cNvSpPr txBox="1">
            <a:spLocks noChangeArrowheads="1"/>
          </p:cNvSpPr>
          <p:nvPr/>
        </p:nvSpPr>
        <p:spPr bwMode="auto">
          <a:xfrm>
            <a:off x="5783979" y="994438"/>
            <a:ext cx="5635388" cy="855627"/>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God’s judgment</a:t>
            </a:r>
          </a:p>
        </p:txBody>
      </p:sp>
    </p:spTree>
    <p:extLst>
      <p:ext uri="{BB962C8B-B14F-4D97-AF65-F5344CB8AC3E}">
        <p14:creationId xmlns:p14="http://schemas.microsoft.com/office/powerpoint/2010/main" val="98427991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101601" y="146049"/>
            <a:ext cx="11913190" cy="65664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800" b="1" dirty="0">
                <a:solidFill>
                  <a:schemeClr val="bg1">
                    <a:lumMod val="75000"/>
                    <a:lumOff val="25000"/>
                  </a:schemeClr>
                </a:solidFill>
              </a:rPr>
              <a:t>Mark 15:33 </a:t>
            </a:r>
            <a:r>
              <a:rPr lang="en-US" altLang="en-US" sz="4800" dirty="0">
                <a:solidFill>
                  <a:schemeClr val="bg1">
                    <a:lumMod val="75000"/>
                    <a:lumOff val="25000"/>
                  </a:schemeClr>
                </a:solidFill>
              </a:rPr>
              <a:t>When the sixth hour came, darkness fell over the whole land until the ninth hour.</a:t>
            </a:r>
            <a:endParaRPr kumimoji="0" lang="en-US" altLang="en-US" sz="4800" i="0" u="none" strike="noStrike" kern="1200" cap="none" spc="0" normalizeH="0" baseline="0" noProof="0" dirty="0">
              <a:ln>
                <a:noFill/>
              </a:ln>
              <a:solidFill>
                <a:schemeClr val="bg1">
                  <a:lumMod val="75000"/>
                  <a:lumOff val="25000"/>
                </a:schemeClr>
              </a:solidFill>
              <a:effectLst/>
              <a:uLnTx/>
              <a:uFillTx/>
            </a:endParaRPr>
          </a:p>
        </p:txBody>
      </p:sp>
      <p:sp>
        <p:nvSpPr>
          <p:cNvPr id="3" name="Text Box 4">
            <a:extLst>
              <a:ext uri="{FF2B5EF4-FFF2-40B4-BE49-F238E27FC236}">
                <a16:creationId xmlns:a16="http://schemas.microsoft.com/office/drawing/2014/main" xmlns="" id="{FC79FBBF-32A1-4ABF-A517-D4C7F7EFE69B}"/>
              </a:ext>
            </a:extLst>
          </p:cNvPr>
          <p:cNvSpPr txBox="1">
            <a:spLocks noChangeArrowheads="1"/>
          </p:cNvSpPr>
          <p:nvPr/>
        </p:nvSpPr>
        <p:spPr bwMode="auto">
          <a:xfrm>
            <a:off x="5783979" y="994438"/>
            <a:ext cx="5635388" cy="855627"/>
          </a:xfrm>
          <a:prstGeom prst="rect">
            <a:avLst/>
          </a:prstGeom>
          <a:solidFill>
            <a:schemeClr val="bg1">
              <a:lumMod val="75000"/>
              <a:lumOff val="25000"/>
            </a:schemeClr>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God’s judgment</a:t>
            </a:r>
          </a:p>
        </p:txBody>
      </p:sp>
      <p:sp>
        <p:nvSpPr>
          <p:cNvPr id="4" name="Text Box 4">
            <a:extLst>
              <a:ext uri="{FF2B5EF4-FFF2-40B4-BE49-F238E27FC236}">
                <a16:creationId xmlns:a16="http://schemas.microsoft.com/office/drawing/2014/main" xmlns="" id="{66F6A5D1-BBC3-40F8-B282-4B423F226E52}"/>
              </a:ext>
            </a:extLst>
          </p:cNvPr>
          <p:cNvSpPr txBox="1">
            <a:spLocks noChangeArrowheads="1"/>
          </p:cNvSpPr>
          <p:nvPr/>
        </p:nvSpPr>
        <p:spPr bwMode="auto">
          <a:xfrm>
            <a:off x="386316" y="2502492"/>
            <a:ext cx="11419368" cy="2813788"/>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100"/>
              </a:lnSpc>
              <a:defRPr/>
            </a:pPr>
            <a:r>
              <a:rPr lang="en-US" altLang="en-US" sz="4200" dirty="0"/>
              <a:t>Zephaniah 1:14 </a:t>
            </a:r>
            <a:r>
              <a:rPr lang="en-US" altLang="en-US" sz="4200" b="0" dirty="0"/>
              <a:t>Near is the great day of the Lord… 15 A day of wrath is that day, a day of trouble and distress, a day of destruction and desolation, a day of darkness and gloom, a day of clouds and thick darkness…</a:t>
            </a:r>
          </a:p>
        </p:txBody>
      </p:sp>
    </p:spTree>
    <p:extLst>
      <p:ext uri="{BB962C8B-B14F-4D97-AF65-F5344CB8AC3E}">
        <p14:creationId xmlns:p14="http://schemas.microsoft.com/office/powerpoint/2010/main" val="107806157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101600" y="146049"/>
            <a:ext cx="11912600" cy="65664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marL="34925" marR="0" lvl="0" indent="0" algn="l" defTabSz="914400" rtl="0" eaLnBrk="0" fontAlgn="base" latinLnBrk="0" hangingPunct="0">
              <a:lnSpc>
                <a:spcPts val="4700"/>
              </a:lnSpc>
              <a:spcBef>
                <a:spcPct val="0"/>
              </a:spcBef>
              <a:spcAft>
                <a:spcPts val="1800"/>
              </a:spcAft>
              <a:buClr>
                <a:srgbClr val="FFFFFF"/>
              </a:buClr>
              <a:buSzPct val="80000"/>
              <a:buFont typeface="Wingdings 2" panose="05020102010507070707" pitchFamily="18" charset="2"/>
              <a:buNone/>
              <a:tabLst/>
              <a:defRPr/>
            </a:pPr>
            <a:r>
              <a:rPr kumimoji="0" lang="en-US" altLang="en-US" sz="4800" b="1"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God’s solution…</a:t>
            </a:r>
          </a:p>
          <a:p>
            <a:pPr marL="34925" marR="0" lvl="0" indent="0" algn="l" defTabSz="914400" rtl="0" eaLnBrk="0" fontAlgn="base" latinLnBrk="0" hangingPunct="0">
              <a:lnSpc>
                <a:spcPts val="4700"/>
              </a:lnSpc>
              <a:spcBef>
                <a:spcPct val="0"/>
              </a:spcBef>
              <a:spcAft>
                <a:spcPts val="1800"/>
              </a:spcAft>
              <a:buClr>
                <a:srgbClr val="FFFFFF"/>
              </a:buClr>
              <a:buSzPct val="80000"/>
              <a:buFont typeface="Wingdings 2" panose="05020102010507070707" pitchFamily="18" charset="2"/>
              <a:buNone/>
              <a:tabLst/>
              <a:defRPr/>
            </a:pPr>
            <a:r>
              <a:rPr lang="en-US" altLang="en-US" sz="4800" b="1" dirty="0">
                <a:solidFill>
                  <a:prstClr val="white"/>
                </a:solidFill>
              </a:rPr>
              <a:t>…the </a:t>
            </a:r>
            <a:r>
              <a:rPr lang="en-US" altLang="en-US" sz="4800" b="1" dirty="0">
                <a:solidFill>
                  <a:srgbClr val="FFC000"/>
                </a:solidFill>
              </a:rPr>
              <a:t>substitutionary</a:t>
            </a:r>
            <a:r>
              <a:rPr lang="en-US" altLang="en-US" sz="4800" b="1" dirty="0">
                <a:solidFill>
                  <a:prstClr val="white"/>
                </a:solidFill>
              </a:rPr>
              <a:t> death of Christ. </a:t>
            </a:r>
            <a:endParaRPr kumimoji="0" lang="en-US" altLang="en-US" sz="48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3661850151"/>
      </p:ext>
    </p:extLst>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101601" y="146049"/>
            <a:ext cx="11913190" cy="65664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800" b="1" dirty="0">
                <a:solidFill>
                  <a:prstClr val="white"/>
                </a:solidFill>
              </a:rPr>
              <a:t>Mark 15:34 </a:t>
            </a:r>
            <a:r>
              <a:rPr lang="en-US" altLang="en-US" sz="4800" dirty="0">
                <a:solidFill>
                  <a:prstClr val="white"/>
                </a:solidFill>
              </a:rPr>
              <a:t>At the ninth hour Jesus cried out with a loud voice, “Eloi, Eloi, lama </a:t>
            </a:r>
            <a:r>
              <a:rPr lang="en-US" altLang="en-US" sz="4800" dirty="0" err="1">
                <a:solidFill>
                  <a:prstClr val="white"/>
                </a:solidFill>
              </a:rPr>
              <a:t>sabachthani</a:t>
            </a:r>
            <a:r>
              <a:rPr lang="en-US" altLang="en-US" sz="4800" dirty="0">
                <a:solidFill>
                  <a:prstClr val="white"/>
                </a:solidFill>
              </a:rPr>
              <a:t>?” which is translated, “My God, My God, why have You forsaken Me?”</a:t>
            </a:r>
            <a:endParaRPr kumimoji="0" lang="en-US" altLang="en-US" sz="48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2703548519"/>
      </p:ext>
    </p:extLst>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101601" y="146049"/>
            <a:ext cx="11913190" cy="65664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800" b="1" dirty="0">
                <a:solidFill>
                  <a:prstClr val="white"/>
                </a:solidFill>
              </a:rPr>
              <a:t>Mark 15:34 </a:t>
            </a:r>
            <a:r>
              <a:rPr lang="en-US" altLang="en-US" sz="4800" dirty="0">
                <a:solidFill>
                  <a:prstClr val="white"/>
                </a:solidFill>
              </a:rPr>
              <a:t>At the ninth hour Jesus cried out with a loud voice, “Eloi, Eloi, lama </a:t>
            </a:r>
            <a:r>
              <a:rPr lang="en-US" altLang="en-US" sz="4800" dirty="0" err="1">
                <a:solidFill>
                  <a:prstClr val="white"/>
                </a:solidFill>
              </a:rPr>
              <a:t>sabachthani</a:t>
            </a:r>
            <a:r>
              <a:rPr lang="en-US" altLang="en-US" sz="4800" dirty="0">
                <a:solidFill>
                  <a:prstClr val="white"/>
                </a:solidFill>
              </a:rPr>
              <a:t>?” which is translated, “</a:t>
            </a:r>
            <a:r>
              <a:rPr lang="en-US" altLang="en-US" sz="4800" dirty="0">
                <a:solidFill>
                  <a:srgbClr val="FFC000"/>
                </a:solidFill>
              </a:rPr>
              <a:t>My God, My God, why have You forsaken Me?</a:t>
            </a:r>
            <a:r>
              <a:rPr lang="en-US" altLang="en-US" sz="4800" dirty="0">
                <a:solidFill>
                  <a:prstClr val="white"/>
                </a:solidFill>
              </a:rPr>
              <a:t>”</a:t>
            </a:r>
            <a:endParaRPr kumimoji="0" lang="en-US" altLang="en-US" sz="48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1158142954"/>
      </p:ext>
    </p:extLst>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101601" y="146049"/>
            <a:ext cx="11913190" cy="65664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800" b="1" dirty="0">
                <a:solidFill>
                  <a:schemeClr val="bg1">
                    <a:lumMod val="75000"/>
                    <a:lumOff val="25000"/>
                  </a:schemeClr>
                </a:solidFill>
              </a:rPr>
              <a:t>Mark 15:34 </a:t>
            </a:r>
            <a:r>
              <a:rPr lang="en-US" altLang="en-US" sz="4800" dirty="0">
                <a:solidFill>
                  <a:schemeClr val="bg1">
                    <a:lumMod val="75000"/>
                    <a:lumOff val="25000"/>
                  </a:schemeClr>
                </a:solidFill>
              </a:rPr>
              <a:t>At the ninth hour Jesus cried out with a loud voice, “Eloi, Eloi, lama </a:t>
            </a:r>
            <a:r>
              <a:rPr lang="en-US" altLang="en-US" sz="4800" dirty="0" err="1">
                <a:solidFill>
                  <a:schemeClr val="bg1">
                    <a:lumMod val="75000"/>
                    <a:lumOff val="25000"/>
                  </a:schemeClr>
                </a:solidFill>
              </a:rPr>
              <a:t>sabachthani</a:t>
            </a:r>
            <a:r>
              <a:rPr lang="en-US" altLang="en-US" sz="4800" dirty="0">
                <a:solidFill>
                  <a:schemeClr val="bg1">
                    <a:lumMod val="75000"/>
                    <a:lumOff val="25000"/>
                  </a:schemeClr>
                </a:solidFill>
              </a:rPr>
              <a:t>?” which is translated, “</a:t>
            </a:r>
            <a:r>
              <a:rPr lang="en-US" altLang="en-US" sz="4800" dirty="0">
                <a:solidFill>
                  <a:srgbClr val="FFC000"/>
                </a:solidFill>
              </a:rPr>
              <a:t>My God, My God, why have You forsaken Me?</a:t>
            </a:r>
            <a:r>
              <a:rPr lang="en-US" altLang="en-US" sz="4800" dirty="0">
                <a:solidFill>
                  <a:schemeClr val="bg1">
                    <a:lumMod val="75000"/>
                    <a:lumOff val="25000"/>
                  </a:schemeClr>
                </a:solidFill>
              </a:rPr>
              <a:t>”</a:t>
            </a:r>
            <a:endParaRPr kumimoji="0" lang="en-US" altLang="en-US" sz="4800" i="0" u="none" strike="noStrike" kern="1200" cap="none" spc="0" normalizeH="0" baseline="0" noProof="0" dirty="0">
              <a:ln>
                <a:noFill/>
              </a:ln>
              <a:solidFill>
                <a:schemeClr val="bg1">
                  <a:lumMod val="75000"/>
                  <a:lumOff val="25000"/>
                </a:schemeClr>
              </a:solidFill>
              <a:effectLst/>
              <a:uLnTx/>
              <a:uFillTx/>
            </a:endParaRPr>
          </a:p>
        </p:txBody>
      </p:sp>
      <p:sp>
        <p:nvSpPr>
          <p:cNvPr id="3" name="Text Box 4">
            <a:extLst>
              <a:ext uri="{FF2B5EF4-FFF2-40B4-BE49-F238E27FC236}">
                <a16:creationId xmlns:a16="http://schemas.microsoft.com/office/drawing/2014/main" xmlns="" id="{B56A4D0B-FFBF-42A0-8063-9DB62FED5CD7}"/>
              </a:ext>
            </a:extLst>
          </p:cNvPr>
          <p:cNvSpPr txBox="1">
            <a:spLocks noChangeArrowheads="1"/>
          </p:cNvSpPr>
          <p:nvPr/>
        </p:nvSpPr>
        <p:spPr bwMode="auto">
          <a:xfrm>
            <a:off x="664534" y="2801679"/>
            <a:ext cx="10862931" cy="1254641"/>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100"/>
              </a:lnSpc>
              <a:defRPr/>
            </a:pPr>
            <a:r>
              <a:rPr lang="en-US" altLang="en-US" sz="4200" dirty="0"/>
              <a:t>Psalm 22:1 </a:t>
            </a:r>
            <a:r>
              <a:rPr lang="en-US" altLang="en-US" sz="4200" b="0" dirty="0"/>
              <a:t>My God, my God, why have You forsaken me?...</a:t>
            </a:r>
          </a:p>
        </p:txBody>
      </p:sp>
      <p:sp>
        <p:nvSpPr>
          <p:cNvPr id="4" name="Text Box 4">
            <a:extLst>
              <a:ext uri="{FF2B5EF4-FFF2-40B4-BE49-F238E27FC236}">
                <a16:creationId xmlns:a16="http://schemas.microsoft.com/office/drawing/2014/main" xmlns="" id="{FDFA10FE-9922-474A-9883-3B0BBB02058D}"/>
              </a:ext>
            </a:extLst>
          </p:cNvPr>
          <p:cNvSpPr txBox="1">
            <a:spLocks noChangeArrowheads="1"/>
          </p:cNvSpPr>
          <p:nvPr/>
        </p:nvSpPr>
        <p:spPr bwMode="auto">
          <a:xfrm>
            <a:off x="1043318" y="4423145"/>
            <a:ext cx="10105362" cy="1441004"/>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All this was part of God’s plan to send his Son to die in our place.</a:t>
            </a:r>
          </a:p>
        </p:txBody>
      </p:sp>
    </p:spTree>
    <p:extLst>
      <p:ext uri="{BB962C8B-B14F-4D97-AF65-F5344CB8AC3E}">
        <p14:creationId xmlns:p14="http://schemas.microsoft.com/office/powerpoint/2010/main" val="35521762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101601" y="146049"/>
            <a:ext cx="11913190" cy="65664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800" b="1" dirty="0">
                <a:solidFill>
                  <a:prstClr val="white"/>
                </a:solidFill>
              </a:rPr>
              <a:t>Mark 15:37 </a:t>
            </a:r>
            <a:r>
              <a:rPr lang="en-US" altLang="en-US" sz="4800" dirty="0">
                <a:solidFill>
                  <a:prstClr val="white"/>
                </a:solidFill>
              </a:rPr>
              <a:t>And Jesus uttered a loud cry, and breathed his last. 38 And the veil of the temple was torn in two from top to bottom.</a:t>
            </a:r>
            <a:endParaRPr kumimoji="0" lang="en-US" altLang="en-US" sz="48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1582704971"/>
      </p:ext>
    </p:extLst>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101601" y="146049"/>
            <a:ext cx="11913190" cy="65664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800" b="1" dirty="0">
                <a:solidFill>
                  <a:prstClr val="white"/>
                </a:solidFill>
              </a:rPr>
              <a:t>Mark 15:37 </a:t>
            </a:r>
            <a:r>
              <a:rPr lang="en-US" altLang="en-US" sz="4800" dirty="0">
                <a:solidFill>
                  <a:prstClr val="white"/>
                </a:solidFill>
              </a:rPr>
              <a:t>And Jesus uttered a loud cry, and breathed his last. 38 And the </a:t>
            </a:r>
            <a:r>
              <a:rPr lang="en-US" altLang="en-US" sz="4800" dirty="0">
                <a:solidFill>
                  <a:srgbClr val="FFC000"/>
                </a:solidFill>
              </a:rPr>
              <a:t>veil</a:t>
            </a:r>
            <a:r>
              <a:rPr lang="en-US" altLang="en-US" sz="4800" dirty="0">
                <a:solidFill>
                  <a:prstClr val="white"/>
                </a:solidFill>
              </a:rPr>
              <a:t> of the temple was torn in two from top to bottom.</a:t>
            </a:r>
            <a:endParaRPr kumimoji="0" lang="en-US" altLang="en-US" sz="48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
        <p:nvSpPr>
          <p:cNvPr id="3" name="Rectangle 2">
            <a:extLst>
              <a:ext uri="{FF2B5EF4-FFF2-40B4-BE49-F238E27FC236}">
                <a16:creationId xmlns:a16="http://schemas.microsoft.com/office/drawing/2014/main" xmlns="" id="{CD3644A8-C4F2-4B95-B982-F42D10C5E859}"/>
              </a:ext>
            </a:extLst>
          </p:cNvPr>
          <p:cNvSpPr/>
          <p:nvPr/>
        </p:nvSpPr>
        <p:spPr>
          <a:xfrm>
            <a:off x="2753681" y="2917425"/>
            <a:ext cx="6226740" cy="23712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4" name="Rectangle 3">
            <a:extLst>
              <a:ext uri="{FF2B5EF4-FFF2-40B4-BE49-F238E27FC236}">
                <a16:creationId xmlns:a16="http://schemas.microsoft.com/office/drawing/2014/main" xmlns="" id="{5D8414D6-E33F-4EBA-BE1E-892CB5BAE7E2}"/>
              </a:ext>
            </a:extLst>
          </p:cNvPr>
          <p:cNvSpPr/>
          <p:nvPr/>
        </p:nvSpPr>
        <p:spPr>
          <a:xfrm>
            <a:off x="2855012" y="2999977"/>
            <a:ext cx="2416629" cy="2206171"/>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5" name="Rectangle 4">
            <a:extLst>
              <a:ext uri="{FF2B5EF4-FFF2-40B4-BE49-F238E27FC236}">
                <a16:creationId xmlns:a16="http://schemas.microsoft.com/office/drawing/2014/main" xmlns="" id="{56B9EC36-6D54-4E10-9ACA-332ED44E8690}"/>
              </a:ext>
            </a:extLst>
          </p:cNvPr>
          <p:cNvSpPr/>
          <p:nvPr/>
        </p:nvSpPr>
        <p:spPr>
          <a:xfrm>
            <a:off x="5192040" y="3006394"/>
            <a:ext cx="319314" cy="220617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6" name="Text Box 4">
            <a:extLst>
              <a:ext uri="{FF2B5EF4-FFF2-40B4-BE49-F238E27FC236}">
                <a16:creationId xmlns:a16="http://schemas.microsoft.com/office/drawing/2014/main" xmlns="" id="{63751927-5AED-47E4-AE5B-DF971E259E4D}"/>
              </a:ext>
            </a:extLst>
          </p:cNvPr>
          <p:cNvSpPr txBox="1">
            <a:spLocks noChangeArrowheads="1"/>
          </p:cNvSpPr>
          <p:nvPr/>
        </p:nvSpPr>
        <p:spPr bwMode="auto">
          <a:xfrm>
            <a:off x="4969405" y="5358164"/>
            <a:ext cx="6990339" cy="1436914"/>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But there are things I’ve done, obstacles...</a:t>
            </a:r>
          </a:p>
        </p:txBody>
      </p:sp>
    </p:spTree>
    <p:extLst>
      <p:ext uri="{BB962C8B-B14F-4D97-AF65-F5344CB8AC3E}">
        <p14:creationId xmlns:p14="http://schemas.microsoft.com/office/powerpoint/2010/main" val="317481391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101601" y="146049"/>
            <a:ext cx="11913190" cy="65664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800" b="1" dirty="0">
                <a:solidFill>
                  <a:prstClr val="white"/>
                </a:solidFill>
              </a:rPr>
              <a:t>What do we actually know?</a:t>
            </a:r>
          </a:p>
          <a:p>
            <a:pPr marL="468313" lvl="0">
              <a:lnSpc>
                <a:spcPts val="4700"/>
              </a:lnSpc>
              <a:spcAft>
                <a:spcPts val="1800"/>
              </a:spcAft>
              <a:buClr>
                <a:srgbClr val="FFFFFF"/>
              </a:buClr>
              <a:buNone/>
              <a:defRPr/>
            </a:pPr>
            <a:r>
              <a:rPr kumimoji="0" lang="en-US" altLang="en-US" sz="48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Jesus</a:t>
            </a:r>
            <a:r>
              <a:rPr lang="en-US" altLang="en-US" sz="4800" dirty="0">
                <a:solidFill>
                  <a:prstClr val="white"/>
                </a:solidFill>
              </a:rPr>
              <a:t>’ trials and execution are a historical fact.</a:t>
            </a:r>
          </a:p>
          <a:p>
            <a:pPr marL="468313" lvl="0">
              <a:lnSpc>
                <a:spcPts val="4700"/>
              </a:lnSpc>
              <a:spcAft>
                <a:spcPts val="1800"/>
              </a:spcAft>
              <a:buClr>
                <a:srgbClr val="FFFFFF"/>
              </a:buClr>
              <a:buNone/>
              <a:defRPr/>
            </a:pPr>
            <a:r>
              <a:rPr kumimoji="0" lang="en-US" altLang="en-US" sz="48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The Old Testament predicted the Messiah would die in our place, for our sin.</a:t>
            </a:r>
          </a:p>
          <a:p>
            <a:pPr marL="468313" lvl="0">
              <a:lnSpc>
                <a:spcPts val="4700"/>
              </a:lnSpc>
              <a:spcAft>
                <a:spcPts val="1800"/>
              </a:spcAft>
              <a:buClr>
                <a:srgbClr val="FFFFFF"/>
              </a:buClr>
              <a:buNone/>
              <a:defRPr/>
            </a:pPr>
            <a:r>
              <a:rPr lang="en-US" altLang="en-US" sz="4800" dirty="0">
                <a:solidFill>
                  <a:prstClr val="white"/>
                </a:solidFill>
              </a:rPr>
              <a:t>Jesus submitted to death to be our substitute.</a:t>
            </a:r>
            <a:endParaRPr kumimoji="0" lang="en-US" altLang="en-US" sz="48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p>
            <a:pPr marL="468313" lvl="0">
              <a:lnSpc>
                <a:spcPts val="4700"/>
              </a:lnSpc>
              <a:spcAft>
                <a:spcPts val="1800"/>
              </a:spcAft>
              <a:buClr>
                <a:srgbClr val="FFFFFF"/>
              </a:buClr>
              <a:buNone/>
              <a:defRPr/>
            </a:pPr>
            <a:endParaRPr kumimoji="0" lang="en-US" altLang="en-US" sz="48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
        <p:nvSpPr>
          <p:cNvPr id="4" name="Text Box 4">
            <a:extLst>
              <a:ext uri="{FF2B5EF4-FFF2-40B4-BE49-F238E27FC236}">
                <a16:creationId xmlns:a16="http://schemas.microsoft.com/office/drawing/2014/main" xmlns="" id="{2A296DBE-D551-4C2D-80E4-CEAA82080383}"/>
              </a:ext>
            </a:extLst>
          </p:cNvPr>
          <p:cNvSpPr txBox="1">
            <a:spLocks noChangeArrowheads="1"/>
          </p:cNvSpPr>
          <p:nvPr/>
        </p:nvSpPr>
        <p:spPr bwMode="auto">
          <a:xfrm>
            <a:off x="2606647" y="4393648"/>
            <a:ext cx="5416476" cy="1564701"/>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Stubborn?</a:t>
            </a:r>
          </a:p>
          <a:p>
            <a:pPr>
              <a:lnSpc>
                <a:spcPts val="4700"/>
              </a:lnSpc>
              <a:spcAft>
                <a:spcPts val="1200"/>
              </a:spcAft>
              <a:defRPr/>
            </a:pPr>
            <a:r>
              <a:rPr lang="en-US" altLang="en-US" sz="4800" dirty="0"/>
              <a:t>Misunderstood?</a:t>
            </a:r>
          </a:p>
        </p:txBody>
      </p:sp>
    </p:spTree>
    <p:extLst>
      <p:ext uri="{BB962C8B-B14F-4D97-AF65-F5344CB8AC3E}">
        <p14:creationId xmlns:p14="http://schemas.microsoft.com/office/powerpoint/2010/main" val="65928332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0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505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505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101601" y="146049"/>
            <a:ext cx="11913190" cy="65664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800" b="1" dirty="0">
                <a:solidFill>
                  <a:prstClr val="white"/>
                </a:solidFill>
              </a:rPr>
              <a:t>What do we actually know?</a:t>
            </a:r>
          </a:p>
          <a:p>
            <a:pPr marL="468313" lvl="0">
              <a:lnSpc>
                <a:spcPts val="4700"/>
              </a:lnSpc>
              <a:spcAft>
                <a:spcPts val="1800"/>
              </a:spcAft>
              <a:buClr>
                <a:srgbClr val="FFFFFF"/>
              </a:buClr>
              <a:buNone/>
              <a:defRPr/>
            </a:pPr>
            <a:r>
              <a:rPr kumimoji="0" lang="en-US" altLang="en-US" sz="48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Jesus</a:t>
            </a:r>
            <a:r>
              <a:rPr lang="en-US" altLang="en-US" sz="4800" dirty="0">
                <a:solidFill>
                  <a:prstClr val="white"/>
                </a:solidFill>
              </a:rPr>
              <a:t>’ trials and execution are a historical fact.</a:t>
            </a:r>
          </a:p>
          <a:p>
            <a:pPr marL="468313" lvl="0">
              <a:lnSpc>
                <a:spcPts val="4700"/>
              </a:lnSpc>
              <a:spcAft>
                <a:spcPts val="1800"/>
              </a:spcAft>
              <a:buClr>
                <a:srgbClr val="FFFFFF"/>
              </a:buClr>
              <a:buNone/>
              <a:defRPr/>
            </a:pPr>
            <a:r>
              <a:rPr kumimoji="0" lang="en-US" altLang="en-US" sz="48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rPr>
              <a:t>The Old Testament predicted the Messiah would die in our place, for our sin.</a:t>
            </a:r>
          </a:p>
          <a:p>
            <a:pPr marL="468313" lvl="0">
              <a:lnSpc>
                <a:spcPts val="4700"/>
              </a:lnSpc>
              <a:spcAft>
                <a:spcPts val="1800"/>
              </a:spcAft>
              <a:buClr>
                <a:srgbClr val="FFFFFF"/>
              </a:buClr>
              <a:buNone/>
              <a:defRPr/>
            </a:pPr>
            <a:r>
              <a:rPr lang="en-US" altLang="en-US" sz="4800" dirty="0">
                <a:solidFill>
                  <a:prstClr val="white"/>
                </a:solidFill>
              </a:rPr>
              <a:t>Jesus submitted to death to be our substitute.</a:t>
            </a:r>
            <a:endParaRPr kumimoji="0" lang="en-US" altLang="en-US" sz="48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a:p>
            <a:pPr marL="468313" lvl="0">
              <a:lnSpc>
                <a:spcPts val="4700"/>
              </a:lnSpc>
              <a:spcAft>
                <a:spcPts val="1800"/>
              </a:spcAft>
              <a:buClr>
                <a:srgbClr val="FFFFFF"/>
              </a:buClr>
              <a:buNone/>
              <a:defRPr/>
            </a:pPr>
            <a:endParaRPr kumimoji="0" lang="en-US" altLang="en-US" sz="4800" i="0" u="none" strike="noStrike" kern="1200" cap="none" spc="0" normalizeH="0" baseline="0" noProof="0" dirty="0">
              <a:ln>
                <a:noFill/>
              </a:ln>
              <a:solidFill>
                <a:prstClr val="white"/>
              </a:solidFill>
              <a:effectLst/>
              <a:uLnTx/>
              <a:uFillTx/>
              <a:latin typeface="Arial Narrow" panose="020B0606020202030204" pitchFamily="34" charset="0"/>
              <a:ea typeface="+mn-ea"/>
              <a:cs typeface="Arial" panose="020B0604020202020204" pitchFamily="34" charset="0"/>
            </a:endParaRPr>
          </a:p>
        </p:txBody>
      </p:sp>
      <p:sp>
        <p:nvSpPr>
          <p:cNvPr id="3" name="Text Box 4">
            <a:extLst>
              <a:ext uri="{FF2B5EF4-FFF2-40B4-BE49-F238E27FC236}">
                <a16:creationId xmlns:a16="http://schemas.microsoft.com/office/drawing/2014/main" xmlns="" id="{7A6C0C3D-1F25-43F2-AB52-75672C60BA94}"/>
              </a:ext>
            </a:extLst>
          </p:cNvPr>
          <p:cNvSpPr txBox="1">
            <a:spLocks noChangeArrowheads="1"/>
          </p:cNvSpPr>
          <p:nvPr/>
        </p:nvSpPr>
        <p:spPr bwMode="auto">
          <a:xfrm>
            <a:off x="1337340" y="4125433"/>
            <a:ext cx="9441712" cy="1765005"/>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100"/>
              </a:lnSpc>
              <a:defRPr/>
            </a:pPr>
            <a:r>
              <a:rPr lang="en-US" altLang="en-US" sz="4200" dirty="0"/>
              <a:t>Mark 10:45 </a:t>
            </a:r>
            <a:r>
              <a:rPr lang="en-US" altLang="en-US" sz="4200" b="0" dirty="0"/>
              <a:t>“…the Son of Man did not come to be served but to serve and give his life as a ransom for many.” </a:t>
            </a:r>
          </a:p>
        </p:txBody>
      </p:sp>
    </p:spTree>
    <p:extLst>
      <p:ext uri="{BB962C8B-B14F-4D97-AF65-F5344CB8AC3E}">
        <p14:creationId xmlns:p14="http://schemas.microsoft.com/office/powerpoint/2010/main" val="4147124919"/>
      </p:ext>
    </p:extLst>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101601" y="146049"/>
            <a:ext cx="11913190" cy="65664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800" b="1" dirty="0">
                <a:solidFill>
                  <a:prstClr val="white"/>
                </a:solidFill>
              </a:rPr>
              <a:t>Now what?</a:t>
            </a:r>
          </a:p>
          <a:p>
            <a:pPr marL="468313" lvl="0">
              <a:lnSpc>
                <a:spcPts val="4700"/>
              </a:lnSpc>
              <a:spcAft>
                <a:spcPts val="1800"/>
              </a:spcAft>
              <a:buClr>
                <a:srgbClr val="FFFFFF"/>
              </a:buClr>
              <a:buNone/>
              <a:defRPr/>
            </a:pPr>
            <a:r>
              <a:rPr lang="en-US" altLang="en-US" sz="4800" b="1" dirty="0">
                <a:solidFill>
                  <a:prstClr val="white"/>
                </a:solidFill>
              </a:rPr>
              <a:t>Mark 15:39</a:t>
            </a:r>
            <a:r>
              <a:rPr lang="en-US" altLang="en-US" sz="4800" dirty="0">
                <a:solidFill>
                  <a:prstClr val="white"/>
                </a:solidFill>
              </a:rPr>
              <a:t> When the centurion, who was standing right in front of Him, saw the way He breathed His last, he said, “Truly this man was the Son of God!”</a:t>
            </a:r>
            <a:br>
              <a:rPr lang="en-US" altLang="en-US" sz="4800" dirty="0">
                <a:solidFill>
                  <a:prstClr val="white"/>
                </a:solidFill>
              </a:rPr>
            </a:br>
            <a:endParaRPr kumimoji="0" lang="en-US" altLang="en-US" sz="4800"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endParaRPr>
          </a:p>
          <a:p>
            <a:pPr marL="468313" lvl="0">
              <a:lnSpc>
                <a:spcPts val="4700"/>
              </a:lnSpc>
              <a:spcAft>
                <a:spcPts val="1800"/>
              </a:spcAft>
              <a:buClr>
                <a:srgbClr val="FFFFFF"/>
              </a:buClr>
              <a:buNone/>
              <a:defRPr/>
            </a:pPr>
            <a:r>
              <a:rPr kumimoji="0" lang="en-US" altLang="en-US" sz="4800"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t>What about your response?</a:t>
            </a:r>
          </a:p>
        </p:txBody>
      </p:sp>
    </p:spTree>
    <p:extLst>
      <p:ext uri="{BB962C8B-B14F-4D97-AF65-F5344CB8AC3E}">
        <p14:creationId xmlns:p14="http://schemas.microsoft.com/office/powerpoint/2010/main" val="273821707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0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50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101601" y="146049"/>
            <a:ext cx="11913190" cy="65664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800" b="1" dirty="0">
                <a:solidFill>
                  <a:prstClr val="white"/>
                </a:solidFill>
              </a:rPr>
              <a:t>Now what?</a:t>
            </a:r>
          </a:p>
          <a:p>
            <a:pPr marL="468313" lvl="0">
              <a:lnSpc>
                <a:spcPts val="4700"/>
              </a:lnSpc>
              <a:spcAft>
                <a:spcPts val="1800"/>
              </a:spcAft>
              <a:buClr>
                <a:srgbClr val="FFFFFF"/>
              </a:buClr>
              <a:buNone/>
              <a:defRPr/>
            </a:pPr>
            <a:r>
              <a:rPr lang="en-US" altLang="en-US" sz="4800" b="1" dirty="0">
                <a:solidFill>
                  <a:prstClr val="white"/>
                </a:solidFill>
              </a:rPr>
              <a:t>Mark 15:39</a:t>
            </a:r>
            <a:r>
              <a:rPr lang="en-US" altLang="en-US" sz="4800" dirty="0">
                <a:solidFill>
                  <a:prstClr val="white"/>
                </a:solidFill>
              </a:rPr>
              <a:t> When the centurion, who was standing right in front of Him, saw the way He breathed His last, he said, “Truly this man was the Son of God!”</a:t>
            </a:r>
            <a:br>
              <a:rPr lang="en-US" altLang="en-US" sz="4800" dirty="0">
                <a:solidFill>
                  <a:prstClr val="white"/>
                </a:solidFill>
              </a:rPr>
            </a:br>
            <a:endParaRPr kumimoji="0" lang="en-US" altLang="en-US" sz="4800"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endParaRPr>
          </a:p>
          <a:p>
            <a:pPr marL="468313" lvl="0">
              <a:lnSpc>
                <a:spcPts val="4700"/>
              </a:lnSpc>
              <a:spcAft>
                <a:spcPts val="1800"/>
              </a:spcAft>
              <a:buClr>
                <a:srgbClr val="FFFFFF"/>
              </a:buClr>
              <a:buNone/>
              <a:defRPr/>
            </a:pPr>
            <a:r>
              <a:rPr kumimoji="0" lang="en-US" altLang="en-US" sz="4800"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rPr>
              <a:t>Pilate’s response…</a:t>
            </a:r>
          </a:p>
        </p:txBody>
      </p:sp>
    </p:spTree>
    <p:extLst>
      <p:ext uri="{BB962C8B-B14F-4D97-AF65-F5344CB8AC3E}">
        <p14:creationId xmlns:p14="http://schemas.microsoft.com/office/powerpoint/2010/main" val="297578390"/>
      </p:ext>
    </p:extLst>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101601" y="146049"/>
            <a:ext cx="11913190" cy="65664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800" b="1" dirty="0">
                <a:solidFill>
                  <a:prstClr val="white"/>
                </a:solidFill>
              </a:rPr>
              <a:t>Now what?</a:t>
            </a:r>
          </a:p>
          <a:p>
            <a:pPr marL="468313" lvl="0">
              <a:lnSpc>
                <a:spcPts val="4700"/>
              </a:lnSpc>
              <a:spcAft>
                <a:spcPts val="1800"/>
              </a:spcAft>
              <a:buClr>
                <a:srgbClr val="FFFFFF"/>
              </a:buClr>
              <a:buNone/>
              <a:defRPr/>
            </a:pPr>
            <a:r>
              <a:rPr lang="en-US" altLang="en-US" sz="4800" b="1" dirty="0">
                <a:solidFill>
                  <a:prstClr val="white"/>
                </a:solidFill>
              </a:rPr>
              <a:t>Mark 15:39</a:t>
            </a:r>
            <a:r>
              <a:rPr lang="en-US" altLang="en-US" sz="4800" dirty="0">
                <a:solidFill>
                  <a:prstClr val="white"/>
                </a:solidFill>
              </a:rPr>
              <a:t> When the centurion, who was standing right in front of Him, saw the way He breathed His last, he said, “Truly this man was the Son of God!”</a:t>
            </a:r>
            <a:br>
              <a:rPr lang="en-US" altLang="en-US" sz="4800" dirty="0">
                <a:solidFill>
                  <a:prstClr val="white"/>
                </a:solidFill>
              </a:rPr>
            </a:br>
            <a:endParaRPr kumimoji="0" lang="en-US" altLang="en-US" sz="4800"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endParaRPr>
          </a:p>
          <a:p>
            <a:pPr marL="468313" lvl="0">
              <a:lnSpc>
                <a:spcPts val="4700"/>
              </a:lnSpc>
              <a:spcAft>
                <a:spcPts val="1800"/>
              </a:spcAft>
              <a:buClr>
                <a:srgbClr val="FFFFFF"/>
              </a:buClr>
              <a:buNone/>
              <a:defRPr/>
            </a:pPr>
            <a:r>
              <a:rPr lang="en-US" altLang="en-US" sz="4800" dirty="0">
                <a:solidFill>
                  <a:srgbClr val="FFC000"/>
                </a:solidFill>
              </a:rPr>
              <a:t>Joseph of Arimathea’s response…</a:t>
            </a:r>
            <a:endParaRPr kumimoji="0" lang="en-US" altLang="en-US" sz="4800"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2227113478"/>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4908B415-C240-412D-8529-8FE3C52143F7}"/>
              </a:ext>
            </a:extLst>
          </p:cNvPr>
          <p:cNvSpPr txBox="1">
            <a:spLocks/>
          </p:cNvSpPr>
          <p:nvPr/>
        </p:nvSpPr>
        <p:spPr bwMode="auto">
          <a:xfrm>
            <a:off x="0" y="0"/>
            <a:ext cx="12192000" cy="2120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14:1 </a:t>
            </a:r>
            <a:r>
              <a:rPr lang="en-US" altLang="en-US" sz="4800" dirty="0">
                <a:solidFill>
                  <a:srgbClr val="FFFFFF"/>
                </a:solidFill>
              </a:rPr>
              <a:t>…the chief priests and the scribes were seeking how to seize Him by stealth and kill Him; </a:t>
            </a:r>
            <a:br>
              <a:rPr lang="en-US" altLang="en-US" sz="4800" dirty="0">
                <a:solidFill>
                  <a:srgbClr val="FFFFFF"/>
                </a:solidFill>
              </a:rPr>
            </a:br>
            <a:r>
              <a:rPr lang="en-US" altLang="en-US" sz="4800" dirty="0">
                <a:solidFill>
                  <a:srgbClr val="FFFFFF"/>
                </a:solidFill>
              </a:rPr>
              <a:t>2 for they were saying, “Not during the festival, otherwise there might be a riot of the people.”</a:t>
            </a:r>
          </a:p>
        </p:txBody>
      </p:sp>
    </p:spTree>
    <p:extLst>
      <p:ext uri="{BB962C8B-B14F-4D97-AF65-F5344CB8AC3E}">
        <p14:creationId xmlns:p14="http://schemas.microsoft.com/office/powerpoint/2010/main" val="1985112037"/>
      </p:ext>
    </p:extLst>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335C8FA1-3847-461F-A357-70816D6753EE}"/>
              </a:ext>
            </a:extLst>
          </p:cNvPr>
          <p:cNvSpPr txBox="1">
            <a:spLocks/>
          </p:cNvSpPr>
          <p:nvPr/>
        </p:nvSpPr>
        <p:spPr bwMode="auto">
          <a:xfrm>
            <a:off x="101601" y="146049"/>
            <a:ext cx="11913190" cy="65664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lvl="0">
              <a:lnSpc>
                <a:spcPts val="4700"/>
              </a:lnSpc>
              <a:spcAft>
                <a:spcPts val="1800"/>
              </a:spcAft>
              <a:buClr>
                <a:srgbClr val="FFFFFF"/>
              </a:buClr>
              <a:buNone/>
              <a:defRPr/>
            </a:pPr>
            <a:r>
              <a:rPr lang="en-US" altLang="en-US" sz="4800" b="1" dirty="0">
                <a:solidFill>
                  <a:prstClr val="white"/>
                </a:solidFill>
              </a:rPr>
              <a:t>Now what?</a:t>
            </a:r>
          </a:p>
          <a:p>
            <a:pPr marL="468313" lvl="0">
              <a:lnSpc>
                <a:spcPts val="4700"/>
              </a:lnSpc>
              <a:spcAft>
                <a:spcPts val="1800"/>
              </a:spcAft>
              <a:buClr>
                <a:srgbClr val="FFFFFF"/>
              </a:buClr>
              <a:buNone/>
              <a:defRPr/>
            </a:pPr>
            <a:r>
              <a:rPr lang="en-US" altLang="en-US" sz="4800" b="1" dirty="0">
                <a:solidFill>
                  <a:prstClr val="white"/>
                </a:solidFill>
              </a:rPr>
              <a:t>Mark 15:43 </a:t>
            </a:r>
            <a:r>
              <a:rPr lang="en-US" altLang="en-US" sz="4800" dirty="0">
                <a:solidFill>
                  <a:prstClr val="white"/>
                </a:solidFill>
              </a:rPr>
              <a:t>Joseph of Arimathea came, a prominent member of the Council, who himself was waiting for the kingdom of God; and he gathered up courage and went in before Pilate, and asked for the body of Jesus.</a:t>
            </a:r>
            <a:endParaRPr kumimoji="0" lang="en-US" altLang="en-US" sz="4800"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endParaRPr>
          </a:p>
          <a:p>
            <a:pPr marL="468313" lvl="0">
              <a:lnSpc>
                <a:spcPts val="4700"/>
              </a:lnSpc>
              <a:spcAft>
                <a:spcPts val="1800"/>
              </a:spcAft>
              <a:buClr>
                <a:srgbClr val="FFFFFF"/>
              </a:buClr>
              <a:buNone/>
              <a:defRPr/>
            </a:pPr>
            <a:r>
              <a:rPr lang="en-US" altLang="en-US" sz="4800" dirty="0">
                <a:solidFill>
                  <a:srgbClr val="FFC000"/>
                </a:solidFill>
              </a:rPr>
              <a:t>Joseph of Arimathea’s response…</a:t>
            </a:r>
            <a:endParaRPr kumimoji="0" lang="en-US" altLang="en-US" sz="4800" i="0" u="none" strike="noStrike" kern="1200" cap="none" spc="0" normalizeH="0" baseline="0" noProof="0" dirty="0">
              <a:ln>
                <a:noFill/>
              </a:ln>
              <a:solidFill>
                <a:srgbClr val="FFC000"/>
              </a:solidFill>
              <a:effectLst/>
              <a:uLnTx/>
              <a:uFillTx/>
              <a:latin typeface="Arial Narrow" panose="020B0606020202030204" pitchFamily="34" charset="0"/>
              <a:ea typeface="+mn-ea"/>
              <a:cs typeface="Arial" panose="020B0604020202020204" pitchFamily="34" charset="0"/>
            </a:endParaRPr>
          </a:p>
        </p:txBody>
      </p:sp>
    </p:spTree>
    <p:extLst>
      <p:ext uri="{BB962C8B-B14F-4D97-AF65-F5344CB8AC3E}">
        <p14:creationId xmlns:p14="http://schemas.microsoft.com/office/powerpoint/2010/main" val="421319072"/>
      </p:ext>
    </p:extLst>
  </p:cSld>
  <p:clrMapOvr>
    <a:masterClrMapping/>
  </p:clrMapOv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4">
            <a:extLst>
              <a:ext uri="{FF2B5EF4-FFF2-40B4-BE49-F238E27FC236}">
                <a16:creationId xmlns:a16="http://schemas.microsoft.com/office/drawing/2014/main" xmlns="" id="{144F2136-F150-4AE2-9BC1-7A2D9389B80E}"/>
              </a:ext>
            </a:extLst>
          </p:cNvPr>
          <p:cNvSpPr txBox="1">
            <a:spLocks noChangeArrowheads="1"/>
          </p:cNvSpPr>
          <p:nvPr/>
        </p:nvSpPr>
        <p:spPr bwMode="auto">
          <a:xfrm>
            <a:off x="228017" y="5911702"/>
            <a:ext cx="10021769" cy="759266"/>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4572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000" dirty="0"/>
              <a:t>Jesus rose from the dead! (Mark 16:1-8)</a:t>
            </a:r>
          </a:p>
        </p:txBody>
      </p:sp>
    </p:spTree>
    <p:extLst>
      <p:ext uri="{BB962C8B-B14F-4D97-AF65-F5344CB8AC3E}">
        <p14:creationId xmlns:p14="http://schemas.microsoft.com/office/powerpoint/2010/main" val="227209326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4">
            <a:extLst>
              <a:ext uri="{FF2B5EF4-FFF2-40B4-BE49-F238E27FC236}">
                <a16:creationId xmlns:a16="http://schemas.microsoft.com/office/drawing/2014/main" xmlns="" id="{4075864C-23BE-4E45-9274-E65231E8BADA}"/>
              </a:ext>
            </a:extLst>
          </p:cNvPr>
          <p:cNvSpPr txBox="1">
            <a:spLocks noChangeArrowheads="1"/>
          </p:cNvSpPr>
          <p:nvPr/>
        </p:nvSpPr>
        <p:spPr bwMode="auto">
          <a:xfrm>
            <a:off x="192505" y="5936084"/>
            <a:ext cx="3801978" cy="734884"/>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4572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000" dirty="0"/>
              <a:t>Mark 14:12-25</a:t>
            </a:r>
          </a:p>
        </p:txBody>
      </p:sp>
      <p:sp>
        <p:nvSpPr>
          <p:cNvPr id="4" name="Text Box 4">
            <a:extLst>
              <a:ext uri="{FF2B5EF4-FFF2-40B4-BE49-F238E27FC236}">
                <a16:creationId xmlns:a16="http://schemas.microsoft.com/office/drawing/2014/main" xmlns="" id="{54AEAED2-BDC4-43E0-BA3C-5352C916A723}"/>
              </a:ext>
            </a:extLst>
          </p:cNvPr>
          <p:cNvSpPr txBox="1">
            <a:spLocks noChangeArrowheads="1"/>
          </p:cNvSpPr>
          <p:nvPr/>
        </p:nvSpPr>
        <p:spPr bwMode="auto">
          <a:xfrm>
            <a:off x="4195010" y="5936084"/>
            <a:ext cx="7394477" cy="734884"/>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4572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000" dirty="0"/>
              <a:t>“one of you will betray me…”</a:t>
            </a:r>
          </a:p>
        </p:txBody>
      </p:sp>
    </p:spTree>
    <p:extLst>
      <p:ext uri="{BB962C8B-B14F-4D97-AF65-F5344CB8AC3E}">
        <p14:creationId xmlns:p14="http://schemas.microsoft.com/office/powerpoint/2010/main" val="222876608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4">
            <a:extLst>
              <a:ext uri="{FF2B5EF4-FFF2-40B4-BE49-F238E27FC236}">
                <a16:creationId xmlns:a16="http://schemas.microsoft.com/office/drawing/2014/main" xmlns="" id="{4075864C-23BE-4E45-9274-E65231E8BADA}"/>
              </a:ext>
            </a:extLst>
          </p:cNvPr>
          <p:cNvSpPr txBox="1">
            <a:spLocks noChangeArrowheads="1"/>
          </p:cNvSpPr>
          <p:nvPr/>
        </p:nvSpPr>
        <p:spPr bwMode="auto">
          <a:xfrm>
            <a:off x="192505" y="5936084"/>
            <a:ext cx="3801978" cy="734884"/>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4572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000" dirty="0"/>
              <a:t>Mark 14:12-25</a:t>
            </a:r>
          </a:p>
        </p:txBody>
      </p:sp>
      <p:sp>
        <p:nvSpPr>
          <p:cNvPr id="4" name="Text Box 4">
            <a:extLst>
              <a:ext uri="{FF2B5EF4-FFF2-40B4-BE49-F238E27FC236}">
                <a16:creationId xmlns:a16="http://schemas.microsoft.com/office/drawing/2014/main" xmlns="" id="{54AEAED2-BDC4-43E0-BA3C-5352C916A723}"/>
              </a:ext>
            </a:extLst>
          </p:cNvPr>
          <p:cNvSpPr txBox="1">
            <a:spLocks noChangeArrowheads="1"/>
          </p:cNvSpPr>
          <p:nvPr/>
        </p:nvSpPr>
        <p:spPr bwMode="auto">
          <a:xfrm>
            <a:off x="4195010" y="5936084"/>
            <a:ext cx="7804485" cy="734884"/>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4572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000" dirty="0"/>
              <a:t>“…one by one, ‘surely not I’… ”</a:t>
            </a:r>
          </a:p>
        </p:txBody>
      </p:sp>
    </p:spTree>
    <p:extLst>
      <p:ext uri="{BB962C8B-B14F-4D97-AF65-F5344CB8AC3E}">
        <p14:creationId xmlns:p14="http://schemas.microsoft.com/office/powerpoint/2010/main" val="751667126"/>
      </p:ext>
    </p:extLst>
  </p:cSld>
  <p:clrMapOvr>
    <a:masterClrMapping/>
  </p:clrMapOvr>
  <p:transition/>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2195</Words>
  <Application>Microsoft Office PowerPoint</Application>
  <PresentationFormat>Widescreen</PresentationFormat>
  <Paragraphs>161</Paragraphs>
  <Slides>71</Slides>
  <Notes>37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71</vt:i4>
      </vt:variant>
    </vt:vector>
  </HeadingPairs>
  <TitlesOfParts>
    <vt:vector size="77" baseType="lpstr">
      <vt:lpstr>Arial</vt:lpstr>
      <vt:lpstr>Arial Narrow</vt:lpstr>
      <vt:lpstr>Calibri</vt:lpstr>
      <vt:lpstr>Franklin Gothic Book</vt:lpstr>
      <vt:lpstr>Wingdings 2</vt:lpstr>
      <vt:lpstr>Technic</vt:lpstr>
      <vt:lpstr>Mark 14:1 – 16:8</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2024-09-30T19:46:02Z</dcterms:created>
  <dcterms:modified xsi:type="dcterms:W3CDTF">2024-10-02T14:45:08Z</dcterms:modified>
</cp:coreProperties>
</file>